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6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17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25.xml" ContentType="application/vnd.openxmlformats-officedocument.presentationml.tag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26.xml" ContentType="application/vnd.openxmlformats-officedocument.presentationml.tags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ags/tag27.xml" ContentType="application/vnd.openxmlformats-officedocument.presentationml.tags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tags/tag28.xml" ContentType="application/vnd.openxmlformats-officedocument.presentationml.tags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tags/tag29.xml" ContentType="application/vnd.openxmlformats-officedocument.presentationml.tags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tags/tag3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2" r:id="rId1"/>
  </p:sldMasterIdLst>
  <p:sldIdLst>
    <p:sldId id="507" r:id="rId2"/>
    <p:sldId id="515" r:id="rId3"/>
    <p:sldId id="531" r:id="rId4"/>
    <p:sldId id="532" r:id="rId5"/>
    <p:sldId id="533" r:id="rId6"/>
    <p:sldId id="553" r:id="rId7"/>
    <p:sldId id="539" r:id="rId8"/>
    <p:sldId id="538" r:id="rId9"/>
    <p:sldId id="540" r:id="rId10"/>
    <p:sldId id="544" r:id="rId11"/>
    <p:sldId id="549" r:id="rId12"/>
    <p:sldId id="550" r:id="rId13"/>
    <p:sldId id="542" r:id="rId14"/>
    <p:sldId id="545" r:id="rId15"/>
    <p:sldId id="543" r:id="rId16"/>
    <p:sldId id="551" r:id="rId17"/>
    <p:sldId id="546" r:id="rId18"/>
    <p:sldId id="552" r:id="rId19"/>
    <p:sldId id="548" r:id="rId20"/>
    <p:sldId id="547" r:id="rId21"/>
    <p:sldId id="509" r:id="rId22"/>
    <p:sldId id="48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8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2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F80ED6-A4A8-4EC0-9671-2221A87EB0AB}" type="doc">
      <dgm:prSet loTypeId="urn:microsoft.com/office/officeart/2005/8/layout/h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CA"/>
        </a:p>
      </dgm:t>
    </dgm:pt>
    <dgm:pt modelId="{5526E07F-340B-469C-B276-B5BB24545323}">
      <dgm:prSet phldrT="[Texte]"/>
      <dgm:spPr/>
      <dgm:t>
        <a:bodyPr/>
        <a:lstStyle/>
        <a:p>
          <a:r>
            <a:rPr lang="fr-CA" dirty="0"/>
            <a:t>Variation de la concentration des réactifs</a:t>
          </a:r>
        </a:p>
      </dgm:t>
    </dgm:pt>
    <dgm:pt modelId="{D680000D-7013-46D8-ACA6-DFB6AF87539A}" type="parTrans" cxnId="{81EEE963-AAF2-480A-81A4-65AAD2FEC674}">
      <dgm:prSet/>
      <dgm:spPr/>
      <dgm:t>
        <a:bodyPr/>
        <a:lstStyle/>
        <a:p>
          <a:endParaRPr lang="fr-CA"/>
        </a:p>
      </dgm:t>
    </dgm:pt>
    <dgm:pt modelId="{8007610E-6D88-4113-8DD7-FB837FD3E3F7}" type="sibTrans" cxnId="{81EEE963-AAF2-480A-81A4-65AAD2FEC674}">
      <dgm:prSet/>
      <dgm:spPr/>
      <dgm:t>
        <a:bodyPr/>
        <a:lstStyle/>
        <a:p>
          <a:endParaRPr lang="fr-CA"/>
        </a:p>
      </dgm:t>
    </dgm:pt>
    <dgm:pt modelId="{1D4B41A9-395E-4206-B336-86452E65AE3F}">
      <dgm:prSet phldrT="[Texte]"/>
      <dgm:spPr/>
      <dgm:t>
        <a:bodyPr/>
        <a:lstStyle/>
        <a:p>
          <a:r>
            <a:rPr lang="fr-CA" dirty="0"/>
            <a:t>Variation de la concentration des produits</a:t>
          </a:r>
        </a:p>
      </dgm:t>
    </dgm:pt>
    <dgm:pt modelId="{17A0B4D2-FB71-4988-BEDB-7501E6C09376}" type="parTrans" cxnId="{B1EE2FC2-6BBB-4CEF-B304-1DEB7D4BF1C2}">
      <dgm:prSet/>
      <dgm:spPr/>
      <dgm:t>
        <a:bodyPr/>
        <a:lstStyle/>
        <a:p>
          <a:endParaRPr lang="fr-CA"/>
        </a:p>
      </dgm:t>
    </dgm:pt>
    <dgm:pt modelId="{DBCCD2DD-6EC8-4EBA-B85C-F8D6F2EBBE50}" type="sibTrans" cxnId="{B1EE2FC2-6BBB-4CEF-B304-1DEB7D4BF1C2}">
      <dgm:prSet/>
      <dgm:spPr/>
      <dgm:t>
        <a:bodyPr/>
        <a:lstStyle/>
        <a:p>
          <a:endParaRPr lang="fr-CA"/>
        </a:p>
      </dgm:t>
    </dgm:pt>
    <dgm:pt modelId="{C6C566C3-0E28-4C19-B95E-54EA6F14CB09}">
      <dgm:prSet phldrT="[Texte]"/>
      <dgm:spPr/>
      <dgm:t>
        <a:bodyPr/>
        <a:lstStyle/>
        <a:p>
          <a:r>
            <a:rPr lang="fr-CA" dirty="0"/>
            <a:t>Variation de la température</a:t>
          </a:r>
        </a:p>
      </dgm:t>
    </dgm:pt>
    <dgm:pt modelId="{70D97015-2073-4E8F-A3B0-9FAC5D00DB2D}" type="parTrans" cxnId="{1216210F-732C-477E-9CC2-36316ECA2FBD}">
      <dgm:prSet/>
      <dgm:spPr/>
      <dgm:t>
        <a:bodyPr/>
        <a:lstStyle/>
        <a:p>
          <a:endParaRPr lang="fr-CA"/>
        </a:p>
      </dgm:t>
    </dgm:pt>
    <dgm:pt modelId="{7A9541DD-6DAC-4BAF-8B1E-602FA531AD4A}" type="sibTrans" cxnId="{1216210F-732C-477E-9CC2-36316ECA2FBD}">
      <dgm:prSet/>
      <dgm:spPr/>
      <dgm:t>
        <a:bodyPr/>
        <a:lstStyle/>
        <a:p>
          <a:endParaRPr lang="fr-CA"/>
        </a:p>
      </dgm:t>
    </dgm:pt>
    <dgm:pt modelId="{5807A512-1C2A-47AB-B6CE-93D2B36C2CBD}">
      <dgm:prSet phldrT="[Texte]"/>
      <dgm:spPr/>
      <dgm:t>
        <a:bodyPr/>
        <a:lstStyle/>
        <a:p>
          <a:r>
            <a:rPr lang="fr-CA" dirty="0"/>
            <a:t>Variation de la pression</a:t>
          </a:r>
        </a:p>
      </dgm:t>
    </dgm:pt>
    <dgm:pt modelId="{DF459F2E-6122-4618-A259-2A9FE06A0316}" type="parTrans" cxnId="{1139D972-6962-46CC-A8FD-C33E77D45997}">
      <dgm:prSet/>
      <dgm:spPr/>
      <dgm:t>
        <a:bodyPr/>
        <a:lstStyle/>
        <a:p>
          <a:endParaRPr lang="fr-CA"/>
        </a:p>
      </dgm:t>
    </dgm:pt>
    <dgm:pt modelId="{584E9FB4-1889-4822-82DE-7260AB03BCFE}" type="sibTrans" cxnId="{1139D972-6962-46CC-A8FD-C33E77D45997}">
      <dgm:prSet/>
      <dgm:spPr/>
      <dgm:t>
        <a:bodyPr/>
        <a:lstStyle/>
        <a:p>
          <a:endParaRPr lang="fr-CA"/>
        </a:p>
      </dgm:t>
    </dgm:pt>
    <dgm:pt modelId="{4499DA52-C337-4A46-8FAC-34FBCF6AEDCE}" type="pres">
      <dgm:prSet presAssocID="{D7F80ED6-A4A8-4EC0-9671-2221A87EB0AB}" presName="Name0" presStyleCnt="0">
        <dgm:presLayoutVars>
          <dgm:dir/>
          <dgm:resizeHandles val="exact"/>
        </dgm:presLayoutVars>
      </dgm:prSet>
      <dgm:spPr/>
    </dgm:pt>
    <dgm:pt modelId="{BEACCB1F-14EE-4FC5-98ED-4D3A901F4E4C}" type="pres">
      <dgm:prSet presAssocID="{5526E07F-340B-469C-B276-B5BB24545323}" presName="node" presStyleLbl="node1" presStyleIdx="0" presStyleCnt="4">
        <dgm:presLayoutVars>
          <dgm:bulletEnabled val="1"/>
        </dgm:presLayoutVars>
      </dgm:prSet>
      <dgm:spPr/>
    </dgm:pt>
    <dgm:pt modelId="{5C11D563-F41C-4EF3-AA5E-656CDD98C17B}" type="pres">
      <dgm:prSet presAssocID="{8007610E-6D88-4113-8DD7-FB837FD3E3F7}" presName="sibTrans" presStyleCnt="0"/>
      <dgm:spPr/>
    </dgm:pt>
    <dgm:pt modelId="{92D72123-CD33-4A13-9FF4-C90DFB78897B}" type="pres">
      <dgm:prSet presAssocID="{1D4B41A9-395E-4206-B336-86452E65AE3F}" presName="node" presStyleLbl="node1" presStyleIdx="1" presStyleCnt="4">
        <dgm:presLayoutVars>
          <dgm:bulletEnabled val="1"/>
        </dgm:presLayoutVars>
      </dgm:prSet>
      <dgm:spPr/>
    </dgm:pt>
    <dgm:pt modelId="{6E603800-3EA2-4D86-BECC-264390A14BFC}" type="pres">
      <dgm:prSet presAssocID="{DBCCD2DD-6EC8-4EBA-B85C-F8D6F2EBBE50}" presName="sibTrans" presStyleCnt="0"/>
      <dgm:spPr/>
    </dgm:pt>
    <dgm:pt modelId="{451A8FB1-6752-4C16-99BA-B716E4A74FBB}" type="pres">
      <dgm:prSet presAssocID="{C6C566C3-0E28-4C19-B95E-54EA6F14CB09}" presName="node" presStyleLbl="node1" presStyleIdx="2" presStyleCnt="4">
        <dgm:presLayoutVars>
          <dgm:bulletEnabled val="1"/>
        </dgm:presLayoutVars>
      </dgm:prSet>
      <dgm:spPr/>
    </dgm:pt>
    <dgm:pt modelId="{5D80981D-F670-472D-B6BD-5B378D5622C5}" type="pres">
      <dgm:prSet presAssocID="{7A9541DD-6DAC-4BAF-8B1E-602FA531AD4A}" presName="sibTrans" presStyleCnt="0"/>
      <dgm:spPr/>
    </dgm:pt>
    <dgm:pt modelId="{6CB34306-F936-4DC7-82C0-0E00731ECF6F}" type="pres">
      <dgm:prSet presAssocID="{5807A512-1C2A-47AB-B6CE-93D2B36C2CBD}" presName="node" presStyleLbl="node1" presStyleIdx="3" presStyleCnt="4">
        <dgm:presLayoutVars>
          <dgm:bulletEnabled val="1"/>
        </dgm:presLayoutVars>
      </dgm:prSet>
      <dgm:spPr/>
    </dgm:pt>
  </dgm:ptLst>
  <dgm:cxnLst>
    <dgm:cxn modelId="{1216210F-732C-477E-9CC2-36316ECA2FBD}" srcId="{D7F80ED6-A4A8-4EC0-9671-2221A87EB0AB}" destId="{C6C566C3-0E28-4C19-B95E-54EA6F14CB09}" srcOrd="2" destOrd="0" parTransId="{70D97015-2073-4E8F-A3B0-9FAC5D00DB2D}" sibTransId="{7A9541DD-6DAC-4BAF-8B1E-602FA531AD4A}"/>
    <dgm:cxn modelId="{063AAB11-16BD-4FAF-85FE-D3818457E3C5}" type="presOf" srcId="{C6C566C3-0E28-4C19-B95E-54EA6F14CB09}" destId="{451A8FB1-6752-4C16-99BA-B716E4A74FBB}" srcOrd="0" destOrd="0" presId="urn:microsoft.com/office/officeart/2005/8/layout/hList6"/>
    <dgm:cxn modelId="{81EEE963-AAF2-480A-81A4-65AAD2FEC674}" srcId="{D7F80ED6-A4A8-4EC0-9671-2221A87EB0AB}" destId="{5526E07F-340B-469C-B276-B5BB24545323}" srcOrd="0" destOrd="0" parTransId="{D680000D-7013-46D8-ACA6-DFB6AF87539A}" sibTransId="{8007610E-6D88-4113-8DD7-FB837FD3E3F7}"/>
    <dgm:cxn modelId="{1139D972-6962-46CC-A8FD-C33E77D45997}" srcId="{D7F80ED6-A4A8-4EC0-9671-2221A87EB0AB}" destId="{5807A512-1C2A-47AB-B6CE-93D2B36C2CBD}" srcOrd="3" destOrd="0" parTransId="{DF459F2E-6122-4618-A259-2A9FE06A0316}" sibTransId="{584E9FB4-1889-4822-82DE-7260AB03BCFE}"/>
    <dgm:cxn modelId="{4C3FE876-21D2-4620-82C3-A3C29EEBE3AB}" type="presOf" srcId="{1D4B41A9-395E-4206-B336-86452E65AE3F}" destId="{92D72123-CD33-4A13-9FF4-C90DFB78897B}" srcOrd="0" destOrd="0" presId="urn:microsoft.com/office/officeart/2005/8/layout/hList6"/>
    <dgm:cxn modelId="{8A734B9F-2BEE-43DE-B897-AEFEE5F5800D}" type="presOf" srcId="{D7F80ED6-A4A8-4EC0-9671-2221A87EB0AB}" destId="{4499DA52-C337-4A46-8FAC-34FBCF6AEDCE}" srcOrd="0" destOrd="0" presId="urn:microsoft.com/office/officeart/2005/8/layout/hList6"/>
    <dgm:cxn modelId="{198579A8-24B7-4A0F-8E51-22E10D85DF03}" type="presOf" srcId="{5807A512-1C2A-47AB-B6CE-93D2B36C2CBD}" destId="{6CB34306-F936-4DC7-82C0-0E00731ECF6F}" srcOrd="0" destOrd="0" presId="urn:microsoft.com/office/officeart/2005/8/layout/hList6"/>
    <dgm:cxn modelId="{B1EE2FC2-6BBB-4CEF-B304-1DEB7D4BF1C2}" srcId="{D7F80ED6-A4A8-4EC0-9671-2221A87EB0AB}" destId="{1D4B41A9-395E-4206-B336-86452E65AE3F}" srcOrd="1" destOrd="0" parTransId="{17A0B4D2-FB71-4988-BEDB-7501E6C09376}" sibTransId="{DBCCD2DD-6EC8-4EBA-B85C-F8D6F2EBBE50}"/>
    <dgm:cxn modelId="{13C6DEE0-2C7B-4924-9806-AC8C4B0082B9}" type="presOf" srcId="{5526E07F-340B-469C-B276-B5BB24545323}" destId="{BEACCB1F-14EE-4FC5-98ED-4D3A901F4E4C}" srcOrd="0" destOrd="0" presId="urn:microsoft.com/office/officeart/2005/8/layout/hList6"/>
    <dgm:cxn modelId="{C2283859-EA40-41B6-947D-D59485063F2F}" type="presParOf" srcId="{4499DA52-C337-4A46-8FAC-34FBCF6AEDCE}" destId="{BEACCB1F-14EE-4FC5-98ED-4D3A901F4E4C}" srcOrd="0" destOrd="0" presId="urn:microsoft.com/office/officeart/2005/8/layout/hList6"/>
    <dgm:cxn modelId="{10C61819-082D-4413-A4E7-33827D087E52}" type="presParOf" srcId="{4499DA52-C337-4A46-8FAC-34FBCF6AEDCE}" destId="{5C11D563-F41C-4EF3-AA5E-656CDD98C17B}" srcOrd="1" destOrd="0" presId="urn:microsoft.com/office/officeart/2005/8/layout/hList6"/>
    <dgm:cxn modelId="{E03359C9-F3C9-4DBF-9C01-9A4DBD3CF89A}" type="presParOf" srcId="{4499DA52-C337-4A46-8FAC-34FBCF6AEDCE}" destId="{92D72123-CD33-4A13-9FF4-C90DFB78897B}" srcOrd="2" destOrd="0" presId="urn:microsoft.com/office/officeart/2005/8/layout/hList6"/>
    <dgm:cxn modelId="{2A265B96-C794-432F-ABD8-64DDB97FAD68}" type="presParOf" srcId="{4499DA52-C337-4A46-8FAC-34FBCF6AEDCE}" destId="{6E603800-3EA2-4D86-BECC-264390A14BFC}" srcOrd="3" destOrd="0" presId="urn:microsoft.com/office/officeart/2005/8/layout/hList6"/>
    <dgm:cxn modelId="{876AFD2B-EF8D-46EC-B8A8-1EF4542EE320}" type="presParOf" srcId="{4499DA52-C337-4A46-8FAC-34FBCF6AEDCE}" destId="{451A8FB1-6752-4C16-99BA-B716E4A74FBB}" srcOrd="4" destOrd="0" presId="urn:microsoft.com/office/officeart/2005/8/layout/hList6"/>
    <dgm:cxn modelId="{4A8DA0A4-C503-4B3D-A60B-EAC8B62CFC9B}" type="presParOf" srcId="{4499DA52-C337-4A46-8FAC-34FBCF6AEDCE}" destId="{5D80981D-F670-472D-B6BD-5B378D5622C5}" srcOrd="5" destOrd="0" presId="urn:microsoft.com/office/officeart/2005/8/layout/hList6"/>
    <dgm:cxn modelId="{F02A78F2-838D-4F2D-971D-814703D6578A}" type="presParOf" srcId="{4499DA52-C337-4A46-8FAC-34FBCF6AEDCE}" destId="{6CB34306-F936-4DC7-82C0-0E00731ECF6F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7F80ED6-A4A8-4EC0-9671-2221A87EB0AB}" type="doc">
      <dgm:prSet loTypeId="urn:microsoft.com/office/officeart/2005/8/layout/h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CA"/>
        </a:p>
      </dgm:t>
    </dgm:pt>
    <dgm:pt modelId="{5526E07F-340B-469C-B276-B5BB24545323}">
      <dgm:prSet phldrT="[Texte]"/>
      <dgm:spPr>
        <a:solidFill>
          <a:schemeClr val="accent3"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r>
            <a:rPr lang="fr-CA" dirty="0"/>
            <a:t>Variation de la concentration des réactifs</a:t>
          </a:r>
        </a:p>
      </dgm:t>
    </dgm:pt>
    <dgm:pt modelId="{D680000D-7013-46D8-ACA6-DFB6AF87539A}" type="parTrans" cxnId="{81EEE963-AAF2-480A-81A4-65AAD2FEC674}">
      <dgm:prSet/>
      <dgm:spPr/>
      <dgm:t>
        <a:bodyPr/>
        <a:lstStyle/>
        <a:p>
          <a:endParaRPr lang="fr-CA"/>
        </a:p>
      </dgm:t>
    </dgm:pt>
    <dgm:pt modelId="{8007610E-6D88-4113-8DD7-FB837FD3E3F7}" type="sibTrans" cxnId="{81EEE963-AAF2-480A-81A4-65AAD2FEC674}">
      <dgm:prSet/>
      <dgm:spPr/>
      <dgm:t>
        <a:bodyPr/>
        <a:lstStyle/>
        <a:p>
          <a:endParaRPr lang="fr-CA"/>
        </a:p>
      </dgm:t>
    </dgm:pt>
    <dgm:pt modelId="{1D4B41A9-395E-4206-B336-86452E65AE3F}">
      <dgm:prSet phldrT="[Texte]"/>
      <dgm:spPr>
        <a:solidFill>
          <a:schemeClr val="accent3">
            <a:hueOff val="1025881"/>
            <a:satOff val="1579"/>
            <a:lumOff val="2091"/>
            <a:alpha val="40000"/>
          </a:schemeClr>
        </a:solidFill>
      </dgm:spPr>
      <dgm:t>
        <a:bodyPr/>
        <a:lstStyle/>
        <a:p>
          <a:r>
            <a:rPr lang="fr-CA" dirty="0"/>
            <a:t>Variation de la concentration des produits</a:t>
          </a:r>
        </a:p>
      </dgm:t>
    </dgm:pt>
    <dgm:pt modelId="{17A0B4D2-FB71-4988-BEDB-7501E6C09376}" type="parTrans" cxnId="{B1EE2FC2-6BBB-4CEF-B304-1DEB7D4BF1C2}">
      <dgm:prSet/>
      <dgm:spPr/>
      <dgm:t>
        <a:bodyPr/>
        <a:lstStyle/>
        <a:p>
          <a:endParaRPr lang="fr-CA"/>
        </a:p>
      </dgm:t>
    </dgm:pt>
    <dgm:pt modelId="{DBCCD2DD-6EC8-4EBA-B85C-F8D6F2EBBE50}" type="sibTrans" cxnId="{B1EE2FC2-6BBB-4CEF-B304-1DEB7D4BF1C2}">
      <dgm:prSet/>
      <dgm:spPr/>
      <dgm:t>
        <a:bodyPr/>
        <a:lstStyle/>
        <a:p>
          <a:endParaRPr lang="fr-CA"/>
        </a:p>
      </dgm:t>
    </dgm:pt>
    <dgm:pt modelId="{C6C566C3-0E28-4C19-B95E-54EA6F14CB09}">
      <dgm:prSet phldrT="[Texte]"/>
      <dgm:spPr>
        <a:solidFill>
          <a:schemeClr val="accent3">
            <a:hueOff val="2051763"/>
            <a:satOff val="3159"/>
            <a:lumOff val="4183"/>
            <a:alpha val="40000"/>
          </a:schemeClr>
        </a:solidFill>
      </dgm:spPr>
      <dgm:t>
        <a:bodyPr/>
        <a:lstStyle/>
        <a:p>
          <a:r>
            <a:rPr lang="fr-CA" dirty="0"/>
            <a:t>Variation de la température</a:t>
          </a:r>
        </a:p>
      </dgm:t>
    </dgm:pt>
    <dgm:pt modelId="{70D97015-2073-4E8F-A3B0-9FAC5D00DB2D}" type="parTrans" cxnId="{1216210F-732C-477E-9CC2-36316ECA2FBD}">
      <dgm:prSet/>
      <dgm:spPr/>
      <dgm:t>
        <a:bodyPr/>
        <a:lstStyle/>
        <a:p>
          <a:endParaRPr lang="fr-CA"/>
        </a:p>
      </dgm:t>
    </dgm:pt>
    <dgm:pt modelId="{7A9541DD-6DAC-4BAF-8B1E-602FA531AD4A}" type="sibTrans" cxnId="{1216210F-732C-477E-9CC2-36316ECA2FBD}">
      <dgm:prSet/>
      <dgm:spPr/>
      <dgm:t>
        <a:bodyPr/>
        <a:lstStyle/>
        <a:p>
          <a:endParaRPr lang="fr-CA"/>
        </a:p>
      </dgm:t>
    </dgm:pt>
    <dgm:pt modelId="{5807A512-1C2A-47AB-B6CE-93D2B36C2CBD}">
      <dgm:prSet phldrT="[Texte]"/>
      <dgm:spPr>
        <a:solidFill>
          <a:schemeClr val="accent3">
            <a:hueOff val="3077644"/>
            <a:satOff val="4738"/>
            <a:lumOff val="6274"/>
          </a:schemeClr>
        </a:solidFill>
      </dgm:spPr>
      <dgm:t>
        <a:bodyPr/>
        <a:lstStyle/>
        <a:p>
          <a:r>
            <a:rPr lang="fr-CA" dirty="0"/>
            <a:t>Variation de la pression</a:t>
          </a:r>
        </a:p>
      </dgm:t>
    </dgm:pt>
    <dgm:pt modelId="{DF459F2E-6122-4618-A259-2A9FE06A0316}" type="parTrans" cxnId="{1139D972-6962-46CC-A8FD-C33E77D45997}">
      <dgm:prSet/>
      <dgm:spPr/>
      <dgm:t>
        <a:bodyPr/>
        <a:lstStyle/>
        <a:p>
          <a:endParaRPr lang="fr-CA"/>
        </a:p>
      </dgm:t>
    </dgm:pt>
    <dgm:pt modelId="{584E9FB4-1889-4822-82DE-7260AB03BCFE}" type="sibTrans" cxnId="{1139D972-6962-46CC-A8FD-C33E77D45997}">
      <dgm:prSet/>
      <dgm:spPr/>
      <dgm:t>
        <a:bodyPr/>
        <a:lstStyle/>
        <a:p>
          <a:endParaRPr lang="fr-CA"/>
        </a:p>
      </dgm:t>
    </dgm:pt>
    <dgm:pt modelId="{4499DA52-C337-4A46-8FAC-34FBCF6AEDCE}" type="pres">
      <dgm:prSet presAssocID="{D7F80ED6-A4A8-4EC0-9671-2221A87EB0AB}" presName="Name0" presStyleCnt="0">
        <dgm:presLayoutVars>
          <dgm:dir/>
          <dgm:resizeHandles val="exact"/>
        </dgm:presLayoutVars>
      </dgm:prSet>
      <dgm:spPr/>
    </dgm:pt>
    <dgm:pt modelId="{BEACCB1F-14EE-4FC5-98ED-4D3A901F4E4C}" type="pres">
      <dgm:prSet presAssocID="{5526E07F-340B-469C-B276-B5BB24545323}" presName="node" presStyleLbl="node1" presStyleIdx="0" presStyleCnt="4">
        <dgm:presLayoutVars>
          <dgm:bulletEnabled val="1"/>
        </dgm:presLayoutVars>
      </dgm:prSet>
      <dgm:spPr/>
    </dgm:pt>
    <dgm:pt modelId="{5C11D563-F41C-4EF3-AA5E-656CDD98C17B}" type="pres">
      <dgm:prSet presAssocID="{8007610E-6D88-4113-8DD7-FB837FD3E3F7}" presName="sibTrans" presStyleCnt="0"/>
      <dgm:spPr/>
    </dgm:pt>
    <dgm:pt modelId="{92D72123-CD33-4A13-9FF4-C90DFB78897B}" type="pres">
      <dgm:prSet presAssocID="{1D4B41A9-395E-4206-B336-86452E65AE3F}" presName="node" presStyleLbl="node1" presStyleIdx="1" presStyleCnt="4">
        <dgm:presLayoutVars>
          <dgm:bulletEnabled val="1"/>
        </dgm:presLayoutVars>
      </dgm:prSet>
      <dgm:spPr/>
    </dgm:pt>
    <dgm:pt modelId="{6E603800-3EA2-4D86-BECC-264390A14BFC}" type="pres">
      <dgm:prSet presAssocID="{DBCCD2DD-6EC8-4EBA-B85C-F8D6F2EBBE50}" presName="sibTrans" presStyleCnt="0"/>
      <dgm:spPr/>
    </dgm:pt>
    <dgm:pt modelId="{451A8FB1-6752-4C16-99BA-B716E4A74FBB}" type="pres">
      <dgm:prSet presAssocID="{C6C566C3-0E28-4C19-B95E-54EA6F14CB09}" presName="node" presStyleLbl="node1" presStyleIdx="2" presStyleCnt="4">
        <dgm:presLayoutVars>
          <dgm:bulletEnabled val="1"/>
        </dgm:presLayoutVars>
      </dgm:prSet>
      <dgm:spPr/>
    </dgm:pt>
    <dgm:pt modelId="{5D80981D-F670-472D-B6BD-5B378D5622C5}" type="pres">
      <dgm:prSet presAssocID="{7A9541DD-6DAC-4BAF-8B1E-602FA531AD4A}" presName="sibTrans" presStyleCnt="0"/>
      <dgm:spPr/>
    </dgm:pt>
    <dgm:pt modelId="{6CB34306-F936-4DC7-82C0-0E00731ECF6F}" type="pres">
      <dgm:prSet presAssocID="{5807A512-1C2A-47AB-B6CE-93D2B36C2CBD}" presName="node" presStyleLbl="node1" presStyleIdx="3" presStyleCnt="4" custLinFactX="71188" custLinFactNeighborX="100000">
        <dgm:presLayoutVars>
          <dgm:bulletEnabled val="1"/>
        </dgm:presLayoutVars>
      </dgm:prSet>
      <dgm:spPr/>
    </dgm:pt>
  </dgm:ptLst>
  <dgm:cxnLst>
    <dgm:cxn modelId="{1216210F-732C-477E-9CC2-36316ECA2FBD}" srcId="{D7F80ED6-A4A8-4EC0-9671-2221A87EB0AB}" destId="{C6C566C3-0E28-4C19-B95E-54EA6F14CB09}" srcOrd="2" destOrd="0" parTransId="{70D97015-2073-4E8F-A3B0-9FAC5D00DB2D}" sibTransId="{7A9541DD-6DAC-4BAF-8B1E-602FA531AD4A}"/>
    <dgm:cxn modelId="{063AAB11-16BD-4FAF-85FE-D3818457E3C5}" type="presOf" srcId="{C6C566C3-0E28-4C19-B95E-54EA6F14CB09}" destId="{451A8FB1-6752-4C16-99BA-B716E4A74FBB}" srcOrd="0" destOrd="0" presId="urn:microsoft.com/office/officeart/2005/8/layout/hList6"/>
    <dgm:cxn modelId="{81EEE963-AAF2-480A-81A4-65AAD2FEC674}" srcId="{D7F80ED6-A4A8-4EC0-9671-2221A87EB0AB}" destId="{5526E07F-340B-469C-B276-B5BB24545323}" srcOrd="0" destOrd="0" parTransId="{D680000D-7013-46D8-ACA6-DFB6AF87539A}" sibTransId="{8007610E-6D88-4113-8DD7-FB837FD3E3F7}"/>
    <dgm:cxn modelId="{1139D972-6962-46CC-A8FD-C33E77D45997}" srcId="{D7F80ED6-A4A8-4EC0-9671-2221A87EB0AB}" destId="{5807A512-1C2A-47AB-B6CE-93D2B36C2CBD}" srcOrd="3" destOrd="0" parTransId="{DF459F2E-6122-4618-A259-2A9FE06A0316}" sibTransId="{584E9FB4-1889-4822-82DE-7260AB03BCFE}"/>
    <dgm:cxn modelId="{4C3FE876-21D2-4620-82C3-A3C29EEBE3AB}" type="presOf" srcId="{1D4B41A9-395E-4206-B336-86452E65AE3F}" destId="{92D72123-CD33-4A13-9FF4-C90DFB78897B}" srcOrd="0" destOrd="0" presId="urn:microsoft.com/office/officeart/2005/8/layout/hList6"/>
    <dgm:cxn modelId="{8A734B9F-2BEE-43DE-B897-AEFEE5F5800D}" type="presOf" srcId="{D7F80ED6-A4A8-4EC0-9671-2221A87EB0AB}" destId="{4499DA52-C337-4A46-8FAC-34FBCF6AEDCE}" srcOrd="0" destOrd="0" presId="urn:microsoft.com/office/officeart/2005/8/layout/hList6"/>
    <dgm:cxn modelId="{198579A8-24B7-4A0F-8E51-22E10D85DF03}" type="presOf" srcId="{5807A512-1C2A-47AB-B6CE-93D2B36C2CBD}" destId="{6CB34306-F936-4DC7-82C0-0E00731ECF6F}" srcOrd="0" destOrd="0" presId="urn:microsoft.com/office/officeart/2005/8/layout/hList6"/>
    <dgm:cxn modelId="{B1EE2FC2-6BBB-4CEF-B304-1DEB7D4BF1C2}" srcId="{D7F80ED6-A4A8-4EC0-9671-2221A87EB0AB}" destId="{1D4B41A9-395E-4206-B336-86452E65AE3F}" srcOrd="1" destOrd="0" parTransId="{17A0B4D2-FB71-4988-BEDB-7501E6C09376}" sibTransId="{DBCCD2DD-6EC8-4EBA-B85C-F8D6F2EBBE50}"/>
    <dgm:cxn modelId="{13C6DEE0-2C7B-4924-9806-AC8C4B0082B9}" type="presOf" srcId="{5526E07F-340B-469C-B276-B5BB24545323}" destId="{BEACCB1F-14EE-4FC5-98ED-4D3A901F4E4C}" srcOrd="0" destOrd="0" presId="urn:microsoft.com/office/officeart/2005/8/layout/hList6"/>
    <dgm:cxn modelId="{C2283859-EA40-41B6-947D-D59485063F2F}" type="presParOf" srcId="{4499DA52-C337-4A46-8FAC-34FBCF6AEDCE}" destId="{BEACCB1F-14EE-4FC5-98ED-4D3A901F4E4C}" srcOrd="0" destOrd="0" presId="urn:microsoft.com/office/officeart/2005/8/layout/hList6"/>
    <dgm:cxn modelId="{10C61819-082D-4413-A4E7-33827D087E52}" type="presParOf" srcId="{4499DA52-C337-4A46-8FAC-34FBCF6AEDCE}" destId="{5C11D563-F41C-4EF3-AA5E-656CDD98C17B}" srcOrd="1" destOrd="0" presId="urn:microsoft.com/office/officeart/2005/8/layout/hList6"/>
    <dgm:cxn modelId="{E03359C9-F3C9-4DBF-9C01-9A4DBD3CF89A}" type="presParOf" srcId="{4499DA52-C337-4A46-8FAC-34FBCF6AEDCE}" destId="{92D72123-CD33-4A13-9FF4-C90DFB78897B}" srcOrd="2" destOrd="0" presId="urn:microsoft.com/office/officeart/2005/8/layout/hList6"/>
    <dgm:cxn modelId="{2A265B96-C794-432F-ABD8-64DDB97FAD68}" type="presParOf" srcId="{4499DA52-C337-4A46-8FAC-34FBCF6AEDCE}" destId="{6E603800-3EA2-4D86-BECC-264390A14BFC}" srcOrd="3" destOrd="0" presId="urn:microsoft.com/office/officeart/2005/8/layout/hList6"/>
    <dgm:cxn modelId="{876AFD2B-EF8D-46EC-B8A8-1EF4542EE320}" type="presParOf" srcId="{4499DA52-C337-4A46-8FAC-34FBCF6AEDCE}" destId="{451A8FB1-6752-4C16-99BA-B716E4A74FBB}" srcOrd="4" destOrd="0" presId="urn:microsoft.com/office/officeart/2005/8/layout/hList6"/>
    <dgm:cxn modelId="{4A8DA0A4-C503-4B3D-A60B-EAC8B62CFC9B}" type="presParOf" srcId="{4499DA52-C337-4A46-8FAC-34FBCF6AEDCE}" destId="{5D80981D-F670-472D-B6BD-5B378D5622C5}" srcOrd="5" destOrd="0" presId="urn:microsoft.com/office/officeart/2005/8/layout/hList6"/>
    <dgm:cxn modelId="{F02A78F2-838D-4F2D-971D-814703D6578A}" type="presParOf" srcId="{4499DA52-C337-4A46-8FAC-34FBCF6AEDCE}" destId="{6CB34306-F936-4DC7-82C0-0E00731ECF6F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7F80ED6-A4A8-4EC0-9671-2221A87EB0AB}" type="doc">
      <dgm:prSet loTypeId="urn:microsoft.com/office/officeart/2005/8/layout/h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CA"/>
        </a:p>
      </dgm:t>
    </dgm:pt>
    <dgm:pt modelId="{5526E07F-340B-469C-B276-B5BB24545323}">
      <dgm:prSet phldrT="[Texte]"/>
      <dgm:spPr>
        <a:solidFill>
          <a:schemeClr val="accent3"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r>
            <a:rPr lang="fr-CA" dirty="0"/>
            <a:t>Variation de la concentration des réactifs</a:t>
          </a:r>
        </a:p>
      </dgm:t>
    </dgm:pt>
    <dgm:pt modelId="{D680000D-7013-46D8-ACA6-DFB6AF87539A}" type="parTrans" cxnId="{81EEE963-AAF2-480A-81A4-65AAD2FEC674}">
      <dgm:prSet/>
      <dgm:spPr/>
      <dgm:t>
        <a:bodyPr/>
        <a:lstStyle/>
        <a:p>
          <a:endParaRPr lang="fr-CA"/>
        </a:p>
      </dgm:t>
    </dgm:pt>
    <dgm:pt modelId="{8007610E-6D88-4113-8DD7-FB837FD3E3F7}" type="sibTrans" cxnId="{81EEE963-AAF2-480A-81A4-65AAD2FEC674}">
      <dgm:prSet/>
      <dgm:spPr/>
      <dgm:t>
        <a:bodyPr/>
        <a:lstStyle/>
        <a:p>
          <a:endParaRPr lang="fr-CA"/>
        </a:p>
      </dgm:t>
    </dgm:pt>
    <dgm:pt modelId="{1D4B41A9-395E-4206-B336-86452E65AE3F}">
      <dgm:prSet phldrT="[Texte]"/>
      <dgm:spPr>
        <a:solidFill>
          <a:schemeClr val="accent3">
            <a:hueOff val="1025881"/>
            <a:satOff val="1579"/>
            <a:lumOff val="2091"/>
            <a:alpha val="40000"/>
          </a:schemeClr>
        </a:solidFill>
      </dgm:spPr>
      <dgm:t>
        <a:bodyPr/>
        <a:lstStyle/>
        <a:p>
          <a:r>
            <a:rPr lang="fr-CA" dirty="0"/>
            <a:t>Variation de la concentration des produits</a:t>
          </a:r>
        </a:p>
      </dgm:t>
    </dgm:pt>
    <dgm:pt modelId="{17A0B4D2-FB71-4988-BEDB-7501E6C09376}" type="parTrans" cxnId="{B1EE2FC2-6BBB-4CEF-B304-1DEB7D4BF1C2}">
      <dgm:prSet/>
      <dgm:spPr/>
      <dgm:t>
        <a:bodyPr/>
        <a:lstStyle/>
        <a:p>
          <a:endParaRPr lang="fr-CA"/>
        </a:p>
      </dgm:t>
    </dgm:pt>
    <dgm:pt modelId="{DBCCD2DD-6EC8-4EBA-B85C-F8D6F2EBBE50}" type="sibTrans" cxnId="{B1EE2FC2-6BBB-4CEF-B304-1DEB7D4BF1C2}">
      <dgm:prSet/>
      <dgm:spPr/>
      <dgm:t>
        <a:bodyPr/>
        <a:lstStyle/>
        <a:p>
          <a:endParaRPr lang="fr-CA"/>
        </a:p>
      </dgm:t>
    </dgm:pt>
    <dgm:pt modelId="{C6C566C3-0E28-4C19-B95E-54EA6F14CB09}">
      <dgm:prSet phldrT="[Texte]"/>
      <dgm:spPr>
        <a:solidFill>
          <a:schemeClr val="accent3">
            <a:hueOff val="2051763"/>
            <a:satOff val="3159"/>
            <a:lumOff val="4183"/>
            <a:alpha val="40000"/>
          </a:schemeClr>
        </a:solidFill>
      </dgm:spPr>
      <dgm:t>
        <a:bodyPr/>
        <a:lstStyle/>
        <a:p>
          <a:r>
            <a:rPr lang="fr-CA" dirty="0"/>
            <a:t>Variation de la température</a:t>
          </a:r>
        </a:p>
      </dgm:t>
    </dgm:pt>
    <dgm:pt modelId="{70D97015-2073-4E8F-A3B0-9FAC5D00DB2D}" type="parTrans" cxnId="{1216210F-732C-477E-9CC2-36316ECA2FBD}">
      <dgm:prSet/>
      <dgm:spPr/>
      <dgm:t>
        <a:bodyPr/>
        <a:lstStyle/>
        <a:p>
          <a:endParaRPr lang="fr-CA"/>
        </a:p>
      </dgm:t>
    </dgm:pt>
    <dgm:pt modelId="{7A9541DD-6DAC-4BAF-8B1E-602FA531AD4A}" type="sibTrans" cxnId="{1216210F-732C-477E-9CC2-36316ECA2FBD}">
      <dgm:prSet/>
      <dgm:spPr/>
      <dgm:t>
        <a:bodyPr/>
        <a:lstStyle/>
        <a:p>
          <a:endParaRPr lang="fr-CA"/>
        </a:p>
      </dgm:t>
    </dgm:pt>
    <dgm:pt modelId="{5807A512-1C2A-47AB-B6CE-93D2B36C2CBD}">
      <dgm:prSet phldrT="[Texte]"/>
      <dgm:spPr>
        <a:solidFill>
          <a:schemeClr val="accent3">
            <a:hueOff val="3077644"/>
            <a:satOff val="4738"/>
            <a:lumOff val="6274"/>
          </a:schemeClr>
        </a:solidFill>
      </dgm:spPr>
      <dgm:t>
        <a:bodyPr/>
        <a:lstStyle/>
        <a:p>
          <a:r>
            <a:rPr lang="fr-CA" dirty="0"/>
            <a:t>Variation de la pression</a:t>
          </a:r>
        </a:p>
      </dgm:t>
    </dgm:pt>
    <dgm:pt modelId="{DF459F2E-6122-4618-A259-2A9FE06A0316}" type="parTrans" cxnId="{1139D972-6962-46CC-A8FD-C33E77D45997}">
      <dgm:prSet/>
      <dgm:spPr/>
      <dgm:t>
        <a:bodyPr/>
        <a:lstStyle/>
        <a:p>
          <a:endParaRPr lang="fr-CA"/>
        </a:p>
      </dgm:t>
    </dgm:pt>
    <dgm:pt modelId="{584E9FB4-1889-4822-82DE-7260AB03BCFE}" type="sibTrans" cxnId="{1139D972-6962-46CC-A8FD-C33E77D45997}">
      <dgm:prSet/>
      <dgm:spPr/>
      <dgm:t>
        <a:bodyPr/>
        <a:lstStyle/>
        <a:p>
          <a:endParaRPr lang="fr-CA"/>
        </a:p>
      </dgm:t>
    </dgm:pt>
    <dgm:pt modelId="{4499DA52-C337-4A46-8FAC-34FBCF6AEDCE}" type="pres">
      <dgm:prSet presAssocID="{D7F80ED6-A4A8-4EC0-9671-2221A87EB0AB}" presName="Name0" presStyleCnt="0">
        <dgm:presLayoutVars>
          <dgm:dir/>
          <dgm:resizeHandles val="exact"/>
        </dgm:presLayoutVars>
      </dgm:prSet>
      <dgm:spPr/>
    </dgm:pt>
    <dgm:pt modelId="{BEACCB1F-14EE-4FC5-98ED-4D3A901F4E4C}" type="pres">
      <dgm:prSet presAssocID="{5526E07F-340B-469C-B276-B5BB24545323}" presName="node" presStyleLbl="node1" presStyleIdx="0" presStyleCnt="4">
        <dgm:presLayoutVars>
          <dgm:bulletEnabled val="1"/>
        </dgm:presLayoutVars>
      </dgm:prSet>
      <dgm:spPr/>
    </dgm:pt>
    <dgm:pt modelId="{5C11D563-F41C-4EF3-AA5E-656CDD98C17B}" type="pres">
      <dgm:prSet presAssocID="{8007610E-6D88-4113-8DD7-FB837FD3E3F7}" presName="sibTrans" presStyleCnt="0"/>
      <dgm:spPr/>
    </dgm:pt>
    <dgm:pt modelId="{92D72123-CD33-4A13-9FF4-C90DFB78897B}" type="pres">
      <dgm:prSet presAssocID="{1D4B41A9-395E-4206-B336-86452E65AE3F}" presName="node" presStyleLbl="node1" presStyleIdx="1" presStyleCnt="4">
        <dgm:presLayoutVars>
          <dgm:bulletEnabled val="1"/>
        </dgm:presLayoutVars>
      </dgm:prSet>
      <dgm:spPr/>
    </dgm:pt>
    <dgm:pt modelId="{6E603800-3EA2-4D86-BECC-264390A14BFC}" type="pres">
      <dgm:prSet presAssocID="{DBCCD2DD-6EC8-4EBA-B85C-F8D6F2EBBE50}" presName="sibTrans" presStyleCnt="0"/>
      <dgm:spPr/>
    </dgm:pt>
    <dgm:pt modelId="{451A8FB1-6752-4C16-99BA-B716E4A74FBB}" type="pres">
      <dgm:prSet presAssocID="{C6C566C3-0E28-4C19-B95E-54EA6F14CB09}" presName="node" presStyleLbl="node1" presStyleIdx="2" presStyleCnt="4">
        <dgm:presLayoutVars>
          <dgm:bulletEnabled val="1"/>
        </dgm:presLayoutVars>
      </dgm:prSet>
      <dgm:spPr/>
    </dgm:pt>
    <dgm:pt modelId="{5D80981D-F670-472D-B6BD-5B378D5622C5}" type="pres">
      <dgm:prSet presAssocID="{7A9541DD-6DAC-4BAF-8B1E-602FA531AD4A}" presName="sibTrans" presStyleCnt="0"/>
      <dgm:spPr/>
    </dgm:pt>
    <dgm:pt modelId="{6CB34306-F936-4DC7-82C0-0E00731ECF6F}" type="pres">
      <dgm:prSet presAssocID="{5807A512-1C2A-47AB-B6CE-93D2B36C2CBD}" presName="node" presStyleLbl="node1" presStyleIdx="3" presStyleCnt="4" custLinFactX="71188" custLinFactNeighborX="100000">
        <dgm:presLayoutVars>
          <dgm:bulletEnabled val="1"/>
        </dgm:presLayoutVars>
      </dgm:prSet>
      <dgm:spPr/>
    </dgm:pt>
  </dgm:ptLst>
  <dgm:cxnLst>
    <dgm:cxn modelId="{1216210F-732C-477E-9CC2-36316ECA2FBD}" srcId="{D7F80ED6-A4A8-4EC0-9671-2221A87EB0AB}" destId="{C6C566C3-0E28-4C19-B95E-54EA6F14CB09}" srcOrd="2" destOrd="0" parTransId="{70D97015-2073-4E8F-A3B0-9FAC5D00DB2D}" sibTransId="{7A9541DD-6DAC-4BAF-8B1E-602FA531AD4A}"/>
    <dgm:cxn modelId="{063AAB11-16BD-4FAF-85FE-D3818457E3C5}" type="presOf" srcId="{C6C566C3-0E28-4C19-B95E-54EA6F14CB09}" destId="{451A8FB1-6752-4C16-99BA-B716E4A74FBB}" srcOrd="0" destOrd="0" presId="urn:microsoft.com/office/officeart/2005/8/layout/hList6"/>
    <dgm:cxn modelId="{81EEE963-AAF2-480A-81A4-65AAD2FEC674}" srcId="{D7F80ED6-A4A8-4EC0-9671-2221A87EB0AB}" destId="{5526E07F-340B-469C-B276-B5BB24545323}" srcOrd="0" destOrd="0" parTransId="{D680000D-7013-46D8-ACA6-DFB6AF87539A}" sibTransId="{8007610E-6D88-4113-8DD7-FB837FD3E3F7}"/>
    <dgm:cxn modelId="{1139D972-6962-46CC-A8FD-C33E77D45997}" srcId="{D7F80ED6-A4A8-4EC0-9671-2221A87EB0AB}" destId="{5807A512-1C2A-47AB-B6CE-93D2B36C2CBD}" srcOrd="3" destOrd="0" parTransId="{DF459F2E-6122-4618-A259-2A9FE06A0316}" sibTransId="{584E9FB4-1889-4822-82DE-7260AB03BCFE}"/>
    <dgm:cxn modelId="{4C3FE876-21D2-4620-82C3-A3C29EEBE3AB}" type="presOf" srcId="{1D4B41A9-395E-4206-B336-86452E65AE3F}" destId="{92D72123-CD33-4A13-9FF4-C90DFB78897B}" srcOrd="0" destOrd="0" presId="urn:microsoft.com/office/officeart/2005/8/layout/hList6"/>
    <dgm:cxn modelId="{8A734B9F-2BEE-43DE-B897-AEFEE5F5800D}" type="presOf" srcId="{D7F80ED6-A4A8-4EC0-9671-2221A87EB0AB}" destId="{4499DA52-C337-4A46-8FAC-34FBCF6AEDCE}" srcOrd="0" destOrd="0" presId="urn:microsoft.com/office/officeart/2005/8/layout/hList6"/>
    <dgm:cxn modelId="{198579A8-24B7-4A0F-8E51-22E10D85DF03}" type="presOf" srcId="{5807A512-1C2A-47AB-B6CE-93D2B36C2CBD}" destId="{6CB34306-F936-4DC7-82C0-0E00731ECF6F}" srcOrd="0" destOrd="0" presId="urn:microsoft.com/office/officeart/2005/8/layout/hList6"/>
    <dgm:cxn modelId="{B1EE2FC2-6BBB-4CEF-B304-1DEB7D4BF1C2}" srcId="{D7F80ED6-A4A8-4EC0-9671-2221A87EB0AB}" destId="{1D4B41A9-395E-4206-B336-86452E65AE3F}" srcOrd="1" destOrd="0" parTransId="{17A0B4D2-FB71-4988-BEDB-7501E6C09376}" sibTransId="{DBCCD2DD-6EC8-4EBA-B85C-F8D6F2EBBE50}"/>
    <dgm:cxn modelId="{13C6DEE0-2C7B-4924-9806-AC8C4B0082B9}" type="presOf" srcId="{5526E07F-340B-469C-B276-B5BB24545323}" destId="{BEACCB1F-14EE-4FC5-98ED-4D3A901F4E4C}" srcOrd="0" destOrd="0" presId="urn:microsoft.com/office/officeart/2005/8/layout/hList6"/>
    <dgm:cxn modelId="{C2283859-EA40-41B6-947D-D59485063F2F}" type="presParOf" srcId="{4499DA52-C337-4A46-8FAC-34FBCF6AEDCE}" destId="{BEACCB1F-14EE-4FC5-98ED-4D3A901F4E4C}" srcOrd="0" destOrd="0" presId="urn:microsoft.com/office/officeart/2005/8/layout/hList6"/>
    <dgm:cxn modelId="{10C61819-082D-4413-A4E7-33827D087E52}" type="presParOf" srcId="{4499DA52-C337-4A46-8FAC-34FBCF6AEDCE}" destId="{5C11D563-F41C-4EF3-AA5E-656CDD98C17B}" srcOrd="1" destOrd="0" presId="urn:microsoft.com/office/officeart/2005/8/layout/hList6"/>
    <dgm:cxn modelId="{E03359C9-F3C9-4DBF-9C01-9A4DBD3CF89A}" type="presParOf" srcId="{4499DA52-C337-4A46-8FAC-34FBCF6AEDCE}" destId="{92D72123-CD33-4A13-9FF4-C90DFB78897B}" srcOrd="2" destOrd="0" presId="urn:microsoft.com/office/officeart/2005/8/layout/hList6"/>
    <dgm:cxn modelId="{2A265B96-C794-432F-ABD8-64DDB97FAD68}" type="presParOf" srcId="{4499DA52-C337-4A46-8FAC-34FBCF6AEDCE}" destId="{6E603800-3EA2-4D86-BECC-264390A14BFC}" srcOrd="3" destOrd="0" presId="urn:microsoft.com/office/officeart/2005/8/layout/hList6"/>
    <dgm:cxn modelId="{876AFD2B-EF8D-46EC-B8A8-1EF4542EE320}" type="presParOf" srcId="{4499DA52-C337-4A46-8FAC-34FBCF6AEDCE}" destId="{451A8FB1-6752-4C16-99BA-B716E4A74FBB}" srcOrd="4" destOrd="0" presId="urn:microsoft.com/office/officeart/2005/8/layout/hList6"/>
    <dgm:cxn modelId="{4A8DA0A4-C503-4B3D-A60B-EAC8B62CFC9B}" type="presParOf" srcId="{4499DA52-C337-4A46-8FAC-34FBCF6AEDCE}" destId="{5D80981D-F670-472D-B6BD-5B378D5622C5}" srcOrd="5" destOrd="0" presId="urn:microsoft.com/office/officeart/2005/8/layout/hList6"/>
    <dgm:cxn modelId="{F02A78F2-838D-4F2D-971D-814703D6578A}" type="presParOf" srcId="{4499DA52-C337-4A46-8FAC-34FBCF6AEDCE}" destId="{6CB34306-F936-4DC7-82C0-0E00731ECF6F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F80ED6-A4A8-4EC0-9671-2221A87EB0AB}" type="doc">
      <dgm:prSet loTypeId="urn:microsoft.com/office/officeart/2005/8/layout/h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CA"/>
        </a:p>
      </dgm:t>
    </dgm:pt>
    <dgm:pt modelId="{5526E07F-340B-469C-B276-B5BB24545323}">
      <dgm:prSet phldrT="[Texte]"/>
      <dgm:spPr/>
      <dgm:t>
        <a:bodyPr/>
        <a:lstStyle/>
        <a:p>
          <a:r>
            <a:rPr lang="fr-CA" dirty="0"/>
            <a:t>Variation de la concentration des réactifs</a:t>
          </a:r>
        </a:p>
      </dgm:t>
    </dgm:pt>
    <dgm:pt modelId="{D680000D-7013-46D8-ACA6-DFB6AF87539A}" type="parTrans" cxnId="{81EEE963-AAF2-480A-81A4-65AAD2FEC674}">
      <dgm:prSet/>
      <dgm:spPr/>
      <dgm:t>
        <a:bodyPr/>
        <a:lstStyle/>
        <a:p>
          <a:endParaRPr lang="fr-CA"/>
        </a:p>
      </dgm:t>
    </dgm:pt>
    <dgm:pt modelId="{8007610E-6D88-4113-8DD7-FB837FD3E3F7}" type="sibTrans" cxnId="{81EEE963-AAF2-480A-81A4-65AAD2FEC674}">
      <dgm:prSet/>
      <dgm:spPr/>
      <dgm:t>
        <a:bodyPr/>
        <a:lstStyle/>
        <a:p>
          <a:endParaRPr lang="fr-CA"/>
        </a:p>
      </dgm:t>
    </dgm:pt>
    <dgm:pt modelId="{1D4B41A9-395E-4206-B336-86452E65AE3F}">
      <dgm:prSet phldrT="[Texte]"/>
      <dgm:spPr/>
      <dgm:t>
        <a:bodyPr/>
        <a:lstStyle/>
        <a:p>
          <a:r>
            <a:rPr lang="fr-CA" dirty="0"/>
            <a:t>Variation de la concentration des produits</a:t>
          </a:r>
        </a:p>
      </dgm:t>
    </dgm:pt>
    <dgm:pt modelId="{17A0B4D2-FB71-4988-BEDB-7501E6C09376}" type="parTrans" cxnId="{B1EE2FC2-6BBB-4CEF-B304-1DEB7D4BF1C2}">
      <dgm:prSet/>
      <dgm:spPr/>
      <dgm:t>
        <a:bodyPr/>
        <a:lstStyle/>
        <a:p>
          <a:endParaRPr lang="fr-CA"/>
        </a:p>
      </dgm:t>
    </dgm:pt>
    <dgm:pt modelId="{DBCCD2DD-6EC8-4EBA-B85C-F8D6F2EBBE50}" type="sibTrans" cxnId="{B1EE2FC2-6BBB-4CEF-B304-1DEB7D4BF1C2}">
      <dgm:prSet/>
      <dgm:spPr/>
      <dgm:t>
        <a:bodyPr/>
        <a:lstStyle/>
        <a:p>
          <a:endParaRPr lang="fr-CA"/>
        </a:p>
      </dgm:t>
    </dgm:pt>
    <dgm:pt modelId="{C6C566C3-0E28-4C19-B95E-54EA6F14CB09}">
      <dgm:prSet phldrT="[Texte]"/>
      <dgm:spPr>
        <a:solidFill>
          <a:schemeClr val="accent3">
            <a:hueOff val="2051763"/>
            <a:satOff val="3159"/>
            <a:lumOff val="4183"/>
          </a:schemeClr>
        </a:solidFill>
      </dgm:spPr>
      <dgm:t>
        <a:bodyPr/>
        <a:lstStyle/>
        <a:p>
          <a:r>
            <a:rPr lang="fr-CA" dirty="0"/>
            <a:t>Variation de la température</a:t>
          </a:r>
        </a:p>
      </dgm:t>
    </dgm:pt>
    <dgm:pt modelId="{70D97015-2073-4E8F-A3B0-9FAC5D00DB2D}" type="parTrans" cxnId="{1216210F-732C-477E-9CC2-36316ECA2FBD}">
      <dgm:prSet/>
      <dgm:spPr/>
      <dgm:t>
        <a:bodyPr/>
        <a:lstStyle/>
        <a:p>
          <a:endParaRPr lang="fr-CA"/>
        </a:p>
      </dgm:t>
    </dgm:pt>
    <dgm:pt modelId="{7A9541DD-6DAC-4BAF-8B1E-602FA531AD4A}" type="sibTrans" cxnId="{1216210F-732C-477E-9CC2-36316ECA2FBD}">
      <dgm:prSet/>
      <dgm:spPr/>
      <dgm:t>
        <a:bodyPr/>
        <a:lstStyle/>
        <a:p>
          <a:endParaRPr lang="fr-CA"/>
        </a:p>
      </dgm:t>
    </dgm:pt>
    <dgm:pt modelId="{5807A512-1C2A-47AB-B6CE-93D2B36C2CBD}">
      <dgm:prSet phldrT="[Texte]"/>
      <dgm:spPr>
        <a:solidFill>
          <a:schemeClr val="accent3">
            <a:hueOff val="3077644"/>
            <a:satOff val="4738"/>
            <a:lumOff val="6274"/>
          </a:schemeClr>
        </a:solidFill>
      </dgm:spPr>
      <dgm:t>
        <a:bodyPr/>
        <a:lstStyle/>
        <a:p>
          <a:r>
            <a:rPr lang="fr-CA" dirty="0"/>
            <a:t>Variation de la pression</a:t>
          </a:r>
        </a:p>
      </dgm:t>
    </dgm:pt>
    <dgm:pt modelId="{DF459F2E-6122-4618-A259-2A9FE06A0316}" type="parTrans" cxnId="{1139D972-6962-46CC-A8FD-C33E77D45997}">
      <dgm:prSet/>
      <dgm:spPr/>
      <dgm:t>
        <a:bodyPr/>
        <a:lstStyle/>
        <a:p>
          <a:endParaRPr lang="fr-CA"/>
        </a:p>
      </dgm:t>
    </dgm:pt>
    <dgm:pt modelId="{584E9FB4-1889-4822-82DE-7260AB03BCFE}" type="sibTrans" cxnId="{1139D972-6962-46CC-A8FD-C33E77D45997}">
      <dgm:prSet/>
      <dgm:spPr/>
      <dgm:t>
        <a:bodyPr/>
        <a:lstStyle/>
        <a:p>
          <a:endParaRPr lang="fr-CA"/>
        </a:p>
      </dgm:t>
    </dgm:pt>
    <dgm:pt modelId="{4499DA52-C337-4A46-8FAC-34FBCF6AEDCE}" type="pres">
      <dgm:prSet presAssocID="{D7F80ED6-A4A8-4EC0-9671-2221A87EB0AB}" presName="Name0" presStyleCnt="0">
        <dgm:presLayoutVars>
          <dgm:dir/>
          <dgm:resizeHandles val="exact"/>
        </dgm:presLayoutVars>
      </dgm:prSet>
      <dgm:spPr/>
    </dgm:pt>
    <dgm:pt modelId="{BEACCB1F-14EE-4FC5-98ED-4D3A901F4E4C}" type="pres">
      <dgm:prSet presAssocID="{5526E07F-340B-469C-B276-B5BB24545323}" presName="node" presStyleLbl="node1" presStyleIdx="0" presStyleCnt="4">
        <dgm:presLayoutVars>
          <dgm:bulletEnabled val="1"/>
        </dgm:presLayoutVars>
      </dgm:prSet>
      <dgm:spPr/>
    </dgm:pt>
    <dgm:pt modelId="{5C11D563-F41C-4EF3-AA5E-656CDD98C17B}" type="pres">
      <dgm:prSet presAssocID="{8007610E-6D88-4113-8DD7-FB837FD3E3F7}" presName="sibTrans" presStyleCnt="0"/>
      <dgm:spPr/>
    </dgm:pt>
    <dgm:pt modelId="{92D72123-CD33-4A13-9FF4-C90DFB78897B}" type="pres">
      <dgm:prSet presAssocID="{1D4B41A9-395E-4206-B336-86452E65AE3F}" presName="node" presStyleLbl="node1" presStyleIdx="1" presStyleCnt="4">
        <dgm:presLayoutVars>
          <dgm:bulletEnabled val="1"/>
        </dgm:presLayoutVars>
      </dgm:prSet>
      <dgm:spPr/>
    </dgm:pt>
    <dgm:pt modelId="{6E603800-3EA2-4D86-BECC-264390A14BFC}" type="pres">
      <dgm:prSet presAssocID="{DBCCD2DD-6EC8-4EBA-B85C-F8D6F2EBBE50}" presName="sibTrans" presStyleCnt="0"/>
      <dgm:spPr/>
    </dgm:pt>
    <dgm:pt modelId="{451A8FB1-6752-4C16-99BA-B716E4A74FBB}" type="pres">
      <dgm:prSet presAssocID="{C6C566C3-0E28-4C19-B95E-54EA6F14CB09}" presName="node" presStyleLbl="node1" presStyleIdx="2" presStyleCnt="4">
        <dgm:presLayoutVars>
          <dgm:bulletEnabled val="1"/>
        </dgm:presLayoutVars>
      </dgm:prSet>
      <dgm:spPr/>
    </dgm:pt>
    <dgm:pt modelId="{5D80981D-F670-472D-B6BD-5B378D5622C5}" type="pres">
      <dgm:prSet presAssocID="{7A9541DD-6DAC-4BAF-8B1E-602FA531AD4A}" presName="sibTrans" presStyleCnt="0"/>
      <dgm:spPr/>
    </dgm:pt>
    <dgm:pt modelId="{6CB34306-F936-4DC7-82C0-0E00731ECF6F}" type="pres">
      <dgm:prSet presAssocID="{5807A512-1C2A-47AB-B6CE-93D2B36C2CBD}" presName="node" presStyleLbl="node1" presStyleIdx="3" presStyleCnt="4" custLinFactX="71188" custLinFactNeighborX="100000">
        <dgm:presLayoutVars>
          <dgm:bulletEnabled val="1"/>
        </dgm:presLayoutVars>
      </dgm:prSet>
      <dgm:spPr/>
    </dgm:pt>
  </dgm:ptLst>
  <dgm:cxnLst>
    <dgm:cxn modelId="{1216210F-732C-477E-9CC2-36316ECA2FBD}" srcId="{D7F80ED6-A4A8-4EC0-9671-2221A87EB0AB}" destId="{C6C566C3-0E28-4C19-B95E-54EA6F14CB09}" srcOrd="2" destOrd="0" parTransId="{70D97015-2073-4E8F-A3B0-9FAC5D00DB2D}" sibTransId="{7A9541DD-6DAC-4BAF-8B1E-602FA531AD4A}"/>
    <dgm:cxn modelId="{063AAB11-16BD-4FAF-85FE-D3818457E3C5}" type="presOf" srcId="{C6C566C3-0E28-4C19-B95E-54EA6F14CB09}" destId="{451A8FB1-6752-4C16-99BA-B716E4A74FBB}" srcOrd="0" destOrd="0" presId="urn:microsoft.com/office/officeart/2005/8/layout/hList6"/>
    <dgm:cxn modelId="{81EEE963-AAF2-480A-81A4-65AAD2FEC674}" srcId="{D7F80ED6-A4A8-4EC0-9671-2221A87EB0AB}" destId="{5526E07F-340B-469C-B276-B5BB24545323}" srcOrd="0" destOrd="0" parTransId="{D680000D-7013-46D8-ACA6-DFB6AF87539A}" sibTransId="{8007610E-6D88-4113-8DD7-FB837FD3E3F7}"/>
    <dgm:cxn modelId="{1139D972-6962-46CC-A8FD-C33E77D45997}" srcId="{D7F80ED6-A4A8-4EC0-9671-2221A87EB0AB}" destId="{5807A512-1C2A-47AB-B6CE-93D2B36C2CBD}" srcOrd="3" destOrd="0" parTransId="{DF459F2E-6122-4618-A259-2A9FE06A0316}" sibTransId="{584E9FB4-1889-4822-82DE-7260AB03BCFE}"/>
    <dgm:cxn modelId="{4C3FE876-21D2-4620-82C3-A3C29EEBE3AB}" type="presOf" srcId="{1D4B41A9-395E-4206-B336-86452E65AE3F}" destId="{92D72123-CD33-4A13-9FF4-C90DFB78897B}" srcOrd="0" destOrd="0" presId="urn:microsoft.com/office/officeart/2005/8/layout/hList6"/>
    <dgm:cxn modelId="{8A734B9F-2BEE-43DE-B897-AEFEE5F5800D}" type="presOf" srcId="{D7F80ED6-A4A8-4EC0-9671-2221A87EB0AB}" destId="{4499DA52-C337-4A46-8FAC-34FBCF6AEDCE}" srcOrd="0" destOrd="0" presId="urn:microsoft.com/office/officeart/2005/8/layout/hList6"/>
    <dgm:cxn modelId="{198579A8-24B7-4A0F-8E51-22E10D85DF03}" type="presOf" srcId="{5807A512-1C2A-47AB-B6CE-93D2B36C2CBD}" destId="{6CB34306-F936-4DC7-82C0-0E00731ECF6F}" srcOrd="0" destOrd="0" presId="urn:microsoft.com/office/officeart/2005/8/layout/hList6"/>
    <dgm:cxn modelId="{B1EE2FC2-6BBB-4CEF-B304-1DEB7D4BF1C2}" srcId="{D7F80ED6-A4A8-4EC0-9671-2221A87EB0AB}" destId="{1D4B41A9-395E-4206-B336-86452E65AE3F}" srcOrd="1" destOrd="0" parTransId="{17A0B4D2-FB71-4988-BEDB-7501E6C09376}" sibTransId="{DBCCD2DD-6EC8-4EBA-B85C-F8D6F2EBBE50}"/>
    <dgm:cxn modelId="{13C6DEE0-2C7B-4924-9806-AC8C4B0082B9}" type="presOf" srcId="{5526E07F-340B-469C-B276-B5BB24545323}" destId="{BEACCB1F-14EE-4FC5-98ED-4D3A901F4E4C}" srcOrd="0" destOrd="0" presId="urn:microsoft.com/office/officeart/2005/8/layout/hList6"/>
    <dgm:cxn modelId="{C2283859-EA40-41B6-947D-D59485063F2F}" type="presParOf" srcId="{4499DA52-C337-4A46-8FAC-34FBCF6AEDCE}" destId="{BEACCB1F-14EE-4FC5-98ED-4D3A901F4E4C}" srcOrd="0" destOrd="0" presId="urn:microsoft.com/office/officeart/2005/8/layout/hList6"/>
    <dgm:cxn modelId="{10C61819-082D-4413-A4E7-33827D087E52}" type="presParOf" srcId="{4499DA52-C337-4A46-8FAC-34FBCF6AEDCE}" destId="{5C11D563-F41C-4EF3-AA5E-656CDD98C17B}" srcOrd="1" destOrd="0" presId="urn:microsoft.com/office/officeart/2005/8/layout/hList6"/>
    <dgm:cxn modelId="{E03359C9-F3C9-4DBF-9C01-9A4DBD3CF89A}" type="presParOf" srcId="{4499DA52-C337-4A46-8FAC-34FBCF6AEDCE}" destId="{92D72123-CD33-4A13-9FF4-C90DFB78897B}" srcOrd="2" destOrd="0" presId="urn:microsoft.com/office/officeart/2005/8/layout/hList6"/>
    <dgm:cxn modelId="{2A265B96-C794-432F-ABD8-64DDB97FAD68}" type="presParOf" srcId="{4499DA52-C337-4A46-8FAC-34FBCF6AEDCE}" destId="{6E603800-3EA2-4D86-BECC-264390A14BFC}" srcOrd="3" destOrd="0" presId="urn:microsoft.com/office/officeart/2005/8/layout/hList6"/>
    <dgm:cxn modelId="{876AFD2B-EF8D-46EC-B8A8-1EF4542EE320}" type="presParOf" srcId="{4499DA52-C337-4A46-8FAC-34FBCF6AEDCE}" destId="{451A8FB1-6752-4C16-99BA-B716E4A74FBB}" srcOrd="4" destOrd="0" presId="urn:microsoft.com/office/officeart/2005/8/layout/hList6"/>
    <dgm:cxn modelId="{4A8DA0A4-C503-4B3D-A60B-EAC8B62CFC9B}" type="presParOf" srcId="{4499DA52-C337-4A46-8FAC-34FBCF6AEDCE}" destId="{5D80981D-F670-472D-B6BD-5B378D5622C5}" srcOrd="5" destOrd="0" presId="urn:microsoft.com/office/officeart/2005/8/layout/hList6"/>
    <dgm:cxn modelId="{F02A78F2-838D-4F2D-971D-814703D6578A}" type="presParOf" srcId="{4499DA52-C337-4A46-8FAC-34FBCF6AEDCE}" destId="{6CB34306-F936-4DC7-82C0-0E00731ECF6F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F80ED6-A4A8-4EC0-9671-2221A87EB0AB}" type="doc">
      <dgm:prSet loTypeId="urn:microsoft.com/office/officeart/2005/8/layout/h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CA"/>
        </a:p>
      </dgm:t>
    </dgm:pt>
    <dgm:pt modelId="{5526E07F-340B-469C-B276-B5BB24545323}">
      <dgm:prSet phldrT="[Texte]"/>
      <dgm:spPr/>
      <dgm:t>
        <a:bodyPr/>
        <a:lstStyle/>
        <a:p>
          <a:r>
            <a:rPr lang="fr-CA" dirty="0"/>
            <a:t>Variation de la concentration des réactifs</a:t>
          </a:r>
        </a:p>
      </dgm:t>
    </dgm:pt>
    <dgm:pt modelId="{D680000D-7013-46D8-ACA6-DFB6AF87539A}" type="parTrans" cxnId="{81EEE963-AAF2-480A-81A4-65AAD2FEC674}">
      <dgm:prSet/>
      <dgm:spPr/>
      <dgm:t>
        <a:bodyPr/>
        <a:lstStyle/>
        <a:p>
          <a:endParaRPr lang="fr-CA"/>
        </a:p>
      </dgm:t>
    </dgm:pt>
    <dgm:pt modelId="{8007610E-6D88-4113-8DD7-FB837FD3E3F7}" type="sibTrans" cxnId="{81EEE963-AAF2-480A-81A4-65AAD2FEC674}">
      <dgm:prSet/>
      <dgm:spPr/>
      <dgm:t>
        <a:bodyPr/>
        <a:lstStyle/>
        <a:p>
          <a:endParaRPr lang="fr-CA"/>
        </a:p>
      </dgm:t>
    </dgm:pt>
    <dgm:pt modelId="{1D4B41A9-395E-4206-B336-86452E65AE3F}">
      <dgm:prSet phldrT="[Texte]"/>
      <dgm:spPr/>
      <dgm:t>
        <a:bodyPr/>
        <a:lstStyle/>
        <a:p>
          <a:r>
            <a:rPr lang="fr-CA" dirty="0"/>
            <a:t>Variation de la concentration des produits</a:t>
          </a:r>
        </a:p>
      </dgm:t>
    </dgm:pt>
    <dgm:pt modelId="{17A0B4D2-FB71-4988-BEDB-7501E6C09376}" type="parTrans" cxnId="{B1EE2FC2-6BBB-4CEF-B304-1DEB7D4BF1C2}">
      <dgm:prSet/>
      <dgm:spPr/>
      <dgm:t>
        <a:bodyPr/>
        <a:lstStyle/>
        <a:p>
          <a:endParaRPr lang="fr-CA"/>
        </a:p>
      </dgm:t>
    </dgm:pt>
    <dgm:pt modelId="{DBCCD2DD-6EC8-4EBA-B85C-F8D6F2EBBE50}" type="sibTrans" cxnId="{B1EE2FC2-6BBB-4CEF-B304-1DEB7D4BF1C2}">
      <dgm:prSet/>
      <dgm:spPr/>
      <dgm:t>
        <a:bodyPr/>
        <a:lstStyle/>
        <a:p>
          <a:endParaRPr lang="fr-CA"/>
        </a:p>
      </dgm:t>
    </dgm:pt>
    <dgm:pt modelId="{C6C566C3-0E28-4C19-B95E-54EA6F14CB09}">
      <dgm:prSet phldrT="[Texte]"/>
      <dgm:spPr/>
      <dgm:t>
        <a:bodyPr/>
        <a:lstStyle/>
        <a:p>
          <a:r>
            <a:rPr lang="fr-CA" dirty="0"/>
            <a:t>Variation de la température</a:t>
          </a:r>
        </a:p>
      </dgm:t>
    </dgm:pt>
    <dgm:pt modelId="{70D97015-2073-4E8F-A3B0-9FAC5D00DB2D}" type="parTrans" cxnId="{1216210F-732C-477E-9CC2-36316ECA2FBD}">
      <dgm:prSet/>
      <dgm:spPr/>
      <dgm:t>
        <a:bodyPr/>
        <a:lstStyle/>
        <a:p>
          <a:endParaRPr lang="fr-CA"/>
        </a:p>
      </dgm:t>
    </dgm:pt>
    <dgm:pt modelId="{7A9541DD-6DAC-4BAF-8B1E-602FA531AD4A}" type="sibTrans" cxnId="{1216210F-732C-477E-9CC2-36316ECA2FBD}">
      <dgm:prSet/>
      <dgm:spPr/>
      <dgm:t>
        <a:bodyPr/>
        <a:lstStyle/>
        <a:p>
          <a:endParaRPr lang="fr-CA"/>
        </a:p>
      </dgm:t>
    </dgm:pt>
    <dgm:pt modelId="{5807A512-1C2A-47AB-B6CE-93D2B36C2CBD}">
      <dgm:prSet phldrT="[Texte]"/>
      <dgm:spPr/>
      <dgm:t>
        <a:bodyPr/>
        <a:lstStyle/>
        <a:p>
          <a:r>
            <a:rPr lang="fr-CA" dirty="0"/>
            <a:t>Variation de la pression</a:t>
          </a:r>
        </a:p>
      </dgm:t>
    </dgm:pt>
    <dgm:pt modelId="{DF459F2E-6122-4618-A259-2A9FE06A0316}" type="parTrans" cxnId="{1139D972-6962-46CC-A8FD-C33E77D45997}">
      <dgm:prSet/>
      <dgm:spPr/>
      <dgm:t>
        <a:bodyPr/>
        <a:lstStyle/>
        <a:p>
          <a:endParaRPr lang="fr-CA"/>
        </a:p>
      </dgm:t>
    </dgm:pt>
    <dgm:pt modelId="{584E9FB4-1889-4822-82DE-7260AB03BCFE}" type="sibTrans" cxnId="{1139D972-6962-46CC-A8FD-C33E77D45997}">
      <dgm:prSet/>
      <dgm:spPr/>
      <dgm:t>
        <a:bodyPr/>
        <a:lstStyle/>
        <a:p>
          <a:endParaRPr lang="fr-CA"/>
        </a:p>
      </dgm:t>
    </dgm:pt>
    <dgm:pt modelId="{4499DA52-C337-4A46-8FAC-34FBCF6AEDCE}" type="pres">
      <dgm:prSet presAssocID="{D7F80ED6-A4A8-4EC0-9671-2221A87EB0AB}" presName="Name0" presStyleCnt="0">
        <dgm:presLayoutVars>
          <dgm:dir/>
          <dgm:resizeHandles val="exact"/>
        </dgm:presLayoutVars>
      </dgm:prSet>
      <dgm:spPr/>
    </dgm:pt>
    <dgm:pt modelId="{BEACCB1F-14EE-4FC5-98ED-4D3A901F4E4C}" type="pres">
      <dgm:prSet presAssocID="{5526E07F-340B-469C-B276-B5BB24545323}" presName="node" presStyleLbl="node1" presStyleIdx="0" presStyleCnt="4">
        <dgm:presLayoutVars>
          <dgm:bulletEnabled val="1"/>
        </dgm:presLayoutVars>
      </dgm:prSet>
      <dgm:spPr/>
    </dgm:pt>
    <dgm:pt modelId="{5C11D563-F41C-4EF3-AA5E-656CDD98C17B}" type="pres">
      <dgm:prSet presAssocID="{8007610E-6D88-4113-8DD7-FB837FD3E3F7}" presName="sibTrans" presStyleCnt="0"/>
      <dgm:spPr/>
    </dgm:pt>
    <dgm:pt modelId="{92D72123-CD33-4A13-9FF4-C90DFB78897B}" type="pres">
      <dgm:prSet presAssocID="{1D4B41A9-395E-4206-B336-86452E65AE3F}" presName="node" presStyleLbl="node1" presStyleIdx="1" presStyleCnt="4">
        <dgm:presLayoutVars>
          <dgm:bulletEnabled val="1"/>
        </dgm:presLayoutVars>
      </dgm:prSet>
      <dgm:spPr/>
    </dgm:pt>
    <dgm:pt modelId="{6E603800-3EA2-4D86-BECC-264390A14BFC}" type="pres">
      <dgm:prSet presAssocID="{DBCCD2DD-6EC8-4EBA-B85C-F8D6F2EBBE50}" presName="sibTrans" presStyleCnt="0"/>
      <dgm:spPr/>
    </dgm:pt>
    <dgm:pt modelId="{451A8FB1-6752-4C16-99BA-B716E4A74FBB}" type="pres">
      <dgm:prSet presAssocID="{C6C566C3-0E28-4C19-B95E-54EA6F14CB09}" presName="node" presStyleLbl="node1" presStyleIdx="2" presStyleCnt="4">
        <dgm:presLayoutVars>
          <dgm:bulletEnabled val="1"/>
        </dgm:presLayoutVars>
      </dgm:prSet>
      <dgm:spPr/>
    </dgm:pt>
    <dgm:pt modelId="{5D80981D-F670-472D-B6BD-5B378D5622C5}" type="pres">
      <dgm:prSet presAssocID="{7A9541DD-6DAC-4BAF-8B1E-602FA531AD4A}" presName="sibTrans" presStyleCnt="0"/>
      <dgm:spPr/>
    </dgm:pt>
    <dgm:pt modelId="{6CB34306-F936-4DC7-82C0-0E00731ECF6F}" type="pres">
      <dgm:prSet presAssocID="{5807A512-1C2A-47AB-B6CE-93D2B36C2CBD}" presName="node" presStyleLbl="node1" presStyleIdx="3" presStyleCnt="4">
        <dgm:presLayoutVars>
          <dgm:bulletEnabled val="1"/>
        </dgm:presLayoutVars>
      </dgm:prSet>
      <dgm:spPr/>
    </dgm:pt>
  </dgm:ptLst>
  <dgm:cxnLst>
    <dgm:cxn modelId="{1216210F-732C-477E-9CC2-36316ECA2FBD}" srcId="{D7F80ED6-A4A8-4EC0-9671-2221A87EB0AB}" destId="{C6C566C3-0E28-4C19-B95E-54EA6F14CB09}" srcOrd="2" destOrd="0" parTransId="{70D97015-2073-4E8F-A3B0-9FAC5D00DB2D}" sibTransId="{7A9541DD-6DAC-4BAF-8B1E-602FA531AD4A}"/>
    <dgm:cxn modelId="{063AAB11-16BD-4FAF-85FE-D3818457E3C5}" type="presOf" srcId="{C6C566C3-0E28-4C19-B95E-54EA6F14CB09}" destId="{451A8FB1-6752-4C16-99BA-B716E4A74FBB}" srcOrd="0" destOrd="0" presId="urn:microsoft.com/office/officeart/2005/8/layout/hList6"/>
    <dgm:cxn modelId="{81EEE963-AAF2-480A-81A4-65AAD2FEC674}" srcId="{D7F80ED6-A4A8-4EC0-9671-2221A87EB0AB}" destId="{5526E07F-340B-469C-B276-B5BB24545323}" srcOrd="0" destOrd="0" parTransId="{D680000D-7013-46D8-ACA6-DFB6AF87539A}" sibTransId="{8007610E-6D88-4113-8DD7-FB837FD3E3F7}"/>
    <dgm:cxn modelId="{1139D972-6962-46CC-A8FD-C33E77D45997}" srcId="{D7F80ED6-A4A8-4EC0-9671-2221A87EB0AB}" destId="{5807A512-1C2A-47AB-B6CE-93D2B36C2CBD}" srcOrd="3" destOrd="0" parTransId="{DF459F2E-6122-4618-A259-2A9FE06A0316}" sibTransId="{584E9FB4-1889-4822-82DE-7260AB03BCFE}"/>
    <dgm:cxn modelId="{4C3FE876-21D2-4620-82C3-A3C29EEBE3AB}" type="presOf" srcId="{1D4B41A9-395E-4206-B336-86452E65AE3F}" destId="{92D72123-CD33-4A13-9FF4-C90DFB78897B}" srcOrd="0" destOrd="0" presId="urn:microsoft.com/office/officeart/2005/8/layout/hList6"/>
    <dgm:cxn modelId="{8A734B9F-2BEE-43DE-B897-AEFEE5F5800D}" type="presOf" srcId="{D7F80ED6-A4A8-4EC0-9671-2221A87EB0AB}" destId="{4499DA52-C337-4A46-8FAC-34FBCF6AEDCE}" srcOrd="0" destOrd="0" presId="urn:microsoft.com/office/officeart/2005/8/layout/hList6"/>
    <dgm:cxn modelId="{198579A8-24B7-4A0F-8E51-22E10D85DF03}" type="presOf" srcId="{5807A512-1C2A-47AB-B6CE-93D2B36C2CBD}" destId="{6CB34306-F936-4DC7-82C0-0E00731ECF6F}" srcOrd="0" destOrd="0" presId="urn:microsoft.com/office/officeart/2005/8/layout/hList6"/>
    <dgm:cxn modelId="{B1EE2FC2-6BBB-4CEF-B304-1DEB7D4BF1C2}" srcId="{D7F80ED6-A4A8-4EC0-9671-2221A87EB0AB}" destId="{1D4B41A9-395E-4206-B336-86452E65AE3F}" srcOrd="1" destOrd="0" parTransId="{17A0B4D2-FB71-4988-BEDB-7501E6C09376}" sibTransId="{DBCCD2DD-6EC8-4EBA-B85C-F8D6F2EBBE50}"/>
    <dgm:cxn modelId="{13C6DEE0-2C7B-4924-9806-AC8C4B0082B9}" type="presOf" srcId="{5526E07F-340B-469C-B276-B5BB24545323}" destId="{BEACCB1F-14EE-4FC5-98ED-4D3A901F4E4C}" srcOrd="0" destOrd="0" presId="urn:microsoft.com/office/officeart/2005/8/layout/hList6"/>
    <dgm:cxn modelId="{C2283859-EA40-41B6-947D-D59485063F2F}" type="presParOf" srcId="{4499DA52-C337-4A46-8FAC-34FBCF6AEDCE}" destId="{BEACCB1F-14EE-4FC5-98ED-4D3A901F4E4C}" srcOrd="0" destOrd="0" presId="urn:microsoft.com/office/officeart/2005/8/layout/hList6"/>
    <dgm:cxn modelId="{10C61819-082D-4413-A4E7-33827D087E52}" type="presParOf" srcId="{4499DA52-C337-4A46-8FAC-34FBCF6AEDCE}" destId="{5C11D563-F41C-4EF3-AA5E-656CDD98C17B}" srcOrd="1" destOrd="0" presId="urn:microsoft.com/office/officeart/2005/8/layout/hList6"/>
    <dgm:cxn modelId="{E03359C9-F3C9-4DBF-9C01-9A4DBD3CF89A}" type="presParOf" srcId="{4499DA52-C337-4A46-8FAC-34FBCF6AEDCE}" destId="{92D72123-CD33-4A13-9FF4-C90DFB78897B}" srcOrd="2" destOrd="0" presId="urn:microsoft.com/office/officeart/2005/8/layout/hList6"/>
    <dgm:cxn modelId="{2A265B96-C794-432F-ABD8-64DDB97FAD68}" type="presParOf" srcId="{4499DA52-C337-4A46-8FAC-34FBCF6AEDCE}" destId="{6E603800-3EA2-4D86-BECC-264390A14BFC}" srcOrd="3" destOrd="0" presId="urn:microsoft.com/office/officeart/2005/8/layout/hList6"/>
    <dgm:cxn modelId="{876AFD2B-EF8D-46EC-B8A8-1EF4542EE320}" type="presParOf" srcId="{4499DA52-C337-4A46-8FAC-34FBCF6AEDCE}" destId="{451A8FB1-6752-4C16-99BA-B716E4A74FBB}" srcOrd="4" destOrd="0" presId="urn:microsoft.com/office/officeart/2005/8/layout/hList6"/>
    <dgm:cxn modelId="{4A8DA0A4-C503-4B3D-A60B-EAC8B62CFC9B}" type="presParOf" srcId="{4499DA52-C337-4A46-8FAC-34FBCF6AEDCE}" destId="{5D80981D-F670-472D-B6BD-5B378D5622C5}" srcOrd="5" destOrd="0" presId="urn:microsoft.com/office/officeart/2005/8/layout/hList6"/>
    <dgm:cxn modelId="{F02A78F2-838D-4F2D-971D-814703D6578A}" type="presParOf" srcId="{4499DA52-C337-4A46-8FAC-34FBCF6AEDCE}" destId="{6CB34306-F936-4DC7-82C0-0E00731ECF6F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F80ED6-A4A8-4EC0-9671-2221A87EB0AB}" type="doc">
      <dgm:prSet loTypeId="urn:microsoft.com/office/officeart/2005/8/layout/h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CA"/>
        </a:p>
      </dgm:t>
    </dgm:pt>
    <dgm:pt modelId="{5526E07F-340B-469C-B276-B5BB24545323}">
      <dgm:prSet phldrT="[Texte]"/>
      <dgm:spPr>
        <a:solidFill>
          <a:schemeClr val="accent3"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r>
            <a:rPr lang="fr-CA" dirty="0"/>
            <a:t>Variation de la concentration des réactifs</a:t>
          </a:r>
        </a:p>
      </dgm:t>
    </dgm:pt>
    <dgm:pt modelId="{D680000D-7013-46D8-ACA6-DFB6AF87539A}" type="parTrans" cxnId="{81EEE963-AAF2-480A-81A4-65AAD2FEC674}">
      <dgm:prSet/>
      <dgm:spPr/>
      <dgm:t>
        <a:bodyPr/>
        <a:lstStyle/>
        <a:p>
          <a:endParaRPr lang="fr-CA"/>
        </a:p>
      </dgm:t>
    </dgm:pt>
    <dgm:pt modelId="{8007610E-6D88-4113-8DD7-FB837FD3E3F7}" type="sibTrans" cxnId="{81EEE963-AAF2-480A-81A4-65AAD2FEC674}">
      <dgm:prSet/>
      <dgm:spPr/>
      <dgm:t>
        <a:bodyPr/>
        <a:lstStyle/>
        <a:p>
          <a:endParaRPr lang="fr-CA"/>
        </a:p>
      </dgm:t>
    </dgm:pt>
    <dgm:pt modelId="{1D4B41A9-395E-4206-B336-86452E65AE3F}">
      <dgm:prSet phldrT="[Texte]"/>
      <dgm:spPr>
        <a:solidFill>
          <a:schemeClr val="accent3">
            <a:hueOff val="1025881"/>
            <a:satOff val="1579"/>
            <a:lumOff val="2091"/>
            <a:alpha val="40000"/>
          </a:schemeClr>
        </a:solidFill>
      </dgm:spPr>
      <dgm:t>
        <a:bodyPr/>
        <a:lstStyle/>
        <a:p>
          <a:r>
            <a:rPr lang="fr-CA" dirty="0"/>
            <a:t>Variation de la concentration des produits</a:t>
          </a:r>
        </a:p>
      </dgm:t>
    </dgm:pt>
    <dgm:pt modelId="{17A0B4D2-FB71-4988-BEDB-7501E6C09376}" type="parTrans" cxnId="{B1EE2FC2-6BBB-4CEF-B304-1DEB7D4BF1C2}">
      <dgm:prSet/>
      <dgm:spPr/>
      <dgm:t>
        <a:bodyPr/>
        <a:lstStyle/>
        <a:p>
          <a:endParaRPr lang="fr-CA"/>
        </a:p>
      </dgm:t>
    </dgm:pt>
    <dgm:pt modelId="{DBCCD2DD-6EC8-4EBA-B85C-F8D6F2EBBE50}" type="sibTrans" cxnId="{B1EE2FC2-6BBB-4CEF-B304-1DEB7D4BF1C2}">
      <dgm:prSet/>
      <dgm:spPr/>
      <dgm:t>
        <a:bodyPr/>
        <a:lstStyle/>
        <a:p>
          <a:endParaRPr lang="fr-CA"/>
        </a:p>
      </dgm:t>
    </dgm:pt>
    <dgm:pt modelId="{C6C566C3-0E28-4C19-B95E-54EA6F14CB09}">
      <dgm:prSet phldrT="[Texte]"/>
      <dgm:spPr>
        <a:solidFill>
          <a:schemeClr val="accent3">
            <a:hueOff val="2051763"/>
            <a:satOff val="3159"/>
            <a:lumOff val="4183"/>
          </a:schemeClr>
        </a:solidFill>
      </dgm:spPr>
      <dgm:t>
        <a:bodyPr/>
        <a:lstStyle/>
        <a:p>
          <a:r>
            <a:rPr lang="fr-CA" dirty="0"/>
            <a:t>Variation de la température</a:t>
          </a:r>
        </a:p>
      </dgm:t>
    </dgm:pt>
    <dgm:pt modelId="{70D97015-2073-4E8F-A3B0-9FAC5D00DB2D}" type="parTrans" cxnId="{1216210F-732C-477E-9CC2-36316ECA2FBD}">
      <dgm:prSet/>
      <dgm:spPr/>
      <dgm:t>
        <a:bodyPr/>
        <a:lstStyle/>
        <a:p>
          <a:endParaRPr lang="fr-CA"/>
        </a:p>
      </dgm:t>
    </dgm:pt>
    <dgm:pt modelId="{7A9541DD-6DAC-4BAF-8B1E-602FA531AD4A}" type="sibTrans" cxnId="{1216210F-732C-477E-9CC2-36316ECA2FBD}">
      <dgm:prSet/>
      <dgm:spPr/>
      <dgm:t>
        <a:bodyPr/>
        <a:lstStyle/>
        <a:p>
          <a:endParaRPr lang="fr-CA"/>
        </a:p>
      </dgm:t>
    </dgm:pt>
    <dgm:pt modelId="{5807A512-1C2A-47AB-B6CE-93D2B36C2CBD}">
      <dgm:prSet phldrT="[Texte]"/>
      <dgm:spPr>
        <a:solidFill>
          <a:schemeClr val="accent3">
            <a:hueOff val="3077644"/>
            <a:satOff val="4738"/>
            <a:lumOff val="6274"/>
            <a:alpha val="40000"/>
          </a:schemeClr>
        </a:solidFill>
      </dgm:spPr>
      <dgm:t>
        <a:bodyPr/>
        <a:lstStyle/>
        <a:p>
          <a:r>
            <a:rPr lang="fr-CA" dirty="0"/>
            <a:t>Variation de la pression</a:t>
          </a:r>
        </a:p>
      </dgm:t>
    </dgm:pt>
    <dgm:pt modelId="{DF459F2E-6122-4618-A259-2A9FE06A0316}" type="parTrans" cxnId="{1139D972-6962-46CC-A8FD-C33E77D45997}">
      <dgm:prSet/>
      <dgm:spPr/>
      <dgm:t>
        <a:bodyPr/>
        <a:lstStyle/>
        <a:p>
          <a:endParaRPr lang="fr-CA"/>
        </a:p>
      </dgm:t>
    </dgm:pt>
    <dgm:pt modelId="{584E9FB4-1889-4822-82DE-7260AB03BCFE}" type="sibTrans" cxnId="{1139D972-6962-46CC-A8FD-C33E77D45997}">
      <dgm:prSet/>
      <dgm:spPr/>
      <dgm:t>
        <a:bodyPr/>
        <a:lstStyle/>
        <a:p>
          <a:endParaRPr lang="fr-CA"/>
        </a:p>
      </dgm:t>
    </dgm:pt>
    <dgm:pt modelId="{4499DA52-C337-4A46-8FAC-34FBCF6AEDCE}" type="pres">
      <dgm:prSet presAssocID="{D7F80ED6-A4A8-4EC0-9671-2221A87EB0AB}" presName="Name0" presStyleCnt="0">
        <dgm:presLayoutVars>
          <dgm:dir/>
          <dgm:resizeHandles val="exact"/>
        </dgm:presLayoutVars>
      </dgm:prSet>
      <dgm:spPr/>
    </dgm:pt>
    <dgm:pt modelId="{BEACCB1F-14EE-4FC5-98ED-4D3A901F4E4C}" type="pres">
      <dgm:prSet presAssocID="{5526E07F-340B-469C-B276-B5BB24545323}" presName="node" presStyleLbl="node1" presStyleIdx="0" presStyleCnt="4">
        <dgm:presLayoutVars>
          <dgm:bulletEnabled val="1"/>
        </dgm:presLayoutVars>
      </dgm:prSet>
      <dgm:spPr/>
    </dgm:pt>
    <dgm:pt modelId="{5C11D563-F41C-4EF3-AA5E-656CDD98C17B}" type="pres">
      <dgm:prSet presAssocID="{8007610E-6D88-4113-8DD7-FB837FD3E3F7}" presName="sibTrans" presStyleCnt="0"/>
      <dgm:spPr/>
    </dgm:pt>
    <dgm:pt modelId="{92D72123-CD33-4A13-9FF4-C90DFB78897B}" type="pres">
      <dgm:prSet presAssocID="{1D4B41A9-395E-4206-B336-86452E65AE3F}" presName="node" presStyleLbl="node1" presStyleIdx="1" presStyleCnt="4">
        <dgm:presLayoutVars>
          <dgm:bulletEnabled val="1"/>
        </dgm:presLayoutVars>
      </dgm:prSet>
      <dgm:spPr/>
    </dgm:pt>
    <dgm:pt modelId="{6E603800-3EA2-4D86-BECC-264390A14BFC}" type="pres">
      <dgm:prSet presAssocID="{DBCCD2DD-6EC8-4EBA-B85C-F8D6F2EBBE50}" presName="sibTrans" presStyleCnt="0"/>
      <dgm:spPr/>
    </dgm:pt>
    <dgm:pt modelId="{451A8FB1-6752-4C16-99BA-B716E4A74FBB}" type="pres">
      <dgm:prSet presAssocID="{C6C566C3-0E28-4C19-B95E-54EA6F14CB09}" presName="node" presStyleLbl="node1" presStyleIdx="2" presStyleCnt="4">
        <dgm:presLayoutVars>
          <dgm:bulletEnabled val="1"/>
        </dgm:presLayoutVars>
      </dgm:prSet>
      <dgm:spPr/>
    </dgm:pt>
    <dgm:pt modelId="{5D80981D-F670-472D-B6BD-5B378D5622C5}" type="pres">
      <dgm:prSet presAssocID="{7A9541DD-6DAC-4BAF-8B1E-602FA531AD4A}" presName="sibTrans" presStyleCnt="0"/>
      <dgm:spPr/>
    </dgm:pt>
    <dgm:pt modelId="{6CB34306-F936-4DC7-82C0-0E00731ECF6F}" type="pres">
      <dgm:prSet presAssocID="{5807A512-1C2A-47AB-B6CE-93D2B36C2CBD}" presName="node" presStyleLbl="node1" presStyleIdx="3" presStyleCnt="4" custLinFactX="71188" custLinFactNeighborX="100000">
        <dgm:presLayoutVars>
          <dgm:bulletEnabled val="1"/>
        </dgm:presLayoutVars>
      </dgm:prSet>
      <dgm:spPr/>
    </dgm:pt>
  </dgm:ptLst>
  <dgm:cxnLst>
    <dgm:cxn modelId="{1216210F-732C-477E-9CC2-36316ECA2FBD}" srcId="{D7F80ED6-A4A8-4EC0-9671-2221A87EB0AB}" destId="{C6C566C3-0E28-4C19-B95E-54EA6F14CB09}" srcOrd="2" destOrd="0" parTransId="{70D97015-2073-4E8F-A3B0-9FAC5D00DB2D}" sibTransId="{7A9541DD-6DAC-4BAF-8B1E-602FA531AD4A}"/>
    <dgm:cxn modelId="{063AAB11-16BD-4FAF-85FE-D3818457E3C5}" type="presOf" srcId="{C6C566C3-0E28-4C19-B95E-54EA6F14CB09}" destId="{451A8FB1-6752-4C16-99BA-B716E4A74FBB}" srcOrd="0" destOrd="0" presId="urn:microsoft.com/office/officeart/2005/8/layout/hList6"/>
    <dgm:cxn modelId="{81EEE963-AAF2-480A-81A4-65AAD2FEC674}" srcId="{D7F80ED6-A4A8-4EC0-9671-2221A87EB0AB}" destId="{5526E07F-340B-469C-B276-B5BB24545323}" srcOrd="0" destOrd="0" parTransId="{D680000D-7013-46D8-ACA6-DFB6AF87539A}" sibTransId="{8007610E-6D88-4113-8DD7-FB837FD3E3F7}"/>
    <dgm:cxn modelId="{1139D972-6962-46CC-A8FD-C33E77D45997}" srcId="{D7F80ED6-A4A8-4EC0-9671-2221A87EB0AB}" destId="{5807A512-1C2A-47AB-B6CE-93D2B36C2CBD}" srcOrd="3" destOrd="0" parTransId="{DF459F2E-6122-4618-A259-2A9FE06A0316}" sibTransId="{584E9FB4-1889-4822-82DE-7260AB03BCFE}"/>
    <dgm:cxn modelId="{4C3FE876-21D2-4620-82C3-A3C29EEBE3AB}" type="presOf" srcId="{1D4B41A9-395E-4206-B336-86452E65AE3F}" destId="{92D72123-CD33-4A13-9FF4-C90DFB78897B}" srcOrd="0" destOrd="0" presId="urn:microsoft.com/office/officeart/2005/8/layout/hList6"/>
    <dgm:cxn modelId="{8A734B9F-2BEE-43DE-B897-AEFEE5F5800D}" type="presOf" srcId="{D7F80ED6-A4A8-4EC0-9671-2221A87EB0AB}" destId="{4499DA52-C337-4A46-8FAC-34FBCF6AEDCE}" srcOrd="0" destOrd="0" presId="urn:microsoft.com/office/officeart/2005/8/layout/hList6"/>
    <dgm:cxn modelId="{198579A8-24B7-4A0F-8E51-22E10D85DF03}" type="presOf" srcId="{5807A512-1C2A-47AB-B6CE-93D2B36C2CBD}" destId="{6CB34306-F936-4DC7-82C0-0E00731ECF6F}" srcOrd="0" destOrd="0" presId="urn:microsoft.com/office/officeart/2005/8/layout/hList6"/>
    <dgm:cxn modelId="{B1EE2FC2-6BBB-4CEF-B304-1DEB7D4BF1C2}" srcId="{D7F80ED6-A4A8-4EC0-9671-2221A87EB0AB}" destId="{1D4B41A9-395E-4206-B336-86452E65AE3F}" srcOrd="1" destOrd="0" parTransId="{17A0B4D2-FB71-4988-BEDB-7501E6C09376}" sibTransId="{DBCCD2DD-6EC8-4EBA-B85C-F8D6F2EBBE50}"/>
    <dgm:cxn modelId="{13C6DEE0-2C7B-4924-9806-AC8C4B0082B9}" type="presOf" srcId="{5526E07F-340B-469C-B276-B5BB24545323}" destId="{BEACCB1F-14EE-4FC5-98ED-4D3A901F4E4C}" srcOrd="0" destOrd="0" presId="urn:microsoft.com/office/officeart/2005/8/layout/hList6"/>
    <dgm:cxn modelId="{C2283859-EA40-41B6-947D-D59485063F2F}" type="presParOf" srcId="{4499DA52-C337-4A46-8FAC-34FBCF6AEDCE}" destId="{BEACCB1F-14EE-4FC5-98ED-4D3A901F4E4C}" srcOrd="0" destOrd="0" presId="urn:microsoft.com/office/officeart/2005/8/layout/hList6"/>
    <dgm:cxn modelId="{10C61819-082D-4413-A4E7-33827D087E52}" type="presParOf" srcId="{4499DA52-C337-4A46-8FAC-34FBCF6AEDCE}" destId="{5C11D563-F41C-4EF3-AA5E-656CDD98C17B}" srcOrd="1" destOrd="0" presId="urn:microsoft.com/office/officeart/2005/8/layout/hList6"/>
    <dgm:cxn modelId="{E03359C9-F3C9-4DBF-9C01-9A4DBD3CF89A}" type="presParOf" srcId="{4499DA52-C337-4A46-8FAC-34FBCF6AEDCE}" destId="{92D72123-CD33-4A13-9FF4-C90DFB78897B}" srcOrd="2" destOrd="0" presId="urn:microsoft.com/office/officeart/2005/8/layout/hList6"/>
    <dgm:cxn modelId="{2A265B96-C794-432F-ABD8-64DDB97FAD68}" type="presParOf" srcId="{4499DA52-C337-4A46-8FAC-34FBCF6AEDCE}" destId="{6E603800-3EA2-4D86-BECC-264390A14BFC}" srcOrd="3" destOrd="0" presId="urn:microsoft.com/office/officeart/2005/8/layout/hList6"/>
    <dgm:cxn modelId="{876AFD2B-EF8D-46EC-B8A8-1EF4542EE320}" type="presParOf" srcId="{4499DA52-C337-4A46-8FAC-34FBCF6AEDCE}" destId="{451A8FB1-6752-4C16-99BA-B716E4A74FBB}" srcOrd="4" destOrd="0" presId="urn:microsoft.com/office/officeart/2005/8/layout/hList6"/>
    <dgm:cxn modelId="{4A8DA0A4-C503-4B3D-A60B-EAC8B62CFC9B}" type="presParOf" srcId="{4499DA52-C337-4A46-8FAC-34FBCF6AEDCE}" destId="{5D80981D-F670-472D-B6BD-5B378D5622C5}" srcOrd="5" destOrd="0" presId="urn:microsoft.com/office/officeart/2005/8/layout/hList6"/>
    <dgm:cxn modelId="{F02A78F2-838D-4F2D-971D-814703D6578A}" type="presParOf" srcId="{4499DA52-C337-4A46-8FAC-34FBCF6AEDCE}" destId="{6CB34306-F936-4DC7-82C0-0E00731ECF6F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7F80ED6-A4A8-4EC0-9671-2221A87EB0AB}" type="doc">
      <dgm:prSet loTypeId="urn:microsoft.com/office/officeart/2005/8/layout/h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CA"/>
        </a:p>
      </dgm:t>
    </dgm:pt>
    <dgm:pt modelId="{5526E07F-340B-469C-B276-B5BB24545323}">
      <dgm:prSet phldrT="[Texte]"/>
      <dgm:spPr>
        <a:solidFill>
          <a:schemeClr val="accent3"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r>
            <a:rPr lang="fr-CA" dirty="0"/>
            <a:t>Variation de la concentration des réactifs</a:t>
          </a:r>
        </a:p>
      </dgm:t>
    </dgm:pt>
    <dgm:pt modelId="{D680000D-7013-46D8-ACA6-DFB6AF87539A}" type="parTrans" cxnId="{81EEE963-AAF2-480A-81A4-65AAD2FEC674}">
      <dgm:prSet/>
      <dgm:spPr/>
      <dgm:t>
        <a:bodyPr/>
        <a:lstStyle/>
        <a:p>
          <a:endParaRPr lang="fr-CA"/>
        </a:p>
      </dgm:t>
    </dgm:pt>
    <dgm:pt modelId="{8007610E-6D88-4113-8DD7-FB837FD3E3F7}" type="sibTrans" cxnId="{81EEE963-AAF2-480A-81A4-65AAD2FEC674}">
      <dgm:prSet/>
      <dgm:spPr/>
      <dgm:t>
        <a:bodyPr/>
        <a:lstStyle/>
        <a:p>
          <a:endParaRPr lang="fr-CA"/>
        </a:p>
      </dgm:t>
    </dgm:pt>
    <dgm:pt modelId="{1D4B41A9-395E-4206-B336-86452E65AE3F}">
      <dgm:prSet phldrT="[Texte]"/>
      <dgm:spPr>
        <a:solidFill>
          <a:schemeClr val="accent3">
            <a:hueOff val="1025881"/>
            <a:satOff val="1579"/>
            <a:lumOff val="2091"/>
            <a:alpha val="40000"/>
          </a:schemeClr>
        </a:solidFill>
      </dgm:spPr>
      <dgm:t>
        <a:bodyPr/>
        <a:lstStyle/>
        <a:p>
          <a:r>
            <a:rPr lang="fr-CA" dirty="0"/>
            <a:t>Variation de la concentration des produits</a:t>
          </a:r>
        </a:p>
      </dgm:t>
    </dgm:pt>
    <dgm:pt modelId="{17A0B4D2-FB71-4988-BEDB-7501E6C09376}" type="parTrans" cxnId="{B1EE2FC2-6BBB-4CEF-B304-1DEB7D4BF1C2}">
      <dgm:prSet/>
      <dgm:spPr/>
      <dgm:t>
        <a:bodyPr/>
        <a:lstStyle/>
        <a:p>
          <a:endParaRPr lang="fr-CA"/>
        </a:p>
      </dgm:t>
    </dgm:pt>
    <dgm:pt modelId="{DBCCD2DD-6EC8-4EBA-B85C-F8D6F2EBBE50}" type="sibTrans" cxnId="{B1EE2FC2-6BBB-4CEF-B304-1DEB7D4BF1C2}">
      <dgm:prSet/>
      <dgm:spPr/>
      <dgm:t>
        <a:bodyPr/>
        <a:lstStyle/>
        <a:p>
          <a:endParaRPr lang="fr-CA"/>
        </a:p>
      </dgm:t>
    </dgm:pt>
    <dgm:pt modelId="{C6C566C3-0E28-4C19-B95E-54EA6F14CB09}">
      <dgm:prSet phldrT="[Texte]"/>
      <dgm:spPr>
        <a:solidFill>
          <a:schemeClr val="accent3">
            <a:hueOff val="2051763"/>
            <a:satOff val="3159"/>
            <a:lumOff val="4183"/>
          </a:schemeClr>
        </a:solidFill>
      </dgm:spPr>
      <dgm:t>
        <a:bodyPr/>
        <a:lstStyle/>
        <a:p>
          <a:r>
            <a:rPr lang="fr-CA" dirty="0"/>
            <a:t>Variation de la température</a:t>
          </a:r>
        </a:p>
      </dgm:t>
    </dgm:pt>
    <dgm:pt modelId="{70D97015-2073-4E8F-A3B0-9FAC5D00DB2D}" type="parTrans" cxnId="{1216210F-732C-477E-9CC2-36316ECA2FBD}">
      <dgm:prSet/>
      <dgm:spPr/>
      <dgm:t>
        <a:bodyPr/>
        <a:lstStyle/>
        <a:p>
          <a:endParaRPr lang="fr-CA"/>
        </a:p>
      </dgm:t>
    </dgm:pt>
    <dgm:pt modelId="{7A9541DD-6DAC-4BAF-8B1E-602FA531AD4A}" type="sibTrans" cxnId="{1216210F-732C-477E-9CC2-36316ECA2FBD}">
      <dgm:prSet/>
      <dgm:spPr/>
      <dgm:t>
        <a:bodyPr/>
        <a:lstStyle/>
        <a:p>
          <a:endParaRPr lang="fr-CA"/>
        </a:p>
      </dgm:t>
    </dgm:pt>
    <dgm:pt modelId="{5807A512-1C2A-47AB-B6CE-93D2B36C2CBD}">
      <dgm:prSet phldrT="[Texte]"/>
      <dgm:spPr>
        <a:solidFill>
          <a:schemeClr val="accent3">
            <a:hueOff val="3077644"/>
            <a:satOff val="4738"/>
            <a:lumOff val="6274"/>
            <a:alpha val="40000"/>
          </a:schemeClr>
        </a:solidFill>
      </dgm:spPr>
      <dgm:t>
        <a:bodyPr/>
        <a:lstStyle/>
        <a:p>
          <a:r>
            <a:rPr lang="fr-CA" dirty="0"/>
            <a:t>Variation de la pression</a:t>
          </a:r>
        </a:p>
      </dgm:t>
    </dgm:pt>
    <dgm:pt modelId="{DF459F2E-6122-4618-A259-2A9FE06A0316}" type="parTrans" cxnId="{1139D972-6962-46CC-A8FD-C33E77D45997}">
      <dgm:prSet/>
      <dgm:spPr/>
      <dgm:t>
        <a:bodyPr/>
        <a:lstStyle/>
        <a:p>
          <a:endParaRPr lang="fr-CA"/>
        </a:p>
      </dgm:t>
    </dgm:pt>
    <dgm:pt modelId="{584E9FB4-1889-4822-82DE-7260AB03BCFE}" type="sibTrans" cxnId="{1139D972-6962-46CC-A8FD-C33E77D45997}">
      <dgm:prSet/>
      <dgm:spPr/>
      <dgm:t>
        <a:bodyPr/>
        <a:lstStyle/>
        <a:p>
          <a:endParaRPr lang="fr-CA"/>
        </a:p>
      </dgm:t>
    </dgm:pt>
    <dgm:pt modelId="{4499DA52-C337-4A46-8FAC-34FBCF6AEDCE}" type="pres">
      <dgm:prSet presAssocID="{D7F80ED6-A4A8-4EC0-9671-2221A87EB0AB}" presName="Name0" presStyleCnt="0">
        <dgm:presLayoutVars>
          <dgm:dir/>
          <dgm:resizeHandles val="exact"/>
        </dgm:presLayoutVars>
      </dgm:prSet>
      <dgm:spPr/>
    </dgm:pt>
    <dgm:pt modelId="{BEACCB1F-14EE-4FC5-98ED-4D3A901F4E4C}" type="pres">
      <dgm:prSet presAssocID="{5526E07F-340B-469C-B276-B5BB24545323}" presName="node" presStyleLbl="node1" presStyleIdx="0" presStyleCnt="4">
        <dgm:presLayoutVars>
          <dgm:bulletEnabled val="1"/>
        </dgm:presLayoutVars>
      </dgm:prSet>
      <dgm:spPr/>
    </dgm:pt>
    <dgm:pt modelId="{5C11D563-F41C-4EF3-AA5E-656CDD98C17B}" type="pres">
      <dgm:prSet presAssocID="{8007610E-6D88-4113-8DD7-FB837FD3E3F7}" presName="sibTrans" presStyleCnt="0"/>
      <dgm:spPr/>
    </dgm:pt>
    <dgm:pt modelId="{92D72123-CD33-4A13-9FF4-C90DFB78897B}" type="pres">
      <dgm:prSet presAssocID="{1D4B41A9-395E-4206-B336-86452E65AE3F}" presName="node" presStyleLbl="node1" presStyleIdx="1" presStyleCnt="4">
        <dgm:presLayoutVars>
          <dgm:bulletEnabled val="1"/>
        </dgm:presLayoutVars>
      </dgm:prSet>
      <dgm:spPr/>
    </dgm:pt>
    <dgm:pt modelId="{6E603800-3EA2-4D86-BECC-264390A14BFC}" type="pres">
      <dgm:prSet presAssocID="{DBCCD2DD-6EC8-4EBA-B85C-F8D6F2EBBE50}" presName="sibTrans" presStyleCnt="0"/>
      <dgm:spPr/>
    </dgm:pt>
    <dgm:pt modelId="{451A8FB1-6752-4C16-99BA-B716E4A74FBB}" type="pres">
      <dgm:prSet presAssocID="{C6C566C3-0E28-4C19-B95E-54EA6F14CB09}" presName="node" presStyleLbl="node1" presStyleIdx="2" presStyleCnt="4">
        <dgm:presLayoutVars>
          <dgm:bulletEnabled val="1"/>
        </dgm:presLayoutVars>
      </dgm:prSet>
      <dgm:spPr/>
    </dgm:pt>
    <dgm:pt modelId="{5D80981D-F670-472D-B6BD-5B378D5622C5}" type="pres">
      <dgm:prSet presAssocID="{7A9541DD-6DAC-4BAF-8B1E-602FA531AD4A}" presName="sibTrans" presStyleCnt="0"/>
      <dgm:spPr/>
    </dgm:pt>
    <dgm:pt modelId="{6CB34306-F936-4DC7-82C0-0E00731ECF6F}" type="pres">
      <dgm:prSet presAssocID="{5807A512-1C2A-47AB-B6CE-93D2B36C2CBD}" presName="node" presStyleLbl="node1" presStyleIdx="3" presStyleCnt="4" custLinFactX="71188" custLinFactNeighborX="100000">
        <dgm:presLayoutVars>
          <dgm:bulletEnabled val="1"/>
        </dgm:presLayoutVars>
      </dgm:prSet>
      <dgm:spPr/>
    </dgm:pt>
  </dgm:ptLst>
  <dgm:cxnLst>
    <dgm:cxn modelId="{1216210F-732C-477E-9CC2-36316ECA2FBD}" srcId="{D7F80ED6-A4A8-4EC0-9671-2221A87EB0AB}" destId="{C6C566C3-0E28-4C19-B95E-54EA6F14CB09}" srcOrd="2" destOrd="0" parTransId="{70D97015-2073-4E8F-A3B0-9FAC5D00DB2D}" sibTransId="{7A9541DD-6DAC-4BAF-8B1E-602FA531AD4A}"/>
    <dgm:cxn modelId="{063AAB11-16BD-4FAF-85FE-D3818457E3C5}" type="presOf" srcId="{C6C566C3-0E28-4C19-B95E-54EA6F14CB09}" destId="{451A8FB1-6752-4C16-99BA-B716E4A74FBB}" srcOrd="0" destOrd="0" presId="urn:microsoft.com/office/officeart/2005/8/layout/hList6"/>
    <dgm:cxn modelId="{81EEE963-AAF2-480A-81A4-65AAD2FEC674}" srcId="{D7F80ED6-A4A8-4EC0-9671-2221A87EB0AB}" destId="{5526E07F-340B-469C-B276-B5BB24545323}" srcOrd="0" destOrd="0" parTransId="{D680000D-7013-46D8-ACA6-DFB6AF87539A}" sibTransId="{8007610E-6D88-4113-8DD7-FB837FD3E3F7}"/>
    <dgm:cxn modelId="{1139D972-6962-46CC-A8FD-C33E77D45997}" srcId="{D7F80ED6-A4A8-4EC0-9671-2221A87EB0AB}" destId="{5807A512-1C2A-47AB-B6CE-93D2B36C2CBD}" srcOrd="3" destOrd="0" parTransId="{DF459F2E-6122-4618-A259-2A9FE06A0316}" sibTransId="{584E9FB4-1889-4822-82DE-7260AB03BCFE}"/>
    <dgm:cxn modelId="{4C3FE876-21D2-4620-82C3-A3C29EEBE3AB}" type="presOf" srcId="{1D4B41A9-395E-4206-B336-86452E65AE3F}" destId="{92D72123-CD33-4A13-9FF4-C90DFB78897B}" srcOrd="0" destOrd="0" presId="urn:microsoft.com/office/officeart/2005/8/layout/hList6"/>
    <dgm:cxn modelId="{8A734B9F-2BEE-43DE-B897-AEFEE5F5800D}" type="presOf" srcId="{D7F80ED6-A4A8-4EC0-9671-2221A87EB0AB}" destId="{4499DA52-C337-4A46-8FAC-34FBCF6AEDCE}" srcOrd="0" destOrd="0" presId="urn:microsoft.com/office/officeart/2005/8/layout/hList6"/>
    <dgm:cxn modelId="{198579A8-24B7-4A0F-8E51-22E10D85DF03}" type="presOf" srcId="{5807A512-1C2A-47AB-B6CE-93D2B36C2CBD}" destId="{6CB34306-F936-4DC7-82C0-0E00731ECF6F}" srcOrd="0" destOrd="0" presId="urn:microsoft.com/office/officeart/2005/8/layout/hList6"/>
    <dgm:cxn modelId="{B1EE2FC2-6BBB-4CEF-B304-1DEB7D4BF1C2}" srcId="{D7F80ED6-A4A8-4EC0-9671-2221A87EB0AB}" destId="{1D4B41A9-395E-4206-B336-86452E65AE3F}" srcOrd="1" destOrd="0" parTransId="{17A0B4D2-FB71-4988-BEDB-7501E6C09376}" sibTransId="{DBCCD2DD-6EC8-4EBA-B85C-F8D6F2EBBE50}"/>
    <dgm:cxn modelId="{13C6DEE0-2C7B-4924-9806-AC8C4B0082B9}" type="presOf" srcId="{5526E07F-340B-469C-B276-B5BB24545323}" destId="{BEACCB1F-14EE-4FC5-98ED-4D3A901F4E4C}" srcOrd="0" destOrd="0" presId="urn:microsoft.com/office/officeart/2005/8/layout/hList6"/>
    <dgm:cxn modelId="{C2283859-EA40-41B6-947D-D59485063F2F}" type="presParOf" srcId="{4499DA52-C337-4A46-8FAC-34FBCF6AEDCE}" destId="{BEACCB1F-14EE-4FC5-98ED-4D3A901F4E4C}" srcOrd="0" destOrd="0" presId="urn:microsoft.com/office/officeart/2005/8/layout/hList6"/>
    <dgm:cxn modelId="{10C61819-082D-4413-A4E7-33827D087E52}" type="presParOf" srcId="{4499DA52-C337-4A46-8FAC-34FBCF6AEDCE}" destId="{5C11D563-F41C-4EF3-AA5E-656CDD98C17B}" srcOrd="1" destOrd="0" presId="urn:microsoft.com/office/officeart/2005/8/layout/hList6"/>
    <dgm:cxn modelId="{E03359C9-F3C9-4DBF-9C01-9A4DBD3CF89A}" type="presParOf" srcId="{4499DA52-C337-4A46-8FAC-34FBCF6AEDCE}" destId="{92D72123-CD33-4A13-9FF4-C90DFB78897B}" srcOrd="2" destOrd="0" presId="urn:microsoft.com/office/officeart/2005/8/layout/hList6"/>
    <dgm:cxn modelId="{2A265B96-C794-432F-ABD8-64DDB97FAD68}" type="presParOf" srcId="{4499DA52-C337-4A46-8FAC-34FBCF6AEDCE}" destId="{6E603800-3EA2-4D86-BECC-264390A14BFC}" srcOrd="3" destOrd="0" presId="urn:microsoft.com/office/officeart/2005/8/layout/hList6"/>
    <dgm:cxn modelId="{876AFD2B-EF8D-46EC-B8A8-1EF4542EE320}" type="presParOf" srcId="{4499DA52-C337-4A46-8FAC-34FBCF6AEDCE}" destId="{451A8FB1-6752-4C16-99BA-B716E4A74FBB}" srcOrd="4" destOrd="0" presId="urn:microsoft.com/office/officeart/2005/8/layout/hList6"/>
    <dgm:cxn modelId="{4A8DA0A4-C503-4B3D-A60B-EAC8B62CFC9B}" type="presParOf" srcId="{4499DA52-C337-4A46-8FAC-34FBCF6AEDCE}" destId="{5D80981D-F670-472D-B6BD-5B378D5622C5}" srcOrd="5" destOrd="0" presId="urn:microsoft.com/office/officeart/2005/8/layout/hList6"/>
    <dgm:cxn modelId="{F02A78F2-838D-4F2D-971D-814703D6578A}" type="presParOf" srcId="{4499DA52-C337-4A46-8FAC-34FBCF6AEDCE}" destId="{6CB34306-F936-4DC7-82C0-0E00731ECF6F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7F80ED6-A4A8-4EC0-9671-2221A87EB0AB}" type="doc">
      <dgm:prSet loTypeId="urn:microsoft.com/office/officeart/2005/8/layout/h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CA"/>
        </a:p>
      </dgm:t>
    </dgm:pt>
    <dgm:pt modelId="{5526E07F-340B-469C-B276-B5BB24545323}">
      <dgm:prSet phldrT="[Texte]"/>
      <dgm:spPr>
        <a:solidFill>
          <a:schemeClr val="accent3"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r>
            <a:rPr lang="fr-CA" dirty="0"/>
            <a:t>Variation de la concentration des réactifs</a:t>
          </a:r>
        </a:p>
      </dgm:t>
    </dgm:pt>
    <dgm:pt modelId="{D680000D-7013-46D8-ACA6-DFB6AF87539A}" type="parTrans" cxnId="{81EEE963-AAF2-480A-81A4-65AAD2FEC674}">
      <dgm:prSet/>
      <dgm:spPr/>
      <dgm:t>
        <a:bodyPr/>
        <a:lstStyle/>
        <a:p>
          <a:endParaRPr lang="fr-CA"/>
        </a:p>
      </dgm:t>
    </dgm:pt>
    <dgm:pt modelId="{8007610E-6D88-4113-8DD7-FB837FD3E3F7}" type="sibTrans" cxnId="{81EEE963-AAF2-480A-81A4-65AAD2FEC674}">
      <dgm:prSet/>
      <dgm:spPr/>
      <dgm:t>
        <a:bodyPr/>
        <a:lstStyle/>
        <a:p>
          <a:endParaRPr lang="fr-CA"/>
        </a:p>
      </dgm:t>
    </dgm:pt>
    <dgm:pt modelId="{1D4B41A9-395E-4206-B336-86452E65AE3F}">
      <dgm:prSet phldrT="[Texte]"/>
      <dgm:spPr>
        <a:solidFill>
          <a:schemeClr val="accent3">
            <a:hueOff val="1025881"/>
            <a:satOff val="1579"/>
            <a:lumOff val="2091"/>
            <a:alpha val="40000"/>
          </a:schemeClr>
        </a:solidFill>
      </dgm:spPr>
      <dgm:t>
        <a:bodyPr/>
        <a:lstStyle/>
        <a:p>
          <a:r>
            <a:rPr lang="fr-CA" dirty="0"/>
            <a:t>Variation de la concentration des produits</a:t>
          </a:r>
        </a:p>
      </dgm:t>
    </dgm:pt>
    <dgm:pt modelId="{17A0B4D2-FB71-4988-BEDB-7501E6C09376}" type="parTrans" cxnId="{B1EE2FC2-6BBB-4CEF-B304-1DEB7D4BF1C2}">
      <dgm:prSet/>
      <dgm:spPr/>
      <dgm:t>
        <a:bodyPr/>
        <a:lstStyle/>
        <a:p>
          <a:endParaRPr lang="fr-CA"/>
        </a:p>
      </dgm:t>
    </dgm:pt>
    <dgm:pt modelId="{DBCCD2DD-6EC8-4EBA-B85C-F8D6F2EBBE50}" type="sibTrans" cxnId="{B1EE2FC2-6BBB-4CEF-B304-1DEB7D4BF1C2}">
      <dgm:prSet/>
      <dgm:spPr/>
      <dgm:t>
        <a:bodyPr/>
        <a:lstStyle/>
        <a:p>
          <a:endParaRPr lang="fr-CA"/>
        </a:p>
      </dgm:t>
    </dgm:pt>
    <dgm:pt modelId="{C6C566C3-0E28-4C19-B95E-54EA6F14CB09}">
      <dgm:prSet phldrT="[Texte]"/>
      <dgm:spPr>
        <a:solidFill>
          <a:schemeClr val="accent3">
            <a:hueOff val="2051763"/>
            <a:satOff val="3159"/>
            <a:lumOff val="4183"/>
          </a:schemeClr>
        </a:solidFill>
      </dgm:spPr>
      <dgm:t>
        <a:bodyPr/>
        <a:lstStyle/>
        <a:p>
          <a:r>
            <a:rPr lang="fr-CA" dirty="0"/>
            <a:t>Variation de la température</a:t>
          </a:r>
        </a:p>
      </dgm:t>
    </dgm:pt>
    <dgm:pt modelId="{70D97015-2073-4E8F-A3B0-9FAC5D00DB2D}" type="parTrans" cxnId="{1216210F-732C-477E-9CC2-36316ECA2FBD}">
      <dgm:prSet/>
      <dgm:spPr/>
      <dgm:t>
        <a:bodyPr/>
        <a:lstStyle/>
        <a:p>
          <a:endParaRPr lang="fr-CA"/>
        </a:p>
      </dgm:t>
    </dgm:pt>
    <dgm:pt modelId="{7A9541DD-6DAC-4BAF-8B1E-602FA531AD4A}" type="sibTrans" cxnId="{1216210F-732C-477E-9CC2-36316ECA2FBD}">
      <dgm:prSet/>
      <dgm:spPr/>
      <dgm:t>
        <a:bodyPr/>
        <a:lstStyle/>
        <a:p>
          <a:endParaRPr lang="fr-CA"/>
        </a:p>
      </dgm:t>
    </dgm:pt>
    <dgm:pt modelId="{5807A512-1C2A-47AB-B6CE-93D2B36C2CBD}">
      <dgm:prSet phldrT="[Texte]"/>
      <dgm:spPr>
        <a:solidFill>
          <a:schemeClr val="accent3">
            <a:hueOff val="3077644"/>
            <a:satOff val="4738"/>
            <a:lumOff val="6274"/>
            <a:alpha val="40000"/>
          </a:schemeClr>
        </a:solidFill>
      </dgm:spPr>
      <dgm:t>
        <a:bodyPr/>
        <a:lstStyle/>
        <a:p>
          <a:r>
            <a:rPr lang="fr-CA" dirty="0"/>
            <a:t>Variation de la pression</a:t>
          </a:r>
        </a:p>
      </dgm:t>
    </dgm:pt>
    <dgm:pt modelId="{DF459F2E-6122-4618-A259-2A9FE06A0316}" type="parTrans" cxnId="{1139D972-6962-46CC-A8FD-C33E77D45997}">
      <dgm:prSet/>
      <dgm:spPr/>
      <dgm:t>
        <a:bodyPr/>
        <a:lstStyle/>
        <a:p>
          <a:endParaRPr lang="fr-CA"/>
        </a:p>
      </dgm:t>
    </dgm:pt>
    <dgm:pt modelId="{584E9FB4-1889-4822-82DE-7260AB03BCFE}" type="sibTrans" cxnId="{1139D972-6962-46CC-A8FD-C33E77D45997}">
      <dgm:prSet/>
      <dgm:spPr/>
      <dgm:t>
        <a:bodyPr/>
        <a:lstStyle/>
        <a:p>
          <a:endParaRPr lang="fr-CA"/>
        </a:p>
      </dgm:t>
    </dgm:pt>
    <dgm:pt modelId="{4499DA52-C337-4A46-8FAC-34FBCF6AEDCE}" type="pres">
      <dgm:prSet presAssocID="{D7F80ED6-A4A8-4EC0-9671-2221A87EB0AB}" presName="Name0" presStyleCnt="0">
        <dgm:presLayoutVars>
          <dgm:dir/>
          <dgm:resizeHandles val="exact"/>
        </dgm:presLayoutVars>
      </dgm:prSet>
      <dgm:spPr/>
    </dgm:pt>
    <dgm:pt modelId="{BEACCB1F-14EE-4FC5-98ED-4D3A901F4E4C}" type="pres">
      <dgm:prSet presAssocID="{5526E07F-340B-469C-B276-B5BB24545323}" presName="node" presStyleLbl="node1" presStyleIdx="0" presStyleCnt="4">
        <dgm:presLayoutVars>
          <dgm:bulletEnabled val="1"/>
        </dgm:presLayoutVars>
      </dgm:prSet>
      <dgm:spPr/>
    </dgm:pt>
    <dgm:pt modelId="{5C11D563-F41C-4EF3-AA5E-656CDD98C17B}" type="pres">
      <dgm:prSet presAssocID="{8007610E-6D88-4113-8DD7-FB837FD3E3F7}" presName="sibTrans" presStyleCnt="0"/>
      <dgm:spPr/>
    </dgm:pt>
    <dgm:pt modelId="{92D72123-CD33-4A13-9FF4-C90DFB78897B}" type="pres">
      <dgm:prSet presAssocID="{1D4B41A9-395E-4206-B336-86452E65AE3F}" presName="node" presStyleLbl="node1" presStyleIdx="1" presStyleCnt="4">
        <dgm:presLayoutVars>
          <dgm:bulletEnabled val="1"/>
        </dgm:presLayoutVars>
      </dgm:prSet>
      <dgm:spPr/>
    </dgm:pt>
    <dgm:pt modelId="{6E603800-3EA2-4D86-BECC-264390A14BFC}" type="pres">
      <dgm:prSet presAssocID="{DBCCD2DD-6EC8-4EBA-B85C-F8D6F2EBBE50}" presName="sibTrans" presStyleCnt="0"/>
      <dgm:spPr/>
    </dgm:pt>
    <dgm:pt modelId="{451A8FB1-6752-4C16-99BA-B716E4A74FBB}" type="pres">
      <dgm:prSet presAssocID="{C6C566C3-0E28-4C19-B95E-54EA6F14CB09}" presName="node" presStyleLbl="node1" presStyleIdx="2" presStyleCnt="4">
        <dgm:presLayoutVars>
          <dgm:bulletEnabled val="1"/>
        </dgm:presLayoutVars>
      </dgm:prSet>
      <dgm:spPr/>
    </dgm:pt>
    <dgm:pt modelId="{5D80981D-F670-472D-B6BD-5B378D5622C5}" type="pres">
      <dgm:prSet presAssocID="{7A9541DD-6DAC-4BAF-8B1E-602FA531AD4A}" presName="sibTrans" presStyleCnt="0"/>
      <dgm:spPr/>
    </dgm:pt>
    <dgm:pt modelId="{6CB34306-F936-4DC7-82C0-0E00731ECF6F}" type="pres">
      <dgm:prSet presAssocID="{5807A512-1C2A-47AB-B6CE-93D2B36C2CBD}" presName="node" presStyleLbl="node1" presStyleIdx="3" presStyleCnt="4" custLinFactX="71188" custLinFactNeighborX="100000">
        <dgm:presLayoutVars>
          <dgm:bulletEnabled val="1"/>
        </dgm:presLayoutVars>
      </dgm:prSet>
      <dgm:spPr/>
    </dgm:pt>
  </dgm:ptLst>
  <dgm:cxnLst>
    <dgm:cxn modelId="{1216210F-732C-477E-9CC2-36316ECA2FBD}" srcId="{D7F80ED6-A4A8-4EC0-9671-2221A87EB0AB}" destId="{C6C566C3-0E28-4C19-B95E-54EA6F14CB09}" srcOrd="2" destOrd="0" parTransId="{70D97015-2073-4E8F-A3B0-9FAC5D00DB2D}" sibTransId="{7A9541DD-6DAC-4BAF-8B1E-602FA531AD4A}"/>
    <dgm:cxn modelId="{063AAB11-16BD-4FAF-85FE-D3818457E3C5}" type="presOf" srcId="{C6C566C3-0E28-4C19-B95E-54EA6F14CB09}" destId="{451A8FB1-6752-4C16-99BA-B716E4A74FBB}" srcOrd="0" destOrd="0" presId="urn:microsoft.com/office/officeart/2005/8/layout/hList6"/>
    <dgm:cxn modelId="{81EEE963-AAF2-480A-81A4-65AAD2FEC674}" srcId="{D7F80ED6-A4A8-4EC0-9671-2221A87EB0AB}" destId="{5526E07F-340B-469C-B276-B5BB24545323}" srcOrd="0" destOrd="0" parTransId="{D680000D-7013-46D8-ACA6-DFB6AF87539A}" sibTransId="{8007610E-6D88-4113-8DD7-FB837FD3E3F7}"/>
    <dgm:cxn modelId="{1139D972-6962-46CC-A8FD-C33E77D45997}" srcId="{D7F80ED6-A4A8-4EC0-9671-2221A87EB0AB}" destId="{5807A512-1C2A-47AB-B6CE-93D2B36C2CBD}" srcOrd="3" destOrd="0" parTransId="{DF459F2E-6122-4618-A259-2A9FE06A0316}" sibTransId="{584E9FB4-1889-4822-82DE-7260AB03BCFE}"/>
    <dgm:cxn modelId="{4C3FE876-21D2-4620-82C3-A3C29EEBE3AB}" type="presOf" srcId="{1D4B41A9-395E-4206-B336-86452E65AE3F}" destId="{92D72123-CD33-4A13-9FF4-C90DFB78897B}" srcOrd="0" destOrd="0" presId="urn:microsoft.com/office/officeart/2005/8/layout/hList6"/>
    <dgm:cxn modelId="{8A734B9F-2BEE-43DE-B897-AEFEE5F5800D}" type="presOf" srcId="{D7F80ED6-A4A8-4EC0-9671-2221A87EB0AB}" destId="{4499DA52-C337-4A46-8FAC-34FBCF6AEDCE}" srcOrd="0" destOrd="0" presId="urn:microsoft.com/office/officeart/2005/8/layout/hList6"/>
    <dgm:cxn modelId="{198579A8-24B7-4A0F-8E51-22E10D85DF03}" type="presOf" srcId="{5807A512-1C2A-47AB-B6CE-93D2B36C2CBD}" destId="{6CB34306-F936-4DC7-82C0-0E00731ECF6F}" srcOrd="0" destOrd="0" presId="urn:microsoft.com/office/officeart/2005/8/layout/hList6"/>
    <dgm:cxn modelId="{B1EE2FC2-6BBB-4CEF-B304-1DEB7D4BF1C2}" srcId="{D7F80ED6-A4A8-4EC0-9671-2221A87EB0AB}" destId="{1D4B41A9-395E-4206-B336-86452E65AE3F}" srcOrd="1" destOrd="0" parTransId="{17A0B4D2-FB71-4988-BEDB-7501E6C09376}" sibTransId="{DBCCD2DD-6EC8-4EBA-B85C-F8D6F2EBBE50}"/>
    <dgm:cxn modelId="{13C6DEE0-2C7B-4924-9806-AC8C4B0082B9}" type="presOf" srcId="{5526E07F-340B-469C-B276-B5BB24545323}" destId="{BEACCB1F-14EE-4FC5-98ED-4D3A901F4E4C}" srcOrd="0" destOrd="0" presId="urn:microsoft.com/office/officeart/2005/8/layout/hList6"/>
    <dgm:cxn modelId="{C2283859-EA40-41B6-947D-D59485063F2F}" type="presParOf" srcId="{4499DA52-C337-4A46-8FAC-34FBCF6AEDCE}" destId="{BEACCB1F-14EE-4FC5-98ED-4D3A901F4E4C}" srcOrd="0" destOrd="0" presId="urn:microsoft.com/office/officeart/2005/8/layout/hList6"/>
    <dgm:cxn modelId="{10C61819-082D-4413-A4E7-33827D087E52}" type="presParOf" srcId="{4499DA52-C337-4A46-8FAC-34FBCF6AEDCE}" destId="{5C11D563-F41C-4EF3-AA5E-656CDD98C17B}" srcOrd="1" destOrd="0" presId="urn:microsoft.com/office/officeart/2005/8/layout/hList6"/>
    <dgm:cxn modelId="{E03359C9-F3C9-4DBF-9C01-9A4DBD3CF89A}" type="presParOf" srcId="{4499DA52-C337-4A46-8FAC-34FBCF6AEDCE}" destId="{92D72123-CD33-4A13-9FF4-C90DFB78897B}" srcOrd="2" destOrd="0" presId="urn:microsoft.com/office/officeart/2005/8/layout/hList6"/>
    <dgm:cxn modelId="{2A265B96-C794-432F-ABD8-64DDB97FAD68}" type="presParOf" srcId="{4499DA52-C337-4A46-8FAC-34FBCF6AEDCE}" destId="{6E603800-3EA2-4D86-BECC-264390A14BFC}" srcOrd="3" destOrd="0" presId="urn:microsoft.com/office/officeart/2005/8/layout/hList6"/>
    <dgm:cxn modelId="{876AFD2B-EF8D-46EC-B8A8-1EF4542EE320}" type="presParOf" srcId="{4499DA52-C337-4A46-8FAC-34FBCF6AEDCE}" destId="{451A8FB1-6752-4C16-99BA-B716E4A74FBB}" srcOrd="4" destOrd="0" presId="urn:microsoft.com/office/officeart/2005/8/layout/hList6"/>
    <dgm:cxn modelId="{4A8DA0A4-C503-4B3D-A60B-EAC8B62CFC9B}" type="presParOf" srcId="{4499DA52-C337-4A46-8FAC-34FBCF6AEDCE}" destId="{5D80981D-F670-472D-B6BD-5B378D5622C5}" srcOrd="5" destOrd="0" presId="urn:microsoft.com/office/officeart/2005/8/layout/hList6"/>
    <dgm:cxn modelId="{F02A78F2-838D-4F2D-971D-814703D6578A}" type="presParOf" srcId="{4499DA52-C337-4A46-8FAC-34FBCF6AEDCE}" destId="{6CB34306-F936-4DC7-82C0-0E00731ECF6F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7F80ED6-A4A8-4EC0-9671-2221A87EB0AB}" type="doc">
      <dgm:prSet loTypeId="urn:microsoft.com/office/officeart/2005/8/layout/h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CA"/>
        </a:p>
      </dgm:t>
    </dgm:pt>
    <dgm:pt modelId="{5526E07F-340B-469C-B276-B5BB24545323}">
      <dgm:prSet phldrT="[Texte]"/>
      <dgm:spPr>
        <a:solidFill>
          <a:schemeClr val="accent3"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r>
            <a:rPr lang="fr-CA" dirty="0"/>
            <a:t>Variation de la concentration des réactifs</a:t>
          </a:r>
        </a:p>
      </dgm:t>
    </dgm:pt>
    <dgm:pt modelId="{D680000D-7013-46D8-ACA6-DFB6AF87539A}" type="parTrans" cxnId="{81EEE963-AAF2-480A-81A4-65AAD2FEC674}">
      <dgm:prSet/>
      <dgm:spPr/>
      <dgm:t>
        <a:bodyPr/>
        <a:lstStyle/>
        <a:p>
          <a:endParaRPr lang="fr-CA"/>
        </a:p>
      </dgm:t>
    </dgm:pt>
    <dgm:pt modelId="{8007610E-6D88-4113-8DD7-FB837FD3E3F7}" type="sibTrans" cxnId="{81EEE963-AAF2-480A-81A4-65AAD2FEC674}">
      <dgm:prSet/>
      <dgm:spPr/>
      <dgm:t>
        <a:bodyPr/>
        <a:lstStyle/>
        <a:p>
          <a:endParaRPr lang="fr-CA"/>
        </a:p>
      </dgm:t>
    </dgm:pt>
    <dgm:pt modelId="{1D4B41A9-395E-4206-B336-86452E65AE3F}">
      <dgm:prSet phldrT="[Texte]"/>
      <dgm:spPr>
        <a:solidFill>
          <a:schemeClr val="accent3">
            <a:hueOff val="1025881"/>
            <a:satOff val="1579"/>
            <a:lumOff val="2091"/>
            <a:alpha val="40000"/>
          </a:schemeClr>
        </a:solidFill>
      </dgm:spPr>
      <dgm:t>
        <a:bodyPr/>
        <a:lstStyle/>
        <a:p>
          <a:r>
            <a:rPr lang="fr-CA" dirty="0"/>
            <a:t>Variation de la concentration des produits</a:t>
          </a:r>
        </a:p>
      </dgm:t>
    </dgm:pt>
    <dgm:pt modelId="{17A0B4D2-FB71-4988-BEDB-7501E6C09376}" type="parTrans" cxnId="{B1EE2FC2-6BBB-4CEF-B304-1DEB7D4BF1C2}">
      <dgm:prSet/>
      <dgm:spPr/>
      <dgm:t>
        <a:bodyPr/>
        <a:lstStyle/>
        <a:p>
          <a:endParaRPr lang="fr-CA"/>
        </a:p>
      </dgm:t>
    </dgm:pt>
    <dgm:pt modelId="{DBCCD2DD-6EC8-4EBA-B85C-F8D6F2EBBE50}" type="sibTrans" cxnId="{B1EE2FC2-6BBB-4CEF-B304-1DEB7D4BF1C2}">
      <dgm:prSet/>
      <dgm:spPr/>
      <dgm:t>
        <a:bodyPr/>
        <a:lstStyle/>
        <a:p>
          <a:endParaRPr lang="fr-CA"/>
        </a:p>
      </dgm:t>
    </dgm:pt>
    <dgm:pt modelId="{C6C566C3-0E28-4C19-B95E-54EA6F14CB09}">
      <dgm:prSet phldrT="[Texte]"/>
      <dgm:spPr>
        <a:solidFill>
          <a:schemeClr val="accent3">
            <a:hueOff val="2051763"/>
            <a:satOff val="3159"/>
            <a:lumOff val="4183"/>
            <a:alpha val="40000"/>
          </a:schemeClr>
        </a:solidFill>
      </dgm:spPr>
      <dgm:t>
        <a:bodyPr/>
        <a:lstStyle/>
        <a:p>
          <a:r>
            <a:rPr lang="fr-CA" dirty="0"/>
            <a:t>Variation de la température</a:t>
          </a:r>
        </a:p>
      </dgm:t>
    </dgm:pt>
    <dgm:pt modelId="{70D97015-2073-4E8F-A3B0-9FAC5D00DB2D}" type="parTrans" cxnId="{1216210F-732C-477E-9CC2-36316ECA2FBD}">
      <dgm:prSet/>
      <dgm:spPr/>
      <dgm:t>
        <a:bodyPr/>
        <a:lstStyle/>
        <a:p>
          <a:endParaRPr lang="fr-CA"/>
        </a:p>
      </dgm:t>
    </dgm:pt>
    <dgm:pt modelId="{7A9541DD-6DAC-4BAF-8B1E-602FA531AD4A}" type="sibTrans" cxnId="{1216210F-732C-477E-9CC2-36316ECA2FBD}">
      <dgm:prSet/>
      <dgm:spPr/>
      <dgm:t>
        <a:bodyPr/>
        <a:lstStyle/>
        <a:p>
          <a:endParaRPr lang="fr-CA"/>
        </a:p>
      </dgm:t>
    </dgm:pt>
    <dgm:pt modelId="{5807A512-1C2A-47AB-B6CE-93D2B36C2CBD}">
      <dgm:prSet phldrT="[Texte]"/>
      <dgm:spPr>
        <a:solidFill>
          <a:schemeClr val="accent3">
            <a:hueOff val="3077644"/>
            <a:satOff val="4738"/>
            <a:lumOff val="6274"/>
          </a:schemeClr>
        </a:solidFill>
      </dgm:spPr>
      <dgm:t>
        <a:bodyPr/>
        <a:lstStyle/>
        <a:p>
          <a:r>
            <a:rPr lang="fr-CA" dirty="0"/>
            <a:t>Variation de la pression</a:t>
          </a:r>
        </a:p>
      </dgm:t>
    </dgm:pt>
    <dgm:pt modelId="{DF459F2E-6122-4618-A259-2A9FE06A0316}" type="parTrans" cxnId="{1139D972-6962-46CC-A8FD-C33E77D45997}">
      <dgm:prSet/>
      <dgm:spPr/>
      <dgm:t>
        <a:bodyPr/>
        <a:lstStyle/>
        <a:p>
          <a:endParaRPr lang="fr-CA"/>
        </a:p>
      </dgm:t>
    </dgm:pt>
    <dgm:pt modelId="{584E9FB4-1889-4822-82DE-7260AB03BCFE}" type="sibTrans" cxnId="{1139D972-6962-46CC-A8FD-C33E77D45997}">
      <dgm:prSet/>
      <dgm:spPr/>
      <dgm:t>
        <a:bodyPr/>
        <a:lstStyle/>
        <a:p>
          <a:endParaRPr lang="fr-CA"/>
        </a:p>
      </dgm:t>
    </dgm:pt>
    <dgm:pt modelId="{4499DA52-C337-4A46-8FAC-34FBCF6AEDCE}" type="pres">
      <dgm:prSet presAssocID="{D7F80ED6-A4A8-4EC0-9671-2221A87EB0AB}" presName="Name0" presStyleCnt="0">
        <dgm:presLayoutVars>
          <dgm:dir/>
          <dgm:resizeHandles val="exact"/>
        </dgm:presLayoutVars>
      </dgm:prSet>
      <dgm:spPr/>
    </dgm:pt>
    <dgm:pt modelId="{BEACCB1F-14EE-4FC5-98ED-4D3A901F4E4C}" type="pres">
      <dgm:prSet presAssocID="{5526E07F-340B-469C-B276-B5BB24545323}" presName="node" presStyleLbl="node1" presStyleIdx="0" presStyleCnt="4">
        <dgm:presLayoutVars>
          <dgm:bulletEnabled val="1"/>
        </dgm:presLayoutVars>
      </dgm:prSet>
      <dgm:spPr/>
    </dgm:pt>
    <dgm:pt modelId="{5C11D563-F41C-4EF3-AA5E-656CDD98C17B}" type="pres">
      <dgm:prSet presAssocID="{8007610E-6D88-4113-8DD7-FB837FD3E3F7}" presName="sibTrans" presStyleCnt="0"/>
      <dgm:spPr/>
    </dgm:pt>
    <dgm:pt modelId="{92D72123-CD33-4A13-9FF4-C90DFB78897B}" type="pres">
      <dgm:prSet presAssocID="{1D4B41A9-395E-4206-B336-86452E65AE3F}" presName="node" presStyleLbl="node1" presStyleIdx="1" presStyleCnt="4">
        <dgm:presLayoutVars>
          <dgm:bulletEnabled val="1"/>
        </dgm:presLayoutVars>
      </dgm:prSet>
      <dgm:spPr/>
    </dgm:pt>
    <dgm:pt modelId="{6E603800-3EA2-4D86-BECC-264390A14BFC}" type="pres">
      <dgm:prSet presAssocID="{DBCCD2DD-6EC8-4EBA-B85C-F8D6F2EBBE50}" presName="sibTrans" presStyleCnt="0"/>
      <dgm:spPr/>
    </dgm:pt>
    <dgm:pt modelId="{451A8FB1-6752-4C16-99BA-B716E4A74FBB}" type="pres">
      <dgm:prSet presAssocID="{C6C566C3-0E28-4C19-B95E-54EA6F14CB09}" presName="node" presStyleLbl="node1" presStyleIdx="2" presStyleCnt="4">
        <dgm:presLayoutVars>
          <dgm:bulletEnabled val="1"/>
        </dgm:presLayoutVars>
      </dgm:prSet>
      <dgm:spPr/>
    </dgm:pt>
    <dgm:pt modelId="{5D80981D-F670-472D-B6BD-5B378D5622C5}" type="pres">
      <dgm:prSet presAssocID="{7A9541DD-6DAC-4BAF-8B1E-602FA531AD4A}" presName="sibTrans" presStyleCnt="0"/>
      <dgm:spPr/>
    </dgm:pt>
    <dgm:pt modelId="{6CB34306-F936-4DC7-82C0-0E00731ECF6F}" type="pres">
      <dgm:prSet presAssocID="{5807A512-1C2A-47AB-B6CE-93D2B36C2CBD}" presName="node" presStyleLbl="node1" presStyleIdx="3" presStyleCnt="4" custLinFactX="71188" custLinFactNeighborX="100000">
        <dgm:presLayoutVars>
          <dgm:bulletEnabled val="1"/>
        </dgm:presLayoutVars>
      </dgm:prSet>
      <dgm:spPr/>
    </dgm:pt>
  </dgm:ptLst>
  <dgm:cxnLst>
    <dgm:cxn modelId="{1216210F-732C-477E-9CC2-36316ECA2FBD}" srcId="{D7F80ED6-A4A8-4EC0-9671-2221A87EB0AB}" destId="{C6C566C3-0E28-4C19-B95E-54EA6F14CB09}" srcOrd="2" destOrd="0" parTransId="{70D97015-2073-4E8F-A3B0-9FAC5D00DB2D}" sibTransId="{7A9541DD-6DAC-4BAF-8B1E-602FA531AD4A}"/>
    <dgm:cxn modelId="{063AAB11-16BD-4FAF-85FE-D3818457E3C5}" type="presOf" srcId="{C6C566C3-0E28-4C19-B95E-54EA6F14CB09}" destId="{451A8FB1-6752-4C16-99BA-B716E4A74FBB}" srcOrd="0" destOrd="0" presId="urn:microsoft.com/office/officeart/2005/8/layout/hList6"/>
    <dgm:cxn modelId="{81EEE963-AAF2-480A-81A4-65AAD2FEC674}" srcId="{D7F80ED6-A4A8-4EC0-9671-2221A87EB0AB}" destId="{5526E07F-340B-469C-B276-B5BB24545323}" srcOrd="0" destOrd="0" parTransId="{D680000D-7013-46D8-ACA6-DFB6AF87539A}" sibTransId="{8007610E-6D88-4113-8DD7-FB837FD3E3F7}"/>
    <dgm:cxn modelId="{1139D972-6962-46CC-A8FD-C33E77D45997}" srcId="{D7F80ED6-A4A8-4EC0-9671-2221A87EB0AB}" destId="{5807A512-1C2A-47AB-B6CE-93D2B36C2CBD}" srcOrd="3" destOrd="0" parTransId="{DF459F2E-6122-4618-A259-2A9FE06A0316}" sibTransId="{584E9FB4-1889-4822-82DE-7260AB03BCFE}"/>
    <dgm:cxn modelId="{4C3FE876-21D2-4620-82C3-A3C29EEBE3AB}" type="presOf" srcId="{1D4B41A9-395E-4206-B336-86452E65AE3F}" destId="{92D72123-CD33-4A13-9FF4-C90DFB78897B}" srcOrd="0" destOrd="0" presId="urn:microsoft.com/office/officeart/2005/8/layout/hList6"/>
    <dgm:cxn modelId="{8A734B9F-2BEE-43DE-B897-AEFEE5F5800D}" type="presOf" srcId="{D7F80ED6-A4A8-4EC0-9671-2221A87EB0AB}" destId="{4499DA52-C337-4A46-8FAC-34FBCF6AEDCE}" srcOrd="0" destOrd="0" presId="urn:microsoft.com/office/officeart/2005/8/layout/hList6"/>
    <dgm:cxn modelId="{198579A8-24B7-4A0F-8E51-22E10D85DF03}" type="presOf" srcId="{5807A512-1C2A-47AB-B6CE-93D2B36C2CBD}" destId="{6CB34306-F936-4DC7-82C0-0E00731ECF6F}" srcOrd="0" destOrd="0" presId="urn:microsoft.com/office/officeart/2005/8/layout/hList6"/>
    <dgm:cxn modelId="{B1EE2FC2-6BBB-4CEF-B304-1DEB7D4BF1C2}" srcId="{D7F80ED6-A4A8-4EC0-9671-2221A87EB0AB}" destId="{1D4B41A9-395E-4206-B336-86452E65AE3F}" srcOrd="1" destOrd="0" parTransId="{17A0B4D2-FB71-4988-BEDB-7501E6C09376}" sibTransId="{DBCCD2DD-6EC8-4EBA-B85C-F8D6F2EBBE50}"/>
    <dgm:cxn modelId="{13C6DEE0-2C7B-4924-9806-AC8C4B0082B9}" type="presOf" srcId="{5526E07F-340B-469C-B276-B5BB24545323}" destId="{BEACCB1F-14EE-4FC5-98ED-4D3A901F4E4C}" srcOrd="0" destOrd="0" presId="urn:microsoft.com/office/officeart/2005/8/layout/hList6"/>
    <dgm:cxn modelId="{C2283859-EA40-41B6-947D-D59485063F2F}" type="presParOf" srcId="{4499DA52-C337-4A46-8FAC-34FBCF6AEDCE}" destId="{BEACCB1F-14EE-4FC5-98ED-4D3A901F4E4C}" srcOrd="0" destOrd="0" presId="urn:microsoft.com/office/officeart/2005/8/layout/hList6"/>
    <dgm:cxn modelId="{10C61819-082D-4413-A4E7-33827D087E52}" type="presParOf" srcId="{4499DA52-C337-4A46-8FAC-34FBCF6AEDCE}" destId="{5C11D563-F41C-4EF3-AA5E-656CDD98C17B}" srcOrd="1" destOrd="0" presId="urn:microsoft.com/office/officeart/2005/8/layout/hList6"/>
    <dgm:cxn modelId="{E03359C9-F3C9-4DBF-9C01-9A4DBD3CF89A}" type="presParOf" srcId="{4499DA52-C337-4A46-8FAC-34FBCF6AEDCE}" destId="{92D72123-CD33-4A13-9FF4-C90DFB78897B}" srcOrd="2" destOrd="0" presId="urn:microsoft.com/office/officeart/2005/8/layout/hList6"/>
    <dgm:cxn modelId="{2A265B96-C794-432F-ABD8-64DDB97FAD68}" type="presParOf" srcId="{4499DA52-C337-4A46-8FAC-34FBCF6AEDCE}" destId="{6E603800-3EA2-4D86-BECC-264390A14BFC}" srcOrd="3" destOrd="0" presId="urn:microsoft.com/office/officeart/2005/8/layout/hList6"/>
    <dgm:cxn modelId="{876AFD2B-EF8D-46EC-B8A8-1EF4542EE320}" type="presParOf" srcId="{4499DA52-C337-4A46-8FAC-34FBCF6AEDCE}" destId="{451A8FB1-6752-4C16-99BA-B716E4A74FBB}" srcOrd="4" destOrd="0" presId="urn:microsoft.com/office/officeart/2005/8/layout/hList6"/>
    <dgm:cxn modelId="{4A8DA0A4-C503-4B3D-A60B-EAC8B62CFC9B}" type="presParOf" srcId="{4499DA52-C337-4A46-8FAC-34FBCF6AEDCE}" destId="{5D80981D-F670-472D-B6BD-5B378D5622C5}" srcOrd="5" destOrd="0" presId="urn:microsoft.com/office/officeart/2005/8/layout/hList6"/>
    <dgm:cxn modelId="{F02A78F2-838D-4F2D-971D-814703D6578A}" type="presParOf" srcId="{4499DA52-C337-4A46-8FAC-34FBCF6AEDCE}" destId="{6CB34306-F936-4DC7-82C0-0E00731ECF6F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7F80ED6-A4A8-4EC0-9671-2221A87EB0AB}" type="doc">
      <dgm:prSet loTypeId="urn:microsoft.com/office/officeart/2005/8/layout/h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CA"/>
        </a:p>
      </dgm:t>
    </dgm:pt>
    <dgm:pt modelId="{5526E07F-340B-469C-B276-B5BB24545323}">
      <dgm:prSet phldrT="[Texte]"/>
      <dgm:spPr>
        <a:solidFill>
          <a:schemeClr val="accent3"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r>
            <a:rPr lang="fr-CA" dirty="0"/>
            <a:t>Variation de la concentration des réactifs</a:t>
          </a:r>
        </a:p>
      </dgm:t>
    </dgm:pt>
    <dgm:pt modelId="{D680000D-7013-46D8-ACA6-DFB6AF87539A}" type="parTrans" cxnId="{81EEE963-AAF2-480A-81A4-65AAD2FEC674}">
      <dgm:prSet/>
      <dgm:spPr/>
      <dgm:t>
        <a:bodyPr/>
        <a:lstStyle/>
        <a:p>
          <a:endParaRPr lang="fr-CA"/>
        </a:p>
      </dgm:t>
    </dgm:pt>
    <dgm:pt modelId="{8007610E-6D88-4113-8DD7-FB837FD3E3F7}" type="sibTrans" cxnId="{81EEE963-AAF2-480A-81A4-65AAD2FEC674}">
      <dgm:prSet/>
      <dgm:spPr/>
      <dgm:t>
        <a:bodyPr/>
        <a:lstStyle/>
        <a:p>
          <a:endParaRPr lang="fr-CA"/>
        </a:p>
      </dgm:t>
    </dgm:pt>
    <dgm:pt modelId="{1D4B41A9-395E-4206-B336-86452E65AE3F}">
      <dgm:prSet phldrT="[Texte]"/>
      <dgm:spPr>
        <a:solidFill>
          <a:schemeClr val="accent3">
            <a:hueOff val="1025881"/>
            <a:satOff val="1579"/>
            <a:lumOff val="2091"/>
            <a:alpha val="40000"/>
          </a:schemeClr>
        </a:solidFill>
      </dgm:spPr>
      <dgm:t>
        <a:bodyPr/>
        <a:lstStyle/>
        <a:p>
          <a:r>
            <a:rPr lang="fr-CA" dirty="0"/>
            <a:t>Variation de la concentration des produits</a:t>
          </a:r>
        </a:p>
      </dgm:t>
    </dgm:pt>
    <dgm:pt modelId="{17A0B4D2-FB71-4988-BEDB-7501E6C09376}" type="parTrans" cxnId="{B1EE2FC2-6BBB-4CEF-B304-1DEB7D4BF1C2}">
      <dgm:prSet/>
      <dgm:spPr/>
      <dgm:t>
        <a:bodyPr/>
        <a:lstStyle/>
        <a:p>
          <a:endParaRPr lang="fr-CA"/>
        </a:p>
      </dgm:t>
    </dgm:pt>
    <dgm:pt modelId="{DBCCD2DD-6EC8-4EBA-B85C-F8D6F2EBBE50}" type="sibTrans" cxnId="{B1EE2FC2-6BBB-4CEF-B304-1DEB7D4BF1C2}">
      <dgm:prSet/>
      <dgm:spPr/>
      <dgm:t>
        <a:bodyPr/>
        <a:lstStyle/>
        <a:p>
          <a:endParaRPr lang="fr-CA"/>
        </a:p>
      </dgm:t>
    </dgm:pt>
    <dgm:pt modelId="{C6C566C3-0E28-4C19-B95E-54EA6F14CB09}">
      <dgm:prSet phldrT="[Texte]"/>
      <dgm:spPr>
        <a:solidFill>
          <a:schemeClr val="accent3">
            <a:hueOff val="2051763"/>
            <a:satOff val="3159"/>
            <a:lumOff val="4183"/>
            <a:alpha val="40000"/>
          </a:schemeClr>
        </a:solidFill>
      </dgm:spPr>
      <dgm:t>
        <a:bodyPr/>
        <a:lstStyle/>
        <a:p>
          <a:r>
            <a:rPr lang="fr-CA" dirty="0"/>
            <a:t>Variation de la température</a:t>
          </a:r>
        </a:p>
      </dgm:t>
    </dgm:pt>
    <dgm:pt modelId="{70D97015-2073-4E8F-A3B0-9FAC5D00DB2D}" type="parTrans" cxnId="{1216210F-732C-477E-9CC2-36316ECA2FBD}">
      <dgm:prSet/>
      <dgm:spPr/>
      <dgm:t>
        <a:bodyPr/>
        <a:lstStyle/>
        <a:p>
          <a:endParaRPr lang="fr-CA"/>
        </a:p>
      </dgm:t>
    </dgm:pt>
    <dgm:pt modelId="{7A9541DD-6DAC-4BAF-8B1E-602FA531AD4A}" type="sibTrans" cxnId="{1216210F-732C-477E-9CC2-36316ECA2FBD}">
      <dgm:prSet/>
      <dgm:spPr/>
      <dgm:t>
        <a:bodyPr/>
        <a:lstStyle/>
        <a:p>
          <a:endParaRPr lang="fr-CA"/>
        </a:p>
      </dgm:t>
    </dgm:pt>
    <dgm:pt modelId="{5807A512-1C2A-47AB-B6CE-93D2B36C2CBD}">
      <dgm:prSet phldrT="[Texte]"/>
      <dgm:spPr>
        <a:solidFill>
          <a:schemeClr val="accent3">
            <a:hueOff val="3077644"/>
            <a:satOff val="4738"/>
            <a:lumOff val="6274"/>
          </a:schemeClr>
        </a:solidFill>
      </dgm:spPr>
      <dgm:t>
        <a:bodyPr/>
        <a:lstStyle/>
        <a:p>
          <a:r>
            <a:rPr lang="fr-CA" dirty="0"/>
            <a:t>Variation de la pression</a:t>
          </a:r>
        </a:p>
      </dgm:t>
    </dgm:pt>
    <dgm:pt modelId="{DF459F2E-6122-4618-A259-2A9FE06A0316}" type="parTrans" cxnId="{1139D972-6962-46CC-A8FD-C33E77D45997}">
      <dgm:prSet/>
      <dgm:spPr/>
      <dgm:t>
        <a:bodyPr/>
        <a:lstStyle/>
        <a:p>
          <a:endParaRPr lang="fr-CA"/>
        </a:p>
      </dgm:t>
    </dgm:pt>
    <dgm:pt modelId="{584E9FB4-1889-4822-82DE-7260AB03BCFE}" type="sibTrans" cxnId="{1139D972-6962-46CC-A8FD-C33E77D45997}">
      <dgm:prSet/>
      <dgm:spPr/>
      <dgm:t>
        <a:bodyPr/>
        <a:lstStyle/>
        <a:p>
          <a:endParaRPr lang="fr-CA"/>
        </a:p>
      </dgm:t>
    </dgm:pt>
    <dgm:pt modelId="{4499DA52-C337-4A46-8FAC-34FBCF6AEDCE}" type="pres">
      <dgm:prSet presAssocID="{D7F80ED6-A4A8-4EC0-9671-2221A87EB0AB}" presName="Name0" presStyleCnt="0">
        <dgm:presLayoutVars>
          <dgm:dir/>
          <dgm:resizeHandles val="exact"/>
        </dgm:presLayoutVars>
      </dgm:prSet>
      <dgm:spPr/>
    </dgm:pt>
    <dgm:pt modelId="{BEACCB1F-14EE-4FC5-98ED-4D3A901F4E4C}" type="pres">
      <dgm:prSet presAssocID="{5526E07F-340B-469C-B276-B5BB24545323}" presName="node" presStyleLbl="node1" presStyleIdx="0" presStyleCnt="4">
        <dgm:presLayoutVars>
          <dgm:bulletEnabled val="1"/>
        </dgm:presLayoutVars>
      </dgm:prSet>
      <dgm:spPr/>
    </dgm:pt>
    <dgm:pt modelId="{5C11D563-F41C-4EF3-AA5E-656CDD98C17B}" type="pres">
      <dgm:prSet presAssocID="{8007610E-6D88-4113-8DD7-FB837FD3E3F7}" presName="sibTrans" presStyleCnt="0"/>
      <dgm:spPr/>
    </dgm:pt>
    <dgm:pt modelId="{92D72123-CD33-4A13-9FF4-C90DFB78897B}" type="pres">
      <dgm:prSet presAssocID="{1D4B41A9-395E-4206-B336-86452E65AE3F}" presName="node" presStyleLbl="node1" presStyleIdx="1" presStyleCnt="4">
        <dgm:presLayoutVars>
          <dgm:bulletEnabled val="1"/>
        </dgm:presLayoutVars>
      </dgm:prSet>
      <dgm:spPr/>
    </dgm:pt>
    <dgm:pt modelId="{6E603800-3EA2-4D86-BECC-264390A14BFC}" type="pres">
      <dgm:prSet presAssocID="{DBCCD2DD-6EC8-4EBA-B85C-F8D6F2EBBE50}" presName="sibTrans" presStyleCnt="0"/>
      <dgm:spPr/>
    </dgm:pt>
    <dgm:pt modelId="{451A8FB1-6752-4C16-99BA-B716E4A74FBB}" type="pres">
      <dgm:prSet presAssocID="{C6C566C3-0E28-4C19-B95E-54EA6F14CB09}" presName="node" presStyleLbl="node1" presStyleIdx="2" presStyleCnt="4">
        <dgm:presLayoutVars>
          <dgm:bulletEnabled val="1"/>
        </dgm:presLayoutVars>
      </dgm:prSet>
      <dgm:spPr/>
    </dgm:pt>
    <dgm:pt modelId="{5D80981D-F670-472D-B6BD-5B378D5622C5}" type="pres">
      <dgm:prSet presAssocID="{7A9541DD-6DAC-4BAF-8B1E-602FA531AD4A}" presName="sibTrans" presStyleCnt="0"/>
      <dgm:spPr/>
    </dgm:pt>
    <dgm:pt modelId="{6CB34306-F936-4DC7-82C0-0E00731ECF6F}" type="pres">
      <dgm:prSet presAssocID="{5807A512-1C2A-47AB-B6CE-93D2B36C2CBD}" presName="node" presStyleLbl="node1" presStyleIdx="3" presStyleCnt="4" custLinFactX="71188" custLinFactNeighborX="100000">
        <dgm:presLayoutVars>
          <dgm:bulletEnabled val="1"/>
        </dgm:presLayoutVars>
      </dgm:prSet>
      <dgm:spPr/>
    </dgm:pt>
  </dgm:ptLst>
  <dgm:cxnLst>
    <dgm:cxn modelId="{1216210F-732C-477E-9CC2-36316ECA2FBD}" srcId="{D7F80ED6-A4A8-4EC0-9671-2221A87EB0AB}" destId="{C6C566C3-0E28-4C19-B95E-54EA6F14CB09}" srcOrd="2" destOrd="0" parTransId="{70D97015-2073-4E8F-A3B0-9FAC5D00DB2D}" sibTransId="{7A9541DD-6DAC-4BAF-8B1E-602FA531AD4A}"/>
    <dgm:cxn modelId="{063AAB11-16BD-4FAF-85FE-D3818457E3C5}" type="presOf" srcId="{C6C566C3-0E28-4C19-B95E-54EA6F14CB09}" destId="{451A8FB1-6752-4C16-99BA-B716E4A74FBB}" srcOrd="0" destOrd="0" presId="urn:microsoft.com/office/officeart/2005/8/layout/hList6"/>
    <dgm:cxn modelId="{81EEE963-AAF2-480A-81A4-65AAD2FEC674}" srcId="{D7F80ED6-A4A8-4EC0-9671-2221A87EB0AB}" destId="{5526E07F-340B-469C-B276-B5BB24545323}" srcOrd="0" destOrd="0" parTransId="{D680000D-7013-46D8-ACA6-DFB6AF87539A}" sibTransId="{8007610E-6D88-4113-8DD7-FB837FD3E3F7}"/>
    <dgm:cxn modelId="{1139D972-6962-46CC-A8FD-C33E77D45997}" srcId="{D7F80ED6-A4A8-4EC0-9671-2221A87EB0AB}" destId="{5807A512-1C2A-47AB-B6CE-93D2B36C2CBD}" srcOrd="3" destOrd="0" parTransId="{DF459F2E-6122-4618-A259-2A9FE06A0316}" sibTransId="{584E9FB4-1889-4822-82DE-7260AB03BCFE}"/>
    <dgm:cxn modelId="{4C3FE876-21D2-4620-82C3-A3C29EEBE3AB}" type="presOf" srcId="{1D4B41A9-395E-4206-B336-86452E65AE3F}" destId="{92D72123-CD33-4A13-9FF4-C90DFB78897B}" srcOrd="0" destOrd="0" presId="urn:microsoft.com/office/officeart/2005/8/layout/hList6"/>
    <dgm:cxn modelId="{8A734B9F-2BEE-43DE-B897-AEFEE5F5800D}" type="presOf" srcId="{D7F80ED6-A4A8-4EC0-9671-2221A87EB0AB}" destId="{4499DA52-C337-4A46-8FAC-34FBCF6AEDCE}" srcOrd="0" destOrd="0" presId="urn:microsoft.com/office/officeart/2005/8/layout/hList6"/>
    <dgm:cxn modelId="{198579A8-24B7-4A0F-8E51-22E10D85DF03}" type="presOf" srcId="{5807A512-1C2A-47AB-B6CE-93D2B36C2CBD}" destId="{6CB34306-F936-4DC7-82C0-0E00731ECF6F}" srcOrd="0" destOrd="0" presId="urn:microsoft.com/office/officeart/2005/8/layout/hList6"/>
    <dgm:cxn modelId="{B1EE2FC2-6BBB-4CEF-B304-1DEB7D4BF1C2}" srcId="{D7F80ED6-A4A8-4EC0-9671-2221A87EB0AB}" destId="{1D4B41A9-395E-4206-B336-86452E65AE3F}" srcOrd="1" destOrd="0" parTransId="{17A0B4D2-FB71-4988-BEDB-7501E6C09376}" sibTransId="{DBCCD2DD-6EC8-4EBA-B85C-F8D6F2EBBE50}"/>
    <dgm:cxn modelId="{13C6DEE0-2C7B-4924-9806-AC8C4B0082B9}" type="presOf" srcId="{5526E07F-340B-469C-B276-B5BB24545323}" destId="{BEACCB1F-14EE-4FC5-98ED-4D3A901F4E4C}" srcOrd="0" destOrd="0" presId="urn:microsoft.com/office/officeart/2005/8/layout/hList6"/>
    <dgm:cxn modelId="{C2283859-EA40-41B6-947D-D59485063F2F}" type="presParOf" srcId="{4499DA52-C337-4A46-8FAC-34FBCF6AEDCE}" destId="{BEACCB1F-14EE-4FC5-98ED-4D3A901F4E4C}" srcOrd="0" destOrd="0" presId="urn:microsoft.com/office/officeart/2005/8/layout/hList6"/>
    <dgm:cxn modelId="{10C61819-082D-4413-A4E7-33827D087E52}" type="presParOf" srcId="{4499DA52-C337-4A46-8FAC-34FBCF6AEDCE}" destId="{5C11D563-F41C-4EF3-AA5E-656CDD98C17B}" srcOrd="1" destOrd="0" presId="urn:microsoft.com/office/officeart/2005/8/layout/hList6"/>
    <dgm:cxn modelId="{E03359C9-F3C9-4DBF-9C01-9A4DBD3CF89A}" type="presParOf" srcId="{4499DA52-C337-4A46-8FAC-34FBCF6AEDCE}" destId="{92D72123-CD33-4A13-9FF4-C90DFB78897B}" srcOrd="2" destOrd="0" presId="urn:microsoft.com/office/officeart/2005/8/layout/hList6"/>
    <dgm:cxn modelId="{2A265B96-C794-432F-ABD8-64DDB97FAD68}" type="presParOf" srcId="{4499DA52-C337-4A46-8FAC-34FBCF6AEDCE}" destId="{6E603800-3EA2-4D86-BECC-264390A14BFC}" srcOrd="3" destOrd="0" presId="urn:microsoft.com/office/officeart/2005/8/layout/hList6"/>
    <dgm:cxn modelId="{876AFD2B-EF8D-46EC-B8A8-1EF4542EE320}" type="presParOf" srcId="{4499DA52-C337-4A46-8FAC-34FBCF6AEDCE}" destId="{451A8FB1-6752-4C16-99BA-B716E4A74FBB}" srcOrd="4" destOrd="0" presId="urn:microsoft.com/office/officeart/2005/8/layout/hList6"/>
    <dgm:cxn modelId="{4A8DA0A4-C503-4B3D-A60B-EAC8B62CFC9B}" type="presParOf" srcId="{4499DA52-C337-4A46-8FAC-34FBCF6AEDCE}" destId="{5D80981D-F670-472D-B6BD-5B378D5622C5}" srcOrd="5" destOrd="0" presId="urn:microsoft.com/office/officeart/2005/8/layout/hList6"/>
    <dgm:cxn modelId="{F02A78F2-838D-4F2D-971D-814703D6578A}" type="presParOf" srcId="{4499DA52-C337-4A46-8FAC-34FBCF6AEDCE}" destId="{6CB34306-F936-4DC7-82C0-0E00731ECF6F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7F80ED6-A4A8-4EC0-9671-2221A87EB0AB}" type="doc">
      <dgm:prSet loTypeId="urn:microsoft.com/office/officeart/2005/8/layout/h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CA"/>
        </a:p>
      </dgm:t>
    </dgm:pt>
    <dgm:pt modelId="{5526E07F-340B-469C-B276-B5BB24545323}">
      <dgm:prSet phldrT="[Texte]"/>
      <dgm:spPr>
        <a:solidFill>
          <a:schemeClr val="accent3"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r>
            <a:rPr lang="fr-CA" dirty="0"/>
            <a:t>Variation de la concentration des réactifs</a:t>
          </a:r>
        </a:p>
      </dgm:t>
    </dgm:pt>
    <dgm:pt modelId="{D680000D-7013-46D8-ACA6-DFB6AF87539A}" type="parTrans" cxnId="{81EEE963-AAF2-480A-81A4-65AAD2FEC674}">
      <dgm:prSet/>
      <dgm:spPr/>
      <dgm:t>
        <a:bodyPr/>
        <a:lstStyle/>
        <a:p>
          <a:endParaRPr lang="fr-CA"/>
        </a:p>
      </dgm:t>
    </dgm:pt>
    <dgm:pt modelId="{8007610E-6D88-4113-8DD7-FB837FD3E3F7}" type="sibTrans" cxnId="{81EEE963-AAF2-480A-81A4-65AAD2FEC674}">
      <dgm:prSet/>
      <dgm:spPr/>
      <dgm:t>
        <a:bodyPr/>
        <a:lstStyle/>
        <a:p>
          <a:endParaRPr lang="fr-CA"/>
        </a:p>
      </dgm:t>
    </dgm:pt>
    <dgm:pt modelId="{1D4B41A9-395E-4206-B336-86452E65AE3F}">
      <dgm:prSet phldrT="[Texte]"/>
      <dgm:spPr>
        <a:solidFill>
          <a:schemeClr val="accent3">
            <a:hueOff val="1025881"/>
            <a:satOff val="1579"/>
            <a:lumOff val="2091"/>
            <a:alpha val="40000"/>
          </a:schemeClr>
        </a:solidFill>
      </dgm:spPr>
      <dgm:t>
        <a:bodyPr/>
        <a:lstStyle/>
        <a:p>
          <a:r>
            <a:rPr lang="fr-CA" dirty="0"/>
            <a:t>Variation de la concentration des produits</a:t>
          </a:r>
        </a:p>
      </dgm:t>
    </dgm:pt>
    <dgm:pt modelId="{17A0B4D2-FB71-4988-BEDB-7501E6C09376}" type="parTrans" cxnId="{B1EE2FC2-6BBB-4CEF-B304-1DEB7D4BF1C2}">
      <dgm:prSet/>
      <dgm:spPr/>
      <dgm:t>
        <a:bodyPr/>
        <a:lstStyle/>
        <a:p>
          <a:endParaRPr lang="fr-CA"/>
        </a:p>
      </dgm:t>
    </dgm:pt>
    <dgm:pt modelId="{DBCCD2DD-6EC8-4EBA-B85C-F8D6F2EBBE50}" type="sibTrans" cxnId="{B1EE2FC2-6BBB-4CEF-B304-1DEB7D4BF1C2}">
      <dgm:prSet/>
      <dgm:spPr/>
      <dgm:t>
        <a:bodyPr/>
        <a:lstStyle/>
        <a:p>
          <a:endParaRPr lang="fr-CA"/>
        </a:p>
      </dgm:t>
    </dgm:pt>
    <dgm:pt modelId="{C6C566C3-0E28-4C19-B95E-54EA6F14CB09}">
      <dgm:prSet phldrT="[Texte]"/>
      <dgm:spPr>
        <a:solidFill>
          <a:schemeClr val="accent3">
            <a:hueOff val="2051763"/>
            <a:satOff val="3159"/>
            <a:lumOff val="4183"/>
            <a:alpha val="40000"/>
          </a:schemeClr>
        </a:solidFill>
      </dgm:spPr>
      <dgm:t>
        <a:bodyPr/>
        <a:lstStyle/>
        <a:p>
          <a:r>
            <a:rPr lang="fr-CA" dirty="0"/>
            <a:t>Variation de la température</a:t>
          </a:r>
        </a:p>
      </dgm:t>
    </dgm:pt>
    <dgm:pt modelId="{70D97015-2073-4E8F-A3B0-9FAC5D00DB2D}" type="parTrans" cxnId="{1216210F-732C-477E-9CC2-36316ECA2FBD}">
      <dgm:prSet/>
      <dgm:spPr/>
      <dgm:t>
        <a:bodyPr/>
        <a:lstStyle/>
        <a:p>
          <a:endParaRPr lang="fr-CA"/>
        </a:p>
      </dgm:t>
    </dgm:pt>
    <dgm:pt modelId="{7A9541DD-6DAC-4BAF-8B1E-602FA531AD4A}" type="sibTrans" cxnId="{1216210F-732C-477E-9CC2-36316ECA2FBD}">
      <dgm:prSet/>
      <dgm:spPr/>
      <dgm:t>
        <a:bodyPr/>
        <a:lstStyle/>
        <a:p>
          <a:endParaRPr lang="fr-CA"/>
        </a:p>
      </dgm:t>
    </dgm:pt>
    <dgm:pt modelId="{5807A512-1C2A-47AB-B6CE-93D2B36C2CBD}">
      <dgm:prSet phldrT="[Texte]"/>
      <dgm:spPr>
        <a:solidFill>
          <a:schemeClr val="accent3">
            <a:hueOff val="3077644"/>
            <a:satOff val="4738"/>
            <a:lumOff val="6274"/>
          </a:schemeClr>
        </a:solidFill>
      </dgm:spPr>
      <dgm:t>
        <a:bodyPr/>
        <a:lstStyle/>
        <a:p>
          <a:r>
            <a:rPr lang="fr-CA" dirty="0"/>
            <a:t>Variation de la pression</a:t>
          </a:r>
        </a:p>
      </dgm:t>
    </dgm:pt>
    <dgm:pt modelId="{DF459F2E-6122-4618-A259-2A9FE06A0316}" type="parTrans" cxnId="{1139D972-6962-46CC-A8FD-C33E77D45997}">
      <dgm:prSet/>
      <dgm:spPr/>
      <dgm:t>
        <a:bodyPr/>
        <a:lstStyle/>
        <a:p>
          <a:endParaRPr lang="fr-CA"/>
        </a:p>
      </dgm:t>
    </dgm:pt>
    <dgm:pt modelId="{584E9FB4-1889-4822-82DE-7260AB03BCFE}" type="sibTrans" cxnId="{1139D972-6962-46CC-A8FD-C33E77D45997}">
      <dgm:prSet/>
      <dgm:spPr/>
      <dgm:t>
        <a:bodyPr/>
        <a:lstStyle/>
        <a:p>
          <a:endParaRPr lang="fr-CA"/>
        </a:p>
      </dgm:t>
    </dgm:pt>
    <dgm:pt modelId="{4499DA52-C337-4A46-8FAC-34FBCF6AEDCE}" type="pres">
      <dgm:prSet presAssocID="{D7F80ED6-A4A8-4EC0-9671-2221A87EB0AB}" presName="Name0" presStyleCnt="0">
        <dgm:presLayoutVars>
          <dgm:dir/>
          <dgm:resizeHandles val="exact"/>
        </dgm:presLayoutVars>
      </dgm:prSet>
      <dgm:spPr/>
    </dgm:pt>
    <dgm:pt modelId="{BEACCB1F-14EE-4FC5-98ED-4D3A901F4E4C}" type="pres">
      <dgm:prSet presAssocID="{5526E07F-340B-469C-B276-B5BB24545323}" presName="node" presStyleLbl="node1" presStyleIdx="0" presStyleCnt="4">
        <dgm:presLayoutVars>
          <dgm:bulletEnabled val="1"/>
        </dgm:presLayoutVars>
      </dgm:prSet>
      <dgm:spPr/>
    </dgm:pt>
    <dgm:pt modelId="{5C11D563-F41C-4EF3-AA5E-656CDD98C17B}" type="pres">
      <dgm:prSet presAssocID="{8007610E-6D88-4113-8DD7-FB837FD3E3F7}" presName="sibTrans" presStyleCnt="0"/>
      <dgm:spPr/>
    </dgm:pt>
    <dgm:pt modelId="{92D72123-CD33-4A13-9FF4-C90DFB78897B}" type="pres">
      <dgm:prSet presAssocID="{1D4B41A9-395E-4206-B336-86452E65AE3F}" presName="node" presStyleLbl="node1" presStyleIdx="1" presStyleCnt="4">
        <dgm:presLayoutVars>
          <dgm:bulletEnabled val="1"/>
        </dgm:presLayoutVars>
      </dgm:prSet>
      <dgm:spPr/>
    </dgm:pt>
    <dgm:pt modelId="{6E603800-3EA2-4D86-BECC-264390A14BFC}" type="pres">
      <dgm:prSet presAssocID="{DBCCD2DD-6EC8-4EBA-B85C-F8D6F2EBBE50}" presName="sibTrans" presStyleCnt="0"/>
      <dgm:spPr/>
    </dgm:pt>
    <dgm:pt modelId="{451A8FB1-6752-4C16-99BA-B716E4A74FBB}" type="pres">
      <dgm:prSet presAssocID="{C6C566C3-0E28-4C19-B95E-54EA6F14CB09}" presName="node" presStyleLbl="node1" presStyleIdx="2" presStyleCnt="4">
        <dgm:presLayoutVars>
          <dgm:bulletEnabled val="1"/>
        </dgm:presLayoutVars>
      </dgm:prSet>
      <dgm:spPr/>
    </dgm:pt>
    <dgm:pt modelId="{5D80981D-F670-472D-B6BD-5B378D5622C5}" type="pres">
      <dgm:prSet presAssocID="{7A9541DD-6DAC-4BAF-8B1E-602FA531AD4A}" presName="sibTrans" presStyleCnt="0"/>
      <dgm:spPr/>
    </dgm:pt>
    <dgm:pt modelId="{6CB34306-F936-4DC7-82C0-0E00731ECF6F}" type="pres">
      <dgm:prSet presAssocID="{5807A512-1C2A-47AB-B6CE-93D2B36C2CBD}" presName="node" presStyleLbl="node1" presStyleIdx="3" presStyleCnt="4" custLinFactX="71188" custLinFactNeighborX="100000">
        <dgm:presLayoutVars>
          <dgm:bulletEnabled val="1"/>
        </dgm:presLayoutVars>
      </dgm:prSet>
      <dgm:spPr/>
    </dgm:pt>
  </dgm:ptLst>
  <dgm:cxnLst>
    <dgm:cxn modelId="{1216210F-732C-477E-9CC2-36316ECA2FBD}" srcId="{D7F80ED6-A4A8-4EC0-9671-2221A87EB0AB}" destId="{C6C566C3-0E28-4C19-B95E-54EA6F14CB09}" srcOrd="2" destOrd="0" parTransId="{70D97015-2073-4E8F-A3B0-9FAC5D00DB2D}" sibTransId="{7A9541DD-6DAC-4BAF-8B1E-602FA531AD4A}"/>
    <dgm:cxn modelId="{063AAB11-16BD-4FAF-85FE-D3818457E3C5}" type="presOf" srcId="{C6C566C3-0E28-4C19-B95E-54EA6F14CB09}" destId="{451A8FB1-6752-4C16-99BA-B716E4A74FBB}" srcOrd="0" destOrd="0" presId="urn:microsoft.com/office/officeart/2005/8/layout/hList6"/>
    <dgm:cxn modelId="{81EEE963-AAF2-480A-81A4-65AAD2FEC674}" srcId="{D7F80ED6-A4A8-4EC0-9671-2221A87EB0AB}" destId="{5526E07F-340B-469C-B276-B5BB24545323}" srcOrd="0" destOrd="0" parTransId="{D680000D-7013-46D8-ACA6-DFB6AF87539A}" sibTransId="{8007610E-6D88-4113-8DD7-FB837FD3E3F7}"/>
    <dgm:cxn modelId="{1139D972-6962-46CC-A8FD-C33E77D45997}" srcId="{D7F80ED6-A4A8-4EC0-9671-2221A87EB0AB}" destId="{5807A512-1C2A-47AB-B6CE-93D2B36C2CBD}" srcOrd="3" destOrd="0" parTransId="{DF459F2E-6122-4618-A259-2A9FE06A0316}" sibTransId="{584E9FB4-1889-4822-82DE-7260AB03BCFE}"/>
    <dgm:cxn modelId="{4C3FE876-21D2-4620-82C3-A3C29EEBE3AB}" type="presOf" srcId="{1D4B41A9-395E-4206-B336-86452E65AE3F}" destId="{92D72123-CD33-4A13-9FF4-C90DFB78897B}" srcOrd="0" destOrd="0" presId="urn:microsoft.com/office/officeart/2005/8/layout/hList6"/>
    <dgm:cxn modelId="{8A734B9F-2BEE-43DE-B897-AEFEE5F5800D}" type="presOf" srcId="{D7F80ED6-A4A8-4EC0-9671-2221A87EB0AB}" destId="{4499DA52-C337-4A46-8FAC-34FBCF6AEDCE}" srcOrd="0" destOrd="0" presId="urn:microsoft.com/office/officeart/2005/8/layout/hList6"/>
    <dgm:cxn modelId="{198579A8-24B7-4A0F-8E51-22E10D85DF03}" type="presOf" srcId="{5807A512-1C2A-47AB-B6CE-93D2B36C2CBD}" destId="{6CB34306-F936-4DC7-82C0-0E00731ECF6F}" srcOrd="0" destOrd="0" presId="urn:microsoft.com/office/officeart/2005/8/layout/hList6"/>
    <dgm:cxn modelId="{B1EE2FC2-6BBB-4CEF-B304-1DEB7D4BF1C2}" srcId="{D7F80ED6-A4A8-4EC0-9671-2221A87EB0AB}" destId="{1D4B41A9-395E-4206-B336-86452E65AE3F}" srcOrd="1" destOrd="0" parTransId="{17A0B4D2-FB71-4988-BEDB-7501E6C09376}" sibTransId="{DBCCD2DD-6EC8-4EBA-B85C-F8D6F2EBBE50}"/>
    <dgm:cxn modelId="{13C6DEE0-2C7B-4924-9806-AC8C4B0082B9}" type="presOf" srcId="{5526E07F-340B-469C-B276-B5BB24545323}" destId="{BEACCB1F-14EE-4FC5-98ED-4D3A901F4E4C}" srcOrd="0" destOrd="0" presId="urn:microsoft.com/office/officeart/2005/8/layout/hList6"/>
    <dgm:cxn modelId="{C2283859-EA40-41B6-947D-D59485063F2F}" type="presParOf" srcId="{4499DA52-C337-4A46-8FAC-34FBCF6AEDCE}" destId="{BEACCB1F-14EE-4FC5-98ED-4D3A901F4E4C}" srcOrd="0" destOrd="0" presId="urn:microsoft.com/office/officeart/2005/8/layout/hList6"/>
    <dgm:cxn modelId="{10C61819-082D-4413-A4E7-33827D087E52}" type="presParOf" srcId="{4499DA52-C337-4A46-8FAC-34FBCF6AEDCE}" destId="{5C11D563-F41C-4EF3-AA5E-656CDD98C17B}" srcOrd="1" destOrd="0" presId="urn:microsoft.com/office/officeart/2005/8/layout/hList6"/>
    <dgm:cxn modelId="{E03359C9-F3C9-4DBF-9C01-9A4DBD3CF89A}" type="presParOf" srcId="{4499DA52-C337-4A46-8FAC-34FBCF6AEDCE}" destId="{92D72123-CD33-4A13-9FF4-C90DFB78897B}" srcOrd="2" destOrd="0" presId="urn:microsoft.com/office/officeart/2005/8/layout/hList6"/>
    <dgm:cxn modelId="{2A265B96-C794-432F-ABD8-64DDB97FAD68}" type="presParOf" srcId="{4499DA52-C337-4A46-8FAC-34FBCF6AEDCE}" destId="{6E603800-3EA2-4D86-BECC-264390A14BFC}" srcOrd="3" destOrd="0" presId="urn:microsoft.com/office/officeart/2005/8/layout/hList6"/>
    <dgm:cxn modelId="{876AFD2B-EF8D-46EC-B8A8-1EF4542EE320}" type="presParOf" srcId="{4499DA52-C337-4A46-8FAC-34FBCF6AEDCE}" destId="{451A8FB1-6752-4C16-99BA-B716E4A74FBB}" srcOrd="4" destOrd="0" presId="urn:microsoft.com/office/officeart/2005/8/layout/hList6"/>
    <dgm:cxn modelId="{4A8DA0A4-C503-4B3D-A60B-EAC8B62CFC9B}" type="presParOf" srcId="{4499DA52-C337-4A46-8FAC-34FBCF6AEDCE}" destId="{5D80981D-F670-472D-B6BD-5B378D5622C5}" srcOrd="5" destOrd="0" presId="urn:microsoft.com/office/officeart/2005/8/layout/hList6"/>
    <dgm:cxn modelId="{F02A78F2-838D-4F2D-971D-814703D6578A}" type="presParOf" srcId="{4499DA52-C337-4A46-8FAC-34FBCF6AEDCE}" destId="{6CB34306-F936-4DC7-82C0-0E00731ECF6F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ACCB1F-14EE-4FC5-98ED-4D3A901F4E4C}">
      <dsp:nvSpPr>
        <dsp:cNvPr id="0" name=""/>
        <dsp:cNvSpPr/>
      </dsp:nvSpPr>
      <dsp:spPr>
        <a:xfrm rot="16200000">
          <a:off x="-1149991" y="1151667"/>
          <a:ext cx="3947652" cy="1644316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728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700" kern="1200" dirty="0"/>
            <a:t>Variation de la concentration des réactifs</a:t>
          </a:r>
        </a:p>
      </dsp:txBody>
      <dsp:txXfrm rot="5400000">
        <a:off x="1677" y="789529"/>
        <a:ext cx="1644316" cy="2368592"/>
      </dsp:txXfrm>
    </dsp:sp>
    <dsp:sp modelId="{92D72123-CD33-4A13-9FF4-C90DFB78897B}">
      <dsp:nvSpPr>
        <dsp:cNvPr id="0" name=""/>
        <dsp:cNvSpPr/>
      </dsp:nvSpPr>
      <dsp:spPr>
        <a:xfrm rot="16200000">
          <a:off x="617648" y="1151667"/>
          <a:ext cx="3947652" cy="1644316"/>
        </a:xfrm>
        <a:prstGeom prst="flowChartManualOperation">
          <a:avLst/>
        </a:prstGeom>
        <a:solidFill>
          <a:schemeClr val="accent3">
            <a:hueOff val="1025881"/>
            <a:satOff val="1579"/>
            <a:lumOff val="20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728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700" kern="1200" dirty="0"/>
            <a:t>Variation de la concentration des produits</a:t>
          </a:r>
        </a:p>
      </dsp:txBody>
      <dsp:txXfrm rot="5400000">
        <a:off x="1769316" y="789529"/>
        <a:ext cx="1644316" cy="2368592"/>
      </dsp:txXfrm>
    </dsp:sp>
    <dsp:sp modelId="{451A8FB1-6752-4C16-99BA-B716E4A74FBB}">
      <dsp:nvSpPr>
        <dsp:cNvPr id="0" name=""/>
        <dsp:cNvSpPr/>
      </dsp:nvSpPr>
      <dsp:spPr>
        <a:xfrm rot="16200000">
          <a:off x="2385288" y="1151667"/>
          <a:ext cx="3947652" cy="1644316"/>
        </a:xfrm>
        <a:prstGeom prst="flowChartManualOperation">
          <a:avLst/>
        </a:prstGeom>
        <a:solidFill>
          <a:schemeClr val="accent3">
            <a:hueOff val="2051763"/>
            <a:satOff val="3159"/>
            <a:lumOff val="41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728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700" kern="1200" dirty="0"/>
            <a:t>Variation de la température</a:t>
          </a:r>
        </a:p>
      </dsp:txBody>
      <dsp:txXfrm rot="5400000">
        <a:off x="3536956" y="789529"/>
        <a:ext cx="1644316" cy="2368592"/>
      </dsp:txXfrm>
    </dsp:sp>
    <dsp:sp modelId="{6CB34306-F936-4DC7-82C0-0E00731ECF6F}">
      <dsp:nvSpPr>
        <dsp:cNvPr id="0" name=""/>
        <dsp:cNvSpPr/>
      </dsp:nvSpPr>
      <dsp:spPr>
        <a:xfrm rot="16200000">
          <a:off x="4152928" y="1151667"/>
          <a:ext cx="3947652" cy="1644316"/>
        </a:xfrm>
        <a:prstGeom prst="flowChartManualOperation">
          <a:avLst/>
        </a:prstGeom>
        <a:solidFill>
          <a:schemeClr val="accent3">
            <a:hueOff val="3077644"/>
            <a:satOff val="4738"/>
            <a:lumOff val="627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728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700" kern="1200" dirty="0"/>
            <a:t>Variation de la pression</a:t>
          </a:r>
        </a:p>
      </dsp:txBody>
      <dsp:txXfrm rot="5400000">
        <a:off x="5304596" y="789529"/>
        <a:ext cx="1644316" cy="236859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ACCB1F-14EE-4FC5-98ED-4D3A901F4E4C}">
      <dsp:nvSpPr>
        <dsp:cNvPr id="0" name=""/>
        <dsp:cNvSpPr/>
      </dsp:nvSpPr>
      <dsp:spPr>
        <a:xfrm rot="16200000">
          <a:off x="-489249" y="489962"/>
          <a:ext cx="1679478" cy="699553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0" rIns="47377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700" kern="1200" dirty="0"/>
            <a:t>Variation de la concentration des réactifs</a:t>
          </a:r>
        </a:p>
      </dsp:txBody>
      <dsp:txXfrm rot="5400000">
        <a:off x="713" y="335896"/>
        <a:ext cx="699553" cy="1007686"/>
      </dsp:txXfrm>
    </dsp:sp>
    <dsp:sp modelId="{92D72123-CD33-4A13-9FF4-C90DFB78897B}">
      <dsp:nvSpPr>
        <dsp:cNvPr id="0" name=""/>
        <dsp:cNvSpPr/>
      </dsp:nvSpPr>
      <dsp:spPr>
        <a:xfrm rot="16200000">
          <a:off x="262770" y="489962"/>
          <a:ext cx="1679478" cy="699553"/>
        </a:xfrm>
        <a:prstGeom prst="flowChartManualOperation">
          <a:avLst/>
        </a:prstGeom>
        <a:solidFill>
          <a:schemeClr val="accent3">
            <a:hueOff val="1025881"/>
            <a:satOff val="1579"/>
            <a:lumOff val="2091"/>
            <a:alpha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0" rIns="47377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700" kern="1200" dirty="0"/>
            <a:t>Variation de la concentration des produits</a:t>
          </a:r>
        </a:p>
      </dsp:txBody>
      <dsp:txXfrm rot="5400000">
        <a:off x="752732" y="335896"/>
        <a:ext cx="699553" cy="1007686"/>
      </dsp:txXfrm>
    </dsp:sp>
    <dsp:sp modelId="{451A8FB1-6752-4C16-99BA-B716E4A74FBB}">
      <dsp:nvSpPr>
        <dsp:cNvPr id="0" name=""/>
        <dsp:cNvSpPr/>
      </dsp:nvSpPr>
      <dsp:spPr>
        <a:xfrm rot="16200000">
          <a:off x="1014790" y="489962"/>
          <a:ext cx="1679478" cy="699553"/>
        </a:xfrm>
        <a:prstGeom prst="flowChartManualOperation">
          <a:avLst/>
        </a:prstGeom>
        <a:solidFill>
          <a:schemeClr val="accent3">
            <a:hueOff val="2051763"/>
            <a:satOff val="3159"/>
            <a:lumOff val="4183"/>
            <a:alpha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0" rIns="47377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700" kern="1200" dirty="0"/>
            <a:t>Variation de la température</a:t>
          </a:r>
        </a:p>
      </dsp:txBody>
      <dsp:txXfrm rot="5400000">
        <a:off x="1504752" y="335896"/>
        <a:ext cx="699553" cy="1007686"/>
      </dsp:txXfrm>
    </dsp:sp>
    <dsp:sp modelId="{6CB34306-F936-4DC7-82C0-0E00731ECF6F}">
      <dsp:nvSpPr>
        <dsp:cNvPr id="0" name=""/>
        <dsp:cNvSpPr/>
      </dsp:nvSpPr>
      <dsp:spPr>
        <a:xfrm rot="16200000">
          <a:off x="1767523" y="489962"/>
          <a:ext cx="1679478" cy="699553"/>
        </a:xfrm>
        <a:prstGeom prst="flowChartManualOperation">
          <a:avLst/>
        </a:prstGeom>
        <a:solidFill>
          <a:schemeClr val="accent3">
            <a:hueOff val="3077644"/>
            <a:satOff val="4738"/>
            <a:lumOff val="6274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0" rIns="47377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700" kern="1200" dirty="0"/>
            <a:t>Variation de la pression</a:t>
          </a:r>
        </a:p>
      </dsp:txBody>
      <dsp:txXfrm rot="5400000">
        <a:off x="2257485" y="335896"/>
        <a:ext cx="699553" cy="100768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ACCB1F-14EE-4FC5-98ED-4D3A901F4E4C}">
      <dsp:nvSpPr>
        <dsp:cNvPr id="0" name=""/>
        <dsp:cNvSpPr/>
      </dsp:nvSpPr>
      <dsp:spPr>
        <a:xfrm rot="16200000">
          <a:off x="-489249" y="489962"/>
          <a:ext cx="1679478" cy="699553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0" rIns="47377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700" kern="1200" dirty="0"/>
            <a:t>Variation de la concentration des réactifs</a:t>
          </a:r>
        </a:p>
      </dsp:txBody>
      <dsp:txXfrm rot="5400000">
        <a:off x="713" y="335896"/>
        <a:ext cx="699553" cy="1007686"/>
      </dsp:txXfrm>
    </dsp:sp>
    <dsp:sp modelId="{92D72123-CD33-4A13-9FF4-C90DFB78897B}">
      <dsp:nvSpPr>
        <dsp:cNvPr id="0" name=""/>
        <dsp:cNvSpPr/>
      </dsp:nvSpPr>
      <dsp:spPr>
        <a:xfrm rot="16200000">
          <a:off x="262770" y="489962"/>
          <a:ext cx="1679478" cy="699553"/>
        </a:xfrm>
        <a:prstGeom prst="flowChartManualOperation">
          <a:avLst/>
        </a:prstGeom>
        <a:solidFill>
          <a:schemeClr val="accent3">
            <a:hueOff val="1025881"/>
            <a:satOff val="1579"/>
            <a:lumOff val="2091"/>
            <a:alpha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0" rIns="47377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700" kern="1200" dirty="0"/>
            <a:t>Variation de la concentration des produits</a:t>
          </a:r>
        </a:p>
      </dsp:txBody>
      <dsp:txXfrm rot="5400000">
        <a:off x="752732" y="335896"/>
        <a:ext cx="699553" cy="1007686"/>
      </dsp:txXfrm>
    </dsp:sp>
    <dsp:sp modelId="{451A8FB1-6752-4C16-99BA-B716E4A74FBB}">
      <dsp:nvSpPr>
        <dsp:cNvPr id="0" name=""/>
        <dsp:cNvSpPr/>
      </dsp:nvSpPr>
      <dsp:spPr>
        <a:xfrm rot="16200000">
          <a:off x="1014790" y="489962"/>
          <a:ext cx="1679478" cy="699553"/>
        </a:xfrm>
        <a:prstGeom prst="flowChartManualOperation">
          <a:avLst/>
        </a:prstGeom>
        <a:solidFill>
          <a:schemeClr val="accent3">
            <a:hueOff val="2051763"/>
            <a:satOff val="3159"/>
            <a:lumOff val="4183"/>
            <a:alpha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0" rIns="47377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700" kern="1200" dirty="0"/>
            <a:t>Variation de la température</a:t>
          </a:r>
        </a:p>
      </dsp:txBody>
      <dsp:txXfrm rot="5400000">
        <a:off x="1504752" y="335896"/>
        <a:ext cx="699553" cy="1007686"/>
      </dsp:txXfrm>
    </dsp:sp>
    <dsp:sp modelId="{6CB34306-F936-4DC7-82C0-0E00731ECF6F}">
      <dsp:nvSpPr>
        <dsp:cNvPr id="0" name=""/>
        <dsp:cNvSpPr/>
      </dsp:nvSpPr>
      <dsp:spPr>
        <a:xfrm rot="16200000">
          <a:off x="1767523" y="489962"/>
          <a:ext cx="1679478" cy="699553"/>
        </a:xfrm>
        <a:prstGeom prst="flowChartManualOperation">
          <a:avLst/>
        </a:prstGeom>
        <a:solidFill>
          <a:schemeClr val="accent3">
            <a:hueOff val="3077644"/>
            <a:satOff val="4738"/>
            <a:lumOff val="6274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0" rIns="47377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700" kern="1200" dirty="0"/>
            <a:t>Variation de la pression</a:t>
          </a:r>
        </a:p>
      </dsp:txBody>
      <dsp:txXfrm rot="5400000">
        <a:off x="2257485" y="335896"/>
        <a:ext cx="699553" cy="10076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ACCB1F-14EE-4FC5-98ED-4D3A901F4E4C}">
      <dsp:nvSpPr>
        <dsp:cNvPr id="0" name=""/>
        <dsp:cNvSpPr/>
      </dsp:nvSpPr>
      <dsp:spPr>
        <a:xfrm rot="16200000">
          <a:off x="-637933" y="638862"/>
          <a:ext cx="2189874" cy="912148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59655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900" kern="1200" dirty="0"/>
            <a:t>Variation de la concentration des réactifs</a:t>
          </a:r>
        </a:p>
      </dsp:txBody>
      <dsp:txXfrm rot="5400000">
        <a:off x="930" y="437974"/>
        <a:ext cx="912148" cy="1313924"/>
      </dsp:txXfrm>
    </dsp:sp>
    <dsp:sp modelId="{92D72123-CD33-4A13-9FF4-C90DFB78897B}">
      <dsp:nvSpPr>
        <dsp:cNvPr id="0" name=""/>
        <dsp:cNvSpPr/>
      </dsp:nvSpPr>
      <dsp:spPr>
        <a:xfrm rot="16200000">
          <a:off x="342626" y="638862"/>
          <a:ext cx="2189874" cy="912148"/>
        </a:xfrm>
        <a:prstGeom prst="flowChartManualOperation">
          <a:avLst/>
        </a:prstGeom>
        <a:solidFill>
          <a:schemeClr val="accent3">
            <a:hueOff val="1025881"/>
            <a:satOff val="1579"/>
            <a:lumOff val="20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59655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900" kern="1200" dirty="0"/>
            <a:t>Variation de la concentration des produits</a:t>
          </a:r>
        </a:p>
      </dsp:txBody>
      <dsp:txXfrm rot="5400000">
        <a:off x="981489" y="437974"/>
        <a:ext cx="912148" cy="1313924"/>
      </dsp:txXfrm>
    </dsp:sp>
    <dsp:sp modelId="{451A8FB1-6752-4C16-99BA-B716E4A74FBB}">
      <dsp:nvSpPr>
        <dsp:cNvPr id="0" name=""/>
        <dsp:cNvSpPr/>
      </dsp:nvSpPr>
      <dsp:spPr>
        <a:xfrm rot="16200000">
          <a:off x="1323187" y="638862"/>
          <a:ext cx="2189874" cy="912148"/>
        </a:xfrm>
        <a:prstGeom prst="flowChartManualOperation">
          <a:avLst/>
        </a:prstGeom>
        <a:solidFill>
          <a:schemeClr val="accent3">
            <a:hueOff val="2051763"/>
            <a:satOff val="3159"/>
            <a:lumOff val="418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59655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900" kern="1200" dirty="0"/>
            <a:t>Variation de la température</a:t>
          </a:r>
        </a:p>
      </dsp:txBody>
      <dsp:txXfrm rot="5400000">
        <a:off x="1962050" y="437974"/>
        <a:ext cx="912148" cy="1313924"/>
      </dsp:txXfrm>
    </dsp:sp>
    <dsp:sp modelId="{6CB34306-F936-4DC7-82C0-0E00731ECF6F}">
      <dsp:nvSpPr>
        <dsp:cNvPr id="0" name=""/>
        <dsp:cNvSpPr/>
      </dsp:nvSpPr>
      <dsp:spPr>
        <a:xfrm rot="16200000">
          <a:off x="2304676" y="638862"/>
          <a:ext cx="2189874" cy="912148"/>
        </a:xfrm>
        <a:prstGeom prst="flowChartManualOperation">
          <a:avLst/>
        </a:prstGeom>
        <a:solidFill>
          <a:schemeClr val="accent3">
            <a:hueOff val="3077644"/>
            <a:satOff val="4738"/>
            <a:lumOff val="6274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59655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900" kern="1200" dirty="0"/>
            <a:t>Variation de la pression</a:t>
          </a:r>
        </a:p>
      </dsp:txBody>
      <dsp:txXfrm rot="5400000">
        <a:off x="2943539" y="437974"/>
        <a:ext cx="912148" cy="13139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ACCB1F-14EE-4FC5-98ED-4D3A901F4E4C}">
      <dsp:nvSpPr>
        <dsp:cNvPr id="0" name=""/>
        <dsp:cNvSpPr/>
      </dsp:nvSpPr>
      <dsp:spPr>
        <a:xfrm rot="16200000">
          <a:off x="-1149991" y="1151667"/>
          <a:ext cx="3947652" cy="1644316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728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700" kern="1200" dirty="0"/>
            <a:t>Variation de la concentration des réactifs</a:t>
          </a:r>
        </a:p>
      </dsp:txBody>
      <dsp:txXfrm rot="5400000">
        <a:off x="1677" y="789529"/>
        <a:ext cx="1644316" cy="2368592"/>
      </dsp:txXfrm>
    </dsp:sp>
    <dsp:sp modelId="{92D72123-CD33-4A13-9FF4-C90DFB78897B}">
      <dsp:nvSpPr>
        <dsp:cNvPr id="0" name=""/>
        <dsp:cNvSpPr/>
      </dsp:nvSpPr>
      <dsp:spPr>
        <a:xfrm rot="16200000">
          <a:off x="617648" y="1151667"/>
          <a:ext cx="3947652" cy="1644316"/>
        </a:xfrm>
        <a:prstGeom prst="flowChartManualOperation">
          <a:avLst/>
        </a:prstGeom>
        <a:solidFill>
          <a:schemeClr val="accent3">
            <a:hueOff val="1025881"/>
            <a:satOff val="1579"/>
            <a:lumOff val="20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728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700" kern="1200" dirty="0"/>
            <a:t>Variation de la concentration des produits</a:t>
          </a:r>
        </a:p>
      </dsp:txBody>
      <dsp:txXfrm rot="5400000">
        <a:off x="1769316" y="789529"/>
        <a:ext cx="1644316" cy="2368592"/>
      </dsp:txXfrm>
    </dsp:sp>
    <dsp:sp modelId="{451A8FB1-6752-4C16-99BA-B716E4A74FBB}">
      <dsp:nvSpPr>
        <dsp:cNvPr id="0" name=""/>
        <dsp:cNvSpPr/>
      </dsp:nvSpPr>
      <dsp:spPr>
        <a:xfrm rot="16200000">
          <a:off x="2385288" y="1151667"/>
          <a:ext cx="3947652" cy="1644316"/>
        </a:xfrm>
        <a:prstGeom prst="flowChartManualOperation">
          <a:avLst/>
        </a:prstGeom>
        <a:solidFill>
          <a:schemeClr val="accent3">
            <a:hueOff val="2051763"/>
            <a:satOff val="3159"/>
            <a:lumOff val="41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728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700" kern="1200" dirty="0"/>
            <a:t>Variation de la température</a:t>
          </a:r>
        </a:p>
      </dsp:txBody>
      <dsp:txXfrm rot="5400000">
        <a:off x="3536956" y="789529"/>
        <a:ext cx="1644316" cy="2368592"/>
      </dsp:txXfrm>
    </dsp:sp>
    <dsp:sp modelId="{6CB34306-F936-4DC7-82C0-0E00731ECF6F}">
      <dsp:nvSpPr>
        <dsp:cNvPr id="0" name=""/>
        <dsp:cNvSpPr/>
      </dsp:nvSpPr>
      <dsp:spPr>
        <a:xfrm rot="16200000">
          <a:off x="4152928" y="1151667"/>
          <a:ext cx="3947652" cy="1644316"/>
        </a:xfrm>
        <a:prstGeom prst="flowChartManualOperation">
          <a:avLst/>
        </a:prstGeom>
        <a:solidFill>
          <a:schemeClr val="accent3">
            <a:hueOff val="3077644"/>
            <a:satOff val="4738"/>
            <a:lumOff val="627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728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700" kern="1200" dirty="0"/>
            <a:t>Variation de la pression</a:t>
          </a:r>
        </a:p>
      </dsp:txBody>
      <dsp:txXfrm rot="5400000">
        <a:off x="5304596" y="789529"/>
        <a:ext cx="1644316" cy="23685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ACCB1F-14EE-4FC5-98ED-4D3A901F4E4C}">
      <dsp:nvSpPr>
        <dsp:cNvPr id="0" name=""/>
        <dsp:cNvSpPr/>
      </dsp:nvSpPr>
      <dsp:spPr>
        <a:xfrm rot="16200000">
          <a:off x="-489249" y="489962"/>
          <a:ext cx="1679478" cy="699553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0" rIns="47377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700" kern="1200" dirty="0"/>
            <a:t>Variation de la concentration des réactifs</a:t>
          </a:r>
        </a:p>
      </dsp:txBody>
      <dsp:txXfrm rot="5400000">
        <a:off x="713" y="335896"/>
        <a:ext cx="699553" cy="1007686"/>
      </dsp:txXfrm>
    </dsp:sp>
    <dsp:sp modelId="{92D72123-CD33-4A13-9FF4-C90DFB78897B}">
      <dsp:nvSpPr>
        <dsp:cNvPr id="0" name=""/>
        <dsp:cNvSpPr/>
      </dsp:nvSpPr>
      <dsp:spPr>
        <a:xfrm rot="16200000">
          <a:off x="262770" y="489962"/>
          <a:ext cx="1679478" cy="699553"/>
        </a:xfrm>
        <a:prstGeom prst="flowChartManualOperation">
          <a:avLst/>
        </a:prstGeom>
        <a:solidFill>
          <a:schemeClr val="accent3">
            <a:hueOff val="1025881"/>
            <a:satOff val="1579"/>
            <a:lumOff val="2091"/>
            <a:alpha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0" rIns="47377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700" kern="1200" dirty="0"/>
            <a:t>Variation de la concentration des produits</a:t>
          </a:r>
        </a:p>
      </dsp:txBody>
      <dsp:txXfrm rot="5400000">
        <a:off x="752732" y="335896"/>
        <a:ext cx="699553" cy="1007686"/>
      </dsp:txXfrm>
    </dsp:sp>
    <dsp:sp modelId="{451A8FB1-6752-4C16-99BA-B716E4A74FBB}">
      <dsp:nvSpPr>
        <dsp:cNvPr id="0" name=""/>
        <dsp:cNvSpPr/>
      </dsp:nvSpPr>
      <dsp:spPr>
        <a:xfrm rot="16200000">
          <a:off x="1014790" y="489962"/>
          <a:ext cx="1679478" cy="699553"/>
        </a:xfrm>
        <a:prstGeom prst="flowChartManualOperation">
          <a:avLst/>
        </a:prstGeom>
        <a:solidFill>
          <a:schemeClr val="accent3">
            <a:hueOff val="2051763"/>
            <a:satOff val="3159"/>
            <a:lumOff val="418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0" rIns="47377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700" kern="1200" dirty="0"/>
            <a:t>Variation de la température</a:t>
          </a:r>
        </a:p>
      </dsp:txBody>
      <dsp:txXfrm rot="5400000">
        <a:off x="1504752" y="335896"/>
        <a:ext cx="699553" cy="1007686"/>
      </dsp:txXfrm>
    </dsp:sp>
    <dsp:sp modelId="{6CB34306-F936-4DC7-82C0-0E00731ECF6F}">
      <dsp:nvSpPr>
        <dsp:cNvPr id="0" name=""/>
        <dsp:cNvSpPr/>
      </dsp:nvSpPr>
      <dsp:spPr>
        <a:xfrm rot="16200000">
          <a:off x="1767523" y="489962"/>
          <a:ext cx="1679478" cy="699553"/>
        </a:xfrm>
        <a:prstGeom prst="flowChartManualOperation">
          <a:avLst/>
        </a:prstGeom>
        <a:solidFill>
          <a:schemeClr val="accent3">
            <a:hueOff val="3077644"/>
            <a:satOff val="4738"/>
            <a:lumOff val="6274"/>
            <a:alpha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0" rIns="47377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700" kern="1200" dirty="0"/>
            <a:t>Variation de la pression</a:t>
          </a:r>
        </a:p>
      </dsp:txBody>
      <dsp:txXfrm rot="5400000">
        <a:off x="2257485" y="335896"/>
        <a:ext cx="699553" cy="10076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ACCB1F-14EE-4FC5-98ED-4D3A901F4E4C}">
      <dsp:nvSpPr>
        <dsp:cNvPr id="0" name=""/>
        <dsp:cNvSpPr/>
      </dsp:nvSpPr>
      <dsp:spPr>
        <a:xfrm rot="16200000">
          <a:off x="-489249" y="489962"/>
          <a:ext cx="1679478" cy="699553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0" rIns="47377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700" kern="1200" dirty="0"/>
            <a:t>Variation de la concentration des réactifs</a:t>
          </a:r>
        </a:p>
      </dsp:txBody>
      <dsp:txXfrm rot="5400000">
        <a:off x="713" y="335896"/>
        <a:ext cx="699553" cy="1007686"/>
      </dsp:txXfrm>
    </dsp:sp>
    <dsp:sp modelId="{92D72123-CD33-4A13-9FF4-C90DFB78897B}">
      <dsp:nvSpPr>
        <dsp:cNvPr id="0" name=""/>
        <dsp:cNvSpPr/>
      </dsp:nvSpPr>
      <dsp:spPr>
        <a:xfrm rot="16200000">
          <a:off x="262770" y="489962"/>
          <a:ext cx="1679478" cy="699553"/>
        </a:xfrm>
        <a:prstGeom prst="flowChartManualOperation">
          <a:avLst/>
        </a:prstGeom>
        <a:solidFill>
          <a:schemeClr val="accent3">
            <a:hueOff val="1025881"/>
            <a:satOff val="1579"/>
            <a:lumOff val="2091"/>
            <a:alpha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0" rIns="47377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700" kern="1200" dirty="0"/>
            <a:t>Variation de la concentration des produits</a:t>
          </a:r>
        </a:p>
      </dsp:txBody>
      <dsp:txXfrm rot="5400000">
        <a:off x="752732" y="335896"/>
        <a:ext cx="699553" cy="1007686"/>
      </dsp:txXfrm>
    </dsp:sp>
    <dsp:sp modelId="{451A8FB1-6752-4C16-99BA-B716E4A74FBB}">
      <dsp:nvSpPr>
        <dsp:cNvPr id="0" name=""/>
        <dsp:cNvSpPr/>
      </dsp:nvSpPr>
      <dsp:spPr>
        <a:xfrm rot="16200000">
          <a:off x="1014790" y="489962"/>
          <a:ext cx="1679478" cy="699553"/>
        </a:xfrm>
        <a:prstGeom prst="flowChartManualOperation">
          <a:avLst/>
        </a:prstGeom>
        <a:solidFill>
          <a:schemeClr val="accent3">
            <a:hueOff val="2051763"/>
            <a:satOff val="3159"/>
            <a:lumOff val="418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0" rIns="47377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700" kern="1200" dirty="0"/>
            <a:t>Variation de la température</a:t>
          </a:r>
        </a:p>
      </dsp:txBody>
      <dsp:txXfrm rot="5400000">
        <a:off x="1504752" y="335896"/>
        <a:ext cx="699553" cy="1007686"/>
      </dsp:txXfrm>
    </dsp:sp>
    <dsp:sp modelId="{6CB34306-F936-4DC7-82C0-0E00731ECF6F}">
      <dsp:nvSpPr>
        <dsp:cNvPr id="0" name=""/>
        <dsp:cNvSpPr/>
      </dsp:nvSpPr>
      <dsp:spPr>
        <a:xfrm rot="16200000">
          <a:off x="1767523" y="489962"/>
          <a:ext cx="1679478" cy="699553"/>
        </a:xfrm>
        <a:prstGeom prst="flowChartManualOperation">
          <a:avLst/>
        </a:prstGeom>
        <a:solidFill>
          <a:schemeClr val="accent3">
            <a:hueOff val="3077644"/>
            <a:satOff val="4738"/>
            <a:lumOff val="6274"/>
            <a:alpha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0" rIns="47377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700" kern="1200" dirty="0"/>
            <a:t>Variation de la pression</a:t>
          </a:r>
        </a:p>
      </dsp:txBody>
      <dsp:txXfrm rot="5400000">
        <a:off x="2257485" y="335896"/>
        <a:ext cx="699553" cy="10076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ACCB1F-14EE-4FC5-98ED-4D3A901F4E4C}">
      <dsp:nvSpPr>
        <dsp:cNvPr id="0" name=""/>
        <dsp:cNvSpPr/>
      </dsp:nvSpPr>
      <dsp:spPr>
        <a:xfrm rot="16200000">
          <a:off x="-489249" y="489962"/>
          <a:ext cx="1679478" cy="699553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0" rIns="47377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700" kern="1200" dirty="0"/>
            <a:t>Variation de la concentration des réactifs</a:t>
          </a:r>
        </a:p>
      </dsp:txBody>
      <dsp:txXfrm rot="5400000">
        <a:off x="713" y="335896"/>
        <a:ext cx="699553" cy="1007686"/>
      </dsp:txXfrm>
    </dsp:sp>
    <dsp:sp modelId="{92D72123-CD33-4A13-9FF4-C90DFB78897B}">
      <dsp:nvSpPr>
        <dsp:cNvPr id="0" name=""/>
        <dsp:cNvSpPr/>
      </dsp:nvSpPr>
      <dsp:spPr>
        <a:xfrm rot="16200000">
          <a:off x="262770" y="489962"/>
          <a:ext cx="1679478" cy="699553"/>
        </a:xfrm>
        <a:prstGeom prst="flowChartManualOperation">
          <a:avLst/>
        </a:prstGeom>
        <a:solidFill>
          <a:schemeClr val="accent3">
            <a:hueOff val="1025881"/>
            <a:satOff val="1579"/>
            <a:lumOff val="2091"/>
            <a:alpha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0" rIns="47377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700" kern="1200" dirty="0"/>
            <a:t>Variation de la concentration des produits</a:t>
          </a:r>
        </a:p>
      </dsp:txBody>
      <dsp:txXfrm rot="5400000">
        <a:off x="752732" y="335896"/>
        <a:ext cx="699553" cy="1007686"/>
      </dsp:txXfrm>
    </dsp:sp>
    <dsp:sp modelId="{451A8FB1-6752-4C16-99BA-B716E4A74FBB}">
      <dsp:nvSpPr>
        <dsp:cNvPr id="0" name=""/>
        <dsp:cNvSpPr/>
      </dsp:nvSpPr>
      <dsp:spPr>
        <a:xfrm rot="16200000">
          <a:off x="1014790" y="489962"/>
          <a:ext cx="1679478" cy="699553"/>
        </a:xfrm>
        <a:prstGeom prst="flowChartManualOperation">
          <a:avLst/>
        </a:prstGeom>
        <a:solidFill>
          <a:schemeClr val="accent3">
            <a:hueOff val="2051763"/>
            <a:satOff val="3159"/>
            <a:lumOff val="418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0" rIns="47377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700" kern="1200" dirty="0"/>
            <a:t>Variation de la température</a:t>
          </a:r>
        </a:p>
      </dsp:txBody>
      <dsp:txXfrm rot="5400000">
        <a:off x="1504752" y="335896"/>
        <a:ext cx="699553" cy="1007686"/>
      </dsp:txXfrm>
    </dsp:sp>
    <dsp:sp modelId="{6CB34306-F936-4DC7-82C0-0E00731ECF6F}">
      <dsp:nvSpPr>
        <dsp:cNvPr id="0" name=""/>
        <dsp:cNvSpPr/>
      </dsp:nvSpPr>
      <dsp:spPr>
        <a:xfrm rot="16200000">
          <a:off x="1767523" y="489962"/>
          <a:ext cx="1679478" cy="699553"/>
        </a:xfrm>
        <a:prstGeom prst="flowChartManualOperation">
          <a:avLst/>
        </a:prstGeom>
        <a:solidFill>
          <a:schemeClr val="accent3">
            <a:hueOff val="3077644"/>
            <a:satOff val="4738"/>
            <a:lumOff val="6274"/>
            <a:alpha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0" rIns="47377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700" kern="1200" dirty="0"/>
            <a:t>Variation de la pression</a:t>
          </a:r>
        </a:p>
      </dsp:txBody>
      <dsp:txXfrm rot="5400000">
        <a:off x="2257485" y="335896"/>
        <a:ext cx="699553" cy="100768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ACCB1F-14EE-4FC5-98ED-4D3A901F4E4C}">
      <dsp:nvSpPr>
        <dsp:cNvPr id="0" name=""/>
        <dsp:cNvSpPr/>
      </dsp:nvSpPr>
      <dsp:spPr>
        <a:xfrm rot="16200000">
          <a:off x="-489249" y="489962"/>
          <a:ext cx="1679478" cy="699553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0" rIns="47377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700" kern="1200" dirty="0"/>
            <a:t>Variation de la concentration des réactifs</a:t>
          </a:r>
        </a:p>
      </dsp:txBody>
      <dsp:txXfrm rot="5400000">
        <a:off x="713" y="335896"/>
        <a:ext cx="699553" cy="1007686"/>
      </dsp:txXfrm>
    </dsp:sp>
    <dsp:sp modelId="{92D72123-CD33-4A13-9FF4-C90DFB78897B}">
      <dsp:nvSpPr>
        <dsp:cNvPr id="0" name=""/>
        <dsp:cNvSpPr/>
      </dsp:nvSpPr>
      <dsp:spPr>
        <a:xfrm rot="16200000">
          <a:off x="262770" y="489962"/>
          <a:ext cx="1679478" cy="699553"/>
        </a:xfrm>
        <a:prstGeom prst="flowChartManualOperation">
          <a:avLst/>
        </a:prstGeom>
        <a:solidFill>
          <a:schemeClr val="accent3">
            <a:hueOff val="1025881"/>
            <a:satOff val="1579"/>
            <a:lumOff val="2091"/>
            <a:alpha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0" rIns="47377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700" kern="1200" dirty="0"/>
            <a:t>Variation de la concentration des produits</a:t>
          </a:r>
        </a:p>
      </dsp:txBody>
      <dsp:txXfrm rot="5400000">
        <a:off x="752732" y="335896"/>
        <a:ext cx="699553" cy="1007686"/>
      </dsp:txXfrm>
    </dsp:sp>
    <dsp:sp modelId="{451A8FB1-6752-4C16-99BA-B716E4A74FBB}">
      <dsp:nvSpPr>
        <dsp:cNvPr id="0" name=""/>
        <dsp:cNvSpPr/>
      </dsp:nvSpPr>
      <dsp:spPr>
        <a:xfrm rot="16200000">
          <a:off x="1014790" y="489962"/>
          <a:ext cx="1679478" cy="699553"/>
        </a:xfrm>
        <a:prstGeom prst="flowChartManualOperation">
          <a:avLst/>
        </a:prstGeom>
        <a:solidFill>
          <a:schemeClr val="accent3">
            <a:hueOff val="2051763"/>
            <a:satOff val="3159"/>
            <a:lumOff val="4183"/>
            <a:alpha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0" rIns="47377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700" kern="1200" dirty="0"/>
            <a:t>Variation de la température</a:t>
          </a:r>
        </a:p>
      </dsp:txBody>
      <dsp:txXfrm rot="5400000">
        <a:off x="1504752" y="335896"/>
        <a:ext cx="699553" cy="1007686"/>
      </dsp:txXfrm>
    </dsp:sp>
    <dsp:sp modelId="{6CB34306-F936-4DC7-82C0-0E00731ECF6F}">
      <dsp:nvSpPr>
        <dsp:cNvPr id="0" name=""/>
        <dsp:cNvSpPr/>
      </dsp:nvSpPr>
      <dsp:spPr>
        <a:xfrm rot="16200000">
          <a:off x="1767523" y="489962"/>
          <a:ext cx="1679478" cy="699553"/>
        </a:xfrm>
        <a:prstGeom prst="flowChartManualOperation">
          <a:avLst/>
        </a:prstGeom>
        <a:solidFill>
          <a:schemeClr val="accent3">
            <a:hueOff val="3077644"/>
            <a:satOff val="4738"/>
            <a:lumOff val="6274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0" rIns="47377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700" kern="1200" dirty="0"/>
            <a:t>Variation de la pression</a:t>
          </a:r>
        </a:p>
      </dsp:txBody>
      <dsp:txXfrm rot="5400000">
        <a:off x="2257485" y="335896"/>
        <a:ext cx="699553" cy="100768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ACCB1F-14EE-4FC5-98ED-4D3A901F4E4C}">
      <dsp:nvSpPr>
        <dsp:cNvPr id="0" name=""/>
        <dsp:cNvSpPr/>
      </dsp:nvSpPr>
      <dsp:spPr>
        <a:xfrm rot="16200000">
          <a:off x="-489249" y="489962"/>
          <a:ext cx="1679478" cy="699553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0" rIns="47377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700" kern="1200" dirty="0"/>
            <a:t>Variation de la concentration des réactifs</a:t>
          </a:r>
        </a:p>
      </dsp:txBody>
      <dsp:txXfrm rot="5400000">
        <a:off x="713" y="335896"/>
        <a:ext cx="699553" cy="1007686"/>
      </dsp:txXfrm>
    </dsp:sp>
    <dsp:sp modelId="{92D72123-CD33-4A13-9FF4-C90DFB78897B}">
      <dsp:nvSpPr>
        <dsp:cNvPr id="0" name=""/>
        <dsp:cNvSpPr/>
      </dsp:nvSpPr>
      <dsp:spPr>
        <a:xfrm rot="16200000">
          <a:off x="262770" y="489962"/>
          <a:ext cx="1679478" cy="699553"/>
        </a:xfrm>
        <a:prstGeom prst="flowChartManualOperation">
          <a:avLst/>
        </a:prstGeom>
        <a:solidFill>
          <a:schemeClr val="accent3">
            <a:hueOff val="1025881"/>
            <a:satOff val="1579"/>
            <a:lumOff val="2091"/>
            <a:alpha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0" rIns="47377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700" kern="1200" dirty="0"/>
            <a:t>Variation de la concentration des produits</a:t>
          </a:r>
        </a:p>
      </dsp:txBody>
      <dsp:txXfrm rot="5400000">
        <a:off x="752732" y="335896"/>
        <a:ext cx="699553" cy="1007686"/>
      </dsp:txXfrm>
    </dsp:sp>
    <dsp:sp modelId="{451A8FB1-6752-4C16-99BA-B716E4A74FBB}">
      <dsp:nvSpPr>
        <dsp:cNvPr id="0" name=""/>
        <dsp:cNvSpPr/>
      </dsp:nvSpPr>
      <dsp:spPr>
        <a:xfrm rot="16200000">
          <a:off x="1014790" y="489962"/>
          <a:ext cx="1679478" cy="699553"/>
        </a:xfrm>
        <a:prstGeom prst="flowChartManualOperation">
          <a:avLst/>
        </a:prstGeom>
        <a:solidFill>
          <a:schemeClr val="accent3">
            <a:hueOff val="2051763"/>
            <a:satOff val="3159"/>
            <a:lumOff val="4183"/>
            <a:alpha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0" rIns="47377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700" kern="1200" dirty="0"/>
            <a:t>Variation de la température</a:t>
          </a:r>
        </a:p>
      </dsp:txBody>
      <dsp:txXfrm rot="5400000">
        <a:off x="1504752" y="335896"/>
        <a:ext cx="699553" cy="1007686"/>
      </dsp:txXfrm>
    </dsp:sp>
    <dsp:sp modelId="{6CB34306-F936-4DC7-82C0-0E00731ECF6F}">
      <dsp:nvSpPr>
        <dsp:cNvPr id="0" name=""/>
        <dsp:cNvSpPr/>
      </dsp:nvSpPr>
      <dsp:spPr>
        <a:xfrm rot="16200000">
          <a:off x="1767523" y="489962"/>
          <a:ext cx="1679478" cy="699553"/>
        </a:xfrm>
        <a:prstGeom prst="flowChartManualOperation">
          <a:avLst/>
        </a:prstGeom>
        <a:solidFill>
          <a:schemeClr val="accent3">
            <a:hueOff val="3077644"/>
            <a:satOff val="4738"/>
            <a:lumOff val="6274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0" rIns="47377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700" kern="1200" dirty="0"/>
            <a:t>Variation de la pression</a:t>
          </a:r>
        </a:p>
      </dsp:txBody>
      <dsp:txXfrm rot="5400000">
        <a:off x="2257485" y="335896"/>
        <a:ext cx="699553" cy="100768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ACCB1F-14EE-4FC5-98ED-4D3A901F4E4C}">
      <dsp:nvSpPr>
        <dsp:cNvPr id="0" name=""/>
        <dsp:cNvSpPr/>
      </dsp:nvSpPr>
      <dsp:spPr>
        <a:xfrm rot="16200000">
          <a:off x="-489249" y="489962"/>
          <a:ext cx="1679478" cy="699553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0" rIns="47377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700" kern="1200" dirty="0"/>
            <a:t>Variation de la concentration des réactifs</a:t>
          </a:r>
        </a:p>
      </dsp:txBody>
      <dsp:txXfrm rot="5400000">
        <a:off x="713" y="335896"/>
        <a:ext cx="699553" cy="1007686"/>
      </dsp:txXfrm>
    </dsp:sp>
    <dsp:sp modelId="{92D72123-CD33-4A13-9FF4-C90DFB78897B}">
      <dsp:nvSpPr>
        <dsp:cNvPr id="0" name=""/>
        <dsp:cNvSpPr/>
      </dsp:nvSpPr>
      <dsp:spPr>
        <a:xfrm rot="16200000">
          <a:off x="262770" y="489962"/>
          <a:ext cx="1679478" cy="699553"/>
        </a:xfrm>
        <a:prstGeom prst="flowChartManualOperation">
          <a:avLst/>
        </a:prstGeom>
        <a:solidFill>
          <a:schemeClr val="accent3">
            <a:hueOff val="1025881"/>
            <a:satOff val="1579"/>
            <a:lumOff val="2091"/>
            <a:alpha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0" rIns="47377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700" kern="1200" dirty="0"/>
            <a:t>Variation de la concentration des produits</a:t>
          </a:r>
        </a:p>
      </dsp:txBody>
      <dsp:txXfrm rot="5400000">
        <a:off x="752732" y="335896"/>
        <a:ext cx="699553" cy="1007686"/>
      </dsp:txXfrm>
    </dsp:sp>
    <dsp:sp modelId="{451A8FB1-6752-4C16-99BA-B716E4A74FBB}">
      <dsp:nvSpPr>
        <dsp:cNvPr id="0" name=""/>
        <dsp:cNvSpPr/>
      </dsp:nvSpPr>
      <dsp:spPr>
        <a:xfrm rot="16200000">
          <a:off x="1014790" y="489962"/>
          <a:ext cx="1679478" cy="699553"/>
        </a:xfrm>
        <a:prstGeom prst="flowChartManualOperation">
          <a:avLst/>
        </a:prstGeom>
        <a:solidFill>
          <a:schemeClr val="accent3">
            <a:hueOff val="2051763"/>
            <a:satOff val="3159"/>
            <a:lumOff val="4183"/>
            <a:alpha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0" rIns="47377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700" kern="1200" dirty="0"/>
            <a:t>Variation de la température</a:t>
          </a:r>
        </a:p>
      </dsp:txBody>
      <dsp:txXfrm rot="5400000">
        <a:off x="1504752" y="335896"/>
        <a:ext cx="699553" cy="1007686"/>
      </dsp:txXfrm>
    </dsp:sp>
    <dsp:sp modelId="{6CB34306-F936-4DC7-82C0-0E00731ECF6F}">
      <dsp:nvSpPr>
        <dsp:cNvPr id="0" name=""/>
        <dsp:cNvSpPr/>
      </dsp:nvSpPr>
      <dsp:spPr>
        <a:xfrm rot="16200000">
          <a:off x="1767523" y="489962"/>
          <a:ext cx="1679478" cy="699553"/>
        </a:xfrm>
        <a:prstGeom prst="flowChartManualOperation">
          <a:avLst/>
        </a:prstGeom>
        <a:solidFill>
          <a:schemeClr val="accent3">
            <a:hueOff val="3077644"/>
            <a:satOff val="4738"/>
            <a:lumOff val="6274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0" rIns="47377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700" kern="1200" dirty="0"/>
            <a:t>Variation de la pression</a:t>
          </a:r>
        </a:p>
      </dsp:txBody>
      <dsp:txXfrm rot="5400000">
        <a:off x="2257485" y="335896"/>
        <a:ext cx="699553" cy="10076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2021-02-16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965012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2021-02-16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024121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2021-02-16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425164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2021-02-16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6834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2021-02-16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387205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2021-02-16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987827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2021-02-16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377583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2021-02-16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636142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79A2640C-BE8C-4C25-8F57-602CDE1311D8}" type="datetimeFigureOut">
              <a:rPr lang="fr-CA" smtClean="0"/>
              <a:t>2021-02-16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84598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2021-02-16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911584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2021-02-16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232152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2021-02-16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797656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2021-02-16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435854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2021-02-16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989135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2021-02-16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703025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2021-02-16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155196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2021-02-16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348566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31000">
              <a:schemeClr val="bg1"/>
            </a:gs>
            <a:gs pos="100000">
              <a:schemeClr val="bg1"/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2640C-BE8C-4C25-8F57-602CDE1311D8}" type="datetimeFigureOut">
              <a:rPr lang="fr-CA" smtClean="0"/>
              <a:t>2021-02-16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17319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  <p:sldLayoutId id="2147484015" r:id="rId13"/>
    <p:sldLayoutId id="2147484016" r:id="rId14"/>
    <p:sldLayoutId id="2147484017" r:id="rId15"/>
    <p:sldLayoutId id="2147484018" r:id="rId16"/>
    <p:sldLayoutId id="2147484019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3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7.png"/><Relationship Id="rId9" Type="http://schemas.microsoft.com/office/2007/relationships/diagramDrawing" Target="../diagrams/drawing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microsoft.com/office/2007/relationships/diagramDrawing" Target="../diagrams/drawing6.xml"/><Relationship Id="rId18" Type="http://schemas.openxmlformats.org/officeDocument/2006/relationships/image" Target="../media/image8.png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diagramColors" Target="../diagrams/colors6.xml"/><Relationship Id="rId17" Type="http://schemas.openxmlformats.org/officeDocument/2006/relationships/image" Target="../media/image17.png"/><Relationship Id="rId2" Type="http://schemas.openxmlformats.org/officeDocument/2006/relationships/tags" Target="../tags/tag19.xml"/><Relationship Id="rId16" Type="http://schemas.openxmlformats.org/officeDocument/2006/relationships/image" Target="../media/image16.png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diagramQuickStyle" Target="../diagrams/quickStyle6.xml"/><Relationship Id="rId5" Type="http://schemas.openxmlformats.org/officeDocument/2006/relationships/tags" Target="../tags/tag22.xml"/><Relationship Id="rId15" Type="http://schemas.openxmlformats.org/officeDocument/2006/relationships/image" Target="../media/image15.png"/><Relationship Id="rId10" Type="http://schemas.openxmlformats.org/officeDocument/2006/relationships/diagramLayout" Target="../diagrams/layout6.xml"/><Relationship Id="rId19" Type="http://schemas.openxmlformats.org/officeDocument/2006/relationships/image" Target="../media/image23.png"/><Relationship Id="rId4" Type="http://schemas.openxmlformats.org/officeDocument/2006/relationships/tags" Target="../tags/tag21.xml"/><Relationship Id="rId9" Type="http://schemas.openxmlformats.org/officeDocument/2006/relationships/diagramData" Target="../diagrams/data6.xml"/><Relationship Id="rId1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diagramColors" Target="../diagrams/colors8.xml"/><Relationship Id="rId11" Type="http://schemas.openxmlformats.org/officeDocument/2006/relationships/image" Target="../media/image26.png"/><Relationship Id="rId5" Type="http://schemas.openxmlformats.org/officeDocument/2006/relationships/diagramQuickStyle" Target="../diagrams/quickStyle8.xml"/><Relationship Id="rId10" Type="http://schemas.openxmlformats.org/officeDocument/2006/relationships/image" Target="../media/image25.png"/><Relationship Id="rId4" Type="http://schemas.openxmlformats.org/officeDocument/2006/relationships/diagramLayout" Target="../diagrams/layout8.xml"/><Relationship Id="rId9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6" Type="http://schemas.openxmlformats.org/officeDocument/2006/relationships/diagramColors" Target="../diagrams/colors9.xml"/><Relationship Id="rId11" Type="http://schemas.openxmlformats.org/officeDocument/2006/relationships/image" Target="../media/image260.png"/><Relationship Id="rId5" Type="http://schemas.openxmlformats.org/officeDocument/2006/relationships/diagramQuickStyle" Target="../diagrams/quickStyle9.xml"/><Relationship Id="rId10" Type="http://schemas.openxmlformats.org/officeDocument/2006/relationships/image" Target="../media/image251.png"/><Relationship Id="rId4" Type="http://schemas.openxmlformats.org/officeDocument/2006/relationships/diagramLayout" Target="../diagrams/layout9.xml"/><Relationship Id="rId9" Type="http://schemas.openxmlformats.org/officeDocument/2006/relationships/image" Target="../media/image24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10" Type="http://schemas.openxmlformats.org/officeDocument/2006/relationships/image" Target="../media/image23.png"/><Relationship Id="rId4" Type="http://schemas.openxmlformats.org/officeDocument/2006/relationships/diagramLayout" Target="../diagrams/layout10.xml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7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20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19.png"/><Relationship Id="rId5" Type="http://schemas.openxmlformats.org/officeDocument/2006/relationships/diagramData" Target="../diagrams/data2.xml"/><Relationship Id="rId10" Type="http://schemas.openxmlformats.org/officeDocument/2006/relationships/image" Target="../media/image18.png"/><Relationship Id="rId4" Type="http://schemas.openxmlformats.org/officeDocument/2006/relationships/image" Target="../media/image7.png"/><Relationship Id="rId9" Type="http://schemas.microsoft.com/office/2007/relationships/diagramDrawing" Target="../diagrams/drawing2.xml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8.png"/><Relationship Id="rId4" Type="http://schemas.openxmlformats.org/officeDocument/2006/relationships/tags" Target="../tags/tag11.xml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lampe&#10;&#10;Description générée automatiquement">
            <a:extLst>
              <a:ext uri="{FF2B5EF4-FFF2-40B4-BE49-F238E27FC236}">
                <a16:creationId xmlns:a16="http://schemas.microsoft.com/office/drawing/2014/main" id="{63D1AA8C-E8B6-46FA-A663-EFD7816F51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9091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1704883-D088-4683-A1FD-AEE53B33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2C6D8A9-60ED-4E8A-9C51-AC9DDD69E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4402667"/>
            <a:ext cx="8133478" cy="1340908"/>
          </a:xfrm>
        </p:spPr>
        <p:txBody>
          <a:bodyPr>
            <a:normAutofit fontScale="90000"/>
          </a:bodyPr>
          <a:lstStyle/>
          <a:p>
            <a:r>
              <a:rPr lang="fr-CA" sz="4800" b="1"/>
              <a:t>Principe de Le Chatelier</a:t>
            </a:r>
            <a:br>
              <a:rPr lang="fr-CA" sz="4800" b="1"/>
            </a:br>
            <a:r>
              <a:rPr lang="fr-CA" sz="4800" b="1"/>
              <a:t>partie 2</a:t>
            </a:r>
            <a:endParaRPr lang="fr-CA" sz="48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C04EC1-26B9-40BD-84A6-B2C0A913D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AB74E2-5A82-47FD-BBB4-BFD47779F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C4FFB60-A034-4994-8F55-E38D4F31C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5687E348-C432-46FF-98A1-548EFE47132A}"/>
              </a:ext>
            </a:extLst>
          </p:cNvPr>
          <p:cNvSpPr txBox="1">
            <a:spLocks/>
          </p:cNvSpPr>
          <p:nvPr/>
        </p:nvSpPr>
        <p:spPr>
          <a:xfrm>
            <a:off x="9093198" y="4241982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CA" sz="4000" b="1" dirty="0">
                <a:solidFill>
                  <a:schemeClr val="bg1"/>
                </a:solidFill>
              </a:rPr>
              <a:t>Chapitre 7</a:t>
            </a:r>
          </a:p>
          <a:p>
            <a:pPr algn="ctr">
              <a:spcAft>
                <a:spcPts val="600"/>
              </a:spcAft>
            </a:pPr>
            <a:r>
              <a:rPr lang="fr-CA" sz="3600" b="1" dirty="0">
                <a:solidFill>
                  <a:schemeClr val="bg1"/>
                </a:solidFill>
              </a:rPr>
              <a:t>p. 307 à 317</a:t>
            </a:r>
            <a:endParaRPr lang="fr-C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4228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13BA1F-D8CB-4EBE-85B7-6A3552CDC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Précision sur les exercices du manuel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B3DD99D1-8FEE-464C-9B11-C9DD8FBF1C88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7</a:t>
            </a:r>
          </a:p>
          <a:p>
            <a:pPr algn="ctr"/>
            <a:r>
              <a:rPr lang="fr-CA" sz="1800" b="1" dirty="0">
                <a:solidFill>
                  <a:schemeClr val="bg1"/>
                </a:solidFill>
              </a:rPr>
              <a:t>p. 318 #1 à 3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D3DB03-2CEA-45DE-9D11-6281AAE26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282" y="2000033"/>
            <a:ext cx="11391436" cy="103247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CA" sz="1800" b="1" u="sng" dirty="0"/>
              <a:t>Exercice 1</a:t>
            </a:r>
          </a:p>
          <a:p>
            <a:pPr marL="0" indent="0">
              <a:buNone/>
            </a:pPr>
            <a:r>
              <a:rPr lang="fr-CA" sz="1800" dirty="0"/>
              <a:t>La synthèse de l’ammoniac est une réaction qui atteint facilement l’équilibre. Cet équilibre est illustré pas l’équation suivante: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Espace réservé du contenu 2">
                <a:extLst>
                  <a:ext uri="{FF2B5EF4-FFF2-40B4-BE49-F238E27FC236}">
                    <a16:creationId xmlns:a16="http://schemas.microsoft.com/office/drawing/2014/main" id="{2D730F7E-2790-466C-B4BC-81283BC824A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0282" y="3027090"/>
                <a:ext cx="11391436" cy="37579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1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fr-CA" sz="18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fr-CA" sz="1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fr-CA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CA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+3 </m:t>
                      </m:r>
                      <m:sSub>
                        <m:sSubPr>
                          <m:ctrlPr>
                            <a:rPr lang="fr-C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C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fr-CA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A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sub>
                      </m:sSub>
                      <m:r>
                        <a:rPr lang="fr-C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⇌2 </m:t>
                      </m:r>
                      <m:sSub>
                        <m:sSubPr>
                          <m:ctrlPr>
                            <a:rPr lang="fr-C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𝑁𝐻</m:t>
                          </m:r>
                        </m:e>
                        <m:sub>
                          <m:r>
                            <a:rPr lang="fr-C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3(</m:t>
                          </m:r>
                          <m:r>
                            <a:rPr lang="fr-C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fr-CA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CA" sz="1800" dirty="0"/>
              </a:p>
            </p:txBody>
          </p:sp>
        </mc:Choice>
        <mc:Fallback xmlns="">
          <p:sp>
            <p:nvSpPr>
              <p:cNvPr id="32" name="Espace réservé du contenu 2">
                <a:extLst>
                  <a:ext uri="{FF2B5EF4-FFF2-40B4-BE49-F238E27FC236}">
                    <a16:creationId xmlns:a16="http://schemas.microsoft.com/office/drawing/2014/main" id="{2D730F7E-2790-466C-B4BC-81283BC824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282" y="3027090"/>
                <a:ext cx="11391436" cy="375793"/>
              </a:xfrm>
              <a:prstGeom prst="rect">
                <a:avLst/>
              </a:prstGeom>
              <a:blipFill>
                <a:blip r:embed="rId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Espace réservé du contenu 2">
            <a:extLst>
              <a:ext uri="{FF2B5EF4-FFF2-40B4-BE49-F238E27FC236}">
                <a16:creationId xmlns:a16="http://schemas.microsoft.com/office/drawing/2014/main" id="{37AF6E91-EC06-43EB-99FB-6B12CFAFAC64}"/>
              </a:ext>
            </a:extLst>
          </p:cNvPr>
          <p:cNvSpPr txBox="1">
            <a:spLocks/>
          </p:cNvSpPr>
          <p:nvPr/>
        </p:nvSpPr>
        <p:spPr>
          <a:xfrm>
            <a:off x="400282" y="3423180"/>
            <a:ext cx="11391436" cy="3757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sz="1800" dirty="0"/>
              <a:t>a) Quel serait le changement imposée à la réaction si une partie de l’ammoniac était liquéfiée?</a:t>
            </a:r>
          </a:p>
        </p:txBody>
      </p:sp>
      <p:sp>
        <p:nvSpPr>
          <p:cNvPr id="38" name="Espace réservé du contenu 2">
            <a:extLst>
              <a:ext uri="{FF2B5EF4-FFF2-40B4-BE49-F238E27FC236}">
                <a16:creationId xmlns:a16="http://schemas.microsoft.com/office/drawing/2014/main" id="{A552EFE6-0C5E-428F-B3F2-1C51D529DDD7}"/>
              </a:ext>
            </a:extLst>
          </p:cNvPr>
          <p:cNvSpPr txBox="1">
            <a:spLocks/>
          </p:cNvSpPr>
          <p:nvPr/>
        </p:nvSpPr>
        <p:spPr>
          <a:xfrm>
            <a:off x="400282" y="3898989"/>
            <a:ext cx="11391436" cy="3757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sz="2000" dirty="0">
                <a:solidFill>
                  <a:srgbClr val="92D050"/>
                </a:solidFill>
              </a:rPr>
              <a:t>Si l’ammoniac se liquéfie, il n’est pas à l’état gazeux. Ceci résulte en perte d’ammoniac à l’état gazeux.</a:t>
            </a:r>
          </a:p>
        </p:txBody>
      </p:sp>
      <p:sp>
        <p:nvSpPr>
          <p:cNvPr id="39" name="Espace réservé du contenu 2">
            <a:extLst>
              <a:ext uri="{FF2B5EF4-FFF2-40B4-BE49-F238E27FC236}">
                <a16:creationId xmlns:a16="http://schemas.microsoft.com/office/drawing/2014/main" id="{33B5AB45-4F4A-4BF0-83C1-3D76DE576633}"/>
              </a:ext>
            </a:extLst>
          </p:cNvPr>
          <p:cNvSpPr txBox="1">
            <a:spLocks/>
          </p:cNvSpPr>
          <p:nvPr/>
        </p:nvSpPr>
        <p:spPr>
          <a:xfrm>
            <a:off x="400282" y="4428262"/>
            <a:ext cx="11391436" cy="836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sz="1800" b="1" u="sng" dirty="0"/>
              <a:t>Exercice 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A" sz="1800" dirty="0"/>
              <a:t>L’acide chlorhydrique réagit en présence de dioxygène jusqu’à ce qu’il atteigne l’équilibre suivant: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Espace réservé du contenu 2">
                <a:extLst>
                  <a:ext uri="{FF2B5EF4-FFF2-40B4-BE49-F238E27FC236}">
                    <a16:creationId xmlns:a16="http://schemas.microsoft.com/office/drawing/2014/main" id="{2856B0A1-F2EE-4DC9-AB46-3F322D92D3F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0282" y="5264379"/>
                <a:ext cx="11391436" cy="39654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fr-CA" sz="1800" b="0" i="1" smtClean="0">
                        <a:latin typeface="Cambria Math" panose="02040503050406030204" pitchFamily="18" charset="0"/>
                      </a:rPr>
                      <m:t>4 </m:t>
                    </m:r>
                    <m:sSub>
                      <m:sSubPr>
                        <m:ctrlPr>
                          <a:rPr lang="fr-CA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1800" i="1">
                            <a:latin typeface="Cambria Math" panose="02040503050406030204" pitchFamily="18" charset="0"/>
                          </a:rPr>
                          <m:t>𝐻𝐶𝑙</m:t>
                        </m:r>
                      </m:e>
                      <m:sub>
                        <m:r>
                          <a:rPr lang="fr-CA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CA" sz="1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fr-CA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CA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CA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fr-CA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1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fr-CA" sz="1800" b="0" i="1" smtClean="0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fr-CA" sz="1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fr-CA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CA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CA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⇌2 </m:t>
                    </m:r>
                    <m:sSub>
                      <m:sSubPr>
                        <m:ctrlPr>
                          <a:rPr lang="fr-CA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CA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fr-CA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fr-CA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fr-CA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fr-CA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CA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+2 </m:t>
                    </m:r>
                    <m:sSub>
                      <m:sSubPr>
                        <m:ctrlPr>
                          <a:rPr lang="fr-CA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𝐶𝑙</m:t>
                        </m:r>
                      </m:e>
                      <m:sub>
                        <m:r>
                          <a:rPr lang="fr-CA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2(</m:t>
                        </m:r>
                        <m:r>
                          <a:rPr lang="fr-CA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fr-CA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fr-CA" sz="1800" dirty="0"/>
                  <a:t> </a:t>
                </a:r>
              </a:p>
            </p:txBody>
          </p:sp>
        </mc:Choice>
        <mc:Fallback xmlns="">
          <p:sp>
            <p:nvSpPr>
              <p:cNvPr id="40" name="Espace réservé du contenu 2">
                <a:extLst>
                  <a:ext uri="{FF2B5EF4-FFF2-40B4-BE49-F238E27FC236}">
                    <a16:creationId xmlns:a16="http://schemas.microsoft.com/office/drawing/2014/main" id="{2856B0A1-F2EE-4DC9-AB46-3F322D92D3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282" y="5264379"/>
                <a:ext cx="11391436" cy="396546"/>
              </a:xfrm>
              <a:prstGeom prst="rect">
                <a:avLst/>
              </a:prstGeom>
              <a:blipFill>
                <a:blip r:embed="rId4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Espace réservé du contenu 2">
            <a:extLst>
              <a:ext uri="{FF2B5EF4-FFF2-40B4-BE49-F238E27FC236}">
                <a16:creationId xmlns:a16="http://schemas.microsoft.com/office/drawing/2014/main" id="{BFDDE090-1F2F-446A-AF64-9BCC04733665}"/>
              </a:ext>
            </a:extLst>
          </p:cNvPr>
          <p:cNvSpPr txBox="1">
            <a:spLocks/>
          </p:cNvSpPr>
          <p:nvPr/>
        </p:nvSpPr>
        <p:spPr>
          <a:xfrm>
            <a:off x="400282" y="5660925"/>
            <a:ext cx="11391436" cy="358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sz="1800" dirty="0"/>
              <a:t>a) Quel serait le changement imposée à la réaction si on ajoutait une base au système?</a:t>
            </a:r>
          </a:p>
        </p:txBody>
      </p:sp>
      <p:sp>
        <p:nvSpPr>
          <p:cNvPr id="42" name="Espace réservé du contenu 2">
            <a:extLst>
              <a:ext uri="{FF2B5EF4-FFF2-40B4-BE49-F238E27FC236}">
                <a16:creationId xmlns:a16="http://schemas.microsoft.com/office/drawing/2014/main" id="{530ABCD4-3B6B-443E-9F2A-2C00012E96D9}"/>
              </a:ext>
            </a:extLst>
          </p:cNvPr>
          <p:cNvSpPr txBox="1">
            <a:spLocks/>
          </p:cNvSpPr>
          <p:nvPr/>
        </p:nvSpPr>
        <p:spPr>
          <a:xfrm>
            <a:off x="400282" y="6136278"/>
            <a:ext cx="11391436" cy="3584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sz="2000" dirty="0">
                <a:solidFill>
                  <a:srgbClr val="92D050"/>
                </a:solidFill>
              </a:rPr>
              <a:t>Si la base est introduite, elle réagit avec l’acide. Elle diminue la quantité de </a:t>
            </a:r>
            <a:r>
              <a:rPr lang="fr-CA" sz="2000" dirty="0" err="1">
                <a:solidFill>
                  <a:srgbClr val="92D050"/>
                </a:solidFill>
              </a:rPr>
              <a:t>HCl</a:t>
            </a:r>
            <a:r>
              <a:rPr lang="fr-CA" sz="2000" dirty="0">
                <a:solidFill>
                  <a:srgbClr val="92D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40336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2" grpId="0"/>
      <p:bldP spid="33" grpId="0"/>
      <p:bldP spid="38" grpId="0"/>
      <p:bldP spid="39" grpId="0"/>
      <p:bldP spid="40" grpId="0"/>
      <p:bldP spid="41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lampe&#10;&#10;Description générée automatiquement">
            <a:extLst>
              <a:ext uri="{FF2B5EF4-FFF2-40B4-BE49-F238E27FC236}">
                <a16:creationId xmlns:a16="http://schemas.microsoft.com/office/drawing/2014/main" id="{3FFBC119-A400-46E9-B481-582ACAF64F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9091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1704883-D088-4683-A1FD-AEE53B33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FF0C80B-E8F5-40FC-8879-7193A2FC8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4402666"/>
            <a:ext cx="8133478" cy="1346623"/>
          </a:xfrm>
        </p:spPr>
        <p:txBody>
          <a:bodyPr>
            <a:normAutofit fontScale="90000"/>
          </a:bodyPr>
          <a:lstStyle/>
          <a:p>
            <a:r>
              <a:rPr lang="fr-CA" sz="4800" b="1" dirty="0"/>
              <a:t>L’effet de différents facteurs sur l’équilibre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C04EC1-26B9-40BD-84A6-B2C0A913D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AB74E2-5A82-47FD-BBB4-BFD47779F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C4FFB60-A034-4994-8F55-E38D4F31C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2E0DAF35-521D-4E85-95F4-355ABE58B675}"/>
              </a:ext>
            </a:extLst>
          </p:cNvPr>
          <p:cNvSpPr txBox="1">
            <a:spLocks/>
          </p:cNvSpPr>
          <p:nvPr/>
        </p:nvSpPr>
        <p:spPr>
          <a:xfrm>
            <a:off x="9093198" y="4241982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CA" sz="4000" b="1" dirty="0">
                <a:solidFill>
                  <a:schemeClr val="bg1"/>
                </a:solidFill>
              </a:rPr>
              <a:t>Chapitre 7</a:t>
            </a:r>
          </a:p>
          <a:p>
            <a:pPr algn="ctr">
              <a:spcAft>
                <a:spcPts val="600"/>
              </a:spcAft>
            </a:pPr>
            <a:r>
              <a:rPr lang="fr-CA" sz="3600" b="1" dirty="0">
                <a:solidFill>
                  <a:schemeClr val="bg1"/>
                </a:solidFill>
              </a:rPr>
              <a:t>p. 308 à 317</a:t>
            </a:r>
            <a:endParaRPr lang="fr-C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4552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13BA1F-D8CB-4EBE-85B7-6A3552CDC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Principe de Le Chatelier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B3DD99D1-8FEE-464C-9B11-C9DD8FBF1C88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7</a:t>
            </a:r>
          </a:p>
          <a:p>
            <a:pPr algn="ctr"/>
            <a:r>
              <a:rPr lang="fr-CA" sz="1800" b="1" dirty="0">
                <a:solidFill>
                  <a:schemeClr val="bg1"/>
                </a:solidFill>
              </a:rPr>
              <a:t>p. 308 à 317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2E483A2-CC4C-4A89-A665-968E9D057D3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556430" y="4503458"/>
            <a:ext cx="1619293" cy="80596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b="1" dirty="0"/>
              <a:t>Henri Louis </a:t>
            </a:r>
          </a:p>
          <a:p>
            <a:pPr algn="ctr"/>
            <a:r>
              <a:rPr lang="fr-CA" sz="1600" b="1" dirty="0"/>
              <a:t>Le Chatelier</a:t>
            </a:r>
          </a:p>
          <a:p>
            <a:pPr algn="ctr"/>
            <a:r>
              <a:rPr lang="fr-CA" sz="1600" b="1" dirty="0"/>
              <a:t>1850-1936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DE771B7-CB1E-4AEF-BCD6-27AE6E83D9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2709" y="2592998"/>
            <a:ext cx="1603014" cy="1907720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DA292071-344E-4AF1-A491-B2BE98CEF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13450"/>
            <a:ext cx="9613861" cy="730792"/>
          </a:xfrm>
        </p:spPr>
        <p:txBody>
          <a:bodyPr anchor="ctr"/>
          <a:lstStyle/>
          <a:p>
            <a:pPr marL="0" indent="0">
              <a:buNone/>
            </a:pPr>
            <a:r>
              <a:rPr lang="fr-CA" dirty="0"/>
              <a:t>Comment pouvons-nous perturber l’équilibre?</a:t>
            </a:r>
          </a:p>
        </p:txBody>
      </p:sp>
      <p:graphicFrame>
        <p:nvGraphicFramePr>
          <p:cNvPr id="13" name="Diagramme 12">
            <a:extLst>
              <a:ext uri="{FF2B5EF4-FFF2-40B4-BE49-F238E27FC236}">
                <a16:creationId xmlns:a16="http://schemas.microsoft.com/office/drawing/2014/main" id="{560139C5-60FC-4D59-9C6E-72E4AC80522D}"/>
              </a:ext>
            </a:extLst>
          </p:cNvPr>
          <p:cNvGraphicFramePr/>
          <p:nvPr/>
        </p:nvGraphicFramePr>
        <p:xfrm>
          <a:off x="2291733" y="2824577"/>
          <a:ext cx="6950589" cy="394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910088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EACCB1F-14EE-4FC5-98ED-4D3A901F4E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graphicEl>
                                              <a:dgm id="{BEACCB1F-14EE-4FC5-98ED-4D3A901F4E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graphicEl>
                                              <a:dgm id="{BEACCB1F-14EE-4FC5-98ED-4D3A901F4E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2D72123-CD33-4A13-9FF4-C90DFB788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graphicEl>
                                              <a:dgm id="{92D72123-CD33-4A13-9FF4-C90DFB788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graphicEl>
                                              <a:dgm id="{92D72123-CD33-4A13-9FF4-C90DFB788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51A8FB1-6752-4C16-99BA-B716E4A74F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graphicEl>
                                              <a:dgm id="{451A8FB1-6752-4C16-99BA-B716E4A74F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graphicEl>
                                              <a:dgm id="{451A8FB1-6752-4C16-99BA-B716E4A74F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CB34306-F936-4DC7-82C0-0E00731ECF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graphicEl>
                                              <a:dgm id="{6CB34306-F936-4DC7-82C0-0E00731ECF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graphicEl>
                                              <a:dgm id="{6CB34306-F936-4DC7-82C0-0E00731ECF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 uiExpand="1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13BA1F-D8CB-4EBE-85B7-6A3552CDC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Rappel: enthalpie de réaction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B3DD99D1-8FEE-464C-9B11-C9DD8FBF1C88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7</a:t>
            </a:r>
          </a:p>
          <a:p>
            <a:pPr algn="ctr"/>
            <a:r>
              <a:rPr lang="fr-CA" sz="1800" b="1" dirty="0">
                <a:solidFill>
                  <a:schemeClr val="bg1"/>
                </a:solidFill>
              </a:rPr>
              <a:t>p. 169</a:t>
            </a:r>
          </a:p>
        </p:txBody>
      </p:sp>
      <p:sp>
        <p:nvSpPr>
          <p:cNvPr id="16" name="Espace réservé du texte 18">
            <a:extLst>
              <a:ext uri="{FF2B5EF4-FFF2-40B4-BE49-F238E27FC236}">
                <a16:creationId xmlns:a16="http://schemas.microsoft.com/office/drawing/2014/main" id="{CF7DE0FD-AE05-48F3-81DF-4AC73A9A8C2C}"/>
              </a:ext>
            </a:extLst>
          </p:cNvPr>
          <p:cNvSpPr txBox="1">
            <a:spLocks/>
          </p:cNvSpPr>
          <p:nvPr/>
        </p:nvSpPr>
        <p:spPr>
          <a:xfrm>
            <a:off x="4632496" y="2199011"/>
            <a:ext cx="6005505" cy="693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A" sz="2800" u="sng" dirty="0"/>
              <a:t>Réaction </a:t>
            </a:r>
            <a:r>
              <a:rPr lang="fr-CA" sz="2800" u="sng" dirty="0">
                <a:solidFill>
                  <a:srgbClr val="00B0F0"/>
                </a:solidFill>
              </a:rPr>
              <a:t>endo</a:t>
            </a:r>
            <a:r>
              <a:rPr lang="fr-CA" sz="2800" u="sng" dirty="0"/>
              <a:t>thermique</a:t>
            </a:r>
          </a:p>
        </p:txBody>
      </p:sp>
      <p:sp>
        <p:nvSpPr>
          <p:cNvPr id="19" name="Espace réservé du texte 20">
            <a:extLst>
              <a:ext uri="{FF2B5EF4-FFF2-40B4-BE49-F238E27FC236}">
                <a16:creationId xmlns:a16="http://schemas.microsoft.com/office/drawing/2014/main" id="{EFDD8AC7-0F9C-4379-A385-7829292CFA50}"/>
              </a:ext>
            </a:extLst>
          </p:cNvPr>
          <p:cNvSpPr txBox="1">
            <a:spLocks/>
          </p:cNvSpPr>
          <p:nvPr/>
        </p:nvSpPr>
        <p:spPr>
          <a:xfrm>
            <a:off x="4632496" y="4614602"/>
            <a:ext cx="5918820" cy="69207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A" sz="2800" u="sng" dirty="0"/>
              <a:t>Réaction </a:t>
            </a:r>
            <a:r>
              <a:rPr lang="fr-CA" sz="2800" u="sng" dirty="0">
                <a:solidFill>
                  <a:srgbClr val="00B0F0"/>
                </a:solidFill>
              </a:rPr>
              <a:t>exo</a:t>
            </a:r>
            <a:r>
              <a:rPr lang="fr-CA" sz="2800" u="sng" dirty="0"/>
              <a:t>thermique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9F248F3C-520B-4979-B2E5-E563051AFAD4}"/>
              </a:ext>
            </a:extLst>
          </p:cNvPr>
          <p:cNvCxnSpPr>
            <a:cxnSpLocks/>
          </p:cNvCxnSpPr>
          <p:nvPr/>
        </p:nvCxnSpPr>
        <p:spPr>
          <a:xfrm flipH="1" flipV="1">
            <a:off x="4712796" y="4463522"/>
            <a:ext cx="6613180" cy="96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contenu 2">
            <a:extLst>
              <a:ext uri="{FF2B5EF4-FFF2-40B4-BE49-F238E27FC236}">
                <a16:creationId xmlns:a16="http://schemas.microsoft.com/office/drawing/2014/main" id="{4D81ABCE-A65A-4BC7-A173-2753341A0843}"/>
              </a:ext>
            </a:extLst>
          </p:cNvPr>
          <p:cNvSpPr txBox="1">
            <a:spLocks/>
          </p:cNvSpPr>
          <p:nvPr/>
        </p:nvSpPr>
        <p:spPr>
          <a:xfrm>
            <a:off x="5037457" y="2992983"/>
            <a:ext cx="4843715" cy="506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A" sz="2800" b="1" dirty="0"/>
              <a:t>H</a:t>
            </a:r>
            <a:r>
              <a:rPr lang="fr-CA" sz="2800" b="1" baseline="-25000" dirty="0"/>
              <a:t>2</a:t>
            </a:r>
            <a:r>
              <a:rPr lang="fr-CA" sz="2800" b="1" dirty="0"/>
              <a:t>O</a:t>
            </a:r>
            <a:r>
              <a:rPr lang="fr-CA" sz="2800" b="1" baseline="-25000" dirty="0"/>
              <a:t>(s)</a:t>
            </a:r>
            <a:r>
              <a:rPr lang="fr-CA" sz="2800" b="1" dirty="0"/>
              <a:t> + </a:t>
            </a:r>
            <a:r>
              <a:rPr lang="fr-CA" sz="2800" b="1" dirty="0">
                <a:solidFill>
                  <a:srgbClr val="00B0F0"/>
                </a:solidFill>
              </a:rPr>
              <a:t>6 kJ </a:t>
            </a:r>
            <a:r>
              <a:rPr lang="fr-CA" sz="2800" b="1" dirty="0">
                <a:sym typeface="Wingdings" pitchFamily="2" charset="2"/>
              </a:rPr>
              <a:t> H</a:t>
            </a:r>
            <a:r>
              <a:rPr lang="fr-CA" sz="2800" b="1" baseline="-25000" dirty="0">
                <a:sym typeface="Wingdings" pitchFamily="2" charset="2"/>
              </a:rPr>
              <a:t>2</a:t>
            </a:r>
            <a:r>
              <a:rPr lang="fr-CA" sz="2800" b="1" dirty="0">
                <a:sym typeface="Wingdings" pitchFamily="2" charset="2"/>
              </a:rPr>
              <a:t>O</a:t>
            </a:r>
            <a:r>
              <a:rPr lang="fr-CA" sz="2800" b="1" baseline="-25000" dirty="0">
                <a:sym typeface="Wingdings" pitchFamily="2" charset="2"/>
              </a:rPr>
              <a:t>(l)</a:t>
            </a:r>
          </a:p>
        </p:txBody>
      </p:sp>
      <p:sp>
        <p:nvSpPr>
          <p:cNvPr id="23" name="Espace réservé du contenu 2">
            <a:extLst>
              <a:ext uri="{FF2B5EF4-FFF2-40B4-BE49-F238E27FC236}">
                <a16:creationId xmlns:a16="http://schemas.microsoft.com/office/drawing/2014/main" id="{7F837847-467C-46D9-A114-BB7214D5C397}"/>
              </a:ext>
            </a:extLst>
          </p:cNvPr>
          <p:cNvSpPr txBox="1">
            <a:spLocks/>
          </p:cNvSpPr>
          <p:nvPr/>
        </p:nvSpPr>
        <p:spPr>
          <a:xfrm>
            <a:off x="4632496" y="5598521"/>
            <a:ext cx="6911532" cy="506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A" sz="2800" b="1" dirty="0"/>
              <a:t>CH</a:t>
            </a:r>
            <a:r>
              <a:rPr lang="fr-CA" sz="2800" b="1" baseline="-25000" dirty="0"/>
              <a:t>4(g)</a:t>
            </a:r>
            <a:r>
              <a:rPr lang="fr-CA" sz="2800" b="1" dirty="0"/>
              <a:t> + 2O</a:t>
            </a:r>
            <a:r>
              <a:rPr lang="fr-CA" sz="2800" b="1" baseline="-25000" dirty="0"/>
              <a:t>2(g)</a:t>
            </a:r>
            <a:r>
              <a:rPr lang="fr-CA" sz="2800" b="1" dirty="0"/>
              <a:t> </a:t>
            </a:r>
            <a:r>
              <a:rPr lang="fr-CA" sz="2800" b="1" dirty="0">
                <a:sym typeface="Wingdings" pitchFamily="2" charset="2"/>
              </a:rPr>
              <a:t> CO</a:t>
            </a:r>
            <a:r>
              <a:rPr lang="fr-CA" sz="2800" b="1" baseline="-25000" dirty="0">
                <a:sym typeface="Wingdings" pitchFamily="2" charset="2"/>
              </a:rPr>
              <a:t>2(g)</a:t>
            </a:r>
            <a:r>
              <a:rPr lang="fr-CA" sz="2800" b="1" dirty="0">
                <a:sym typeface="Wingdings" pitchFamily="2" charset="2"/>
              </a:rPr>
              <a:t> + 2H</a:t>
            </a:r>
            <a:r>
              <a:rPr lang="fr-CA" sz="2800" b="1" baseline="-25000" dirty="0">
                <a:sym typeface="Wingdings" pitchFamily="2" charset="2"/>
              </a:rPr>
              <a:t>2</a:t>
            </a:r>
            <a:r>
              <a:rPr lang="fr-CA" sz="2800" b="1" dirty="0">
                <a:sym typeface="Wingdings" pitchFamily="2" charset="2"/>
              </a:rPr>
              <a:t>O</a:t>
            </a:r>
            <a:r>
              <a:rPr lang="fr-CA" sz="2800" b="1" baseline="-25000" dirty="0">
                <a:sym typeface="Wingdings" pitchFamily="2" charset="2"/>
              </a:rPr>
              <a:t>(l)</a:t>
            </a:r>
            <a:r>
              <a:rPr lang="fr-CA" sz="2800" b="1" dirty="0">
                <a:solidFill>
                  <a:srgbClr val="00B0F0"/>
                </a:solidFill>
              </a:rPr>
              <a:t> + 890 kJ </a:t>
            </a:r>
            <a:endParaRPr lang="fr-CA" sz="2800" b="1" baseline="-25000" dirty="0">
              <a:sym typeface="Wingdings" pitchFamily="2" charset="2"/>
            </a:endParaRPr>
          </a:p>
        </p:txBody>
      </p:sp>
      <p:sp>
        <p:nvSpPr>
          <p:cNvPr id="24" name="Flèche : haut 23">
            <a:extLst>
              <a:ext uri="{FF2B5EF4-FFF2-40B4-BE49-F238E27FC236}">
                <a16:creationId xmlns:a16="http://schemas.microsoft.com/office/drawing/2014/main" id="{0B159830-9DCE-40E0-AEAA-3F621783D7DC}"/>
              </a:ext>
            </a:extLst>
          </p:cNvPr>
          <p:cNvSpPr/>
          <p:nvPr/>
        </p:nvSpPr>
        <p:spPr>
          <a:xfrm>
            <a:off x="7095061" y="3499234"/>
            <a:ext cx="565475" cy="568422"/>
          </a:xfrm>
          <a:prstGeom prst="upArrow">
            <a:avLst/>
          </a:prstGeom>
          <a:noFill/>
          <a:ln w="28575">
            <a:solidFill>
              <a:srgbClr val="00B0F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5" name="Flèche : haut 24">
            <a:extLst>
              <a:ext uri="{FF2B5EF4-FFF2-40B4-BE49-F238E27FC236}">
                <a16:creationId xmlns:a16="http://schemas.microsoft.com/office/drawing/2014/main" id="{020C779A-6B65-434A-A3BF-47F3C8B2C27B}"/>
              </a:ext>
            </a:extLst>
          </p:cNvPr>
          <p:cNvSpPr/>
          <p:nvPr/>
        </p:nvSpPr>
        <p:spPr>
          <a:xfrm>
            <a:off x="10451644" y="6104771"/>
            <a:ext cx="565475" cy="568422"/>
          </a:xfrm>
          <a:prstGeom prst="upArrow">
            <a:avLst/>
          </a:prstGeom>
          <a:noFill/>
          <a:ln w="28575">
            <a:solidFill>
              <a:srgbClr val="00B0F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01DECB31-1417-4EA3-BE31-3947814C5E73}"/>
              </a:ext>
            </a:extLst>
          </p:cNvPr>
          <p:cNvSpPr txBox="1"/>
          <p:nvPr/>
        </p:nvSpPr>
        <p:spPr>
          <a:xfrm>
            <a:off x="9736151" y="2126009"/>
            <a:ext cx="13465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rgbClr val="00B0F0"/>
                </a:solidFill>
              </a:rPr>
              <a:t>Δ</a:t>
            </a:r>
            <a:r>
              <a:rPr lang="fr-CA" sz="2800" b="1" dirty="0">
                <a:solidFill>
                  <a:srgbClr val="00B0F0"/>
                </a:solidFill>
              </a:rPr>
              <a:t>H &gt; 0</a:t>
            </a:r>
          </a:p>
          <a:p>
            <a:pPr algn="ctr"/>
            <a:r>
              <a:rPr lang="fr-CA" sz="1400" b="1" dirty="0">
                <a:solidFill>
                  <a:srgbClr val="00B0F0"/>
                </a:solidFill>
              </a:rPr>
              <a:t>intérieur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797330B0-61A1-42F1-BDDE-DF082AC7D300}"/>
              </a:ext>
            </a:extLst>
          </p:cNvPr>
          <p:cNvSpPr txBox="1"/>
          <p:nvPr/>
        </p:nvSpPr>
        <p:spPr>
          <a:xfrm>
            <a:off x="9736150" y="4591308"/>
            <a:ext cx="13465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rgbClr val="00B0F0"/>
                </a:solidFill>
              </a:rPr>
              <a:t>Δ</a:t>
            </a:r>
            <a:r>
              <a:rPr lang="fr-CA" sz="2800" b="1" dirty="0">
                <a:solidFill>
                  <a:srgbClr val="00B0F0"/>
                </a:solidFill>
              </a:rPr>
              <a:t>H &lt; 0 </a:t>
            </a:r>
            <a:r>
              <a:rPr lang="fr-CA" sz="1400" b="1" dirty="0">
                <a:solidFill>
                  <a:srgbClr val="00B0F0"/>
                </a:solidFill>
              </a:rPr>
              <a:t>extérieur</a:t>
            </a:r>
            <a:endParaRPr lang="fr-CA" sz="2800" b="1" dirty="0">
              <a:solidFill>
                <a:srgbClr val="00B0F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D174B7-5262-4312-BA5F-10A5534E0EDF}"/>
              </a:ext>
            </a:extLst>
          </p:cNvPr>
          <p:cNvSpPr/>
          <p:nvPr/>
        </p:nvSpPr>
        <p:spPr>
          <a:xfrm>
            <a:off x="248456" y="4755563"/>
            <a:ext cx="3852649" cy="141821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b="1" dirty="0">
                <a:solidFill>
                  <a:schemeClr val="bg1"/>
                </a:solidFill>
              </a:rPr>
              <a:t>Pour la suite, je vous recommande d’écrire vos réactions de manière à ce que les énergies soient dans la réaction.</a:t>
            </a:r>
          </a:p>
        </p:txBody>
      </p:sp>
      <p:sp>
        <p:nvSpPr>
          <p:cNvPr id="18" name="Espace réservé du contenu 6">
            <a:extLst>
              <a:ext uri="{FF2B5EF4-FFF2-40B4-BE49-F238E27FC236}">
                <a16:creationId xmlns:a16="http://schemas.microsoft.com/office/drawing/2014/main" id="{670CCD5B-A99F-463F-A88A-B4665864A36A}"/>
              </a:ext>
            </a:extLst>
          </p:cNvPr>
          <p:cNvSpPr txBox="1">
            <a:spLocks/>
          </p:cNvSpPr>
          <p:nvPr/>
        </p:nvSpPr>
        <p:spPr>
          <a:xfrm>
            <a:off x="247715" y="2025113"/>
            <a:ext cx="2957039" cy="422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sz="1050"/>
              <a:t>Comment pouvons-nous perturber l’équilibre?</a:t>
            </a:r>
            <a:endParaRPr lang="fr-CA" sz="1050" dirty="0"/>
          </a:p>
        </p:txBody>
      </p:sp>
      <p:graphicFrame>
        <p:nvGraphicFramePr>
          <p:cNvPr id="20" name="Diagramme 19">
            <a:extLst>
              <a:ext uri="{FF2B5EF4-FFF2-40B4-BE49-F238E27FC236}">
                <a16:creationId xmlns:a16="http://schemas.microsoft.com/office/drawing/2014/main" id="{02610A23-9552-4E78-9C5D-C6D4DB9F32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1078890"/>
              </p:ext>
            </p:extLst>
          </p:nvPr>
        </p:nvGraphicFramePr>
        <p:xfrm>
          <a:off x="247715" y="2491344"/>
          <a:ext cx="2957039" cy="1679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473920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13BA1F-D8CB-4EBE-85B7-6A3552CDC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Principe de Le Chatelier</a:t>
            </a:r>
            <a:br>
              <a:rPr lang="fr-CA" b="1" dirty="0"/>
            </a:br>
            <a:r>
              <a:rPr lang="fr-CA" b="1" dirty="0"/>
              <a:t>Variation de la température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B3DD99D1-8FEE-464C-9B11-C9DD8FBF1C88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7</a:t>
            </a:r>
          </a:p>
          <a:p>
            <a:pPr algn="ctr"/>
            <a:r>
              <a:rPr lang="fr-CA" sz="1800" b="1" dirty="0">
                <a:solidFill>
                  <a:schemeClr val="bg1"/>
                </a:solidFill>
              </a:rPr>
              <a:t>p. 312-315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DA292071-344E-4AF1-A491-B2BE98CEF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715" y="2025113"/>
            <a:ext cx="2957039" cy="422648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r-CA" sz="1050" dirty="0"/>
              <a:t>Comment pouvons-nous perturber l’équilibre?</a:t>
            </a:r>
          </a:p>
        </p:txBody>
      </p:sp>
      <p:graphicFrame>
        <p:nvGraphicFramePr>
          <p:cNvPr id="13" name="Diagramme 12">
            <a:extLst>
              <a:ext uri="{FF2B5EF4-FFF2-40B4-BE49-F238E27FC236}">
                <a16:creationId xmlns:a16="http://schemas.microsoft.com/office/drawing/2014/main" id="{560139C5-60FC-4D59-9C6E-72E4AC8052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1420883"/>
              </p:ext>
            </p:extLst>
          </p:nvPr>
        </p:nvGraphicFramePr>
        <p:xfrm>
          <a:off x="247715" y="2491344"/>
          <a:ext cx="2957039" cy="1679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A5AF20BE-B0DC-4E04-8A15-FDEB609C7A9D}"/>
              </a:ext>
            </a:extLst>
          </p:cNvPr>
          <p:cNvSpPr txBox="1"/>
          <p:nvPr/>
        </p:nvSpPr>
        <p:spPr>
          <a:xfrm>
            <a:off x="3857896" y="3531118"/>
            <a:ext cx="7855131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800" b="1" u="sng" dirty="0"/>
              <a:t>Effet de l’augmentation de la température: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2400" dirty="0"/>
              <a:t>Le système veut diminuer la température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2400" dirty="0"/>
              <a:t>On favorise la réaction endothermique</a:t>
            </a:r>
          </a:p>
          <a:p>
            <a:pPr lvl="1"/>
            <a:endParaRPr lang="fr-CA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800" b="1" u="sng" dirty="0"/>
              <a:t>Effet de la diminution de la température: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2400" dirty="0"/>
              <a:t>Le système veut augmentation la température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2400" dirty="0"/>
              <a:t>On favorise la réaction exothermique</a:t>
            </a:r>
            <a:endParaRPr lang="fr-CA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89030C4B-A48F-48C0-ADCB-7DBF027C970B}"/>
                  </a:ext>
                </a:extLst>
              </p:cNvPr>
              <p:cNvSpPr txBox="1"/>
              <p:nvPr/>
            </p:nvSpPr>
            <p:spPr>
              <a:xfrm>
                <a:off x="5040213" y="2439332"/>
                <a:ext cx="6182526" cy="632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3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CA" sz="32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fr-CA" sz="3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fr-CA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CA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fr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2(</m:t>
                          </m:r>
                          <m:r>
                            <a:rPr lang="fr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fr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CA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+53,0</m:t>
                      </m:r>
                      <m:r>
                        <a:rPr lang="fr-CA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𝑘𝐽</m:t>
                      </m:r>
                      <m:r>
                        <a:rPr lang="fr-CA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⇌2 </m:t>
                      </m:r>
                      <m:sSub>
                        <m:sSubPr>
                          <m:ctrlPr>
                            <a:rPr lang="fr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𝐻𝐼</m:t>
                          </m:r>
                        </m:e>
                        <m:sub>
                          <m:r>
                            <a:rPr lang="fr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fr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CA" sz="3200" dirty="0"/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89030C4B-A48F-48C0-ADCB-7DBF027C97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0213" y="2439332"/>
                <a:ext cx="6182526" cy="6321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66179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13BA1F-D8CB-4EBE-85B7-6A3552CDC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Principe de Le Chatelier</a:t>
            </a:r>
            <a:br>
              <a:rPr lang="fr-CA" b="1" dirty="0"/>
            </a:br>
            <a:r>
              <a:rPr lang="fr-CA" b="1" dirty="0"/>
              <a:t>Variation de la température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B3DD99D1-8FEE-464C-9B11-C9DD8FBF1C88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7</a:t>
            </a:r>
          </a:p>
          <a:p>
            <a:pPr algn="ctr"/>
            <a:r>
              <a:rPr lang="fr-CA" sz="1800" b="1" dirty="0">
                <a:solidFill>
                  <a:schemeClr val="bg1"/>
                </a:solidFill>
              </a:rPr>
              <a:t>p. 312 à 314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DA292071-344E-4AF1-A491-B2BE98CEF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715" y="2025113"/>
            <a:ext cx="2957039" cy="422648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r-CA" sz="1050" dirty="0"/>
              <a:t>Comment pouvons-nous perturber l’équilibre?</a:t>
            </a:r>
          </a:p>
        </p:txBody>
      </p:sp>
      <p:graphicFrame>
        <p:nvGraphicFramePr>
          <p:cNvPr id="13" name="Diagramme 12">
            <a:extLst>
              <a:ext uri="{FF2B5EF4-FFF2-40B4-BE49-F238E27FC236}">
                <a16:creationId xmlns:a16="http://schemas.microsoft.com/office/drawing/2014/main" id="{560139C5-60FC-4D59-9C6E-72E4AC8052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8775868"/>
              </p:ext>
            </p:extLst>
          </p:nvPr>
        </p:nvGraphicFramePr>
        <p:xfrm>
          <a:off x="247715" y="2491344"/>
          <a:ext cx="2957039" cy="1679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Espace réservé du contenu 4">
                <a:extLst>
                  <a:ext uri="{FF2B5EF4-FFF2-40B4-BE49-F238E27FC236}">
                    <a16:creationId xmlns:a16="http://schemas.microsoft.com/office/drawing/2014/main" id="{7E44747F-1413-42A1-B165-81531AC39ED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87932" y="2025113"/>
                <a:ext cx="6600288" cy="22351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fr-CA" dirty="0"/>
                  <a:t>Soit le système à l’équilibre suivant: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fr-CA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fr-CA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fr-CA" dirty="0"/>
                  <a:t>Si on diminue la concentration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CA" i="1" smtClean="0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fr-CA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fr-CA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fr-CA" dirty="0"/>
                  <a:t> dans le système, qu’est-ce qui va arriver à la couleur?</a:t>
                </a:r>
              </a:p>
            </p:txBody>
          </p:sp>
        </mc:Choice>
        <mc:Fallback xmlns="">
          <p:sp>
            <p:nvSpPr>
              <p:cNvPr id="17" name="Espace réservé du contenu 4">
                <a:extLst>
                  <a:ext uri="{FF2B5EF4-FFF2-40B4-BE49-F238E27FC236}">
                    <a16:creationId xmlns:a16="http://schemas.microsoft.com/office/drawing/2014/main" id="{7E44747F-1413-42A1-B165-81531AC39E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932" y="2025113"/>
                <a:ext cx="6600288" cy="2235127"/>
              </a:xfrm>
              <a:prstGeom prst="rect">
                <a:avLst/>
              </a:prstGeom>
              <a:blipFill>
                <a:blip r:embed="rId14"/>
                <a:stretch>
                  <a:fillRect l="-1479" t="-3815" r="-370" b="-2180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B97FCF07-5D1A-429C-91CE-AF6FE7F65E03}"/>
                  </a:ext>
                </a:extLst>
              </p:cNvPr>
              <p:cNvSpPr txBox="1"/>
              <p:nvPr/>
            </p:nvSpPr>
            <p:spPr>
              <a:xfrm>
                <a:off x="3514820" y="2474619"/>
                <a:ext cx="6182526" cy="632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3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CA" sz="32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fr-CA" sz="3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fr-CA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CA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fr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2(</m:t>
                          </m:r>
                          <m:r>
                            <a:rPr lang="fr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fr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CA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+53,0</m:t>
                      </m:r>
                      <m:r>
                        <a:rPr lang="fr-CA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𝑘𝐽</m:t>
                      </m:r>
                      <m:r>
                        <a:rPr lang="fr-CA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⇌2 </m:t>
                      </m:r>
                      <m:sSub>
                        <m:sSubPr>
                          <m:ctrlPr>
                            <a:rPr lang="fr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𝐻𝐼</m:t>
                          </m:r>
                        </m:e>
                        <m:sub>
                          <m:r>
                            <a:rPr lang="fr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fr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CA" sz="3200" dirty="0"/>
              </a:p>
            </p:txBody>
          </p:sp>
        </mc:Choice>
        <mc:Fallback xmlns=""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B97FCF07-5D1A-429C-91CE-AF6FE7F65E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820" y="2474619"/>
                <a:ext cx="6182526" cy="63216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ZoneTexte 31">
            <a:extLst>
              <a:ext uri="{FF2B5EF4-FFF2-40B4-BE49-F238E27FC236}">
                <a16:creationId xmlns:a16="http://schemas.microsoft.com/office/drawing/2014/main" id="{A175A382-1CC3-4D01-A30E-0D0D16BD8BA2}"/>
              </a:ext>
            </a:extLst>
          </p:cNvPr>
          <p:cNvSpPr txBox="1"/>
          <p:nvPr/>
        </p:nvSpPr>
        <p:spPr>
          <a:xfrm>
            <a:off x="3034445" y="4170822"/>
            <a:ext cx="7243758" cy="2459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fr-CA" sz="2000" dirty="0"/>
              <a:t>Perturbation?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fr-CA" sz="2000" dirty="0"/>
              <a:t>Le système veut?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fr-CA" sz="2000" dirty="0"/>
              <a:t>La réaction favorisée?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fr-CA" sz="2000" dirty="0"/>
              <a:t>Variation?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810AC95B-AEC2-4470-B34A-AE17D9326B21}"/>
              </a:ext>
            </a:extLst>
          </p:cNvPr>
          <p:cNvSpPr txBox="1"/>
          <p:nvPr/>
        </p:nvSpPr>
        <p:spPr>
          <a:xfrm>
            <a:off x="3568602" y="3059674"/>
            <a:ext cx="1091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/>
              <a:t>incolore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D6B5647F-D9BD-42F4-B906-D8C84106047B}"/>
              </a:ext>
            </a:extLst>
          </p:cNvPr>
          <p:cNvSpPr txBox="1"/>
          <p:nvPr/>
        </p:nvSpPr>
        <p:spPr>
          <a:xfrm>
            <a:off x="5076966" y="3058071"/>
            <a:ext cx="1091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>
                <a:solidFill>
                  <a:schemeClr val="accent5"/>
                </a:solidFill>
              </a:rPr>
              <a:t>violet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49BF95F7-CB3D-4B7B-9A0B-ED640912A96E}"/>
              </a:ext>
            </a:extLst>
          </p:cNvPr>
          <p:cNvSpPr txBox="1"/>
          <p:nvPr/>
        </p:nvSpPr>
        <p:spPr>
          <a:xfrm>
            <a:off x="8268766" y="3044777"/>
            <a:ext cx="1091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/>
              <a:t>incolore</a:t>
            </a:r>
          </a:p>
        </p:txBody>
      </p: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306F8B0A-6726-4F4F-9EAF-E206483E7189}"/>
              </a:ext>
            </a:extLst>
          </p:cNvPr>
          <p:cNvCxnSpPr>
            <a:cxnSpLocks/>
          </p:cNvCxnSpPr>
          <p:nvPr/>
        </p:nvCxnSpPr>
        <p:spPr>
          <a:xfrm>
            <a:off x="3088227" y="4926149"/>
            <a:ext cx="66830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311E8F66-3A23-4FE1-95E3-49187BE47AAA}"/>
              </a:ext>
            </a:extLst>
          </p:cNvPr>
          <p:cNvCxnSpPr>
            <a:cxnSpLocks/>
          </p:cNvCxnSpPr>
          <p:nvPr/>
        </p:nvCxnSpPr>
        <p:spPr>
          <a:xfrm>
            <a:off x="3088227" y="5550497"/>
            <a:ext cx="66830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86D225A2-A4A4-4F64-B204-46A18273B9F5}"/>
              </a:ext>
            </a:extLst>
          </p:cNvPr>
          <p:cNvCxnSpPr>
            <a:cxnSpLocks/>
          </p:cNvCxnSpPr>
          <p:nvPr/>
        </p:nvCxnSpPr>
        <p:spPr>
          <a:xfrm>
            <a:off x="3088227" y="6165157"/>
            <a:ext cx="66830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1F7AF8CC-8BDF-497E-8C83-946ECA9CBD46}"/>
              </a:ext>
            </a:extLst>
          </p:cNvPr>
          <p:cNvCxnSpPr/>
          <p:nvPr/>
        </p:nvCxnSpPr>
        <p:spPr>
          <a:xfrm>
            <a:off x="6033679" y="4303823"/>
            <a:ext cx="0" cy="25541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98C5CFC7-6CB9-4400-875F-3AC50E43C901}"/>
              </a:ext>
            </a:extLst>
          </p:cNvPr>
          <p:cNvCxnSpPr/>
          <p:nvPr/>
        </p:nvCxnSpPr>
        <p:spPr>
          <a:xfrm>
            <a:off x="8215175" y="4276403"/>
            <a:ext cx="0" cy="25541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lèche : haut 39">
            <a:extLst>
              <a:ext uri="{FF2B5EF4-FFF2-40B4-BE49-F238E27FC236}">
                <a16:creationId xmlns:a16="http://schemas.microsoft.com/office/drawing/2014/main" id="{A64CFB31-69E6-4370-8AA5-56D971D54B4E}"/>
              </a:ext>
            </a:extLst>
          </p:cNvPr>
          <p:cNvSpPr/>
          <p:nvPr/>
        </p:nvSpPr>
        <p:spPr>
          <a:xfrm rot="10800000">
            <a:off x="6560235" y="4276403"/>
            <a:ext cx="484632" cy="475557"/>
          </a:xfrm>
          <a:prstGeom prst="upArrow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41" name="Flèche : bas 40">
            <a:extLst>
              <a:ext uri="{FF2B5EF4-FFF2-40B4-BE49-F238E27FC236}">
                <a16:creationId xmlns:a16="http://schemas.microsoft.com/office/drawing/2014/main" id="{E529DA1A-B1AA-46C4-8D1E-EA25174A0D81}"/>
              </a:ext>
            </a:extLst>
          </p:cNvPr>
          <p:cNvSpPr/>
          <p:nvPr/>
        </p:nvSpPr>
        <p:spPr>
          <a:xfrm rot="10800000">
            <a:off x="6560235" y="4977957"/>
            <a:ext cx="484632" cy="475557"/>
          </a:xfrm>
          <a:prstGeom prst="downArrow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2" name="Flèche : bas 41">
            <a:extLst>
              <a:ext uri="{FF2B5EF4-FFF2-40B4-BE49-F238E27FC236}">
                <a16:creationId xmlns:a16="http://schemas.microsoft.com/office/drawing/2014/main" id="{FFD3B75F-E6F3-4EF4-8582-04AA7BC8180B}"/>
              </a:ext>
            </a:extLst>
          </p:cNvPr>
          <p:cNvSpPr/>
          <p:nvPr/>
        </p:nvSpPr>
        <p:spPr>
          <a:xfrm rot="10800000">
            <a:off x="6108463" y="6285076"/>
            <a:ext cx="232489" cy="4755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B7D84629-1B58-46A5-ACE3-1C4378D79531}"/>
              </a:ext>
            </a:extLst>
          </p:cNvPr>
          <p:cNvSpPr txBox="1"/>
          <p:nvPr/>
        </p:nvSpPr>
        <p:spPr>
          <a:xfrm>
            <a:off x="7051888" y="4226822"/>
            <a:ext cx="4235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>
                <a:solidFill>
                  <a:srgbClr val="92D050"/>
                </a:solidFill>
              </a:rPr>
              <a:t>T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F1640D08-22C5-49D4-8242-A0AF0D9F3199}"/>
              </a:ext>
            </a:extLst>
          </p:cNvPr>
          <p:cNvSpPr txBox="1"/>
          <p:nvPr/>
        </p:nvSpPr>
        <p:spPr>
          <a:xfrm>
            <a:off x="7029335" y="4962308"/>
            <a:ext cx="4235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>
                <a:solidFill>
                  <a:srgbClr val="92D050"/>
                </a:solidFill>
              </a:rPr>
              <a:t>T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D77103BC-215B-4636-B5CA-FBA121CEFE68}"/>
              </a:ext>
            </a:extLst>
          </p:cNvPr>
          <p:cNvSpPr txBox="1"/>
          <p:nvPr/>
        </p:nvSpPr>
        <p:spPr>
          <a:xfrm>
            <a:off x="6247854" y="6407887"/>
            <a:ext cx="641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400" dirty="0">
                <a:solidFill>
                  <a:srgbClr val="92D050"/>
                </a:solidFill>
              </a:rPr>
              <a:t>[H</a:t>
            </a:r>
            <a:r>
              <a:rPr lang="fr-CA" sz="1400" baseline="-25000" dirty="0">
                <a:solidFill>
                  <a:srgbClr val="92D050"/>
                </a:solidFill>
              </a:rPr>
              <a:t>2(g)</a:t>
            </a:r>
            <a:r>
              <a:rPr lang="fr-CA" sz="1400" dirty="0">
                <a:solidFill>
                  <a:srgbClr val="92D050"/>
                </a:solidFill>
              </a:rPr>
              <a:t>]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FD88E886-2D20-45F6-9ADD-A9A8BA65576B}"/>
              </a:ext>
            </a:extLst>
          </p:cNvPr>
          <p:cNvSpPr txBox="1"/>
          <p:nvPr/>
        </p:nvSpPr>
        <p:spPr>
          <a:xfrm>
            <a:off x="7649813" y="6394700"/>
            <a:ext cx="628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400" dirty="0">
                <a:solidFill>
                  <a:srgbClr val="92D050"/>
                </a:solidFill>
              </a:rPr>
              <a:t>[HI</a:t>
            </a:r>
            <a:r>
              <a:rPr lang="fr-CA" sz="1400" baseline="-25000" dirty="0">
                <a:solidFill>
                  <a:srgbClr val="92D050"/>
                </a:solidFill>
              </a:rPr>
              <a:t>(g)</a:t>
            </a:r>
            <a:r>
              <a:rPr lang="fr-CA" sz="1400" dirty="0">
                <a:solidFill>
                  <a:srgbClr val="92D050"/>
                </a:solidFill>
              </a:rPr>
              <a:t>]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4E18F1BC-7B0B-494F-B633-7F9BFC90956E}"/>
              </a:ext>
            </a:extLst>
          </p:cNvPr>
          <p:cNvSpPr txBox="1"/>
          <p:nvPr/>
        </p:nvSpPr>
        <p:spPr>
          <a:xfrm>
            <a:off x="6108463" y="5842573"/>
            <a:ext cx="1633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solidFill>
                  <a:srgbClr val="92D050"/>
                </a:solidFill>
              </a:rPr>
              <a:t>Réaction inverse</a:t>
            </a:r>
          </a:p>
        </p:txBody>
      </p:sp>
      <p:sp>
        <p:nvSpPr>
          <p:cNvPr id="48" name="Flèche : haut 47">
            <a:extLst>
              <a:ext uri="{FF2B5EF4-FFF2-40B4-BE49-F238E27FC236}">
                <a16:creationId xmlns:a16="http://schemas.microsoft.com/office/drawing/2014/main" id="{3860BB3F-F99F-42C5-9A44-094A28DE7856}"/>
              </a:ext>
            </a:extLst>
          </p:cNvPr>
          <p:cNvSpPr/>
          <p:nvPr/>
        </p:nvSpPr>
        <p:spPr>
          <a:xfrm rot="10800000">
            <a:off x="7444321" y="6312320"/>
            <a:ext cx="232489" cy="47555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60" name="Flèche : haut 59">
            <a:extLst>
              <a:ext uri="{FF2B5EF4-FFF2-40B4-BE49-F238E27FC236}">
                <a16:creationId xmlns:a16="http://schemas.microsoft.com/office/drawing/2014/main" id="{BE957915-98A3-4BB8-9003-C6B72B5DA181}"/>
              </a:ext>
            </a:extLst>
          </p:cNvPr>
          <p:cNvSpPr/>
          <p:nvPr/>
        </p:nvSpPr>
        <p:spPr>
          <a:xfrm>
            <a:off x="8741730" y="4276403"/>
            <a:ext cx="484632" cy="475557"/>
          </a:xfrm>
          <a:prstGeom prst="upArrow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61" name="Flèche : bas 60">
            <a:extLst>
              <a:ext uri="{FF2B5EF4-FFF2-40B4-BE49-F238E27FC236}">
                <a16:creationId xmlns:a16="http://schemas.microsoft.com/office/drawing/2014/main" id="{4B07DAD4-FFD3-480C-ADF4-24DA4532C680}"/>
              </a:ext>
            </a:extLst>
          </p:cNvPr>
          <p:cNvSpPr/>
          <p:nvPr/>
        </p:nvSpPr>
        <p:spPr>
          <a:xfrm>
            <a:off x="8741730" y="4977957"/>
            <a:ext cx="484632" cy="475557"/>
          </a:xfrm>
          <a:prstGeom prst="downArrow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2" name="Flèche : bas 61">
            <a:extLst>
              <a:ext uri="{FF2B5EF4-FFF2-40B4-BE49-F238E27FC236}">
                <a16:creationId xmlns:a16="http://schemas.microsoft.com/office/drawing/2014/main" id="{022325D3-1192-4269-87B1-26A3D7841A6F}"/>
              </a:ext>
            </a:extLst>
          </p:cNvPr>
          <p:cNvSpPr/>
          <p:nvPr/>
        </p:nvSpPr>
        <p:spPr>
          <a:xfrm>
            <a:off x="8289958" y="6285076"/>
            <a:ext cx="232489" cy="4755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CEB06E85-8EEC-4413-A098-EC0B8FBA420D}"/>
              </a:ext>
            </a:extLst>
          </p:cNvPr>
          <p:cNvSpPr txBox="1"/>
          <p:nvPr/>
        </p:nvSpPr>
        <p:spPr>
          <a:xfrm>
            <a:off x="9233383" y="4226822"/>
            <a:ext cx="4235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>
                <a:solidFill>
                  <a:srgbClr val="92D050"/>
                </a:solidFill>
              </a:rPr>
              <a:t>T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62294FD9-8E05-48AD-8C99-643036BF3ECE}"/>
              </a:ext>
            </a:extLst>
          </p:cNvPr>
          <p:cNvSpPr txBox="1"/>
          <p:nvPr/>
        </p:nvSpPr>
        <p:spPr>
          <a:xfrm>
            <a:off x="9210830" y="4962308"/>
            <a:ext cx="4235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>
                <a:solidFill>
                  <a:srgbClr val="92D050"/>
                </a:solidFill>
              </a:rPr>
              <a:t>T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4A387D96-F955-42BF-8217-C8E158F788DA}"/>
              </a:ext>
            </a:extLst>
          </p:cNvPr>
          <p:cNvSpPr txBox="1"/>
          <p:nvPr/>
        </p:nvSpPr>
        <p:spPr>
          <a:xfrm>
            <a:off x="8401806" y="6358678"/>
            <a:ext cx="641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400" dirty="0">
                <a:solidFill>
                  <a:srgbClr val="92D050"/>
                </a:solidFill>
              </a:rPr>
              <a:t>[H</a:t>
            </a:r>
            <a:r>
              <a:rPr lang="fr-CA" sz="1400" baseline="-25000" dirty="0">
                <a:solidFill>
                  <a:srgbClr val="92D050"/>
                </a:solidFill>
              </a:rPr>
              <a:t>2(g)</a:t>
            </a:r>
            <a:r>
              <a:rPr lang="fr-CA" sz="1400" dirty="0">
                <a:solidFill>
                  <a:srgbClr val="92D050"/>
                </a:solidFill>
              </a:rPr>
              <a:t>]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29983E55-40F0-4CB0-9903-9DA38ED4C5D5}"/>
              </a:ext>
            </a:extLst>
          </p:cNvPr>
          <p:cNvSpPr txBox="1"/>
          <p:nvPr/>
        </p:nvSpPr>
        <p:spPr>
          <a:xfrm>
            <a:off x="9729679" y="6347075"/>
            <a:ext cx="628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400" dirty="0">
                <a:solidFill>
                  <a:srgbClr val="92D050"/>
                </a:solidFill>
              </a:rPr>
              <a:t>[HI</a:t>
            </a:r>
            <a:r>
              <a:rPr lang="fr-CA" sz="1400" baseline="-25000" dirty="0">
                <a:solidFill>
                  <a:srgbClr val="92D050"/>
                </a:solidFill>
              </a:rPr>
              <a:t>(g)</a:t>
            </a:r>
            <a:r>
              <a:rPr lang="fr-CA" sz="1400" dirty="0">
                <a:solidFill>
                  <a:srgbClr val="92D050"/>
                </a:solidFill>
              </a:rPr>
              <a:t>]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FA90242B-1D7B-4007-BA9B-65AFFE98360D}"/>
              </a:ext>
            </a:extLst>
          </p:cNvPr>
          <p:cNvSpPr txBox="1"/>
          <p:nvPr/>
        </p:nvSpPr>
        <p:spPr>
          <a:xfrm>
            <a:off x="8289958" y="5842573"/>
            <a:ext cx="1633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solidFill>
                  <a:srgbClr val="92D050"/>
                </a:solidFill>
              </a:rPr>
              <a:t>Réaction directe</a:t>
            </a:r>
          </a:p>
        </p:txBody>
      </p:sp>
      <p:sp>
        <p:nvSpPr>
          <p:cNvPr id="68" name="Flèche : haut 67">
            <a:extLst>
              <a:ext uri="{FF2B5EF4-FFF2-40B4-BE49-F238E27FC236}">
                <a16:creationId xmlns:a16="http://schemas.microsoft.com/office/drawing/2014/main" id="{41E6AB1D-6B55-46FB-A8DF-FC5C7805A88E}"/>
              </a:ext>
            </a:extLst>
          </p:cNvPr>
          <p:cNvSpPr/>
          <p:nvPr/>
        </p:nvSpPr>
        <p:spPr>
          <a:xfrm>
            <a:off x="9524187" y="6264695"/>
            <a:ext cx="232489" cy="47555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69" name="Cylindre 68">
            <a:extLst>
              <a:ext uri="{FF2B5EF4-FFF2-40B4-BE49-F238E27FC236}">
                <a16:creationId xmlns:a16="http://schemas.microsoft.com/office/drawing/2014/main" id="{A7B21F57-04C4-455D-9B9C-C3A72EF51FA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447757" y="2193718"/>
            <a:ext cx="1651939" cy="1688373"/>
          </a:xfrm>
          <a:prstGeom prst="can">
            <a:avLst>
              <a:gd name="adj" fmla="val 25278"/>
            </a:avLst>
          </a:prstGeom>
          <a:solidFill>
            <a:schemeClr val="accent5">
              <a:lumMod val="75000"/>
              <a:alpha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70" name="Cylindre 69">
            <a:extLst>
              <a:ext uri="{FF2B5EF4-FFF2-40B4-BE49-F238E27FC236}">
                <a16:creationId xmlns:a16="http://schemas.microsoft.com/office/drawing/2014/main" id="{FC1A4720-990E-4A54-8D3B-7807B18BAD3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0430689" y="2164944"/>
            <a:ext cx="1651939" cy="1688373"/>
          </a:xfrm>
          <a:prstGeom prst="can">
            <a:avLst>
              <a:gd name="adj" fmla="val 25278"/>
            </a:avLst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71" name="Groupe 70">
            <a:extLst>
              <a:ext uri="{FF2B5EF4-FFF2-40B4-BE49-F238E27FC236}">
                <a16:creationId xmlns:a16="http://schemas.microsoft.com/office/drawing/2014/main" id="{D29FE83C-1BB9-4777-B83F-31C93C1A39F8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10433204" y="2109969"/>
            <a:ext cx="1651939" cy="1761730"/>
            <a:chOff x="3932302" y="4424361"/>
            <a:chExt cx="3047793" cy="1959718"/>
          </a:xfrm>
        </p:grpSpPr>
        <p:sp>
          <p:nvSpPr>
            <p:cNvPr id="72" name="Ellipse 71">
              <a:extLst>
                <a:ext uri="{FF2B5EF4-FFF2-40B4-BE49-F238E27FC236}">
                  <a16:creationId xmlns:a16="http://schemas.microsoft.com/office/drawing/2014/main" id="{0C2F3459-AC62-48D0-A5FD-F0F41C9F4661}"/>
                </a:ext>
              </a:extLst>
            </p:cNvPr>
            <p:cNvSpPr/>
            <p:nvPr/>
          </p:nvSpPr>
          <p:spPr>
            <a:xfrm>
              <a:off x="3945262" y="5897102"/>
              <a:ext cx="3030193" cy="47559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3" name="Cylindre 72">
              <a:extLst>
                <a:ext uri="{FF2B5EF4-FFF2-40B4-BE49-F238E27FC236}">
                  <a16:creationId xmlns:a16="http://schemas.microsoft.com/office/drawing/2014/main" id="{F1FC378A-E10C-4E60-8F01-343E6D4A4185}"/>
                </a:ext>
              </a:extLst>
            </p:cNvPr>
            <p:cNvSpPr/>
            <p:nvPr/>
          </p:nvSpPr>
          <p:spPr>
            <a:xfrm>
              <a:off x="3932302" y="4424361"/>
              <a:ext cx="3047793" cy="1959718"/>
            </a:xfrm>
            <a:prstGeom prst="ca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74" name="Ellipse 73">
            <a:extLst>
              <a:ext uri="{FF2B5EF4-FFF2-40B4-BE49-F238E27FC236}">
                <a16:creationId xmlns:a16="http://schemas.microsoft.com/office/drawing/2014/main" id="{00EA8925-5FF0-43DC-B31D-6C81B1EA1029}"/>
              </a:ext>
            </a:extLst>
          </p:cNvPr>
          <p:cNvSpPr/>
          <p:nvPr/>
        </p:nvSpPr>
        <p:spPr>
          <a:xfrm>
            <a:off x="10429966" y="2095846"/>
            <a:ext cx="1663902" cy="5414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26" name="Picture 2" descr="Résultat de recherche d'images pour &quot;ice png&quot;">
            <a:extLst>
              <a:ext uri="{FF2B5EF4-FFF2-40B4-BE49-F238E27FC236}">
                <a16:creationId xmlns:a16="http://schemas.microsoft.com/office/drawing/2014/main" id="{8438FF26-55A4-465C-9368-7B1CDF24C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7634" y="3303031"/>
            <a:ext cx="1775869" cy="73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Cylindre 74">
            <a:extLst>
              <a:ext uri="{FF2B5EF4-FFF2-40B4-BE49-F238E27FC236}">
                <a16:creationId xmlns:a16="http://schemas.microsoft.com/office/drawing/2014/main" id="{961F18AD-6525-4FC8-9AAC-F2F24DA036A7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0469539" y="5060023"/>
            <a:ext cx="1651939" cy="1688373"/>
          </a:xfrm>
          <a:prstGeom prst="can">
            <a:avLst>
              <a:gd name="adj" fmla="val 25278"/>
            </a:avLst>
          </a:prstGeom>
          <a:solidFill>
            <a:schemeClr val="tx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76" name="Cylindre 75">
            <a:extLst>
              <a:ext uri="{FF2B5EF4-FFF2-40B4-BE49-F238E27FC236}">
                <a16:creationId xmlns:a16="http://schemas.microsoft.com/office/drawing/2014/main" id="{5279E9B9-1CF7-49AC-B7E2-F618E8FA8828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0462658" y="5028603"/>
            <a:ext cx="1651939" cy="1688373"/>
          </a:xfrm>
          <a:prstGeom prst="can">
            <a:avLst>
              <a:gd name="adj" fmla="val 25278"/>
            </a:avLst>
          </a:prstGeom>
          <a:solidFill>
            <a:schemeClr val="accent5">
              <a:alpha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77" name="Groupe 76">
            <a:extLst>
              <a:ext uri="{FF2B5EF4-FFF2-40B4-BE49-F238E27FC236}">
                <a16:creationId xmlns:a16="http://schemas.microsoft.com/office/drawing/2014/main" id="{FE2917BF-0A48-4838-B1F4-1222DBCFD29B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10455634" y="5051946"/>
            <a:ext cx="1651939" cy="1664820"/>
            <a:chOff x="3932302" y="4424361"/>
            <a:chExt cx="3047793" cy="1959718"/>
          </a:xfrm>
        </p:grpSpPr>
        <p:sp>
          <p:nvSpPr>
            <p:cNvPr id="78" name="Ellipse 77">
              <a:extLst>
                <a:ext uri="{FF2B5EF4-FFF2-40B4-BE49-F238E27FC236}">
                  <a16:creationId xmlns:a16="http://schemas.microsoft.com/office/drawing/2014/main" id="{AE271F23-DCF6-43D7-9DBE-D94E62BA7728}"/>
                </a:ext>
              </a:extLst>
            </p:cNvPr>
            <p:cNvSpPr/>
            <p:nvPr/>
          </p:nvSpPr>
          <p:spPr>
            <a:xfrm>
              <a:off x="3945262" y="5897102"/>
              <a:ext cx="3030193" cy="47559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9" name="Cylindre 78">
              <a:extLst>
                <a:ext uri="{FF2B5EF4-FFF2-40B4-BE49-F238E27FC236}">
                  <a16:creationId xmlns:a16="http://schemas.microsoft.com/office/drawing/2014/main" id="{BFC667AE-0D6E-486D-ACCA-9ABC6D22BA41}"/>
                </a:ext>
              </a:extLst>
            </p:cNvPr>
            <p:cNvSpPr/>
            <p:nvPr/>
          </p:nvSpPr>
          <p:spPr>
            <a:xfrm>
              <a:off x="3932302" y="4424361"/>
              <a:ext cx="3047793" cy="1959718"/>
            </a:xfrm>
            <a:prstGeom prst="ca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80" name="Ellipse 79">
            <a:extLst>
              <a:ext uri="{FF2B5EF4-FFF2-40B4-BE49-F238E27FC236}">
                <a16:creationId xmlns:a16="http://schemas.microsoft.com/office/drawing/2014/main" id="{D6DF49DF-EDC0-4E9B-AE71-6D043D70F1E6}"/>
              </a:ext>
            </a:extLst>
          </p:cNvPr>
          <p:cNvSpPr/>
          <p:nvPr/>
        </p:nvSpPr>
        <p:spPr>
          <a:xfrm>
            <a:off x="10438566" y="5016056"/>
            <a:ext cx="1655302" cy="45280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28" name="Picture 4" descr="Résultat de recherche d'images pour &quot;fire png&quot;">
            <a:extLst>
              <a:ext uri="{FF2B5EF4-FFF2-40B4-BE49-F238E27FC236}">
                <a16:creationId xmlns:a16="http://schemas.microsoft.com/office/drawing/2014/main" id="{1834700E-9C94-4860-9B65-0AE86EA86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7253" y="6032794"/>
            <a:ext cx="1836067" cy="96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ZoneTexte 48">
            <a:extLst>
              <a:ext uri="{FF2B5EF4-FFF2-40B4-BE49-F238E27FC236}">
                <a16:creationId xmlns:a16="http://schemas.microsoft.com/office/drawing/2014/main" id="{169882E7-EE58-4CD8-AAC2-F26B7F3F2605}"/>
              </a:ext>
            </a:extLst>
          </p:cNvPr>
          <p:cNvSpPr txBox="1"/>
          <p:nvPr/>
        </p:nvSpPr>
        <p:spPr>
          <a:xfrm>
            <a:off x="6081009" y="5583694"/>
            <a:ext cx="1633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solidFill>
                  <a:srgbClr val="92D050"/>
                </a:solidFill>
              </a:rPr>
              <a:t>Réaction exo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2F940EAA-1B9E-445C-A7CC-A9DDD5AA0E0C}"/>
              </a:ext>
            </a:extLst>
          </p:cNvPr>
          <p:cNvSpPr txBox="1"/>
          <p:nvPr/>
        </p:nvSpPr>
        <p:spPr>
          <a:xfrm>
            <a:off x="8262504" y="5583694"/>
            <a:ext cx="1633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solidFill>
                  <a:srgbClr val="92D050"/>
                </a:solidFill>
              </a:rPr>
              <a:t>Réaction endo</a:t>
            </a:r>
          </a:p>
        </p:txBody>
      </p:sp>
      <p:sp>
        <p:nvSpPr>
          <p:cNvPr id="51" name="Flèche : bas 50">
            <a:extLst>
              <a:ext uri="{FF2B5EF4-FFF2-40B4-BE49-F238E27FC236}">
                <a16:creationId xmlns:a16="http://schemas.microsoft.com/office/drawing/2014/main" id="{9CEE5859-1D6D-4D9E-968F-B37215A53D33}"/>
              </a:ext>
            </a:extLst>
          </p:cNvPr>
          <p:cNvSpPr/>
          <p:nvPr/>
        </p:nvSpPr>
        <p:spPr>
          <a:xfrm rot="10800000">
            <a:off x="6763853" y="6285076"/>
            <a:ext cx="232489" cy="4755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E7506ADB-DB49-4582-9FF5-459192C7EE2A}"/>
              </a:ext>
            </a:extLst>
          </p:cNvPr>
          <p:cNvSpPr txBox="1"/>
          <p:nvPr/>
        </p:nvSpPr>
        <p:spPr>
          <a:xfrm>
            <a:off x="6903244" y="6407887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400" dirty="0">
                <a:solidFill>
                  <a:srgbClr val="92D050"/>
                </a:solidFill>
              </a:rPr>
              <a:t>[I</a:t>
            </a:r>
            <a:r>
              <a:rPr lang="fr-CA" sz="1400" baseline="-25000" dirty="0">
                <a:solidFill>
                  <a:srgbClr val="92D050"/>
                </a:solidFill>
              </a:rPr>
              <a:t>2(g)</a:t>
            </a:r>
            <a:r>
              <a:rPr lang="fr-CA" sz="1400" dirty="0">
                <a:solidFill>
                  <a:srgbClr val="92D050"/>
                </a:solidFill>
              </a:rPr>
              <a:t>]</a:t>
            </a:r>
          </a:p>
        </p:txBody>
      </p:sp>
      <p:sp>
        <p:nvSpPr>
          <p:cNvPr id="53" name="Flèche : bas 52">
            <a:extLst>
              <a:ext uri="{FF2B5EF4-FFF2-40B4-BE49-F238E27FC236}">
                <a16:creationId xmlns:a16="http://schemas.microsoft.com/office/drawing/2014/main" id="{43A16738-DB76-42EE-99B2-929B070AD651}"/>
              </a:ext>
            </a:extLst>
          </p:cNvPr>
          <p:cNvSpPr/>
          <p:nvPr/>
        </p:nvSpPr>
        <p:spPr>
          <a:xfrm>
            <a:off x="8896453" y="6285049"/>
            <a:ext cx="232489" cy="4755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2C59D2DF-86CE-4CF9-BF5A-852A95BDD2DC}"/>
              </a:ext>
            </a:extLst>
          </p:cNvPr>
          <p:cNvSpPr txBox="1"/>
          <p:nvPr/>
        </p:nvSpPr>
        <p:spPr>
          <a:xfrm>
            <a:off x="9008301" y="6358651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400" dirty="0">
                <a:solidFill>
                  <a:srgbClr val="92D050"/>
                </a:solidFill>
              </a:rPr>
              <a:t>[I</a:t>
            </a:r>
            <a:r>
              <a:rPr lang="fr-CA" sz="1400" baseline="-25000" dirty="0">
                <a:solidFill>
                  <a:srgbClr val="92D050"/>
                </a:solidFill>
              </a:rPr>
              <a:t>2(g)</a:t>
            </a:r>
            <a:r>
              <a:rPr lang="fr-CA" sz="1400" dirty="0">
                <a:solidFill>
                  <a:srgbClr val="92D050"/>
                </a:solidFill>
              </a:rPr>
              <a:t>]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DB9D0C02-74B8-47FC-8F87-AB69F5904684}"/>
              </a:ext>
            </a:extLst>
          </p:cNvPr>
          <p:cNvSpPr txBox="1"/>
          <p:nvPr/>
        </p:nvSpPr>
        <p:spPr>
          <a:xfrm>
            <a:off x="98960" y="4483059"/>
            <a:ext cx="3031581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100" b="1" u="sng" dirty="0"/>
              <a:t>Effet de l’augmentation de la température: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1050" dirty="0"/>
              <a:t>Le système veut diminuer la température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1050" dirty="0"/>
              <a:t>On favorise la réaction endothermique</a:t>
            </a:r>
          </a:p>
          <a:p>
            <a:pPr lvl="1"/>
            <a:endParaRPr lang="fr-CA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100" b="1" u="sng" dirty="0"/>
              <a:t>Effet de la diminution de la température: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1050" dirty="0"/>
              <a:t>Le système veut augmentation la température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1050" dirty="0"/>
              <a:t>On favorise la réaction exothermique</a:t>
            </a:r>
            <a:endParaRPr lang="fr-CA" sz="1400" dirty="0"/>
          </a:p>
        </p:txBody>
      </p:sp>
      <p:pic>
        <p:nvPicPr>
          <p:cNvPr id="56" name="Image 55">
            <a:extLst>
              <a:ext uri="{FF2B5EF4-FFF2-40B4-BE49-F238E27FC236}">
                <a16:creationId xmlns:a16="http://schemas.microsoft.com/office/drawing/2014/main" id="{65CBECA8-ABE5-449D-A765-4798C15337D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543310" y="5640990"/>
            <a:ext cx="603958" cy="473992"/>
          </a:xfrm>
          <a:prstGeom prst="rect">
            <a:avLst/>
          </a:prstGeom>
        </p:spPr>
      </p:pic>
      <p:pic>
        <p:nvPicPr>
          <p:cNvPr id="57" name="Image 56">
            <a:extLst>
              <a:ext uri="{FF2B5EF4-FFF2-40B4-BE49-F238E27FC236}">
                <a16:creationId xmlns:a16="http://schemas.microsoft.com/office/drawing/2014/main" id="{BF859E48-7A72-4923-8A92-E7D1FBA250D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756676" y="5587341"/>
            <a:ext cx="612420" cy="53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0811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/>
      <p:bldP spid="44" grpId="0"/>
      <p:bldP spid="45" grpId="0"/>
      <p:bldP spid="46" grpId="0"/>
      <p:bldP spid="47" grpId="0"/>
      <p:bldP spid="48" grpId="0" animBg="1"/>
      <p:bldP spid="60" grpId="0" animBg="1"/>
      <p:bldP spid="61" grpId="0" animBg="1"/>
      <p:bldP spid="62" grpId="0" animBg="1"/>
      <p:bldP spid="63" grpId="0"/>
      <p:bldP spid="64" grpId="0"/>
      <p:bldP spid="65" grpId="0"/>
      <p:bldP spid="66" grpId="0"/>
      <p:bldP spid="67" grpId="0"/>
      <p:bldP spid="68" grpId="0" animBg="1"/>
      <p:bldP spid="69" grpId="0" animBg="1"/>
      <p:bldP spid="70" grpId="0" animBg="1"/>
      <p:bldP spid="75" grpId="0" animBg="1"/>
      <p:bldP spid="76" grpId="0" animBg="1"/>
      <p:bldP spid="49" grpId="0"/>
      <p:bldP spid="50" grpId="0"/>
      <p:bldP spid="51" grpId="0" animBg="1"/>
      <p:bldP spid="52" grpId="0"/>
      <p:bldP spid="53" grpId="0" animBg="1"/>
      <p:bldP spid="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13BA1F-D8CB-4EBE-85B7-6A3552CDC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Principe de Le Chatelier</a:t>
            </a:r>
            <a:br>
              <a:rPr lang="fr-CA" b="1" dirty="0"/>
            </a:br>
            <a:r>
              <a:rPr lang="fr-CA" b="1" dirty="0"/>
              <a:t>Variation de la pression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B3DD99D1-8FEE-464C-9B11-C9DD8FBF1C88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7</a:t>
            </a:r>
          </a:p>
          <a:p>
            <a:pPr algn="ctr"/>
            <a:r>
              <a:rPr lang="fr-CA" sz="1800" b="1" dirty="0">
                <a:solidFill>
                  <a:schemeClr val="bg1"/>
                </a:solidFill>
              </a:rPr>
              <a:t>p. 314-315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DA292071-344E-4AF1-A491-B2BE98CEF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715" y="2025113"/>
            <a:ext cx="2957039" cy="422648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r-CA" sz="1050" dirty="0"/>
              <a:t>Comment pouvons-nous perturber l’équilibre?</a:t>
            </a:r>
          </a:p>
        </p:txBody>
      </p:sp>
      <p:graphicFrame>
        <p:nvGraphicFramePr>
          <p:cNvPr id="13" name="Diagramme 12">
            <a:extLst>
              <a:ext uri="{FF2B5EF4-FFF2-40B4-BE49-F238E27FC236}">
                <a16:creationId xmlns:a16="http://schemas.microsoft.com/office/drawing/2014/main" id="{560139C5-60FC-4D59-9C6E-72E4AC80522D}"/>
              </a:ext>
            </a:extLst>
          </p:cNvPr>
          <p:cNvGraphicFramePr/>
          <p:nvPr/>
        </p:nvGraphicFramePr>
        <p:xfrm>
          <a:off x="247715" y="2491344"/>
          <a:ext cx="2957039" cy="1679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A5AF20BE-B0DC-4E04-8A15-FDEB609C7A9D}"/>
              </a:ext>
            </a:extLst>
          </p:cNvPr>
          <p:cNvSpPr txBox="1"/>
          <p:nvPr/>
        </p:nvSpPr>
        <p:spPr>
          <a:xfrm>
            <a:off x="3857896" y="2833586"/>
            <a:ext cx="785513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800" b="1" u="sng" dirty="0"/>
              <a:t>Effet de l’augmentation de la pression: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2400" dirty="0"/>
              <a:t>Lorsqu’on augmente la pression, l’équilibre de la réaction vers le côté de l’équation contenant le moins de particules de gaz.</a:t>
            </a:r>
          </a:p>
          <a:p>
            <a:pPr lvl="1"/>
            <a:endParaRPr lang="fr-CA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800" b="1" u="sng" dirty="0"/>
              <a:t>Effet de la diminution de la pression: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2400" dirty="0"/>
              <a:t>Lorsqu’on diminue la pression, l’équilibre de la réaction vers le côté de l’équation contenant le plus de particules de gaz.</a:t>
            </a:r>
            <a:endParaRPr lang="fr-CA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ZoneTexte 49">
                <a:extLst>
                  <a:ext uri="{FF2B5EF4-FFF2-40B4-BE49-F238E27FC236}">
                    <a16:creationId xmlns:a16="http://schemas.microsoft.com/office/drawing/2014/main" id="{801FB123-AA1F-4498-B411-1857419FEF72}"/>
                  </a:ext>
                </a:extLst>
              </p:cNvPr>
              <p:cNvSpPr txBox="1"/>
              <p:nvPr/>
            </p:nvSpPr>
            <p:spPr>
              <a:xfrm>
                <a:off x="6359174" y="2242718"/>
                <a:ext cx="2852576" cy="497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fr-CA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fr-CA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CA" sz="2400" b="0" i="1" smtClean="0">
                              <a:latin typeface="Cambria Math" panose="02040503050406030204" pitchFamily="18" charset="0"/>
                            </a:rPr>
                            <m:t>4(</m:t>
                          </m:r>
                          <m:r>
                            <a:rPr lang="fr-CA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fr-CA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C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⇌2 </m:t>
                      </m:r>
                      <m:sSub>
                        <m:sSubPr>
                          <m:ctrlPr>
                            <a:rPr lang="fr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𝑁𝑂</m:t>
                          </m:r>
                        </m:e>
                        <m:sub>
                          <m:r>
                            <a:rPr lang="fr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2(</m:t>
                          </m:r>
                          <m:r>
                            <a:rPr lang="fr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fr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CA" sz="2400" dirty="0"/>
              </a:p>
            </p:txBody>
          </p:sp>
        </mc:Choice>
        <mc:Fallback xmlns="">
          <p:sp>
            <p:nvSpPr>
              <p:cNvPr id="50" name="ZoneTexte 49">
                <a:extLst>
                  <a:ext uri="{FF2B5EF4-FFF2-40B4-BE49-F238E27FC236}">
                    <a16:creationId xmlns:a16="http://schemas.microsoft.com/office/drawing/2014/main" id="{801FB123-AA1F-4498-B411-1857419FEF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9174" y="2242718"/>
                <a:ext cx="2852576" cy="497252"/>
              </a:xfrm>
              <a:prstGeom prst="rect">
                <a:avLst/>
              </a:prstGeom>
              <a:blipFill>
                <a:blip r:embed="rId8"/>
                <a:stretch>
                  <a:fillRect b="-12346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5019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13BA1F-D8CB-4EBE-85B7-6A3552CDC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Principe de Le Chatelier</a:t>
            </a:r>
            <a:br>
              <a:rPr lang="fr-CA" b="1" dirty="0"/>
            </a:br>
            <a:r>
              <a:rPr lang="fr-CA" b="1" dirty="0"/>
              <a:t>Variation de la pression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B3DD99D1-8FEE-464C-9B11-C9DD8FBF1C88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7</a:t>
            </a:r>
          </a:p>
          <a:p>
            <a:pPr algn="ctr"/>
            <a:r>
              <a:rPr lang="fr-CA" sz="1800" b="1" dirty="0">
                <a:solidFill>
                  <a:schemeClr val="bg1"/>
                </a:solidFill>
              </a:rPr>
              <a:t>p. 314-315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DA292071-344E-4AF1-A491-B2BE98CEF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715" y="2025113"/>
            <a:ext cx="2957039" cy="422648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r-CA" sz="1050" dirty="0"/>
              <a:t>Comment pouvons-nous perturber l’équilibre?</a:t>
            </a:r>
          </a:p>
        </p:txBody>
      </p:sp>
      <p:graphicFrame>
        <p:nvGraphicFramePr>
          <p:cNvPr id="13" name="Diagramme 12">
            <a:extLst>
              <a:ext uri="{FF2B5EF4-FFF2-40B4-BE49-F238E27FC236}">
                <a16:creationId xmlns:a16="http://schemas.microsoft.com/office/drawing/2014/main" id="{560139C5-60FC-4D59-9C6E-72E4AC80522D}"/>
              </a:ext>
            </a:extLst>
          </p:cNvPr>
          <p:cNvGraphicFramePr/>
          <p:nvPr/>
        </p:nvGraphicFramePr>
        <p:xfrm>
          <a:off x="247715" y="2491344"/>
          <a:ext cx="2957039" cy="1679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A5AF20BE-B0DC-4E04-8A15-FDEB609C7A9D}"/>
              </a:ext>
            </a:extLst>
          </p:cNvPr>
          <p:cNvSpPr txBox="1"/>
          <p:nvPr/>
        </p:nvSpPr>
        <p:spPr>
          <a:xfrm>
            <a:off x="148045" y="4566592"/>
            <a:ext cx="38230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b="1" u="sng" dirty="0"/>
              <a:t>Effet de l’augmentation de la pression: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1200" dirty="0"/>
              <a:t>Lorsqu’on augmente la pression, l’équilibre de la réaction vers le côté de l’équation contenant le moins de particules de gaz.</a:t>
            </a:r>
          </a:p>
          <a:p>
            <a:pPr lvl="1"/>
            <a:endParaRPr lang="fr-CA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b="1" u="sng" dirty="0"/>
              <a:t>Effet de la diminution de la pression: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1200" dirty="0"/>
              <a:t>Lorsqu’on diminue la pression, l’équilibre de la réaction vers le côté de l’équation contenant le plus de particules de gaz.</a:t>
            </a:r>
            <a:endParaRPr lang="fr-CA" sz="1400" dirty="0"/>
          </a:p>
        </p:txBody>
      </p:sp>
      <p:sp>
        <p:nvSpPr>
          <p:cNvPr id="35" name="Cylindre 34">
            <a:extLst>
              <a:ext uri="{FF2B5EF4-FFF2-40B4-BE49-F238E27FC236}">
                <a16:creationId xmlns:a16="http://schemas.microsoft.com/office/drawing/2014/main" id="{79F60FB5-2C99-4BBB-8735-8A7A5071A429}"/>
              </a:ext>
            </a:extLst>
          </p:cNvPr>
          <p:cNvSpPr/>
          <p:nvPr/>
        </p:nvSpPr>
        <p:spPr>
          <a:xfrm>
            <a:off x="5968855" y="2459270"/>
            <a:ext cx="4889989" cy="1682822"/>
          </a:xfrm>
          <a:prstGeom prst="can">
            <a:avLst>
              <a:gd name="adj" fmla="val 50000"/>
            </a:avLst>
          </a:prstGeom>
          <a:solidFill>
            <a:srgbClr val="4BAF73"/>
          </a:solidFill>
          <a:ln w="12700" cap="flat" cmpd="sng" algn="ctr">
            <a:solidFill>
              <a:srgbClr val="4BAF7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E7E385E4-26B0-4F45-8F2E-5CA506B67796}"/>
              </a:ext>
            </a:extLst>
          </p:cNvPr>
          <p:cNvGrpSpPr/>
          <p:nvPr/>
        </p:nvGrpSpPr>
        <p:grpSpPr>
          <a:xfrm>
            <a:off x="5936616" y="3263307"/>
            <a:ext cx="4903942" cy="3498910"/>
            <a:chOff x="2729257" y="3178115"/>
            <a:chExt cx="5248274" cy="3498910"/>
          </a:xfrm>
        </p:grpSpPr>
        <p:sp>
          <p:nvSpPr>
            <p:cNvPr id="37" name="Cylindre 36">
              <a:extLst>
                <a:ext uri="{FF2B5EF4-FFF2-40B4-BE49-F238E27FC236}">
                  <a16:creationId xmlns:a16="http://schemas.microsoft.com/office/drawing/2014/main" id="{0A6BAB10-B4D5-4618-BA11-4176496D81AB}"/>
                </a:ext>
              </a:extLst>
            </p:cNvPr>
            <p:cNvSpPr/>
            <p:nvPr/>
          </p:nvSpPr>
          <p:spPr>
            <a:xfrm>
              <a:off x="2729257" y="3178115"/>
              <a:ext cx="5248274" cy="3498910"/>
            </a:xfrm>
            <a:prstGeom prst="can">
              <a:avLst/>
            </a:prstGeom>
            <a:noFill/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FA6DC2B9-497D-4E7A-940D-A79A10DD5382}"/>
                </a:ext>
              </a:extLst>
            </p:cNvPr>
            <p:cNvSpPr/>
            <p:nvPr/>
          </p:nvSpPr>
          <p:spPr>
            <a:xfrm>
              <a:off x="2729257" y="5772150"/>
              <a:ext cx="5248274" cy="904875"/>
            </a:xfrm>
            <a:prstGeom prst="ellipse">
              <a:avLst/>
            </a:prstGeom>
            <a:noFill/>
            <a:ln w="28575" cap="flat" cmpd="sng" algn="ctr">
              <a:solidFill>
                <a:sysClr val="window" lastClr="FFFFFF"/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4DDACC8C-B678-4036-808B-9F80B4C0063D}"/>
              </a:ext>
            </a:extLst>
          </p:cNvPr>
          <p:cNvGrpSpPr/>
          <p:nvPr/>
        </p:nvGrpSpPr>
        <p:grpSpPr>
          <a:xfrm>
            <a:off x="8817376" y="5900610"/>
            <a:ext cx="517038" cy="363209"/>
            <a:chOff x="4150781" y="2858362"/>
            <a:chExt cx="762865" cy="535898"/>
          </a:xfrm>
        </p:grpSpPr>
        <p:grpSp>
          <p:nvGrpSpPr>
            <p:cNvPr id="39" name="Groupe 38">
              <a:extLst>
                <a:ext uri="{FF2B5EF4-FFF2-40B4-BE49-F238E27FC236}">
                  <a16:creationId xmlns:a16="http://schemas.microsoft.com/office/drawing/2014/main" id="{754E7F86-C42B-42C5-A1AC-1BF09EB3F90C}"/>
                </a:ext>
              </a:extLst>
            </p:cNvPr>
            <p:cNvGrpSpPr/>
            <p:nvPr/>
          </p:nvGrpSpPr>
          <p:grpSpPr>
            <a:xfrm>
              <a:off x="4150781" y="2858362"/>
              <a:ext cx="302891" cy="535898"/>
              <a:chOff x="1229503" y="4528839"/>
              <a:chExt cx="1112922" cy="1969062"/>
            </a:xfrm>
          </p:grpSpPr>
          <p:pic>
            <p:nvPicPr>
              <p:cNvPr id="40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269219CF-D8CE-47B4-99D0-F478BD474D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1473" y="4528839"/>
                <a:ext cx="1110952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EADF6DAE-6C29-4956-A2FE-C179B0D4CD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29503" y="5468760"/>
                <a:ext cx="1110952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2" name="Groupe 41">
              <a:extLst>
                <a:ext uri="{FF2B5EF4-FFF2-40B4-BE49-F238E27FC236}">
                  <a16:creationId xmlns:a16="http://schemas.microsoft.com/office/drawing/2014/main" id="{7E9DE53B-756B-44F3-928B-86BCA08B32F1}"/>
                </a:ext>
              </a:extLst>
            </p:cNvPr>
            <p:cNvGrpSpPr/>
            <p:nvPr/>
          </p:nvGrpSpPr>
          <p:grpSpPr>
            <a:xfrm rot="5400000">
              <a:off x="4313790" y="2816993"/>
              <a:ext cx="426715" cy="589367"/>
              <a:chOff x="3639540" y="4444069"/>
              <a:chExt cx="1740128" cy="2403415"/>
            </a:xfrm>
          </p:grpSpPr>
          <p:pic>
            <p:nvPicPr>
              <p:cNvPr id="43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80522FC9-2F75-4699-A31A-BECD7F242D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alphaModFix/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9540" y="4444069"/>
                <a:ext cx="1718229" cy="14923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B8B9889B-FA85-4EB2-8BAF-11CBE8C979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alphaModFix/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1439" y="5355175"/>
                <a:ext cx="1718229" cy="14923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5" name="Groupe 44">
              <a:extLst>
                <a:ext uri="{FF2B5EF4-FFF2-40B4-BE49-F238E27FC236}">
                  <a16:creationId xmlns:a16="http://schemas.microsoft.com/office/drawing/2014/main" id="{89C7203E-9F43-4B09-92C7-7E86DF4C7735}"/>
                </a:ext>
              </a:extLst>
            </p:cNvPr>
            <p:cNvGrpSpPr/>
            <p:nvPr/>
          </p:nvGrpSpPr>
          <p:grpSpPr>
            <a:xfrm>
              <a:off x="4611290" y="2858362"/>
              <a:ext cx="302356" cy="535898"/>
              <a:chOff x="899213" y="4528839"/>
              <a:chExt cx="1110956" cy="1969062"/>
            </a:xfrm>
          </p:grpSpPr>
          <p:pic>
            <p:nvPicPr>
              <p:cNvPr id="46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147B903C-4960-4A03-A079-1F291F2968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217" y="4528839"/>
                <a:ext cx="1110952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6D0572DA-803B-4198-9944-B7E1903510F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213" y="5468760"/>
                <a:ext cx="1110953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D459786D-FEDB-4891-BD99-D781E6081B8F}"/>
              </a:ext>
            </a:extLst>
          </p:cNvPr>
          <p:cNvGrpSpPr/>
          <p:nvPr/>
        </p:nvGrpSpPr>
        <p:grpSpPr>
          <a:xfrm>
            <a:off x="7913901" y="4934683"/>
            <a:ext cx="310250" cy="363209"/>
            <a:chOff x="4455887" y="2858362"/>
            <a:chExt cx="457759" cy="535898"/>
          </a:xfrm>
        </p:grpSpPr>
        <p:pic>
          <p:nvPicPr>
            <p:cNvPr id="65" name="Picture 2" descr="Isolated Transparent Circle - Free image on Pixabay">
              <a:extLst>
                <a:ext uri="{FF2B5EF4-FFF2-40B4-BE49-F238E27FC236}">
                  <a16:creationId xmlns:a16="http://schemas.microsoft.com/office/drawing/2014/main" id="{62663C15-E501-488C-A9A7-F7D52AFC3B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alphaModFix/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28187" y="2926019"/>
              <a:ext cx="421345" cy="365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2" name="Groupe 61">
              <a:extLst>
                <a:ext uri="{FF2B5EF4-FFF2-40B4-BE49-F238E27FC236}">
                  <a16:creationId xmlns:a16="http://schemas.microsoft.com/office/drawing/2014/main" id="{90426767-803D-4DAA-B3AA-CCFFE9006D93}"/>
                </a:ext>
              </a:extLst>
            </p:cNvPr>
            <p:cNvGrpSpPr/>
            <p:nvPr/>
          </p:nvGrpSpPr>
          <p:grpSpPr>
            <a:xfrm>
              <a:off x="4611290" y="2858362"/>
              <a:ext cx="302356" cy="535898"/>
              <a:chOff x="899213" y="4528839"/>
              <a:chExt cx="1110956" cy="1969062"/>
            </a:xfrm>
          </p:grpSpPr>
          <p:pic>
            <p:nvPicPr>
              <p:cNvPr id="63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FD5DCE62-574C-404B-ABB8-D599A9E967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217" y="4528839"/>
                <a:ext cx="1110952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4D1C1F0F-B0A5-4181-B77E-E39E7299B1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213" y="5468760"/>
                <a:ext cx="1110953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79" name="Groupe 78">
            <a:extLst>
              <a:ext uri="{FF2B5EF4-FFF2-40B4-BE49-F238E27FC236}">
                <a16:creationId xmlns:a16="http://schemas.microsoft.com/office/drawing/2014/main" id="{A7123FBA-6F1A-4D75-8D8F-143FDAE90904}"/>
              </a:ext>
            </a:extLst>
          </p:cNvPr>
          <p:cNvGrpSpPr/>
          <p:nvPr/>
        </p:nvGrpSpPr>
        <p:grpSpPr>
          <a:xfrm>
            <a:off x="7012506" y="5251491"/>
            <a:ext cx="310250" cy="363209"/>
            <a:chOff x="4455887" y="2858362"/>
            <a:chExt cx="457759" cy="535898"/>
          </a:xfrm>
        </p:grpSpPr>
        <p:pic>
          <p:nvPicPr>
            <p:cNvPr id="80" name="Picture 2" descr="Isolated Transparent Circle - Free image on Pixabay">
              <a:extLst>
                <a:ext uri="{FF2B5EF4-FFF2-40B4-BE49-F238E27FC236}">
                  <a16:creationId xmlns:a16="http://schemas.microsoft.com/office/drawing/2014/main" id="{0A55B291-45F2-46F4-92A8-0569B7C862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alphaModFix/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28187" y="2926019"/>
              <a:ext cx="421345" cy="365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1" name="Groupe 80">
              <a:extLst>
                <a:ext uri="{FF2B5EF4-FFF2-40B4-BE49-F238E27FC236}">
                  <a16:creationId xmlns:a16="http://schemas.microsoft.com/office/drawing/2014/main" id="{E282709E-08E7-48C8-8E6D-FCA2DBB7FF13}"/>
                </a:ext>
              </a:extLst>
            </p:cNvPr>
            <p:cNvGrpSpPr/>
            <p:nvPr/>
          </p:nvGrpSpPr>
          <p:grpSpPr>
            <a:xfrm>
              <a:off x="4611290" y="2858362"/>
              <a:ext cx="302356" cy="535898"/>
              <a:chOff x="899213" y="4528839"/>
              <a:chExt cx="1110956" cy="1969062"/>
            </a:xfrm>
          </p:grpSpPr>
          <p:pic>
            <p:nvPicPr>
              <p:cNvPr id="82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D426DA0E-9DF0-436D-980F-3B6EA6280DF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217" y="4528839"/>
                <a:ext cx="1110952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89C52C5A-1D13-457B-B231-D6628C41AF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213" y="5468760"/>
                <a:ext cx="1110953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94" name="Groupe 93">
            <a:extLst>
              <a:ext uri="{FF2B5EF4-FFF2-40B4-BE49-F238E27FC236}">
                <a16:creationId xmlns:a16="http://schemas.microsoft.com/office/drawing/2014/main" id="{803C9DB2-321D-4C17-8F0B-942F9356C80B}"/>
              </a:ext>
            </a:extLst>
          </p:cNvPr>
          <p:cNvGrpSpPr/>
          <p:nvPr/>
        </p:nvGrpSpPr>
        <p:grpSpPr>
          <a:xfrm>
            <a:off x="6294426" y="5779611"/>
            <a:ext cx="517038" cy="363209"/>
            <a:chOff x="4150781" y="2858362"/>
            <a:chExt cx="762865" cy="535898"/>
          </a:xfrm>
        </p:grpSpPr>
        <p:grpSp>
          <p:nvGrpSpPr>
            <p:cNvPr id="95" name="Groupe 94">
              <a:extLst>
                <a:ext uri="{FF2B5EF4-FFF2-40B4-BE49-F238E27FC236}">
                  <a16:creationId xmlns:a16="http://schemas.microsoft.com/office/drawing/2014/main" id="{DF37FA84-5372-479A-ACC3-0E886A220EA1}"/>
                </a:ext>
              </a:extLst>
            </p:cNvPr>
            <p:cNvGrpSpPr/>
            <p:nvPr/>
          </p:nvGrpSpPr>
          <p:grpSpPr>
            <a:xfrm>
              <a:off x="4150781" y="2858362"/>
              <a:ext cx="302891" cy="535898"/>
              <a:chOff x="1229503" y="4528839"/>
              <a:chExt cx="1112922" cy="1969062"/>
            </a:xfrm>
          </p:grpSpPr>
          <p:pic>
            <p:nvPicPr>
              <p:cNvPr id="102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D939CBF9-7939-41A1-8A9A-F178FDFF2A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1473" y="4528839"/>
                <a:ext cx="1110952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E2B9E6C3-3AAE-4233-AAD6-33810987B0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29503" y="5468760"/>
                <a:ext cx="1110952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6" name="Groupe 95">
              <a:extLst>
                <a:ext uri="{FF2B5EF4-FFF2-40B4-BE49-F238E27FC236}">
                  <a16:creationId xmlns:a16="http://schemas.microsoft.com/office/drawing/2014/main" id="{0DD6E603-0DF3-46F2-815E-19CC2679001C}"/>
                </a:ext>
              </a:extLst>
            </p:cNvPr>
            <p:cNvGrpSpPr/>
            <p:nvPr/>
          </p:nvGrpSpPr>
          <p:grpSpPr>
            <a:xfrm rot="5400000">
              <a:off x="4313790" y="2816993"/>
              <a:ext cx="426715" cy="589367"/>
              <a:chOff x="3639540" y="4444069"/>
              <a:chExt cx="1740128" cy="2403415"/>
            </a:xfrm>
          </p:grpSpPr>
          <p:pic>
            <p:nvPicPr>
              <p:cNvPr id="100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4EA7E740-C965-4888-9CF2-3EA9B1680D7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alphaModFix/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9540" y="4444069"/>
                <a:ext cx="1718229" cy="14923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1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E30B17E1-E758-42A3-9315-603D407048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alphaModFix/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1439" y="5355175"/>
                <a:ext cx="1718229" cy="14923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7" name="Groupe 96">
              <a:extLst>
                <a:ext uri="{FF2B5EF4-FFF2-40B4-BE49-F238E27FC236}">
                  <a16:creationId xmlns:a16="http://schemas.microsoft.com/office/drawing/2014/main" id="{E23B3825-5B54-4F50-AF1E-F0E6365CC34E}"/>
                </a:ext>
              </a:extLst>
            </p:cNvPr>
            <p:cNvGrpSpPr/>
            <p:nvPr/>
          </p:nvGrpSpPr>
          <p:grpSpPr>
            <a:xfrm>
              <a:off x="4611290" y="2858362"/>
              <a:ext cx="302356" cy="535898"/>
              <a:chOff x="899213" y="4528839"/>
              <a:chExt cx="1110956" cy="1969062"/>
            </a:xfrm>
          </p:grpSpPr>
          <p:pic>
            <p:nvPicPr>
              <p:cNvPr id="98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87513F56-8BB3-4DCC-8D2F-979703D846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217" y="4528839"/>
                <a:ext cx="1110952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9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FEEC01B6-4D24-45D0-8FF1-E5F10E041E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213" y="5468760"/>
                <a:ext cx="1110953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04" name="Groupe 103">
            <a:extLst>
              <a:ext uri="{FF2B5EF4-FFF2-40B4-BE49-F238E27FC236}">
                <a16:creationId xmlns:a16="http://schemas.microsoft.com/office/drawing/2014/main" id="{580D2550-CF01-49BA-A0B3-E12B5E86FA0B}"/>
              </a:ext>
            </a:extLst>
          </p:cNvPr>
          <p:cNvGrpSpPr/>
          <p:nvPr/>
        </p:nvGrpSpPr>
        <p:grpSpPr>
          <a:xfrm>
            <a:off x="9049702" y="5458647"/>
            <a:ext cx="310250" cy="363209"/>
            <a:chOff x="4455887" y="2858362"/>
            <a:chExt cx="457759" cy="535898"/>
          </a:xfrm>
        </p:grpSpPr>
        <p:pic>
          <p:nvPicPr>
            <p:cNvPr id="105" name="Picture 2" descr="Isolated Transparent Circle - Free image on Pixabay">
              <a:extLst>
                <a:ext uri="{FF2B5EF4-FFF2-40B4-BE49-F238E27FC236}">
                  <a16:creationId xmlns:a16="http://schemas.microsoft.com/office/drawing/2014/main" id="{D7EC7B3C-BBAA-496E-A894-D3BEB65235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alphaModFix/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28187" y="2926019"/>
              <a:ext cx="421345" cy="365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6" name="Groupe 105">
              <a:extLst>
                <a:ext uri="{FF2B5EF4-FFF2-40B4-BE49-F238E27FC236}">
                  <a16:creationId xmlns:a16="http://schemas.microsoft.com/office/drawing/2014/main" id="{E1614DF0-2E2E-4B80-B27A-B671BA2CCC49}"/>
                </a:ext>
              </a:extLst>
            </p:cNvPr>
            <p:cNvGrpSpPr/>
            <p:nvPr/>
          </p:nvGrpSpPr>
          <p:grpSpPr>
            <a:xfrm>
              <a:off x="4611290" y="2858362"/>
              <a:ext cx="302356" cy="535898"/>
              <a:chOff x="899213" y="4528839"/>
              <a:chExt cx="1110956" cy="1969062"/>
            </a:xfrm>
          </p:grpSpPr>
          <p:pic>
            <p:nvPicPr>
              <p:cNvPr id="107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59AC2550-522E-43B5-B3CD-AEF2107593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217" y="4528839"/>
                <a:ext cx="1110952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53F01DC4-6AB5-4D94-A307-9F846F43CB5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213" y="5468760"/>
                <a:ext cx="1110953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09" name="Groupe 108">
            <a:extLst>
              <a:ext uri="{FF2B5EF4-FFF2-40B4-BE49-F238E27FC236}">
                <a16:creationId xmlns:a16="http://schemas.microsoft.com/office/drawing/2014/main" id="{5335626D-BE47-4087-897B-0E010877F411}"/>
              </a:ext>
            </a:extLst>
          </p:cNvPr>
          <p:cNvGrpSpPr/>
          <p:nvPr/>
        </p:nvGrpSpPr>
        <p:grpSpPr>
          <a:xfrm>
            <a:off x="8643269" y="6278813"/>
            <a:ext cx="310250" cy="363209"/>
            <a:chOff x="4455887" y="2858362"/>
            <a:chExt cx="457759" cy="535898"/>
          </a:xfrm>
        </p:grpSpPr>
        <p:pic>
          <p:nvPicPr>
            <p:cNvPr id="110" name="Picture 2" descr="Isolated Transparent Circle - Free image on Pixabay">
              <a:extLst>
                <a:ext uri="{FF2B5EF4-FFF2-40B4-BE49-F238E27FC236}">
                  <a16:creationId xmlns:a16="http://schemas.microsoft.com/office/drawing/2014/main" id="{47B04744-6812-442D-802F-B47F5F42DE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alphaModFix/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28187" y="2926019"/>
              <a:ext cx="421345" cy="365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1" name="Groupe 110">
              <a:extLst>
                <a:ext uri="{FF2B5EF4-FFF2-40B4-BE49-F238E27FC236}">
                  <a16:creationId xmlns:a16="http://schemas.microsoft.com/office/drawing/2014/main" id="{8B167AAF-0859-4514-9BB4-32DDA8FC6A9F}"/>
                </a:ext>
              </a:extLst>
            </p:cNvPr>
            <p:cNvGrpSpPr/>
            <p:nvPr/>
          </p:nvGrpSpPr>
          <p:grpSpPr>
            <a:xfrm>
              <a:off x="4611290" y="2858362"/>
              <a:ext cx="302356" cy="535898"/>
              <a:chOff x="899213" y="4528839"/>
              <a:chExt cx="1110956" cy="1969062"/>
            </a:xfrm>
          </p:grpSpPr>
          <p:pic>
            <p:nvPicPr>
              <p:cNvPr id="112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48F0B6D1-D213-43D3-8A2A-9205BFC277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217" y="4528839"/>
                <a:ext cx="1110952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F219727B-307C-4B45-AB53-80A3E2D5E4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213" y="5468760"/>
                <a:ext cx="1110953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14" name="Groupe 113">
            <a:extLst>
              <a:ext uri="{FF2B5EF4-FFF2-40B4-BE49-F238E27FC236}">
                <a16:creationId xmlns:a16="http://schemas.microsoft.com/office/drawing/2014/main" id="{D9DCB70B-04A3-426B-AB0E-844291AADE92}"/>
              </a:ext>
            </a:extLst>
          </p:cNvPr>
          <p:cNvGrpSpPr/>
          <p:nvPr/>
        </p:nvGrpSpPr>
        <p:grpSpPr>
          <a:xfrm>
            <a:off x="7863169" y="5715201"/>
            <a:ext cx="517038" cy="363209"/>
            <a:chOff x="4150781" y="2858362"/>
            <a:chExt cx="762865" cy="535898"/>
          </a:xfrm>
        </p:grpSpPr>
        <p:grpSp>
          <p:nvGrpSpPr>
            <p:cNvPr id="115" name="Groupe 114">
              <a:extLst>
                <a:ext uri="{FF2B5EF4-FFF2-40B4-BE49-F238E27FC236}">
                  <a16:creationId xmlns:a16="http://schemas.microsoft.com/office/drawing/2014/main" id="{DD4875E4-2E25-40C1-9CC0-DF2BAE75A5F5}"/>
                </a:ext>
              </a:extLst>
            </p:cNvPr>
            <p:cNvGrpSpPr/>
            <p:nvPr/>
          </p:nvGrpSpPr>
          <p:grpSpPr>
            <a:xfrm>
              <a:off x="4150781" y="2858362"/>
              <a:ext cx="302891" cy="535898"/>
              <a:chOff x="1229503" y="4528839"/>
              <a:chExt cx="1112922" cy="1969062"/>
            </a:xfrm>
          </p:grpSpPr>
          <p:pic>
            <p:nvPicPr>
              <p:cNvPr id="122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0A637B34-B4A1-4424-892B-6E6CF74DA3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1473" y="4528839"/>
                <a:ext cx="1110952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3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8201221B-B213-4610-8F27-475B019E00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29503" y="5468760"/>
                <a:ext cx="1110952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6" name="Groupe 115">
              <a:extLst>
                <a:ext uri="{FF2B5EF4-FFF2-40B4-BE49-F238E27FC236}">
                  <a16:creationId xmlns:a16="http://schemas.microsoft.com/office/drawing/2014/main" id="{789A6E24-6BE3-4CBE-99E2-3082A1F59C30}"/>
                </a:ext>
              </a:extLst>
            </p:cNvPr>
            <p:cNvGrpSpPr/>
            <p:nvPr/>
          </p:nvGrpSpPr>
          <p:grpSpPr>
            <a:xfrm rot="5400000">
              <a:off x="4313790" y="2816993"/>
              <a:ext cx="426715" cy="589367"/>
              <a:chOff x="3639540" y="4444069"/>
              <a:chExt cx="1740128" cy="2403415"/>
            </a:xfrm>
          </p:grpSpPr>
          <p:pic>
            <p:nvPicPr>
              <p:cNvPr id="120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8043564D-58F9-4067-93DA-F18022AF5A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alphaModFix/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9540" y="4444069"/>
                <a:ext cx="1718229" cy="14923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1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BC42E095-6C9C-41B3-9336-0EDD3BCBFE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alphaModFix/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1439" y="5355175"/>
                <a:ext cx="1718229" cy="14923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7" name="Groupe 116">
              <a:extLst>
                <a:ext uri="{FF2B5EF4-FFF2-40B4-BE49-F238E27FC236}">
                  <a16:creationId xmlns:a16="http://schemas.microsoft.com/office/drawing/2014/main" id="{75E1FFC3-E585-4F9C-9A7A-F642E3D530D5}"/>
                </a:ext>
              </a:extLst>
            </p:cNvPr>
            <p:cNvGrpSpPr/>
            <p:nvPr/>
          </p:nvGrpSpPr>
          <p:grpSpPr>
            <a:xfrm>
              <a:off x="4611290" y="2858362"/>
              <a:ext cx="302356" cy="535898"/>
              <a:chOff x="899213" y="4528839"/>
              <a:chExt cx="1110956" cy="1969062"/>
            </a:xfrm>
          </p:grpSpPr>
          <p:pic>
            <p:nvPicPr>
              <p:cNvPr id="118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E91F8698-1956-4CA2-B121-8159144D8DD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217" y="4528839"/>
                <a:ext cx="1110952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9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586B3CD7-7545-43CD-87AD-0CCB648E81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213" y="5468760"/>
                <a:ext cx="1110953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24" name="Groupe 123">
            <a:extLst>
              <a:ext uri="{FF2B5EF4-FFF2-40B4-BE49-F238E27FC236}">
                <a16:creationId xmlns:a16="http://schemas.microsoft.com/office/drawing/2014/main" id="{497AB748-5BA1-42D2-8C69-AAEB6BCDA600}"/>
              </a:ext>
            </a:extLst>
          </p:cNvPr>
          <p:cNvGrpSpPr/>
          <p:nvPr/>
        </p:nvGrpSpPr>
        <p:grpSpPr>
          <a:xfrm>
            <a:off x="9167099" y="4911817"/>
            <a:ext cx="310250" cy="363209"/>
            <a:chOff x="4455887" y="2858362"/>
            <a:chExt cx="457759" cy="535898"/>
          </a:xfrm>
        </p:grpSpPr>
        <p:pic>
          <p:nvPicPr>
            <p:cNvPr id="125" name="Picture 2" descr="Isolated Transparent Circle - Free image on Pixabay">
              <a:extLst>
                <a:ext uri="{FF2B5EF4-FFF2-40B4-BE49-F238E27FC236}">
                  <a16:creationId xmlns:a16="http://schemas.microsoft.com/office/drawing/2014/main" id="{2745B4AF-FA8E-4F1B-A16C-01374DC23F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alphaModFix/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28187" y="2926019"/>
              <a:ext cx="421345" cy="365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26" name="Groupe 125">
              <a:extLst>
                <a:ext uri="{FF2B5EF4-FFF2-40B4-BE49-F238E27FC236}">
                  <a16:creationId xmlns:a16="http://schemas.microsoft.com/office/drawing/2014/main" id="{2CC894D2-25E5-43B8-8218-37F86399DE5A}"/>
                </a:ext>
              </a:extLst>
            </p:cNvPr>
            <p:cNvGrpSpPr/>
            <p:nvPr/>
          </p:nvGrpSpPr>
          <p:grpSpPr>
            <a:xfrm>
              <a:off x="4611290" y="2858362"/>
              <a:ext cx="302356" cy="535898"/>
              <a:chOff x="899213" y="4528839"/>
              <a:chExt cx="1110956" cy="1969062"/>
            </a:xfrm>
          </p:grpSpPr>
          <p:pic>
            <p:nvPicPr>
              <p:cNvPr id="127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D9D75B51-6926-4221-BF7F-B76938AFDF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217" y="4528839"/>
                <a:ext cx="1110952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8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C90C17C0-3B6E-4570-BC7C-1A087A12DE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213" y="5468760"/>
                <a:ext cx="1110953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29" name="Groupe 128">
            <a:extLst>
              <a:ext uri="{FF2B5EF4-FFF2-40B4-BE49-F238E27FC236}">
                <a16:creationId xmlns:a16="http://schemas.microsoft.com/office/drawing/2014/main" id="{0E4E73F6-CD4D-4461-8016-B381D7E8F0C2}"/>
              </a:ext>
            </a:extLst>
          </p:cNvPr>
          <p:cNvGrpSpPr/>
          <p:nvPr/>
        </p:nvGrpSpPr>
        <p:grpSpPr>
          <a:xfrm>
            <a:off x="7536746" y="6196218"/>
            <a:ext cx="310250" cy="363209"/>
            <a:chOff x="4455887" y="2858362"/>
            <a:chExt cx="457759" cy="535898"/>
          </a:xfrm>
        </p:grpSpPr>
        <p:pic>
          <p:nvPicPr>
            <p:cNvPr id="130" name="Picture 2" descr="Isolated Transparent Circle - Free image on Pixabay">
              <a:extLst>
                <a:ext uri="{FF2B5EF4-FFF2-40B4-BE49-F238E27FC236}">
                  <a16:creationId xmlns:a16="http://schemas.microsoft.com/office/drawing/2014/main" id="{AA9AC6A6-80F7-47B8-89E9-CEB3D4A6DF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alphaModFix/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28187" y="2926019"/>
              <a:ext cx="421345" cy="365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1" name="Groupe 130">
              <a:extLst>
                <a:ext uri="{FF2B5EF4-FFF2-40B4-BE49-F238E27FC236}">
                  <a16:creationId xmlns:a16="http://schemas.microsoft.com/office/drawing/2014/main" id="{5D8E3255-CC10-47A0-859E-FD1611C651BF}"/>
                </a:ext>
              </a:extLst>
            </p:cNvPr>
            <p:cNvGrpSpPr/>
            <p:nvPr/>
          </p:nvGrpSpPr>
          <p:grpSpPr>
            <a:xfrm>
              <a:off x="4611290" y="2858362"/>
              <a:ext cx="302356" cy="535898"/>
              <a:chOff x="899213" y="4528839"/>
              <a:chExt cx="1110956" cy="1969062"/>
            </a:xfrm>
          </p:grpSpPr>
          <p:pic>
            <p:nvPicPr>
              <p:cNvPr id="132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CC67B9EA-DBE3-456E-90E8-6080930627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217" y="4528839"/>
                <a:ext cx="1110952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3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648BB729-159A-48EB-BCF0-5621B82ECE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213" y="5468760"/>
                <a:ext cx="1110953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34" name="Groupe 133">
            <a:extLst>
              <a:ext uri="{FF2B5EF4-FFF2-40B4-BE49-F238E27FC236}">
                <a16:creationId xmlns:a16="http://schemas.microsoft.com/office/drawing/2014/main" id="{D55B75B9-32C9-47A2-BCDF-E6A991434887}"/>
              </a:ext>
            </a:extLst>
          </p:cNvPr>
          <p:cNvGrpSpPr/>
          <p:nvPr/>
        </p:nvGrpSpPr>
        <p:grpSpPr>
          <a:xfrm>
            <a:off x="10038833" y="5973203"/>
            <a:ext cx="517038" cy="363209"/>
            <a:chOff x="4150781" y="2858362"/>
            <a:chExt cx="762865" cy="535898"/>
          </a:xfrm>
        </p:grpSpPr>
        <p:grpSp>
          <p:nvGrpSpPr>
            <p:cNvPr id="135" name="Groupe 134">
              <a:extLst>
                <a:ext uri="{FF2B5EF4-FFF2-40B4-BE49-F238E27FC236}">
                  <a16:creationId xmlns:a16="http://schemas.microsoft.com/office/drawing/2014/main" id="{266FDA02-6E40-4BB9-BD86-007DD7B8E73C}"/>
                </a:ext>
              </a:extLst>
            </p:cNvPr>
            <p:cNvGrpSpPr/>
            <p:nvPr/>
          </p:nvGrpSpPr>
          <p:grpSpPr>
            <a:xfrm>
              <a:off x="4150781" y="2858362"/>
              <a:ext cx="302891" cy="535898"/>
              <a:chOff x="1229503" y="4528839"/>
              <a:chExt cx="1112922" cy="1969062"/>
            </a:xfrm>
          </p:grpSpPr>
          <p:pic>
            <p:nvPicPr>
              <p:cNvPr id="142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0D14086F-92DB-4802-B290-1635C86299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1473" y="4528839"/>
                <a:ext cx="1110952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3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F4EF96F5-5716-4461-9DED-50D40E59B3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29503" y="5468760"/>
                <a:ext cx="1110952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6" name="Groupe 135">
              <a:extLst>
                <a:ext uri="{FF2B5EF4-FFF2-40B4-BE49-F238E27FC236}">
                  <a16:creationId xmlns:a16="http://schemas.microsoft.com/office/drawing/2014/main" id="{D677776D-FBE4-44C9-9097-867CF5E6B503}"/>
                </a:ext>
              </a:extLst>
            </p:cNvPr>
            <p:cNvGrpSpPr/>
            <p:nvPr/>
          </p:nvGrpSpPr>
          <p:grpSpPr>
            <a:xfrm rot="5400000">
              <a:off x="4313790" y="2816993"/>
              <a:ext cx="426715" cy="589367"/>
              <a:chOff x="3639540" y="4444069"/>
              <a:chExt cx="1740128" cy="2403415"/>
            </a:xfrm>
          </p:grpSpPr>
          <p:pic>
            <p:nvPicPr>
              <p:cNvPr id="140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4612A454-F6C6-4904-9645-10FD68590C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alphaModFix/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9540" y="4444069"/>
                <a:ext cx="1718229" cy="14923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1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12BCCC0E-7A07-44F1-8FBF-1C614D5D35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alphaModFix/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1439" y="5355175"/>
                <a:ext cx="1718229" cy="14923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7" name="Groupe 136">
              <a:extLst>
                <a:ext uri="{FF2B5EF4-FFF2-40B4-BE49-F238E27FC236}">
                  <a16:creationId xmlns:a16="http://schemas.microsoft.com/office/drawing/2014/main" id="{77F83527-6D1E-4428-AB1F-6114B0B7816F}"/>
                </a:ext>
              </a:extLst>
            </p:cNvPr>
            <p:cNvGrpSpPr/>
            <p:nvPr/>
          </p:nvGrpSpPr>
          <p:grpSpPr>
            <a:xfrm>
              <a:off x="4611290" y="2858362"/>
              <a:ext cx="302356" cy="535898"/>
              <a:chOff x="899213" y="4528839"/>
              <a:chExt cx="1110956" cy="1969062"/>
            </a:xfrm>
          </p:grpSpPr>
          <p:pic>
            <p:nvPicPr>
              <p:cNvPr id="138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59E77E2A-E3C4-424D-816D-0956244A00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217" y="4528839"/>
                <a:ext cx="1110952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9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4D3163D4-9A6E-4361-8D5D-0E2D638B2F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213" y="5468760"/>
                <a:ext cx="1110953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44" name="Groupe 143">
            <a:extLst>
              <a:ext uri="{FF2B5EF4-FFF2-40B4-BE49-F238E27FC236}">
                <a16:creationId xmlns:a16="http://schemas.microsoft.com/office/drawing/2014/main" id="{BF69CE12-E09A-45A3-9FA1-86D24A4B8B53}"/>
              </a:ext>
            </a:extLst>
          </p:cNvPr>
          <p:cNvGrpSpPr/>
          <p:nvPr/>
        </p:nvGrpSpPr>
        <p:grpSpPr>
          <a:xfrm>
            <a:off x="10406297" y="5571233"/>
            <a:ext cx="310250" cy="363209"/>
            <a:chOff x="4455887" y="2858362"/>
            <a:chExt cx="457759" cy="535898"/>
          </a:xfrm>
        </p:grpSpPr>
        <p:pic>
          <p:nvPicPr>
            <p:cNvPr id="145" name="Picture 2" descr="Isolated Transparent Circle - Free image on Pixabay">
              <a:extLst>
                <a:ext uri="{FF2B5EF4-FFF2-40B4-BE49-F238E27FC236}">
                  <a16:creationId xmlns:a16="http://schemas.microsoft.com/office/drawing/2014/main" id="{CA1F94DA-B886-4A0B-BD77-1D83E46E14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alphaModFix/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28187" y="2926019"/>
              <a:ext cx="421345" cy="365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46" name="Groupe 145">
              <a:extLst>
                <a:ext uri="{FF2B5EF4-FFF2-40B4-BE49-F238E27FC236}">
                  <a16:creationId xmlns:a16="http://schemas.microsoft.com/office/drawing/2014/main" id="{3C69A84E-A30E-4A0F-84D1-F4C114CD46A5}"/>
                </a:ext>
              </a:extLst>
            </p:cNvPr>
            <p:cNvGrpSpPr/>
            <p:nvPr/>
          </p:nvGrpSpPr>
          <p:grpSpPr>
            <a:xfrm>
              <a:off x="4611290" y="2858362"/>
              <a:ext cx="302356" cy="535898"/>
              <a:chOff x="899213" y="4528839"/>
              <a:chExt cx="1110956" cy="1969062"/>
            </a:xfrm>
          </p:grpSpPr>
          <p:pic>
            <p:nvPicPr>
              <p:cNvPr id="147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4F69C20B-5F2A-42F7-8BA3-19DC722C81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217" y="4528839"/>
                <a:ext cx="1110952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8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758F8B61-2AFA-4A00-AD69-EF8892086F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213" y="5468760"/>
                <a:ext cx="1110953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49" name="Groupe 148">
            <a:extLst>
              <a:ext uri="{FF2B5EF4-FFF2-40B4-BE49-F238E27FC236}">
                <a16:creationId xmlns:a16="http://schemas.microsoft.com/office/drawing/2014/main" id="{7971C5C1-D92B-4E8E-9E21-8527BEC0FB92}"/>
              </a:ext>
            </a:extLst>
          </p:cNvPr>
          <p:cNvGrpSpPr/>
          <p:nvPr/>
        </p:nvGrpSpPr>
        <p:grpSpPr>
          <a:xfrm>
            <a:off x="9470550" y="6120477"/>
            <a:ext cx="310250" cy="363209"/>
            <a:chOff x="4455887" y="2858362"/>
            <a:chExt cx="457759" cy="535898"/>
          </a:xfrm>
        </p:grpSpPr>
        <p:pic>
          <p:nvPicPr>
            <p:cNvPr id="150" name="Picture 2" descr="Isolated Transparent Circle - Free image on Pixabay">
              <a:extLst>
                <a:ext uri="{FF2B5EF4-FFF2-40B4-BE49-F238E27FC236}">
                  <a16:creationId xmlns:a16="http://schemas.microsoft.com/office/drawing/2014/main" id="{D5227BD0-DCB3-41DF-85E0-829BABC0BA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alphaModFix/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28187" y="2926019"/>
              <a:ext cx="421345" cy="365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1" name="Groupe 150">
              <a:extLst>
                <a:ext uri="{FF2B5EF4-FFF2-40B4-BE49-F238E27FC236}">
                  <a16:creationId xmlns:a16="http://schemas.microsoft.com/office/drawing/2014/main" id="{11C8175E-BE61-48E2-B5CC-B5BBAD59BE5D}"/>
                </a:ext>
              </a:extLst>
            </p:cNvPr>
            <p:cNvGrpSpPr/>
            <p:nvPr/>
          </p:nvGrpSpPr>
          <p:grpSpPr>
            <a:xfrm>
              <a:off x="4611290" y="2858362"/>
              <a:ext cx="302356" cy="535898"/>
              <a:chOff x="899213" y="4528839"/>
              <a:chExt cx="1110956" cy="1969062"/>
            </a:xfrm>
          </p:grpSpPr>
          <p:pic>
            <p:nvPicPr>
              <p:cNvPr id="152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F14D8C8C-DE35-49D4-BFA1-EE3BCFD09B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217" y="4528839"/>
                <a:ext cx="1110952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3" name="Picture 2" descr="Isolated Transparent Circle - Free image on Pixabay">
                <a:extLst>
                  <a:ext uri="{FF2B5EF4-FFF2-40B4-BE49-F238E27FC236}">
                    <a16:creationId xmlns:a16="http://schemas.microsoft.com/office/drawing/2014/main" id="{EDDD1FC6-3018-476D-A022-104C81795E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213" y="5468760"/>
                <a:ext cx="1110953" cy="10291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ZoneTexte 49">
                <a:extLst>
                  <a:ext uri="{FF2B5EF4-FFF2-40B4-BE49-F238E27FC236}">
                    <a16:creationId xmlns:a16="http://schemas.microsoft.com/office/drawing/2014/main" id="{801FB123-AA1F-4498-B411-1857419FEF72}"/>
                  </a:ext>
                </a:extLst>
              </p:cNvPr>
              <p:cNvSpPr txBox="1"/>
              <p:nvPr/>
            </p:nvSpPr>
            <p:spPr>
              <a:xfrm>
                <a:off x="6216856" y="2059878"/>
                <a:ext cx="4623702" cy="7670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4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fr-CA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fr-CA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4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CA" sz="4000" b="0" i="1" smtClean="0">
                              <a:latin typeface="Cambria Math" panose="02040503050406030204" pitchFamily="18" charset="0"/>
                            </a:rPr>
                            <m:t>4(</m:t>
                          </m:r>
                          <m:r>
                            <a:rPr lang="fr-CA" sz="4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fr-CA" sz="4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CA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⇌2 </m:t>
                      </m:r>
                      <m:sSub>
                        <m:sSubPr>
                          <m:ctrlPr>
                            <a:rPr lang="fr-CA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𝑁𝑂</m:t>
                          </m:r>
                        </m:e>
                        <m:sub>
                          <m:r>
                            <a:rPr lang="fr-CA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2(</m:t>
                          </m:r>
                          <m:r>
                            <a:rPr lang="fr-CA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fr-CA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CA" sz="4000" dirty="0"/>
              </a:p>
            </p:txBody>
          </p:sp>
        </mc:Choice>
        <mc:Fallback xmlns="">
          <p:sp>
            <p:nvSpPr>
              <p:cNvPr id="50" name="ZoneTexte 49">
                <a:extLst>
                  <a:ext uri="{FF2B5EF4-FFF2-40B4-BE49-F238E27FC236}">
                    <a16:creationId xmlns:a16="http://schemas.microsoft.com/office/drawing/2014/main" id="{801FB123-AA1F-4498-B411-1857419FEF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856" y="2059878"/>
                <a:ext cx="4623702" cy="76706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94167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47 -0.02963 L -0.10495 -0.26899 L -0.24922 -0.15301 L 0.13867 -0.08843 L -0.06536 0.06527 L -0.07747 -0.02963 Z " pathEditMode="relative" ptsTypes="AAAAAA">
                                      <p:cBhvr>
                                        <p:cTn id="6" dur="6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4 -0.0037 L -0.02747 -0.18287 L -0.07982 0.04931 L 0.275 0.12245 L 0.24909 -0.1787 L 0.0112 0.15995 L 0.00234 -0.0037 Z " pathEditMode="relative" ptsTypes="AAAAAAA">
                                      <p:cBhvr>
                                        <p:cTn id="8" dur="6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8 -0.00625 L -0.0668 -0.125 L -0.14974 0.1588 L 0.22122 0.17315 L 0.00338 -0.00625 Z " pathEditMode="relative" ptsTypes="AAAAA">
                                      <p:cBhvr>
                                        <p:cTn id="10" dur="6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231 L -0.12031 -0.32199 L -0.09701 -0.00231 L 0.2401 -0.28055 L 0.14648 -0.30787 L -0.00026 -0.00231 Z " pathEditMode="relative" ptsTypes="AAAAAA">
                                      <p:cBhvr>
                                        <p:cTn id="12" dur="6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044 L -0.22161 -0.10046 L 0.16146 -0.20371 L -0.21276 -0.33403 L -0.00065 0.0044 Z " pathEditMode="relative" ptsTypes="AAAAA">
                                      <p:cBhvr>
                                        <p:cTn id="14" dur="6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0024 L 0.12656 -0.13588 L -0.25573 -0.14583 L -0.0888 0.12662 L -0.00417 0.00024 Z " pathEditMode="relative" ptsTypes="AAAAA">
                                      <p:cBhvr>
                                        <p:cTn id="16" dur="6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-0.00578 L -0.05976 -0.1162 L -0.19284 0.1919 L -0.25729 -0.13333 L 0.09987 0.09306 L -0.19453 0.19352 L 0.11602 0.06019 L -0.00182 -0.00578 Z " pathEditMode="relative" ptsTypes="AAAAAAAA">
                                      <p:cBhvr>
                                        <p:cTn id="18" dur="6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2 0.00115 L -0.36394 -0.03449 L 0.00221 -0.22801 L -0.36706 0.03703 L -0.10105 0.12037 L -0.00352 0.00115 Z " pathEditMode="relative" ptsTypes="AAAAAA">
                                      <p:cBhvr>
                                        <p:cTn id="20" dur="6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0 L -0.28867 -0.26944 L 0.08399 -0.28356 L -0.275 0.0044 L -0.11132 0.03889 L 0.04844 0.01875 L -0.00234 0 Z " pathEditMode="relative" ptsTypes="AAAAAAA">
                                      <p:cBhvr>
                                        <p:cTn id="22" dur="6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-4.16667E-6 0.1733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65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0" presetClass="pat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495 0.00416 L -0.36381 -0.05023 L -0.36224 0.08148 L -0.07513 0.12037 L -0.00495 0.00416 Z " pathEditMode="relative" ptsTypes="AAAAA">
                                      <p:cBhvr>
                                        <p:cTn id="55" dur="3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57 0 L -0.125 -0.13449 L -0.22734 0.03171 L 0.09519 -0.12176 L 0.00157 0 Z " pathEditMode="relative" ptsTypes="AAAAA">
                                      <p:cBhvr>
                                        <p:cTn id="57" dur="3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-0.00116 L -0.04037 -0.07847 L -0.16537 -0.03703 L 0.15729 0.09074 L -0.00013 -0.00116 Z " pathEditMode="relative" ptsTypes="AAAAA">
                                      <p:cBhvr>
                                        <p:cTn id="59" dur="3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52 -0.00208 L 0.34076 -0.08495 L 0.31081 0.0669 L 0.11654 -0.08495 L -0.04557 0.01088 L 0.00352 -0.00208 Z " pathEditMode="relative" ptsTypes="AAAAAA">
                                      <p:cBhvr>
                                        <p:cTn id="61" dur="3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3 0.00139 L -0.32279 -0.11759 L 0.03776 -0.06597 L -0.30989 0.04746 L 0.00143 0.00139 Z " pathEditMode="relative" ptsTypes="AAAAA">
                                      <p:cBhvr>
                                        <p:cTn id="63" dur="3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417 0.00347 L -0.2388 -0.10834 L -0.10898 0.07662 L 0.13789 -0.01945 L 0.08945 -0.10695 L -0.00417 0.00347 Z " pathEditMode="relative" ptsTypes="AAAAAA">
                                      <p:cBhvr>
                                        <p:cTn id="6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13BA1F-D8CB-4EBE-85B7-6A3552CDC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Principe de Le Chatelier</a:t>
            </a:r>
            <a:br>
              <a:rPr lang="fr-CA" b="1" dirty="0"/>
            </a:br>
            <a:r>
              <a:rPr lang="fr-CA" b="1" dirty="0"/>
              <a:t>Variation de la pression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B3DD99D1-8FEE-464C-9B11-C9DD8FBF1C88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7</a:t>
            </a:r>
          </a:p>
          <a:p>
            <a:pPr algn="ctr"/>
            <a:r>
              <a:rPr lang="fr-CA" sz="1800" b="1" dirty="0">
                <a:solidFill>
                  <a:schemeClr val="bg1"/>
                </a:solidFill>
              </a:rPr>
              <a:t>p. 314-315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DA292071-344E-4AF1-A491-B2BE98CEF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715" y="2025113"/>
            <a:ext cx="2957039" cy="422648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r-CA" sz="1050" dirty="0"/>
              <a:t>Comment pouvons-nous perturber l’équilibre?</a:t>
            </a:r>
          </a:p>
        </p:txBody>
      </p:sp>
      <p:graphicFrame>
        <p:nvGraphicFramePr>
          <p:cNvPr id="13" name="Diagramme 12">
            <a:extLst>
              <a:ext uri="{FF2B5EF4-FFF2-40B4-BE49-F238E27FC236}">
                <a16:creationId xmlns:a16="http://schemas.microsoft.com/office/drawing/2014/main" id="{560139C5-60FC-4D59-9C6E-72E4AC80522D}"/>
              </a:ext>
            </a:extLst>
          </p:cNvPr>
          <p:cNvGraphicFramePr/>
          <p:nvPr/>
        </p:nvGraphicFramePr>
        <p:xfrm>
          <a:off x="247715" y="2491344"/>
          <a:ext cx="2957039" cy="1679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A5AF20BE-B0DC-4E04-8A15-FDEB609C7A9D}"/>
              </a:ext>
            </a:extLst>
          </p:cNvPr>
          <p:cNvSpPr txBox="1"/>
          <p:nvPr/>
        </p:nvSpPr>
        <p:spPr>
          <a:xfrm>
            <a:off x="148045" y="4566592"/>
            <a:ext cx="38230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b="1" u="sng" dirty="0"/>
              <a:t>Effet de l’augmentation de la pression: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1200" dirty="0"/>
              <a:t>Lorsqu’on augmente la pression, l’équilibre de la réaction vers le côté de l’équation contenant le moins de particules de gaz.</a:t>
            </a:r>
          </a:p>
          <a:p>
            <a:pPr lvl="1"/>
            <a:endParaRPr lang="fr-CA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b="1" u="sng" dirty="0"/>
              <a:t>Effet de la diminution de la pression: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1200" dirty="0"/>
              <a:t>Lorsqu’on diminue la pression, l’équilibre de la réaction vers le côté de l’équation contenant le plus de particules de gaz.</a:t>
            </a:r>
            <a:endParaRPr lang="fr-CA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ZoneTexte 49">
                <a:extLst>
                  <a:ext uri="{FF2B5EF4-FFF2-40B4-BE49-F238E27FC236}">
                    <a16:creationId xmlns:a16="http://schemas.microsoft.com/office/drawing/2014/main" id="{801FB123-AA1F-4498-B411-1857419FEF72}"/>
                  </a:ext>
                </a:extLst>
              </p:cNvPr>
              <p:cNvSpPr txBox="1"/>
              <p:nvPr/>
            </p:nvSpPr>
            <p:spPr>
              <a:xfrm>
                <a:off x="6176294" y="2243480"/>
                <a:ext cx="4623702" cy="7670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4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fr-CA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fr-CA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4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CA" sz="4000" b="0" i="1" smtClean="0">
                              <a:latin typeface="Cambria Math" panose="02040503050406030204" pitchFamily="18" charset="0"/>
                            </a:rPr>
                            <m:t>4(</m:t>
                          </m:r>
                          <m:r>
                            <a:rPr lang="fr-CA" sz="4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fr-CA" sz="4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CA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⇌2 </m:t>
                      </m:r>
                      <m:sSub>
                        <m:sSubPr>
                          <m:ctrlPr>
                            <a:rPr lang="fr-CA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𝑁𝑂</m:t>
                          </m:r>
                        </m:e>
                        <m:sub>
                          <m:r>
                            <a:rPr lang="fr-CA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2(</m:t>
                          </m:r>
                          <m:r>
                            <a:rPr lang="fr-CA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fr-CA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CA" sz="4000" dirty="0"/>
              </a:p>
            </p:txBody>
          </p:sp>
        </mc:Choice>
        <mc:Fallback xmlns="">
          <p:sp>
            <p:nvSpPr>
              <p:cNvPr id="50" name="ZoneTexte 49">
                <a:extLst>
                  <a:ext uri="{FF2B5EF4-FFF2-40B4-BE49-F238E27FC236}">
                    <a16:creationId xmlns:a16="http://schemas.microsoft.com/office/drawing/2014/main" id="{801FB123-AA1F-4498-B411-1857419FEF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294" y="2243480"/>
                <a:ext cx="4623702" cy="7670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>
            <a:extLst>
              <a:ext uri="{FF2B5EF4-FFF2-40B4-BE49-F238E27FC236}">
                <a16:creationId xmlns:a16="http://schemas.microsoft.com/office/drawing/2014/main" id="{CBCB7C7B-093B-43F8-928C-4C44D34AFA1F}"/>
              </a:ext>
            </a:extLst>
          </p:cNvPr>
          <p:cNvSpPr txBox="1"/>
          <p:nvPr/>
        </p:nvSpPr>
        <p:spPr>
          <a:xfrm>
            <a:off x="4800197" y="3445833"/>
            <a:ext cx="7243758" cy="2459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fr-CA" sz="2000" dirty="0"/>
              <a:t>Perturbation?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fr-CA" sz="2000" dirty="0"/>
              <a:t>Le système veut?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fr-CA" sz="2000" dirty="0"/>
              <a:t>La réaction favorisée?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fr-CA" sz="2000" dirty="0"/>
              <a:t>Variation?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676F9B77-7DD5-4C63-9E0E-3FD08A9C53C1}"/>
              </a:ext>
            </a:extLst>
          </p:cNvPr>
          <p:cNvCxnSpPr>
            <a:cxnSpLocks/>
          </p:cNvCxnSpPr>
          <p:nvPr/>
        </p:nvCxnSpPr>
        <p:spPr>
          <a:xfrm>
            <a:off x="4853979" y="4201160"/>
            <a:ext cx="66830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41DBE822-8106-470A-BB27-8859CCDBD52E}"/>
              </a:ext>
            </a:extLst>
          </p:cNvPr>
          <p:cNvCxnSpPr>
            <a:cxnSpLocks/>
          </p:cNvCxnSpPr>
          <p:nvPr/>
        </p:nvCxnSpPr>
        <p:spPr>
          <a:xfrm>
            <a:off x="4853979" y="4825508"/>
            <a:ext cx="66830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8C732F01-1DF9-4D62-97FC-8DF052599CEE}"/>
              </a:ext>
            </a:extLst>
          </p:cNvPr>
          <p:cNvCxnSpPr>
            <a:cxnSpLocks/>
          </p:cNvCxnSpPr>
          <p:nvPr/>
        </p:nvCxnSpPr>
        <p:spPr>
          <a:xfrm>
            <a:off x="4853979" y="5440168"/>
            <a:ext cx="66830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90F010CA-22AF-48E9-8749-D6FA286BC80D}"/>
              </a:ext>
            </a:extLst>
          </p:cNvPr>
          <p:cNvCxnSpPr/>
          <p:nvPr/>
        </p:nvCxnSpPr>
        <p:spPr>
          <a:xfrm>
            <a:off x="7799431" y="3578834"/>
            <a:ext cx="0" cy="25541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32837E68-F2CA-47E4-88D1-E103AB8F6B3F}"/>
              </a:ext>
            </a:extLst>
          </p:cNvPr>
          <p:cNvCxnSpPr/>
          <p:nvPr/>
        </p:nvCxnSpPr>
        <p:spPr>
          <a:xfrm>
            <a:off x="9980927" y="3551414"/>
            <a:ext cx="0" cy="25541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lèche : haut 14">
            <a:extLst>
              <a:ext uri="{FF2B5EF4-FFF2-40B4-BE49-F238E27FC236}">
                <a16:creationId xmlns:a16="http://schemas.microsoft.com/office/drawing/2014/main" id="{3D46A333-508B-4C32-BE2D-7D362795A65D}"/>
              </a:ext>
            </a:extLst>
          </p:cNvPr>
          <p:cNvSpPr/>
          <p:nvPr/>
        </p:nvSpPr>
        <p:spPr>
          <a:xfrm rot="10800000">
            <a:off x="8325987" y="3551414"/>
            <a:ext cx="484632" cy="475557"/>
          </a:xfrm>
          <a:prstGeom prst="upArrow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6" name="Flèche : bas 15">
            <a:extLst>
              <a:ext uri="{FF2B5EF4-FFF2-40B4-BE49-F238E27FC236}">
                <a16:creationId xmlns:a16="http://schemas.microsoft.com/office/drawing/2014/main" id="{BB23F618-3D2E-42BD-AF7E-579DF9D25F28}"/>
              </a:ext>
            </a:extLst>
          </p:cNvPr>
          <p:cNvSpPr/>
          <p:nvPr/>
        </p:nvSpPr>
        <p:spPr>
          <a:xfrm rot="10800000">
            <a:off x="8325987" y="4252968"/>
            <a:ext cx="484632" cy="475557"/>
          </a:xfrm>
          <a:prstGeom prst="downArrow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Flèche : bas 16">
            <a:extLst>
              <a:ext uri="{FF2B5EF4-FFF2-40B4-BE49-F238E27FC236}">
                <a16:creationId xmlns:a16="http://schemas.microsoft.com/office/drawing/2014/main" id="{C75F2A0C-898A-4AE4-B850-53DD0791D6CC}"/>
              </a:ext>
            </a:extLst>
          </p:cNvPr>
          <p:cNvSpPr/>
          <p:nvPr/>
        </p:nvSpPr>
        <p:spPr>
          <a:xfrm rot="10800000">
            <a:off x="8936993" y="5536334"/>
            <a:ext cx="232489" cy="4755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9DDBC9F-68BE-4C6E-A8B9-C9D726E23878}"/>
              </a:ext>
            </a:extLst>
          </p:cNvPr>
          <p:cNvSpPr txBox="1"/>
          <p:nvPr/>
        </p:nvSpPr>
        <p:spPr>
          <a:xfrm>
            <a:off x="8817640" y="3501833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>
                <a:solidFill>
                  <a:srgbClr val="92D050"/>
                </a:solidFill>
              </a:rPr>
              <a:t>P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AC8555A-C715-488A-9A7F-C174F49894B9}"/>
              </a:ext>
            </a:extLst>
          </p:cNvPr>
          <p:cNvSpPr txBox="1"/>
          <p:nvPr/>
        </p:nvSpPr>
        <p:spPr>
          <a:xfrm>
            <a:off x="8795087" y="4237319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>
                <a:solidFill>
                  <a:srgbClr val="92D050"/>
                </a:solidFill>
              </a:rPr>
              <a:t>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4A2556D2-8A4D-4508-8E29-A87BACAAA251}"/>
                  </a:ext>
                </a:extLst>
              </p:cNvPr>
              <p:cNvSpPr txBox="1"/>
              <p:nvPr/>
            </p:nvSpPr>
            <p:spPr>
              <a:xfrm>
                <a:off x="8030075" y="5646296"/>
                <a:ext cx="955198" cy="3284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A" sz="1400" b="1" dirty="0">
                    <a:solidFill>
                      <a:srgbClr val="92D050"/>
                    </a:solidFill>
                  </a:rPr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sz="14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14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fr-CA" sz="14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fr-CA" sz="14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14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fr-CA" sz="14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4(</m:t>
                        </m:r>
                        <m:r>
                          <a:rPr lang="fr-CA" sz="14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fr-CA" sz="14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CA" sz="1400" i="1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CA" sz="1400" b="1" dirty="0">
                    <a:solidFill>
                      <a:srgbClr val="92D050"/>
                    </a:solidFill>
                  </a:rPr>
                  <a:t>]</a:t>
                </a:r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4A2556D2-8A4D-4508-8E29-A87BACAAA2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0075" y="5646296"/>
                <a:ext cx="955198" cy="328488"/>
              </a:xfrm>
              <a:prstGeom prst="rect">
                <a:avLst/>
              </a:prstGeom>
              <a:blipFill>
                <a:blip r:embed="rId9"/>
                <a:stretch>
                  <a:fillRect l="-1911" t="-5556" r="-1274" b="-11111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0A570DD5-F24E-48FB-967A-D184F138B1A0}"/>
                  </a:ext>
                </a:extLst>
              </p:cNvPr>
              <p:cNvSpPr txBox="1"/>
              <p:nvPr/>
            </p:nvSpPr>
            <p:spPr>
              <a:xfrm>
                <a:off x="9110875" y="5623425"/>
                <a:ext cx="882165" cy="3284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A" sz="1400" dirty="0">
                    <a:solidFill>
                      <a:srgbClr val="92D050"/>
                    </a:solidFill>
                  </a:rPr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sz="14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14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𝑁𝑂</m:t>
                        </m:r>
                      </m:e>
                      <m:sub>
                        <m:r>
                          <a:rPr lang="fr-CA" sz="14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2(</m:t>
                        </m:r>
                        <m:r>
                          <a:rPr lang="fr-CA" sz="14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fr-CA" sz="14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CA" sz="1400" i="1">
                        <a:solidFill>
                          <a:srgbClr val="92D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CA" sz="1400" dirty="0">
                    <a:solidFill>
                      <a:srgbClr val="92D050"/>
                    </a:solidFill>
                  </a:rPr>
                  <a:t>]</a:t>
                </a:r>
              </a:p>
            </p:txBody>
          </p:sp>
        </mc:Choice>
        <mc:Fallback xmlns="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0A570DD5-F24E-48FB-967A-D184F138B1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0875" y="5623425"/>
                <a:ext cx="882165" cy="328488"/>
              </a:xfrm>
              <a:prstGeom prst="rect">
                <a:avLst/>
              </a:prstGeom>
              <a:blipFill>
                <a:blip r:embed="rId10"/>
                <a:stretch>
                  <a:fillRect l="-2083" t="-3704" r="-2083" b="-11111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ZoneTexte 21">
            <a:extLst>
              <a:ext uri="{FF2B5EF4-FFF2-40B4-BE49-F238E27FC236}">
                <a16:creationId xmlns:a16="http://schemas.microsoft.com/office/drawing/2014/main" id="{FCD0CACE-3B17-4862-A8BE-2F9543B1D4DB}"/>
              </a:ext>
            </a:extLst>
          </p:cNvPr>
          <p:cNvSpPr txBox="1"/>
          <p:nvPr/>
        </p:nvSpPr>
        <p:spPr>
          <a:xfrm>
            <a:off x="7923351" y="4974920"/>
            <a:ext cx="1633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solidFill>
                  <a:srgbClr val="92D050"/>
                </a:solidFill>
              </a:rPr>
              <a:t>Réaction directe</a:t>
            </a:r>
          </a:p>
        </p:txBody>
      </p:sp>
      <p:sp>
        <p:nvSpPr>
          <p:cNvPr id="23" name="Flèche : haut 22">
            <a:extLst>
              <a:ext uri="{FF2B5EF4-FFF2-40B4-BE49-F238E27FC236}">
                <a16:creationId xmlns:a16="http://schemas.microsoft.com/office/drawing/2014/main" id="{92B7A4FE-BD3D-4ADC-9677-7A8D0E0DD6EB}"/>
              </a:ext>
            </a:extLst>
          </p:cNvPr>
          <p:cNvSpPr/>
          <p:nvPr/>
        </p:nvSpPr>
        <p:spPr>
          <a:xfrm rot="10800000">
            <a:off x="7897361" y="5544636"/>
            <a:ext cx="232489" cy="47555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24" name="Flèche : haut 23">
            <a:extLst>
              <a:ext uri="{FF2B5EF4-FFF2-40B4-BE49-F238E27FC236}">
                <a16:creationId xmlns:a16="http://schemas.microsoft.com/office/drawing/2014/main" id="{74B32D27-9E3D-4C37-9193-D71BD0CF9AB4}"/>
              </a:ext>
            </a:extLst>
          </p:cNvPr>
          <p:cNvSpPr/>
          <p:nvPr/>
        </p:nvSpPr>
        <p:spPr>
          <a:xfrm>
            <a:off x="10507482" y="3551414"/>
            <a:ext cx="484632" cy="475557"/>
          </a:xfrm>
          <a:prstGeom prst="upArrow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25" name="Flèche : bas 24">
            <a:extLst>
              <a:ext uri="{FF2B5EF4-FFF2-40B4-BE49-F238E27FC236}">
                <a16:creationId xmlns:a16="http://schemas.microsoft.com/office/drawing/2014/main" id="{1C100682-92D1-46BE-957C-2F7295ED0623}"/>
              </a:ext>
            </a:extLst>
          </p:cNvPr>
          <p:cNvSpPr/>
          <p:nvPr/>
        </p:nvSpPr>
        <p:spPr>
          <a:xfrm>
            <a:off x="10507482" y="4252968"/>
            <a:ext cx="484632" cy="475557"/>
          </a:xfrm>
          <a:prstGeom prst="downArrow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6" name="Flèche : bas 25">
            <a:extLst>
              <a:ext uri="{FF2B5EF4-FFF2-40B4-BE49-F238E27FC236}">
                <a16:creationId xmlns:a16="http://schemas.microsoft.com/office/drawing/2014/main" id="{B60529DC-2251-46C9-AB0F-18A636887963}"/>
              </a:ext>
            </a:extLst>
          </p:cNvPr>
          <p:cNvSpPr/>
          <p:nvPr/>
        </p:nvSpPr>
        <p:spPr>
          <a:xfrm>
            <a:off x="11157989" y="5571399"/>
            <a:ext cx="232489" cy="4755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5860B20F-9B8B-4360-8013-523ED0BAB79C}"/>
              </a:ext>
            </a:extLst>
          </p:cNvPr>
          <p:cNvSpPr txBox="1"/>
          <p:nvPr/>
        </p:nvSpPr>
        <p:spPr>
          <a:xfrm>
            <a:off x="10999135" y="3501833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>
                <a:solidFill>
                  <a:srgbClr val="92D050"/>
                </a:solidFill>
              </a:rPr>
              <a:t>P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52FF159-B4E9-4982-AAD0-97201FD11CDA}"/>
              </a:ext>
            </a:extLst>
          </p:cNvPr>
          <p:cNvSpPr txBox="1"/>
          <p:nvPr/>
        </p:nvSpPr>
        <p:spPr>
          <a:xfrm>
            <a:off x="10976582" y="4237319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>
                <a:solidFill>
                  <a:srgbClr val="92D050"/>
                </a:solidFill>
              </a:rPr>
              <a:t>P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77B51B6C-8175-4111-8A12-19A8CF1B154E}"/>
              </a:ext>
            </a:extLst>
          </p:cNvPr>
          <p:cNvSpPr txBox="1"/>
          <p:nvPr/>
        </p:nvSpPr>
        <p:spPr>
          <a:xfrm>
            <a:off x="10104846" y="4974920"/>
            <a:ext cx="1633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solidFill>
                  <a:srgbClr val="92D050"/>
                </a:solidFill>
              </a:rPr>
              <a:t>Réaction inverse</a:t>
            </a:r>
          </a:p>
        </p:txBody>
      </p:sp>
      <p:sp>
        <p:nvSpPr>
          <p:cNvPr id="32" name="Flèche : haut 31">
            <a:extLst>
              <a:ext uri="{FF2B5EF4-FFF2-40B4-BE49-F238E27FC236}">
                <a16:creationId xmlns:a16="http://schemas.microsoft.com/office/drawing/2014/main" id="{01E805FB-B1CF-4DC4-B752-54E23D3269F4}"/>
              </a:ext>
            </a:extLst>
          </p:cNvPr>
          <p:cNvSpPr/>
          <p:nvPr/>
        </p:nvSpPr>
        <p:spPr>
          <a:xfrm>
            <a:off x="10036763" y="5524978"/>
            <a:ext cx="232489" cy="47555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6703FDBA-4A4B-42EA-BD8B-C1ED88CEA958}"/>
                  </a:ext>
                </a:extLst>
              </p:cNvPr>
              <p:cNvSpPr txBox="1"/>
              <p:nvPr/>
            </p:nvSpPr>
            <p:spPr>
              <a:xfrm>
                <a:off x="10223410" y="5653442"/>
                <a:ext cx="955198" cy="3284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A" sz="1400" b="1" dirty="0">
                    <a:solidFill>
                      <a:srgbClr val="92D050"/>
                    </a:solidFill>
                  </a:rPr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sz="14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14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fr-CA" sz="14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fr-CA" sz="14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14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fr-CA" sz="14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4(</m:t>
                        </m:r>
                        <m:r>
                          <a:rPr lang="fr-CA" sz="14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fr-CA" sz="14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CA" sz="1400" i="1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CA" sz="1400" b="1" dirty="0">
                    <a:solidFill>
                      <a:srgbClr val="92D050"/>
                    </a:solidFill>
                  </a:rPr>
                  <a:t>]</a:t>
                </a:r>
              </a:p>
            </p:txBody>
          </p:sp>
        </mc:Choice>
        <mc:Fallback xmlns=""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6703FDBA-4A4B-42EA-BD8B-C1ED88CEA9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3410" y="5653442"/>
                <a:ext cx="955198" cy="328488"/>
              </a:xfrm>
              <a:prstGeom prst="rect">
                <a:avLst/>
              </a:prstGeom>
              <a:blipFill>
                <a:blip r:embed="rId11"/>
                <a:stretch>
                  <a:fillRect l="-1911" t="-3704" r="-1274" b="-11111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599F9DD1-8177-4F28-95E8-61B8290A3BD9}"/>
                  </a:ext>
                </a:extLst>
              </p:cNvPr>
              <p:cNvSpPr txBox="1"/>
              <p:nvPr/>
            </p:nvSpPr>
            <p:spPr>
              <a:xfrm>
                <a:off x="11352290" y="5640255"/>
                <a:ext cx="882165" cy="3284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A" sz="1400" dirty="0">
                    <a:solidFill>
                      <a:srgbClr val="92D050"/>
                    </a:solidFill>
                  </a:rPr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sz="14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14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𝑁𝑂</m:t>
                        </m:r>
                      </m:e>
                      <m:sub>
                        <m:r>
                          <a:rPr lang="fr-CA" sz="14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2(</m:t>
                        </m:r>
                        <m:r>
                          <a:rPr lang="fr-CA" sz="14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fr-CA" sz="1400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fr-CA" sz="1400" i="1">
                        <a:solidFill>
                          <a:srgbClr val="92D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CA" sz="1400" dirty="0">
                    <a:solidFill>
                      <a:srgbClr val="92D050"/>
                    </a:solidFill>
                  </a:rPr>
                  <a:t>]</a:t>
                </a:r>
              </a:p>
            </p:txBody>
          </p:sp>
        </mc:Choice>
        <mc:Fallback xmlns="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599F9DD1-8177-4F28-95E8-61B8290A3B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2290" y="5640255"/>
                <a:ext cx="882165" cy="328488"/>
              </a:xfrm>
              <a:prstGeom prst="rect">
                <a:avLst/>
              </a:prstGeom>
              <a:blipFill>
                <a:blip r:embed="rId12"/>
                <a:stretch>
                  <a:fillRect l="-2069" t="-5556" r="-1379" b="-11111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03174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31" grpId="0"/>
      <p:bldP spid="32" grpId="0" animBg="1"/>
      <p:bldP spid="33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13BA1F-D8CB-4EBE-85B7-6A3552CDC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Principe de Le Chatelier</a:t>
            </a:r>
            <a:br>
              <a:rPr lang="fr-CA" b="1" dirty="0"/>
            </a:br>
            <a:r>
              <a:rPr lang="fr-CA" b="1" dirty="0"/>
              <a:t>Variation de la pression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B3DD99D1-8FEE-464C-9B11-C9DD8FBF1C88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7</a:t>
            </a:r>
          </a:p>
          <a:p>
            <a:pPr algn="ctr"/>
            <a:r>
              <a:rPr lang="fr-CA" sz="1800" b="1" dirty="0">
                <a:solidFill>
                  <a:schemeClr val="bg1"/>
                </a:solidFill>
              </a:rPr>
              <a:t>p. 314-315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DA292071-344E-4AF1-A491-B2BE98CEF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715" y="2025113"/>
            <a:ext cx="2957039" cy="422648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r-CA" sz="1050" dirty="0"/>
              <a:t>Comment pouvons-nous perturber l’équilibre?</a:t>
            </a:r>
          </a:p>
        </p:txBody>
      </p:sp>
      <p:graphicFrame>
        <p:nvGraphicFramePr>
          <p:cNvPr id="13" name="Diagramme 12">
            <a:extLst>
              <a:ext uri="{FF2B5EF4-FFF2-40B4-BE49-F238E27FC236}">
                <a16:creationId xmlns:a16="http://schemas.microsoft.com/office/drawing/2014/main" id="{560139C5-60FC-4D59-9C6E-72E4AC80522D}"/>
              </a:ext>
            </a:extLst>
          </p:cNvPr>
          <p:cNvGraphicFramePr/>
          <p:nvPr/>
        </p:nvGraphicFramePr>
        <p:xfrm>
          <a:off x="247715" y="2491344"/>
          <a:ext cx="2957039" cy="1679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A5AF20BE-B0DC-4E04-8A15-FDEB609C7A9D}"/>
              </a:ext>
            </a:extLst>
          </p:cNvPr>
          <p:cNvSpPr txBox="1"/>
          <p:nvPr/>
        </p:nvSpPr>
        <p:spPr>
          <a:xfrm>
            <a:off x="148045" y="4566592"/>
            <a:ext cx="38230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b="1" u="sng" dirty="0"/>
              <a:t>Effet de l’augmentation de la pression: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1200" dirty="0"/>
              <a:t>Lorsqu’on augmente la pression, l’équilibre de la réaction vers le côté de l’équation contenant le moins de particules de gaz.</a:t>
            </a:r>
          </a:p>
          <a:p>
            <a:pPr lvl="1"/>
            <a:endParaRPr lang="fr-CA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b="1" u="sng" dirty="0"/>
              <a:t>Effet de la diminution de la pression: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1200" dirty="0"/>
              <a:t>Lorsqu’on diminue la pression, l’équilibre de la réaction vers le côté de l’équation contenant le plus de particules de gaz.</a:t>
            </a:r>
            <a:endParaRPr lang="fr-CA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ZoneTexte 49">
                <a:extLst>
                  <a:ext uri="{FF2B5EF4-FFF2-40B4-BE49-F238E27FC236}">
                    <a16:creationId xmlns:a16="http://schemas.microsoft.com/office/drawing/2014/main" id="{801FB123-AA1F-4498-B411-1857419FEF72}"/>
                  </a:ext>
                </a:extLst>
              </p:cNvPr>
              <p:cNvSpPr txBox="1"/>
              <p:nvPr/>
            </p:nvSpPr>
            <p:spPr>
              <a:xfrm>
                <a:off x="5327864" y="2236459"/>
                <a:ext cx="6480877" cy="7670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4000" b="0" i="1" smtClean="0">
                          <a:latin typeface="Cambria Math" panose="02040503050406030204" pitchFamily="18" charset="0"/>
                        </a:rPr>
                        <m:t>3 </m:t>
                      </m:r>
                      <m:sSub>
                        <m:sSubPr>
                          <m:ctrlPr>
                            <a:rPr lang="fr-CA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40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CA" sz="4000" i="1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fr-CA" sz="4000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fr-CA" sz="40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CA" sz="4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fr-CA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fr-CA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2(</m:t>
                          </m:r>
                          <m:r>
                            <a:rPr lang="fr-CA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fr-CA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CA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⇌2 </m:t>
                      </m:r>
                      <m:sSub>
                        <m:sSubPr>
                          <m:ctrlPr>
                            <a:rPr lang="fr-CA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𝑁𝐻</m:t>
                          </m:r>
                        </m:e>
                        <m:sub>
                          <m:r>
                            <a:rPr lang="fr-CA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fr-CA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CA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fr-CA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CA" sz="4000" dirty="0"/>
              </a:p>
            </p:txBody>
          </p:sp>
        </mc:Choice>
        <mc:Fallback xmlns="">
          <p:sp>
            <p:nvSpPr>
              <p:cNvPr id="50" name="ZoneTexte 49">
                <a:extLst>
                  <a:ext uri="{FF2B5EF4-FFF2-40B4-BE49-F238E27FC236}">
                    <a16:creationId xmlns:a16="http://schemas.microsoft.com/office/drawing/2014/main" id="{801FB123-AA1F-4498-B411-1857419FEF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7864" y="2236459"/>
                <a:ext cx="6480877" cy="7670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>
            <a:extLst>
              <a:ext uri="{FF2B5EF4-FFF2-40B4-BE49-F238E27FC236}">
                <a16:creationId xmlns:a16="http://schemas.microsoft.com/office/drawing/2014/main" id="{CBCB7C7B-093B-43F8-928C-4C44D34AFA1F}"/>
              </a:ext>
            </a:extLst>
          </p:cNvPr>
          <p:cNvSpPr txBox="1"/>
          <p:nvPr/>
        </p:nvSpPr>
        <p:spPr>
          <a:xfrm>
            <a:off x="4800197" y="3445833"/>
            <a:ext cx="7243758" cy="2459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fr-CA" sz="2000" dirty="0"/>
              <a:t>Perturbation?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fr-CA" sz="2000" dirty="0"/>
              <a:t>Le système veut?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fr-CA" sz="2000" dirty="0"/>
              <a:t>La réaction favorisée?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fr-CA" sz="2000" dirty="0"/>
              <a:t>Variation?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676F9B77-7DD5-4C63-9E0E-3FD08A9C53C1}"/>
              </a:ext>
            </a:extLst>
          </p:cNvPr>
          <p:cNvCxnSpPr>
            <a:cxnSpLocks/>
          </p:cNvCxnSpPr>
          <p:nvPr/>
        </p:nvCxnSpPr>
        <p:spPr>
          <a:xfrm>
            <a:off x="4853979" y="4201160"/>
            <a:ext cx="66830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41DBE822-8106-470A-BB27-8859CCDBD52E}"/>
              </a:ext>
            </a:extLst>
          </p:cNvPr>
          <p:cNvCxnSpPr>
            <a:cxnSpLocks/>
          </p:cNvCxnSpPr>
          <p:nvPr/>
        </p:nvCxnSpPr>
        <p:spPr>
          <a:xfrm>
            <a:off x="4853979" y="4825508"/>
            <a:ext cx="66830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8C732F01-1DF9-4D62-97FC-8DF052599CEE}"/>
              </a:ext>
            </a:extLst>
          </p:cNvPr>
          <p:cNvCxnSpPr>
            <a:cxnSpLocks/>
          </p:cNvCxnSpPr>
          <p:nvPr/>
        </p:nvCxnSpPr>
        <p:spPr>
          <a:xfrm>
            <a:off x="4853979" y="5440168"/>
            <a:ext cx="66830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90F010CA-22AF-48E9-8749-D6FA286BC80D}"/>
              </a:ext>
            </a:extLst>
          </p:cNvPr>
          <p:cNvCxnSpPr/>
          <p:nvPr/>
        </p:nvCxnSpPr>
        <p:spPr>
          <a:xfrm>
            <a:off x="7757486" y="3578834"/>
            <a:ext cx="0" cy="25541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32837E68-F2CA-47E4-88D1-E103AB8F6B3F}"/>
              </a:ext>
            </a:extLst>
          </p:cNvPr>
          <p:cNvCxnSpPr/>
          <p:nvPr/>
        </p:nvCxnSpPr>
        <p:spPr>
          <a:xfrm>
            <a:off x="9980927" y="3551414"/>
            <a:ext cx="0" cy="25541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lèche : haut 14">
            <a:extLst>
              <a:ext uri="{FF2B5EF4-FFF2-40B4-BE49-F238E27FC236}">
                <a16:creationId xmlns:a16="http://schemas.microsoft.com/office/drawing/2014/main" id="{3D46A333-508B-4C32-BE2D-7D362795A65D}"/>
              </a:ext>
            </a:extLst>
          </p:cNvPr>
          <p:cNvSpPr/>
          <p:nvPr/>
        </p:nvSpPr>
        <p:spPr>
          <a:xfrm rot="10800000">
            <a:off x="8325987" y="3551414"/>
            <a:ext cx="484632" cy="475557"/>
          </a:xfrm>
          <a:prstGeom prst="upArrow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6" name="Flèche : bas 15">
            <a:extLst>
              <a:ext uri="{FF2B5EF4-FFF2-40B4-BE49-F238E27FC236}">
                <a16:creationId xmlns:a16="http://schemas.microsoft.com/office/drawing/2014/main" id="{BB23F618-3D2E-42BD-AF7E-579DF9D25F28}"/>
              </a:ext>
            </a:extLst>
          </p:cNvPr>
          <p:cNvSpPr/>
          <p:nvPr/>
        </p:nvSpPr>
        <p:spPr>
          <a:xfrm rot="10800000">
            <a:off x="8325987" y="4252968"/>
            <a:ext cx="484632" cy="475557"/>
          </a:xfrm>
          <a:prstGeom prst="downArrow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Flèche : bas 16">
            <a:extLst>
              <a:ext uri="{FF2B5EF4-FFF2-40B4-BE49-F238E27FC236}">
                <a16:creationId xmlns:a16="http://schemas.microsoft.com/office/drawing/2014/main" id="{C75F2A0C-898A-4AE4-B850-53DD0791D6CC}"/>
              </a:ext>
            </a:extLst>
          </p:cNvPr>
          <p:cNvSpPr/>
          <p:nvPr/>
        </p:nvSpPr>
        <p:spPr>
          <a:xfrm>
            <a:off x="9199527" y="5552584"/>
            <a:ext cx="232489" cy="4755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9DDBC9F-68BE-4C6E-A8B9-C9D726E23878}"/>
              </a:ext>
            </a:extLst>
          </p:cNvPr>
          <p:cNvSpPr txBox="1"/>
          <p:nvPr/>
        </p:nvSpPr>
        <p:spPr>
          <a:xfrm>
            <a:off x="8817640" y="3501833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>
                <a:solidFill>
                  <a:srgbClr val="92D050"/>
                </a:solidFill>
              </a:rPr>
              <a:t>P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AC8555A-C715-488A-9A7F-C174F49894B9}"/>
              </a:ext>
            </a:extLst>
          </p:cNvPr>
          <p:cNvSpPr txBox="1"/>
          <p:nvPr/>
        </p:nvSpPr>
        <p:spPr>
          <a:xfrm>
            <a:off x="8795087" y="4237319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>
                <a:solidFill>
                  <a:srgbClr val="92D050"/>
                </a:solidFill>
              </a:rPr>
              <a:t>P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A2556D2-8A4D-4508-8E29-A87BACAAA251}"/>
              </a:ext>
            </a:extLst>
          </p:cNvPr>
          <p:cNvSpPr txBox="1"/>
          <p:nvPr/>
        </p:nvSpPr>
        <p:spPr>
          <a:xfrm>
            <a:off x="7971661" y="5682898"/>
            <a:ext cx="676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400" dirty="0">
                <a:solidFill>
                  <a:srgbClr val="92D050"/>
                </a:solidFill>
              </a:rPr>
              <a:t>[H</a:t>
            </a:r>
            <a:r>
              <a:rPr lang="fr-CA" sz="1400" baseline="-25000" dirty="0">
                <a:solidFill>
                  <a:srgbClr val="92D050"/>
                </a:solidFill>
              </a:rPr>
              <a:t>2(g) </a:t>
            </a:r>
            <a:r>
              <a:rPr lang="fr-CA" sz="1400" dirty="0">
                <a:solidFill>
                  <a:srgbClr val="92D050"/>
                </a:solidFill>
              </a:rPr>
              <a:t>]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0A570DD5-F24E-48FB-967A-D184F138B1A0}"/>
              </a:ext>
            </a:extLst>
          </p:cNvPr>
          <p:cNvSpPr txBox="1"/>
          <p:nvPr/>
        </p:nvSpPr>
        <p:spPr>
          <a:xfrm>
            <a:off x="9289485" y="5631344"/>
            <a:ext cx="7553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400" dirty="0">
                <a:solidFill>
                  <a:srgbClr val="92D050"/>
                </a:solidFill>
              </a:rPr>
              <a:t>[NH</a:t>
            </a:r>
            <a:r>
              <a:rPr lang="fr-CA" sz="1400" baseline="-25000" dirty="0">
                <a:solidFill>
                  <a:srgbClr val="92D050"/>
                </a:solidFill>
              </a:rPr>
              <a:t>3(g)</a:t>
            </a:r>
            <a:r>
              <a:rPr lang="fr-CA" sz="1400" dirty="0">
                <a:solidFill>
                  <a:srgbClr val="92D050"/>
                </a:solidFill>
              </a:rPr>
              <a:t>]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FCD0CACE-3B17-4862-A8BE-2F9543B1D4DB}"/>
              </a:ext>
            </a:extLst>
          </p:cNvPr>
          <p:cNvSpPr txBox="1"/>
          <p:nvPr/>
        </p:nvSpPr>
        <p:spPr>
          <a:xfrm>
            <a:off x="7923351" y="4974920"/>
            <a:ext cx="1633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solidFill>
                  <a:srgbClr val="92D050"/>
                </a:solidFill>
              </a:rPr>
              <a:t>Réaction inverse</a:t>
            </a:r>
          </a:p>
        </p:txBody>
      </p:sp>
      <p:sp>
        <p:nvSpPr>
          <p:cNvPr id="23" name="Flèche : haut 22">
            <a:extLst>
              <a:ext uri="{FF2B5EF4-FFF2-40B4-BE49-F238E27FC236}">
                <a16:creationId xmlns:a16="http://schemas.microsoft.com/office/drawing/2014/main" id="{92B7A4FE-BD3D-4ADC-9677-7A8D0E0DD6EB}"/>
              </a:ext>
            </a:extLst>
          </p:cNvPr>
          <p:cNvSpPr/>
          <p:nvPr/>
        </p:nvSpPr>
        <p:spPr>
          <a:xfrm>
            <a:off x="7855416" y="5544636"/>
            <a:ext cx="232489" cy="47555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24" name="Flèche : haut 23">
            <a:extLst>
              <a:ext uri="{FF2B5EF4-FFF2-40B4-BE49-F238E27FC236}">
                <a16:creationId xmlns:a16="http://schemas.microsoft.com/office/drawing/2014/main" id="{74B32D27-9E3D-4C37-9193-D71BD0CF9AB4}"/>
              </a:ext>
            </a:extLst>
          </p:cNvPr>
          <p:cNvSpPr/>
          <p:nvPr/>
        </p:nvSpPr>
        <p:spPr>
          <a:xfrm>
            <a:off x="10507482" y="3551414"/>
            <a:ext cx="484632" cy="475557"/>
          </a:xfrm>
          <a:prstGeom prst="upArrow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25" name="Flèche : bas 24">
            <a:extLst>
              <a:ext uri="{FF2B5EF4-FFF2-40B4-BE49-F238E27FC236}">
                <a16:creationId xmlns:a16="http://schemas.microsoft.com/office/drawing/2014/main" id="{1C100682-92D1-46BE-957C-2F7295ED0623}"/>
              </a:ext>
            </a:extLst>
          </p:cNvPr>
          <p:cNvSpPr/>
          <p:nvPr/>
        </p:nvSpPr>
        <p:spPr>
          <a:xfrm>
            <a:off x="10507482" y="4252968"/>
            <a:ext cx="484632" cy="475557"/>
          </a:xfrm>
          <a:prstGeom prst="downArrow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5860B20F-9B8B-4360-8013-523ED0BAB79C}"/>
              </a:ext>
            </a:extLst>
          </p:cNvPr>
          <p:cNvSpPr txBox="1"/>
          <p:nvPr/>
        </p:nvSpPr>
        <p:spPr>
          <a:xfrm>
            <a:off x="10999135" y="3501833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>
                <a:solidFill>
                  <a:srgbClr val="92D050"/>
                </a:solidFill>
              </a:rPr>
              <a:t>P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52FF159-B4E9-4982-AAD0-97201FD11CDA}"/>
              </a:ext>
            </a:extLst>
          </p:cNvPr>
          <p:cNvSpPr txBox="1"/>
          <p:nvPr/>
        </p:nvSpPr>
        <p:spPr>
          <a:xfrm>
            <a:off x="10976582" y="4237319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>
                <a:solidFill>
                  <a:srgbClr val="92D050"/>
                </a:solidFill>
              </a:rPr>
              <a:t>P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77B51B6C-8175-4111-8A12-19A8CF1B154E}"/>
              </a:ext>
            </a:extLst>
          </p:cNvPr>
          <p:cNvSpPr txBox="1"/>
          <p:nvPr/>
        </p:nvSpPr>
        <p:spPr>
          <a:xfrm>
            <a:off x="10104846" y="4974920"/>
            <a:ext cx="1633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solidFill>
                  <a:srgbClr val="92D050"/>
                </a:solidFill>
              </a:rPr>
              <a:t>Réaction directe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2DDE25DB-37A1-4A31-A076-D51F0630A16B}"/>
              </a:ext>
            </a:extLst>
          </p:cNvPr>
          <p:cNvSpPr txBox="1"/>
          <p:nvPr/>
        </p:nvSpPr>
        <p:spPr>
          <a:xfrm>
            <a:off x="8625862" y="5680591"/>
            <a:ext cx="67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400" dirty="0">
                <a:solidFill>
                  <a:srgbClr val="92D050"/>
                </a:solidFill>
              </a:rPr>
              <a:t>[N</a:t>
            </a:r>
            <a:r>
              <a:rPr lang="fr-CA" sz="1400" baseline="-25000" dirty="0">
                <a:solidFill>
                  <a:srgbClr val="92D050"/>
                </a:solidFill>
              </a:rPr>
              <a:t>2(g) </a:t>
            </a:r>
            <a:r>
              <a:rPr lang="fr-CA" sz="1400" dirty="0">
                <a:solidFill>
                  <a:srgbClr val="92D050"/>
                </a:solidFill>
              </a:rPr>
              <a:t>]</a:t>
            </a:r>
          </a:p>
        </p:txBody>
      </p:sp>
      <p:sp>
        <p:nvSpPr>
          <p:cNvPr id="34" name="Flèche : haut 33">
            <a:extLst>
              <a:ext uri="{FF2B5EF4-FFF2-40B4-BE49-F238E27FC236}">
                <a16:creationId xmlns:a16="http://schemas.microsoft.com/office/drawing/2014/main" id="{D599CA7B-3B68-42C4-9681-91EE4D84F655}"/>
              </a:ext>
            </a:extLst>
          </p:cNvPr>
          <p:cNvSpPr/>
          <p:nvPr/>
        </p:nvSpPr>
        <p:spPr>
          <a:xfrm>
            <a:off x="8509617" y="5542329"/>
            <a:ext cx="232489" cy="47555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35" name="Flèche : bas 34">
            <a:extLst>
              <a:ext uri="{FF2B5EF4-FFF2-40B4-BE49-F238E27FC236}">
                <a16:creationId xmlns:a16="http://schemas.microsoft.com/office/drawing/2014/main" id="{C6815FE5-CE5D-43F2-984A-82E4968824B0}"/>
              </a:ext>
            </a:extLst>
          </p:cNvPr>
          <p:cNvSpPr/>
          <p:nvPr/>
        </p:nvSpPr>
        <p:spPr>
          <a:xfrm rot="10800000">
            <a:off x="11390478" y="5556478"/>
            <a:ext cx="232489" cy="4755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32A708AC-3355-4E72-8620-E15F412EAFBB}"/>
              </a:ext>
            </a:extLst>
          </p:cNvPr>
          <p:cNvSpPr txBox="1"/>
          <p:nvPr/>
        </p:nvSpPr>
        <p:spPr>
          <a:xfrm>
            <a:off x="10150682" y="5675222"/>
            <a:ext cx="676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400" dirty="0">
                <a:solidFill>
                  <a:srgbClr val="92D050"/>
                </a:solidFill>
              </a:rPr>
              <a:t>[H</a:t>
            </a:r>
            <a:r>
              <a:rPr lang="fr-CA" sz="1400" baseline="-25000" dirty="0">
                <a:solidFill>
                  <a:srgbClr val="92D050"/>
                </a:solidFill>
              </a:rPr>
              <a:t>2(g) </a:t>
            </a:r>
            <a:r>
              <a:rPr lang="fr-CA" sz="1400" dirty="0">
                <a:solidFill>
                  <a:srgbClr val="92D050"/>
                </a:solidFill>
              </a:rPr>
              <a:t>]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161D3E61-1578-4A3D-9793-735269FF6479}"/>
              </a:ext>
            </a:extLst>
          </p:cNvPr>
          <p:cNvSpPr txBox="1"/>
          <p:nvPr/>
        </p:nvSpPr>
        <p:spPr>
          <a:xfrm>
            <a:off x="11518311" y="5679965"/>
            <a:ext cx="7553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400" dirty="0">
                <a:solidFill>
                  <a:srgbClr val="92D050"/>
                </a:solidFill>
              </a:rPr>
              <a:t>[NH</a:t>
            </a:r>
            <a:r>
              <a:rPr lang="fr-CA" sz="1400" baseline="-25000" dirty="0">
                <a:solidFill>
                  <a:srgbClr val="92D050"/>
                </a:solidFill>
              </a:rPr>
              <a:t>3(g)</a:t>
            </a:r>
            <a:r>
              <a:rPr lang="fr-CA" sz="1400" dirty="0">
                <a:solidFill>
                  <a:srgbClr val="92D050"/>
                </a:solidFill>
              </a:rPr>
              <a:t>]</a:t>
            </a:r>
          </a:p>
        </p:txBody>
      </p:sp>
      <p:sp>
        <p:nvSpPr>
          <p:cNvPr id="38" name="Flèche : haut 37">
            <a:extLst>
              <a:ext uri="{FF2B5EF4-FFF2-40B4-BE49-F238E27FC236}">
                <a16:creationId xmlns:a16="http://schemas.microsoft.com/office/drawing/2014/main" id="{827FB07C-2F42-48E6-9BCC-FCB582E05B43}"/>
              </a:ext>
            </a:extLst>
          </p:cNvPr>
          <p:cNvSpPr/>
          <p:nvPr/>
        </p:nvSpPr>
        <p:spPr>
          <a:xfrm rot="10800000">
            <a:off x="10032782" y="5602692"/>
            <a:ext cx="234363" cy="47555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1A9B54C3-DF17-44F6-88CE-4C075F83DB73}"/>
              </a:ext>
            </a:extLst>
          </p:cNvPr>
          <p:cNvSpPr txBox="1"/>
          <p:nvPr/>
        </p:nvSpPr>
        <p:spPr>
          <a:xfrm>
            <a:off x="10811000" y="5672915"/>
            <a:ext cx="67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400" dirty="0">
                <a:solidFill>
                  <a:srgbClr val="92D050"/>
                </a:solidFill>
              </a:rPr>
              <a:t>[N</a:t>
            </a:r>
            <a:r>
              <a:rPr lang="fr-CA" sz="1400" baseline="-25000" dirty="0">
                <a:solidFill>
                  <a:srgbClr val="92D050"/>
                </a:solidFill>
              </a:rPr>
              <a:t>2(g) </a:t>
            </a:r>
            <a:r>
              <a:rPr lang="fr-CA" sz="1400" dirty="0">
                <a:solidFill>
                  <a:srgbClr val="92D050"/>
                </a:solidFill>
              </a:rPr>
              <a:t>]</a:t>
            </a:r>
          </a:p>
        </p:txBody>
      </p:sp>
      <p:sp>
        <p:nvSpPr>
          <p:cNvPr id="40" name="Flèche : haut 39">
            <a:extLst>
              <a:ext uri="{FF2B5EF4-FFF2-40B4-BE49-F238E27FC236}">
                <a16:creationId xmlns:a16="http://schemas.microsoft.com/office/drawing/2014/main" id="{2E87A6C5-2B59-4F9C-85BF-ACCB6CB51F08}"/>
              </a:ext>
            </a:extLst>
          </p:cNvPr>
          <p:cNvSpPr/>
          <p:nvPr/>
        </p:nvSpPr>
        <p:spPr>
          <a:xfrm rot="10800000">
            <a:off x="10693100" y="5600385"/>
            <a:ext cx="234363" cy="47555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1AB9A488-8EF1-4876-B2D2-1C03FADEFB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52361" y="4887441"/>
            <a:ext cx="603958" cy="473992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33367F16-9475-4CCF-90BF-B4DB8CE43E9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560709" y="4905565"/>
            <a:ext cx="612420" cy="53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4991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 animBg="1"/>
      <p:bldP spid="24" grpId="0" animBg="1"/>
      <p:bldP spid="25" grpId="0" animBg="1"/>
      <p:bldP spid="27" grpId="0"/>
      <p:bldP spid="28" grpId="0"/>
      <p:bldP spid="31" grpId="0"/>
      <p:bldP spid="33" grpId="0"/>
      <p:bldP spid="34" grpId="0" animBg="1"/>
      <p:bldP spid="35" grpId="0" animBg="1"/>
      <p:bldP spid="36" grpId="0"/>
      <p:bldP spid="37" grpId="0"/>
      <p:bldP spid="38" grpId="0" animBg="1"/>
      <p:bldP spid="39" grpId="0"/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lampe&#10;&#10;Description générée automatiquement">
            <a:extLst>
              <a:ext uri="{FF2B5EF4-FFF2-40B4-BE49-F238E27FC236}">
                <a16:creationId xmlns:a16="http://schemas.microsoft.com/office/drawing/2014/main" id="{3FFBC119-A400-46E9-B481-582ACAF64F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9091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1704883-D088-4683-A1FD-AEE53B33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FF0C80B-E8F5-40FC-8879-7193A2FC8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4402666"/>
            <a:ext cx="8133478" cy="1346623"/>
          </a:xfrm>
        </p:spPr>
        <p:txBody>
          <a:bodyPr>
            <a:normAutofit/>
          </a:bodyPr>
          <a:lstStyle/>
          <a:p>
            <a:r>
              <a:rPr lang="fr-CA" sz="4800" b="1" dirty="0"/>
              <a:t>Rappel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C04EC1-26B9-40BD-84A6-B2C0A913D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AB74E2-5A82-47FD-BBB4-BFD47779F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C4FFB60-A034-4994-8F55-E38D4F31C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2E0DAF35-521D-4E85-95F4-355ABE58B675}"/>
              </a:ext>
            </a:extLst>
          </p:cNvPr>
          <p:cNvSpPr txBox="1">
            <a:spLocks/>
          </p:cNvSpPr>
          <p:nvPr/>
        </p:nvSpPr>
        <p:spPr>
          <a:xfrm>
            <a:off x="9093198" y="4241982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CA" sz="4400" b="1" dirty="0">
                <a:solidFill>
                  <a:schemeClr val="bg1"/>
                </a:solidFill>
              </a:rPr>
              <a:t>Chapitre 7</a:t>
            </a:r>
          </a:p>
          <a:p>
            <a:pPr algn="ctr">
              <a:spcAft>
                <a:spcPts val="600"/>
              </a:spcAft>
            </a:pPr>
            <a:r>
              <a:rPr lang="fr-CA" sz="3600" b="1" dirty="0">
                <a:solidFill>
                  <a:schemeClr val="bg1"/>
                </a:solidFill>
              </a:rPr>
              <a:t>p. 307 à 317</a:t>
            </a:r>
            <a:endParaRPr lang="fr-C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1748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13BA1F-D8CB-4EBE-85B7-6A3552CDC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Principe de Le Chatelier</a:t>
            </a:r>
            <a:br>
              <a:rPr lang="fr-CA" b="1" dirty="0"/>
            </a:br>
            <a:r>
              <a:rPr lang="fr-CA" b="1" dirty="0"/>
              <a:t>Variation de la pression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B3DD99D1-8FEE-464C-9B11-C9DD8FBF1C88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7</a:t>
            </a:r>
          </a:p>
          <a:p>
            <a:pPr algn="ctr"/>
            <a:r>
              <a:rPr lang="fr-CA" sz="1800" b="1" dirty="0">
                <a:solidFill>
                  <a:schemeClr val="bg1"/>
                </a:solidFill>
              </a:rPr>
              <a:t>p. 314-315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DA292071-344E-4AF1-A491-B2BE98CEF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715" y="2025113"/>
            <a:ext cx="2957039" cy="422648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r-CA" sz="1050" dirty="0"/>
              <a:t>Comment pouvons-nous perturber l’équilibre?</a:t>
            </a:r>
          </a:p>
        </p:txBody>
      </p:sp>
      <p:graphicFrame>
        <p:nvGraphicFramePr>
          <p:cNvPr id="13" name="Diagramme 12">
            <a:extLst>
              <a:ext uri="{FF2B5EF4-FFF2-40B4-BE49-F238E27FC236}">
                <a16:creationId xmlns:a16="http://schemas.microsoft.com/office/drawing/2014/main" id="{560139C5-60FC-4D59-9C6E-72E4AC80522D}"/>
              </a:ext>
            </a:extLst>
          </p:cNvPr>
          <p:cNvGraphicFramePr/>
          <p:nvPr/>
        </p:nvGraphicFramePr>
        <p:xfrm>
          <a:off x="247715" y="2491344"/>
          <a:ext cx="2957039" cy="1679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A5AF20BE-B0DC-4E04-8A15-FDEB609C7A9D}"/>
              </a:ext>
            </a:extLst>
          </p:cNvPr>
          <p:cNvSpPr txBox="1"/>
          <p:nvPr/>
        </p:nvSpPr>
        <p:spPr>
          <a:xfrm>
            <a:off x="148045" y="4566592"/>
            <a:ext cx="38230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b="1" u="sng" dirty="0"/>
              <a:t>Effet de l’augmentation de la pression: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1200" dirty="0"/>
              <a:t>Lorsqu’on augmente la pression, l’équilibre de la réaction vers le côté de l’équation contenant le moins de particules de gaz.</a:t>
            </a:r>
          </a:p>
          <a:p>
            <a:pPr lvl="1"/>
            <a:endParaRPr lang="fr-CA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b="1" u="sng" dirty="0"/>
              <a:t>Effet de la diminution de la pression: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1200" dirty="0"/>
              <a:t>Lorsqu’on diminue la pression, l’équilibre de la réaction vers le côté de l’équation contenant le plus de particules de gaz.</a:t>
            </a:r>
            <a:endParaRPr lang="fr-CA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ZoneTexte 49">
                <a:extLst>
                  <a:ext uri="{FF2B5EF4-FFF2-40B4-BE49-F238E27FC236}">
                    <a16:creationId xmlns:a16="http://schemas.microsoft.com/office/drawing/2014/main" id="{801FB123-AA1F-4498-B411-1857419FEF72}"/>
                  </a:ext>
                </a:extLst>
              </p:cNvPr>
              <p:cNvSpPr txBox="1"/>
              <p:nvPr/>
            </p:nvSpPr>
            <p:spPr>
              <a:xfrm>
                <a:off x="5808926" y="2218944"/>
                <a:ext cx="5518754" cy="7670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40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CA" sz="4000" i="1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fr-CA" sz="4000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fr-CA" sz="40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CA" sz="4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fr-CA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CA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2(</m:t>
                          </m:r>
                          <m:r>
                            <a:rPr lang="fr-CA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fr-CA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CA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⇌2 </m:t>
                      </m:r>
                      <m:sSub>
                        <m:sSubPr>
                          <m:ctrlPr>
                            <a:rPr lang="fr-CA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𝐻𝐼</m:t>
                          </m:r>
                        </m:e>
                        <m:sub>
                          <m:r>
                            <a:rPr lang="fr-CA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CA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fr-CA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CA" sz="4000" dirty="0"/>
              </a:p>
            </p:txBody>
          </p:sp>
        </mc:Choice>
        <mc:Fallback xmlns="">
          <p:sp>
            <p:nvSpPr>
              <p:cNvPr id="50" name="ZoneTexte 49">
                <a:extLst>
                  <a:ext uri="{FF2B5EF4-FFF2-40B4-BE49-F238E27FC236}">
                    <a16:creationId xmlns:a16="http://schemas.microsoft.com/office/drawing/2014/main" id="{801FB123-AA1F-4498-B411-1857419FEF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8926" y="2218944"/>
                <a:ext cx="5518754" cy="7670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>
            <a:extLst>
              <a:ext uri="{FF2B5EF4-FFF2-40B4-BE49-F238E27FC236}">
                <a16:creationId xmlns:a16="http://schemas.microsoft.com/office/drawing/2014/main" id="{CBCB7C7B-093B-43F8-928C-4C44D34AFA1F}"/>
              </a:ext>
            </a:extLst>
          </p:cNvPr>
          <p:cNvSpPr txBox="1"/>
          <p:nvPr/>
        </p:nvSpPr>
        <p:spPr>
          <a:xfrm>
            <a:off x="4800197" y="3445833"/>
            <a:ext cx="7243758" cy="2459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fr-CA" sz="2000" dirty="0"/>
              <a:t>Perturbation?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fr-CA" sz="2000" dirty="0"/>
              <a:t>Le système veut?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fr-CA" sz="2000" dirty="0"/>
              <a:t>La réaction favorisée?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fr-CA" sz="2000" dirty="0"/>
              <a:t>Variation?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676F9B77-7DD5-4C63-9E0E-3FD08A9C53C1}"/>
              </a:ext>
            </a:extLst>
          </p:cNvPr>
          <p:cNvCxnSpPr>
            <a:cxnSpLocks/>
          </p:cNvCxnSpPr>
          <p:nvPr/>
        </p:nvCxnSpPr>
        <p:spPr>
          <a:xfrm>
            <a:off x="4853979" y="4201160"/>
            <a:ext cx="66830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41DBE822-8106-470A-BB27-8859CCDBD52E}"/>
              </a:ext>
            </a:extLst>
          </p:cNvPr>
          <p:cNvCxnSpPr>
            <a:cxnSpLocks/>
          </p:cNvCxnSpPr>
          <p:nvPr/>
        </p:nvCxnSpPr>
        <p:spPr>
          <a:xfrm>
            <a:off x="4853979" y="4825508"/>
            <a:ext cx="66830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8C732F01-1DF9-4D62-97FC-8DF052599CEE}"/>
              </a:ext>
            </a:extLst>
          </p:cNvPr>
          <p:cNvCxnSpPr>
            <a:cxnSpLocks/>
          </p:cNvCxnSpPr>
          <p:nvPr/>
        </p:nvCxnSpPr>
        <p:spPr>
          <a:xfrm>
            <a:off x="4853979" y="5440168"/>
            <a:ext cx="66830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90F010CA-22AF-48E9-8749-D6FA286BC80D}"/>
              </a:ext>
            </a:extLst>
          </p:cNvPr>
          <p:cNvCxnSpPr/>
          <p:nvPr/>
        </p:nvCxnSpPr>
        <p:spPr>
          <a:xfrm>
            <a:off x="7799431" y="3578834"/>
            <a:ext cx="0" cy="25541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32837E68-F2CA-47E4-88D1-E103AB8F6B3F}"/>
              </a:ext>
            </a:extLst>
          </p:cNvPr>
          <p:cNvCxnSpPr/>
          <p:nvPr/>
        </p:nvCxnSpPr>
        <p:spPr>
          <a:xfrm>
            <a:off x="9980927" y="3551414"/>
            <a:ext cx="0" cy="25541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lèche : haut 14">
            <a:extLst>
              <a:ext uri="{FF2B5EF4-FFF2-40B4-BE49-F238E27FC236}">
                <a16:creationId xmlns:a16="http://schemas.microsoft.com/office/drawing/2014/main" id="{3D46A333-508B-4C32-BE2D-7D362795A65D}"/>
              </a:ext>
            </a:extLst>
          </p:cNvPr>
          <p:cNvSpPr/>
          <p:nvPr/>
        </p:nvSpPr>
        <p:spPr>
          <a:xfrm rot="10800000">
            <a:off x="8325987" y="3551414"/>
            <a:ext cx="484632" cy="475557"/>
          </a:xfrm>
          <a:prstGeom prst="upArrow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6" name="Flèche : bas 15">
            <a:extLst>
              <a:ext uri="{FF2B5EF4-FFF2-40B4-BE49-F238E27FC236}">
                <a16:creationId xmlns:a16="http://schemas.microsoft.com/office/drawing/2014/main" id="{BB23F618-3D2E-42BD-AF7E-579DF9D25F28}"/>
              </a:ext>
            </a:extLst>
          </p:cNvPr>
          <p:cNvSpPr/>
          <p:nvPr/>
        </p:nvSpPr>
        <p:spPr>
          <a:xfrm rot="10800000">
            <a:off x="8325987" y="4252968"/>
            <a:ext cx="484632" cy="475557"/>
          </a:xfrm>
          <a:prstGeom prst="downArrow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9DDBC9F-68BE-4C6E-A8B9-C9D726E23878}"/>
              </a:ext>
            </a:extLst>
          </p:cNvPr>
          <p:cNvSpPr txBox="1"/>
          <p:nvPr/>
        </p:nvSpPr>
        <p:spPr>
          <a:xfrm>
            <a:off x="8817640" y="3501833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>
                <a:solidFill>
                  <a:srgbClr val="92D050"/>
                </a:solidFill>
              </a:rPr>
              <a:t>P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AC8555A-C715-488A-9A7F-C174F49894B9}"/>
              </a:ext>
            </a:extLst>
          </p:cNvPr>
          <p:cNvSpPr txBox="1"/>
          <p:nvPr/>
        </p:nvSpPr>
        <p:spPr>
          <a:xfrm>
            <a:off x="8795087" y="4237319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>
                <a:solidFill>
                  <a:srgbClr val="92D050"/>
                </a:solidFill>
              </a:rPr>
              <a:t>P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FCD0CACE-3B17-4862-A8BE-2F9543B1D4DB}"/>
              </a:ext>
            </a:extLst>
          </p:cNvPr>
          <p:cNvSpPr txBox="1"/>
          <p:nvPr/>
        </p:nvSpPr>
        <p:spPr>
          <a:xfrm>
            <a:off x="7923351" y="4974920"/>
            <a:ext cx="1633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dirty="0">
                <a:solidFill>
                  <a:srgbClr val="92D050"/>
                </a:solidFill>
              </a:rPr>
              <a:t>Aucun effet</a:t>
            </a:r>
          </a:p>
        </p:txBody>
      </p:sp>
      <p:sp>
        <p:nvSpPr>
          <p:cNvPr id="24" name="Flèche : haut 23">
            <a:extLst>
              <a:ext uri="{FF2B5EF4-FFF2-40B4-BE49-F238E27FC236}">
                <a16:creationId xmlns:a16="http://schemas.microsoft.com/office/drawing/2014/main" id="{74B32D27-9E3D-4C37-9193-D71BD0CF9AB4}"/>
              </a:ext>
            </a:extLst>
          </p:cNvPr>
          <p:cNvSpPr/>
          <p:nvPr/>
        </p:nvSpPr>
        <p:spPr>
          <a:xfrm>
            <a:off x="10507482" y="3551414"/>
            <a:ext cx="484632" cy="475557"/>
          </a:xfrm>
          <a:prstGeom prst="upArrow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25" name="Flèche : bas 24">
            <a:extLst>
              <a:ext uri="{FF2B5EF4-FFF2-40B4-BE49-F238E27FC236}">
                <a16:creationId xmlns:a16="http://schemas.microsoft.com/office/drawing/2014/main" id="{1C100682-92D1-46BE-957C-2F7295ED0623}"/>
              </a:ext>
            </a:extLst>
          </p:cNvPr>
          <p:cNvSpPr/>
          <p:nvPr/>
        </p:nvSpPr>
        <p:spPr>
          <a:xfrm>
            <a:off x="10507482" y="4252968"/>
            <a:ext cx="484632" cy="475557"/>
          </a:xfrm>
          <a:prstGeom prst="downArrow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5860B20F-9B8B-4360-8013-523ED0BAB79C}"/>
              </a:ext>
            </a:extLst>
          </p:cNvPr>
          <p:cNvSpPr txBox="1"/>
          <p:nvPr/>
        </p:nvSpPr>
        <p:spPr>
          <a:xfrm>
            <a:off x="10999135" y="3501833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>
                <a:solidFill>
                  <a:srgbClr val="92D050"/>
                </a:solidFill>
              </a:rPr>
              <a:t>P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52FF159-B4E9-4982-AAD0-97201FD11CDA}"/>
              </a:ext>
            </a:extLst>
          </p:cNvPr>
          <p:cNvSpPr txBox="1"/>
          <p:nvPr/>
        </p:nvSpPr>
        <p:spPr>
          <a:xfrm>
            <a:off x="10976582" y="4237319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>
                <a:solidFill>
                  <a:srgbClr val="92D050"/>
                </a:solidFill>
              </a:rPr>
              <a:t>P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77B51B6C-8175-4111-8A12-19A8CF1B154E}"/>
              </a:ext>
            </a:extLst>
          </p:cNvPr>
          <p:cNvSpPr txBox="1"/>
          <p:nvPr/>
        </p:nvSpPr>
        <p:spPr>
          <a:xfrm>
            <a:off x="10104846" y="4974920"/>
            <a:ext cx="1633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dirty="0">
                <a:solidFill>
                  <a:srgbClr val="92D050"/>
                </a:solidFill>
              </a:rPr>
              <a:t>Aucun effet</a:t>
            </a:r>
          </a:p>
        </p:txBody>
      </p:sp>
    </p:spTree>
    <p:extLst>
      <p:ext uri="{BB962C8B-B14F-4D97-AF65-F5344CB8AC3E}">
        <p14:creationId xmlns:p14="http://schemas.microsoft.com/office/powerpoint/2010/main" val="25271868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/>
      <p:bldP spid="19" grpId="0"/>
      <p:bldP spid="22" grpId="0"/>
      <p:bldP spid="24" grpId="0" animBg="1"/>
      <p:bldP spid="25" grpId="0" animBg="1"/>
      <p:bldP spid="27" grpId="0"/>
      <p:bldP spid="28" grpId="0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lampe&#10;&#10;Description générée automatiquement">
            <a:extLst>
              <a:ext uri="{FF2B5EF4-FFF2-40B4-BE49-F238E27FC236}">
                <a16:creationId xmlns:a16="http://schemas.microsoft.com/office/drawing/2014/main" id="{63D1AA8C-E8B6-46FA-A663-EFD7816F51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9091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1704883-D088-4683-A1FD-AEE53B33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2C6D8A9-60ED-4E8A-9C51-AC9DDD69E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4402667"/>
            <a:ext cx="8133478" cy="1340908"/>
          </a:xfrm>
        </p:spPr>
        <p:txBody>
          <a:bodyPr>
            <a:normAutofit/>
          </a:bodyPr>
          <a:lstStyle/>
          <a:p>
            <a:r>
              <a:rPr lang="fr-CA" sz="4800" b="1" dirty="0"/>
              <a:t>Devoir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C04EC1-26B9-40BD-84A6-B2C0A913D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AB74E2-5A82-47FD-BBB4-BFD47779F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C4FFB60-A034-4994-8F55-E38D4F31C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5687E348-C432-46FF-98A1-548EFE47132A}"/>
              </a:ext>
            </a:extLst>
          </p:cNvPr>
          <p:cNvSpPr txBox="1">
            <a:spLocks/>
          </p:cNvSpPr>
          <p:nvPr/>
        </p:nvSpPr>
        <p:spPr>
          <a:xfrm>
            <a:off x="9093198" y="4241982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Chapitre 7</a:t>
            </a:r>
          </a:p>
        </p:txBody>
      </p:sp>
    </p:spTree>
    <p:extLst>
      <p:ext uri="{BB962C8B-B14F-4D97-AF65-F5344CB8AC3E}">
        <p14:creationId xmlns:p14="http://schemas.microsoft.com/office/powerpoint/2010/main" val="15821227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F5A79800-2270-4ED2-8E64-FA681917E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Devoir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1B9D37D5-1182-4801-8201-3A419D6BF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089738"/>
            <a:ext cx="9613861" cy="1522856"/>
          </a:xfrm>
        </p:spPr>
        <p:txBody>
          <a:bodyPr anchor="ctr">
            <a:normAutofit/>
          </a:bodyPr>
          <a:lstStyle/>
          <a:p>
            <a:r>
              <a:rPr lang="fr-CA" dirty="0"/>
              <a:t>Retard: p. 303 – CH7 #1, 5, 6, 8 à 10</a:t>
            </a:r>
          </a:p>
          <a:p>
            <a:r>
              <a:rPr lang="fr-CA" dirty="0"/>
              <a:t>Dernier cours: p.318 #1 à 3</a:t>
            </a:r>
          </a:p>
          <a:p>
            <a:r>
              <a:rPr lang="fr-CA" dirty="0"/>
              <a:t>Aujourd’hui: p. 318 # 4 à 10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6A789F19-64F0-428A-9D9E-F8EE4BF8C415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7</a:t>
            </a:r>
          </a:p>
        </p:txBody>
      </p:sp>
      <p:pic>
        <p:nvPicPr>
          <p:cNvPr id="7" name="Picture 2" descr="C:\Users\Dave\Dropbox\CSA\Classification exercices V-B-N-NN\M7.PNG">
            <a:extLst>
              <a:ext uri="{FF2B5EF4-FFF2-40B4-BE49-F238E27FC236}">
                <a16:creationId xmlns:a16="http://schemas.microsoft.com/office/drawing/2014/main" id="{16AD0261-5911-49F5-BF2F-544FA0D68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412" y="4001458"/>
            <a:ext cx="5837978" cy="274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8F61C89-9191-4726-8E80-D6D3ACEAC6D9}"/>
              </a:ext>
            </a:extLst>
          </p:cNvPr>
          <p:cNvSpPr/>
          <p:nvPr/>
        </p:nvSpPr>
        <p:spPr>
          <a:xfrm>
            <a:off x="680320" y="2626745"/>
            <a:ext cx="9613861" cy="387191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8D8344-4D7F-44D8-92AE-A8777500CD47}"/>
              </a:ext>
            </a:extLst>
          </p:cNvPr>
          <p:cNvSpPr/>
          <p:nvPr/>
        </p:nvSpPr>
        <p:spPr>
          <a:xfrm>
            <a:off x="680321" y="3139780"/>
            <a:ext cx="9613861" cy="387191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E06F63-C06F-40BD-8EF6-F918EB21B87E}"/>
              </a:ext>
            </a:extLst>
          </p:cNvPr>
          <p:cNvSpPr/>
          <p:nvPr/>
        </p:nvSpPr>
        <p:spPr>
          <a:xfrm>
            <a:off x="680319" y="2153931"/>
            <a:ext cx="9613861" cy="387191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327858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13BA1F-D8CB-4EBE-85B7-6A3552CDC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Principe de Le Chatelier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B3DD99D1-8FEE-464C-9B11-C9DD8FBF1C88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7</a:t>
            </a:r>
          </a:p>
          <a:p>
            <a:pPr algn="ctr"/>
            <a:r>
              <a:rPr lang="fr-CA" sz="1800" b="1" dirty="0">
                <a:solidFill>
                  <a:schemeClr val="bg1"/>
                </a:solidFill>
              </a:rPr>
              <a:t>p. 307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9D01CD01-1B5D-4BDB-AE50-1E60B047A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72929"/>
            <a:ext cx="9613861" cy="108093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CA" sz="1600" i="1" dirty="0"/>
              <a:t>Le principe de Le Chatelier indique que, si on modifie les conditions d’une système à l’équilibre, le système réagit de façon à s’opposer, en partie, aux changements qu’on lui impose, jusqu’à ce qu’il atteigne un nouvel équilibre.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2E483A2-CC4C-4A89-A665-968E9D057D3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556430" y="4503458"/>
            <a:ext cx="1619293" cy="80596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b="1" dirty="0"/>
              <a:t>Henri Louis </a:t>
            </a:r>
          </a:p>
          <a:p>
            <a:pPr algn="ctr"/>
            <a:r>
              <a:rPr lang="fr-CA" sz="1600" b="1" dirty="0"/>
              <a:t>Le Chatelier</a:t>
            </a:r>
          </a:p>
          <a:p>
            <a:pPr algn="ctr"/>
            <a:r>
              <a:rPr lang="fr-CA" sz="1600" b="1" dirty="0"/>
              <a:t>1850-1936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DE771B7-CB1E-4AEF-BCD6-27AE6E83D9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2709" y="2592998"/>
            <a:ext cx="1603014" cy="1907720"/>
          </a:xfrm>
          <a:prstGeom prst="rect">
            <a:avLst/>
          </a:prstGeom>
        </p:spPr>
      </p:pic>
      <p:sp>
        <p:nvSpPr>
          <p:cNvPr id="8" name="Espace réservé du contenu 4">
            <a:extLst>
              <a:ext uri="{FF2B5EF4-FFF2-40B4-BE49-F238E27FC236}">
                <a16:creationId xmlns:a16="http://schemas.microsoft.com/office/drawing/2014/main" id="{BECFA1DA-F9C9-47DF-B9DA-612BD9BBB67C}"/>
              </a:ext>
            </a:extLst>
          </p:cNvPr>
          <p:cNvSpPr txBox="1">
            <a:spLocks/>
          </p:cNvSpPr>
          <p:nvPr/>
        </p:nvSpPr>
        <p:spPr>
          <a:xfrm>
            <a:off x="680320" y="3253867"/>
            <a:ext cx="9613861" cy="33337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sz="2800" dirty="0"/>
              <a:t>Réactions du système:</a:t>
            </a:r>
          </a:p>
          <a:p>
            <a:r>
              <a:rPr lang="fr-CA" sz="2800" dirty="0"/>
              <a:t>Tous les changements seront résistés par le système.</a:t>
            </a:r>
          </a:p>
          <a:p>
            <a:r>
              <a:rPr lang="fr-CA" sz="2800" dirty="0"/>
              <a:t>Après une modification, le système tente de rétablir l’équilibre.</a:t>
            </a:r>
          </a:p>
          <a:p>
            <a:r>
              <a:rPr lang="fr-CA" sz="2800" dirty="0"/>
              <a:t>Si la perturbation apporte un changement, le système trouvera un nouvel équilibre.</a:t>
            </a:r>
          </a:p>
        </p:txBody>
      </p:sp>
    </p:spTree>
    <p:extLst>
      <p:ext uri="{BB962C8B-B14F-4D97-AF65-F5344CB8AC3E}">
        <p14:creationId xmlns:p14="http://schemas.microsoft.com/office/powerpoint/2010/main" val="3489338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13BA1F-D8CB-4EBE-85B7-6A3552CDC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Principe de Le Chatelier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B3DD99D1-8FEE-464C-9B11-C9DD8FBF1C88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7</a:t>
            </a:r>
          </a:p>
          <a:p>
            <a:pPr algn="ctr"/>
            <a:r>
              <a:rPr lang="fr-CA" sz="1800" b="1" dirty="0">
                <a:solidFill>
                  <a:schemeClr val="bg1"/>
                </a:solidFill>
              </a:rPr>
              <a:t>p. 308 à 317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2E483A2-CC4C-4A89-A665-968E9D057D3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556430" y="4503458"/>
            <a:ext cx="1619293" cy="80596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b="1" dirty="0"/>
              <a:t>Henri Louis </a:t>
            </a:r>
          </a:p>
          <a:p>
            <a:pPr algn="ctr"/>
            <a:r>
              <a:rPr lang="fr-CA" sz="1600" b="1" dirty="0"/>
              <a:t>Le Chatelier</a:t>
            </a:r>
          </a:p>
          <a:p>
            <a:pPr algn="ctr"/>
            <a:r>
              <a:rPr lang="fr-CA" sz="1600" b="1" dirty="0"/>
              <a:t>1850-1936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DE771B7-CB1E-4AEF-BCD6-27AE6E83D9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2709" y="2592998"/>
            <a:ext cx="1603014" cy="1907720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DA292071-344E-4AF1-A491-B2BE98CEF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13450"/>
            <a:ext cx="9613861" cy="730792"/>
          </a:xfrm>
        </p:spPr>
        <p:txBody>
          <a:bodyPr anchor="ctr"/>
          <a:lstStyle/>
          <a:p>
            <a:pPr marL="0" indent="0">
              <a:buNone/>
            </a:pPr>
            <a:r>
              <a:rPr lang="fr-CA" dirty="0"/>
              <a:t>Comment pouvons-nous perturber l’équilibre?</a:t>
            </a:r>
          </a:p>
        </p:txBody>
      </p:sp>
      <p:graphicFrame>
        <p:nvGraphicFramePr>
          <p:cNvPr id="13" name="Diagramme 12">
            <a:extLst>
              <a:ext uri="{FF2B5EF4-FFF2-40B4-BE49-F238E27FC236}">
                <a16:creationId xmlns:a16="http://schemas.microsoft.com/office/drawing/2014/main" id="{560139C5-60FC-4D59-9C6E-72E4AC8052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0898947"/>
              </p:ext>
            </p:extLst>
          </p:nvPr>
        </p:nvGraphicFramePr>
        <p:xfrm>
          <a:off x="2291733" y="2824577"/>
          <a:ext cx="6950589" cy="394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6779310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13BA1F-D8CB-4EBE-85B7-6A3552CDC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Principe de Le Chatelier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B3DD99D1-8FEE-464C-9B11-C9DD8FBF1C88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7</a:t>
            </a:r>
          </a:p>
          <a:p>
            <a:pPr algn="ctr"/>
            <a:r>
              <a:rPr lang="fr-CA" sz="1800" b="1" dirty="0">
                <a:solidFill>
                  <a:schemeClr val="bg1"/>
                </a:solidFill>
              </a:rPr>
              <a:t>p. 308 à 317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2E483A2-CC4C-4A89-A665-968E9D057D3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556430" y="4503458"/>
            <a:ext cx="1619293" cy="80596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b="1" dirty="0"/>
              <a:t>Henri Louis </a:t>
            </a:r>
          </a:p>
          <a:p>
            <a:pPr algn="ctr"/>
            <a:r>
              <a:rPr lang="fr-CA" sz="1600" b="1" dirty="0"/>
              <a:t>Le Chatelier</a:t>
            </a:r>
          </a:p>
          <a:p>
            <a:pPr algn="ctr"/>
            <a:r>
              <a:rPr lang="fr-CA" sz="1600" b="1" dirty="0"/>
              <a:t>1850-1936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DE771B7-CB1E-4AEF-BCD6-27AE6E83D9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2709" y="2592998"/>
            <a:ext cx="1603014" cy="1907720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DA292071-344E-4AF1-A491-B2BE98CEF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702" y="2592998"/>
            <a:ext cx="3855688" cy="551092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r-CA" sz="1400" dirty="0"/>
              <a:t>Comment pouvons-nous perturber l’équilibre?</a:t>
            </a:r>
          </a:p>
        </p:txBody>
      </p:sp>
      <p:graphicFrame>
        <p:nvGraphicFramePr>
          <p:cNvPr id="13" name="Diagramme 12">
            <a:extLst>
              <a:ext uri="{FF2B5EF4-FFF2-40B4-BE49-F238E27FC236}">
                <a16:creationId xmlns:a16="http://schemas.microsoft.com/office/drawing/2014/main" id="{560139C5-60FC-4D59-9C6E-72E4AC8052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6212888"/>
              </p:ext>
            </p:extLst>
          </p:nvPr>
        </p:nvGraphicFramePr>
        <p:xfrm>
          <a:off x="247702" y="3423374"/>
          <a:ext cx="3855688" cy="2189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Espace réservé du contenu 6">
                <a:extLst>
                  <a:ext uri="{FF2B5EF4-FFF2-40B4-BE49-F238E27FC236}">
                    <a16:creationId xmlns:a16="http://schemas.microsoft.com/office/drawing/2014/main" id="{6CAD177C-72A9-43DB-BD8F-84A44199466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75356" y="2592998"/>
                <a:ext cx="5918826" cy="302025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fr-CA" sz="2000" dirty="0"/>
                  <a:t>Ces quatre modifications auront une influence sur l’équilibre entre la vitesse directe et inverse.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fr-CA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fr-CA" sz="2000" i="1">
                            <a:latin typeface="Cambria Math" panose="02040503050406030204" pitchFamily="18" charset="0"/>
                          </a:rPr>
                          <m:t>𝑑𝑖𝑟</m:t>
                        </m:r>
                      </m:sub>
                    </m:sSub>
                    <m:r>
                      <a:rPr lang="fr-CA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CA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fr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fr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𝑖𝑛𝑣</m:t>
                        </m:r>
                      </m:sub>
                    </m:sSub>
                  </m:oMath>
                </a14:m>
                <a:r>
                  <a:rPr lang="fr-CA" sz="2000" dirty="0"/>
                  <a:t>         Réactifs            Produits</a:t>
                </a:r>
              </a:p>
              <a:p>
                <a:pPr marL="0" indent="0">
                  <a:buNone/>
                </a:pPr>
                <a:endParaRPr lang="fr-CA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fr-CA" sz="2000" i="1">
                            <a:latin typeface="Cambria Math" panose="02040503050406030204" pitchFamily="18" charset="0"/>
                          </a:rPr>
                          <m:t>𝑑𝑖𝑟</m:t>
                        </m:r>
                      </m:sub>
                    </m:sSub>
                    <m:r>
                      <a:rPr lang="fr-CA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fr-CA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fr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fr-CA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𝑖𝑛𝑣</m:t>
                        </m:r>
                      </m:sub>
                    </m:sSub>
                  </m:oMath>
                </a14:m>
                <a:r>
                  <a:rPr lang="fr-CA" sz="2000" dirty="0"/>
                  <a:t>         Réactifs            Produits</a:t>
                </a:r>
              </a:p>
            </p:txBody>
          </p:sp>
        </mc:Choice>
        <mc:Fallback xmlns="">
          <p:sp>
            <p:nvSpPr>
              <p:cNvPr id="8" name="Espace réservé du contenu 6">
                <a:extLst>
                  <a:ext uri="{FF2B5EF4-FFF2-40B4-BE49-F238E27FC236}">
                    <a16:creationId xmlns:a16="http://schemas.microsoft.com/office/drawing/2014/main" id="{6CAD177C-72A9-43DB-BD8F-84A4419946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5356" y="2592998"/>
                <a:ext cx="5918826" cy="3020250"/>
              </a:xfrm>
              <a:prstGeom prst="rect">
                <a:avLst/>
              </a:prstGeom>
              <a:blipFill>
                <a:blip r:embed="rId10"/>
                <a:stretch>
                  <a:fillRect l="-1133" r="-1648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e 4">
            <a:extLst>
              <a:ext uri="{FF2B5EF4-FFF2-40B4-BE49-F238E27FC236}">
                <a16:creationId xmlns:a16="http://schemas.microsoft.com/office/drawing/2014/main" id="{9FBDD394-2C2B-4C13-BF18-AF4369940609}"/>
              </a:ext>
            </a:extLst>
          </p:cNvPr>
          <p:cNvGrpSpPr/>
          <p:nvPr/>
        </p:nvGrpSpPr>
        <p:grpSpPr>
          <a:xfrm>
            <a:off x="7605253" y="3595291"/>
            <a:ext cx="929148" cy="1015663"/>
            <a:chOff x="7792065" y="609599"/>
            <a:chExt cx="929148" cy="10156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ZoneTexte 2">
                  <a:extLst>
                    <a:ext uri="{FF2B5EF4-FFF2-40B4-BE49-F238E27FC236}">
                      <a16:creationId xmlns:a16="http://schemas.microsoft.com/office/drawing/2014/main" id="{3000BACB-87BF-47C6-BFAD-D67C6F2DA5A8}"/>
                    </a:ext>
                  </a:extLst>
                </p:cNvPr>
                <p:cNvSpPr txBox="1"/>
                <p:nvPr/>
              </p:nvSpPr>
              <p:spPr>
                <a:xfrm>
                  <a:off x="7796981" y="609599"/>
                  <a:ext cx="924232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600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⇀</m:t>
                        </m:r>
                      </m:oMath>
                    </m:oMathPara>
                  </a14:m>
                  <a:endParaRPr lang="fr-CA" sz="6000" dirty="0">
                    <a:solidFill>
                      <a:srgbClr val="92D050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ZoneTexte 2">
                  <a:extLst>
                    <a:ext uri="{FF2B5EF4-FFF2-40B4-BE49-F238E27FC236}">
                      <a16:creationId xmlns:a16="http://schemas.microsoft.com/office/drawing/2014/main" id="{3000BACB-87BF-47C6-BFAD-D67C6F2DA5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6981" y="609599"/>
                  <a:ext cx="924232" cy="1015663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ZoneTexte 9">
                  <a:extLst>
                    <a:ext uri="{FF2B5EF4-FFF2-40B4-BE49-F238E27FC236}">
                      <a16:creationId xmlns:a16="http://schemas.microsoft.com/office/drawing/2014/main" id="{363450E6-C14D-4F4C-B78C-8B8311137B12}"/>
                    </a:ext>
                  </a:extLst>
                </p:cNvPr>
                <p:cNvSpPr txBox="1"/>
                <p:nvPr/>
              </p:nvSpPr>
              <p:spPr>
                <a:xfrm>
                  <a:off x="7792065" y="989015"/>
                  <a:ext cx="92423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↽</m:t>
                        </m:r>
                      </m:oMath>
                    </m:oMathPara>
                  </a14:m>
                  <a:endParaRPr lang="fr-CA" sz="6000" dirty="0"/>
                </a:p>
              </p:txBody>
            </p:sp>
          </mc:Choice>
          <mc:Fallback xmlns="">
            <p:sp>
              <p:nvSpPr>
                <p:cNvPr id="10" name="ZoneTexte 9">
                  <a:extLst>
                    <a:ext uri="{FF2B5EF4-FFF2-40B4-BE49-F238E27FC236}">
                      <a16:creationId xmlns:a16="http://schemas.microsoft.com/office/drawing/2014/main" id="{363450E6-C14D-4F4C-B78C-8B8311137B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2065" y="989015"/>
                  <a:ext cx="924232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764E1E11-C8EB-4F24-83C6-4B4CCD2E26BA}"/>
              </a:ext>
            </a:extLst>
          </p:cNvPr>
          <p:cNvGrpSpPr/>
          <p:nvPr/>
        </p:nvGrpSpPr>
        <p:grpSpPr>
          <a:xfrm>
            <a:off x="7605253" y="4497927"/>
            <a:ext cx="934064" cy="1015663"/>
            <a:chOff x="7796981" y="708920"/>
            <a:chExt cx="934064" cy="10156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ZoneTexte 13">
                  <a:extLst>
                    <a:ext uri="{FF2B5EF4-FFF2-40B4-BE49-F238E27FC236}">
                      <a16:creationId xmlns:a16="http://schemas.microsoft.com/office/drawing/2014/main" id="{1A41AF32-40B0-4BEE-BAB1-5B0BC11B29DC}"/>
                    </a:ext>
                  </a:extLst>
                </p:cNvPr>
                <p:cNvSpPr txBox="1"/>
                <p:nvPr/>
              </p:nvSpPr>
              <p:spPr>
                <a:xfrm>
                  <a:off x="7796981" y="868728"/>
                  <a:ext cx="92423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⇀</m:t>
                        </m:r>
                      </m:oMath>
                    </m:oMathPara>
                  </a14:m>
                  <a:endParaRPr lang="fr-CA" sz="6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ZoneTexte 13">
                  <a:extLst>
                    <a:ext uri="{FF2B5EF4-FFF2-40B4-BE49-F238E27FC236}">
                      <a16:creationId xmlns:a16="http://schemas.microsoft.com/office/drawing/2014/main" id="{1A41AF32-40B0-4BEE-BAB1-5B0BC11B29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6981" y="868728"/>
                  <a:ext cx="924232" cy="52322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ZoneTexte 14">
                  <a:extLst>
                    <a:ext uri="{FF2B5EF4-FFF2-40B4-BE49-F238E27FC236}">
                      <a16:creationId xmlns:a16="http://schemas.microsoft.com/office/drawing/2014/main" id="{F6D110EE-EB75-4836-B8D8-0104756D155E}"/>
                    </a:ext>
                  </a:extLst>
                </p:cNvPr>
                <p:cNvSpPr txBox="1"/>
                <p:nvPr/>
              </p:nvSpPr>
              <p:spPr>
                <a:xfrm>
                  <a:off x="7806813" y="708920"/>
                  <a:ext cx="924232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600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↽</m:t>
                        </m:r>
                      </m:oMath>
                    </m:oMathPara>
                  </a14:m>
                  <a:endParaRPr lang="fr-CA" sz="13800" dirty="0">
                    <a:solidFill>
                      <a:srgbClr val="92D05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ZoneTexte 14">
                  <a:extLst>
                    <a:ext uri="{FF2B5EF4-FFF2-40B4-BE49-F238E27FC236}">
                      <a16:creationId xmlns:a16="http://schemas.microsoft.com/office/drawing/2014/main" id="{F6D110EE-EB75-4836-B8D8-0104756D15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06813" y="708920"/>
                  <a:ext cx="924232" cy="1015663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458937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13BA1F-D8CB-4EBE-85B7-6A3552CDC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Résolution d’un problème</a:t>
            </a:r>
            <a:br>
              <a:rPr lang="fr-CA" b="1" dirty="0"/>
            </a:br>
            <a:r>
              <a:rPr lang="fr-CA" b="1" dirty="0"/>
              <a:t>Principe de Le Chatelier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B3DD99D1-8FEE-464C-9B11-C9DD8FBF1C88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7</a:t>
            </a:r>
          </a:p>
          <a:p>
            <a:pPr algn="ctr"/>
            <a:r>
              <a:rPr lang="fr-CA" sz="1800" b="1" dirty="0">
                <a:solidFill>
                  <a:schemeClr val="bg1"/>
                </a:solidFill>
              </a:rPr>
              <a:t>p. 298 à 317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A9E6231-341D-4639-ABB2-A637650D5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129" y="2143432"/>
            <a:ext cx="7275871" cy="4316361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CA" sz="2800" dirty="0"/>
              <a:t>Identifier la perturbation apportée au système</a:t>
            </a:r>
          </a:p>
          <a:p>
            <a:pPr marL="514350" indent="-514350">
              <a:buFont typeface="+mj-lt"/>
              <a:buAutoNum type="arabicPeriod"/>
            </a:pPr>
            <a:r>
              <a:rPr lang="fr-CA" sz="2800" dirty="0"/>
              <a:t>Identifier ce que le système va tenter de faire pour résister au changement</a:t>
            </a:r>
          </a:p>
          <a:p>
            <a:pPr marL="514350" indent="-514350">
              <a:buFont typeface="+mj-lt"/>
              <a:buAutoNum type="arabicPeriod"/>
            </a:pPr>
            <a:r>
              <a:rPr lang="fr-CA" sz="2800" dirty="0"/>
              <a:t>Identifier si la réaction directe ou inverse est favorisée pour que le changement proposé à l’étape 2 ait lieu</a:t>
            </a:r>
          </a:p>
          <a:p>
            <a:pPr marL="514350" indent="-514350">
              <a:buFont typeface="+mj-lt"/>
              <a:buAutoNum type="arabicPeriod"/>
            </a:pPr>
            <a:r>
              <a:rPr lang="fr-CA" sz="2800" dirty="0"/>
              <a:t>Analyser le changement de la concentration des réactifs et des produits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6EBDD61-B2C9-49DD-A641-AC34FBC38EB9}"/>
              </a:ext>
            </a:extLst>
          </p:cNvPr>
          <p:cNvSpPr txBox="1"/>
          <p:nvPr/>
        </p:nvSpPr>
        <p:spPr>
          <a:xfrm>
            <a:off x="7883855" y="2840592"/>
            <a:ext cx="4308145" cy="2459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fr-CA" sz="2000" dirty="0"/>
              <a:t>Perturbation?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fr-CA" sz="2000" dirty="0"/>
              <a:t>Le système veut?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fr-CA" sz="2000" dirty="0"/>
              <a:t>La réaction favorisée?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fr-CA" sz="2000" dirty="0"/>
              <a:t>Variation?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3BAD6FCA-8E8B-450F-88E3-BFADF452B86A}"/>
              </a:ext>
            </a:extLst>
          </p:cNvPr>
          <p:cNvCxnSpPr>
            <a:cxnSpLocks/>
          </p:cNvCxnSpPr>
          <p:nvPr/>
        </p:nvCxnSpPr>
        <p:spPr>
          <a:xfrm>
            <a:off x="7883855" y="3588198"/>
            <a:ext cx="43081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BE4694B3-E46C-4182-A281-23346E63CF82}"/>
              </a:ext>
            </a:extLst>
          </p:cNvPr>
          <p:cNvCxnSpPr>
            <a:cxnSpLocks/>
          </p:cNvCxnSpPr>
          <p:nvPr/>
        </p:nvCxnSpPr>
        <p:spPr>
          <a:xfrm>
            <a:off x="7883855" y="4212546"/>
            <a:ext cx="43081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901D7143-2AEA-4CCE-9A2C-C51BFC8F3795}"/>
              </a:ext>
            </a:extLst>
          </p:cNvPr>
          <p:cNvCxnSpPr>
            <a:cxnSpLocks/>
          </p:cNvCxnSpPr>
          <p:nvPr/>
        </p:nvCxnSpPr>
        <p:spPr>
          <a:xfrm>
            <a:off x="7883855" y="4827206"/>
            <a:ext cx="43081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7639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>
            <a:extLst>
              <a:ext uri="{FF2B5EF4-FFF2-40B4-BE49-F238E27FC236}">
                <a16:creationId xmlns:a16="http://schemas.microsoft.com/office/drawing/2014/main" id="{ECA88982-7DD9-4BCA-8ED9-460F78C7E576}"/>
              </a:ext>
            </a:extLst>
          </p:cNvPr>
          <p:cNvSpPr txBox="1"/>
          <p:nvPr/>
        </p:nvSpPr>
        <p:spPr>
          <a:xfrm>
            <a:off x="70588" y="4152276"/>
            <a:ext cx="7243758" cy="2459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fr-CA" sz="2000" dirty="0"/>
              <a:t>Perturbation?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fr-CA" sz="2000" dirty="0"/>
              <a:t>Le système veut?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fr-CA" sz="2000" dirty="0"/>
              <a:t>La réaction favorisée?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fr-CA" sz="2000" dirty="0"/>
              <a:t>Variation?</a:t>
            </a:r>
          </a:p>
        </p:txBody>
      </p:sp>
      <p:sp>
        <p:nvSpPr>
          <p:cNvPr id="84" name="Cylindre 83">
            <a:extLst>
              <a:ext uri="{FF2B5EF4-FFF2-40B4-BE49-F238E27FC236}">
                <a16:creationId xmlns:a16="http://schemas.microsoft.com/office/drawing/2014/main" id="{9265740D-FB77-43A7-9990-5835BAE3F39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070996" y="302044"/>
            <a:ext cx="1651939" cy="1688373"/>
          </a:xfrm>
          <a:prstGeom prst="can">
            <a:avLst>
              <a:gd name="adj" fmla="val 25278"/>
            </a:avLst>
          </a:prstGeom>
          <a:solidFill>
            <a:schemeClr val="accent5">
              <a:lumMod val="75000"/>
              <a:alpha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C13BA1F-D8CB-4EBE-85B7-6A3552CDC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Résolution d’un problème</a:t>
            </a:r>
            <a:br>
              <a:rPr lang="fr-CA" b="1" dirty="0"/>
            </a:br>
            <a:r>
              <a:rPr lang="fr-CA" b="1" dirty="0"/>
              <a:t>Principe de Le Chatelier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B3DD99D1-8FEE-464C-9B11-C9DD8FBF1C88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7</a:t>
            </a:r>
          </a:p>
          <a:p>
            <a:pPr algn="ctr"/>
            <a:r>
              <a:rPr lang="fr-CA" sz="1800" b="1" dirty="0">
                <a:solidFill>
                  <a:schemeClr val="bg1"/>
                </a:solidFill>
              </a:rPr>
              <a:t>p. 308 à 312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4">
                <a:extLst>
                  <a:ext uri="{FF2B5EF4-FFF2-40B4-BE49-F238E27FC236}">
                    <a16:creationId xmlns:a16="http://schemas.microsoft.com/office/drawing/2014/main" id="{93D48022-3AEF-40D1-876A-8AE1401D15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0321" y="2110554"/>
                <a:ext cx="6408738" cy="2235127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fr-CA" dirty="0"/>
                  <a:t>Soit le système à l’équilibre suivant:</a:t>
                </a:r>
              </a:p>
              <a:p>
                <a:pPr marL="0" indent="0">
                  <a:buNone/>
                </a:pPr>
                <a:endParaRPr lang="fr-CA" dirty="0"/>
              </a:p>
              <a:p>
                <a:pPr marL="0" indent="0">
                  <a:buNone/>
                </a:pPr>
                <a:endParaRPr lang="fr-CA" dirty="0"/>
              </a:p>
              <a:p>
                <a:pPr marL="0" indent="0">
                  <a:buNone/>
                </a:pPr>
                <a:r>
                  <a:rPr lang="fr-CA" dirty="0"/>
                  <a:t>Si on diminue la concentration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fr-CA" dirty="0"/>
                  <a:t> dans le système, qu’est-ce qui va arriver à la couleur?</a:t>
                </a:r>
              </a:p>
            </p:txBody>
          </p:sp>
        </mc:Choice>
        <mc:Fallback xmlns="">
          <p:sp>
            <p:nvSpPr>
              <p:cNvPr id="5" name="Espace réservé du contenu 4">
                <a:extLst>
                  <a:ext uri="{FF2B5EF4-FFF2-40B4-BE49-F238E27FC236}">
                    <a16:creationId xmlns:a16="http://schemas.microsoft.com/office/drawing/2014/main" id="{93D48022-3AEF-40D1-876A-8AE1401D15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0321" y="2110554"/>
                <a:ext cx="6408738" cy="2235127"/>
              </a:xfrm>
              <a:blipFill>
                <a:blip r:embed="rId8"/>
                <a:stretch>
                  <a:fillRect l="-1237" t="-3542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07E50851-85D8-495A-AE87-87369DF03ED0}"/>
                  </a:ext>
                </a:extLst>
              </p:cNvPr>
              <p:cNvSpPr txBox="1"/>
              <p:nvPr/>
            </p:nvSpPr>
            <p:spPr>
              <a:xfrm>
                <a:off x="1778056" y="2507934"/>
                <a:ext cx="4545668" cy="632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3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CA" sz="32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fr-CA" sz="3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fr-CA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CA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fr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2(</m:t>
                          </m:r>
                          <m:r>
                            <a:rPr lang="fr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fr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CA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⇌2 </m:t>
                      </m:r>
                      <m:sSub>
                        <m:sSubPr>
                          <m:ctrlPr>
                            <a:rPr lang="fr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𝐻𝐼</m:t>
                          </m:r>
                        </m:e>
                        <m:sub>
                          <m:r>
                            <a:rPr lang="fr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fr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CA" sz="3200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07E50851-85D8-495A-AE87-87369DF03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056" y="2507934"/>
                <a:ext cx="4545668" cy="63216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>
            <a:extLst>
              <a:ext uri="{FF2B5EF4-FFF2-40B4-BE49-F238E27FC236}">
                <a16:creationId xmlns:a16="http://schemas.microsoft.com/office/drawing/2014/main" id="{07BAA658-571A-4044-AF9C-1DB93495BF48}"/>
              </a:ext>
            </a:extLst>
          </p:cNvPr>
          <p:cNvSpPr txBox="1"/>
          <p:nvPr/>
        </p:nvSpPr>
        <p:spPr>
          <a:xfrm>
            <a:off x="1778056" y="3085268"/>
            <a:ext cx="1091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/>
              <a:t>incolore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778CA1E-D39E-4429-B397-C0266EFA7091}"/>
              </a:ext>
            </a:extLst>
          </p:cNvPr>
          <p:cNvSpPr txBox="1"/>
          <p:nvPr/>
        </p:nvSpPr>
        <p:spPr>
          <a:xfrm>
            <a:off x="3286420" y="3083665"/>
            <a:ext cx="1091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>
                <a:solidFill>
                  <a:schemeClr val="accent5"/>
                </a:solidFill>
              </a:rPr>
              <a:t>violet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AEA2187-EEA0-43C1-9154-D01F9FD422BE}"/>
              </a:ext>
            </a:extLst>
          </p:cNvPr>
          <p:cNvSpPr txBox="1"/>
          <p:nvPr/>
        </p:nvSpPr>
        <p:spPr>
          <a:xfrm>
            <a:off x="4895144" y="3083665"/>
            <a:ext cx="1091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/>
              <a:t>incolore</a:t>
            </a:r>
          </a:p>
        </p:txBody>
      </p:sp>
      <p:sp>
        <p:nvSpPr>
          <p:cNvPr id="18" name="Flèche : haut 17">
            <a:extLst>
              <a:ext uri="{FF2B5EF4-FFF2-40B4-BE49-F238E27FC236}">
                <a16:creationId xmlns:a16="http://schemas.microsoft.com/office/drawing/2014/main" id="{FF11541D-4F23-46CB-B553-632795266015}"/>
              </a:ext>
            </a:extLst>
          </p:cNvPr>
          <p:cNvSpPr/>
          <p:nvPr/>
        </p:nvSpPr>
        <p:spPr>
          <a:xfrm rot="10800000">
            <a:off x="2635795" y="4241606"/>
            <a:ext cx="484632" cy="475557"/>
          </a:xfrm>
          <a:prstGeom prst="upArrow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9" name="Flèche : bas 18">
            <a:extLst>
              <a:ext uri="{FF2B5EF4-FFF2-40B4-BE49-F238E27FC236}">
                <a16:creationId xmlns:a16="http://schemas.microsoft.com/office/drawing/2014/main" id="{FA757386-FD3C-48D1-8524-F59477EB548E}"/>
              </a:ext>
            </a:extLst>
          </p:cNvPr>
          <p:cNvSpPr/>
          <p:nvPr/>
        </p:nvSpPr>
        <p:spPr>
          <a:xfrm rot="10800000">
            <a:off x="2635795" y="4979194"/>
            <a:ext cx="484632" cy="475557"/>
          </a:xfrm>
          <a:prstGeom prst="downArrow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27F79E6-3A0D-4634-8D17-06264F3CC971}"/>
              </a:ext>
            </a:extLst>
          </p:cNvPr>
          <p:cNvCxnSpPr>
            <a:cxnSpLocks/>
          </p:cNvCxnSpPr>
          <p:nvPr/>
        </p:nvCxnSpPr>
        <p:spPr>
          <a:xfrm>
            <a:off x="70588" y="4899882"/>
            <a:ext cx="66830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lèche : haut 24">
            <a:extLst>
              <a:ext uri="{FF2B5EF4-FFF2-40B4-BE49-F238E27FC236}">
                <a16:creationId xmlns:a16="http://schemas.microsoft.com/office/drawing/2014/main" id="{0555E5D9-B543-4576-8ACE-4260C33C3629}"/>
              </a:ext>
            </a:extLst>
          </p:cNvPr>
          <p:cNvSpPr/>
          <p:nvPr/>
        </p:nvSpPr>
        <p:spPr>
          <a:xfrm rot="10800000">
            <a:off x="4746840" y="6216212"/>
            <a:ext cx="484632" cy="47555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26" name="Flèche : bas 25">
            <a:extLst>
              <a:ext uri="{FF2B5EF4-FFF2-40B4-BE49-F238E27FC236}">
                <a16:creationId xmlns:a16="http://schemas.microsoft.com/office/drawing/2014/main" id="{77DD1102-F59C-497A-A724-0AE976DD959E}"/>
              </a:ext>
            </a:extLst>
          </p:cNvPr>
          <p:cNvSpPr/>
          <p:nvPr/>
        </p:nvSpPr>
        <p:spPr>
          <a:xfrm rot="10800000">
            <a:off x="1944745" y="6238549"/>
            <a:ext cx="484632" cy="4755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CBD586B0-8018-43AC-A122-538D2BAF8103}"/>
              </a:ext>
            </a:extLst>
          </p:cNvPr>
          <p:cNvGrpSpPr/>
          <p:nvPr/>
        </p:nvGrpSpPr>
        <p:grpSpPr>
          <a:xfrm>
            <a:off x="6969204" y="2076990"/>
            <a:ext cx="5065243" cy="4616526"/>
            <a:chOff x="7089059" y="1990438"/>
            <a:chExt cx="5065243" cy="4616526"/>
          </a:xfrm>
        </p:grpSpPr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A2A47E16-84D7-48FD-B2D1-DE2976A62EA8}"/>
                </a:ext>
              </a:extLst>
            </p:cNvPr>
            <p:cNvGrpSpPr/>
            <p:nvPr/>
          </p:nvGrpSpPr>
          <p:grpSpPr>
            <a:xfrm>
              <a:off x="8032849" y="2675451"/>
              <a:ext cx="3952078" cy="3931513"/>
              <a:chOff x="2735331" y="868826"/>
              <a:chExt cx="8969614" cy="6148494"/>
            </a:xfrm>
          </p:grpSpPr>
          <p:grpSp>
            <p:nvGrpSpPr>
              <p:cNvPr id="34" name="Groupe 33">
                <a:extLst>
                  <a:ext uri="{FF2B5EF4-FFF2-40B4-BE49-F238E27FC236}">
                    <a16:creationId xmlns:a16="http://schemas.microsoft.com/office/drawing/2014/main" id="{98EC1E6A-AAFF-4E93-BCE3-45D1378F7ACA}"/>
                  </a:ext>
                </a:extLst>
              </p:cNvPr>
              <p:cNvGrpSpPr/>
              <p:nvPr/>
            </p:nvGrpSpPr>
            <p:grpSpPr>
              <a:xfrm>
                <a:off x="2735331" y="868826"/>
                <a:ext cx="8969614" cy="5422693"/>
                <a:chOff x="2470763" y="-1537258"/>
                <a:chExt cx="8854610" cy="7797378"/>
              </a:xfrm>
            </p:grpSpPr>
            <p:cxnSp>
              <p:nvCxnSpPr>
                <p:cNvPr id="37" name="Connecteur droit avec flèche 36">
                  <a:extLst>
                    <a:ext uri="{FF2B5EF4-FFF2-40B4-BE49-F238E27FC236}">
                      <a16:creationId xmlns:a16="http://schemas.microsoft.com/office/drawing/2014/main" id="{8271DE0B-2A4E-409B-9478-B188211007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470763" y="-1537258"/>
                  <a:ext cx="28152" cy="7797378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Connecteur droit avec flèche 37">
                  <a:extLst>
                    <a:ext uri="{FF2B5EF4-FFF2-40B4-BE49-F238E27FC236}">
                      <a16:creationId xmlns:a16="http://schemas.microsoft.com/office/drawing/2014/main" id="{B441676E-F03E-4D56-802B-21D5FD01A6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483879" y="6218718"/>
                  <a:ext cx="8841494" cy="41402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32159927-32FE-4D75-8F62-C76FD9A412FB}"/>
                  </a:ext>
                </a:extLst>
              </p:cNvPr>
              <p:cNvSpPr txBox="1"/>
              <p:nvPr/>
            </p:nvSpPr>
            <p:spPr>
              <a:xfrm>
                <a:off x="8848593" y="6439722"/>
                <a:ext cx="2856350" cy="577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CA" sz="900" b="1" dirty="0"/>
                  <a:t>Progression de la réaction</a:t>
                </a:r>
              </a:p>
            </p:txBody>
          </p:sp>
        </p:grp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716BFF59-230A-43D0-86FD-E5AB255A825C}"/>
                </a:ext>
              </a:extLst>
            </p:cNvPr>
            <p:cNvSpPr txBox="1"/>
            <p:nvPr/>
          </p:nvSpPr>
          <p:spPr>
            <a:xfrm>
              <a:off x="7089059" y="1990438"/>
              <a:ext cx="50652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dirty="0"/>
                <a:t>7.14: Les concentrations de H</a:t>
              </a:r>
              <a:r>
                <a:rPr lang="fr-CA" baseline="-25000" dirty="0"/>
                <a:t>2</a:t>
              </a:r>
              <a:r>
                <a:rPr lang="fr-CA" dirty="0"/>
                <a:t>, de I</a:t>
              </a:r>
              <a:r>
                <a:rPr lang="fr-CA" baseline="-25000" dirty="0"/>
                <a:t>2</a:t>
              </a:r>
              <a:r>
                <a:rPr lang="fr-CA" dirty="0"/>
                <a:t> et de HI en fonction du temps (ajout de H</a:t>
              </a:r>
              <a:r>
                <a:rPr lang="fr-CA" baseline="-25000" dirty="0"/>
                <a:t>2</a:t>
              </a:r>
              <a:r>
                <a:rPr lang="fr-CA" dirty="0"/>
                <a:t>)</a:t>
              </a:r>
              <a:endParaRPr lang="fr-CA" baseline="-25000" dirty="0"/>
            </a:p>
          </p:txBody>
        </p:sp>
      </p:grp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7CC1E10E-D3D8-408D-9786-39F161BD1F26}"/>
              </a:ext>
            </a:extLst>
          </p:cNvPr>
          <p:cNvCxnSpPr/>
          <p:nvPr/>
        </p:nvCxnSpPr>
        <p:spPr>
          <a:xfrm flipV="1">
            <a:off x="9171629" y="2888746"/>
            <a:ext cx="0" cy="332226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3E4D7997-AD53-4447-9300-77AAA675A636}"/>
              </a:ext>
            </a:extLst>
          </p:cNvPr>
          <p:cNvCxnSpPr/>
          <p:nvPr/>
        </p:nvCxnSpPr>
        <p:spPr>
          <a:xfrm flipV="1">
            <a:off x="10452854" y="2888746"/>
            <a:ext cx="0" cy="332226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45">
            <a:extLst>
              <a:ext uri="{FF2B5EF4-FFF2-40B4-BE49-F238E27FC236}">
                <a16:creationId xmlns:a16="http://schemas.microsoft.com/office/drawing/2014/main" id="{65C43D57-6F13-41BE-B516-0A90056C9FF0}"/>
              </a:ext>
            </a:extLst>
          </p:cNvPr>
          <p:cNvSpPr txBox="1"/>
          <p:nvPr/>
        </p:nvSpPr>
        <p:spPr>
          <a:xfrm>
            <a:off x="7202252" y="367275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dirty="0"/>
              <a:t>[HI]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167D86BC-C9C6-46DD-8E7B-EA1EE85A22DD}"/>
              </a:ext>
            </a:extLst>
          </p:cNvPr>
          <p:cNvSpPr txBox="1"/>
          <p:nvPr/>
        </p:nvSpPr>
        <p:spPr>
          <a:xfrm>
            <a:off x="7242132" y="4818958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dirty="0"/>
              <a:t>[I</a:t>
            </a:r>
            <a:r>
              <a:rPr lang="fr-CA" baseline="-25000" dirty="0"/>
              <a:t>2</a:t>
            </a:r>
            <a:r>
              <a:rPr lang="fr-CA" dirty="0"/>
              <a:t>]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43C2A94F-A0CE-440C-86B1-D29A5B0DB120}"/>
              </a:ext>
            </a:extLst>
          </p:cNvPr>
          <p:cNvSpPr txBox="1"/>
          <p:nvPr/>
        </p:nvSpPr>
        <p:spPr>
          <a:xfrm>
            <a:off x="7191428" y="5396968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dirty="0"/>
              <a:t>[H</a:t>
            </a:r>
            <a:r>
              <a:rPr lang="fr-CA" baseline="-25000" dirty="0"/>
              <a:t>2</a:t>
            </a:r>
            <a:r>
              <a:rPr lang="fr-CA" dirty="0"/>
              <a:t>]</a:t>
            </a:r>
          </a:p>
        </p:txBody>
      </p: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81EC0F7F-64B0-4FAA-9DE1-9175F1419C2E}"/>
              </a:ext>
            </a:extLst>
          </p:cNvPr>
          <p:cNvCxnSpPr>
            <a:cxnSpLocks/>
          </p:cNvCxnSpPr>
          <p:nvPr/>
        </p:nvCxnSpPr>
        <p:spPr>
          <a:xfrm>
            <a:off x="70588" y="5524230"/>
            <a:ext cx="6683015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BBCE5093-091A-46EB-AC59-DFF9D344D485}"/>
              </a:ext>
            </a:extLst>
          </p:cNvPr>
          <p:cNvCxnSpPr>
            <a:cxnSpLocks/>
          </p:cNvCxnSpPr>
          <p:nvPr/>
        </p:nvCxnSpPr>
        <p:spPr>
          <a:xfrm>
            <a:off x="70588" y="6138890"/>
            <a:ext cx="66830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>
            <a:extLst>
              <a:ext uri="{FF2B5EF4-FFF2-40B4-BE49-F238E27FC236}">
                <a16:creationId xmlns:a16="http://schemas.microsoft.com/office/drawing/2014/main" id="{4D9A1DCE-0981-4F2C-9174-5E19E5A896E7}"/>
              </a:ext>
            </a:extLst>
          </p:cNvPr>
          <p:cNvSpPr txBox="1"/>
          <p:nvPr/>
        </p:nvSpPr>
        <p:spPr>
          <a:xfrm>
            <a:off x="7736238" y="6246135"/>
            <a:ext cx="484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t</a:t>
            </a:r>
            <a:r>
              <a:rPr lang="fr-CA" baseline="-25000" dirty="0"/>
              <a:t>0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5553D9B0-DEBF-4FA2-9B23-36EAEB70BFF1}"/>
              </a:ext>
            </a:extLst>
          </p:cNvPr>
          <p:cNvSpPr txBox="1"/>
          <p:nvPr/>
        </p:nvSpPr>
        <p:spPr>
          <a:xfrm>
            <a:off x="9017193" y="6242528"/>
            <a:ext cx="484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t</a:t>
            </a:r>
            <a:r>
              <a:rPr lang="fr-CA" baseline="-25000" dirty="0"/>
              <a:t>1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BED62F93-6404-43EB-9E20-3C7173F10162}"/>
              </a:ext>
            </a:extLst>
          </p:cNvPr>
          <p:cNvSpPr txBox="1"/>
          <p:nvPr/>
        </p:nvSpPr>
        <p:spPr>
          <a:xfrm>
            <a:off x="10298148" y="6242528"/>
            <a:ext cx="484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t</a:t>
            </a:r>
            <a:r>
              <a:rPr lang="fr-CA" baseline="-25000" dirty="0"/>
              <a:t>2</a:t>
            </a:r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CFC98266-AA70-4F32-BD97-861E107EF11C}"/>
              </a:ext>
            </a:extLst>
          </p:cNvPr>
          <p:cNvCxnSpPr/>
          <p:nvPr/>
        </p:nvCxnSpPr>
        <p:spPr>
          <a:xfrm>
            <a:off x="7937381" y="5581634"/>
            <a:ext cx="124607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id="{F5B4AF89-3D0D-4272-955A-BBCC39AA47C0}"/>
              </a:ext>
            </a:extLst>
          </p:cNvPr>
          <p:cNvCxnSpPr/>
          <p:nvPr/>
        </p:nvCxnSpPr>
        <p:spPr>
          <a:xfrm>
            <a:off x="7930308" y="5010028"/>
            <a:ext cx="124607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521FFFC1-593C-4DCF-A567-EEF564073980}"/>
              </a:ext>
            </a:extLst>
          </p:cNvPr>
          <p:cNvCxnSpPr/>
          <p:nvPr/>
        </p:nvCxnSpPr>
        <p:spPr>
          <a:xfrm>
            <a:off x="7930312" y="3857422"/>
            <a:ext cx="124607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E69505F6-B4C5-4634-9BDD-AA577F9869FA}"/>
              </a:ext>
            </a:extLst>
          </p:cNvPr>
          <p:cNvCxnSpPr>
            <a:cxnSpLocks/>
          </p:cNvCxnSpPr>
          <p:nvPr/>
        </p:nvCxnSpPr>
        <p:spPr>
          <a:xfrm flipV="1">
            <a:off x="9170511" y="5581109"/>
            <a:ext cx="0" cy="401263"/>
          </a:xfrm>
          <a:prstGeom prst="line">
            <a:avLst/>
          </a:prstGeom>
          <a:ln w="28575">
            <a:solidFill>
              <a:srgbClr val="92D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Forme libre : forme 62">
            <a:extLst>
              <a:ext uri="{FF2B5EF4-FFF2-40B4-BE49-F238E27FC236}">
                <a16:creationId xmlns:a16="http://schemas.microsoft.com/office/drawing/2014/main" id="{C3E07FDB-E4FD-4DA5-867F-18683A6A4F64}"/>
              </a:ext>
            </a:extLst>
          </p:cNvPr>
          <p:cNvSpPr/>
          <p:nvPr/>
        </p:nvSpPr>
        <p:spPr>
          <a:xfrm flipV="1">
            <a:off x="9163276" y="5607960"/>
            <a:ext cx="2466363" cy="390890"/>
          </a:xfrm>
          <a:custGeom>
            <a:avLst/>
            <a:gdLst>
              <a:gd name="connsiteX0" fmla="*/ 0 w 2466363"/>
              <a:gd name="connsiteY0" fmla="*/ 0 h 293615"/>
              <a:gd name="connsiteX1" fmla="*/ 687897 w 2466363"/>
              <a:gd name="connsiteY1" fmla="*/ 209725 h 293615"/>
              <a:gd name="connsiteX2" fmla="*/ 2466363 w 2466363"/>
              <a:gd name="connsiteY2" fmla="*/ 293615 h 293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66363" h="293615">
                <a:moveTo>
                  <a:pt x="0" y="0"/>
                </a:moveTo>
                <a:cubicBezTo>
                  <a:pt x="138418" y="80394"/>
                  <a:pt x="276837" y="160789"/>
                  <a:pt x="687897" y="209725"/>
                </a:cubicBezTo>
                <a:cubicBezTo>
                  <a:pt x="1098957" y="258661"/>
                  <a:pt x="1782660" y="276138"/>
                  <a:pt x="2466363" y="293615"/>
                </a:cubicBezTo>
              </a:path>
            </a:pathLst>
          </a:cu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7" name="Forme libre : forme 66">
            <a:extLst>
              <a:ext uri="{FF2B5EF4-FFF2-40B4-BE49-F238E27FC236}">
                <a16:creationId xmlns:a16="http://schemas.microsoft.com/office/drawing/2014/main" id="{2D217982-A506-4032-871A-37A00A611FB3}"/>
              </a:ext>
            </a:extLst>
          </p:cNvPr>
          <p:cNvSpPr/>
          <p:nvPr/>
        </p:nvSpPr>
        <p:spPr>
          <a:xfrm flipV="1">
            <a:off x="9163276" y="3856092"/>
            <a:ext cx="2474748" cy="563366"/>
          </a:xfrm>
          <a:custGeom>
            <a:avLst/>
            <a:gdLst>
              <a:gd name="connsiteX0" fmla="*/ 0 w 2625754"/>
              <a:gd name="connsiteY0" fmla="*/ 604007 h 604007"/>
              <a:gd name="connsiteX1" fmla="*/ 612396 w 2625754"/>
              <a:gd name="connsiteY1" fmla="*/ 134224 h 604007"/>
              <a:gd name="connsiteX2" fmla="*/ 2625754 w 2625754"/>
              <a:gd name="connsiteY2" fmla="*/ 0 h 604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25754" h="604007">
                <a:moveTo>
                  <a:pt x="0" y="604007"/>
                </a:moveTo>
                <a:cubicBezTo>
                  <a:pt x="87385" y="419449"/>
                  <a:pt x="174770" y="234892"/>
                  <a:pt x="612396" y="134224"/>
                </a:cubicBezTo>
                <a:cubicBezTo>
                  <a:pt x="1050022" y="33556"/>
                  <a:pt x="1837888" y="16778"/>
                  <a:pt x="2625754" y="0"/>
                </a:cubicBezTo>
              </a:path>
            </a:pathLst>
          </a:cu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085C8169-EC53-4953-84E5-C7648FC2E462}"/>
              </a:ext>
            </a:extLst>
          </p:cNvPr>
          <p:cNvSpPr txBox="1"/>
          <p:nvPr/>
        </p:nvSpPr>
        <p:spPr>
          <a:xfrm>
            <a:off x="8034244" y="2735452"/>
            <a:ext cx="1006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dirty="0"/>
              <a:t>Équilibre initial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2918561C-B336-4571-831C-0363AA019B77}"/>
              </a:ext>
            </a:extLst>
          </p:cNvPr>
          <p:cNvSpPr txBox="1"/>
          <p:nvPr/>
        </p:nvSpPr>
        <p:spPr>
          <a:xfrm>
            <a:off x="9188285" y="2761523"/>
            <a:ext cx="1208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dirty="0"/>
              <a:t>Perturbation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71555C1F-979B-446F-82A9-A85C805B748F}"/>
              </a:ext>
            </a:extLst>
          </p:cNvPr>
          <p:cNvSpPr txBox="1"/>
          <p:nvPr/>
        </p:nvSpPr>
        <p:spPr>
          <a:xfrm>
            <a:off x="10460953" y="2756230"/>
            <a:ext cx="15734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dirty="0"/>
              <a:t>Nouvel équilibre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FD825DBE-9F1D-45BF-814D-1895DAA9B327}"/>
              </a:ext>
            </a:extLst>
          </p:cNvPr>
          <p:cNvSpPr txBox="1"/>
          <p:nvPr/>
        </p:nvSpPr>
        <p:spPr>
          <a:xfrm>
            <a:off x="3127448" y="4192025"/>
            <a:ext cx="12394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>
                <a:solidFill>
                  <a:srgbClr val="92D050"/>
                </a:solidFill>
              </a:rPr>
              <a:t>[H</a:t>
            </a:r>
            <a:r>
              <a:rPr lang="fr-CA" sz="3200" baseline="-25000" dirty="0">
                <a:solidFill>
                  <a:srgbClr val="92D050"/>
                </a:solidFill>
              </a:rPr>
              <a:t>2(g)</a:t>
            </a:r>
            <a:r>
              <a:rPr lang="fr-CA" sz="3200" dirty="0">
                <a:solidFill>
                  <a:srgbClr val="92D050"/>
                </a:solidFill>
              </a:rPr>
              <a:t>]</a:t>
            </a: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033CD8D2-7444-40ED-ABE5-B5ED93CA1EC4}"/>
              </a:ext>
            </a:extLst>
          </p:cNvPr>
          <p:cNvSpPr txBox="1"/>
          <p:nvPr/>
        </p:nvSpPr>
        <p:spPr>
          <a:xfrm>
            <a:off x="3104895" y="4883553"/>
            <a:ext cx="12394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>
                <a:solidFill>
                  <a:srgbClr val="92D050"/>
                </a:solidFill>
              </a:rPr>
              <a:t>[H</a:t>
            </a:r>
            <a:r>
              <a:rPr lang="fr-CA" sz="3200" baseline="-25000" dirty="0">
                <a:solidFill>
                  <a:srgbClr val="92D050"/>
                </a:solidFill>
              </a:rPr>
              <a:t>2(g)</a:t>
            </a:r>
            <a:r>
              <a:rPr lang="fr-CA" sz="3200" dirty="0">
                <a:solidFill>
                  <a:srgbClr val="92D050"/>
                </a:solidFill>
              </a:rPr>
              <a:t>]</a:t>
            </a: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5F104AA7-833F-499F-80FC-96CEC8B34711}"/>
              </a:ext>
            </a:extLst>
          </p:cNvPr>
          <p:cNvSpPr txBox="1"/>
          <p:nvPr/>
        </p:nvSpPr>
        <p:spPr>
          <a:xfrm>
            <a:off x="2428620" y="6226932"/>
            <a:ext cx="974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dirty="0">
                <a:solidFill>
                  <a:srgbClr val="92D050"/>
                </a:solidFill>
              </a:rPr>
              <a:t>[H</a:t>
            </a:r>
            <a:r>
              <a:rPr lang="fr-CA" sz="2400" baseline="-25000" dirty="0">
                <a:solidFill>
                  <a:srgbClr val="92D050"/>
                </a:solidFill>
              </a:rPr>
              <a:t>2(g)</a:t>
            </a:r>
            <a:r>
              <a:rPr lang="fr-CA" sz="2400" dirty="0">
                <a:solidFill>
                  <a:srgbClr val="92D050"/>
                </a:solidFill>
              </a:rPr>
              <a:t>]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C627F561-921F-4B8F-98B0-7F20E4D226A1}"/>
              </a:ext>
            </a:extLst>
          </p:cNvPr>
          <p:cNvSpPr txBox="1"/>
          <p:nvPr/>
        </p:nvSpPr>
        <p:spPr>
          <a:xfrm>
            <a:off x="5245691" y="6227190"/>
            <a:ext cx="952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dirty="0">
                <a:solidFill>
                  <a:srgbClr val="92D050"/>
                </a:solidFill>
              </a:rPr>
              <a:t>[HI</a:t>
            </a:r>
            <a:r>
              <a:rPr lang="fr-CA" sz="2400" baseline="-25000" dirty="0">
                <a:solidFill>
                  <a:srgbClr val="92D050"/>
                </a:solidFill>
              </a:rPr>
              <a:t>(g)</a:t>
            </a:r>
            <a:r>
              <a:rPr lang="fr-CA" sz="2400" dirty="0">
                <a:solidFill>
                  <a:srgbClr val="92D050"/>
                </a:solidFill>
              </a:rPr>
              <a:t>]</a:t>
            </a:r>
          </a:p>
        </p:txBody>
      </p:sp>
      <p:sp>
        <p:nvSpPr>
          <p:cNvPr id="79" name="Cylindre 78">
            <a:extLst>
              <a:ext uri="{FF2B5EF4-FFF2-40B4-BE49-F238E27FC236}">
                <a16:creationId xmlns:a16="http://schemas.microsoft.com/office/drawing/2014/main" id="{74CDDD00-D085-4EEE-AF4C-D2B76A4EA75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053928" y="273270"/>
            <a:ext cx="1651939" cy="1688373"/>
          </a:xfrm>
          <a:prstGeom prst="can">
            <a:avLst>
              <a:gd name="adj" fmla="val 25278"/>
            </a:avLst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80" name="Groupe 79">
            <a:extLst>
              <a:ext uri="{FF2B5EF4-FFF2-40B4-BE49-F238E27FC236}">
                <a16:creationId xmlns:a16="http://schemas.microsoft.com/office/drawing/2014/main" id="{A7F6382B-167B-4456-A31E-F61EAEF9C873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8056443" y="323914"/>
            <a:ext cx="1651939" cy="1664820"/>
            <a:chOff x="3932302" y="4424361"/>
            <a:chExt cx="3047793" cy="1959718"/>
          </a:xfrm>
        </p:grpSpPr>
        <p:sp>
          <p:nvSpPr>
            <p:cNvPr id="81" name="Ellipse 80">
              <a:extLst>
                <a:ext uri="{FF2B5EF4-FFF2-40B4-BE49-F238E27FC236}">
                  <a16:creationId xmlns:a16="http://schemas.microsoft.com/office/drawing/2014/main" id="{9F0738CB-687D-4242-9457-B5632623AC3A}"/>
                </a:ext>
              </a:extLst>
            </p:cNvPr>
            <p:cNvSpPr/>
            <p:nvPr/>
          </p:nvSpPr>
          <p:spPr>
            <a:xfrm>
              <a:off x="3945262" y="5897102"/>
              <a:ext cx="3030193" cy="47559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82" name="Cylindre 81">
              <a:extLst>
                <a:ext uri="{FF2B5EF4-FFF2-40B4-BE49-F238E27FC236}">
                  <a16:creationId xmlns:a16="http://schemas.microsoft.com/office/drawing/2014/main" id="{A72E185B-236C-4364-B58E-AF6895814F9E}"/>
                </a:ext>
              </a:extLst>
            </p:cNvPr>
            <p:cNvSpPr/>
            <p:nvPr/>
          </p:nvSpPr>
          <p:spPr>
            <a:xfrm>
              <a:off x="3932302" y="4424361"/>
              <a:ext cx="3047793" cy="1959718"/>
            </a:xfrm>
            <a:prstGeom prst="ca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83" name="Ellipse 82">
            <a:extLst>
              <a:ext uri="{FF2B5EF4-FFF2-40B4-BE49-F238E27FC236}">
                <a16:creationId xmlns:a16="http://schemas.microsoft.com/office/drawing/2014/main" id="{5E9FB096-5C16-4FC5-B9A7-88FE8CF7039D}"/>
              </a:ext>
            </a:extLst>
          </p:cNvPr>
          <p:cNvSpPr/>
          <p:nvPr/>
        </p:nvSpPr>
        <p:spPr>
          <a:xfrm>
            <a:off x="8041965" y="254859"/>
            <a:ext cx="1663902" cy="4966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5" name="Forme libre : forme 64">
            <a:extLst>
              <a:ext uri="{FF2B5EF4-FFF2-40B4-BE49-F238E27FC236}">
                <a16:creationId xmlns:a16="http://schemas.microsoft.com/office/drawing/2014/main" id="{7647DD6E-924E-4BAA-BCC2-8FAD6A180D3B}"/>
              </a:ext>
            </a:extLst>
          </p:cNvPr>
          <p:cNvSpPr/>
          <p:nvPr/>
        </p:nvSpPr>
        <p:spPr>
          <a:xfrm flipV="1">
            <a:off x="9183451" y="4619138"/>
            <a:ext cx="2466363" cy="390890"/>
          </a:xfrm>
          <a:custGeom>
            <a:avLst/>
            <a:gdLst>
              <a:gd name="connsiteX0" fmla="*/ 0 w 2466363"/>
              <a:gd name="connsiteY0" fmla="*/ 0 h 293615"/>
              <a:gd name="connsiteX1" fmla="*/ 687897 w 2466363"/>
              <a:gd name="connsiteY1" fmla="*/ 209725 h 293615"/>
              <a:gd name="connsiteX2" fmla="*/ 2466363 w 2466363"/>
              <a:gd name="connsiteY2" fmla="*/ 293615 h 293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66363" h="293615">
                <a:moveTo>
                  <a:pt x="0" y="0"/>
                </a:moveTo>
                <a:cubicBezTo>
                  <a:pt x="138418" y="80394"/>
                  <a:pt x="276837" y="160789"/>
                  <a:pt x="687897" y="209725"/>
                </a:cubicBezTo>
                <a:cubicBezTo>
                  <a:pt x="1098957" y="258661"/>
                  <a:pt x="1782660" y="276138"/>
                  <a:pt x="2466363" y="293615"/>
                </a:cubicBezTo>
              </a:path>
            </a:pathLst>
          </a:cu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9610E5E5-0B89-45D4-B882-FE3CF0AC063A}"/>
              </a:ext>
            </a:extLst>
          </p:cNvPr>
          <p:cNvSpPr txBox="1"/>
          <p:nvPr/>
        </p:nvSpPr>
        <p:spPr>
          <a:xfrm>
            <a:off x="4006154" y="5583424"/>
            <a:ext cx="2472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dirty="0">
                <a:solidFill>
                  <a:srgbClr val="92D050"/>
                </a:solidFill>
              </a:rPr>
              <a:t>Réaction inverse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7D9A9AE-6095-4826-BCF1-27D17A63559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71716" y="5618683"/>
            <a:ext cx="603958" cy="473992"/>
          </a:xfrm>
          <a:prstGeom prst="rect">
            <a:avLst/>
          </a:prstGeom>
        </p:spPr>
      </p:pic>
      <p:sp>
        <p:nvSpPr>
          <p:cNvPr id="64" name="Flèche : bas 63">
            <a:extLst>
              <a:ext uri="{FF2B5EF4-FFF2-40B4-BE49-F238E27FC236}">
                <a16:creationId xmlns:a16="http://schemas.microsoft.com/office/drawing/2014/main" id="{C1D1CA44-7717-4AB0-8D1C-55346103B48B}"/>
              </a:ext>
            </a:extLst>
          </p:cNvPr>
          <p:cNvSpPr/>
          <p:nvPr/>
        </p:nvSpPr>
        <p:spPr>
          <a:xfrm rot="10800000">
            <a:off x="3381413" y="6232317"/>
            <a:ext cx="484632" cy="4755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F3AD737E-C12C-46D8-B4C1-634938EA9DD5}"/>
              </a:ext>
            </a:extLst>
          </p:cNvPr>
          <p:cNvSpPr txBox="1"/>
          <p:nvPr/>
        </p:nvSpPr>
        <p:spPr>
          <a:xfrm>
            <a:off x="3865288" y="6220700"/>
            <a:ext cx="857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dirty="0">
                <a:solidFill>
                  <a:srgbClr val="92D050"/>
                </a:solidFill>
              </a:rPr>
              <a:t>[I</a:t>
            </a:r>
            <a:r>
              <a:rPr lang="fr-CA" sz="2400" baseline="-25000" dirty="0">
                <a:solidFill>
                  <a:srgbClr val="92D050"/>
                </a:solidFill>
              </a:rPr>
              <a:t>2(g)</a:t>
            </a:r>
            <a:r>
              <a:rPr lang="fr-CA" sz="2400" dirty="0">
                <a:solidFill>
                  <a:srgbClr val="92D050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4750459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84" grpId="0" animBg="1"/>
      <p:bldP spid="18" grpId="0" animBg="1"/>
      <p:bldP spid="19" grpId="0" animBg="1"/>
      <p:bldP spid="25" grpId="0" animBg="1"/>
      <p:bldP spid="26" grpId="0" animBg="1"/>
      <p:bldP spid="63" grpId="0" animBg="1"/>
      <p:bldP spid="67" grpId="0" animBg="1"/>
      <p:bldP spid="71" grpId="0"/>
      <p:bldP spid="72" grpId="0"/>
      <p:bldP spid="73" grpId="0"/>
      <p:bldP spid="74" grpId="0"/>
      <p:bldP spid="79" grpId="0" animBg="1"/>
      <p:bldP spid="65" grpId="0" animBg="1"/>
      <p:bldP spid="77" grpId="0"/>
      <p:bldP spid="64" grpId="0" animBg="1"/>
      <p:bldP spid="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13BA1F-D8CB-4EBE-85B7-6A3552CDC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Résolution d’un problème</a:t>
            </a:r>
            <a:br>
              <a:rPr lang="fr-CA" b="1" dirty="0"/>
            </a:br>
            <a:r>
              <a:rPr lang="fr-CA" b="1" dirty="0"/>
              <a:t>Méthode de la bascule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8DBB41-3C7A-4434-99D3-200EBA46A792}"/>
              </a:ext>
            </a:extLst>
          </p:cNvPr>
          <p:cNvSpPr/>
          <p:nvPr/>
        </p:nvSpPr>
        <p:spPr>
          <a:xfrm>
            <a:off x="8573729" y="603135"/>
            <a:ext cx="3618271" cy="1381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u="sng" dirty="0">
                <a:solidFill>
                  <a:schemeClr val="bg1"/>
                </a:solidFill>
              </a:rPr>
              <a:t>Méthode de la bascule</a:t>
            </a:r>
          </a:p>
          <a:p>
            <a:r>
              <a:rPr lang="fr-CA" sz="1600" dirty="0">
                <a:solidFill>
                  <a:schemeClr val="bg1"/>
                </a:solidFill>
              </a:rPr>
              <a:t>NB: ce truc te permettra de prédire l’impact de la perturbation sur les concentrations (étape 4), mais il ne justifie pas les étapes 2 et 3.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77DAC4E5-4A21-44DB-8652-1C140DFB55EB}"/>
                  </a:ext>
                </a:extLst>
              </p:cNvPr>
              <p:cNvSpPr txBox="1"/>
              <p:nvPr/>
            </p:nvSpPr>
            <p:spPr>
              <a:xfrm>
                <a:off x="3486540" y="2236527"/>
                <a:ext cx="4545668" cy="632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3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CA" sz="32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fr-CA" sz="3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fr-CA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CA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fr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2(</m:t>
                          </m:r>
                          <m:r>
                            <a:rPr lang="fr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fr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CA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⇌2 </m:t>
                      </m:r>
                      <m:sSub>
                        <m:sSubPr>
                          <m:ctrlPr>
                            <a:rPr lang="fr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𝐻𝐼</m:t>
                          </m:r>
                        </m:e>
                        <m:sub>
                          <m:r>
                            <a:rPr lang="fr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fr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CA" sz="3200" dirty="0"/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77DAC4E5-4A21-44DB-8652-1C140DFB55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540" y="2236527"/>
                <a:ext cx="4545668" cy="63216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oneTexte 9">
            <a:extLst>
              <a:ext uri="{FF2B5EF4-FFF2-40B4-BE49-F238E27FC236}">
                <a16:creationId xmlns:a16="http://schemas.microsoft.com/office/drawing/2014/main" id="{57A0C1CF-45B6-487D-9875-5231B45D8199}"/>
              </a:ext>
            </a:extLst>
          </p:cNvPr>
          <p:cNvSpPr txBox="1"/>
          <p:nvPr/>
        </p:nvSpPr>
        <p:spPr>
          <a:xfrm>
            <a:off x="3486540" y="2813861"/>
            <a:ext cx="1091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/>
              <a:t>incolore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394F375-EEF8-4F45-9A90-1A93B12EE36D}"/>
              </a:ext>
            </a:extLst>
          </p:cNvPr>
          <p:cNvSpPr txBox="1"/>
          <p:nvPr/>
        </p:nvSpPr>
        <p:spPr>
          <a:xfrm>
            <a:off x="4994904" y="2812258"/>
            <a:ext cx="1091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>
                <a:solidFill>
                  <a:schemeClr val="accent5"/>
                </a:solidFill>
              </a:rPr>
              <a:t>violet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3655F81-ACB5-456D-91D3-5606EBB8D2A0}"/>
              </a:ext>
            </a:extLst>
          </p:cNvPr>
          <p:cNvSpPr txBox="1"/>
          <p:nvPr/>
        </p:nvSpPr>
        <p:spPr>
          <a:xfrm>
            <a:off x="6603628" y="2812258"/>
            <a:ext cx="1091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/>
              <a:t>incolore</a:t>
            </a:r>
          </a:p>
        </p:txBody>
      </p:sp>
      <p:sp>
        <p:nvSpPr>
          <p:cNvPr id="7" name="Triangle isocèle 6">
            <a:extLst>
              <a:ext uri="{FF2B5EF4-FFF2-40B4-BE49-F238E27FC236}">
                <a16:creationId xmlns:a16="http://schemas.microsoft.com/office/drawing/2014/main" id="{A4978754-27FB-4346-BA93-62261FEEA4BB}"/>
              </a:ext>
            </a:extLst>
          </p:cNvPr>
          <p:cNvSpPr/>
          <p:nvPr/>
        </p:nvSpPr>
        <p:spPr>
          <a:xfrm>
            <a:off x="1588485" y="5636432"/>
            <a:ext cx="544309" cy="469232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662FA5-DC94-4159-9130-F104EC553FAA}"/>
              </a:ext>
            </a:extLst>
          </p:cNvPr>
          <p:cNvSpPr/>
          <p:nvPr/>
        </p:nvSpPr>
        <p:spPr>
          <a:xfrm>
            <a:off x="416849" y="5461322"/>
            <a:ext cx="2887579" cy="17511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943AE3B-91B8-42FA-882E-A1E1A3735929}"/>
              </a:ext>
            </a:extLst>
          </p:cNvPr>
          <p:cNvSpPr txBox="1"/>
          <p:nvPr/>
        </p:nvSpPr>
        <p:spPr>
          <a:xfrm>
            <a:off x="0" y="3706875"/>
            <a:ext cx="3548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dirty="0"/>
              <a:t>Équilibre initial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02C56E1-BE16-425F-9414-E33115F7F6D9}"/>
              </a:ext>
            </a:extLst>
          </p:cNvPr>
          <p:cNvSpPr txBox="1"/>
          <p:nvPr/>
        </p:nvSpPr>
        <p:spPr>
          <a:xfrm>
            <a:off x="4242866" y="3730936"/>
            <a:ext cx="3548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dirty="0"/>
              <a:t>Perturbation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4C3095D-5519-46F1-92E3-2B58E13F915A}"/>
              </a:ext>
            </a:extLst>
          </p:cNvPr>
          <p:cNvSpPr txBox="1"/>
          <p:nvPr/>
        </p:nvSpPr>
        <p:spPr>
          <a:xfrm>
            <a:off x="8485733" y="3706877"/>
            <a:ext cx="3548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dirty="0"/>
              <a:t>Nouvel équilibre</a:t>
            </a:r>
          </a:p>
        </p:txBody>
      </p:sp>
      <p:sp>
        <p:nvSpPr>
          <p:cNvPr id="17" name="Triangle isocèle 16">
            <a:extLst>
              <a:ext uri="{FF2B5EF4-FFF2-40B4-BE49-F238E27FC236}">
                <a16:creationId xmlns:a16="http://schemas.microsoft.com/office/drawing/2014/main" id="{73032B68-684E-4397-A7E4-0E48E140604B}"/>
              </a:ext>
            </a:extLst>
          </p:cNvPr>
          <p:cNvSpPr/>
          <p:nvPr/>
        </p:nvSpPr>
        <p:spPr>
          <a:xfrm>
            <a:off x="5846602" y="5636432"/>
            <a:ext cx="544309" cy="469232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B74D858-46F9-47ED-A6D3-C80B00A5D63C}"/>
              </a:ext>
            </a:extLst>
          </p:cNvPr>
          <p:cNvSpPr/>
          <p:nvPr/>
        </p:nvSpPr>
        <p:spPr>
          <a:xfrm>
            <a:off x="4674966" y="5461322"/>
            <a:ext cx="2887579" cy="17511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9" name="Triangle isocèle 18">
            <a:extLst>
              <a:ext uri="{FF2B5EF4-FFF2-40B4-BE49-F238E27FC236}">
                <a16:creationId xmlns:a16="http://schemas.microsoft.com/office/drawing/2014/main" id="{5CCC2767-601F-43B0-A177-D2DABFE69178}"/>
              </a:ext>
            </a:extLst>
          </p:cNvPr>
          <p:cNvSpPr/>
          <p:nvPr/>
        </p:nvSpPr>
        <p:spPr>
          <a:xfrm>
            <a:off x="10133467" y="5636432"/>
            <a:ext cx="544309" cy="469232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B691522-7718-4FD8-9B87-06ADA2DA3283}"/>
              </a:ext>
            </a:extLst>
          </p:cNvPr>
          <p:cNvSpPr/>
          <p:nvPr/>
        </p:nvSpPr>
        <p:spPr>
          <a:xfrm>
            <a:off x="8961831" y="5461322"/>
            <a:ext cx="2887579" cy="17511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EBB628-F93C-4DB3-B1C5-70D7834A7DD1}"/>
              </a:ext>
            </a:extLst>
          </p:cNvPr>
          <p:cNvGrpSpPr/>
          <p:nvPr/>
        </p:nvGrpSpPr>
        <p:grpSpPr>
          <a:xfrm>
            <a:off x="151579" y="4562453"/>
            <a:ext cx="2873811" cy="657616"/>
            <a:chOff x="-169195" y="3959102"/>
            <a:chExt cx="2873811" cy="6576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ZoneTexte 20">
                  <a:extLst>
                    <a:ext uri="{FF2B5EF4-FFF2-40B4-BE49-F238E27FC236}">
                      <a16:creationId xmlns:a16="http://schemas.microsoft.com/office/drawing/2014/main" id="{EC882743-0086-496A-9BDC-159C8C852EA9}"/>
                    </a:ext>
                  </a:extLst>
                </p:cNvPr>
                <p:cNvSpPr txBox="1"/>
                <p:nvPr/>
              </p:nvSpPr>
              <p:spPr>
                <a:xfrm>
                  <a:off x="59405" y="3959102"/>
                  <a:ext cx="2645211" cy="3960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CA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2(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 </m:t>
                        </m:r>
                        <m:sSub>
                          <m:sSubPr>
                            <m:ctrlPr>
                              <a:rPr lang="fr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fr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2(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fr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⇌2 </m:t>
                        </m:r>
                        <m:sSub>
                          <m:sSubPr>
                            <m:ctrlPr>
                              <a:rPr lang="fr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𝐻𝐼</m:t>
                            </m:r>
                          </m:e>
                          <m:sub>
                            <m:r>
                              <a:rPr lang="fr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oMath>
                    </m:oMathPara>
                  </a14:m>
                  <a:endParaRPr lang="fr-CA" dirty="0"/>
                </a:p>
              </p:txBody>
            </p:sp>
          </mc:Choice>
          <mc:Fallback xmlns="">
            <p:sp>
              <p:nvSpPr>
                <p:cNvPr id="21" name="ZoneTexte 20">
                  <a:extLst>
                    <a:ext uri="{FF2B5EF4-FFF2-40B4-BE49-F238E27FC236}">
                      <a16:creationId xmlns:a16="http://schemas.microsoft.com/office/drawing/2014/main" id="{EC882743-0086-496A-9BDC-159C8C852E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05" y="3959102"/>
                  <a:ext cx="2645211" cy="396006"/>
                </a:xfrm>
                <a:prstGeom prst="rect">
                  <a:avLst/>
                </a:prstGeom>
                <a:blipFill>
                  <a:blip r:embed="rId3"/>
                  <a:stretch>
                    <a:fillRect b="-9231"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D36346CF-57F7-4588-BA1E-1185F0CA3C8E}"/>
                </a:ext>
              </a:extLst>
            </p:cNvPr>
            <p:cNvSpPr txBox="1"/>
            <p:nvPr/>
          </p:nvSpPr>
          <p:spPr>
            <a:xfrm>
              <a:off x="-169195" y="4355108"/>
              <a:ext cx="109138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100" dirty="0"/>
                <a:t>incolore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1B6A559F-4F38-433E-B45D-B96F48764127}"/>
                </a:ext>
              </a:extLst>
            </p:cNvPr>
            <p:cNvSpPr txBox="1"/>
            <p:nvPr/>
          </p:nvSpPr>
          <p:spPr>
            <a:xfrm>
              <a:off x="722019" y="4355108"/>
              <a:ext cx="109138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100" dirty="0">
                  <a:solidFill>
                    <a:schemeClr val="accent5"/>
                  </a:solidFill>
                </a:rPr>
                <a:t>violet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C2D61CE0-48C8-4D33-8ED0-A2E8CF8BB2D0}"/>
                </a:ext>
              </a:extLst>
            </p:cNvPr>
            <p:cNvSpPr txBox="1"/>
            <p:nvPr/>
          </p:nvSpPr>
          <p:spPr>
            <a:xfrm>
              <a:off x="1595091" y="4355108"/>
              <a:ext cx="109138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100" dirty="0"/>
                <a:t>incolore</a:t>
              </a:r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48F1DF76-6A32-4C84-8403-C9D3EDD8BC22}"/>
              </a:ext>
            </a:extLst>
          </p:cNvPr>
          <p:cNvGrpSpPr/>
          <p:nvPr/>
        </p:nvGrpSpPr>
        <p:grpSpPr>
          <a:xfrm>
            <a:off x="4309584" y="4562453"/>
            <a:ext cx="2873811" cy="657616"/>
            <a:chOff x="-169195" y="3959102"/>
            <a:chExt cx="2873811" cy="6576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ZoneTexte 33">
                  <a:extLst>
                    <a:ext uri="{FF2B5EF4-FFF2-40B4-BE49-F238E27FC236}">
                      <a16:creationId xmlns:a16="http://schemas.microsoft.com/office/drawing/2014/main" id="{21E8162A-436F-41FF-8DEA-5FC29C024F93}"/>
                    </a:ext>
                  </a:extLst>
                </p:cNvPr>
                <p:cNvSpPr txBox="1"/>
                <p:nvPr/>
              </p:nvSpPr>
              <p:spPr>
                <a:xfrm>
                  <a:off x="59405" y="3959102"/>
                  <a:ext cx="2645211" cy="3960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CA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2(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 </m:t>
                        </m:r>
                        <m:sSub>
                          <m:sSubPr>
                            <m:ctrlPr>
                              <a:rPr lang="fr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fr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2(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fr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⇌2 </m:t>
                        </m:r>
                        <m:sSub>
                          <m:sSubPr>
                            <m:ctrlPr>
                              <a:rPr lang="fr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𝐻𝐼</m:t>
                            </m:r>
                          </m:e>
                          <m:sub>
                            <m:r>
                              <a:rPr lang="fr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oMath>
                    </m:oMathPara>
                  </a14:m>
                  <a:endParaRPr lang="fr-CA" dirty="0"/>
                </a:p>
              </p:txBody>
            </p:sp>
          </mc:Choice>
          <mc:Fallback xmlns="">
            <p:sp>
              <p:nvSpPr>
                <p:cNvPr id="34" name="ZoneTexte 33">
                  <a:extLst>
                    <a:ext uri="{FF2B5EF4-FFF2-40B4-BE49-F238E27FC236}">
                      <a16:creationId xmlns:a16="http://schemas.microsoft.com/office/drawing/2014/main" id="{21E8162A-436F-41FF-8DEA-5FC29C024F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05" y="3959102"/>
                  <a:ext cx="2645211" cy="396006"/>
                </a:xfrm>
                <a:prstGeom prst="rect">
                  <a:avLst/>
                </a:prstGeom>
                <a:blipFill>
                  <a:blip r:embed="rId4"/>
                  <a:stretch>
                    <a:fillRect b="-9231"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E3EAA556-AE80-4957-8009-DD373A910059}"/>
                </a:ext>
              </a:extLst>
            </p:cNvPr>
            <p:cNvSpPr txBox="1"/>
            <p:nvPr/>
          </p:nvSpPr>
          <p:spPr>
            <a:xfrm>
              <a:off x="-169195" y="4355108"/>
              <a:ext cx="109138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100" dirty="0"/>
                <a:t>incolore</a:t>
              </a: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980E022F-47D1-4523-8C51-0C5954ABC601}"/>
                </a:ext>
              </a:extLst>
            </p:cNvPr>
            <p:cNvSpPr txBox="1"/>
            <p:nvPr/>
          </p:nvSpPr>
          <p:spPr>
            <a:xfrm>
              <a:off x="722019" y="4355108"/>
              <a:ext cx="109138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100" dirty="0">
                  <a:solidFill>
                    <a:schemeClr val="accent5"/>
                  </a:solidFill>
                </a:rPr>
                <a:t>violet</a:t>
              </a: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FA472A90-C62D-47E8-AC98-DB9032BEE1B5}"/>
                </a:ext>
              </a:extLst>
            </p:cNvPr>
            <p:cNvSpPr txBox="1"/>
            <p:nvPr/>
          </p:nvSpPr>
          <p:spPr>
            <a:xfrm>
              <a:off x="1595091" y="4355108"/>
              <a:ext cx="109138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100" dirty="0"/>
                <a:t>incolore</a:t>
              </a:r>
            </a:p>
          </p:txBody>
        </p:sp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8CDAC3D6-D899-4751-B32B-819D6AA094E0}"/>
              </a:ext>
            </a:extLst>
          </p:cNvPr>
          <p:cNvGrpSpPr/>
          <p:nvPr/>
        </p:nvGrpSpPr>
        <p:grpSpPr>
          <a:xfrm>
            <a:off x="8485733" y="4562453"/>
            <a:ext cx="2873811" cy="657616"/>
            <a:chOff x="-169195" y="3959102"/>
            <a:chExt cx="2873811" cy="6576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ZoneTexte 38">
                  <a:extLst>
                    <a:ext uri="{FF2B5EF4-FFF2-40B4-BE49-F238E27FC236}">
                      <a16:creationId xmlns:a16="http://schemas.microsoft.com/office/drawing/2014/main" id="{E66B7817-6A98-4687-A488-E3A773690F44}"/>
                    </a:ext>
                  </a:extLst>
                </p:cNvPr>
                <p:cNvSpPr txBox="1"/>
                <p:nvPr/>
              </p:nvSpPr>
              <p:spPr>
                <a:xfrm>
                  <a:off x="59405" y="3959102"/>
                  <a:ext cx="2645211" cy="3960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CA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2(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 </m:t>
                        </m:r>
                        <m:sSub>
                          <m:sSubPr>
                            <m:ctrlPr>
                              <a:rPr lang="fr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fr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2(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fr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⇌2 </m:t>
                        </m:r>
                        <m:sSub>
                          <m:sSubPr>
                            <m:ctrlPr>
                              <a:rPr lang="fr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𝐻𝐼</m:t>
                            </m:r>
                          </m:e>
                          <m:sub>
                            <m:r>
                              <a:rPr lang="fr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oMath>
                    </m:oMathPara>
                  </a14:m>
                  <a:endParaRPr lang="fr-CA" dirty="0"/>
                </a:p>
              </p:txBody>
            </p:sp>
          </mc:Choice>
          <mc:Fallback xmlns="">
            <p:sp>
              <p:nvSpPr>
                <p:cNvPr id="39" name="ZoneTexte 38">
                  <a:extLst>
                    <a:ext uri="{FF2B5EF4-FFF2-40B4-BE49-F238E27FC236}">
                      <a16:creationId xmlns:a16="http://schemas.microsoft.com/office/drawing/2014/main" id="{E66B7817-6A98-4687-A488-E3A773690F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05" y="3959102"/>
                  <a:ext cx="2645211" cy="396006"/>
                </a:xfrm>
                <a:prstGeom prst="rect">
                  <a:avLst/>
                </a:prstGeom>
                <a:blipFill>
                  <a:blip r:embed="rId5"/>
                  <a:stretch>
                    <a:fillRect b="-9231"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F9B20EB2-CEC5-4835-A692-74822CD962F5}"/>
                </a:ext>
              </a:extLst>
            </p:cNvPr>
            <p:cNvSpPr txBox="1"/>
            <p:nvPr/>
          </p:nvSpPr>
          <p:spPr>
            <a:xfrm>
              <a:off x="-169195" y="4355108"/>
              <a:ext cx="109138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100" dirty="0"/>
                <a:t>incolore</a:t>
              </a:r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F3F35725-A3DA-411B-AE2F-3614EF0C95D8}"/>
                </a:ext>
              </a:extLst>
            </p:cNvPr>
            <p:cNvSpPr txBox="1"/>
            <p:nvPr/>
          </p:nvSpPr>
          <p:spPr>
            <a:xfrm>
              <a:off x="722019" y="4355108"/>
              <a:ext cx="109138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100" dirty="0">
                  <a:solidFill>
                    <a:schemeClr val="accent5"/>
                  </a:solidFill>
                </a:rPr>
                <a:t>violet</a:t>
              </a:r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F42BBCA4-0949-411D-9A41-9FC6BD5A2B39}"/>
                </a:ext>
              </a:extLst>
            </p:cNvPr>
            <p:cNvSpPr txBox="1"/>
            <p:nvPr/>
          </p:nvSpPr>
          <p:spPr>
            <a:xfrm>
              <a:off x="1595091" y="4355108"/>
              <a:ext cx="109138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100" dirty="0"/>
                <a:t>incolore</a:t>
              </a:r>
            </a:p>
          </p:txBody>
        </p:sp>
      </p:grpSp>
      <p:sp>
        <p:nvSpPr>
          <p:cNvPr id="46" name="Flèche : bas 45">
            <a:extLst>
              <a:ext uri="{FF2B5EF4-FFF2-40B4-BE49-F238E27FC236}">
                <a16:creationId xmlns:a16="http://schemas.microsoft.com/office/drawing/2014/main" id="{8898F681-3DC3-479F-9FEB-791789BA4CD9}"/>
              </a:ext>
            </a:extLst>
          </p:cNvPr>
          <p:cNvSpPr/>
          <p:nvPr/>
        </p:nvSpPr>
        <p:spPr>
          <a:xfrm>
            <a:off x="6264254" y="4425821"/>
            <a:ext cx="878097" cy="978408"/>
          </a:xfrm>
          <a:prstGeom prst="downArrow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3" name="Flèche : bas 42">
            <a:extLst>
              <a:ext uri="{FF2B5EF4-FFF2-40B4-BE49-F238E27FC236}">
                <a16:creationId xmlns:a16="http://schemas.microsoft.com/office/drawing/2014/main" id="{646BBCF2-1B3D-46D9-A305-32DA8BAFD62B}"/>
              </a:ext>
            </a:extLst>
          </p:cNvPr>
          <p:cNvSpPr/>
          <p:nvPr/>
        </p:nvSpPr>
        <p:spPr>
          <a:xfrm rot="10800000">
            <a:off x="4473738" y="4450311"/>
            <a:ext cx="878097" cy="978408"/>
          </a:xfrm>
          <a:prstGeom prst="downArrow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5" name="Flèche : bas 44">
            <a:extLst>
              <a:ext uri="{FF2B5EF4-FFF2-40B4-BE49-F238E27FC236}">
                <a16:creationId xmlns:a16="http://schemas.microsoft.com/office/drawing/2014/main" id="{D871BE07-5B9A-4DD5-A7DA-0F2A1E5E59E7}"/>
              </a:ext>
            </a:extLst>
          </p:cNvPr>
          <p:cNvSpPr/>
          <p:nvPr/>
        </p:nvSpPr>
        <p:spPr>
          <a:xfrm rot="10800000">
            <a:off x="5378071" y="4450311"/>
            <a:ext cx="878097" cy="978408"/>
          </a:xfrm>
          <a:prstGeom prst="downArrow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1AEE2A8-ADF1-45E4-89CB-1B8E6878AE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94" y="-297"/>
            <a:ext cx="12192528" cy="68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867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/>
      <p:bldP spid="15" grpId="0"/>
      <p:bldP spid="16" grpId="0"/>
      <p:bldP spid="17" grpId="0" animBg="1"/>
      <p:bldP spid="18" grpId="0" animBg="1"/>
      <p:bldP spid="18" grpId="1" animBg="1"/>
      <p:bldP spid="19" grpId="0" animBg="1"/>
      <p:bldP spid="20" grpId="0" animBg="1"/>
      <p:bldP spid="46" grpId="0" animBg="1"/>
      <p:bldP spid="43" grpId="0" animBg="1"/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0F36223B-07C4-40C1-996B-4AA8AF6DCF6E}"/>
              </a:ext>
            </a:extLst>
          </p:cNvPr>
          <p:cNvGrpSpPr/>
          <p:nvPr/>
        </p:nvGrpSpPr>
        <p:grpSpPr>
          <a:xfrm>
            <a:off x="6969204" y="2076990"/>
            <a:ext cx="5065243" cy="4616526"/>
            <a:chOff x="7089059" y="1990438"/>
            <a:chExt cx="5065243" cy="4616526"/>
          </a:xfrm>
        </p:grpSpPr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49008C0C-1746-4B60-BC83-45D947C827E2}"/>
                </a:ext>
              </a:extLst>
            </p:cNvPr>
            <p:cNvGrpSpPr/>
            <p:nvPr/>
          </p:nvGrpSpPr>
          <p:grpSpPr>
            <a:xfrm>
              <a:off x="8032849" y="2675451"/>
              <a:ext cx="3952078" cy="3931513"/>
              <a:chOff x="2735331" y="868826"/>
              <a:chExt cx="8969614" cy="6148494"/>
            </a:xfrm>
          </p:grpSpPr>
          <p:grpSp>
            <p:nvGrpSpPr>
              <p:cNvPr id="10" name="Groupe 9">
                <a:extLst>
                  <a:ext uri="{FF2B5EF4-FFF2-40B4-BE49-F238E27FC236}">
                    <a16:creationId xmlns:a16="http://schemas.microsoft.com/office/drawing/2014/main" id="{7620130C-1F00-4AD7-82A4-1D5FA5C83122}"/>
                  </a:ext>
                </a:extLst>
              </p:cNvPr>
              <p:cNvGrpSpPr/>
              <p:nvPr/>
            </p:nvGrpSpPr>
            <p:grpSpPr>
              <a:xfrm>
                <a:off x="2735331" y="868826"/>
                <a:ext cx="8969614" cy="5422693"/>
                <a:chOff x="2470763" y="-1537258"/>
                <a:chExt cx="8854610" cy="7797378"/>
              </a:xfrm>
            </p:grpSpPr>
            <p:cxnSp>
              <p:nvCxnSpPr>
                <p:cNvPr id="12" name="Connecteur droit avec flèche 11">
                  <a:extLst>
                    <a:ext uri="{FF2B5EF4-FFF2-40B4-BE49-F238E27FC236}">
                      <a16:creationId xmlns:a16="http://schemas.microsoft.com/office/drawing/2014/main" id="{F14E0759-3381-457C-984C-79DF3ABB08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470763" y="-1537258"/>
                  <a:ext cx="28152" cy="7797378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Connecteur droit avec flèche 12">
                  <a:extLst>
                    <a:ext uri="{FF2B5EF4-FFF2-40B4-BE49-F238E27FC236}">
                      <a16:creationId xmlns:a16="http://schemas.microsoft.com/office/drawing/2014/main" id="{7503B2F3-E04F-481C-AA0E-D4893C691CB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483879" y="6218718"/>
                  <a:ext cx="8841494" cy="41402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D8F2C4A2-C7B3-4C07-AE3A-9E7DBA2E8F06}"/>
                  </a:ext>
                </a:extLst>
              </p:cNvPr>
              <p:cNvSpPr txBox="1"/>
              <p:nvPr/>
            </p:nvSpPr>
            <p:spPr>
              <a:xfrm>
                <a:off x="8848593" y="6439722"/>
                <a:ext cx="2856350" cy="577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CA" sz="900" b="1" dirty="0"/>
                  <a:t>Progression de la réaction</a:t>
                </a:r>
              </a:p>
            </p:txBody>
          </p:sp>
        </p:grp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A5540322-C8ED-4D7B-A6F7-429DF4A03EEB}"/>
                </a:ext>
              </a:extLst>
            </p:cNvPr>
            <p:cNvSpPr txBox="1"/>
            <p:nvPr/>
          </p:nvSpPr>
          <p:spPr>
            <a:xfrm>
              <a:off x="7089059" y="1990438"/>
              <a:ext cx="50652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dirty="0"/>
                <a:t>7.14: Les concentrations de H</a:t>
              </a:r>
              <a:r>
                <a:rPr lang="fr-CA" baseline="-25000" dirty="0"/>
                <a:t>2</a:t>
              </a:r>
              <a:r>
                <a:rPr lang="fr-CA" dirty="0"/>
                <a:t>, de I</a:t>
              </a:r>
              <a:r>
                <a:rPr lang="fr-CA" baseline="-25000" dirty="0"/>
                <a:t>2</a:t>
              </a:r>
              <a:r>
                <a:rPr lang="fr-CA" dirty="0"/>
                <a:t> et de HI en fonction du temps (ajout de H</a:t>
              </a:r>
              <a:r>
                <a:rPr lang="fr-CA" baseline="-25000" dirty="0"/>
                <a:t>2</a:t>
              </a:r>
              <a:r>
                <a:rPr lang="fr-CA" dirty="0"/>
                <a:t>)</a:t>
              </a:r>
              <a:endParaRPr lang="fr-CA" baseline="-25000" dirty="0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EC13BA1F-D8CB-4EBE-85B7-6A3552CDC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Précision sur les exercices du manuel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B3DD99D1-8FEE-464C-9B11-C9DD8FBF1C88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7</a:t>
            </a:r>
          </a:p>
          <a:p>
            <a:pPr algn="ctr"/>
            <a:r>
              <a:rPr lang="fr-CA" sz="1800" b="1" dirty="0">
                <a:solidFill>
                  <a:schemeClr val="bg1"/>
                </a:solidFill>
              </a:rPr>
              <a:t>p. 318 #1 à 3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A9E6231-341D-4639-ABB2-A637650D5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428" y="2613098"/>
            <a:ext cx="6911233" cy="3599316"/>
          </a:xfrm>
        </p:spPr>
        <p:txBody>
          <a:bodyPr anchor="ctr"/>
          <a:lstStyle/>
          <a:p>
            <a:r>
              <a:rPr lang="fr-CA" dirty="0"/>
              <a:t>p. 318 #1 à 3</a:t>
            </a:r>
          </a:p>
          <a:p>
            <a:r>
              <a:rPr lang="fr-CA" dirty="0"/>
              <a:t>Le corrigé du manuel donne le changement net (incluant la perturbation).</a:t>
            </a:r>
          </a:p>
          <a:p>
            <a:r>
              <a:rPr lang="fr-CA" dirty="0"/>
              <a:t>Pour éviter la confusion, on veut le changement après la perturbation, c’est-à-dire ce que </a:t>
            </a:r>
            <a:r>
              <a:rPr lang="fr-CA" b="1" dirty="0">
                <a:solidFill>
                  <a:srgbClr val="92D050"/>
                </a:solidFill>
              </a:rPr>
              <a:t>le système veut</a:t>
            </a:r>
            <a:r>
              <a:rPr lang="fr-CA" dirty="0"/>
              <a:t>.</a:t>
            </a:r>
          </a:p>
          <a:p>
            <a:endParaRPr lang="fr-CA" dirty="0"/>
          </a:p>
        </p:txBody>
      </p:sp>
      <p:pic>
        <p:nvPicPr>
          <p:cNvPr id="1026" name="Picture 2" descr="Résultat de recherche d'images pour &quot;sirène de police gif&quot;">
            <a:extLst>
              <a:ext uri="{FF2B5EF4-FFF2-40B4-BE49-F238E27FC236}">
                <a16:creationId xmlns:a16="http://schemas.microsoft.com/office/drawing/2014/main" id="{21617842-B3D2-4D20-9DC5-4AAC9109D5D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991" y="2119042"/>
            <a:ext cx="1619291" cy="90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67DCF541-5781-4772-BA3B-2C56392E2339}"/>
              </a:ext>
            </a:extLst>
          </p:cNvPr>
          <p:cNvCxnSpPr/>
          <p:nvPr/>
        </p:nvCxnSpPr>
        <p:spPr>
          <a:xfrm flipV="1">
            <a:off x="9171629" y="2888746"/>
            <a:ext cx="0" cy="332226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3F89D5ED-A3AB-4C2D-B7FA-E17CE18D0405}"/>
              </a:ext>
            </a:extLst>
          </p:cNvPr>
          <p:cNvCxnSpPr/>
          <p:nvPr/>
        </p:nvCxnSpPr>
        <p:spPr>
          <a:xfrm flipV="1">
            <a:off x="10452854" y="2888746"/>
            <a:ext cx="0" cy="332226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F586528B-8C11-476A-ADB5-35BC3DC15C56}"/>
              </a:ext>
            </a:extLst>
          </p:cNvPr>
          <p:cNvSpPr txBox="1"/>
          <p:nvPr/>
        </p:nvSpPr>
        <p:spPr>
          <a:xfrm>
            <a:off x="7202252" y="367275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dirty="0"/>
              <a:t>[HI]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A870DF9-96ED-4D65-B754-64E00F2DE735}"/>
              </a:ext>
            </a:extLst>
          </p:cNvPr>
          <p:cNvSpPr txBox="1"/>
          <p:nvPr/>
        </p:nvSpPr>
        <p:spPr>
          <a:xfrm>
            <a:off x="7242132" y="4558899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dirty="0"/>
              <a:t>[I</a:t>
            </a:r>
            <a:r>
              <a:rPr lang="fr-CA" baseline="-25000" dirty="0"/>
              <a:t>2</a:t>
            </a:r>
            <a:r>
              <a:rPr lang="fr-CA" dirty="0"/>
              <a:t>]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2AA91B7-AEFB-4797-AAFA-243A7D8A2231}"/>
              </a:ext>
            </a:extLst>
          </p:cNvPr>
          <p:cNvSpPr txBox="1"/>
          <p:nvPr/>
        </p:nvSpPr>
        <p:spPr>
          <a:xfrm>
            <a:off x="7191428" y="5661532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dirty="0"/>
              <a:t>[H</a:t>
            </a:r>
            <a:r>
              <a:rPr lang="fr-CA" baseline="-25000" dirty="0"/>
              <a:t>2</a:t>
            </a:r>
            <a:r>
              <a:rPr lang="fr-CA" dirty="0"/>
              <a:t>]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F86537B6-1D15-4F05-A8AD-A193E868D654}"/>
              </a:ext>
            </a:extLst>
          </p:cNvPr>
          <p:cNvSpPr txBox="1"/>
          <p:nvPr/>
        </p:nvSpPr>
        <p:spPr>
          <a:xfrm>
            <a:off x="7736238" y="6246135"/>
            <a:ext cx="484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t</a:t>
            </a:r>
            <a:r>
              <a:rPr lang="fr-CA" baseline="-25000" dirty="0"/>
              <a:t>0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D3B7A95-AB95-46C7-A456-401679C1B104}"/>
              </a:ext>
            </a:extLst>
          </p:cNvPr>
          <p:cNvSpPr txBox="1"/>
          <p:nvPr/>
        </p:nvSpPr>
        <p:spPr>
          <a:xfrm>
            <a:off x="9017193" y="6242528"/>
            <a:ext cx="484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t</a:t>
            </a:r>
            <a:r>
              <a:rPr lang="fr-CA" baseline="-25000" dirty="0"/>
              <a:t>1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FB42CAC6-087C-4D8A-AB29-C2C18E42FEAC}"/>
              </a:ext>
            </a:extLst>
          </p:cNvPr>
          <p:cNvSpPr txBox="1"/>
          <p:nvPr/>
        </p:nvSpPr>
        <p:spPr>
          <a:xfrm>
            <a:off x="10298148" y="6242528"/>
            <a:ext cx="484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t</a:t>
            </a:r>
            <a:r>
              <a:rPr lang="fr-CA" baseline="-25000" dirty="0"/>
              <a:t>2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B566B11C-87DA-4BA7-91DA-57129C888265}"/>
              </a:ext>
            </a:extLst>
          </p:cNvPr>
          <p:cNvCxnSpPr/>
          <p:nvPr/>
        </p:nvCxnSpPr>
        <p:spPr>
          <a:xfrm>
            <a:off x="7937381" y="5846198"/>
            <a:ext cx="124607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831407A1-4F0F-4ABB-AEF9-2E0043F56C90}"/>
              </a:ext>
            </a:extLst>
          </p:cNvPr>
          <p:cNvCxnSpPr/>
          <p:nvPr/>
        </p:nvCxnSpPr>
        <p:spPr>
          <a:xfrm>
            <a:off x="7930308" y="4749969"/>
            <a:ext cx="124607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4BE569B1-6DFF-487D-8956-22497D37DDA0}"/>
              </a:ext>
            </a:extLst>
          </p:cNvPr>
          <p:cNvCxnSpPr/>
          <p:nvPr/>
        </p:nvCxnSpPr>
        <p:spPr>
          <a:xfrm>
            <a:off x="7930312" y="3857422"/>
            <a:ext cx="124607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1DBD2729-B36F-4A7C-B3D7-2794DB9C55A4}"/>
              </a:ext>
            </a:extLst>
          </p:cNvPr>
          <p:cNvCxnSpPr>
            <a:cxnSpLocks/>
          </p:cNvCxnSpPr>
          <p:nvPr/>
        </p:nvCxnSpPr>
        <p:spPr>
          <a:xfrm flipH="1" flipV="1">
            <a:off x="9173806" y="5442753"/>
            <a:ext cx="5489" cy="414252"/>
          </a:xfrm>
          <a:prstGeom prst="line">
            <a:avLst/>
          </a:prstGeom>
          <a:ln w="28575">
            <a:solidFill>
              <a:srgbClr val="92D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orme libre : forme 25">
            <a:extLst>
              <a:ext uri="{FF2B5EF4-FFF2-40B4-BE49-F238E27FC236}">
                <a16:creationId xmlns:a16="http://schemas.microsoft.com/office/drawing/2014/main" id="{7779FBED-355A-4680-BDF3-0BA50BF80544}"/>
              </a:ext>
            </a:extLst>
          </p:cNvPr>
          <p:cNvSpPr/>
          <p:nvPr/>
        </p:nvSpPr>
        <p:spPr>
          <a:xfrm>
            <a:off x="9178734" y="5446909"/>
            <a:ext cx="2466363" cy="293615"/>
          </a:xfrm>
          <a:custGeom>
            <a:avLst/>
            <a:gdLst>
              <a:gd name="connsiteX0" fmla="*/ 0 w 2466363"/>
              <a:gd name="connsiteY0" fmla="*/ 0 h 293615"/>
              <a:gd name="connsiteX1" fmla="*/ 687897 w 2466363"/>
              <a:gd name="connsiteY1" fmla="*/ 209725 h 293615"/>
              <a:gd name="connsiteX2" fmla="*/ 2466363 w 2466363"/>
              <a:gd name="connsiteY2" fmla="*/ 293615 h 293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66363" h="293615">
                <a:moveTo>
                  <a:pt x="0" y="0"/>
                </a:moveTo>
                <a:cubicBezTo>
                  <a:pt x="138418" y="80394"/>
                  <a:pt x="276837" y="160789"/>
                  <a:pt x="687897" y="209725"/>
                </a:cubicBezTo>
                <a:cubicBezTo>
                  <a:pt x="1098957" y="258661"/>
                  <a:pt x="1782660" y="276138"/>
                  <a:pt x="2466363" y="293615"/>
                </a:cubicBezTo>
              </a:path>
            </a:pathLst>
          </a:cu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1D9ED6F2-F70C-4758-B5D5-D1C6B404B080}"/>
              </a:ext>
            </a:extLst>
          </p:cNvPr>
          <p:cNvSpPr/>
          <p:nvPr/>
        </p:nvSpPr>
        <p:spPr>
          <a:xfrm>
            <a:off x="9171661" y="4752455"/>
            <a:ext cx="2466363" cy="293615"/>
          </a:xfrm>
          <a:custGeom>
            <a:avLst/>
            <a:gdLst>
              <a:gd name="connsiteX0" fmla="*/ 0 w 2466363"/>
              <a:gd name="connsiteY0" fmla="*/ 0 h 293615"/>
              <a:gd name="connsiteX1" fmla="*/ 687897 w 2466363"/>
              <a:gd name="connsiteY1" fmla="*/ 209725 h 293615"/>
              <a:gd name="connsiteX2" fmla="*/ 2466363 w 2466363"/>
              <a:gd name="connsiteY2" fmla="*/ 293615 h 293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66363" h="293615">
                <a:moveTo>
                  <a:pt x="0" y="0"/>
                </a:moveTo>
                <a:cubicBezTo>
                  <a:pt x="138418" y="80394"/>
                  <a:pt x="276837" y="160789"/>
                  <a:pt x="687897" y="209725"/>
                </a:cubicBezTo>
                <a:cubicBezTo>
                  <a:pt x="1098957" y="258661"/>
                  <a:pt x="1782660" y="276138"/>
                  <a:pt x="2466363" y="293615"/>
                </a:cubicBezTo>
              </a:path>
            </a:pathLst>
          </a:cu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E937F8CF-E1EC-4455-B53F-6B13C93F10E0}"/>
              </a:ext>
            </a:extLst>
          </p:cNvPr>
          <p:cNvSpPr/>
          <p:nvPr/>
        </p:nvSpPr>
        <p:spPr>
          <a:xfrm>
            <a:off x="9163276" y="3252085"/>
            <a:ext cx="2474748" cy="604007"/>
          </a:xfrm>
          <a:custGeom>
            <a:avLst/>
            <a:gdLst>
              <a:gd name="connsiteX0" fmla="*/ 0 w 2625754"/>
              <a:gd name="connsiteY0" fmla="*/ 604007 h 604007"/>
              <a:gd name="connsiteX1" fmla="*/ 612396 w 2625754"/>
              <a:gd name="connsiteY1" fmla="*/ 134224 h 604007"/>
              <a:gd name="connsiteX2" fmla="*/ 2625754 w 2625754"/>
              <a:gd name="connsiteY2" fmla="*/ 0 h 604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25754" h="604007">
                <a:moveTo>
                  <a:pt x="0" y="604007"/>
                </a:moveTo>
                <a:cubicBezTo>
                  <a:pt x="87385" y="419449"/>
                  <a:pt x="174770" y="234892"/>
                  <a:pt x="612396" y="134224"/>
                </a:cubicBezTo>
                <a:cubicBezTo>
                  <a:pt x="1050022" y="33556"/>
                  <a:pt x="1837888" y="16778"/>
                  <a:pt x="2625754" y="0"/>
                </a:cubicBezTo>
              </a:path>
            </a:pathLst>
          </a:cu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60E78F8C-B596-4518-A257-AB3EF93B8BFC}"/>
              </a:ext>
            </a:extLst>
          </p:cNvPr>
          <p:cNvSpPr txBox="1"/>
          <p:nvPr/>
        </p:nvSpPr>
        <p:spPr>
          <a:xfrm>
            <a:off x="8034244" y="2735452"/>
            <a:ext cx="1006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dirty="0"/>
              <a:t>Équilibre initial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998D29F2-902E-49FE-BF92-60231A566ADC}"/>
              </a:ext>
            </a:extLst>
          </p:cNvPr>
          <p:cNvSpPr txBox="1"/>
          <p:nvPr/>
        </p:nvSpPr>
        <p:spPr>
          <a:xfrm>
            <a:off x="9188285" y="2761523"/>
            <a:ext cx="1208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dirty="0"/>
              <a:t>Perturbation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706EB8BC-F1C8-4956-A0BA-0645CD993921}"/>
              </a:ext>
            </a:extLst>
          </p:cNvPr>
          <p:cNvSpPr txBox="1"/>
          <p:nvPr/>
        </p:nvSpPr>
        <p:spPr>
          <a:xfrm>
            <a:off x="10460953" y="2756230"/>
            <a:ext cx="15734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dirty="0"/>
              <a:t>Nouvel équilibre</a:t>
            </a:r>
          </a:p>
        </p:txBody>
      </p:sp>
    </p:spTree>
    <p:extLst>
      <p:ext uri="{BB962C8B-B14F-4D97-AF65-F5344CB8AC3E}">
        <p14:creationId xmlns:p14="http://schemas.microsoft.com/office/powerpoint/2010/main" val="34938240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theme1.xml><?xml version="1.0" encoding="utf-8"?>
<a:theme xmlns:a="http://schemas.openxmlformats.org/drawingml/2006/main" name="Berlin">
  <a:themeElements>
    <a:clrScheme name="Personnalisé 19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92D050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1336</TotalTime>
  <Words>1841</Words>
  <Application>Microsoft Office PowerPoint</Application>
  <PresentationFormat>Grand écran</PresentationFormat>
  <Paragraphs>347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6" baseType="lpstr">
      <vt:lpstr>Arial</vt:lpstr>
      <vt:lpstr>Cambria Math</vt:lpstr>
      <vt:lpstr>Trebuchet MS</vt:lpstr>
      <vt:lpstr>Berlin</vt:lpstr>
      <vt:lpstr>Principe de Le Chatelier partie 2</vt:lpstr>
      <vt:lpstr>Rappel</vt:lpstr>
      <vt:lpstr>Principe de Le Chatelier</vt:lpstr>
      <vt:lpstr>Principe de Le Chatelier</vt:lpstr>
      <vt:lpstr>Principe de Le Chatelier</vt:lpstr>
      <vt:lpstr>Résolution d’un problème Principe de Le Chatelier</vt:lpstr>
      <vt:lpstr>Résolution d’un problème Principe de Le Chatelier</vt:lpstr>
      <vt:lpstr>Résolution d’un problème Méthode de la bascule</vt:lpstr>
      <vt:lpstr>Précision sur les exercices du manuel</vt:lpstr>
      <vt:lpstr>Précision sur les exercices du manuel</vt:lpstr>
      <vt:lpstr>L’effet de différents facteurs sur l’équilibre</vt:lpstr>
      <vt:lpstr>Principe de Le Chatelier</vt:lpstr>
      <vt:lpstr>Rappel: enthalpie de réaction</vt:lpstr>
      <vt:lpstr>Principe de Le Chatelier Variation de la température</vt:lpstr>
      <vt:lpstr>Principe de Le Chatelier Variation de la température</vt:lpstr>
      <vt:lpstr>Principe de Le Chatelier Variation de la pression</vt:lpstr>
      <vt:lpstr>Principe de Le Chatelier Variation de la pression</vt:lpstr>
      <vt:lpstr>Principe de Le Chatelier Variation de la pression</vt:lpstr>
      <vt:lpstr>Principe de Le Chatelier Variation de la pression</vt:lpstr>
      <vt:lpstr>Principe de Le Chatelier Variation de la pression</vt:lpstr>
      <vt:lpstr>Devoir</vt:lpstr>
      <vt:lpstr>Devoir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Équilibre chimique</dc:title>
  <dc:creator>Bacchi Jonathan</dc:creator>
  <cp:lastModifiedBy>Bacchi Jonathan</cp:lastModifiedBy>
  <cp:revision>154</cp:revision>
  <dcterms:created xsi:type="dcterms:W3CDTF">2021-02-05T16:06:13Z</dcterms:created>
  <dcterms:modified xsi:type="dcterms:W3CDTF">2021-02-16T15:49:45Z</dcterms:modified>
</cp:coreProperties>
</file>