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26"/>
  </p:notesMasterIdLst>
  <p:sldIdLst>
    <p:sldId id="256" r:id="rId2"/>
    <p:sldId id="425" r:id="rId3"/>
    <p:sldId id="369" r:id="rId4"/>
    <p:sldId id="426" r:id="rId5"/>
    <p:sldId id="428" r:id="rId6"/>
    <p:sldId id="429" r:id="rId7"/>
    <p:sldId id="430" r:id="rId8"/>
    <p:sldId id="431" r:id="rId9"/>
    <p:sldId id="471" r:id="rId10"/>
    <p:sldId id="476" r:id="rId11"/>
    <p:sldId id="466" r:id="rId12"/>
    <p:sldId id="468" r:id="rId13"/>
    <p:sldId id="285" r:id="rId14"/>
    <p:sldId id="423" r:id="rId15"/>
    <p:sldId id="469" r:id="rId16"/>
    <p:sldId id="477" r:id="rId17"/>
    <p:sldId id="470" r:id="rId18"/>
    <p:sldId id="424" r:id="rId19"/>
    <p:sldId id="268" r:id="rId20"/>
    <p:sldId id="269" r:id="rId21"/>
    <p:sldId id="478" r:id="rId22"/>
    <p:sldId id="336" r:id="rId23"/>
    <p:sldId id="462" r:id="rId24"/>
    <p:sldId id="41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CF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AB648-D771-44CB-80C9-B39D313E4F8B}" v="134" dt="2020-10-15T23:28:47.6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5290" autoAdjust="0"/>
  </p:normalViewPr>
  <p:slideViewPr>
    <p:cSldViewPr snapToGrid="0">
      <p:cViewPr varScale="1">
        <p:scale>
          <a:sx n="57" d="100"/>
          <a:sy n="57" d="100"/>
        </p:scale>
        <p:origin x="9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oie Stéphanie" userId="03bcf5a2-8418-45e3-87eb-159b607e2fdb" providerId="ADAL" clId="{244AB648-D771-44CB-80C9-B39D313E4F8B}"/>
    <pc:docChg chg="undo custSel addSld delSld modSld sldOrd modMainMaster">
      <pc:chgData name="Lavoie Stéphanie" userId="03bcf5a2-8418-45e3-87eb-159b607e2fdb" providerId="ADAL" clId="{244AB648-D771-44CB-80C9-B39D313E4F8B}" dt="2020-10-15T23:28:47.693" v="397"/>
      <pc:docMkLst>
        <pc:docMk/>
      </pc:docMkLst>
      <pc:sldChg chg="addSp delSp delDesignElem">
        <pc:chgData name="Lavoie Stéphanie" userId="03bcf5a2-8418-45e3-87eb-159b607e2fdb" providerId="ADAL" clId="{244AB648-D771-44CB-80C9-B39D313E4F8B}" dt="2020-10-15T23:02:43.240" v="21"/>
        <pc:sldMkLst>
          <pc:docMk/>
          <pc:sldMk cId="4173375003" sldId="256"/>
        </pc:sldMkLst>
        <pc:spChg chg="add del">
          <ac:chgData name="Lavoie Stéphanie" userId="03bcf5a2-8418-45e3-87eb-159b607e2fdb" providerId="ADAL" clId="{244AB648-D771-44CB-80C9-B39D313E4F8B}" dt="2020-10-15T23:02:43.240" v="21"/>
          <ac:spMkLst>
            <pc:docMk/>
            <pc:sldMk cId="4173375003" sldId="256"/>
            <ac:spMk id="25" creationId="{8C8D824E-2FE2-436D-BA86-C0386D8FA9CB}"/>
          </ac:spMkLst>
        </pc:spChg>
        <pc:spChg chg="add del">
          <ac:chgData name="Lavoie Stéphanie" userId="03bcf5a2-8418-45e3-87eb-159b607e2fdb" providerId="ADAL" clId="{244AB648-D771-44CB-80C9-B39D313E4F8B}" dt="2020-10-15T23:02:43.240" v="21"/>
          <ac:spMkLst>
            <pc:docMk/>
            <pc:sldMk cId="4173375003" sldId="256"/>
            <ac:spMk id="27" creationId="{D4E62E99-E55A-4404-B79D-9C8CC852344A}"/>
          </ac:spMkLst>
        </pc:spChg>
        <pc:spChg chg="add del">
          <ac:chgData name="Lavoie Stéphanie" userId="03bcf5a2-8418-45e3-87eb-159b607e2fdb" providerId="ADAL" clId="{244AB648-D771-44CB-80C9-B39D313E4F8B}" dt="2020-10-15T23:02:43.240" v="21"/>
          <ac:spMkLst>
            <pc:docMk/>
            <pc:sldMk cId="4173375003" sldId="256"/>
            <ac:spMk id="29" creationId="{6F2B71E6-6516-4BB6-B895-35E8F289212C}"/>
          </ac:spMkLst>
        </pc:spChg>
        <pc:spChg chg="add del">
          <ac:chgData name="Lavoie Stéphanie" userId="03bcf5a2-8418-45e3-87eb-159b607e2fdb" providerId="ADAL" clId="{244AB648-D771-44CB-80C9-B39D313E4F8B}" dt="2020-10-15T23:02:43.240" v="21"/>
          <ac:spMkLst>
            <pc:docMk/>
            <pc:sldMk cId="4173375003" sldId="256"/>
            <ac:spMk id="31" creationId="{7BB39608-D59B-4A40-BD24-A3B510F02838}"/>
          </ac:spMkLst>
        </pc:spChg>
      </pc:sldChg>
      <pc:sldChg chg="modSp add modTransition">
        <pc:chgData name="Lavoie Stéphanie" userId="03bcf5a2-8418-45e3-87eb-159b607e2fdb" providerId="ADAL" clId="{244AB648-D771-44CB-80C9-B39D313E4F8B}" dt="2020-10-15T23:14:35.461" v="46" actId="404"/>
        <pc:sldMkLst>
          <pc:docMk/>
          <pc:sldMk cId="3935929648" sldId="268"/>
        </pc:sldMkLst>
        <pc:spChg chg="mod">
          <ac:chgData name="Lavoie Stéphanie" userId="03bcf5a2-8418-45e3-87eb-159b607e2fdb" providerId="ADAL" clId="{244AB648-D771-44CB-80C9-B39D313E4F8B}" dt="2020-10-15T23:14:35.461" v="46" actId="404"/>
          <ac:spMkLst>
            <pc:docMk/>
            <pc:sldMk cId="3935929648" sldId="268"/>
            <ac:spMk id="2" creationId="{00000000-0000-0000-0000-000000000000}"/>
          </ac:spMkLst>
        </pc:spChg>
        <pc:picChg chg="mod">
          <ac:chgData name="Lavoie Stéphanie" userId="03bcf5a2-8418-45e3-87eb-159b607e2fdb" providerId="ADAL" clId="{244AB648-D771-44CB-80C9-B39D313E4F8B}" dt="2020-10-15T23:14:06.946" v="42" actId="1076"/>
          <ac:picMkLst>
            <pc:docMk/>
            <pc:sldMk cId="3935929648" sldId="268"/>
            <ac:picMk id="1026" creationId="{00000000-0000-0000-0000-000000000000}"/>
          </ac:picMkLst>
        </pc:picChg>
      </pc:sldChg>
      <pc:sldChg chg="addSp delSp modSp add modTransition">
        <pc:chgData name="Lavoie Stéphanie" userId="03bcf5a2-8418-45e3-87eb-159b607e2fdb" providerId="ADAL" clId="{244AB648-D771-44CB-80C9-B39D313E4F8B}" dt="2020-10-15T23:28:47.693" v="397"/>
        <pc:sldMkLst>
          <pc:docMk/>
          <pc:sldMk cId="3723542122" sldId="269"/>
        </pc:sldMkLst>
        <pc:spChg chg="mod">
          <ac:chgData name="Lavoie Stéphanie" userId="03bcf5a2-8418-45e3-87eb-159b607e2fdb" providerId="ADAL" clId="{244AB648-D771-44CB-80C9-B39D313E4F8B}" dt="2020-10-15T23:14:25.479" v="45" actId="404"/>
          <ac:spMkLst>
            <pc:docMk/>
            <pc:sldMk cId="3723542122" sldId="269"/>
            <ac:spMk id="2" creationId="{00000000-0000-0000-0000-000000000000}"/>
          </ac:spMkLst>
        </pc:spChg>
        <pc:grpChg chg="del mod">
          <ac:chgData name="Lavoie Stéphanie" userId="03bcf5a2-8418-45e3-87eb-159b607e2fdb" providerId="ADAL" clId="{244AB648-D771-44CB-80C9-B39D313E4F8B}" dt="2020-10-15T23:28:24.109" v="357"/>
          <ac:grpSpMkLst>
            <pc:docMk/>
            <pc:sldMk cId="3723542122" sldId="269"/>
            <ac:grpSpMk id="10" creationId="{C455FB59-FCFE-4C86-B30E-096F55E6A4C2}"/>
          </ac:grpSpMkLst>
        </pc:grpChg>
        <pc:grpChg chg="del mod">
          <ac:chgData name="Lavoie Stéphanie" userId="03bcf5a2-8418-45e3-87eb-159b607e2fdb" providerId="ADAL" clId="{244AB648-D771-44CB-80C9-B39D313E4F8B}" dt="2020-10-15T23:28:27.215" v="362"/>
          <ac:grpSpMkLst>
            <pc:docMk/>
            <pc:sldMk cId="3723542122" sldId="269"/>
            <ac:grpSpMk id="13" creationId="{492E7B8F-875F-4362-BFFA-9558F284A84F}"/>
          </ac:grpSpMkLst>
        </pc:grpChg>
        <pc:grpChg chg="mod">
          <ac:chgData name="Lavoie Stéphanie" userId="03bcf5a2-8418-45e3-87eb-159b607e2fdb" providerId="ADAL" clId="{244AB648-D771-44CB-80C9-B39D313E4F8B}" dt="2020-10-15T23:28:27.215" v="362"/>
          <ac:grpSpMkLst>
            <pc:docMk/>
            <pc:sldMk cId="3723542122" sldId="269"/>
            <ac:grpSpMk id="18" creationId="{B755E914-D9A0-4103-9F23-9E180DE62796}"/>
          </ac:grpSpMkLst>
        </pc:grpChg>
        <pc:grpChg chg="del mod">
          <ac:chgData name="Lavoie Stéphanie" userId="03bcf5a2-8418-45e3-87eb-159b607e2fdb" providerId="ADAL" clId="{244AB648-D771-44CB-80C9-B39D313E4F8B}" dt="2020-10-15T23:28:39.674" v="378"/>
          <ac:grpSpMkLst>
            <pc:docMk/>
            <pc:sldMk cId="3723542122" sldId="269"/>
            <ac:grpSpMk id="29" creationId="{879FC388-1E34-43C5-BC2F-E7122DB5BE44}"/>
          </ac:grpSpMkLst>
        </pc:grpChg>
        <pc:grpChg chg="del mod">
          <ac:chgData name="Lavoie Stéphanie" userId="03bcf5a2-8418-45e3-87eb-159b607e2fdb" providerId="ADAL" clId="{244AB648-D771-44CB-80C9-B39D313E4F8B}" dt="2020-10-15T23:28:46.781" v="396"/>
          <ac:grpSpMkLst>
            <pc:docMk/>
            <pc:sldMk cId="3723542122" sldId="269"/>
            <ac:grpSpMk id="34" creationId="{CEBAC595-3BFD-4AB0-A47D-8BC433FFDD9A}"/>
          </ac:grpSpMkLst>
        </pc:grpChg>
        <pc:grpChg chg="del mod">
          <ac:chgData name="Lavoie Stéphanie" userId="03bcf5a2-8418-45e3-87eb-159b607e2fdb" providerId="ADAL" clId="{244AB648-D771-44CB-80C9-B39D313E4F8B}" dt="2020-10-15T23:28:46.052" v="383"/>
          <ac:grpSpMkLst>
            <pc:docMk/>
            <pc:sldMk cId="3723542122" sldId="269"/>
            <ac:grpSpMk id="37" creationId="{06D70779-5F3B-4CE3-B805-8979FCF5450D}"/>
          </ac:grpSpMkLst>
        </pc:grpChg>
        <pc:picChg chg="mod">
          <ac:chgData name="Lavoie Stéphanie" userId="03bcf5a2-8418-45e3-87eb-159b607e2fdb" providerId="ADAL" clId="{244AB648-D771-44CB-80C9-B39D313E4F8B}" dt="2020-10-15T23:14:22.186" v="44" actId="1076"/>
          <ac:picMkLst>
            <pc:docMk/>
            <pc:sldMk cId="3723542122" sldId="269"/>
            <ac:picMk id="2050" creationId="{00000000-0000-0000-0000-000000000000}"/>
          </ac:picMkLst>
        </pc:picChg>
        <pc:inkChg chg="add mod">
          <ac:chgData name="Lavoie Stéphanie" userId="03bcf5a2-8418-45e3-87eb-159b607e2fdb" providerId="ADAL" clId="{244AB648-D771-44CB-80C9-B39D313E4F8B}" dt="2020-10-15T23:28:27.215" v="362"/>
          <ac:inkMkLst>
            <pc:docMk/>
            <pc:sldMk cId="3723542122" sldId="269"/>
            <ac:inkMk id="5" creationId="{7BE83AA3-85AB-4401-8F2B-57B6FBD00F0C}"/>
          </ac:inkMkLst>
        </pc:inkChg>
        <pc:inkChg chg="add mod">
          <ac:chgData name="Lavoie Stéphanie" userId="03bcf5a2-8418-45e3-87eb-159b607e2fdb" providerId="ADAL" clId="{244AB648-D771-44CB-80C9-B39D313E4F8B}" dt="2020-10-15T23:28:27.215" v="362"/>
          <ac:inkMkLst>
            <pc:docMk/>
            <pc:sldMk cId="3723542122" sldId="269"/>
            <ac:inkMk id="6" creationId="{692FABC9-65FA-43FD-AADF-8FDE7D4968F5}"/>
          </ac:inkMkLst>
        </pc:inkChg>
        <pc:inkChg chg="add mod">
          <ac:chgData name="Lavoie Stéphanie" userId="03bcf5a2-8418-45e3-87eb-159b607e2fdb" providerId="ADAL" clId="{244AB648-D771-44CB-80C9-B39D313E4F8B}" dt="2020-10-15T23:28:27.215" v="362"/>
          <ac:inkMkLst>
            <pc:docMk/>
            <pc:sldMk cId="3723542122" sldId="269"/>
            <ac:inkMk id="7" creationId="{4067851A-0C8C-426A-9EB3-D2A6523790C0}"/>
          </ac:inkMkLst>
        </pc:inkChg>
        <pc:inkChg chg="add mod">
          <ac:chgData name="Lavoie Stéphanie" userId="03bcf5a2-8418-45e3-87eb-159b607e2fdb" providerId="ADAL" clId="{244AB648-D771-44CB-80C9-B39D313E4F8B}" dt="2020-10-15T23:28:27.215" v="362"/>
          <ac:inkMkLst>
            <pc:docMk/>
            <pc:sldMk cId="3723542122" sldId="269"/>
            <ac:inkMk id="8" creationId="{E063C670-781E-491A-B88A-608101E1B156}"/>
          </ac:inkMkLst>
        </pc:inkChg>
        <pc:inkChg chg="add mod">
          <ac:chgData name="Lavoie Stéphanie" userId="03bcf5a2-8418-45e3-87eb-159b607e2fdb" providerId="ADAL" clId="{244AB648-D771-44CB-80C9-B39D313E4F8B}" dt="2020-10-15T23:28:27.215" v="362"/>
          <ac:inkMkLst>
            <pc:docMk/>
            <pc:sldMk cId="3723542122" sldId="269"/>
            <ac:inkMk id="9" creationId="{E7C50A27-F0AD-413C-B5BF-A53A149E426D}"/>
          </ac:inkMkLst>
        </pc:inkChg>
        <pc:inkChg chg="add mod">
          <ac:chgData name="Lavoie Stéphanie" userId="03bcf5a2-8418-45e3-87eb-159b607e2fdb" providerId="ADAL" clId="{244AB648-D771-44CB-80C9-B39D313E4F8B}" dt="2020-10-15T23:28:27.215" v="362"/>
          <ac:inkMkLst>
            <pc:docMk/>
            <pc:sldMk cId="3723542122" sldId="269"/>
            <ac:inkMk id="11" creationId="{8FD748D1-791C-4C3D-B635-4EB873644991}"/>
          </ac:inkMkLst>
        </pc:inkChg>
        <pc:inkChg chg="add mod">
          <ac:chgData name="Lavoie Stéphanie" userId="03bcf5a2-8418-45e3-87eb-159b607e2fdb" providerId="ADAL" clId="{244AB648-D771-44CB-80C9-B39D313E4F8B}" dt="2020-10-15T23:28:27.215" v="362"/>
          <ac:inkMkLst>
            <pc:docMk/>
            <pc:sldMk cId="3723542122" sldId="269"/>
            <ac:inkMk id="12" creationId="{3B3A32BB-BD03-4D62-B140-DF8C410D1FED}"/>
          </ac:inkMkLst>
        </pc:inkChg>
        <pc:inkChg chg="add mod">
          <ac:chgData name="Lavoie Stéphanie" userId="03bcf5a2-8418-45e3-87eb-159b607e2fdb" providerId="ADAL" clId="{244AB648-D771-44CB-80C9-B39D313E4F8B}" dt="2020-10-15T23:28:27.215" v="362"/>
          <ac:inkMkLst>
            <pc:docMk/>
            <pc:sldMk cId="3723542122" sldId="269"/>
            <ac:inkMk id="14" creationId="{E01F4423-50B8-4AB8-A790-FD09951BA441}"/>
          </ac:inkMkLst>
        </pc:inkChg>
        <pc:inkChg chg="add mod">
          <ac:chgData name="Lavoie Stéphanie" userId="03bcf5a2-8418-45e3-87eb-159b607e2fdb" providerId="ADAL" clId="{244AB648-D771-44CB-80C9-B39D313E4F8B}" dt="2020-10-15T23:28:27.215" v="362"/>
          <ac:inkMkLst>
            <pc:docMk/>
            <pc:sldMk cId="3723542122" sldId="269"/>
            <ac:inkMk id="15" creationId="{CAB152B1-BDD9-4DA2-B257-55C0E7F9BD0E}"/>
          </ac:inkMkLst>
        </pc:inkChg>
        <pc:inkChg chg="add mod">
          <ac:chgData name="Lavoie Stéphanie" userId="03bcf5a2-8418-45e3-87eb-159b607e2fdb" providerId="ADAL" clId="{244AB648-D771-44CB-80C9-B39D313E4F8B}" dt="2020-10-15T23:28:27.215" v="362"/>
          <ac:inkMkLst>
            <pc:docMk/>
            <pc:sldMk cId="3723542122" sldId="269"/>
            <ac:inkMk id="16" creationId="{0961D71E-1FEA-44B7-9E8E-F5B7193530A4}"/>
          </ac:inkMkLst>
        </pc:inkChg>
        <pc:inkChg chg="add mod">
          <ac:chgData name="Lavoie Stéphanie" userId="03bcf5a2-8418-45e3-87eb-159b607e2fdb" providerId="ADAL" clId="{244AB648-D771-44CB-80C9-B39D313E4F8B}" dt="2020-10-15T23:28:27.215" v="362"/>
          <ac:inkMkLst>
            <pc:docMk/>
            <pc:sldMk cId="3723542122" sldId="269"/>
            <ac:inkMk id="17" creationId="{A0FA2948-C419-4090-898F-BE43BFA5C9F1}"/>
          </ac:inkMkLst>
        </pc:inkChg>
        <pc:inkChg chg="add del mod">
          <ac:chgData name="Lavoie Stéphanie" userId="03bcf5a2-8418-45e3-87eb-159b607e2fdb" providerId="ADAL" clId="{244AB648-D771-44CB-80C9-B39D313E4F8B}" dt="2020-10-15T23:28:46.059" v="394"/>
          <ac:inkMkLst>
            <pc:docMk/>
            <pc:sldMk cId="3723542122" sldId="269"/>
            <ac:inkMk id="19" creationId="{B530F6FA-8E35-4CA3-890F-227F5CE81792}"/>
          </ac:inkMkLst>
        </pc:inkChg>
        <pc:inkChg chg="add del mod">
          <ac:chgData name="Lavoie Stéphanie" userId="03bcf5a2-8418-45e3-87eb-159b607e2fdb" providerId="ADAL" clId="{244AB648-D771-44CB-80C9-B39D313E4F8B}" dt="2020-10-15T23:28:46.050" v="382"/>
          <ac:inkMkLst>
            <pc:docMk/>
            <pc:sldMk cId="3723542122" sldId="269"/>
            <ac:inkMk id="20" creationId="{05C15667-0E83-4365-BCA2-EB4A0D040821}"/>
          </ac:inkMkLst>
        </pc:inkChg>
        <pc:inkChg chg="add del mod">
          <ac:chgData name="Lavoie Stéphanie" userId="03bcf5a2-8418-45e3-87eb-159b607e2fdb" providerId="ADAL" clId="{244AB648-D771-44CB-80C9-B39D313E4F8B}" dt="2020-10-15T23:28:46.057" v="388"/>
          <ac:inkMkLst>
            <pc:docMk/>
            <pc:sldMk cId="3723542122" sldId="269"/>
            <ac:inkMk id="21" creationId="{9E2315E6-ECBB-4FFB-9EF4-CB9DF9095A47}"/>
          </ac:inkMkLst>
        </pc:inkChg>
        <pc:inkChg chg="add del mod">
          <ac:chgData name="Lavoie Stéphanie" userId="03bcf5a2-8418-45e3-87eb-159b607e2fdb" providerId="ADAL" clId="{244AB648-D771-44CB-80C9-B39D313E4F8B}" dt="2020-10-15T23:28:46.056" v="387"/>
          <ac:inkMkLst>
            <pc:docMk/>
            <pc:sldMk cId="3723542122" sldId="269"/>
            <ac:inkMk id="22" creationId="{45F0D0D1-D8B1-4A47-92E5-E1428AFFC367}"/>
          </ac:inkMkLst>
        </pc:inkChg>
        <pc:inkChg chg="add del mod">
          <ac:chgData name="Lavoie Stéphanie" userId="03bcf5a2-8418-45e3-87eb-159b607e2fdb" providerId="ADAL" clId="{244AB648-D771-44CB-80C9-B39D313E4F8B}" dt="2020-10-15T23:28:47.693" v="397"/>
          <ac:inkMkLst>
            <pc:docMk/>
            <pc:sldMk cId="3723542122" sldId="269"/>
            <ac:inkMk id="23" creationId="{E28FEA41-3C79-4501-918F-BB4C02617BC2}"/>
          </ac:inkMkLst>
        </pc:inkChg>
        <pc:inkChg chg="add del mod">
          <ac:chgData name="Lavoie Stéphanie" userId="03bcf5a2-8418-45e3-87eb-159b607e2fdb" providerId="ADAL" clId="{244AB648-D771-44CB-80C9-B39D313E4F8B}" dt="2020-10-15T23:28:46.053" v="384"/>
          <ac:inkMkLst>
            <pc:docMk/>
            <pc:sldMk cId="3723542122" sldId="269"/>
            <ac:inkMk id="24" creationId="{0A304137-9603-439F-879F-72CFFCA323FE}"/>
          </ac:inkMkLst>
        </pc:inkChg>
        <pc:inkChg chg="add del mod">
          <ac:chgData name="Lavoie Stéphanie" userId="03bcf5a2-8418-45e3-87eb-159b607e2fdb" providerId="ADAL" clId="{244AB648-D771-44CB-80C9-B39D313E4F8B}" dt="2020-10-15T23:28:46.054" v="385"/>
          <ac:inkMkLst>
            <pc:docMk/>
            <pc:sldMk cId="3723542122" sldId="269"/>
            <ac:inkMk id="25" creationId="{6732BB69-E451-46A4-82BD-5A6ED27A5C8D}"/>
          </ac:inkMkLst>
        </pc:inkChg>
        <pc:inkChg chg="add del mod">
          <ac:chgData name="Lavoie Stéphanie" userId="03bcf5a2-8418-45e3-87eb-159b607e2fdb" providerId="ADAL" clId="{244AB648-D771-44CB-80C9-B39D313E4F8B}" dt="2020-10-15T23:28:46.057" v="390"/>
          <ac:inkMkLst>
            <pc:docMk/>
            <pc:sldMk cId="3723542122" sldId="269"/>
            <ac:inkMk id="26" creationId="{51A18CFA-FE95-451E-9839-CB84F3B724A3}"/>
          </ac:inkMkLst>
        </pc:inkChg>
        <pc:inkChg chg="add del mod">
          <ac:chgData name="Lavoie Stéphanie" userId="03bcf5a2-8418-45e3-87eb-159b607e2fdb" providerId="ADAL" clId="{244AB648-D771-44CB-80C9-B39D313E4F8B}" dt="2020-10-15T23:28:46.057" v="389"/>
          <ac:inkMkLst>
            <pc:docMk/>
            <pc:sldMk cId="3723542122" sldId="269"/>
            <ac:inkMk id="27" creationId="{E309510B-2B15-4B9A-9A11-CA94AB42D49F}"/>
          </ac:inkMkLst>
        </pc:inkChg>
        <pc:inkChg chg="add del mod">
          <ac:chgData name="Lavoie Stéphanie" userId="03bcf5a2-8418-45e3-87eb-159b607e2fdb" providerId="ADAL" clId="{244AB648-D771-44CB-80C9-B39D313E4F8B}" dt="2020-10-15T23:28:46.057" v="391"/>
          <ac:inkMkLst>
            <pc:docMk/>
            <pc:sldMk cId="3723542122" sldId="269"/>
            <ac:inkMk id="28" creationId="{D7AE0879-1FE1-4F52-9684-4668E24675CD}"/>
          </ac:inkMkLst>
        </pc:inkChg>
        <pc:inkChg chg="add del mod">
          <ac:chgData name="Lavoie Stéphanie" userId="03bcf5a2-8418-45e3-87eb-159b607e2fdb" providerId="ADAL" clId="{244AB648-D771-44CB-80C9-B39D313E4F8B}" dt="2020-10-15T23:28:46.057" v="392"/>
          <ac:inkMkLst>
            <pc:docMk/>
            <pc:sldMk cId="3723542122" sldId="269"/>
            <ac:inkMk id="30" creationId="{07D48AA3-3F69-4193-B95C-61AE9F8C6DDC}"/>
          </ac:inkMkLst>
        </pc:inkChg>
        <pc:inkChg chg="add del mod">
          <ac:chgData name="Lavoie Stéphanie" userId="03bcf5a2-8418-45e3-87eb-159b607e2fdb" providerId="ADAL" clId="{244AB648-D771-44CB-80C9-B39D313E4F8B}" dt="2020-10-15T23:28:46.058" v="393"/>
          <ac:inkMkLst>
            <pc:docMk/>
            <pc:sldMk cId="3723542122" sldId="269"/>
            <ac:inkMk id="31" creationId="{C899B64D-BF1C-43E4-8A6E-40A87C3B45E9}"/>
          </ac:inkMkLst>
        </pc:inkChg>
        <pc:inkChg chg="add del mod">
          <ac:chgData name="Lavoie Stéphanie" userId="03bcf5a2-8418-45e3-87eb-159b607e2fdb" providerId="ADAL" clId="{244AB648-D771-44CB-80C9-B39D313E4F8B}" dt="2020-10-15T23:28:46.779" v="395"/>
          <ac:inkMkLst>
            <pc:docMk/>
            <pc:sldMk cId="3723542122" sldId="269"/>
            <ac:inkMk id="32" creationId="{B16D2D01-2297-4F94-8445-0C5E62E245AA}"/>
          </ac:inkMkLst>
        </pc:inkChg>
        <pc:inkChg chg="add del mod">
          <ac:chgData name="Lavoie Stéphanie" userId="03bcf5a2-8418-45e3-87eb-159b607e2fdb" providerId="ADAL" clId="{244AB648-D771-44CB-80C9-B39D313E4F8B}" dt="2020-10-15T23:28:46.781" v="396"/>
          <ac:inkMkLst>
            <pc:docMk/>
            <pc:sldMk cId="3723542122" sldId="269"/>
            <ac:inkMk id="33" creationId="{58CEA3A8-5B18-45DA-8E3A-65C52B49F24E}"/>
          </ac:inkMkLst>
        </pc:inkChg>
        <pc:inkChg chg="add del mod">
          <ac:chgData name="Lavoie Stéphanie" userId="03bcf5a2-8418-45e3-87eb-159b607e2fdb" providerId="ADAL" clId="{244AB648-D771-44CB-80C9-B39D313E4F8B}" dt="2020-10-15T23:28:46.052" v="383"/>
          <ac:inkMkLst>
            <pc:docMk/>
            <pc:sldMk cId="3723542122" sldId="269"/>
            <ac:inkMk id="35" creationId="{7876EA76-0B88-49FC-B685-03A7689E92E8}"/>
          </ac:inkMkLst>
        </pc:inkChg>
        <pc:inkChg chg="add del mod">
          <ac:chgData name="Lavoie Stéphanie" userId="03bcf5a2-8418-45e3-87eb-159b607e2fdb" providerId="ADAL" clId="{244AB648-D771-44CB-80C9-B39D313E4F8B}" dt="2020-10-15T23:28:46.055" v="386"/>
          <ac:inkMkLst>
            <pc:docMk/>
            <pc:sldMk cId="3723542122" sldId="269"/>
            <ac:inkMk id="36" creationId="{081FB118-9E85-4503-AAEF-254D7CAC3B41}"/>
          </ac:inkMkLst>
        </pc:inkChg>
      </pc:sldChg>
      <pc:sldChg chg="add ord modTransition">
        <pc:chgData name="Lavoie Stéphanie" userId="03bcf5a2-8418-45e3-87eb-159b607e2fdb" providerId="ADAL" clId="{244AB648-D771-44CB-80C9-B39D313E4F8B}" dt="2020-10-15T23:10:36.767" v="40"/>
        <pc:sldMkLst>
          <pc:docMk/>
          <pc:sldMk cId="1928805701" sldId="285"/>
        </pc:sldMkLst>
      </pc:sldChg>
      <pc:sldChg chg="modSp add modTransition">
        <pc:chgData name="Lavoie Stéphanie" userId="03bcf5a2-8418-45e3-87eb-159b607e2fdb" providerId="ADAL" clId="{244AB648-D771-44CB-80C9-B39D313E4F8B}" dt="2020-10-15T23:15:15.675" v="51" actId="1076"/>
        <pc:sldMkLst>
          <pc:docMk/>
          <pc:sldMk cId="1010762338" sldId="336"/>
        </pc:sldMkLst>
        <pc:spChg chg="mod">
          <ac:chgData name="Lavoie Stéphanie" userId="03bcf5a2-8418-45e3-87eb-159b607e2fdb" providerId="ADAL" clId="{244AB648-D771-44CB-80C9-B39D313E4F8B}" dt="2020-10-15T23:15:07.317" v="49" actId="1076"/>
          <ac:spMkLst>
            <pc:docMk/>
            <pc:sldMk cId="1010762338" sldId="336"/>
            <ac:spMk id="5" creationId="{00000000-0000-0000-0000-000000000000}"/>
          </ac:spMkLst>
        </pc:spChg>
        <pc:picChg chg="mod">
          <ac:chgData name="Lavoie Stéphanie" userId="03bcf5a2-8418-45e3-87eb-159b607e2fdb" providerId="ADAL" clId="{244AB648-D771-44CB-80C9-B39D313E4F8B}" dt="2020-10-15T23:15:15.675" v="51" actId="1076"/>
          <ac:picMkLst>
            <pc:docMk/>
            <pc:sldMk cId="1010762338" sldId="336"/>
            <ac:picMk id="4098" creationId="{00000000-0000-0000-0000-000000000000}"/>
          </ac:picMkLst>
        </pc:picChg>
      </pc:sldChg>
      <pc:sldChg chg="add modTransition">
        <pc:chgData name="Lavoie Stéphanie" userId="03bcf5a2-8418-45e3-87eb-159b607e2fdb" providerId="ADAL" clId="{244AB648-D771-44CB-80C9-B39D313E4F8B}" dt="2020-10-15T23:09:29.540" v="39"/>
        <pc:sldMkLst>
          <pc:docMk/>
          <pc:sldMk cId="1764607675" sldId="369"/>
        </pc:sldMkLst>
      </pc:sldChg>
      <pc:sldChg chg="modSp">
        <pc:chgData name="Lavoie Stéphanie" userId="03bcf5a2-8418-45e3-87eb-159b607e2fdb" providerId="ADAL" clId="{244AB648-D771-44CB-80C9-B39D313E4F8B}" dt="2020-10-15T23:02:43.240" v="21"/>
        <pc:sldMkLst>
          <pc:docMk/>
          <pc:sldMk cId="2152535793" sldId="414"/>
        </pc:sldMkLst>
        <pc:spChg chg="mod">
          <ac:chgData name="Lavoie Stéphanie" userId="03bcf5a2-8418-45e3-87eb-159b607e2fdb" providerId="ADAL" clId="{244AB648-D771-44CB-80C9-B39D313E4F8B}" dt="2020-10-15T23:02:43.240" v="21"/>
          <ac:spMkLst>
            <pc:docMk/>
            <pc:sldMk cId="2152535793" sldId="414"/>
            <ac:spMk id="5" creationId="{A0643395-CA88-418C-B591-D5DEB5E73345}"/>
          </ac:spMkLst>
        </pc:spChg>
      </pc:sldChg>
      <pc:sldChg chg="modSp">
        <pc:chgData name="Lavoie Stéphanie" userId="03bcf5a2-8418-45e3-87eb-159b607e2fdb" providerId="ADAL" clId="{244AB648-D771-44CB-80C9-B39D313E4F8B}" dt="2020-10-15T23:02:43.240" v="21"/>
        <pc:sldMkLst>
          <pc:docMk/>
          <pc:sldMk cId="690271640" sldId="423"/>
        </pc:sldMkLst>
        <pc:spChg chg="mod">
          <ac:chgData name="Lavoie Stéphanie" userId="03bcf5a2-8418-45e3-87eb-159b607e2fdb" providerId="ADAL" clId="{244AB648-D771-44CB-80C9-B39D313E4F8B}" dt="2020-10-15T23:02:43.240" v="21"/>
          <ac:spMkLst>
            <pc:docMk/>
            <pc:sldMk cId="690271640" sldId="423"/>
            <ac:spMk id="3" creationId="{99FD86BC-19E0-47B0-9F14-D028DC82E28F}"/>
          </ac:spMkLst>
        </pc:spChg>
      </pc:sldChg>
      <pc:sldChg chg="addSp delSp delDesignElem">
        <pc:chgData name="Lavoie Stéphanie" userId="03bcf5a2-8418-45e3-87eb-159b607e2fdb" providerId="ADAL" clId="{244AB648-D771-44CB-80C9-B39D313E4F8B}" dt="2020-10-15T23:02:43.240" v="21"/>
        <pc:sldMkLst>
          <pc:docMk/>
          <pc:sldMk cId="2202036229" sldId="425"/>
        </pc:sldMkLst>
        <pc:spChg chg="add del">
          <ac:chgData name="Lavoie Stéphanie" userId="03bcf5a2-8418-45e3-87eb-159b607e2fdb" providerId="ADAL" clId="{244AB648-D771-44CB-80C9-B39D313E4F8B}" dt="2020-10-15T23:02:43.240" v="21"/>
          <ac:spMkLst>
            <pc:docMk/>
            <pc:sldMk cId="2202036229" sldId="425"/>
            <ac:spMk id="36" creationId="{8C8D824E-2FE2-436D-BA86-C0386D8FA9CB}"/>
          </ac:spMkLst>
        </pc:spChg>
        <pc:spChg chg="add del">
          <ac:chgData name="Lavoie Stéphanie" userId="03bcf5a2-8418-45e3-87eb-159b607e2fdb" providerId="ADAL" clId="{244AB648-D771-44CB-80C9-B39D313E4F8B}" dt="2020-10-15T23:02:43.240" v="21"/>
          <ac:spMkLst>
            <pc:docMk/>
            <pc:sldMk cId="2202036229" sldId="425"/>
            <ac:spMk id="38" creationId="{D4E62E99-E55A-4404-B79D-9C8CC852344A}"/>
          </ac:spMkLst>
        </pc:spChg>
        <pc:spChg chg="add del">
          <ac:chgData name="Lavoie Stéphanie" userId="03bcf5a2-8418-45e3-87eb-159b607e2fdb" providerId="ADAL" clId="{244AB648-D771-44CB-80C9-B39D313E4F8B}" dt="2020-10-15T23:02:43.240" v="21"/>
          <ac:spMkLst>
            <pc:docMk/>
            <pc:sldMk cId="2202036229" sldId="425"/>
            <ac:spMk id="40" creationId="{6F2B71E6-6516-4BB6-B895-35E8F289212C}"/>
          </ac:spMkLst>
        </pc:spChg>
        <pc:spChg chg="add del">
          <ac:chgData name="Lavoie Stéphanie" userId="03bcf5a2-8418-45e3-87eb-159b607e2fdb" providerId="ADAL" clId="{244AB648-D771-44CB-80C9-B39D313E4F8B}" dt="2020-10-15T23:02:43.240" v="21"/>
          <ac:spMkLst>
            <pc:docMk/>
            <pc:sldMk cId="2202036229" sldId="425"/>
            <ac:spMk id="42" creationId="{7BB39608-D59B-4A40-BD24-A3B510F02838}"/>
          </ac:spMkLst>
        </pc:spChg>
      </pc:sldChg>
      <pc:sldChg chg="addSp delSp modSp setBg delAnim modAnim delDesignElem">
        <pc:chgData name="Lavoie Stéphanie" userId="03bcf5a2-8418-45e3-87eb-159b607e2fdb" providerId="ADAL" clId="{244AB648-D771-44CB-80C9-B39D313E4F8B}" dt="2020-10-15T23:05:48.255" v="37" actId="14100"/>
        <pc:sldMkLst>
          <pc:docMk/>
          <pc:sldMk cId="2317579530" sldId="430"/>
        </pc:sldMkLst>
        <pc:spChg chg="mod">
          <ac:chgData name="Lavoie Stéphanie" userId="03bcf5a2-8418-45e3-87eb-159b607e2fdb" providerId="ADAL" clId="{244AB648-D771-44CB-80C9-B39D313E4F8B}" dt="2020-10-15T23:05:45.115" v="36" actId="1076"/>
          <ac:spMkLst>
            <pc:docMk/>
            <pc:sldMk cId="2317579530" sldId="430"/>
            <ac:spMk id="2" creationId="{706A21BE-F897-40C9-8638-CF8E292ECD9D}"/>
          </ac:spMkLst>
        </pc:spChg>
        <pc:spChg chg="mod">
          <ac:chgData name="Lavoie Stéphanie" userId="03bcf5a2-8418-45e3-87eb-159b607e2fdb" providerId="ADAL" clId="{244AB648-D771-44CB-80C9-B39D313E4F8B}" dt="2020-10-15T23:05:48.255" v="37" actId="14100"/>
          <ac:spMkLst>
            <pc:docMk/>
            <pc:sldMk cId="2317579530" sldId="430"/>
            <ac:spMk id="11" creationId="{89640A42-7BAE-4CF1-97A6-57385C4E8AD7}"/>
          </ac:spMkLst>
        </pc:spChg>
        <pc:spChg chg="add del">
          <ac:chgData name="Lavoie Stéphanie" userId="03bcf5a2-8418-45e3-87eb-159b607e2fdb" providerId="ADAL" clId="{244AB648-D771-44CB-80C9-B39D313E4F8B}" dt="2020-10-15T23:02:43.240" v="21"/>
          <ac:spMkLst>
            <pc:docMk/>
            <pc:sldMk cId="2317579530" sldId="430"/>
            <ac:spMk id="47" creationId="{8C8D824E-2FE2-436D-BA86-C0386D8FA9CB}"/>
          </ac:spMkLst>
        </pc:spChg>
        <pc:spChg chg="add del">
          <ac:chgData name="Lavoie Stéphanie" userId="03bcf5a2-8418-45e3-87eb-159b607e2fdb" providerId="ADAL" clId="{244AB648-D771-44CB-80C9-B39D313E4F8B}" dt="2020-10-15T23:02:43.240" v="21"/>
          <ac:spMkLst>
            <pc:docMk/>
            <pc:sldMk cId="2317579530" sldId="430"/>
            <ac:spMk id="49" creationId="{D4E62E99-E55A-4404-B79D-9C8CC852344A}"/>
          </ac:spMkLst>
        </pc:spChg>
        <pc:spChg chg="add del">
          <ac:chgData name="Lavoie Stéphanie" userId="03bcf5a2-8418-45e3-87eb-159b607e2fdb" providerId="ADAL" clId="{244AB648-D771-44CB-80C9-B39D313E4F8B}" dt="2020-10-15T23:02:43.240" v="21"/>
          <ac:spMkLst>
            <pc:docMk/>
            <pc:sldMk cId="2317579530" sldId="430"/>
            <ac:spMk id="51" creationId="{6F2B71E6-6516-4BB6-B895-35E8F289212C}"/>
          </ac:spMkLst>
        </pc:spChg>
        <pc:spChg chg="add del">
          <ac:chgData name="Lavoie Stéphanie" userId="03bcf5a2-8418-45e3-87eb-159b607e2fdb" providerId="ADAL" clId="{244AB648-D771-44CB-80C9-B39D313E4F8B}" dt="2020-10-15T23:02:43.240" v="21"/>
          <ac:spMkLst>
            <pc:docMk/>
            <pc:sldMk cId="2317579530" sldId="430"/>
            <ac:spMk id="53" creationId="{7BB39608-D59B-4A40-BD24-A3B510F02838}"/>
          </ac:spMkLst>
        </pc:spChg>
        <pc:picChg chg="add mod">
          <ac:chgData name="Lavoie Stéphanie" userId="03bcf5a2-8418-45e3-87eb-159b607e2fdb" providerId="ADAL" clId="{244AB648-D771-44CB-80C9-B39D313E4F8B}" dt="2020-10-15T23:03:48.361" v="30" actId="1076"/>
          <ac:picMkLst>
            <pc:docMk/>
            <pc:sldMk cId="2317579530" sldId="430"/>
            <ac:picMk id="3" creationId="{A9AEA412-4AB4-4C04-A0A1-0631E1623C6F}"/>
          </ac:picMkLst>
        </pc:picChg>
        <pc:picChg chg="add del mod">
          <ac:chgData name="Lavoie Stéphanie" userId="03bcf5a2-8418-45e3-87eb-159b607e2fdb" providerId="ADAL" clId="{244AB648-D771-44CB-80C9-B39D313E4F8B}" dt="2020-10-15T23:04:28.779" v="32" actId="478"/>
          <ac:picMkLst>
            <pc:docMk/>
            <pc:sldMk cId="2317579530" sldId="430"/>
            <ac:picMk id="4" creationId="{A62B5078-BC9D-4970-93C6-2D67972372E0}"/>
          </ac:picMkLst>
        </pc:picChg>
        <pc:picChg chg="add mod">
          <ac:chgData name="Lavoie Stéphanie" userId="03bcf5a2-8418-45e3-87eb-159b607e2fdb" providerId="ADAL" clId="{244AB648-D771-44CB-80C9-B39D313E4F8B}" dt="2020-10-15T23:05:40.362" v="35" actId="1076"/>
          <ac:picMkLst>
            <pc:docMk/>
            <pc:sldMk cId="2317579530" sldId="430"/>
            <ac:picMk id="5" creationId="{DDEBECA4-3374-4E50-8ABE-8CF193B93796}"/>
          </ac:picMkLst>
        </pc:picChg>
        <pc:picChg chg="add del">
          <ac:chgData name="Lavoie Stéphanie" userId="03bcf5a2-8418-45e3-87eb-159b607e2fdb" providerId="ADAL" clId="{244AB648-D771-44CB-80C9-B39D313E4F8B}" dt="2020-10-15T23:02:58.077" v="26" actId="478"/>
          <ac:picMkLst>
            <pc:docMk/>
            <pc:sldMk cId="2317579530" sldId="430"/>
            <ac:picMk id="9" creationId="{8DF8C5B6-CD32-4935-A24E-C4342FD51E83}"/>
          </ac:picMkLst>
        </pc:picChg>
      </pc:sldChg>
      <pc:sldChg chg="addSp delSp delDesignElem">
        <pc:chgData name="Lavoie Stéphanie" userId="03bcf5a2-8418-45e3-87eb-159b607e2fdb" providerId="ADAL" clId="{244AB648-D771-44CB-80C9-B39D313E4F8B}" dt="2020-10-15T23:02:43.240" v="21"/>
        <pc:sldMkLst>
          <pc:docMk/>
          <pc:sldMk cId="2085833553" sldId="431"/>
        </pc:sldMkLst>
        <pc:spChg chg="add del">
          <ac:chgData name="Lavoie Stéphanie" userId="03bcf5a2-8418-45e3-87eb-159b607e2fdb" providerId="ADAL" clId="{244AB648-D771-44CB-80C9-B39D313E4F8B}" dt="2020-10-15T23:02:43.240" v="21"/>
          <ac:spMkLst>
            <pc:docMk/>
            <pc:sldMk cId="2085833553" sldId="431"/>
            <ac:spMk id="16" creationId="{8C8D824E-2FE2-436D-BA86-C0386D8FA9CB}"/>
          </ac:spMkLst>
        </pc:spChg>
        <pc:spChg chg="add del">
          <ac:chgData name="Lavoie Stéphanie" userId="03bcf5a2-8418-45e3-87eb-159b607e2fdb" providerId="ADAL" clId="{244AB648-D771-44CB-80C9-B39D313E4F8B}" dt="2020-10-15T23:02:43.240" v="21"/>
          <ac:spMkLst>
            <pc:docMk/>
            <pc:sldMk cId="2085833553" sldId="431"/>
            <ac:spMk id="18" creationId="{D4E62E99-E55A-4404-B79D-9C8CC852344A}"/>
          </ac:spMkLst>
        </pc:spChg>
        <pc:spChg chg="add del">
          <ac:chgData name="Lavoie Stéphanie" userId="03bcf5a2-8418-45e3-87eb-159b607e2fdb" providerId="ADAL" clId="{244AB648-D771-44CB-80C9-B39D313E4F8B}" dt="2020-10-15T23:02:43.240" v="21"/>
          <ac:spMkLst>
            <pc:docMk/>
            <pc:sldMk cId="2085833553" sldId="431"/>
            <ac:spMk id="20" creationId="{6F2B71E6-6516-4BB6-B895-35E8F289212C}"/>
          </ac:spMkLst>
        </pc:spChg>
        <pc:spChg chg="add del">
          <ac:chgData name="Lavoie Stéphanie" userId="03bcf5a2-8418-45e3-87eb-159b607e2fdb" providerId="ADAL" clId="{244AB648-D771-44CB-80C9-B39D313E4F8B}" dt="2020-10-15T23:02:43.240" v="21"/>
          <ac:spMkLst>
            <pc:docMk/>
            <pc:sldMk cId="2085833553" sldId="431"/>
            <ac:spMk id="22" creationId="{7BB39608-D59B-4A40-BD24-A3B510F02838}"/>
          </ac:spMkLst>
        </pc:spChg>
      </pc:sldChg>
      <pc:sldChg chg="addSp delSp delDesignElem">
        <pc:chgData name="Lavoie Stéphanie" userId="03bcf5a2-8418-45e3-87eb-159b607e2fdb" providerId="ADAL" clId="{244AB648-D771-44CB-80C9-B39D313E4F8B}" dt="2020-10-15T23:02:43.240" v="21"/>
        <pc:sldMkLst>
          <pc:docMk/>
          <pc:sldMk cId="1424510184" sldId="462"/>
        </pc:sldMkLst>
        <pc:spChg chg="add del">
          <ac:chgData name="Lavoie Stéphanie" userId="03bcf5a2-8418-45e3-87eb-159b607e2fdb" providerId="ADAL" clId="{244AB648-D771-44CB-80C9-B39D313E4F8B}" dt="2020-10-15T23:02:43.240" v="21"/>
          <ac:spMkLst>
            <pc:docMk/>
            <pc:sldMk cId="1424510184" sldId="462"/>
            <ac:spMk id="25" creationId="{8C8D824E-2FE2-436D-BA86-C0386D8FA9CB}"/>
          </ac:spMkLst>
        </pc:spChg>
        <pc:spChg chg="add del">
          <ac:chgData name="Lavoie Stéphanie" userId="03bcf5a2-8418-45e3-87eb-159b607e2fdb" providerId="ADAL" clId="{244AB648-D771-44CB-80C9-B39D313E4F8B}" dt="2020-10-15T23:02:43.240" v="21"/>
          <ac:spMkLst>
            <pc:docMk/>
            <pc:sldMk cId="1424510184" sldId="462"/>
            <ac:spMk id="27" creationId="{D4E62E99-E55A-4404-B79D-9C8CC852344A}"/>
          </ac:spMkLst>
        </pc:spChg>
        <pc:spChg chg="add del">
          <ac:chgData name="Lavoie Stéphanie" userId="03bcf5a2-8418-45e3-87eb-159b607e2fdb" providerId="ADAL" clId="{244AB648-D771-44CB-80C9-B39D313E4F8B}" dt="2020-10-15T23:02:43.240" v="21"/>
          <ac:spMkLst>
            <pc:docMk/>
            <pc:sldMk cId="1424510184" sldId="462"/>
            <ac:spMk id="29" creationId="{6F2B71E6-6516-4BB6-B895-35E8F289212C}"/>
          </ac:spMkLst>
        </pc:spChg>
        <pc:spChg chg="add del">
          <ac:chgData name="Lavoie Stéphanie" userId="03bcf5a2-8418-45e3-87eb-159b607e2fdb" providerId="ADAL" clId="{244AB648-D771-44CB-80C9-B39D313E4F8B}" dt="2020-10-15T23:02:43.240" v="21"/>
          <ac:spMkLst>
            <pc:docMk/>
            <pc:sldMk cId="1424510184" sldId="462"/>
            <ac:spMk id="31" creationId="{7BB39608-D59B-4A40-BD24-A3B510F02838}"/>
          </ac:spMkLst>
        </pc:spChg>
      </pc:sldChg>
      <pc:sldChg chg="modSp">
        <pc:chgData name="Lavoie Stéphanie" userId="03bcf5a2-8418-45e3-87eb-159b607e2fdb" providerId="ADAL" clId="{244AB648-D771-44CB-80C9-B39D313E4F8B}" dt="2020-10-15T23:02:43.240" v="21"/>
        <pc:sldMkLst>
          <pc:docMk/>
          <pc:sldMk cId="3801876758" sldId="466"/>
        </pc:sldMkLst>
        <pc:spChg chg="mod">
          <ac:chgData name="Lavoie Stéphanie" userId="03bcf5a2-8418-45e3-87eb-159b607e2fdb" providerId="ADAL" clId="{244AB648-D771-44CB-80C9-B39D313E4F8B}" dt="2020-10-15T23:02:43.240" v="21"/>
          <ac:spMkLst>
            <pc:docMk/>
            <pc:sldMk cId="3801876758" sldId="466"/>
            <ac:spMk id="4" creationId="{A8A54B2B-7643-4020-9301-AECAFA9D8E25}"/>
          </ac:spMkLst>
        </pc:spChg>
      </pc:sldChg>
      <pc:sldChg chg="addSp delSp modSp delDesignElem">
        <pc:chgData name="Lavoie Stéphanie" userId="03bcf5a2-8418-45e3-87eb-159b607e2fdb" providerId="ADAL" clId="{244AB648-D771-44CB-80C9-B39D313E4F8B}" dt="2020-10-15T23:02:43.240" v="21"/>
        <pc:sldMkLst>
          <pc:docMk/>
          <pc:sldMk cId="911404017" sldId="468"/>
        </pc:sldMkLst>
        <pc:spChg chg="mod">
          <ac:chgData name="Lavoie Stéphanie" userId="03bcf5a2-8418-45e3-87eb-159b607e2fdb" providerId="ADAL" clId="{244AB648-D771-44CB-80C9-B39D313E4F8B}" dt="2020-10-15T23:02:43.240" v="21"/>
          <ac:spMkLst>
            <pc:docMk/>
            <pc:sldMk cId="911404017" sldId="468"/>
            <ac:spMk id="2" creationId="{706A21BE-F897-40C9-8638-CF8E292ECD9D}"/>
          </ac:spMkLst>
        </pc:spChg>
        <pc:spChg chg="add del">
          <ac:chgData name="Lavoie Stéphanie" userId="03bcf5a2-8418-45e3-87eb-159b607e2fdb" providerId="ADAL" clId="{244AB648-D771-44CB-80C9-B39D313E4F8B}" dt="2020-10-15T23:02:43.240" v="21"/>
          <ac:spMkLst>
            <pc:docMk/>
            <pc:sldMk cId="911404017" sldId="468"/>
            <ac:spMk id="16" creationId="{8C8D824E-2FE2-436D-BA86-C0386D8FA9CB}"/>
          </ac:spMkLst>
        </pc:spChg>
        <pc:spChg chg="add del">
          <ac:chgData name="Lavoie Stéphanie" userId="03bcf5a2-8418-45e3-87eb-159b607e2fdb" providerId="ADAL" clId="{244AB648-D771-44CB-80C9-B39D313E4F8B}" dt="2020-10-15T23:02:43.240" v="21"/>
          <ac:spMkLst>
            <pc:docMk/>
            <pc:sldMk cId="911404017" sldId="468"/>
            <ac:spMk id="18" creationId="{D4E62E99-E55A-4404-B79D-9C8CC852344A}"/>
          </ac:spMkLst>
        </pc:spChg>
        <pc:spChg chg="add del">
          <ac:chgData name="Lavoie Stéphanie" userId="03bcf5a2-8418-45e3-87eb-159b607e2fdb" providerId="ADAL" clId="{244AB648-D771-44CB-80C9-B39D313E4F8B}" dt="2020-10-15T23:02:43.240" v="21"/>
          <ac:spMkLst>
            <pc:docMk/>
            <pc:sldMk cId="911404017" sldId="468"/>
            <ac:spMk id="20" creationId="{6F2B71E6-6516-4BB6-B895-35E8F289212C}"/>
          </ac:spMkLst>
        </pc:spChg>
        <pc:spChg chg="add del">
          <ac:chgData name="Lavoie Stéphanie" userId="03bcf5a2-8418-45e3-87eb-159b607e2fdb" providerId="ADAL" clId="{244AB648-D771-44CB-80C9-B39D313E4F8B}" dt="2020-10-15T23:02:43.240" v="21"/>
          <ac:spMkLst>
            <pc:docMk/>
            <pc:sldMk cId="911404017" sldId="468"/>
            <ac:spMk id="22" creationId="{7BB39608-D59B-4A40-BD24-A3B510F02838}"/>
          </ac:spMkLst>
        </pc:spChg>
      </pc:sldChg>
      <pc:sldChg chg="addSp delSp modSp delDesignElem">
        <pc:chgData name="Lavoie Stéphanie" userId="03bcf5a2-8418-45e3-87eb-159b607e2fdb" providerId="ADAL" clId="{244AB648-D771-44CB-80C9-B39D313E4F8B}" dt="2020-10-15T23:02:43.240" v="21"/>
        <pc:sldMkLst>
          <pc:docMk/>
          <pc:sldMk cId="1407718234" sldId="469"/>
        </pc:sldMkLst>
        <pc:spChg chg="mod">
          <ac:chgData name="Lavoie Stéphanie" userId="03bcf5a2-8418-45e3-87eb-159b607e2fdb" providerId="ADAL" clId="{244AB648-D771-44CB-80C9-B39D313E4F8B}" dt="2020-10-15T23:02:43.240" v="21"/>
          <ac:spMkLst>
            <pc:docMk/>
            <pc:sldMk cId="1407718234" sldId="469"/>
            <ac:spMk id="2" creationId="{706A21BE-F897-40C9-8638-CF8E292ECD9D}"/>
          </ac:spMkLst>
        </pc:spChg>
        <pc:spChg chg="add del">
          <ac:chgData name="Lavoie Stéphanie" userId="03bcf5a2-8418-45e3-87eb-159b607e2fdb" providerId="ADAL" clId="{244AB648-D771-44CB-80C9-B39D313E4F8B}" dt="2020-10-15T23:02:43.240" v="21"/>
          <ac:spMkLst>
            <pc:docMk/>
            <pc:sldMk cId="1407718234" sldId="469"/>
            <ac:spMk id="16" creationId="{8C8D824E-2FE2-436D-BA86-C0386D8FA9CB}"/>
          </ac:spMkLst>
        </pc:spChg>
        <pc:spChg chg="add del">
          <ac:chgData name="Lavoie Stéphanie" userId="03bcf5a2-8418-45e3-87eb-159b607e2fdb" providerId="ADAL" clId="{244AB648-D771-44CB-80C9-B39D313E4F8B}" dt="2020-10-15T23:02:43.240" v="21"/>
          <ac:spMkLst>
            <pc:docMk/>
            <pc:sldMk cId="1407718234" sldId="469"/>
            <ac:spMk id="18" creationId="{D4E62E99-E55A-4404-B79D-9C8CC852344A}"/>
          </ac:spMkLst>
        </pc:spChg>
        <pc:spChg chg="add del">
          <ac:chgData name="Lavoie Stéphanie" userId="03bcf5a2-8418-45e3-87eb-159b607e2fdb" providerId="ADAL" clId="{244AB648-D771-44CB-80C9-B39D313E4F8B}" dt="2020-10-15T23:02:43.240" v="21"/>
          <ac:spMkLst>
            <pc:docMk/>
            <pc:sldMk cId="1407718234" sldId="469"/>
            <ac:spMk id="20" creationId="{6F2B71E6-6516-4BB6-B895-35E8F289212C}"/>
          </ac:spMkLst>
        </pc:spChg>
        <pc:spChg chg="add del">
          <ac:chgData name="Lavoie Stéphanie" userId="03bcf5a2-8418-45e3-87eb-159b607e2fdb" providerId="ADAL" clId="{244AB648-D771-44CB-80C9-B39D313E4F8B}" dt="2020-10-15T23:02:43.240" v="21"/>
          <ac:spMkLst>
            <pc:docMk/>
            <pc:sldMk cId="1407718234" sldId="469"/>
            <ac:spMk id="22" creationId="{7BB39608-D59B-4A40-BD24-A3B510F02838}"/>
          </ac:spMkLst>
        </pc:spChg>
      </pc:sldChg>
      <pc:sldChg chg="modSp">
        <pc:chgData name="Lavoie Stéphanie" userId="03bcf5a2-8418-45e3-87eb-159b607e2fdb" providerId="ADAL" clId="{244AB648-D771-44CB-80C9-B39D313E4F8B}" dt="2020-10-15T23:02:43.240" v="21"/>
        <pc:sldMkLst>
          <pc:docMk/>
          <pc:sldMk cId="1977524088" sldId="471"/>
        </pc:sldMkLst>
        <pc:spChg chg="mod">
          <ac:chgData name="Lavoie Stéphanie" userId="03bcf5a2-8418-45e3-87eb-159b607e2fdb" providerId="ADAL" clId="{244AB648-D771-44CB-80C9-B39D313E4F8B}" dt="2020-10-15T23:02:43.240" v="21"/>
          <ac:spMkLst>
            <pc:docMk/>
            <pc:sldMk cId="1977524088" sldId="471"/>
            <ac:spMk id="4" creationId="{1BD376D4-5604-46C4-824E-98EC36E32FFE}"/>
          </ac:spMkLst>
        </pc:spChg>
        <pc:spChg chg="mod">
          <ac:chgData name="Lavoie Stéphanie" userId="03bcf5a2-8418-45e3-87eb-159b607e2fdb" providerId="ADAL" clId="{244AB648-D771-44CB-80C9-B39D313E4F8B}" dt="2020-10-15T23:02:43.240" v="21"/>
          <ac:spMkLst>
            <pc:docMk/>
            <pc:sldMk cId="1977524088" sldId="471"/>
            <ac:spMk id="7" creationId="{3CE84551-0741-452E-808C-F8EF6BBDC36E}"/>
          </ac:spMkLst>
        </pc:spChg>
      </pc:sldChg>
      <pc:sldChg chg="add del">
        <pc:chgData name="Lavoie Stéphanie" userId="03bcf5a2-8418-45e3-87eb-159b607e2fdb" providerId="ADAL" clId="{244AB648-D771-44CB-80C9-B39D313E4F8B}" dt="2020-10-15T23:02:56.441" v="25"/>
        <pc:sldMkLst>
          <pc:docMk/>
          <pc:sldMk cId="2551546835" sldId="478"/>
        </pc:sldMkLst>
      </pc:sldChg>
      <pc:sldChg chg="addSp delSp modSp add">
        <pc:chgData name="Lavoie Stéphanie" userId="03bcf5a2-8418-45e3-87eb-159b607e2fdb" providerId="ADAL" clId="{244AB648-D771-44CB-80C9-B39D313E4F8B}" dt="2020-10-15T23:27:51.709" v="348"/>
        <pc:sldMkLst>
          <pc:docMk/>
          <pc:sldMk cId="3106623894" sldId="478"/>
        </pc:sldMkLst>
        <pc:spChg chg="mod">
          <ac:chgData name="Lavoie Stéphanie" userId="03bcf5a2-8418-45e3-87eb-159b607e2fdb" providerId="ADAL" clId="{244AB648-D771-44CB-80C9-B39D313E4F8B}" dt="2020-10-15T23:22:25.945" v="72" actId="20577"/>
          <ac:spMkLst>
            <pc:docMk/>
            <pc:sldMk cId="3106623894" sldId="478"/>
            <ac:spMk id="2" creationId="{E40DF8B6-1BFF-4A64-B71A-EFE4815F7265}"/>
          </ac:spMkLst>
        </pc:spChg>
        <pc:grpChg chg="del mod">
          <ac:chgData name="Lavoie Stéphanie" userId="03bcf5a2-8418-45e3-87eb-159b607e2fdb" providerId="ADAL" clId="{244AB648-D771-44CB-80C9-B39D313E4F8B}" dt="2020-10-15T23:22:57.132" v="78"/>
          <ac:grpSpMkLst>
            <pc:docMk/>
            <pc:sldMk cId="3106623894" sldId="478"/>
            <ac:grpSpMk id="8" creationId="{D7E6E501-6D24-40CB-8AAC-8A67D3E7F697}"/>
          </ac:grpSpMkLst>
        </pc:grpChg>
        <pc:grpChg chg="del mod">
          <ac:chgData name="Lavoie Stéphanie" userId="03bcf5a2-8418-45e3-87eb-159b607e2fdb" providerId="ADAL" clId="{244AB648-D771-44CB-80C9-B39D313E4F8B}" dt="2020-10-15T23:23:06.733" v="84"/>
          <ac:grpSpMkLst>
            <pc:docMk/>
            <pc:sldMk cId="3106623894" sldId="478"/>
            <ac:grpSpMk id="11" creationId="{51D1E24F-FE73-40F6-9687-F75E957CA2F1}"/>
          </ac:grpSpMkLst>
        </pc:grpChg>
        <pc:grpChg chg="mod">
          <ac:chgData name="Lavoie Stéphanie" userId="03bcf5a2-8418-45e3-87eb-159b607e2fdb" providerId="ADAL" clId="{244AB648-D771-44CB-80C9-B39D313E4F8B}" dt="2020-10-15T23:23:06.733" v="84"/>
          <ac:grpSpMkLst>
            <pc:docMk/>
            <pc:sldMk cId="3106623894" sldId="478"/>
            <ac:grpSpMk id="14" creationId="{A2D310DE-2DEA-44E4-929A-8024183DBE1C}"/>
          </ac:grpSpMkLst>
        </pc:grpChg>
        <pc:grpChg chg="del mod">
          <ac:chgData name="Lavoie Stéphanie" userId="03bcf5a2-8418-45e3-87eb-159b607e2fdb" providerId="ADAL" clId="{244AB648-D771-44CB-80C9-B39D313E4F8B}" dt="2020-10-15T23:26:43.290" v="305"/>
          <ac:grpSpMkLst>
            <pc:docMk/>
            <pc:sldMk cId="3106623894" sldId="478"/>
            <ac:grpSpMk id="20" creationId="{83077444-C77D-4C03-8799-4D3B188F08DB}"/>
          </ac:grpSpMkLst>
        </pc:grpChg>
        <pc:grpChg chg="mod">
          <ac:chgData name="Lavoie Stéphanie" userId="03bcf5a2-8418-45e3-87eb-159b607e2fdb" providerId="ADAL" clId="{244AB648-D771-44CB-80C9-B39D313E4F8B}" dt="2020-10-15T23:23:14.297" v="90"/>
          <ac:grpSpMkLst>
            <pc:docMk/>
            <pc:sldMk cId="3106623894" sldId="478"/>
            <ac:grpSpMk id="21" creationId="{D0E56D16-7817-4DE7-8644-C6BC6CE756E9}"/>
          </ac:grpSpMkLst>
        </pc:grpChg>
        <pc:grpChg chg="del mod">
          <ac:chgData name="Lavoie Stéphanie" userId="03bcf5a2-8418-45e3-87eb-159b607e2fdb" providerId="ADAL" clId="{244AB648-D771-44CB-80C9-B39D313E4F8B}" dt="2020-10-15T23:26:43.290" v="305"/>
          <ac:grpSpMkLst>
            <pc:docMk/>
            <pc:sldMk cId="3106623894" sldId="478"/>
            <ac:grpSpMk id="25" creationId="{75341EE3-34AD-4E38-A737-CEB67549168C}"/>
          </ac:grpSpMkLst>
        </pc:grpChg>
        <pc:grpChg chg="del mod">
          <ac:chgData name="Lavoie Stéphanie" userId="03bcf5a2-8418-45e3-87eb-159b607e2fdb" providerId="ADAL" clId="{244AB648-D771-44CB-80C9-B39D313E4F8B}" dt="2020-10-15T23:23:27.883" v="103"/>
          <ac:grpSpMkLst>
            <pc:docMk/>
            <pc:sldMk cId="3106623894" sldId="478"/>
            <ac:grpSpMk id="29" creationId="{973D5044-50B6-4E3A-9C93-884EF9FCAAB2}"/>
          </ac:grpSpMkLst>
        </pc:grpChg>
        <pc:grpChg chg="mod">
          <ac:chgData name="Lavoie Stéphanie" userId="03bcf5a2-8418-45e3-87eb-159b607e2fdb" providerId="ADAL" clId="{244AB648-D771-44CB-80C9-B39D313E4F8B}" dt="2020-10-15T23:23:27.883" v="103"/>
          <ac:grpSpMkLst>
            <pc:docMk/>
            <pc:sldMk cId="3106623894" sldId="478"/>
            <ac:grpSpMk id="34" creationId="{4930EEB2-BDED-4C01-9A5D-86C6E3C918F1}"/>
          </ac:grpSpMkLst>
        </pc:grpChg>
        <pc:grpChg chg="del mod">
          <ac:chgData name="Lavoie Stéphanie" userId="03bcf5a2-8418-45e3-87eb-159b607e2fdb" providerId="ADAL" clId="{244AB648-D771-44CB-80C9-B39D313E4F8B}" dt="2020-10-15T23:23:32.783" v="110"/>
          <ac:grpSpMkLst>
            <pc:docMk/>
            <pc:sldMk cId="3106623894" sldId="478"/>
            <ac:grpSpMk id="37" creationId="{56AB48B6-02CB-434D-A4CC-3B793E78E6B3}"/>
          </ac:grpSpMkLst>
        </pc:grpChg>
        <pc:grpChg chg="mod">
          <ac:chgData name="Lavoie Stéphanie" userId="03bcf5a2-8418-45e3-87eb-159b607e2fdb" providerId="ADAL" clId="{244AB648-D771-44CB-80C9-B39D313E4F8B}" dt="2020-10-15T23:23:32.783" v="110"/>
          <ac:grpSpMkLst>
            <pc:docMk/>
            <pc:sldMk cId="3106623894" sldId="478"/>
            <ac:grpSpMk id="41" creationId="{1765AFE5-8477-45D7-85C2-55EC43B0AA57}"/>
          </ac:grpSpMkLst>
        </pc:grpChg>
        <pc:grpChg chg="mod">
          <ac:chgData name="Lavoie Stéphanie" userId="03bcf5a2-8418-45e3-87eb-159b607e2fdb" providerId="ADAL" clId="{244AB648-D771-44CB-80C9-B39D313E4F8B}" dt="2020-10-15T23:23:37.961" v="116"/>
          <ac:grpSpMkLst>
            <pc:docMk/>
            <pc:sldMk cId="3106623894" sldId="478"/>
            <ac:grpSpMk id="47" creationId="{F9D79493-8B9B-4637-B763-691816B407D5}"/>
          </ac:grpSpMkLst>
        </pc:grpChg>
        <pc:grpChg chg="mod">
          <ac:chgData name="Lavoie Stéphanie" userId="03bcf5a2-8418-45e3-87eb-159b607e2fdb" providerId="ADAL" clId="{244AB648-D771-44CB-80C9-B39D313E4F8B}" dt="2020-10-15T23:23:37.961" v="116"/>
          <ac:grpSpMkLst>
            <pc:docMk/>
            <pc:sldMk cId="3106623894" sldId="478"/>
            <ac:grpSpMk id="48" creationId="{7936B1BE-5F79-43A1-A1E3-B5C4C1E94D49}"/>
          </ac:grpSpMkLst>
        </pc:grpChg>
        <pc:grpChg chg="mod">
          <ac:chgData name="Lavoie Stéphanie" userId="03bcf5a2-8418-45e3-87eb-159b607e2fdb" providerId="ADAL" clId="{244AB648-D771-44CB-80C9-B39D313E4F8B}" dt="2020-10-15T23:23:41.130" v="119"/>
          <ac:grpSpMkLst>
            <pc:docMk/>
            <pc:sldMk cId="3106623894" sldId="478"/>
            <ac:grpSpMk id="51" creationId="{EDA1A3EA-6918-41E7-9357-60C7BBDD6017}"/>
          </ac:grpSpMkLst>
        </pc:grpChg>
        <pc:grpChg chg="del mod">
          <ac:chgData name="Lavoie Stéphanie" userId="03bcf5a2-8418-45e3-87eb-159b607e2fdb" providerId="ADAL" clId="{244AB648-D771-44CB-80C9-B39D313E4F8B}" dt="2020-10-15T23:24:38.176" v="164"/>
          <ac:grpSpMkLst>
            <pc:docMk/>
            <pc:sldMk cId="3106623894" sldId="478"/>
            <ac:grpSpMk id="55" creationId="{6D648C0B-8453-4EC1-A0A1-64BD4A0913D8}"/>
          </ac:grpSpMkLst>
        </pc:grpChg>
        <pc:grpChg chg="del mod">
          <ac:chgData name="Lavoie Stéphanie" userId="03bcf5a2-8418-45e3-87eb-159b607e2fdb" providerId="ADAL" clId="{244AB648-D771-44CB-80C9-B39D313E4F8B}" dt="2020-10-15T23:24:38.178" v="169"/>
          <ac:grpSpMkLst>
            <pc:docMk/>
            <pc:sldMk cId="3106623894" sldId="478"/>
            <ac:grpSpMk id="61" creationId="{E5D1279F-F145-44C1-B662-8CA8E6DA07BD}"/>
          </ac:grpSpMkLst>
        </pc:grpChg>
        <pc:grpChg chg="del mod">
          <ac:chgData name="Lavoie Stéphanie" userId="03bcf5a2-8418-45e3-87eb-159b607e2fdb" providerId="ADAL" clId="{244AB648-D771-44CB-80C9-B39D313E4F8B}" dt="2020-10-15T23:25:30.613" v="221"/>
          <ac:grpSpMkLst>
            <pc:docMk/>
            <pc:sldMk cId="3106623894" sldId="478"/>
            <ac:grpSpMk id="68" creationId="{64AEC6C7-93D8-40D4-8D6A-4FD6D9C1BFC7}"/>
          </ac:grpSpMkLst>
        </pc:grpChg>
        <pc:grpChg chg="del mod">
          <ac:chgData name="Lavoie Stéphanie" userId="03bcf5a2-8418-45e3-87eb-159b607e2fdb" providerId="ADAL" clId="{244AB648-D771-44CB-80C9-B39D313E4F8B}" dt="2020-10-15T23:24:23.578" v="152"/>
          <ac:grpSpMkLst>
            <pc:docMk/>
            <pc:sldMk cId="3106623894" sldId="478"/>
            <ac:grpSpMk id="74" creationId="{C29397FF-534D-4B6F-B27E-13AE80C9698F}"/>
          </ac:grpSpMkLst>
        </pc:grpChg>
        <pc:grpChg chg="mod">
          <ac:chgData name="Lavoie Stéphanie" userId="03bcf5a2-8418-45e3-87eb-159b607e2fdb" providerId="ADAL" clId="{244AB648-D771-44CB-80C9-B39D313E4F8B}" dt="2020-10-15T23:24:23.578" v="152"/>
          <ac:grpSpMkLst>
            <pc:docMk/>
            <pc:sldMk cId="3106623894" sldId="478"/>
            <ac:grpSpMk id="84" creationId="{95D28947-94E0-463D-A967-62D06D011F83}"/>
          </ac:grpSpMkLst>
        </pc:grpChg>
        <pc:grpChg chg="del mod">
          <ac:chgData name="Lavoie Stéphanie" userId="03bcf5a2-8418-45e3-87eb-159b607e2fdb" providerId="ADAL" clId="{244AB648-D771-44CB-80C9-B39D313E4F8B}" dt="2020-10-15T23:26:43.290" v="305"/>
          <ac:grpSpMkLst>
            <pc:docMk/>
            <pc:sldMk cId="3106623894" sldId="478"/>
            <ac:grpSpMk id="85" creationId="{3940A93D-A2B0-42B7-8A74-67CC6739D2BD}"/>
          </ac:grpSpMkLst>
        </pc:grpChg>
        <pc:grpChg chg="del mod">
          <ac:chgData name="Lavoie Stéphanie" userId="03bcf5a2-8418-45e3-87eb-159b607e2fdb" providerId="ADAL" clId="{244AB648-D771-44CB-80C9-B39D313E4F8B}" dt="2020-10-15T23:25:10.824" v="214"/>
          <ac:grpSpMkLst>
            <pc:docMk/>
            <pc:sldMk cId="3106623894" sldId="478"/>
            <ac:grpSpMk id="95" creationId="{4351DDB1-7A9D-4D4A-B95D-B5E4F6F310A2}"/>
          </ac:grpSpMkLst>
        </pc:grpChg>
        <pc:grpChg chg="del mod">
          <ac:chgData name="Lavoie Stéphanie" userId="03bcf5a2-8418-45e3-87eb-159b607e2fdb" providerId="ADAL" clId="{244AB648-D771-44CB-80C9-B39D313E4F8B}" dt="2020-10-15T23:24:53.476" v="186"/>
          <ac:grpSpMkLst>
            <pc:docMk/>
            <pc:sldMk cId="3106623894" sldId="478"/>
            <ac:grpSpMk id="104" creationId="{D9118EDF-4472-478C-B9B3-05284E068725}"/>
          </ac:grpSpMkLst>
        </pc:grpChg>
        <pc:grpChg chg="del mod">
          <ac:chgData name="Lavoie Stéphanie" userId="03bcf5a2-8418-45e3-87eb-159b607e2fdb" providerId="ADAL" clId="{244AB648-D771-44CB-80C9-B39D313E4F8B}" dt="2020-10-15T23:24:53.473" v="183"/>
          <ac:grpSpMkLst>
            <pc:docMk/>
            <pc:sldMk cId="3106623894" sldId="478"/>
            <ac:grpSpMk id="105" creationId="{C3A6AFAF-E1A5-458E-A491-46E297A30AD7}"/>
          </ac:grpSpMkLst>
        </pc:grpChg>
        <pc:grpChg chg="mod">
          <ac:chgData name="Lavoie Stéphanie" userId="03bcf5a2-8418-45e3-87eb-159b607e2fdb" providerId="ADAL" clId="{244AB648-D771-44CB-80C9-B39D313E4F8B}" dt="2020-10-15T23:24:58.872" v="196"/>
          <ac:grpSpMkLst>
            <pc:docMk/>
            <pc:sldMk cId="3106623894" sldId="478"/>
            <ac:grpSpMk id="114" creationId="{B4375966-13EB-40E1-AA3A-C7468791F972}"/>
          </ac:grpSpMkLst>
        </pc:grpChg>
        <pc:grpChg chg="mod">
          <ac:chgData name="Lavoie Stéphanie" userId="03bcf5a2-8418-45e3-87eb-159b607e2fdb" providerId="ADAL" clId="{244AB648-D771-44CB-80C9-B39D313E4F8B}" dt="2020-10-15T23:25:05.529" v="200"/>
          <ac:grpSpMkLst>
            <pc:docMk/>
            <pc:sldMk cId="3106623894" sldId="478"/>
            <ac:grpSpMk id="118" creationId="{734C67F1-A5BB-4A33-A1E6-61672696BBEE}"/>
          </ac:grpSpMkLst>
        </pc:grpChg>
        <pc:grpChg chg="mod">
          <ac:chgData name="Lavoie Stéphanie" userId="03bcf5a2-8418-45e3-87eb-159b607e2fdb" providerId="ADAL" clId="{244AB648-D771-44CB-80C9-B39D313E4F8B}" dt="2020-10-15T23:25:09.003" v="207"/>
          <ac:grpSpMkLst>
            <pc:docMk/>
            <pc:sldMk cId="3106623894" sldId="478"/>
            <ac:grpSpMk id="125" creationId="{EFC29771-CC7E-4396-8807-D75A0CDDAB09}"/>
          </ac:grpSpMkLst>
        </pc:grpChg>
        <pc:grpChg chg="mod">
          <ac:chgData name="Lavoie Stéphanie" userId="03bcf5a2-8418-45e3-87eb-159b607e2fdb" providerId="ADAL" clId="{244AB648-D771-44CB-80C9-B39D313E4F8B}" dt="2020-10-15T23:26:01.172" v="269"/>
          <ac:grpSpMkLst>
            <pc:docMk/>
            <pc:sldMk cId="3106623894" sldId="478"/>
            <ac:grpSpMk id="131" creationId="{87A63D7E-A57D-4249-A892-0AB17161C0EE}"/>
          </ac:grpSpMkLst>
        </pc:grpChg>
        <pc:grpChg chg="del mod">
          <ac:chgData name="Lavoie Stéphanie" userId="03bcf5a2-8418-45e3-87eb-159b607e2fdb" providerId="ADAL" clId="{244AB648-D771-44CB-80C9-B39D313E4F8B}" dt="2020-10-15T23:25:54.789" v="257"/>
          <ac:grpSpMkLst>
            <pc:docMk/>
            <pc:sldMk cId="3106623894" sldId="478"/>
            <ac:grpSpMk id="139" creationId="{A8DE9CEC-EE5D-4DD1-A83D-DE2239AD2A0E}"/>
          </ac:grpSpMkLst>
        </pc:grpChg>
        <pc:grpChg chg="del mod">
          <ac:chgData name="Lavoie Stéphanie" userId="03bcf5a2-8418-45e3-87eb-159b607e2fdb" providerId="ADAL" clId="{244AB648-D771-44CB-80C9-B39D313E4F8B}" dt="2020-10-15T23:25:54.789" v="257"/>
          <ac:grpSpMkLst>
            <pc:docMk/>
            <pc:sldMk cId="3106623894" sldId="478"/>
            <ac:grpSpMk id="140" creationId="{53FEC733-3820-42EF-8410-ECD32EE39917}"/>
          </ac:grpSpMkLst>
        </pc:grpChg>
        <pc:grpChg chg="del mod">
          <ac:chgData name="Lavoie Stéphanie" userId="03bcf5a2-8418-45e3-87eb-159b607e2fdb" providerId="ADAL" clId="{244AB648-D771-44CB-80C9-B39D313E4F8B}" dt="2020-10-15T23:25:54.789" v="257"/>
          <ac:grpSpMkLst>
            <pc:docMk/>
            <pc:sldMk cId="3106623894" sldId="478"/>
            <ac:grpSpMk id="143" creationId="{4C5E651C-8C01-457F-91CA-A6EC36E0A064}"/>
          </ac:grpSpMkLst>
        </pc:grpChg>
        <pc:grpChg chg="del mod">
          <ac:chgData name="Lavoie Stéphanie" userId="03bcf5a2-8418-45e3-87eb-159b607e2fdb" providerId="ADAL" clId="{244AB648-D771-44CB-80C9-B39D313E4F8B}" dt="2020-10-15T23:25:54.789" v="257"/>
          <ac:grpSpMkLst>
            <pc:docMk/>
            <pc:sldMk cId="3106623894" sldId="478"/>
            <ac:grpSpMk id="158" creationId="{6EE6505E-413B-4801-BB93-C02F9EDFB8C7}"/>
          </ac:grpSpMkLst>
        </pc:grpChg>
        <pc:grpChg chg="mod">
          <ac:chgData name="Lavoie Stéphanie" userId="03bcf5a2-8418-45e3-87eb-159b607e2fdb" providerId="ADAL" clId="{244AB648-D771-44CB-80C9-B39D313E4F8B}" dt="2020-10-15T23:25:49.953" v="247"/>
          <ac:grpSpMkLst>
            <pc:docMk/>
            <pc:sldMk cId="3106623894" sldId="478"/>
            <ac:grpSpMk id="159" creationId="{0F32B932-8638-43DC-8053-704250C2C374}"/>
          </ac:grpSpMkLst>
        </pc:grpChg>
        <pc:grpChg chg="del mod">
          <ac:chgData name="Lavoie Stéphanie" userId="03bcf5a2-8418-45e3-87eb-159b607e2fdb" providerId="ADAL" clId="{244AB648-D771-44CB-80C9-B39D313E4F8B}" dt="2020-10-15T23:25:54.789" v="257"/>
          <ac:grpSpMkLst>
            <pc:docMk/>
            <pc:sldMk cId="3106623894" sldId="478"/>
            <ac:grpSpMk id="169" creationId="{B9E4D3E0-E511-47E0-AFFC-D2D6F8E1F376}"/>
          </ac:grpSpMkLst>
        </pc:grpChg>
        <pc:grpChg chg="del mod">
          <ac:chgData name="Lavoie Stéphanie" userId="03bcf5a2-8418-45e3-87eb-159b607e2fdb" providerId="ADAL" clId="{244AB648-D771-44CB-80C9-B39D313E4F8B}" dt="2020-10-15T23:26:15.257" v="296"/>
          <ac:grpSpMkLst>
            <pc:docMk/>
            <pc:sldMk cId="3106623894" sldId="478"/>
            <ac:grpSpMk id="170" creationId="{FAAD6674-0104-4372-9BFA-86D0380A8F19}"/>
          </ac:grpSpMkLst>
        </pc:grpChg>
        <pc:grpChg chg="mod">
          <ac:chgData name="Lavoie Stéphanie" userId="03bcf5a2-8418-45e3-87eb-159b607e2fdb" providerId="ADAL" clId="{244AB648-D771-44CB-80C9-B39D313E4F8B}" dt="2020-10-15T23:26:04.359" v="274"/>
          <ac:grpSpMkLst>
            <pc:docMk/>
            <pc:sldMk cId="3106623894" sldId="478"/>
            <ac:grpSpMk id="175" creationId="{EE91E27B-A765-48CD-AE94-24832CD5BF2C}"/>
          </ac:grpSpMkLst>
        </pc:grpChg>
        <pc:grpChg chg="del mod">
          <ac:chgData name="Lavoie Stéphanie" userId="03bcf5a2-8418-45e3-87eb-159b607e2fdb" providerId="ADAL" clId="{244AB648-D771-44CB-80C9-B39D313E4F8B}" dt="2020-10-15T23:26:19.002" v="302"/>
          <ac:grpSpMkLst>
            <pc:docMk/>
            <pc:sldMk cId="3106623894" sldId="478"/>
            <ac:grpSpMk id="188" creationId="{DCE4D5D7-3E0D-4A18-964C-D64DCA73F4D8}"/>
          </ac:grpSpMkLst>
        </pc:grpChg>
        <pc:grpChg chg="del mod">
          <ac:chgData name="Lavoie Stéphanie" userId="03bcf5a2-8418-45e3-87eb-159b607e2fdb" providerId="ADAL" clId="{244AB648-D771-44CB-80C9-B39D313E4F8B}" dt="2020-10-15T23:26:19.002" v="302"/>
          <ac:grpSpMkLst>
            <pc:docMk/>
            <pc:sldMk cId="3106623894" sldId="478"/>
            <ac:grpSpMk id="189" creationId="{70FF148F-5054-4E31-98AE-8D27B2D9941D}"/>
          </ac:grpSpMkLst>
        </pc:grpChg>
        <pc:grpChg chg="mod">
          <ac:chgData name="Lavoie Stéphanie" userId="03bcf5a2-8418-45e3-87eb-159b607e2fdb" providerId="ADAL" clId="{244AB648-D771-44CB-80C9-B39D313E4F8B}" dt="2020-10-15T23:26:19.002" v="302"/>
          <ac:grpSpMkLst>
            <pc:docMk/>
            <pc:sldMk cId="3106623894" sldId="478"/>
            <ac:grpSpMk id="195" creationId="{8E707783-71AE-473C-AE7A-7DA6E7B2FDA1}"/>
          </ac:grpSpMkLst>
        </pc:grpChg>
        <pc:grpChg chg="mod">
          <ac:chgData name="Lavoie Stéphanie" userId="03bcf5a2-8418-45e3-87eb-159b607e2fdb" providerId="ADAL" clId="{244AB648-D771-44CB-80C9-B39D313E4F8B}" dt="2020-10-15T23:26:43.290" v="305"/>
          <ac:grpSpMkLst>
            <pc:docMk/>
            <pc:sldMk cId="3106623894" sldId="478"/>
            <ac:grpSpMk id="198" creationId="{DE5BC446-55C0-4EF4-B25A-163D5357DA42}"/>
          </ac:grpSpMkLst>
        </pc:grpChg>
        <pc:grpChg chg="mod">
          <ac:chgData name="Lavoie Stéphanie" userId="03bcf5a2-8418-45e3-87eb-159b607e2fdb" providerId="ADAL" clId="{244AB648-D771-44CB-80C9-B39D313E4F8B}" dt="2020-10-15T23:26:48.919" v="312"/>
          <ac:grpSpMkLst>
            <pc:docMk/>
            <pc:sldMk cId="3106623894" sldId="478"/>
            <ac:grpSpMk id="205" creationId="{9A87D4F2-DE0D-477B-AFAC-0275530E9DD9}"/>
          </ac:grpSpMkLst>
        </pc:grpChg>
        <pc:grpChg chg="mod">
          <ac:chgData name="Lavoie Stéphanie" userId="03bcf5a2-8418-45e3-87eb-159b607e2fdb" providerId="ADAL" clId="{244AB648-D771-44CB-80C9-B39D313E4F8B}" dt="2020-10-15T23:26:58.757" v="325"/>
          <ac:grpSpMkLst>
            <pc:docMk/>
            <pc:sldMk cId="3106623894" sldId="478"/>
            <ac:grpSpMk id="218" creationId="{64BC77A8-7419-437A-8C38-5A74B099C8F0}"/>
          </ac:grpSpMkLst>
        </pc:grpChg>
        <pc:grpChg chg="mod">
          <ac:chgData name="Lavoie Stéphanie" userId="03bcf5a2-8418-45e3-87eb-159b607e2fdb" providerId="ADAL" clId="{244AB648-D771-44CB-80C9-B39D313E4F8B}" dt="2020-10-15T23:26:58.757" v="325"/>
          <ac:grpSpMkLst>
            <pc:docMk/>
            <pc:sldMk cId="3106623894" sldId="478"/>
            <ac:grpSpMk id="219" creationId="{ABBF4B91-29BD-4BBA-B4B5-568074C33F48}"/>
          </ac:grpSpMkLst>
        </pc:grpChg>
        <pc:grpChg chg="mod">
          <ac:chgData name="Lavoie Stéphanie" userId="03bcf5a2-8418-45e3-87eb-159b607e2fdb" providerId="ADAL" clId="{244AB648-D771-44CB-80C9-B39D313E4F8B}" dt="2020-10-15T23:27:30.135" v="329"/>
          <ac:grpSpMkLst>
            <pc:docMk/>
            <pc:sldMk cId="3106623894" sldId="478"/>
            <ac:grpSpMk id="223" creationId="{62E77DD3-87C3-41F4-B01A-678A5704AF50}"/>
          </ac:grpSpMkLst>
        </pc:grpChg>
        <pc:grpChg chg="mod">
          <ac:chgData name="Lavoie Stéphanie" userId="03bcf5a2-8418-45e3-87eb-159b607e2fdb" providerId="ADAL" clId="{244AB648-D771-44CB-80C9-B39D313E4F8B}" dt="2020-10-15T23:27:40.581" v="333"/>
          <ac:grpSpMkLst>
            <pc:docMk/>
            <pc:sldMk cId="3106623894" sldId="478"/>
            <ac:grpSpMk id="227" creationId="{5A331055-BE0F-4CAE-B9B5-309AB069D850}"/>
          </ac:grpSpMkLst>
        </pc:grpChg>
        <pc:grpChg chg="mod">
          <ac:chgData name="Lavoie Stéphanie" userId="03bcf5a2-8418-45e3-87eb-159b607e2fdb" providerId="ADAL" clId="{244AB648-D771-44CB-80C9-B39D313E4F8B}" dt="2020-10-15T23:27:51.709" v="348"/>
          <ac:grpSpMkLst>
            <pc:docMk/>
            <pc:sldMk cId="3106623894" sldId="478"/>
            <ac:grpSpMk id="242" creationId="{F4964D99-B028-46F7-AEC3-C2B75851F7F4}"/>
          </ac:grpSpMkLst>
        </pc:grpChg>
        <pc:picChg chg="add mod">
          <ac:chgData name="Lavoie Stéphanie" userId="03bcf5a2-8418-45e3-87eb-159b607e2fdb" providerId="ADAL" clId="{244AB648-D771-44CB-80C9-B39D313E4F8B}" dt="2020-10-15T23:22:19.544" v="54" actId="1076"/>
          <ac:picMkLst>
            <pc:docMk/>
            <pc:sldMk cId="3106623894" sldId="478"/>
            <ac:picMk id="4" creationId="{7FDC1102-2D4A-4924-BF78-32200B220200}"/>
          </ac:picMkLst>
        </pc:picChg>
        <pc:inkChg chg="add mod">
          <ac:chgData name="Lavoie Stéphanie" userId="03bcf5a2-8418-45e3-87eb-159b607e2fdb" providerId="ADAL" clId="{244AB648-D771-44CB-80C9-B39D313E4F8B}" dt="2020-10-15T23:22:57.132" v="78"/>
          <ac:inkMkLst>
            <pc:docMk/>
            <pc:sldMk cId="3106623894" sldId="478"/>
            <ac:inkMk id="5" creationId="{582F86AD-CE7E-4888-929F-DC5010EE231E}"/>
          </ac:inkMkLst>
        </pc:inkChg>
        <pc:inkChg chg="add del mod">
          <ac:chgData name="Lavoie Stéphanie" userId="03bcf5a2-8418-45e3-87eb-159b607e2fdb" providerId="ADAL" clId="{244AB648-D771-44CB-80C9-B39D313E4F8B}" dt="2020-10-15T23:22:57.129" v="77"/>
          <ac:inkMkLst>
            <pc:docMk/>
            <pc:sldMk cId="3106623894" sldId="478"/>
            <ac:inkMk id="6" creationId="{DE6ABC85-5CD4-4EDB-A81A-C7639C08093E}"/>
          </ac:inkMkLst>
        </pc:inkChg>
        <pc:inkChg chg="add del mod">
          <ac:chgData name="Lavoie Stéphanie" userId="03bcf5a2-8418-45e3-87eb-159b607e2fdb" providerId="ADAL" clId="{244AB648-D771-44CB-80C9-B39D313E4F8B}" dt="2020-10-15T23:22:57.132" v="78"/>
          <ac:inkMkLst>
            <pc:docMk/>
            <pc:sldMk cId="3106623894" sldId="478"/>
            <ac:inkMk id="7" creationId="{1643D59B-76E6-49E4-8755-25F2A38B8A97}"/>
          </ac:inkMkLst>
        </pc:inkChg>
        <pc:inkChg chg="add mod">
          <ac:chgData name="Lavoie Stéphanie" userId="03bcf5a2-8418-45e3-87eb-159b607e2fdb" providerId="ADAL" clId="{244AB648-D771-44CB-80C9-B39D313E4F8B}" dt="2020-10-15T23:23:06.733" v="84"/>
          <ac:inkMkLst>
            <pc:docMk/>
            <pc:sldMk cId="3106623894" sldId="478"/>
            <ac:inkMk id="9" creationId="{C947BC0A-835F-4725-B851-E3B1672952BE}"/>
          </ac:inkMkLst>
        </pc:inkChg>
        <pc:inkChg chg="add mod">
          <ac:chgData name="Lavoie Stéphanie" userId="03bcf5a2-8418-45e3-87eb-159b607e2fdb" providerId="ADAL" clId="{244AB648-D771-44CB-80C9-B39D313E4F8B}" dt="2020-10-15T23:23:06.733" v="84"/>
          <ac:inkMkLst>
            <pc:docMk/>
            <pc:sldMk cId="3106623894" sldId="478"/>
            <ac:inkMk id="10" creationId="{B993A7DB-BBB5-4577-9DE7-AE97C758264B}"/>
          </ac:inkMkLst>
        </pc:inkChg>
        <pc:inkChg chg="add mod">
          <ac:chgData name="Lavoie Stéphanie" userId="03bcf5a2-8418-45e3-87eb-159b607e2fdb" providerId="ADAL" clId="{244AB648-D771-44CB-80C9-B39D313E4F8B}" dt="2020-10-15T23:23:06.733" v="84"/>
          <ac:inkMkLst>
            <pc:docMk/>
            <pc:sldMk cId="3106623894" sldId="478"/>
            <ac:inkMk id="12" creationId="{027B5739-B0F7-4D89-B5B4-AE20496A2EA3}"/>
          </ac:inkMkLst>
        </pc:inkChg>
        <pc:inkChg chg="add mod">
          <ac:chgData name="Lavoie Stéphanie" userId="03bcf5a2-8418-45e3-87eb-159b607e2fdb" providerId="ADAL" clId="{244AB648-D771-44CB-80C9-B39D313E4F8B}" dt="2020-10-15T23:23:06.733" v="84"/>
          <ac:inkMkLst>
            <pc:docMk/>
            <pc:sldMk cId="3106623894" sldId="478"/>
            <ac:inkMk id="13" creationId="{0427C991-0BE8-45C3-B5F6-D2177E1DA24D}"/>
          </ac:inkMkLst>
        </pc:inkChg>
        <pc:inkChg chg="add mod">
          <ac:chgData name="Lavoie Stéphanie" userId="03bcf5a2-8418-45e3-87eb-159b607e2fdb" providerId="ADAL" clId="{244AB648-D771-44CB-80C9-B39D313E4F8B}" dt="2020-10-15T23:23:14.297" v="90"/>
          <ac:inkMkLst>
            <pc:docMk/>
            <pc:sldMk cId="3106623894" sldId="478"/>
            <ac:inkMk id="15" creationId="{E646CEF6-0FBE-4464-BF08-924F6CE18DB4}"/>
          </ac:inkMkLst>
        </pc:inkChg>
        <pc:inkChg chg="add mod">
          <ac:chgData name="Lavoie Stéphanie" userId="03bcf5a2-8418-45e3-87eb-159b607e2fdb" providerId="ADAL" clId="{244AB648-D771-44CB-80C9-B39D313E4F8B}" dt="2020-10-15T23:23:14.297" v="90"/>
          <ac:inkMkLst>
            <pc:docMk/>
            <pc:sldMk cId="3106623894" sldId="478"/>
            <ac:inkMk id="16" creationId="{17363ADA-FF40-4BA8-9467-ADEDA0C71E94}"/>
          </ac:inkMkLst>
        </pc:inkChg>
        <pc:inkChg chg="add mod">
          <ac:chgData name="Lavoie Stéphanie" userId="03bcf5a2-8418-45e3-87eb-159b607e2fdb" providerId="ADAL" clId="{244AB648-D771-44CB-80C9-B39D313E4F8B}" dt="2020-10-15T23:26:43.290" v="305"/>
          <ac:inkMkLst>
            <pc:docMk/>
            <pc:sldMk cId="3106623894" sldId="478"/>
            <ac:inkMk id="17" creationId="{1AC8CF60-3831-456A-ACD4-146B68380DB8}"/>
          </ac:inkMkLst>
        </pc:inkChg>
        <pc:inkChg chg="add mod">
          <ac:chgData name="Lavoie Stéphanie" userId="03bcf5a2-8418-45e3-87eb-159b607e2fdb" providerId="ADAL" clId="{244AB648-D771-44CB-80C9-B39D313E4F8B}" dt="2020-10-15T23:26:43.290" v="305"/>
          <ac:inkMkLst>
            <pc:docMk/>
            <pc:sldMk cId="3106623894" sldId="478"/>
            <ac:inkMk id="18" creationId="{120EF6FB-0D9A-4B98-9DFA-4DA1E3822249}"/>
          </ac:inkMkLst>
        </pc:inkChg>
        <pc:inkChg chg="add mod">
          <ac:chgData name="Lavoie Stéphanie" userId="03bcf5a2-8418-45e3-87eb-159b607e2fdb" providerId="ADAL" clId="{244AB648-D771-44CB-80C9-B39D313E4F8B}" dt="2020-10-15T23:26:43.290" v="305"/>
          <ac:inkMkLst>
            <pc:docMk/>
            <pc:sldMk cId="3106623894" sldId="478"/>
            <ac:inkMk id="19" creationId="{DDC1F38C-F5D9-4CA2-A7BE-45F26AD5EE15}"/>
          </ac:inkMkLst>
        </pc:inkChg>
        <pc:inkChg chg="add mod">
          <ac:chgData name="Lavoie Stéphanie" userId="03bcf5a2-8418-45e3-87eb-159b607e2fdb" providerId="ADAL" clId="{244AB648-D771-44CB-80C9-B39D313E4F8B}" dt="2020-10-15T23:26:43.290" v="305"/>
          <ac:inkMkLst>
            <pc:docMk/>
            <pc:sldMk cId="3106623894" sldId="478"/>
            <ac:inkMk id="22" creationId="{B8B6F754-C360-46C9-A72C-DBA7EDD485F5}"/>
          </ac:inkMkLst>
        </pc:inkChg>
        <pc:inkChg chg="add mod">
          <ac:chgData name="Lavoie Stéphanie" userId="03bcf5a2-8418-45e3-87eb-159b607e2fdb" providerId="ADAL" clId="{244AB648-D771-44CB-80C9-B39D313E4F8B}" dt="2020-10-15T23:26:43.290" v="305"/>
          <ac:inkMkLst>
            <pc:docMk/>
            <pc:sldMk cId="3106623894" sldId="478"/>
            <ac:inkMk id="23" creationId="{30A94678-A8EE-4116-BA2A-953C124F8C9E}"/>
          </ac:inkMkLst>
        </pc:inkChg>
        <pc:inkChg chg="add mod">
          <ac:chgData name="Lavoie Stéphanie" userId="03bcf5a2-8418-45e3-87eb-159b607e2fdb" providerId="ADAL" clId="{244AB648-D771-44CB-80C9-B39D313E4F8B}" dt="2020-10-15T23:26:43.290" v="305"/>
          <ac:inkMkLst>
            <pc:docMk/>
            <pc:sldMk cId="3106623894" sldId="478"/>
            <ac:inkMk id="24" creationId="{46A557DD-0978-4A8C-A950-46938B3FD0FE}"/>
          </ac:inkMkLst>
        </pc:inkChg>
        <pc:inkChg chg="add">
          <ac:chgData name="Lavoie Stéphanie" userId="03bcf5a2-8418-45e3-87eb-159b607e2fdb" providerId="ADAL" clId="{244AB648-D771-44CB-80C9-B39D313E4F8B}" dt="2020-10-15T23:23:22.658" v="95" actId="9405"/>
          <ac:inkMkLst>
            <pc:docMk/>
            <pc:sldMk cId="3106623894" sldId="478"/>
            <ac:inkMk id="26" creationId="{EC26E205-1C82-480D-A76A-69097A95FE37}"/>
          </ac:inkMkLst>
        </pc:inkChg>
        <pc:inkChg chg="add mod">
          <ac:chgData name="Lavoie Stéphanie" userId="03bcf5a2-8418-45e3-87eb-159b607e2fdb" providerId="ADAL" clId="{244AB648-D771-44CB-80C9-B39D313E4F8B}" dt="2020-10-15T23:23:27.883" v="103"/>
          <ac:inkMkLst>
            <pc:docMk/>
            <pc:sldMk cId="3106623894" sldId="478"/>
            <ac:inkMk id="27" creationId="{6CD2A601-32AE-4DC4-A89A-F1FD5AAC0691}"/>
          </ac:inkMkLst>
        </pc:inkChg>
        <pc:inkChg chg="add mod">
          <ac:chgData name="Lavoie Stéphanie" userId="03bcf5a2-8418-45e3-87eb-159b607e2fdb" providerId="ADAL" clId="{244AB648-D771-44CB-80C9-B39D313E4F8B}" dt="2020-10-15T23:23:27.883" v="103"/>
          <ac:inkMkLst>
            <pc:docMk/>
            <pc:sldMk cId="3106623894" sldId="478"/>
            <ac:inkMk id="28" creationId="{AE4CBF78-C680-44F4-8D32-F370CF13E91D}"/>
          </ac:inkMkLst>
        </pc:inkChg>
        <pc:inkChg chg="add mod">
          <ac:chgData name="Lavoie Stéphanie" userId="03bcf5a2-8418-45e3-87eb-159b607e2fdb" providerId="ADAL" clId="{244AB648-D771-44CB-80C9-B39D313E4F8B}" dt="2020-10-15T23:23:27.883" v="103"/>
          <ac:inkMkLst>
            <pc:docMk/>
            <pc:sldMk cId="3106623894" sldId="478"/>
            <ac:inkMk id="30" creationId="{46B80E4C-4DAE-4101-AFA6-553168A77FFD}"/>
          </ac:inkMkLst>
        </pc:inkChg>
        <pc:inkChg chg="add mod">
          <ac:chgData name="Lavoie Stéphanie" userId="03bcf5a2-8418-45e3-87eb-159b607e2fdb" providerId="ADAL" clId="{244AB648-D771-44CB-80C9-B39D313E4F8B}" dt="2020-10-15T23:23:27.883" v="103"/>
          <ac:inkMkLst>
            <pc:docMk/>
            <pc:sldMk cId="3106623894" sldId="478"/>
            <ac:inkMk id="31" creationId="{C4D50EFA-44B6-4E62-8BFD-A471C742544A}"/>
          </ac:inkMkLst>
        </pc:inkChg>
        <pc:inkChg chg="add mod">
          <ac:chgData name="Lavoie Stéphanie" userId="03bcf5a2-8418-45e3-87eb-159b607e2fdb" providerId="ADAL" clId="{244AB648-D771-44CB-80C9-B39D313E4F8B}" dt="2020-10-15T23:23:27.883" v="103"/>
          <ac:inkMkLst>
            <pc:docMk/>
            <pc:sldMk cId="3106623894" sldId="478"/>
            <ac:inkMk id="32" creationId="{016637B8-6001-4B41-9C15-5637F17364B4}"/>
          </ac:inkMkLst>
        </pc:inkChg>
        <pc:inkChg chg="add mod">
          <ac:chgData name="Lavoie Stéphanie" userId="03bcf5a2-8418-45e3-87eb-159b607e2fdb" providerId="ADAL" clId="{244AB648-D771-44CB-80C9-B39D313E4F8B}" dt="2020-10-15T23:23:27.883" v="103"/>
          <ac:inkMkLst>
            <pc:docMk/>
            <pc:sldMk cId="3106623894" sldId="478"/>
            <ac:inkMk id="33" creationId="{B696A028-667E-4151-9847-94B993C62914}"/>
          </ac:inkMkLst>
        </pc:inkChg>
        <pc:inkChg chg="add mod">
          <ac:chgData name="Lavoie Stéphanie" userId="03bcf5a2-8418-45e3-87eb-159b607e2fdb" providerId="ADAL" clId="{244AB648-D771-44CB-80C9-B39D313E4F8B}" dt="2020-10-15T23:23:32.783" v="110"/>
          <ac:inkMkLst>
            <pc:docMk/>
            <pc:sldMk cId="3106623894" sldId="478"/>
            <ac:inkMk id="35" creationId="{CC1E0E87-C0BC-49CF-9792-1C6EEFD29B7E}"/>
          </ac:inkMkLst>
        </pc:inkChg>
        <pc:inkChg chg="add mod">
          <ac:chgData name="Lavoie Stéphanie" userId="03bcf5a2-8418-45e3-87eb-159b607e2fdb" providerId="ADAL" clId="{244AB648-D771-44CB-80C9-B39D313E4F8B}" dt="2020-10-15T23:23:32.783" v="110"/>
          <ac:inkMkLst>
            <pc:docMk/>
            <pc:sldMk cId="3106623894" sldId="478"/>
            <ac:inkMk id="36" creationId="{E4BAF56E-CCBC-49CB-92E1-512A1F82B8D5}"/>
          </ac:inkMkLst>
        </pc:inkChg>
        <pc:inkChg chg="add mod">
          <ac:chgData name="Lavoie Stéphanie" userId="03bcf5a2-8418-45e3-87eb-159b607e2fdb" providerId="ADAL" clId="{244AB648-D771-44CB-80C9-B39D313E4F8B}" dt="2020-10-15T23:23:32.783" v="110"/>
          <ac:inkMkLst>
            <pc:docMk/>
            <pc:sldMk cId="3106623894" sldId="478"/>
            <ac:inkMk id="38" creationId="{0F8F011F-38E5-468C-A4A6-199E4FCD94BA}"/>
          </ac:inkMkLst>
        </pc:inkChg>
        <pc:inkChg chg="add mod">
          <ac:chgData name="Lavoie Stéphanie" userId="03bcf5a2-8418-45e3-87eb-159b607e2fdb" providerId="ADAL" clId="{244AB648-D771-44CB-80C9-B39D313E4F8B}" dt="2020-10-15T23:23:32.783" v="110"/>
          <ac:inkMkLst>
            <pc:docMk/>
            <pc:sldMk cId="3106623894" sldId="478"/>
            <ac:inkMk id="39" creationId="{6B0A44FF-C806-42CD-96D7-7E3AA74C49A1}"/>
          </ac:inkMkLst>
        </pc:inkChg>
        <pc:inkChg chg="add mod">
          <ac:chgData name="Lavoie Stéphanie" userId="03bcf5a2-8418-45e3-87eb-159b607e2fdb" providerId="ADAL" clId="{244AB648-D771-44CB-80C9-B39D313E4F8B}" dt="2020-10-15T23:23:32.783" v="110"/>
          <ac:inkMkLst>
            <pc:docMk/>
            <pc:sldMk cId="3106623894" sldId="478"/>
            <ac:inkMk id="40" creationId="{62887693-B26D-469E-9236-A3F605358DC8}"/>
          </ac:inkMkLst>
        </pc:inkChg>
        <pc:inkChg chg="add mod">
          <ac:chgData name="Lavoie Stéphanie" userId="03bcf5a2-8418-45e3-87eb-159b607e2fdb" providerId="ADAL" clId="{244AB648-D771-44CB-80C9-B39D313E4F8B}" dt="2020-10-15T23:23:37.961" v="116"/>
          <ac:inkMkLst>
            <pc:docMk/>
            <pc:sldMk cId="3106623894" sldId="478"/>
            <ac:inkMk id="42" creationId="{9A00CFBA-61F6-4818-B69E-5FF2A20BD783}"/>
          </ac:inkMkLst>
        </pc:inkChg>
        <pc:inkChg chg="add mod">
          <ac:chgData name="Lavoie Stéphanie" userId="03bcf5a2-8418-45e3-87eb-159b607e2fdb" providerId="ADAL" clId="{244AB648-D771-44CB-80C9-B39D313E4F8B}" dt="2020-10-15T23:23:37.961" v="116"/>
          <ac:inkMkLst>
            <pc:docMk/>
            <pc:sldMk cId="3106623894" sldId="478"/>
            <ac:inkMk id="43" creationId="{C8861AF6-9B20-416D-B87C-3C4466F6BB3F}"/>
          </ac:inkMkLst>
        </pc:inkChg>
        <pc:inkChg chg="add mod">
          <ac:chgData name="Lavoie Stéphanie" userId="03bcf5a2-8418-45e3-87eb-159b607e2fdb" providerId="ADAL" clId="{244AB648-D771-44CB-80C9-B39D313E4F8B}" dt="2020-10-15T23:23:37.961" v="116"/>
          <ac:inkMkLst>
            <pc:docMk/>
            <pc:sldMk cId="3106623894" sldId="478"/>
            <ac:inkMk id="44" creationId="{7FC4601E-EDF6-4223-80FC-74CC2E3DFA62}"/>
          </ac:inkMkLst>
        </pc:inkChg>
        <pc:inkChg chg="add mod">
          <ac:chgData name="Lavoie Stéphanie" userId="03bcf5a2-8418-45e3-87eb-159b607e2fdb" providerId="ADAL" clId="{244AB648-D771-44CB-80C9-B39D313E4F8B}" dt="2020-10-15T23:23:37.961" v="116"/>
          <ac:inkMkLst>
            <pc:docMk/>
            <pc:sldMk cId="3106623894" sldId="478"/>
            <ac:inkMk id="45" creationId="{FF183A04-35AA-49DC-AF0B-86C289155108}"/>
          </ac:inkMkLst>
        </pc:inkChg>
        <pc:inkChg chg="add mod">
          <ac:chgData name="Lavoie Stéphanie" userId="03bcf5a2-8418-45e3-87eb-159b607e2fdb" providerId="ADAL" clId="{244AB648-D771-44CB-80C9-B39D313E4F8B}" dt="2020-10-15T23:23:37.961" v="116"/>
          <ac:inkMkLst>
            <pc:docMk/>
            <pc:sldMk cId="3106623894" sldId="478"/>
            <ac:inkMk id="46" creationId="{E6326B02-C782-4ADC-9FC7-82BC8342848E}"/>
          </ac:inkMkLst>
        </pc:inkChg>
        <pc:inkChg chg="add mod">
          <ac:chgData name="Lavoie Stéphanie" userId="03bcf5a2-8418-45e3-87eb-159b607e2fdb" providerId="ADAL" clId="{244AB648-D771-44CB-80C9-B39D313E4F8B}" dt="2020-10-15T23:23:41.130" v="119"/>
          <ac:inkMkLst>
            <pc:docMk/>
            <pc:sldMk cId="3106623894" sldId="478"/>
            <ac:inkMk id="49" creationId="{82C2F0BA-6F8C-4565-9E66-600A0BF3E0C1}"/>
          </ac:inkMkLst>
        </pc:inkChg>
        <pc:inkChg chg="add mod">
          <ac:chgData name="Lavoie Stéphanie" userId="03bcf5a2-8418-45e3-87eb-159b607e2fdb" providerId="ADAL" clId="{244AB648-D771-44CB-80C9-B39D313E4F8B}" dt="2020-10-15T23:23:41.130" v="119"/>
          <ac:inkMkLst>
            <pc:docMk/>
            <pc:sldMk cId="3106623894" sldId="478"/>
            <ac:inkMk id="50" creationId="{1FCB9A32-5284-41DA-AAB5-ADFEEFB3CC96}"/>
          </ac:inkMkLst>
        </pc:inkChg>
        <pc:inkChg chg="add del mod">
          <ac:chgData name="Lavoie Stéphanie" userId="03bcf5a2-8418-45e3-87eb-159b607e2fdb" providerId="ADAL" clId="{244AB648-D771-44CB-80C9-B39D313E4F8B}" dt="2020-10-15T23:24:38.175" v="163"/>
          <ac:inkMkLst>
            <pc:docMk/>
            <pc:sldMk cId="3106623894" sldId="478"/>
            <ac:inkMk id="52" creationId="{35B25F24-8F69-46D5-B3FD-392D65694FDB}"/>
          </ac:inkMkLst>
        </pc:inkChg>
        <pc:inkChg chg="add del mod">
          <ac:chgData name="Lavoie Stéphanie" userId="03bcf5a2-8418-45e3-87eb-159b607e2fdb" providerId="ADAL" clId="{244AB648-D771-44CB-80C9-B39D313E4F8B}" dt="2020-10-15T23:24:38.177" v="165"/>
          <ac:inkMkLst>
            <pc:docMk/>
            <pc:sldMk cId="3106623894" sldId="478"/>
            <ac:inkMk id="53" creationId="{578011C9-05D2-4D0D-A306-AD09AB79C26D}"/>
          </ac:inkMkLst>
        </pc:inkChg>
        <pc:inkChg chg="add del mod">
          <ac:chgData name="Lavoie Stéphanie" userId="03bcf5a2-8418-45e3-87eb-159b607e2fdb" providerId="ADAL" clId="{244AB648-D771-44CB-80C9-B39D313E4F8B}" dt="2020-10-15T23:24:38.176" v="164"/>
          <ac:inkMkLst>
            <pc:docMk/>
            <pc:sldMk cId="3106623894" sldId="478"/>
            <ac:inkMk id="54" creationId="{A96EC2AC-DCCD-43DE-953E-E42FD8E2AA99}"/>
          </ac:inkMkLst>
        </pc:inkChg>
        <pc:inkChg chg="add del mod">
          <ac:chgData name="Lavoie Stéphanie" userId="03bcf5a2-8418-45e3-87eb-159b607e2fdb" providerId="ADAL" clId="{244AB648-D771-44CB-80C9-B39D313E4F8B}" dt="2020-10-15T23:24:38.178" v="168"/>
          <ac:inkMkLst>
            <pc:docMk/>
            <pc:sldMk cId="3106623894" sldId="478"/>
            <ac:inkMk id="56" creationId="{FFEE155E-6571-4693-8E0F-D412B5A35AE5}"/>
          </ac:inkMkLst>
        </pc:inkChg>
        <pc:inkChg chg="add del mod">
          <ac:chgData name="Lavoie Stéphanie" userId="03bcf5a2-8418-45e3-87eb-159b607e2fdb" providerId="ADAL" clId="{244AB648-D771-44CB-80C9-B39D313E4F8B}" dt="2020-10-15T23:24:38.178" v="167"/>
          <ac:inkMkLst>
            <pc:docMk/>
            <pc:sldMk cId="3106623894" sldId="478"/>
            <ac:inkMk id="57" creationId="{F0CBF5D7-3CAE-4DE1-9FFF-3BAEE9C3A318}"/>
          </ac:inkMkLst>
        </pc:inkChg>
        <pc:inkChg chg="add del mod">
          <ac:chgData name="Lavoie Stéphanie" userId="03bcf5a2-8418-45e3-87eb-159b607e2fdb" providerId="ADAL" clId="{244AB648-D771-44CB-80C9-B39D313E4F8B}" dt="2020-10-15T23:24:38.179" v="170"/>
          <ac:inkMkLst>
            <pc:docMk/>
            <pc:sldMk cId="3106623894" sldId="478"/>
            <ac:inkMk id="58" creationId="{40DA4968-23A7-4AA9-A6AD-C08E701AF73F}"/>
          </ac:inkMkLst>
        </pc:inkChg>
        <pc:inkChg chg="add del mod">
          <ac:chgData name="Lavoie Stéphanie" userId="03bcf5a2-8418-45e3-87eb-159b607e2fdb" providerId="ADAL" clId="{244AB648-D771-44CB-80C9-B39D313E4F8B}" dt="2020-10-15T23:24:38.178" v="169"/>
          <ac:inkMkLst>
            <pc:docMk/>
            <pc:sldMk cId="3106623894" sldId="478"/>
            <ac:inkMk id="59" creationId="{9117AFAA-8C29-4751-A07D-0807A69C8B44}"/>
          </ac:inkMkLst>
        </pc:inkChg>
        <pc:inkChg chg="add del mod">
          <ac:chgData name="Lavoie Stéphanie" userId="03bcf5a2-8418-45e3-87eb-159b607e2fdb" providerId="ADAL" clId="{244AB648-D771-44CB-80C9-B39D313E4F8B}" dt="2020-10-15T23:24:38.177" v="166"/>
          <ac:inkMkLst>
            <pc:docMk/>
            <pc:sldMk cId="3106623894" sldId="478"/>
            <ac:inkMk id="60" creationId="{92628505-B3B2-456D-BC13-FD6682EA3C98}"/>
          </ac:inkMkLst>
        </pc:inkChg>
        <pc:inkChg chg="add mod">
          <ac:chgData name="Lavoie Stéphanie" userId="03bcf5a2-8418-45e3-87eb-159b607e2fdb" providerId="ADAL" clId="{244AB648-D771-44CB-80C9-B39D313E4F8B}" dt="2020-10-15T23:25:30.613" v="221"/>
          <ac:inkMkLst>
            <pc:docMk/>
            <pc:sldMk cId="3106623894" sldId="478"/>
            <ac:inkMk id="62" creationId="{4EF2267F-A49C-4C7E-9BC0-D31E90E40154}"/>
          </ac:inkMkLst>
        </pc:inkChg>
        <pc:inkChg chg="add mod">
          <ac:chgData name="Lavoie Stéphanie" userId="03bcf5a2-8418-45e3-87eb-159b607e2fdb" providerId="ADAL" clId="{244AB648-D771-44CB-80C9-B39D313E4F8B}" dt="2020-10-15T23:25:30.613" v="221"/>
          <ac:inkMkLst>
            <pc:docMk/>
            <pc:sldMk cId="3106623894" sldId="478"/>
            <ac:inkMk id="63" creationId="{FEC34739-084D-4F13-8B8F-BF6DDBF2FE27}"/>
          </ac:inkMkLst>
        </pc:inkChg>
        <pc:inkChg chg="add mod">
          <ac:chgData name="Lavoie Stéphanie" userId="03bcf5a2-8418-45e3-87eb-159b607e2fdb" providerId="ADAL" clId="{244AB648-D771-44CB-80C9-B39D313E4F8B}" dt="2020-10-15T23:25:30.613" v="221"/>
          <ac:inkMkLst>
            <pc:docMk/>
            <pc:sldMk cId="3106623894" sldId="478"/>
            <ac:inkMk id="64" creationId="{3E83069E-0CB7-4F99-B755-8AABDC673590}"/>
          </ac:inkMkLst>
        </pc:inkChg>
        <pc:inkChg chg="add mod">
          <ac:chgData name="Lavoie Stéphanie" userId="03bcf5a2-8418-45e3-87eb-159b607e2fdb" providerId="ADAL" clId="{244AB648-D771-44CB-80C9-B39D313E4F8B}" dt="2020-10-15T23:25:30.613" v="221"/>
          <ac:inkMkLst>
            <pc:docMk/>
            <pc:sldMk cId="3106623894" sldId="478"/>
            <ac:inkMk id="65" creationId="{E99C7EE3-F9AE-4DB8-BFBC-B123F9C14508}"/>
          </ac:inkMkLst>
        </pc:inkChg>
        <pc:inkChg chg="add mod">
          <ac:chgData name="Lavoie Stéphanie" userId="03bcf5a2-8418-45e3-87eb-159b607e2fdb" providerId="ADAL" clId="{244AB648-D771-44CB-80C9-B39D313E4F8B}" dt="2020-10-15T23:25:30.613" v="221"/>
          <ac:inkMkLst>
            <pc:docMk/>
            <pc:sldMk cId="3106623894" sldId="478"/>
            <ac:inkMk id="66" creationId="{5BBAE8CF-2B0B-44E1-A7D6-291EF4ECECA1}"/>
          </ac:inkMkLst>
        </pc:inkChg>
        <pc:inkChg chg="add mod">
          <ac:chgData name="Lavoie Stéphanie" userId="03bcf5a2-8418-45e3-87eb-159b607e2fdb" providerId="ADAL" clId="{244AB648-D771-44CB-80C9-B39D313E4F8B}" dt="2020-10-15T23:25:30.613" v="221"/>
          <ac:inkMkLst>
            <pc:docMk/>
            <pc:sldMk cId="3106623894" sldId="478"/>
            <ac:inkMk id="67" creationId="{9622344C-88BC-485A-B654-7210CADB29D9}"/>
          </ac:inkMkLst>
        </pc:inkChg>
        <pc:inkChg chg="add mod">
          <ac:chgData name="Lavoie Stéphanie" userId="03bcf5a2-8418-45e3-87eb-159b607e2fdb" providerId="ADAL" clId="{244AB648-D771-44CB-80C9-B39D313E4F8B}" dt="2020-10-15T23:26:43.290" v="305"/>
          <ac:inkMkLst>
            <pc:docMk/>
            <pc:sldMk cId="3106623894" sldId="478"/>
            <ac:inkMk id="69" creationId="{5EE7647C-223E-4C30-A7D6-8ACA68E04F73}"/>
          </ac:inkMkLst>
        </pc:inkChg>
        <pc:inkChg chg="add mod">
          <ac:chgData name="Lavoie Stéphanie" userId="03bcf5a2-8418-45e3-87eb-159b607e2fdb" providerId="ADAL" clId="{244AB648-D771-44CB-80C9-B39D313E4F8B}" dt="2020-10-15T23:26:43.290" v="305"/>
          <ac:inkMkLst>
            <pc:docMk/>
            <pc:sldMk cId="3106623894" sldId="478"/>
            <ac:inkMk id="70" creationId="{A327145C-2710-4C2E-A425-0EC28DB109BD}"/>
          </ac:inkMkLst>
        </pc:inkChg>
        <pc:inkChg chg="add mod">
          <ac:chgData name="Lavoie Stéphanie" userId="03bcf5a2-8418-45e3-87eb-159b607e2fdb" providerId="ADAL" clId="{244AB648-D771-44CB-80C9-B39D313E4F8B}" dt="2020-10-15T23:26:43.290" v="305"/>
          <ac:inkMkLst>
            <pc:docMk/>
            <pc:sldMk cId="3106623894" sldId="478"/>
            <ac:inkMk id="71" creationId="{42C8A1E6-070F-406C-A8F2-05405225C1AD}"/>
          </ac:inkMkLst>
        </pc:inkChg>
        <pc:inkChg chg="add mod">
          <ac:chgData name="Lavoie Stéphanie" userId="03bcf5a2-8418-45e3-87eb-159b607e2fdb" providerId="ADAL" clId="{244AB648-D771-44CB-80C9-B39D313E4F8B}" dt="2020-10-15T23:26:43.290" v="305"/>
          <ac:inkMkLst>
            <pc:docMk/>
            <pc:sldMk cId="3106623894" sldId="478"/>
            <ac:inkMk id="72" creationId="{2C14470F-3828-4BF1-BF94-64FCB6CB693E}"/>
          </ac:inkMkLst>
        </pc:inkChg>
        <pc:inkChg chg="add mod">
          <ac:chgData name="Lavoie Stéphanie" userId="03bcf5a2-8418-45e3-87eb-159b607e2fdb" providerId="ADAL" clId="{244AB648-D771-44CB-80C9-B39D313E4F8B}" dt="2020-10-15T23:26:43.290" v="305"/>
          <ac:inkMkLst>
            <pc:docMk/>
            <pc:sldMk cId="3106623894" sldId="478"/>
            <ac:inkMk id="73" creationId="{10B7EA81-3B4D-4FBA-BAFA-D1EE390D2C23}"/>
          </ac:inkMkLst>
        </pc:inkChg>
        <pc:inkChg chg="add mod">
          <ac:chgData name="Lavoie Stéphanie" userId="03bcf5a2-8418-45e3-87eb-159b607e2fdb" providerId="ADAL" clId="{244AB648-D771-44CB-80C9-B39D313E4F8B}" dt="2020-10-15T23:26:43.290" v="305"/>
          <ac:inkMkLst>
            <pc:docMk/>
            <pc:sldMk cId="3106623894" sldId="478"/>
            <ac:inkMk id="75" creationId="{D73BE6C0-9C75-4F3C-B5FA-9161197FDA86}"/>
          </ac:inkMkLst>
        </pc:inkChg>
        <pc:inkChg chg="add mod">
          <ac:chgData name="Lavoie Stéphanie" userId="03bcf5a2-8418-45e3-87eb-159b607e2fdb" providerId="ADAL" clId="{244AB648-D771-44CB-80C9-B39D313E4F8B}" dt="2020-10-15T23:26:43.290" v="305"/>
          <ac:inkMkLst>
            <pc:docMk/>
            <pc:sldMk cId="3106623894" sldId="478"/>
            <ac:inkMk id="76" creationId="{35C0B3E9-291F-436E-8234-B4503791ED5B}"/>
          </ac:inkMkLst>
        </pc:inkChg>
        <pc:inkChg chg="add mod">
          <ac:chgData name="Lavoie Stéphanie" userId="03bcf5a2-8418-45e3-87eb-159b607e2fdb" providerId="ADAL" clId="{244AB648-D771-44CB-80C9-B39D313E4F8B}" dt="2020-10-15T23:26:43.290" v="305"/>
          <ac:inkMkLst>
            <pc:docMk/>
            <pc:sldMk cId="3106623894" sldId="478"/>
            <ac:inkMk id="77" creationId="{CACD3A00-D798-456F-A73D-3E980B22096F}"/>
          </ac:inkMkLst>
        </pc:inkChg>
        <pc:inkChg chg="add mod">
          <ac:chgData name="Lavoie Stéphanie" userId="03bcf5a2-8418-45e3-87eb-159b607e2fdb" providerId="ADAL" clId="{244AB648-D771-44CB-80C9-B39D313E4F8B}" dt="2020-10-15T23:26:43.290" v="305"/>
          <ac:inkMkLst>
            <pc:docMk/>
            <pc:sldMk cId="3106623894" sldId="478"/>
            <ac:inkMk id="78" creationId="{F6607050-66A8-4FBC-AAB5-C6AE906C3D38}"/>
          </ac:inkMkLst>
        </pc:inkChg>
        <pc:inkChg chg="add mod">
          <ac:chgData name="Lavoie Stéphanie" userId="03bcf5a2-8418-45e3-87eb-159b607e2fdb" providerId="ADAL" clId="{244AB648-D771-44CB-80C9-B39D313E4F8B}" dt="2020-10-15T23:26:43.290" v="305"/>
          <ac:inkMkLst>
            <pc:docMk/>
            <pc:sldMk cId="3106623894" sldId="478"/>
            <ac:inkMk id="79" creationId="{6FD9D9BF-BC12-4B42-A8EF-138351D5939A}"/>
          </ac:inkMkLst>
        </pc:inkChg>
        <pc:inkChg chg="add mod">
          <ac:chgData name="Lavoie Stéphanie" userId="03bcf5a2-8418-45e3-87eb-159b607e2fdb" providerId="ADAL" clId="{244AB648-D771-44CB-80C9-B39D313E4F8B}" dt="2020-10-15T23:26:43.290" v="305"/>
          <ac:inkMkLst>
            <pc:docMk/>
            <pc:sldMk cId="3106623894" sldId="478"/>
            <ac:inkMk id="80" creationId="{E66FA429-5B73-41E0-9F05-DE5617739F1F}"/>
          </ac:inkMkLst>
        </pc:inkChg>
        <pc:inkChg chg="add mod">
          <ac:chgData name="Lavoie Stéphanie" userId="03bcf5a2-8418-45e3-87eb-159b607e2fdb" providerId="ADAL" clId="{244AB648-D771-44CB-80C9-B39D313E4F8B}" dt="2020-10-15T23:24:23.578" v="152"/>
          <ac:inkMkLst>
            <pc:docMk/>
            <pc:sldMk cId="3106623894" sldId="478"/>
            <ac:inkMk id="81" creationId="{A35A355D-A56B-4EA8-97DC-C8274BAAEBCF}"/>
          </ac:inkMkLst>
        </pc:inkChg>
        <pc:inkChg chg="add mod">
          <ac:chgData name="Lavoie Stéphanie" userId="03bcf5a2-8418-45e3-87eb-159b607e2fdb" providerId="ADAL" clId="{244AB648-D771-44CB-80C9-B39D313E4F8B}" dt="2020-10-15T23:24:23.578" v="152"/>
          <ac:inkMkLst>
            <pc:docMk/>
            <pc:sldMk cId="3106623894" sldId="478"/>
            <ac:inkMk id="82" creationId="{8CDC6154-34DB-4077-94C4-E4D8DBDA4594}"/>
          </ac:inkMkLst>
        </pc:inkChg>
        <pc:inkChg chg="add mod">
          <ac:chgData name="Lavoie Stéphanie" userId="03bcf5a2-8418-45e3-87eb-159b607e2fdb" providerId="ADAL" clId="{244AB648-D771-44CB-80C9-B39D313E4F8B}" dt="2020-10-15T23:24:23.578" v="152"/>
          <ac:inkMkLst>
            <pc:docMk/>
            <pc:sldMk cId="3106623894" sldId="478"/>
            <ac:inkMk id="83" creationId="{B760F52C-7270-4AA3-B742-2B5D212F8B4D}"/>
          </ac:inkMkLst>
        </pc:inkChg>
        <pc:inkChg chg="add">
          <ac:chgData name="Lavoie Stéphanie" userId="03bcf5a2-8418-45e3-87eb-159b607e2fdb" providerId="ADAL" clId="{244AB648-D771-44CB-80C9-B39D313E4F8B}" dt="2020-10-15T23:24:24.525" v="153" actId="9405"/>
          <ac:inkMkLst>
            <pc:docMk/>
            <pc:sldMk cId="3106623894" sldId="478"/>
            <ac:inkMk id="86" creationId="{18942A07-45B6-4A4C-BD7F-B6A801B60374}"/>
          </ac:inkMkLst>
        </pc:inkChg>
        <pc:inkChg chg="add del mod">
          <ac:chgData name="Lavoie Stéphanie" userId="03bcf5a2-8418-45e3-87eb-159b607e2fdb" providerId="ADAL" clId="{244AB648-D771-44CB-80C9-B39D313E4F8B}" dt="2020-10-15T23:25:10.822" v="212"/>
          <ac:inkMkLst>
            <pc:docMk/>
            <pc:sldMk cId="3106623894" sldId="478"/>
            <ac:inkMk id="87" creationId="{B5F8C419-0D82-4E68-9884-B29E30FE4956}"/>
          </ac:inkMkLst>
        </pc:inkChg>
        <pc:inkChg chg="add del mod">
          <ac:chgData name="Lavoie Stéphanie" userId="03bcf5a2-8418-45e3-87eb-159b607e2fdb" providerId="ADAL" clId="{244AB648-D771-44CB-80C9-B39D313E4F8B}" dt="2020-10-15T23:25:10.821" v="210"/>
          <ac:inkMkLst>
            <pc:docMk/>
            <pc:sldMk cId="3106623894" sldId="478"/>
            <ac:inkMk id="88" creationId="{F39B5046-9E17-423D-9C90-4975C04346AB}"/>
          </ac:inkMkLst>
        </pc:inkChg>
        <pc:inkChg chg="add del mod">
          <ac:chgData name="Lavoie Stéphanie" userId="03bcf5a2-8418-45e3-87eb-159b607e2fdb" providerId="ADAL" clId="{244AB648-D771-44CB-80C9-B39D313E4F8B}" dt="2020-10-15T23:25:10.824" v="215"/>
          <ac:inkMkLst>
            <pc:docMk/>
            <pc:sldMk cId="3106623894" sldId="478"/>
            <ac:inkMk id="89" creationId="{5DB20308-E008-48BB-A73B-A2BF08DB47C4}"/>
          </ac:inkMkLst>
        </pc:inkChg>
        <pc:inkChg chg="add del mod">
          <ac:chgData name="Lavoie Stéphanie" userId="03bcf5a2-8418-45e3-87eb-159b607e2fdb" providerId="ADAL" clId="{244AB648-D771-44CB-80C9-B39D313E4F8B}" dt="2020-10-15T23:25:10.824" v="214"/>
          <ac:inkMkLst>
            <pc:docMk/>
            <pc:sldMk cId="3106623894" sldId="478"/>
            <ac:inkMk id="90" creationId="{F4328736-1837-46B4-BAEC-DA74CD3AC2E6}"/>
          </ac:inkMkLst>
        </pc:inkChg>
        <pc:inkChg chg="add del mod">
          <ac:chgData name="Lavoie Stéphanie" userId="03bcf5a2-8418-45e3-87eb-159b607e2fdb" providerId="ADAL" clId="{244AB648-D771-44CB-80C9-B39D313E4F8B}" dt="2020-10-15T23:25:10.823" v="213"/>
          <ac:inkMkLst>
            <pc:docMk/>
            <pc:sldMk cId="3106623894" sldId="478"/>
            <ac:inkMk id="91" creationId="{2BFBE1F2-9847-4CAC-98A5-A5905B19F229}"/>
          </ac:inkMkLst>
        </pc:inkChg>
        <pc:inkChg chg="add del mod">
          <ac:chgData name="Lavoie Stéphanie" userId="03bcf5a2-8418-45e3-87eb-159b607e2fdb" providerId="ADAL" clId="{244AB648-D771-44CB-80C9-B39D313E4F8B}" dt="2020-10-15T23:25:10.818" v="208"/>
          <ac:inkMkLst>
            <pc:docMk/>
            <pc:sldMk cId="3106623894" sldId="478"/>
            <ac:inkMk id="92" creationId="{FBC2EF87-7040-47A4-9C6D-3A69860194C5}"/>
          </ac:inkMkLst>
        </pc:inkChg>
        <pc:inkChg chg="add del mod">
          <ac:chgData name="Lavoie Stéphanie" userId="03bcf5a2-8418-45e3-87eb-159b607e2fdb" providerId="ADAL" clId="{244AB648-D771-44CB-80C9-B39D313E4F8B}" dt="2020-10-15T23:25:10.822" v="211"/>
          <ac:inkMkLst>
            <pc:docMk/>
            <pc:sldMk cId="3106623894" sldId="478"/>
            <ac:inkMk id="93" creationId="{07681057-F1E2-4189-8418-7DB3E2EE317B}"/>
          </ac:inkMkLst>
        </pc:inkChg>
        <pc:inkChg chg="add del mod">
          <ac:chgData name="Lavoie Stéphanie" userId="03bcf5a2-8418-45e3-87eb-159b607e2fdb" providerId="ADAL" clId="{244AB648-D771-44CB-80C9-B39D313E4F8B}" dt="2020-10-15T23:25:10.820" v="209"/>
          <ac:inkMkLst>
            <pc:docMk/>
            <pc:sldMk cId="3106623894" sldId="478"/>
            <ac:inkMk id="94" creationId="{067B76D7-7450-4CC2-ABC8-897A9A2FD930}"/>
          </ac:inkMkLst>
        </pc:inkChg>
        <pc:inkChg chg="add del mod">
          <ac:chgData name="Lavoie Stéphanie" userId="03bcf5a2-8418-45e3-87eb-159b607e2fdb" providerId="ADAL" clId="{244AB648-D771-44CB-80C9-B39D313E4F8B}" dt="2020-10-15T23:24:53.474" v="184"/>
          <ac:inkMkLst>
            <pc:docMk/>
            <pc:sldMk cId="3106623894" sldId="478"/>
            <ac:inkMk id="96" creationId="{B44F353C-CDEB-4ED4-97D3-60FE79F85604}"/>
          </ac:inkMkLst>
        </pc:inkChg>
        <pc:inkChg chg="add del mod">
          <ac:chgData name="Lavoie Stéphanie" userId="03bcf5a2-8418-45e3-87eb-159b607e2fdb" providerId="ADAL" clId="{244AB648-D771-44CB-80C9-B39D313E4F8B}" dt="2020-10-15T23:24:53.469" v="180"/>
          <ac:inkMkLst>
            <pc:docMk/>
            <pc:sldMk cId="3106623894" sldId="478"/>
            <ac:inkMk id="97" creationId="{54496500-E410-42C4-9024-DF7A0DC61302}"/>
          </ac:inkMkLst>
        </pc:inkChg>
        <pc:inkChg chg="add del mod">
          <ac:chgData name="Lavoie Stéphanie" userId="03bcf5a2-8418-45e3-87eb-159b607e2fdb" providerId="ADAL" clId="{244AB648-D771-44CB-80C9-B39D313E4F8B}" dt="2020-10-15T23:24:53.472" v="182"/>
          <ac:inkMkLst>
            <pc:docMk/>
            <pc:sldMk cId="3106623894" sldId="478"/>
            <ac:inkMk id="98" creationId="{CF136E36-B193-4B55-B3BD-B85D42453B7E}"/>
          </ac:inkMkLst>
        </pc:inkChg>
        <pc:inkChg chg="add del mod">
          <ac:chgData name="Lavoie Stéphanie" userId="03bcf5a2-8418-45e3-87eb-159b607e2fdb" providerId="ADAL" clId="{244AB648-D771-44CB-80C9-B39D313E4F8B}" dt="2020-10-15T23:24:53.473" v="183"/>
          <ac:inkMkLst>
            <pc:docMk/>
            <pc:sldMk cId="3106623894" sldId="478"/>
            <ac:inkMk id="99" creationId="{FD49E420-4869-45B1-8D41-F7A356B560CE}"/>
          </ac:inkMkLst>
        </pc:inkChg>
        <pc:inkChg chg="add del mod">
          <ac:chgData name="Lavoie Stéphanie" userId="03bcf5a2-8418-45e3-87eb-159b607e2fdb" providerId="ADAL" clId="{244AB648-D771-44CB-80C9-B39D313E4F8B}" dt="2020-10-15T23:24:53.471" v="181"/>
          <ac:inkMkLst>
            <pc:docMk/>
            <pc:sldMk cId="3106623894" sldId="478"/>
            <ac:inkMk id="100" creationId="{4229CFA6-659B-4593-983C-E7ADF0E7C5D4}"/>
          </ac:inkMkLst>
        </pc:inkChg>
        <pc:inkChg chg="add del mod">
          <ac:chgData name="Lavoie Stéphanie" userId="03bcf5a2-8418-45e3-87eb-159b607e2fdb" providerId="ADAL" clId="{244AB648-D771-44CB-80C9-B39D313E4F8B}" dt="2020-10-15T23:24:53.476" v="186"/>
          <ac:inkMkLst>
            <pc:docMk/>
            <pc:sldMk cId="3106623894" sldId="478"/>
            <ac:inkMk id="101" creationId="{9489291C-E112-4AC7-B51C-630D747D5C81}"/>
          </ac:inkMkLst>
        </pc:inkChg>
        <pc:inkChg chg="add del mod">
          <ac:chgData name="Lavoie Stéphanie" userId="03bcf5a2-8418-45e3-87eb-159b607e2fdb" providerId="ADAL" clId="{244AB648-D771-44CB-80C9-B39D313E4F8B}" dt="2020-10-15T23:24:53.476" v="187"/>
          <ac:inkMkLst>
            <pc:docMk/>
            <pc:sldMk cId="3106623894" sldId="478"/>
            <ac:inkMk id="102" creationId="{A1C74BCF-14B9-480D-932D-8F5CC0E1C9F3}"/>
          </ac:inkMkLst>
        </pc:inkChg>
        <pc:inkChg chg="add del mod">
          <ac:chgData name="Lavoie Stéphanie" userId="03bcf5a2-8418-45e3-87eb-159b607e2fdb" providerId="ADAL" clId="{244AB648-D771-44CB-80C9-B39D313E4F8B}" dt="2020-10-15T23:24:53.475" v="185"/>
          <ac:inkMkLst>
            <pc:docMk/>
            <pc:sldMk cId="3106623894" sldId="478"/>
            <ac:inkMk id="103" creationId="{A3A62242-CA30-48F6-8C06-32DA4874F0C2}"/>
          </ac:inkMkLst>
        </pc:inkChg>
        <pc:inkChg chg="add mod">
          <ac:chgData name="Lavoie Stéphanie" userId="03bcf5a2-8418-45e3-87eb-159b607e2fdb" providerId="ADAL" clId="{244AB648-D771-44CB-80C9-B39D313E4F8B}" dt="2020-10-15T23:24:58.872" v="196"/>
          <ac:inkMkLst>
            <pc:docMk/>
            <pc:sldMk cId="3106623894" sldId="478"/>
            <ac:inkMk id="106" creationId="{A2112170-D883-4361-A604-754E2D8AB911}"/>
          </ac:inkMkLst>
        </pc:inkChg>
        <pc:inkChg chg="add mod">
          <ac:chgData name="Lavoie Stéphanie" userId="03bcf5a2-8418-45e3-87eb-159b607e2fdb" providerId="ADAL" clId="{244AB648-D771-44CB-80C9-B39D313E4F8B}" dt="2020-10-15T23:24:58.872" v="196"/>
          <ac:inkMkLst>
            <pc:docMk/>
            <pc:sldMk cId="3106623894" sldId="478"/>
            <ac:inkMk id="107" creationId="{5F721A74-8E83-4161-87EE-972D059E7FD9}"/>
          </ac:inkMkLst>
        </pc:inkChg>
        <pc:inkChg chg="add mod">
          <ac:chgData name="Lavoie Stéphanie" userId="03bcf5a2-8418-45e3-87eb-159b607e2fdb" providerId="ADAL" clId="{244AB648-D771-44CB-80C9-B39D313E4F8B}" dt="2020-10-15T23:24:58.872" v="196"/>
          <ac:inkMkLst>
            <pc:docMk/>
            <pc:sldMk cId="3106623894" sldId="478"/>
            <ac:inkMk id="108" creationId="{041709EB-9551-4998-B23A-8D87BDCECAEA}"/>
          </ac:inkMkLst>
        </pc:inkChg>
        <pc:inkChg chg="add mod">
          <ac:chgData name="Lavoie Stéphanie" userId="03bcf5a2-8418-45e3-87eb-159b607e2fdb" providerId="ADAL" clId="{244AB648-D771-44CB-80C9-B39D313E4F8B}" dt="2020-10-15T23:24:58.872" v="196"/>
          <ac:inkMkLst>
            <pc:docMk/>
            <pc:sldMk cId="3106623894" sldId="478"/>
            <ac:inkMk id="109" creationId="{E7286539-0C9B-478F-9C5E-724014B86352}"/>
          </ac:inkMkLst>
        </pc:inkChg>
        <pc:inkChg chg="add mod">
          <ac:chgData name="Lavoie Stéphanie" userId="03bcf5a2-8418-45e3-87eb-159b607e2fdb" providerId="ADAL" clId="{244AB648-D771-44CB-80C9-B39D313E4F8B}" dt="2020-10-15T23:24:58.872" v="196"/>
          <ac:inkMkLst>
            <pc:docMk/>
            <pc:sldMk cId="3106623894" sldId="478"/>
            <ac:inkMk id="110" creationId="{4409CD9C-21A0-4A62-8073-21CBC4AF3340}"/>
          </ac:inkMkLst>
        </pc:inkChg>
        <pc:inkChg chg="add mod">
          <ac:chgData name="Lavoie Stéphanie" userId="03bcf5a2-8418-45e3-87eb-159b607e2fdb" providerId="ADAL" clId="{244AB648-D771-44CB-80C9-B39D313E4F8B}" dt="2020-10-15T23:24:58.872" v="196"/>
          <ac:inkMkLst>
            <pc:docMk/>
            <pc:sldMk cId="3106623894" sldId="478"/>
            <ac:inkMk id="111" creationId="{0DD98E80-46CD-43DF-B42A-E684CBBE275A}"/>
          </ac:inkMkLst>
        </pc:inkChg>
        <pc:inkChg chg="add mod">
          <ac:chgData name="Lavoie Stéphanie" userId="03bcf5a2-8418-45e3-87eb-159b607e2fdb" providerId="ADAL" clId="{244AB648-D771-44CB-80C9-B39D313E4F8B}" dt="2020-10-15T23:24:58.872" v="196"/>
          <ac:inkMkLst>
            <pc:docMk/>
            <pc:sldMk cId="3106623894" sldId="478"/>
            <ac:inkMk id="112" creationId="{AA53F1FD-B795-4B3D-945C-9456967AE0C5}"/>
          </ac:inkMkLst>
        </pc:inkChg>
        <pc:inkChg chg="add mod">
          <ac:chgData name="Lavoie Stéphanie" userId="03bcf5a2-8418-45e3-87eb-159b607e2fdb" providerId="ADAL" clId="{244AB648-D771-44CB-80C9-B39D313E4F8B}" dt="2020-10-15T23:24:58.872" v="196"/>
          <ac:inkMkLst>
            <pc:docMk/>
            <pc:sldMk cId="3106623894" sldId="478"/>
            <ac:inkMk id="113" creationId="{804E99A9-6E54-47F3-B1DB-ABDE537F2151}"/>
          </ac:inkMkLst>
        </pc:inkChg>
        <pc:inkChg chg="add mod">
          <ac:chgData name="Lavoie Stéphanie" userId="03bcf5a2-8418-45e3-87eb-159b607e2fdb" providerId="ADAL" clId="{244AB648-D771-44CB-80C9-B39D313E4F8B}" dt="2020-10-15T23:25:05.529" v="200"/>
          <ac:inkMkLst>
            <pc:docMk/>
            <pc:sldMk cId="3106623894" sldId="478"/>
            <ac:inkMk id="115" creationId="{E11FF24D-AB4D-4299-A765-DE8F92AE2C34}"/>
          </ac:inkMkLst>
        </pc:inkChg>
        <pc:inkChg chg="add mod">
          <ac:chgData name="Lavoie Stéphanie" userId="03bcf5a2-8418-45e3-87eb-159b607e2fdb" providerId="ADAL" clId="{244AB648-D771-44CB-80C9-B39D313E4F8B}" dt="2020-10-15T23:25:05.529" v="200"/>
          <ac:inkMkLst>
            <pc:docMk/>
            <pc:sldMk cId="3106623894" sldId="478"/>
            <ac:inkMk id="116" creationId="{80E697F5-CB0B-4954-BFBB-C2CB5B05C1F9}"/>
          </ac:inkMkLst>
        </pc:inkChg>
        <pc:inkChg chg="add mod">
          <ac:chgData name="Lavoie Stéphanie" userId="03bcf5a2-8418-45e3-87eb-159b607e2fdb" providerId="ADAL" clId="{244AB648-D771-44CB-80C9-B39D313E4F8B}" dt="2020-10-15T23:25:05.529" v="200"/>
          <ac:inkMkLst>
            <pc:docMk/>
            <pc:sldMk cId="3106623894" sldId="478"/>
            <ac:inkMk id="117" creationId="{65592302-C899-424C-95F3-73EE8544C8B0}"/>
          </ac:inkMkLst>
        </pc:inkChg>
        <pc:inkChg chg="add mod">
          <ac:chgData name="Lavoie Stéphanie" userId="03bcf5a2-8418-45e3-87eb-159b607e2fdb" providerId="ADAL" clId="{244AB648-D771-44CB-80C9-B39D313E4F8B}" dt="2020-10-15T23:25:09.003" v="207"/>
          <ac:inkMkLst>
            <pc:docMk/>
            <pc:sldMk cId="3106623894" sldId="478"/>
            <ac:inkMk id="119" creationId="{1FC1EE4A-1834-49B0-ADC2-952A9D1B00D0}"/>
          </ac:inkMkLst>
        </pc:inkChg>
        <pc:inkChg chg="add mod">
          <ac:chgData name="Lavoie Stéphanie" userId="03bcf5a2-8418-45e3-87eb-159b607e2fdb" providerId="ADAL" clId="{244AB648-D771-44CB-80C9-B39D313E4F8B}" dt="2020-10-15T23:25:09.003" v="207"/>
          <ac:inkMkLst>
            <pc:docMk/>
            <pc:sldMk cId="3106623894" sldId="478"/>
            <ac:inkMk id="120" creationId="{26A8715B-3DE6-4B65-9C62-C4EF545000E1}"/>
          </ac:inkMkLst>
        </pc:inkChg>
        <pc:inkChg chg="add mod">
          <ac:chgData name="Lavoie Stéphanie" userId="03bcf5a2-8418-45e3-87eb-159b607e2fdb" providerId="ADAL" clId="{244AB648-D771-44CB-80C9-B39D313E4F8B}" dt="2020-10-15T23:25:09.003" v="207"/>
          <ac:inkMkLst>
            <pc:docMk/>
            <pc:sldMk cId="3106623894" sldId="478"/>
            <ac:inkMk id="121" creationId="{F39DF606-4967-424A-A756-231503E4ADB9}"/>
          </ac:inkMkLst>
        </pc:inkChg>
        <pc:inkChg chg="add mod">
          <ac:chgData name="Lavoie Stéphanie" userId="03bcf5a2-8418-45e3-87eb-159b607e2fdb" providerId="ADAL" clId="{244AB648-D771-44CB-80C9-B39D313E4F8B}" dt="2020-10-15T23:25:09.003" v="207"/>
          <ac:inkMkLst>
            <pc:docMk/>
            <pc:sldMk cId="3106623894" sldId="478"/>
            <ac:inkMk id="122" creationId="{C2EF482D-78B6-4FA8-8B68-8C8239F401F9}"/>
          </ac:inkMkLst>
        </pc:inkChg>
        <pc:inkChg chg="add mod">
          <ac:chgData name="Lavoie Stéphanie" userId="03bcf5a2-8418-45e3-87eb-159b607e2fdb" providerId="ADAL" clId="{244AB648-D771-44CB-80C9-B39D313E4F8B}" dt="2020-10-15T23:25:09.003" v="207"/>
          <ac:inkMkLst>
            <pc:docMk/>
            <pc:sldMk cId="3106623894" sldId="478"/>
            <ac:inkMk id="123" creationId="{53D7D11A-2C0E-466C-BA00-6C807376B6AE}"/>
          </ac:inkMkLst>
        </pc:inkChg>
        <pc:inkChg chg="add mod">
          <ac:chgData name="Lavoie Stéphanie" userId="03bcf5a2-8418-45e3-87eb-159b607e2fdb" providerId="ADAL" clId="{244AB648-D771-44CB-80C9-B39D313E4F8B}" dt="2020-10-15T23:25:09.003" v="207"/>
          <ac:inkMkLst>
            <pc:docMk/>
            <pc:sldMk cId="3106623894" sldId="478"/>
            <ac:inkMk id="124" creationId="{59E764B8-82AB-4FA0-AD82-FD2365213A75}"/>
          </ac:inkMkLst>
        </pc:inkChg>
        <pc:inkChg chg="add del mod">
          <ac:chgData name="Lavoie Stéphanie" userId="03bcf5a2-8418-45e3-87eb-159b607e2fdb" providerId="ADAL" clId="{244AB648-D771-44CB-80C9-B39D313E4F8B}" dt="2020-10-15T23:26:01.154" v="266"/>
          <ac:inkMkLst>
            <pc:docMk/>
            <pc:sldMk cId="3106623894" sldId="478"/>
            <ac:inkMk id="126" creationId="{18201B12-2807-4486-B874-2511575B897B}"/>
          </ac:inkMkLst>
        </pc:inkChg>
        <pc:inkChg chg="add del mod">
          <ac:chgData name="Lavoie Stéphanie" userId="03bcf5a2-8418-45e3-87eb-159b607e2fdb" providerId="ADAL" clId="{244AB648-D771-44CB-80C9-B39D313E4F8B}" dt="2020-10-15T23:26:01.170" v="267"/>
          <ac:inkMkLst>
            <pc:docMk/>
            <pc:sldMk cId="3106623894" sldId="478"/>
            <ac:inkMk id="127" creationId="{7E11608F-9D86-45FA-8E0E-F71CD449F30C}"/>
          </ac:inkMkLst>
        </pc:inkChg>
        <pc:inkChg chg="add del mod">
          <ac:chgData name="Lavoie Stéphanie" userId="03bcf5a2-8418-45e3-87eb-159b607e2fdb" providerId="ADAL" clId="{244AB648-D771-44CB-80C9-B39D313E4F8B}" dt="2020-10-15T23:26:01.137" v="265"/>
          <ac:inkMkLst>
            <pc:docMk/>
            <pc:sldMk cId="3106623894" sldId="478"/>
            <ac:inkMk id="128" creationId="{876DE155-C740-403C-9C62-9DEAD9E970ED}"/>
          </ac:inkMkLst>
        </pc:inkChg>
        <pc:inkChg chg="add del mod">
          <ac:chgData name="Lavoie Stéphanie" userId="03bcf5a2-8418-45e3-87eb-159b607e2fdb" providerId="ADAL" clId="{244AB648-D771-44CB-80C9-B39D313E4F8B}" dt="2020-10-15T23:26:01.171" v="268"/>
          <ac:inkMkLst>
            <pc:docMk/>
            <pc:sldMk cId="3106623894" sldId="478"/>
            <ac:inkMk id="129" creationId="{B7CA084A-B95C-4BFE-AE7B-18808E058BAB}"/>
          </ac:inkMkLst>
        </pc:inkChg>
        <pc:inkChg chg="add del mod">
          <ac:chgData name="Lavoie Stéphanie" userId="03bcf5a2-8418-45e3-87eb-159b607e2fdb" providerId="ADAL" clId="{244AB648-D771-44CB-80C9-B39D313E4F8B}" dt="2020-10-15T23:26:01.172" v="269"/>
          <ac:inkMkLst>
            <pc:docMk/>
            <pc:sldMk cId="3106623894" sldId="478"/>
            <ac:inkMk id="130" creationId="{2C1F0E46-9C94-4265-98B7-3B8FCBCCE839}"/>
          </ac:inkMkLst>
        </pc:inkChg>
        <pc:inkChg chg="add mod">
          <ac:chgData name="Lavoie Stéphanie" userId="03bcf5a2-8418-45e3-87eb-159b607e2fdb" providerId="ADAL" clId="{244AB648-D771-44CB-80C9-B39D313E4F8B}" dt="2020-10-15T23:26:19.002" v="302"/>
          <ac:inkMkLst>
            <pc:docMk/>
            <pc:sldMk cId="3106623894" sldId="478"/>
            <ac:inkMk id="132" creationId="{A675454C-347F-4528-9BDC-4B2994A3052C}"/>
          </ac:inkMkLst>
        </pc:inkChg>
        <pc:inkChg chg="add mod">
          <ac:chgData name="Lavoie Stéphanie" userId="03bcf5a2-8418-45e3-87eb-159b607e2fdb" providerId="ADAL" clId="{244AB648-D771-44CB-80C9-B39D313E4F8B}" dt="2020-10-15T23:26:19.002" v="302"/>
          <ac:inkMkLst>
            <pc:docMk/>
            <pc:sldMk cId="3106623894" sldId="478"/>
            <ac:inkMk id="133" creationId="{81DEDEFE-ED4E-4971-8F03-3A88F4657EA9}"/>
          </ac:inkMkLst>
        </pc:inkChg>
        <pc:inkChg chg="add del mod">
          <ac:chgData name="Lavoie Stéphanie" userId="03bcf5a2-8418-45e3-87eb-159b607e2fdb" providerId="ADAL" clId="{244AB648-D771-44CB-80C9-B39D313E4F8B}" dt="2020-10-15T23:26:08.923" v="275"/>
          <ac:inkMkLst>
            <pc:docMk/>
            <pc:sldMk cId="3106623894" sldId="478"/>
            <ac:inkMk id="134" creationId="{5F860BE0-47E2-4AF5-8122-86B5F1445215}"/>
          </ac:inkMkLst>
        </pc:inkChg>
        <pc:inkChg chg="add del mod">
          <ac:chgData name="Lavoie Stéphanie" userId="03bcf5a2-8418-45e3-87eb-159b607e2fdb" providerId="ADAL" clId="{244AB648-D771-44CB-80C9-B39D313E4F8B}" dt="2020-10-15T23:26:08.926" v="281"/>
          <ac:inkMkLst>
            <pc:docMk/>
            <pc:sldMk cId="3106623894" sldId="478"/>
            <ac:inkMk id="135" creationId="{AFA1EDCB-EF9D-4379-9973-3D4D15607583}"/>
          </ac:inkMkLst>
        </pc:inkChg>
        <pc:inkChg chg="add del mod">
          <ac:chgData name="Lavoie Stéphanie" userId="03bcf5a2-8418-45e3-87eb-159b607e2fdb" providerId="ADAL" clId="{244AB648-D771-44CB-80C9-B39D313E4F8B}" dt="2020-10-15T23:26:08.925" v="279"/>
          <ac:inkMkLst>
            <pc:docMk/>
            <pc:sldMk cId="3106623894" sldId="478"/>
            <ac:inkMk id="136" creationId="{C5FFEBED-0AAA-420B-B674-0F4EFEC9B380}"/>
          </ac:inkMkLst>
        </pc:inkChg>
        <pc:inkChg chg="add del mod">
          <ac:chgData name="Lavoie Stéphanie" userId="03bcf5a2-8418-45e3-87eb-159b607e2fdb" providerId="ADAL" clId="{244AB648-D771-44CB-80C9-B39D313E4F8B}" dt="2020-10-15T23:26:08.926" v="280"/>
          <ac:inkMkLst>
            <pc:docMk/>
            <pc:sldMk cId="3106623894" sldId="478"/>
            <ac:inkMk id="137" creationId="{BA7FDBFA-9B76-4A99-A4F3-9A15F7F4A20F}"/>
          </ac:inkMkLst>
        </pc:inkChg>
        <pc:inkChg chg="add del mod">
          <ac:chgData name="Lavoie Stéphanie" userId="03bcf5a2-8418-45e3-87eb-159b607e2fdb" providerId="ADAL" clId="{244AB648-D771-44CB-80C9-B39D313E4F8B}" dt="2020-10-15T23:26:08.927" v="282"/>
          <ac:inkMkLst>
            <pc:docMk/>
            <pc:sldMk cId="3106623894" sldId="478"/>
            <ac:inkMk id="138" creationId="{12EC76DD-EDE6-48D7-910C-15F2330B04DB}"/>
          </ac:inkMkLst>
        </pc:inkChg>
        <pc:inkChg chg="add del mod">
          <ac:chgData name="Lavoie Stéphanie" userId="03bcf5a2-8418-45e3-87eb-159b607e2fdb" providerId="ADAL" clId="{244AB648-D771-44CB-80C9-B39D313E4F8B}" dt="2020-10-15T23:26:08.924" v="277"/>
          <ac:inkMkLst>
            <pc:docMk/>
            <pc:sldMk cId="3106623894" sldId="478"/>
            <ac:inkMk id="141" creationId="{2609E9E2-6A15-47F5-80FC-46E2587084D5}"/>
          </ac:inkMkLst>
        </pc:inkChg>
        <pc:inkChg chg="add del mod">
          <ac:chgData name="Lavoie Stéphanie" userId="03bcf5a2-8418-45e3-87eb-159b607e2fdb" providerId="ADAL" clId="{244AB648-D771-44CB-80C9-B39D313E4F8B}" dt="2020-10-15T23:26:08.924" v="276"/>
          <ac:inkMkLst>
            <pc:docMk/>
            <pc:sldMk cId="3106623894" sldId="478"/>
            <ac:inkMk id="142" creationId="{EA35F3E4-FB4A-45B9-915F-262B9D08FEE8}"/>
          </ac:inkMkLst>
        </pc:inkChg>
        <pc:inkChg chg="add mod">
          <ac:chgData name="Lavoie Stéphanie" userId="03bcf5a2-8418-45e3-87eb-159b607e2fdb" providerId="ADAL" clId="{244AB648-D771-44CB-80C9-B39D313E4F8B}" dt="2020-10-15T23:25:49.953" v="247"/>
          <ac:inkMkLst>
            <pc:docMk/>
            <pc:sldMk cId="3106623894" sldId="478"/>
            <ac:inkMk id="144" creationId="{65737D0E-390E-4C93-9F75-97018E762B21}"/>
          </ac:inkMkLst>
        </pc:inkChg>
        <pc:inkChg chg="add mod">
          <ac:chgData name="Lavoie Stéphanie" userId="03bcf5a2-8418-45e3-87eb-159b607e2fdb" providerId="ADAL" clId="{244AB648-D771-44CB-80C9-B39D313E4F8B}" dt="2020-10-15T23:25:49.953" v="247"/>
          <ac:inkMkLst>
            <pc:docMk/>
            <pc:sldMk cId="3106623894" sldId="478"/>
            <ac:inkMk id="145" creationId="{A5784D57-6A0A-4743-9C74-AB0B83DF4C6A}"/>
          </ac:inkMkLst>
        </pc:inkChg>
        <pc:inkChg chg="add mod">
          <ac:chgData name="Lavoie Stéphanie" userId="03bcf5a2-8418-45e3-87eb-159b607e2fdb" providerId="ADAL" clId="{244AB648-D771-44CB-80C9-B39D313E4F8B}" dt="2020-10-15T23:25:49.953" v="247"/>
          <ac:inkMkLst>
            <pc:docMk/>
            <pc:sldMk cId="3106623894" sldId="478"/>
            <ac:inkMk id="146" creationId="{4CE24193-D97C-42B4-89C1-BA0D3E190C8E}"/>
          </ac:inkMkLst>
        </pc:inkChg>
        <pc:inkChg chg="add mod">
          <ac:chgData name="Lavoie Stéphanie" userId="03bcf5a2-8418-45e3-87eb-159b607e2fdb" providerId="ADAL" clId="{244AB648-D771-44CB-80C9-B39D313E4F8B}" dt="2020-10-15T23:25:49.953" v="247"/>
          <ac:inkMkLst>
            <pc:docMk/>
            <pc:sldMk cId="3106623894" sldId="478"/>
            <ac:inkMk id="147" creationId="{4D007DD9-B776-4210-888F-34146F4BC636}"/>
          </ac:inkMkLst>
        </pc:inkChg>
        <pc:inkChg chg="add mod">
          <ac:chgData name="Lavoie Stéphanie" userId="03bcf5a2-8418-45e3-87eb-159b607e2fdb" providerId="ADAL" clId="{244AB648-D771-44CB-80C9-B39D313E4F8B}" dt="2020-10-15T23:25:49.953" v="247"/>
          <ac:inkMkLst>
            <pc:docMk/>
            <pc:sldMk cId="3106623894" sldId="478"/>
            <ac:inkMk id="148" creationId="{1B77D493-F98E-4D3F-A6D3-F807B501E099}"/>
          </ac:inkMkLst>
        </pc:inkChg>
        <pc:inkChg chg="add mod">
          <ac:chgData name="Lavoie Stéphanie" userId="03bcf5a2-8418-45e3-87eb-159b607e2fdb" providerId="ADAL" clId="{244AB648-D771-44CB-80C9-B39D313E4F8B}" dt="2020-10-15T23:25:49.953" v="247"/>
          <ac:inkMkLst>
            <pc:docMk/>
            <pc:sldMk cId="3106623894" sldId="478"/>
            <ac:inkMk id="149" creationId="{BBF3647C-4CE3-40E4-942B-0198711E379A}"/>
          </ac:inkMkLst>
        </pc:inkChg>
        <pc:inkChg chg="add mod">
          <ac:chgData name="Lavoie Stéphanie" userId="03bcf5a2-8418-45e3-87eb-159b607e2fdb" providerId="ADAL" clId="{244AB648-D771-44CB-80C9-B39D313E4F8B}" dt="2020-10-15T23:25:49.953" v="247"/>
          <ac:inkMkLst>
            <pc:docMk/>
            <pc:sldMk cId="3106623894" sldId="478"/>
            <ac:inkMk id="150" creationId="{9F9A1741-1E75-4707-BE14-8C0344E3C5F4}"/>
          </ac:inkMkLst>
        </pc:inkChg>
        <pc:inkChg chg="add mod">
          <ac:chgData name="Lavoie Stéphanie" userId="03bcf5a2-8418-45e3-87eb-159b607e2fdb" providerId="ADAL" clId="{244AB648-D771-44CB-80C9-B39D313E4F8B}" dt="2020-10-15T23:25:49.953" v="247"/>
          <ac:inkMkLst>
            <pc:docMk/>
            <pc:sldMk cId="3106623894" sldId="478"/>
            <ac:inkMk id="151" creationId="{CED593A7-05DF-4E80-9996-B2311BC2A897}"/>
          </ac:inkMkLst>
        </pc:inkChg>
        <pc:inkChg chg="add mod">
          <ac:chgData name="Lavoie Stéphanie" userId="03bcf5a2-8418-45e3-87eb-159b607e2fdb" providerId="ADAL" clId="{244AB648-D771-44CB-80C9-B39D313E4F8B}" dt="2020-10-15T23:25:49.953" v="247"/>
          <ac:inkMkLst>
            <pc:docMk/>
            <pc:sldMk cId="3106623894" sldId="478"/>
            <ac:inkMk id="152" creationId="{ED098C08-7944-4C74-9985-9B1D5EAA0945}"/>
          </ac:inkMkLst>
        </pc:inkChg>
        <pc:inkChg chg="add mod">
          <ac:chgData name="Lavoie Stéphanie" userId="03bcf5a2-8418-45e3-87eb-159b607e2fdb" providerId="ADAL" clId="{244AB648-D771-44CB-80C9-B39D313E4F8B}" dt="2020-10-15T23:25:49.953" v="247"/>
          <ac:inkMkLst>
            <pc:docMk/>
            <pc:sldMk cId="3106623894" sldId="478"/>
            <ac:inkMk id="153" creationId="{5BA67B42-B0AD-41C2-8EB2-798C5BEC12EE}"/>
          </ac:inkMkLst>
        </pc:inkChg>
        <pc:inkChg chg="add mod">
          <ac:chgData name="Lavoie Stéphanie" userId="03bcf5a2-8418-45e3-87eb-159b607e2fdb" providerId="ADAL" clId="{244AB648-D771-44CB-80C9-B39D313E4F8B}" dt="2020-10-15T23:25:49.953" v="247"/>
          <ac:inkMkLst>
            <pc:docMk/>
            <pc:sldMk cId="3106623894" sldId="478"/>
            <ac:inkMk id="154" creationId="{3295A7A5-9C31-4828-8753-9BE09D7EB670}"/>
          </ac:inkMkLst>
        </pc:inkChg>
        <pc:inkChg chg="add mod">
          <ac:chgData name="Lavoie Stéphanie" userId="03bcf5a2-8418-45e3-87eb-159b607e2fdb" providerId="ADAL" clId="{244AB648-D771-44CB-80C9-B39D313E4F8B}" dt="2020-10-15T23:25:49.953" v="247"/>
          <ac:inkMkLst>
            <pc:docMk/>
            <pc:sldMk cId="3106623894" sldId="478"/>
            <ac:inkMk id="155" creationId="{0E794804-E59E-45C8-A838-1467976125C1}"/>
          </ac:inkMkLst>
        </pc:inkChg>
        <pc:inkChg chg="add del mod">
          <ac:chgData name="Lavoie Stéphanie" userId="03bcf5a2-8418-45e3-87eb-159b607e2fdb" providerId="ADAL" clId="{244AB648-D771-44CB-80C9-B39D313E4F8B}" dt="2020-10-15T23:26:08.927" v="283"/>
          <ac:inkMkLst>
            <pc:docMk/>
            <pc:sldMk cId="3106623894" sldId="478"/>
            <ac:inkMk id="156" creationId="{0C04FB13-4596-4F10-A9E7-A27C4B0B00E5}"/>
          </ac:inkMkLst>
        </pc:inkChg>
        <pc:inkChg chg="add del mod">
          <ac:chgData name="Lavoie Stéphanie" userId="03bcf5a2-8418-45e3-87eb-159b607e2fdb" providerId="ADAL" clId="{244AB648-D771-44CB-80C9-B39D313E4F8B}" dt="2020-10-15T23:26:08.925" v="278"/>
          <ac:inkMkLst>
            <pc:docMk/>
            <pc:sldMk cId="3106623894" sldId="478"/>
            <ac:inkMk id="157" creationId="{A60F7626-637A-448F-A1FB-BBC486BE923F}"/>
          </ac:inkMkLst>
        </pc:inkChg>
        <pc:inkChg chg="add mod">
          <ac:chgData name="Lavoie Stéphanie" userId="03bcf5a2-8418-45e3-87eb-159b607e2fdb" providerId="ADAL" clId="{244AB648-D771-44CB-80C9-B39D313E4F8B}" dt="2020-10-15T23:26:19.002" v="302"/>
          <ac:inkMkLst>
            <pc:docMk/>
            <pc:sldMk cId="3106623894" sldId="478"/>
            <ac:inkMk id="160" creationId="{AF2EB997-64D6-4C3D-AD86-58844C6A0A2A}"/>
          </ac:inkMkLst>
        </pc:inkChg>
        <pc:inkChg chg="add mod">
          <ac:chgData name="Lavoie Stéphanie" userId="03bcf5a2-8418-45e3-87eb-159b607e2fdb" providerId="ADAL" clId="{244AB648-D771-44CB-80C9-B39D313E4F8B}" dt="2020-10-15T23:26:19.002" v="302"/>
          <ac:inkMkLst>
            <pc:docMk/>
            <pc:sldMk cId="3106623894" sldId="478"/>
            <ac:inkMk id="161" creationId="{6B62F17F-062F-48DF-86A3-8ECA7BD867A2}"/>
          </ac:inkMkLst>
        </pc:inkChg>
        <pc:inkChg chg="add del mod">
          <ac:chgData name="Lavoie Stéphanie" userId="03bcf5a2-8418-45e3-87eb-159b607e2fdb" providerId="ADAL" clId="{244AB648-D771-44CB-80C9-B39D313E4F8B}" dt="2020-10-15T23:25:59.759" v="264"/>
          <ac:inkMkLst>
            <pc:docMk/>
            <pc:sldMk cId="3106623894" sldId="478"/>
            <ac:inkMk id="162" creationId="{D3E0594F-ADBE-4A88-B9DB-DBB50C85FA79}"/>
          </ac:inkMkLst>
        </pc:inkChg>
        <pc:inkChg chg="add del mod">
          <ac:chgData name="Lavoie Stéphanie" userId="03bcf5a2-8418-45e3-87eb-159b607e2fdb" providerId="ADAL" clId="{244AB648-D771-44CB-80C9-B39D313E4F8B}" dt="2020-10-15T23:25:59.757" v="259"/>
          <ac:inkMkLst>
            <pc:docMk/>
            <pc:sldMk cId="3106623894" sldId="478"/>
            <ac:inkMk id="163" creationId="{EB6638E9-3BF9-49C7-8C83-26A02FADE573}"/>
          </ac:inkMkLst>
        </pc:inkChg>
        <pc:inkChg chg="add del mod">
          <ac:chgData name="Lavoie Stéphanie" userId="03bcf5a2-8418-45e3-87eb-159b607e2fdb" providerId="ADAL" clId="{244AB648-D771-44CB-80C9-B39D313E4F8B}" dt="2020-10-15T23:25:59.758" v="261"/>
          <ac:inkMkLst>
            <pc:docMk/>
            <pc:sldMk cId="3106623894" sldId="478"/>
            <ac:inkMk id="164" creationId="{27C91CF7-7B2B-4064-A171-739AF205B5BB}"/>
          </ac:inkMkLst>
        </pc:inkChg>
        <pc:inkChg chg="add del mod">
          <ac:chgData name="Lavoie Stéphanie" userId="03bcf5a2-8418-45e3-87eb-159b607e2fdb" providerId="ADAL" clId="{244AB648-D771-44CB-80C9-B39D313E4F8B}" dt="2020-10-15T23:25:59.758" v="262"/>
          <ac:inkMkLst>
            <pc:docMk/>
            <pc:sldMk cId="3106623894" sldId="478"/>
            <ac:inkMk id="165" creationId="{D79B2E67-8DB2-4FDE-91D8-2FD8D9994503}"/>
          </ac:inkMkLst>
        </pc:inkChg>
        <pc:inkChg chg="add del mod">
          <ac:chgData name="Lavoie Stéphanie" userId="03bcf5a2-8418-45e3-87eb-159b607e2fdb" providerId="ADAL" clId="{244AB648-D771-44CB-80C9-B39D313E4F8B}" dt="2020-10-15T23:25:59.759" v="263"/>
          <ac:inkMkLst>
            <pc:docMk/>
            <pc:sldMk cId="3106623894" sldId="478"/>
            <ac:inkMk id="166" creationId="{E97321C0-700B-40E0-A845-2B9051DFE38B}"/>
          </ac:inkMkLst>
        </pc:inkChg>
        <pc:inkChg chg="add del mod">
          <ac:chgData name="Lavoie Stéphanie" userId="03bcf5a2-8418-45e3-87eb-159b607e2fdb" providerId="ADAL" clId="{244AB648-D771-44CB-80C9-B39D313E4F8B}" dt="2020-10-15T23:25:59.758" v="260"/>
          <ac:inkMkLst>
            <pc:docMk/>
            <pc:sldMk cId="3106623894" sldId="478"/>
            <ac:inkMk id="167" creationId="{FF7C8F93-030B-4E88-8DCF-666B72FB76D6}"/>
          </ac:inkMkLst>
        </pc:inkChg>
        <pc:inkChg chg="add del mod">
          <ac:chgData name="Lavoie Stéphanie" userId="03bcf5a2-8418-45e3-87eb-159b607e2fdb" providerId="ADAL" clId="{244AB648-D771-44CB-80C9-B39D313E4F8B}" dt="2020-10-15T23:25:59.743" v="258"/>
          <ac:inkMkLst>
            <pc:docMk/>
            <pc:sldMk cId="3106623894" sldId="478"/>
            <ac:inkMk id="168" creationId="{F2415475-1F6D-4AC9-9094-874C8D40C09F}"/>
          </ac:inkMkLst>
        </pc:inkChg>
        <pc:inkChg chg="add mod">
          <ac:chgData name="Lavoie Stéphanie" userId="03bcf5a2-8418-45e3-87eb-159b607e2fdb" providerId="ADAL" clId="{244AB648-D771-44CB-80C9-B39D313E4F8B}" dt="2020-10-15T23:26:04.359" v="274"/>
          <ac:inkMkLst>
            <pc:docMk/>
            <pc:sldMk cId="3106623894" sldId="478"/>
            <ac:inkMk id="171" creationId="{3866FB58-6575-44F0-828E-C55C2910A19E}"/>
          </ac:inkMkLst>
        </pc:inkChg>
        <pc:inkChg chg="add mod">
          <ac:chgData name="Lavoie Stéphanie" userId="03bcf5a2-8418-45e3-87eb-159b607e2fdb" providerId="ADAL" clId="{244AB648-D771-44CB-80C9-B39D313E4F8B}" dt="2020-10-15T23:26:04.359" v="274"/>
          <ac:inkMkLst>
            <pc:docMk/>
            <pc:sldMk cId="3106623894" sldId="478"/>
            <ac:inkMk id="172" creationId="{2CB65A8D-1994-4B42-98B0-F8951F03FA2D}"/>
          </ac:inkMkLst>
        </pc:inkChg>
        <pc:inkChg chg="add mod">
          <ac:chgData name="Lavoie Stéphanie" userId="03bcf5a2-8418-45e3-87eb-159b607e2fdb" providerId="ADAL" clId="{244AB648-D771-44CB-80C9-B39D313E4F8B}" dt="2020-10-15T23:26:04.359" v="274"/>
          <ac:inkMkLst>
            <pc:docMk/>
            <pc:sldMk cId="3106623894" sldId="478"/>
            <ac:inkMk id="173" creationId="{F4B3BA56-3F79-4CF2-B7E8-A81B2F4EC578}"/>
          </ac:inkMkLst>
        </pc:inkChg>
        <pc:inkChg chg="add mod">
          <ac:chgData name="Lavoie Stéphanie" userId="03bcf5a2-8418-45e3-87eb-159b607e2fdb" providerId="ADAL" clId="{244AB648-D771-44CB-80C9-B39D313E4F8B}" dt="2020-10-15T23:26:04.359" v="274"/>
          <ac:inkMkLst>
            <pc:docMk/>
            <pc:sldMk cId="3106623894" sldId="478"/>
            <ac:inkMk id="174" creationId="{43B37C2F-4345-42AB-A9F0-D5D5544066A5}"/>
          </ac:inkMkLst>
        </pc:inkChg>
        <pc:inkChg chg="add mod">
          <ac:chgData name="Lavoie Stéphanie" userId="03bcf5a2-8418-45e3-87eb-159b607e2fdb" providerId="ADAL" clId="{244AB648-D771-44CB-80C9-B39D313E4F8B}" dt="2020-10-15T23:26:19.002" v="302"/>
          <ac:inkMkLst>
            <pc:docMk/>
            <pc:sldMk cId="3106623894" sldId="478"/>
            <ac:inkMk id="176" creationId="{C7E8C54D-B5B5-4592-9462-7D002CEB4695}"/>
          </ac:inkMkLst>
        </pc:inkChg>
        <pc:inkChg chg="add mod">
          <ac:chgData name="Lavoie Stéphanie" userId="03bcf5a2-8418-45e3-87eb-159b607e2fdb" providerId="ADAL" clId="{244AB648-D771-44CB-80C9-B39D313E4F8B}" dt="2020-10-15T23:26:19.002" v="302"/>
          <ac:inkMkLst>
            <pc:docMk/>
            <pc:sldMk cId="3106623894" sldId="478"/>
            <ac:inkMk id="177" creationId="{38247AD7-3F7F-489B-9379-A1C3555467D5}"/>
          </ac:inkMkLst>
        </pc:inkChg>
        <pc:inkChg chg="add mod">
          <ac:chgData name="Lavoie Stéphanie" userId="03bcf5a2-8418-45e3-87eb-159b607e2fdb" providerId="ADAL" clId="{244AB648-D771-44CB-80C9-B39D313E4F8B}" dt="2020-10-15T23:26:19.002" v="302"/>
          <ac:inkMkLst>
            <pc:docMk/>
            <pc:sldMk cId="3106623894" sldId="478"/>
            <ac:inkMk id="178" creationId="{3A03BAA0-CA5B-4F63-9F8D-4A62D386C9FD}"/>
          </ac:inkMkLst>
        </pc:inkChg>
        <pc:inkChg chg="add mod">
          <ac:chgData name="Lavoie Stéphanie" userId="03bcf5a2-8418-45e3-87eb-159b607e2fdb" providerId="ADAL" clId="{244AB648-D771-44CB-80C9-B39D313E4F8B}" dt="2020-10-15T23:26:19.002" v="302"/>
          <ac:inkMkLst>
            <pc:docMk/>
            <pc:sldMk cId="3106623894" sldId="478"/>
            <ac:inkMk id="179" creationId="{27FB8FAE-31D8-4A7F-90D0-7DC13DA52ED6}"/>
          </ac:inkMkLst>
        </pc:inkChg>
        <pc:inkChg chg="add mod">
          <ac:chgData name="Lavoie Stéphanie" userId="03bcf5a2-8418-45e3-87eb-159b607e2fdb" providerId="ADAL" clId="{244AB648-D771-44CB-80C9-B39D313E4F8B}" dt="2020-10-15T23:26:19.002" v="302"/>
          <ac:inkMkLst>
            <pc:docMk/>
            <pc:sldMk cId="3106623894" sldId="478"/>
            <ac:inkMk id="180" creationId="{A6CE53F2-5F97-4526-A704-155C51E67012}"/>
          </ac:inkMkLst>
        </pc:inkChg>
        <pc:inkChg chg="add mod">
          <ac:chgData name="Lavoie Stéphanie" userId="03bcf5a2-8418-45e3-87eb-159b607e2fdb" providerId="ADAL" clId="{244AB648-D771-44CB-80C9-B39D313E4F8B}" dt="2020-10-15T23:26:19.002" v="302"/>
          <ac:inkMkLst>
            <pc:docMk/>
            <pc:sldMk cId="3106623894" sldId="478"/>
            <ac:inkMk id="181" creationId="{D594D5BF-D87D-4871-A1BF-8462D634076B}"/>
          </ac:inkMkLst>
        </pc:inkChg>
        <pc:inkChg chg="add mod">
          <ac:chgData name="Lavoie Stéphanie" userId="03bcf5a2-8418-45e3-87eb-159b607e2fdb" providerId="ADAL" clId="{244AB648-D771-44CB-80C9-B39D313E4F8B}" dt="2020-10-15T23:26:19.002" v="302"/>
          <ac:inkMkLst>
            <pc:docMk/>
            <pc:sldMk cId="3106623894" sldId="478"/>
            <ac:inkMk id="182" creationId="{F794ED53-E69C-43B5-936D-01BCB68867A3}"/>
          </ac:inkMkLst>
        </pc:inkChg>
        <pc:inkChg chg="add mod">
          <ac:chgData name="Lavoie Stéphanie" userId="03bcf5a2-8418-45e3-87eb-159b607e2fdb" providerId="ADAL" clId="{244AB648-D771-44CB-80C9-B39D313E4F8B}" dt="2020-10-15T23:26:19.002" v="302"/>
          <ac:inkMkLst>
            <pc:docMk/>
            <pc:sldMk cId="3106623894" sldId="478"/>
            <ac:inkMk id="183" creationId="{C19D7894-D828-4372-8BB2-0D8ACDA9DFD7}"/>
          </ac:inkMkLst>
        </pc:inkChg>
        <pc:inkChg chg="add mod">
          <ac:chgData name="Lavoie Stéphanie" userId="03bcf5a2-8418-45e3-87eb-159b607e2fdb" providerId="ADAL" clId="{244AB648-D771-44CB-80C9-B39D313E4F8B}" dt="2020-10-15T23:26:19.002" v="302"/>
          <ac:inkMkLst>
            <pc:docMk/>
            <pc:sldMk cId="3106623894" sldId="478"/>
            <ac:inkMk id="184" creationId="{2A426440-A371-4792-BF6A-54869F3B41D2}"/>
          </ac:inkMkLst>
        </pc:inkChg>
        <pc:inkChg chg="add mod">
          <ac:chgData name="Lavoie Stéphanie" userId="03bcf5a2-8418-45e3-87eb-159b607e2fdb" providerId="ADAL" clId="{244AB648-D771-44CB-80C9-B39D313E4F8B}" dt="2020-10-15T23:26:19.002" v="302"/>
          <ac:inkMkLst>
            <pc:docMk/>
            <pc:sldMk cId="3106623894" sldId="478"/>
            <ac:inkMk id="185" creationId="{94CAE850-414F-4406-B062-073C714C9AE4}"/>
          </ac:inkMkLst>
        </pc:inkChg>
        <pc:inkChg chg="add mod">
          <ac:chgData name="Lavoie Stéphanie" userId="03bcf5a2-8418-45e3-87eb-159b607e2fdb" providerId="ADAL" clId="{244AB648-D771-44CB-80C9-B39D313E4F8B}" dt="2020-10-15T23:26:19.002" v="302"/>
          <ac:inkMkLst>
            <pc:docMk/>
            <pc:sldMk cId="3106623894" sldId="478"/>
            <ac:inkMk id="186" creationId="{B4371769-4585-4268-B221-3082AF6C485F}"/>
          </ac:inkMkLst>
        </pc:inkChg>
        <pc:inkChg chg="add mod">
          <ac:chgData name="Lavoie Stéphanie" userId="03bcf5a2-8418-45e3-87eb-159b607e2fdb" providerId="ADAL" clId="{244AB648-D771-44CB-80C9-B39D313E4F8B}" dt="2020-10-15T23:26:19.002" v="302"/>
          <ac:inkMkLst>
            <pc:docMk/>
            <pc:sldMk cId="3106623894" sldId="478"/>
            <ac:inkMk id="187" creationId="{DF038526-4F5D-4A2B-AB4F-3C9C250FA657}"/>
          </ac:inkMkLst>
        </pc:inkChg>
        <pc:inkChg chg="add mod">
          <ac:chgData name="Lavoie Stéphanie" userId="03bcf5a2-8418-45e3-87eb-159b607e2fdb" providerId="ADAL" clId="{244AB648-D771-44CB-80C9-B39D313E4F8B}" dt="2020-10-15T23:26:19.002" v="302"/>
          <ac:inkMkLst>
            <pc:docMk/>
            <pc:sldMk cId="3106623894" sldId="478"/>
            <ac:inkMk id="190" creationId="{A0FD85F2-7963-409E-B2EC-2B51C66BA852}"/>
          </ac:inkMkLst>
        </pc:inkChg>
        <pc:inkChg chg="add mod">
          <ac:chgData name="Lavoie Stéphanie" userId="03bcf5a2-8418-45e3-87eb-159b607e2fdb" providerId="ADAL" clId="{244AB648-D771-44CB-80C9-B39D313E4F8B}" dt="2020-10-15T23:26:19.002" v="302"/>
          <ac:inkMkLst>
            <pc:docMk/>
            <pc:sldMk cId="3106623894" sldId="478"/>
            <ac:inkMk id="191" creationId="{4F02CF08-EF32-4426-85B5-BFB2BFC9C8A8}"/>
          </ac:inkMkLst>
        </pc:inkChg>
        <pc:inkChg chg="add mod">
          <ac:chgData name="Lavoie Stéphanie" userId="03bcf5a2-8418-45e3-87eb-159b607e2fdb" providerId="ADAL" clId="{244AB648-D771-44CB-80C9-B39D313E4F8B}" dt="2020-10-15T23:26:19.002" v="302"/>
          <ac:inkMkLst>
            <pc:docMk/>
            <pc:sldMk cId="3106623894" sldId="478"/>
            <ac:inkMk id="192" creationId="{44DA5E97-0E91-4664-BD30-FADC49A69992}"/>
          </ac:inkMkLst>
        </pc:inkChg>
        <pc:inkChg chg="add mod">
          <ac:chgData name="Lavoie Stéphanie" userId="03bcf5a2-8418-45e3-87eb-159b607e2fdb" providerId="ADAL" clId="{244AB648-D771-44CB-80C9-B39D313E4F8B}" dt="2020-10-15T23:26:19.002" v="302"/>
          <ac:inkMkLst>
            <pc:docMk/>
            <pc:sldMk cId="3106623894" sldId="478"/>
            <ac:inkMk id="193" creationId="{317449CC-C027-42BA-AA84-8DA1E7C45068}"/>
          </ac:inkMkLst>
        </pc:inkChg>
        <pc:inkChg chg="add mod">
          <ac:chgData name="Lavoie Stéphanie" userId="03bcf5a2-8418-45e3-87eb-159b607e2fdb" providerId="ADAL" clId="{244AB648-D771-44CB-80C9-B39D313E4F8B}" dt="2020-10-15T23:26:19.002" v="302"/>
          <ac:inkMkLst>
            <pc:docMk/>
            <pc:sldMk cId="3106623894" sldId="478"/>
            <ac:inkMk id="194" creationId="{2DAC9F0D-5F73-4601-988F-92A2BF231A23}"/>
          </ac:inkMkLst>
        </pc:inkChg>
        <pc:inkChg chg="add mod">
          <ac:chgData name="Lavoie Stéphanie" userId="03bcf5a2-8418-45e3-87eb-159b607e2fdb" providerId="ADAL" clId="{244AB648-D771-44CB-80C9-B39D313E4F8B}" dt="2020-10-15T23:26:43.290" v="305"/>
          <ac:inkMkLst>
            <pc:docMk/>
            <pc:sldMk cId="3106623894" sldId="478"/>
            <ac:inkMk id="196" creationId="{7CCA1E63-415F-4B33-B2F4-ACAB4C461E66}"/>
          </ac:inkMkLst>
        </pc:inkChg>
        <pc:inkChg chg="add mod">
          <ac:chgData name="Lavoie Stéphanie" userId="03bcf5a2-8418-45e3-87eb-159b607e2fdb" providerId="ADAL" clId="{244AB648-D771-44CB-80C9-B39D313E4F8B}" dt="2020-10-15T23:26:43.290" v="305"/>
          <ac:inkMkLst>
            <pc:docMk/>
            <pc:sldMk cId="3106623894" sldId="478"/>
            <ac:inkMk id="197" creationId="{C3B0C1E1-A89A-462D-9D28-50C4C1F87A59}"/>
          </ac:inkMkLst>
        </pc:inkChg>
        <pc:inkChg chg="add mod">
          <ac:chgData name="Lavoie Stéphanie" userId="03bcf5a2-8418-45e3-87eb-159b607e2fdb" providerId="ADAL" clId="{244AB648-D771-44CB-80C9-B39D313E4F8B}" dt="2020-10-15T23:26:48.919" v="312"/>
          <ac:inkMkLst>
            <pc:docMk/>
            <pc:sldMk cId="3106623894" sldId="478"/>
            <ac:inkMk id="199" creationId="{F959F6D8-1E93-4120-977A-8264C790134F}"/>
          </ac:inkMkLst>
        </pc:inkChg>
        <pc:inkChg chg="add mod">
          <ac:chgData name="Lavoie Stéphanie" userId="03bcf5a2-8418-45e3-87eb-159b607e2fdb" providerId="ADAL" clId="{244AB648-D771-44CB-80C9-B39D313E4F8B}" dt="2020-10-15T23:26:48.919" v="312"/>
          <ac:inkMkLst>
            <pc:docMk/>
            <pc:sldMk cId="3106623894" sldId="478"/>
            <ac:inkMk id="200" creationId="{E5A4D89D-5455-435D-9E5A-9395580DD93C}"/>
          </ac:inkMkLst>
        </pc:inkChg>
        <pc:inkChg chg="add mod">
          <ac:chgData name="Lavoie Stéphanie" userId="03bcf5a2-8418-45e3-87eb-159b607e2fdb" providerId="ADAL" clId="{244AB648-D771-44CB-80C9-B39D313E4F8B}" dt="2020-10-15T23:26:48.919" v="312"/>
          <ac:inkMkLst>
            <pc:docMk/>
            <pc:sldMk cId="3106623894" sldId="478"/>
            <ac:inkMk id="201" creationId="{18496894-69C2-4A05-BA89-EC605903955C}"/>
          </ac:inkMkLst>
        </pc:inkChg>
        <pc:inkChg chg="add mod">
          <ac:chgData name="Lavoie Stéphanie" userId="03bcf5a2-8418-45e3-87eb-159b607e2fdb" providerId="ADAL" clId="{244AB648-D771-44CB-80C9-B39D313E4F8B}" dt="2020-10-15T23:26:48.919" v="312"/>
          <ac:inkMkLst>
            <pc:docMk/>
            <pc:sldMk cId="3106623894" sldId="478"/>
            <ac:inkMk id="202" creationId="{44424D45-6664-47F3-BC4C-17FEAEA34FDD}"/>
          </ac:inkMkLst>
        </pc:inkChg>
        <pc:inkChg chg="add mod">
          <ac:chgData name="Lavoie Stéphanie" userId="03bcf5a2-8418-45e3-87eb-159b607e2fdb" providerId="ADAL" clId="{244AB648-D771-44CB-80C9-B39D313E4F8B}" dt="2020-10-15T23:26:48.919" v="312"/>
          <ac:inkMkLst>
            <pc:docMk/>
            <pc:sldMk cId="3106623894" sldId="478"/>
            <ac:inkMk id="203" creationId="{6940FB05-ACE6-43EF-83CC-3DF0DBF4B2A1}"/>
          </ac:inkMkLst>
        </pc:inkChg>
        <pc:inkChg chg="add mod">
          <ac:chgData name="Lavoie Stéphanie" userId="03bcf5a2-8418-45e3-87eb-159b607e2fdb" providerId="ADAL" clId="{244AB648-D771-44CB-80C9-B39D313E4F8B}" dt="2020-10-15T23:26:48.919" v="312"/>
          <ac:inkMkLst>
            <pc:docMk/>
            <pc:sldMk cId="3106623894" sldId="478"/>
            <ac:inkMk id="204" creationId="{D122B6B6-9407-4FDC-A573-35E97037AAE7}"/>
          </ac:inkMkLst>
        </pc:inkChg>
        <pc:inkChg chg="add mod">
          <ac:chgData name="Lavoie Stéphanie" userId="03bcf5a2-8418-45e3-87eb-159b607e2fdb" providerId="ADAL" clId="{244AB648-D771-44CB-80C9-B39D313E4F8B}" dt="2020-10-15T23:26:58.757" v="325"/>
          <ac:inkMkLst>
            <pc:docMk/>
            <pc:sldMk cId="3106623894" sldId="478"/>
            <ac:inkMk id="206" creationId="{9382DAED-6808-48A2-A619-577ACC31BCA6}"/>
          </ac:inkMkLst>
        </pc:inkChg>
        <pc:inkChg chg="add mod">
          <ac:chgData name="Lavoie Stéphanie" userId="03bcf5a2-8418-45e3-87eb-159b607e2fdb" providerId="ADAL" clId="{244AB648-D771-44CB-80C9-B39D313E4F8B}" dt="2020-10-15T23:26:58.757" v="325"/>
          <ac:inkMkLst>
            <pc:docMk/>
            <pc:sldMk cId="3106623894" sldId="478"/>
            <ac:inkMk id="207" creationId="{F4328B7E-126A-477F-8D77-9C73C3A51710}"/>
          </ac:inkMkLst>
        </pc:inkChg>
        <pc:inkChg chg="add mod">
          <ac:chgData name="Lavoie Stéphanie" userId="03bcf5a2-8418-45e3-87eb-159b607e2fdb" providerId="ADAL" clId="{244AB648-D771-44CB-80C9-B39D313E4F8B}" dt="2020-10-15T23:26:58.757" v="325"/>
          <ac:inkMkLst>
            <pc:docMk/>
            <pc:sldMk cId="3106623894" sldId="478"/>
            <ac:inkMk id="208" creationId="{D04F90D9-1DD8-4948-BBE8-6B1D1F0764A2}"/>
          </ac:inkMkLst>
        </pc:inkChg>
        <pc:inkChg chg="add mod">
          <ac:chgData name="Lavoie Stéphanie" userId="03bcf5a2-8418-45e3-87eb-159b607e2fdb" providerId="ADAL" clId="{244AB648-D771-44CB-80C9-B39D313E4F8B}" dt="2020-10-15T23:26:58.757" v="325"/>
          <ac:inkMkLst>
            <pc:docMk/>
            <pc:sldMk cId="3106623894" sldId="478"/>
            <ac:inkMk id="209" creationId="{1DD2C514-9D5D-4C1B-8779-213F33F90A9B}"/>
          </ac:inkMkLst>
        </pc:inkChg>
        <pc:inkChg chg="add mod">
          <ac:chgData name="Lavoie Stéphanie" userId="03bcf5a2-8418-45e3-87eb-159b607e2fdb" providerId="ADAL" clId="{244AB648-D771-44CB-80C9-B39D313E4F8B}" dt="2020-10-15T23:26:58.757" v="325"/>
          <ac:inkMkLst>
            <pc:docMk/>
            <pc:sldMk cId="3106623894" sldId="478"/>
            <ac:inkMk id="210" creationId="{CDF22781-191F-4AEB-9071-7E6108F9BB86}"/>
          </ac:inkMkLst>
        </pc:inkChg>
        <pc:inkChg chg="add mod">
          <ac:chgData name="Lavoie Stéphanie" userId="03bcf5a2-8418-45e3-87eb-159b607e2fdb" providerId="ADAL" clId="{244AB648-D771-44CB-80C9-B39D313E4F8B}" dt="2020-10-15T23:26:58.757" v="325"/>
          <ac:inkMkLst>
            <pc:docMk/>
            <pc:sldMk cId="3106623894" sldId="478"/>
            <ac:inkMk id="211" creationId="{84DE2A68-700C-47FA-9516-3137B1E9C292}"/>
          </ac:inkMkLst>
        </pc:inkChg>
        <pc:inkChg chg="add mod">
          <ac:chgData name="Lavoie Stéphanie" userId="03bcf5a2-8418-45e3-87eb-159b607e2fdb" providerId="ADAL" clId="{244AB648-D771-44CB-80C9-B39D313E4F8B}" dt="2020-10-15T23:26:58.757" v="325"/>
          <ac:inkMkLst>
            <pc:docMk/>
            <pc:sldMk cId="3106623894" sldId="478"/>
            <ac:inkMk id="212" creationId="{22145C41-5D27-4038-81CA-828CD7232574}"/>
          </ac:inkMkLst>
        </pc:inkChg>
        <pc:inkChg chg="add mod">
          <ac:chgData name="Lavoie Stéphanie" userId="03bcf5a2-8418-45e3-87eb-159b607e2fdb" providerId="ADAL" clId="{244AB648-D771-44CB-80C9-B39D313E4F8B}" dt="2020-10-15T23:26:58.757" v="325"/>
          <ac:inkMkLst>
            <pc:docMk/>
            <pc:sldMk cId="3106623894" sldId="478"/>
            <ac:inkMk id="213" creationId="{E76CA6A6-94BB-49CA-BC36-E505A9DE02C4}"/>
          </ac:inkMkLst>
        </pc:inkChg>
        <pc:inkChg chg="add mod">
          <ac:chgData name="Lavoie Stéphanie" userId="03bcf5a2-8418-45e3-87eb-159b607e2fdb" providerId="ADAL" clId="{244AB648-D771-44CB-80C9-B39D313E4F8B}" dt="2020-10-15T23:26:58.757" v="325"/>
          <ac:inkMkLst>
            <pc:docMk/>
            <pc:sldMk cId="3106623894" sldId="478"/>
            <ac:inkMk id="214" creationId="{7AC53991-484E-4A04-A885-50CB1F5FD873}"/>
          </ac:inkMkLst>
        </pc:inkChg>
        <pc:inkChg chg="add mod">
          <ac:chgData name="Lavoie Stéphanie" userId="03bcf5a2-8418-45e3-87eb-159b607e2fdb" providerId="ADAL" clId="{244AB648-D771-44CB-80C9-B39D313E4F8B}" dt="2020-10-15T23:26:58.757" v="325"/>
          <ac:inkMkLst>
            <pc:docMk/>
            <pc:sldMk cId="3106623894" sldId="478"/>
            <ac:inkMk id="215" creationId="{7FFBDC58-543D-4291-BD02-A706B5778C8D}"/>
          </ac:inkMkLst>
        </pc:inkChg>
        <pc:inkChg chg="add mod">
          <ac:chgData name="Lavoie Stéphanie" userId="03bcf5a2-8418-45e3-87eb-159b607e2fdb" providerId="ADAL" clId="{244AB648-D771-44CB-80C9-B39D313E4F8B}" dt="2020-10-15T23:26:58.757" v="325"/>
          <ac:inkMkLst>
            <pc:docMk/>
            <pc:sldMk cId="3106623894" sldId="478"/>
            <ac:inkMk id="216" creationId="{5CB2D931-1FF3-4787-91D4-409E847A2F2D}"/>
          </ac:inkMkLst>
        </pc:inkChg>
        <pc:inkChg chg="add mod">
          <ac:chgData name="Lavoie Stéphanie" userId="03bcf5a2-8418-45e3-87eb-159b607e2fdb" providerId="ADAL" clId="{244AB648-D771-44CB-80C9-B39D313E4F8B}" dt="2020-10-15T23:26:58.757" v="325"/>
          <ac:inkMkLst>
            <pc:docMk/>
            <pc:sldMk cId="3106623894" sldId="478"/>
            <ac:inkMk id="217" creationId="{B3A1A383-4615-41D2-9C5F-6B0F97110471}"/>
          </ac:inkMkLst>
        </pc:inkChg>
        <pc:inkChg chg="add mod">
          <ac:chgData name="Lavoie Stéphanie" userId="03bcf5a2-8418-45e3-87eb-159b607e2fdb" providerId="ADAL" clId="{244AB648-D771-44CB-80C9-B39D313E4F8B}" dt="2020-10-15T23:27:30.135" v="329"/>
          <ac:inkMkLst>
            <pc:docMk/>
            <pc:sldMk cId="3106623894" sldId="478"/>
            <ac:inkMk id="220" creationId="{F4AA7CB8-C8F3-4CEC-B4A7-73277129F96A}"/>
          </ac:inkMkLst>
        </pc:inkChg>
        <pc:inkChg chg="add mod">
          <ac:chgData name="Lavoie Stéphanie" userId="03bcf5a2-8418-45e3-87eb-159b607e2fdb" providerId="ADAL" clId="{244AB648-D771-44CB-80C9-B39D313E4F8B}" dt="2020-10-15T23:27:30.135" v="329"/>
          <ac:inkMkLst>
            <pc:docMk/>
            <pc:sldMk cId="3106623894" sldId="478"/>
            <ac:inkMk id="221" creationId="{7EBA511C-0C96-4E65-A3F6-BB8AF856F6AF}"/>
          </ac:inkMkLst>
        </pc:inkChg>
        <pc:inkChg chg="add mod">
          <ac:chgData name="Lavoie Stéphanie" userId="03bcf5a2-8418-45e3-87eb-159b607e2fdb" providerId="ADAL" clId="{244AB648-D771-44CB-80C9-B39D313E4F8B}" dt="2020-10-15T23:27:30.135" v="329"/>
          <ac:inkMkLst>
            <pc:docMk/>
            <pc:sldMk cId="3106623894" sldId="478"/>
            <ac:inkMk id="222" creationId="{A62498C3-B4E0-46AD-9622-053400716F60}"/>
          </ac:inkMkLst>
        </pc:inkChg>
        <pc:inkChg chg="add mod">
          <ac:chgData name="Lavoie Stéphanie" userId="03bcf5a2-8418-45e3-87eb-159b607e2fdb" providerId="ADAL" clId="{244AB648-D771-44CB-80C9-B39D313E4F8B}" dt="2020-10-15T23:27:40.581" v="333"/>
          <ac:inkMkLst>
            <pc:docMk/>
            <pc:sldMk cId="3106623894" sldId="478"/>
            <ac:inkMk id="224" creationId="{E279F3F2-E6B3-4015-82DA-5681C6F2A254}"/>
          </ac:inkMkLst>
        </pc:inkChg>
        <pc:inkChg chg="add mod">
          <ac:chgData name="Lavoie Stéphanie" userId="03bcf5a2-8418-45e3-87eb-159b607e2fdb" providerId="ADAL" clId="{244AB648-D771-44CB-80C9-B39D313E4F8B}" dt="2020-10-15T23:27:40.581" v="333"/>
          <ac:inkMkLst>
            <pc:docMk/>
            <pc:sldMk cId="3106623894" sldId="478"/>
            <ac:inkMk id="225" creationId="{92C1EBAB-41E5-4BCD-833F-0FF85AF9584F}"/>
          </ac:inkMkLst>
        </pc:inkChg>
        <pc:inkChg chg="add mod">
          <ac:chgData name="Lavoie Stéphanie" userId="03bcf5a2-8418-45e3-87eb-159b607e2fdb" providerId="ADAL" clId="{244AB648-D771-44CB-80C9-B39D313E4F8B}" dt="2020-10-15T23:27:40.581" v="333"/>
          <ac:inkMkLst>
            <pc:docMk/>
            <pc:sldMk cId="3106623894" sldId="478"/>
            <ac:inkMk id="226" creationId="{9039E3F0-6AD0-4275-881B-5EC99A9D2CC1}"/>
          </ac:inkMkLst>
        </pc:inkChg>
        <pc:inkChg chg="add mod">
          <ac:chgData name="Lavoie Stéphanie" userId="03bcf5a2-8418-45e3-87eb-159b607e2fdb" providerId="ADAL" clId="{244AB648-D771-44CB-80C9-B39D313E4F8B}" dt="2020-10-15T23:27:51.709" v="348"/>
          <ac:inkMkLst>
            <pc:docMk/>
            <pc:sldMk cId="3106623894" sldId="478"/>
            <ac:inkMk id="228" creationId="{688FC6A9-94B2-4C7B-81FE-0DF0BA059FAA}"/>
          </ac:inkMkLst>
        </pc:inkChg>
        <pc:inkChg chg="add mod">
          <ac:chgData name="Lavoie Stéphanie" userId="03bcf5a2-8418-45e3-87eb-159b607e2fdb" providerId="ADAL" clId="{244AB648-D771-44CB-80C9-B39D313E4F8B}" dt="2020-10-15T23:27:51.709" v="348"/>
          <ac:inkMkLst>
            <pc:docMk/>
            <pc:sldMk cId="3106623894" sldId="478"/>
            <ac:inkMk id="229" creationId="{F9D926E0-EAB0-4B55-AEFE-AE941BC1CFFA}"/>
          </ac:inkMkLst>
        </pc:inkChg>
        <pc:inkChg chg="add mod">
          <ac:chgData name="Lavoie Stéphanie" userId="03bcf5a2-8418-45e3-87eb-159b607e2fdb" providerId="ADAL" clId="{244AB648-D771-44CB-80C9-B39D313E4F8B}" dt="2020-10-15T23:27:51.709" v="348"/>
          <ac:inkMkLst>
            <pc:docMk/>
            <pc:sldMk cId="3106623894" sldId="478"/>
            <ac:inkMk id="230" creationId="{2B6FCF0C-C5FD-4043-B81E-859043F8873A}"/>
          </ac:inkMkLst>
        </pc:inkChg>
        <pc:inkChg chg="add mod">
          <ac:chgData name="Lavoie Stéphanie" userId="03bcf5a2-8418-45e3-87eb-159b607e2fdb" providerId="ADAL" clId="{244AB648-D771-44CB-80C9-B39D313E4F8B}" dt="2020-10-15T23:27:51.709" v="348"/>
          <ac:inkMkLst>
            <pc:docMk/>
            <pc:sldMk cId="3106623894" sldId="478"/>
            <ac:inkMk id="231" creationId="{98413C39-23E5-41FD-882D-5CE98ED35890}"/>
          </ac:inkMkLst>
        </pc:inkChg>
        <pc:inkChg chg="add mod">
          <ac:chgData name="Lavoie Stéphanie" userId="03bcf5a2-8418-45e3-87eb-159b607e2fdb" providerId="ADAL" clId="{244AB648-D771-44CB-80C9-B39D313E4F8B}" dt="2020-10-15T23:27:51.709" v="348"/>
          <ac:inkMkLst>
            <pc:docMk/>
            <pc:sldMk cId="3106623894" sldId="478"/>
            <ac:inkMk id="232" creationId="{009BFB67-0742-4F36-AA61-01F3083503B5}"/>
          </ac:inkMkLst>
        </pc:inkChg>
        <pc:inkChg chg="add mod">
          <ac:chgData name="Lavoie Stéphanie" userId="03bcf5a2-8418-45e3-87eb-159b607e2fdb" providerId="ADAL" clId="{244AB648-D771-44CB-80C9-B39D313E4F8B}" dt="2020-10-15T23:27:51.709" v="348"/>
          <ac:inkMkLst>
            <pc:docMk/>
            <pc:sldMk cId="3106623894" sldId="478"/>
            <ac:inkMk id="233" creationId="{5DE518ED-FF57-4F07-8F7D-9F4AF3CB00AB}"/>
          </ac:inkMkLst>
        </pc:inkChg>
        <pc:inkChg chg="add mod">
          <ac:chgData name="Lavoie Stéphanie" userId="03bcf5a2-8418-45e3-87eb-159b607e2fdb" providerId="ADAL" clId="{244AB648-D771-44CB-80C9-B39D313E4F8B}" dt="2020-10-15T23:27:51.709" v="348"/>
          <ac:inkMkLst>
            <pc:docMk/>
            <pc:sldMk cId="3106623894" sldId="478"/>
            <ac:inkMk id="234" creationId="{356474BE-CFEE-43CF-BFC5-1FA0BA1845ED}"/>
          </ac:inkMkLst>
        </pc:inkChg>
        <pc:inkChg chg="add mod">
          <ac:chgData name="Lavoie Stéphanie" userId="03bcf5a2-8418-45e3-87eb-159b607e2fdb" providerId="ADAL" clId="{244AB648-D771-44CB-80C9-B39D313E4F8B}" dt="2020-10-15T23:27:51.709" v="348"/>
          <ac:inkMkLst>
            <pc:docMk/>
            <pc:sldMk cId="3106623894" sldId="478"/>
            <ac:inkMk id="235" creationId="{ACC315E9-48C1-4774-90C7-8F23D73C8223}"/>
          </ac:inkMkLst>
        </pc:inkChg>
        <pc:inkChg chg="add mod">
          <ac:chgData name="Lavoie Stéphanie" userId="03bcf5a2-8418-45e3-87eb-159b607e2fdb" providerId="ADAL" clId="{244AB648-D771-44CB-80C9-B39D313E4F8B}" dt="2020-10-15T23:27:51.709" v="348"/>
          <ac:inkMkLst>
            <pc:docMk/>
            <pc:sldMk cId="3106623894" sldId="478"/>
            <ac:inkMk id="236" creationId="{8E4C5EB2-C1C0-49AE-887D-9D5B89861163}"/>
          </ac:inkMkLst>
        </pc:inkChg>
        <pc:inkChg chg="add mod">
          <ac:chgData name="Lavoie Stéphanie" userId="03bcf5a2-8418-45e3-87eb-159b607e2fdb" providerId="ADAL" clId="{244AB648-D771-44CB-80C9-B39D313E4F8B}" dt="2020-10-15T23:27:51.709" v="348"/>
          <ac:inkMkLst>
            <pc:docMk/>
            <pc:sldMk cId="3106623894" sldId="478"/>
            <ac:inkMk id="237" creationId="{4369D6E5-8D1D-4446-A8B9-BEE5FB7A055E}"/>
          </ac:inkMkLst>
        </pc:inkChg>
        <pc:inkChg chg="add mod">
          <ac:chgData name="Lavoie Stéphanie" userId="03bcf5a2-8418-45e3-87eb-159b607e2fdb" providerId="ADAL" clId="{244AB648-D771-44CB-80C9-B39D313E4F8B}" dt="2020-10-15T23:27:51.709" v="348"/>
          <ac:inkMkLst>
            <pc:docMk/>
            <pc:sldMk cId="3106623894" sldId="478"/>
            <ac:inkMk id="238" creationId="{FE0D7BA4-EC53-4EF4-8D97-12FA5331D833}"/>
          </ac:inkMkLst>
        </pc:inkChg>
        <pc:inkChg chg="add mod">
          <ac:chgData name="Lavoie Stéphanie" userId="03bcf5a2-8418-45e3-87eb-159b607e2fdb" providerId="ADAL" clId="{244AB648-D771-44CB-80C9-B39D313E4F8B}" dt="2020-10-15T23:27:51.709" v="348"/>
          <ac:inkMkLst>
            <pc:docMk/>
            <pc:sldMk cId="3106623894" sldId="478"/>
            <ac:inkMk id="239" creationId="{B8195DEC-2779-406E-85F4-A94534CEB7B7}"/>
          </ac:inkMkLst>
        </pc:inkChg>
        <pc:inkChg chg="add mod">
          <ac:chgData name="Lavoie Stéphanie" userId="03bcf5a2-8418-45e3-87eb-159b607e2fdb" providerId="ADAL" clId="{244AB648-D771-44CB-80C9-B39D313E4F8B}" dt="2020-10-15T23:27:51.709" v="348"/>
          <ac:inkMkLst>
            <pc:docMk/>
            <pc:sldMk cId="3106623894" sldId="478"/>
            <ac:inkMk id="240" creationId="{C611B91A-9345-40FF-B44D-B386496DA752}"/>
          </ac:inkMkLst>
        </pc:inkChg>
        <pc:inkChg chg="add mod">
          <ac:chgData name="Lavoie Stéphanie" userId="03bcf5a2-8418-45e3-87eb-159b607e2fdb" providerId="ADAL" clId="{244AB648-D771-44CB-80C9-B39D313E4F8B}" dt="2020-10-15T23:27:51.709" v="348"/>
          <ac:inkMkLst>
            <pc:docMk/>
            <pc:sldMk cId="3106623894" sldId="478"/>
            <ac:inkMk id="241" creationId="{E4B9E924-7BAE-4E71-B0F2-83256B59BBDF}"/>
          </ac:inkMkLst>
        </pc:inkChg>
      </pc:sldChg>
      <pc:sldMasterChg chg="modTransition modSldLayout">
        <pc:chgData name="Lavoie Stéphanie" userId="03bcf5a2-8418-45e3-87eb-159b607e2fdb" providerId="ADAL" clId="{244AB648-D771-44CB-80C9-B39D313E4F8B}" dt="2020-10-15T23:02:43.240" v="21"/>
        <pc:sldMasterMkLst>
          <pc:docMk/>
          <pc:sldMasterMk cId="4234176151" sldId="2147483948"/>
        </pc:sldMasterMkLst>
        <pc:sldLayoutChg chg="modTransition">
          <pc:chgData name="Lavoie Stéphanie" userId="03bcf5a2-8418-45e3-87eb-159b607e2fdb" providerId="ADAL" clId="{244AB648-D771-44CB-80C9-B39D313E4F8B}" dt="2020-10-15T23:02:43.240" v="21"/>
          <pc:sldLayoutMkLst>
            <pc:docMk/>
            <pc:sldMasterMk cId="4234176151" sldId="2147483948"/>
            <pc:sldLayoutMk cId="2785296455" sldId="2147483949"/>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1326205086" sldId="2147483950"/>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578060955" sldId="2147483951"/>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450633512" sldId="2147483952"/>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2399763783" sldId="2147483953"/>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3772381057" sldId="2147483954"/>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1558831555" sldId="2147483955"/>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2819760847" sldId="2147483956"/>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2093636697" sldId="2147483957"/>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456167810" sldId="2147483958"/>
          </pc:sldLayoutMkLst>
        </pc:sldLayoutChg>
        <pc:sldLayoutChg chg="modTransition">
          <pc:chgData name="Lavoie Stéphanie" userId="03bcf5a2-8418-45e3-87eb-159b607e2fdb" providerId="ADAL" clId="{244AB648-D771-44CB-80C9-B39D313E4F8B}" dt="2020-10-15T23:02:43.240" v="21"/>
          <pc:sldLayoutMkLst>
            <pc:docMk/>
            <pc:sldMasterMk cId="4234176151" sldId="2147483948"/>
            <pc:sldLayoutMk cId="3348752499" sldId="21474839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0.129"/>
    </inkml:context>
    <inkml:brush xml:id="br0">
      <inkml:brushProperty name="width" value="0.05" units="cm"/>
      <inkml:brushProperty name="height" value="0.05" units="cm"/>
      <inkml:brushProperty name="color" value="#00A0D7"/>
    </inkml:brush>
  </inkml:definitions>
  <inkml:trace contextRef="#ctx0" brushRef="#br0">8 343 160,'-1'-2'481,"0"0"0,0 0 0,0-1 0,0 1 0,1 0 0,-1-1 0,0 1 0,1-1 0,0 1 1,0 0-1,-1-1 0,1 1 0,1-1 0,-1 1 0,0-1 0,1 1 0,-1 0 0,1-1 0,0 1 0,-1 0 0,1-1 0,0 1 0,1-1-481,4-6 503,1 1-1,0 0 0,0 1 1,0-1-1,7-4-502,4-4-49,95-91 426,-78 72-262,-23 21-298,1 0-1,1 2 0,0 0 0,12-8 184,-15 17-1356,-3 9-506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5.690"/>
    </inkml:context>
    <inkml:brush xml:id="br0">
      <inkml:brushProperty name="width" value="0.05" units="cm"/>
      <inkml:brushProperty name="height" value="0.05" units="cm"/>
      <inkml:brushProperty name="color" value="#00A0D7"/>
    </inkml:brush>
  </inkml:definitions>
  <inkml:trace contextRef="#ctx0" brushRef="#br0">1 166 4953,'3'-11'8288,"23"-29"-7045,26-27-510,-48 62-650,0 0 1,1 1 0,0-1 0,0 1 0,1 0 0,-1 0 0,1 0 0,0 1-84,-3 1 26,0 1 0,0 0 0,1-1 0,-1 1 0,0 1 0,0-1 0,1 0 0,-1 1 0,0 0 0,1 0 0,-1 0 0,3 0-26,-2 1 9,0 0 0,0 1 0,0-1 0,0 1 0,0 0 0,0 0 0,-1 0 0,1 0 0,-1 1 0,1-1 0,-1 1 0,0 0 0,0 0 0,0 0 0,-1 0 0,1 1 0,-1-1 0,1 1 0,-1 0 0,0-1 0,0 3-9,4 6 25,-1 0 0,0 0-1,0 0 1,-2 1 0,1 0 0,-2 0 0,0 0 0,1 9-25,-3-12 20,0-1 0,0 0 0,-1 1 0,-1-1 0,1 0 0,-1 1 0,-1-1 0,0 0 0,0-1 0,-1 1 0,0 0 0,-4 6-20,-2 1 32,-1-1 1,0 0 0,-1-1 0,-1-1 0,0 0 0,0 0-33,2-7 3,10-13-59,15-16-70,-2 11 115,1 0 0,1 1 0,0 1 0,0 0 0,1 1 0,14-6 11,-28 15 0,1-1-1,1-1 0,0 1 0,0-1 0,0 1 0,0 0 0,0 1 0,0-1 0,0 0 0,0 1 0,1 0 0,-1-1 0,0 1 0,0 0 0,0 1 0,1-1 0,-1 1 0,0-1 0,0 1 0,0 0 0,0 0 0,0 0 0,0 1 0,0-1 0,-1 1 0,1-1 0,0 1 0,-1 0 0,1 0 1,4 5 10,0 0 0,-1 1 0,0 0 0,0 0 0,0 0 0,-1 0 0,3 7-10,-3-4 22,0-1 1,0 1-1,-1 0 0,0 0 0,-1 0 1,0 1-1,-1-1 0,0 1 0,-1 5-22,-1-12 14,0 1 0,0 0 0,-1 0 0,0-1 0,0 1 0,0 0 0,-1-1 0,1 1 0,-1-1 0,-1 0 0,1 0 0,-1 0 0,0 0 0,0 0 0,-1 0 0,1-1 0,-1 1 0,0-1 0,0 0 0,-2 1-14,0-1 14,0 0 0,0-1 1,0 1-1,0-1 0,-1-1 0,1 1 0,-1-1 0,0 0 0,0-1 0,1 1 0,-1-2 0,0 1 0,0-1 0,-7 0-14,10 0-89,0 0 0,0-1 1,0 0-1,0 0 0,0 0 0,0 0 0,0 0 0,0-1 0,0 0 1,0 0-1,-2-2 89,3 2-182,1 1-1,0-1 1,0 0 0,0 0 0,1 0 0,-1 0 0,0-1-1,1 1 1,0 0 0,-1-1 0,1 1 0,0-1 0,0 0-1,0 1 1,0-1 0,1 0 0,-1 1 0,1-3 182,-2-22-1873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7.512"/>
    </inkml:context>
    <inkml:brush xml:id="br0">
      <inkml:brushProperty name="width" value="0.05" units="cm"/>
      <inkml:brushProperty name="height" value="0.05" units="cm"/>
      <inkml:brushProperty name="color" value="#00A0D7"/>
    </inkml:brush>
  </inkml:definitions>
  <inkml:trace contextRef="#ctx0" brushRef="#br0">231 1 6169,'-4'17'6089,"3"-15"-5881,0 0 0,0 0 0,0 1 1,1-1-1,-1 0 0,1 1 0,-1-1 1,1 0-1,0 1 0,0-1 0,0 1-208,2 60 893,6 39-893,0-24 305,0 6-6,3 33 123,-5 0 0,-7 90-422,1-198-35,0-6-30,0 0 0,0 0-1,0 1 1,0-1 0,-1 0 0,0 0 0,1 0-1,-1 0 1,0 0 0,0 0 0,-1 0-1,0 2 66,2-5-46,-1 0 0,1 0 0,0 0 0,0 0 0,-1 0 0,1 0 0,0 0-1,0-1 1,0 1 0,-1 0 0,1 0 0,0 0 0,0 0 0,0 0-1,-1-1 1,1 1 0,0 0 0,0 0 0,0 0 0,0-1 0,0 1 0,0 0-1,-1 0 1,1-1 0,0 1 0,0 0 0,0 0 0,0 0 0,0-1 0,0 1-1,0 0 1,0 0 0,0-1 0,0 1 0,0 0 0,0 0 0,0-1 0,0 1-1,0 0 47,-4-25-1669</inkml:trace>
  <inkml:trace contextRef="#ctx0" brushRef="#br0" timeOffset="1">2 553 4225,'-2'7'3689,"13"-10"-721,9-1-1775,12-4-329,3-2-136,9-2-104,-3 2-312,1 0-312,-1-2-496,1 2-968,-5 3 71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8.013"/>
    </inkml:context>
    <inkml:brush xml:id="br0">
      <inkml:brushProperty name="width" value="0.05" units="cm"/>
      <inkml:brushProperty name="height" value="0.05" units="cm"/>
      <inkml:brushProperty name="color" value="#00A0D7"/>
    </inkml:brush>
  </inkml:definitions>
  <inkml:trace contextRef="#ctx0" brushRef="#br0">260 13 4561,'31'-2'8783,"-42"-1"-7654,5 1-1006,-1 1-1,1-1 1,-1 1-1,0 1 1,1-1-1,-1 1 1,0 0-1,1 1 1,-1-1-1,-3 2-122,0-1 7,0 0 1,0 1-1,0 0 0,0 1 1,1 0-1,-1 0 0,1 1 1,0 0-1,0 1 0,0 0 1,1 0-1,-1 1 0,1 0 1,-6 7-8,7-5-2,0 0 0,1 1 0,0 0 0,0 0 0,1 1 1,0-1-1,1 1 0,0 0 0,0 1 2,3-8 6,0 1 0,0-1 0,0 1 0,0-1 0,1 1 0,-1-1 0,1 1 0,0 0 0,0-1 0,1 1 0,-1 0 0,1-1 0,-1 1 0,1-1 0,0 1 0,1-1 0,-1 1 0,0-1 0,1 0 0,0 0 0,0 0 0,0 0 0,0 0 0,0 0-1,1 0 1,-1-1 0,1 1 0,1 1-6,-1-3 20,0 1 0,-1 0 0,1-1 0,0 0 0,-1 0 0,1 0-1,0 0 1,0 0 0,0-1 0,0 1 0,0-1 0,0 1 0,0-1-1,0 0 1,3-1-20,0 0 36,0 0-1,0 0 1,0-1-1,0 0 1,0 0 0,0-1-1,4-2-35,3-2 51,-1 0 0,-1-1 1,1-1-1,-1 0 0,-1-1 0,7-7-51,14-22 192,-21 69 284,27 71-397,1-5-5,-32-77-42,-1-1 0,0 1-1,-1 0 1,-1 0-1,0 19-31,-3-31 21,1 0-1,-1 0 0,-1 0 1,1 0-1,-1-1 0,-1 1 1,1 0-1,-1 0 0,0-1 1,-1 1-1,1-1 0,-1 0 1,-1 1-1,1-1 1,-1-1-1,0 1 0,0-1 1,-1 1-21,-1-2 11,1 0 0,-1 0 1,1 0-1,-1-1 1,0 0-1,0 0 0,-1-1 1,1 0-1,0 0 1,-1 0-1,1-1 1,-1 0-1,0 0 0,-2-1-11,-2 1-24,0-1 0,-1 0 0,1-1 0,0 0 0,0-1 1,0 0-1,0-1 0,-1-1 24,5 2-43,0-1-1,0 0 1,0-1 0,0 0 0,1 0 0,0 0 0,0 0 0,-5-6 43,9 8-18,-1 0 0,1-1 0,0 1-1,0-1 1,0 1 0,1-1 0,-1 0-1,1 1 1,-1-1 0,1 0 0,0 0-1,0 0 1,0 0 0,1-1 0,-1 1-1,1 0 1,0 0 0,0 0 0,0 0 0,0 0-1,0-1 1,1-1 18,1-2-20,0 0-1,1 1 1,-1-1-1,2 1 1,-1-1-1,1 1 1,0 0-1,0 1 1,0-1-1,1 1 1,4-5 20,13-10-27,0 1 1,9-5 26,-19 15-7,103-76-6,-6 3-2149,23-26 2162,-83 64-1558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2.263"/>
    </inkml:context>
    <inkml:brush xml:id="br0">
      <inkml:brushProperty name="width" value="0.05" units="cm"/>
      <inkml:brushProperty name="height" value="0.05" units="cm"/>
      <inkml:brushProperty name="color" value="#00A0D7"/>
    </inkml:brush>
  </inkml:definitions>
  <inkml:trace contextRef="#ctx0" brushRef="#br0">58 0 4401,'-11'14'7063,"0"21"-6484,10-33-510,-2 10-42,-2 3-11,1 0-1,1 1 0,0-1 0,1 1 0,1 0 1,1 3-16,0 11 8,-8 397 648,7-420-640,-3 79 733,5 84-749,-1-166-5,0-1-23,0 1 0,0-1 0,1 0 1,-1 1-1,1-1 0,0 0 0,0 0 1,0 1-1,0-1 0,0 0 0,1 0 1,1 2 27,-3-5-58,0 0 0,0 1 0,0-1 0,0 0 1,1 0-1,-1 0 0,0 0 0,0 0 0,1 1 1,-1-1-1,0 0 0,0 0 0,0 0 0,1 0 1,-1 0-1,0 0 0,0 0 0,1 0 0,-1 0 1,0 0-1,0 0 0,1 0 0,-1 0 0,0 0 1,0 0-1,1 0 0,-1 0 0,0 0 0,0 0 1,1 0-1,-1-1 0,0 1 0,0 0 0,1 0 1,-1 0-1,0 0 0,0 0 0,0-1 0,1 1 1,-1 0-1,0 0 0,0 0 0,0-1 0,0 1 1,0 0-1,0 0 0,1-1 58,-1-2-2883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2.741"/>
    </inkml:context>
    <inkml:brush xml:id="br0">
      <inkml:brushProperty name="width" value="0.05" units="cm"/>
      <inkml:brushProperty name="height" value="0.05" units="cm"/>
      <inkml:brushProperty name="color" value="#00A0D7"/>
    </inkml:brush>
  </inkml:definitions>
  <inkml:trace contextRef="#ctx0" brushRef="#br0">29 142 4385,'-7'-18'832,"3"10"-361,1-1-1,0 0 1,0 0-1,1 0 1,0 0-1,0 0 1,1 0-1,0-1 1,1 1-1,0-1 1,0 1-471,0 8 70,0 1 0,0-1 1,0 0-1,0 1 0,1-1 0,-1 1 1,0-1-1,0 1 0,0-1 0,1 0 1,-1 1-1,0-1 0,1 1 0,-1-1 1,0 1-1,1-1 0,-1 1 0,1 0 1,-1-1-1,1 1 0,-1-1 0,1 1 1,-1 0-1,1-1 0,-1 1 0,1 0 1,-1 0-1,1-1 0,-1 1 0,1 0 1,0 0-1,-1 0 0,1 0 0,-1 0 1,1 0-1,0 0 0,-1 0 0,1 0 1,-1 0-1,2 0-70,4 2 91,0 0 1,-1 0-1,1 1 1,0-1-1,1 2-91,96 57 104,-56-33-94,-23-16-6,-1 2 1,-1 1 0,0 1 0,-1 0 0,5 7-5,-21-18 4,0 0 1,-1 0 0,0 1 0,0-1 0,0 1 0,0 0 0,-1 0 0,0 0-1,0 0 1,-1 1 0,0-1 0,0 1 0,0 0 0,-1-1 0,0 1 0,0 0-1,-1 0 1,0 0 0,0-1 0,0 1 0,-1 0 0,0 0 0,-1 0 0,1-1-1,-1 1 1,-1-1 0,1 1 0,-1-1 0,0 0-5,-2 5 8,-1-1 1,0 0-1,0 0 1,-1-1-1,0 1 1,-1-2-1,0 1 0,0-1 1,-1 0-1,0-1 1,-1 0-9,-15 10 24,-1-2 1,0 0 0,-21 6-25,9 1 54,31-16-267,0-2 0,-1 1 0,0-1 0,0 0-1,0-1 1,-3 1 213,11-4-1431,10-6-1113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3.639"/>
    </inkml:context>
    <inkml:brush xml:id="br0">
      <inkml:brushProperty name="width" value="0.05" units="cm"/>
      <inkml:brushProperty name="height" value="0.05" units="cm"/>
      <inkml:brushProperty name="color" value="#00A0D7"/>
    </inkml:brush>
  </inkml:definitions>
  <inkml:trace contextRef="#ctx0" brushRef="#br0">29 216 10138,'1'-1'357,"0"-1"0,-1 0 0,1 1 0,0-1 0,0 0 0,-1 0 0,1 1 0,-1-1 0,0 0 0,1-1-357,-1-2 211,-1 12-231,-27 174 21,25-159 13,1 0 0,1 0-1,1 0 1,1 3-14,0-12 19,-2-16 38,0-25 43,31-146 112,-25 116-68,-2 26 57,0 1-1,9-30-200,-10 53 23,0 0 1,0 0-1,1 1 1,0-1-1,1 1 0,0 0 1,0 0-1,0 0 1,1 1-1,0-1 1,0 1-1,1 0 1,4-3-24,-8 7 1,0 0 1,1 0-1,-1 1 1,1-1 0,0 1-1,0 0 1,-1 0-1,1 0 1,0 0 0,0 0-1,0 0 1,0 1-1,0 0 1,0-1 0,0 1-1,0 0 1,0 0-1,0 1 1,0-1-1,0 1 1,0-1 0,0 1-1,0 0 1,0 0-1,0 1 1,1-1-2,1 2-2,-1 0-1,1 0 1,0 1 0,-1-1 0,0 1-1,0 0 1,0 0 0,0 0-1,-1 1 1,1-1 0,-1 1 0,0 0-1,-1 0 1,2 2 2,0 3 1,0 0 0,0 0 1,-1 1-1,-1-1 0,0 1 1,0 0-1,-1 0 0,0 0 0,-1-1 1,0 1-1,-1 0 0,0 0 1,-1 0-1,0-1 0,-1 1 0,0-1 1,0 1-1,-1-1 0,-1 0 1,1 0-1,-2-1 0,1 0 0,-1 0 1,-1 0-1,0 0 0,-7 7-1,1-5 21,0 0-1,0-1 0,-12 7-20,18-13 10,1 0 0,-1-1 1,0 0-1,0-1 0,0 1 0,0-1 0,0 0 0,0-1 0,-6 1-10,13-2 1,-1 0 0,1 0 0,0 0 0,-1 1 0,1-1 0,-1 0 0,1 0 0,0 0 0,-1 0 0,1 0 0,-1 0 0,1 0 0,0 0 0,-1 0 0,1 0 0,0 0 0,-1 0 0,1 0 0,-1-1 0,1 1 0,0 0 0,-1 0 0,1 0 0,0 0 0,-1-1 0,1 1 0,0 0-1,-1 0 1,1-1 0,0 1 0,0 0 0,-1-1 0,1 1 0,0 0 0,0 0 0,0-1 0,-1 1 0,1-1 0,0 1 0,0 0-1,10-15 12,22-10-16,-18 18 8,0 1 0,0 1-1,1 0 1,-1 1 0,1 1 0,0 0 0,0 1 0,0 0-1,0 2 1,0 0 0,1 0 0,-1 1 0,0 1-1,0 1 1,3 1-4,-15-4 11,1 1-1,0 0 0,-1 0 0,0 1 1,1-1-1,-1 1 0,0-1 0,1 1 0,-1 0 1,0 0-1,-1 1 0,1-1 0,0 0 1,0 1-1,-1 0 0,0 0 0,1 0 1,-1 0-1,0 0 0,-1 0 0,1 0 1,-1 0-1,1 1 0,-1-1 0,0 1 1,0-1-1,0 1 0,-1 0 0,1-1 1,-1 2-11,0 3 29,0 1 1,-1-1-1,0 0 1,-1 1 0,1-1-1,-2 0 1,1 0 0,-1 0-1,0 0 1,-1-1-1,0 1 1,-3 4-30,0-1 39,-1 0-1,0 0 1,0-1-1,-1 0 0,-1 0 1,0-1-1,0 0 1,-1-1-1,0 0 1,-9 5-39,13-10-8,0 0 1,0 1 0,0-2-1,0 1 1,0-1-1,-1 0 1,1-1 0,-1 0-1,0 0 1,1-1-1,-1 0 1,0 0 0,1 0-1,-1-1 1,1-1-1,-1 1 1,1-1 0,-1 0-1,-3-2 8,3 1-521,1 0-1,0-1 0,0 1 1,0-1-1,0-1 0,-4-3 522,6 3-1642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8.302"/>
    </inkml:context>
    <inkml:brush xml:id="br0">
      <inkml:brushProperty name="width" value="0.05" units="cm"/>
      <inkml:brushProperty name="height" value="0.05" units="cm"/>
      <inkml:brushProperty name="color" value="#00A0D7"/>
    </inkml:brush>
  </inkml:definitions>
  <inkml:trace contextRef="#ctx0" brushRef="#br0">142 13 2312,'-14'-4'4805,"-9"-4"-155,2 8-3453,18 1-1177,0 0 0,1 1 0,-1-1 0,0 1 0,1 0 0,-1-1 0,1 1 0,-1 1 0,1-1 0,0 0 0,0 0 0,0 1 0,0 0 0,0-1 0,1 1 0,-1 0 0,1 0 0,-1 1-20,-29 63 100,29-61-89,-1 1 1,2 0-1,-1 0 0,1 1 0,0-1 0,1 0 0,0 0 1,0 0-1,0 0 0,1 1 0,1 2-11,0 14 13,-1-2-5,1 11 12,0-1 0,7 28-20,1-39 157,-10-21-236,0 1 1,0-1-1,1 0 0,-1 0 1,0 0-1,1 1 1,-1-1-1,0 0 0,1 0 1,-1 0-1,0 0 1,1 1-1,-1-1 0,0 0 1,1 0-1,-1 0 1,1 0-1,-1 0 0,0 0 1,1 0-1,-1 0 1,0 0-1,1 0 0,-1 0 1,1-1-1,-1 1 1,0 0-1,1 0 1,-1 0-1,0 0 0,1-1 1,-1 1-1,0 0 1,0 0-1,1 0 0,-1-1 1,0 1-1,1 0 1,-1-1-1,0 1 0,0 0 1,0 0-1,1-1 1,-1 1-1,0 0 0,0-1 1,0 1-1,0-1 1,0 1-1,0 0 0,1-1 1,-1 1-1,0 0 1,0-1 78,2-3-4256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8.656"/>
    </inkml:context>
    <inkml:brush xml:id="br0">
      <inkml:brushProperty name="width" value="0.05" units="cm"/>
      <inkml:brushProperty name="height" value="0.05" units="cm"/>
      <inkml:brushProperty name="color" value="#00A0D7"/>
    </inkml:brush>
  </inkml:definitions>
  <inkml:trace contextRef="#ctx0" brushRef="#br0">116 121 576,'-24'-8'289,"-27"-10"284,18 2 4698,33 16-5036,-1-1 0,1 1 0,-1 0 0,1-1 0,-1 1-1,1 0 1,-1-1 0,1 1 0,-1-1 0,1 1-1,0 0 1,-1-1 0,1 1 0,0-1 0,-1 0 0,1 1-1,0-1 1,0 1 0,0-1 0,-1 1 0,1-1-1,0 1 1,0-1 0,0 0 0,0 1-235,7-14 1305,-4 11-1345,0 0-1,1 0 1,-1 0-1,1 0 1,-1 1-1,1 0 1,0-1 40,6-2-2,0 1 1,0 0 0,0 0 0,1 1 0,-1 0 0,8 0 1,-3 0-1,-8 2-1,0 0 1,-1 1 0,1 0-1,0 0 1,0 1 0,0 0-1,0 0 1,-1 0 0,1 1 0,-1 0-1,1 0 1,-1 1 0,1 0-1,-1 0 1,0 0 0,-1 1-1,2 0 2,16 9 8,-20-12-23,-1 0 0,1 0 0,-1 0 0,1-1 0,0 1 0,-1-1 0,1 0 0,0 1 0,0-1 0,-1-1 0,1 1 0,0 0 0,-1-1 0,1 1 0,0-1 0,-1 0 0,1 0 15,4-1-446,0-2 0,0 1 0,0-1 0,0 0 0,1-1 446,15-11-2844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9.642"/>
    </inkml:context>
    <inkml:brush xml:id="br0">
      <inkml:brushProperty name="width" value="0.05" units="cm"/>
      <inkml:brushProperty name="height" value="0.05" units="cm"/>
      <inkml:brushProperty name="color" value="#00A0D7"/>
    </inkml:brush>
  </inkml:definitions>
  <inkml:trace contextRef="#ctx0" brushRef="#br0">23 654 2777,'-22'44'6048,"25"-42"-2283,10-5-2564,25-10-856,-23 6-248,-1 2-16,0-1 0,-1 0 0,0-1 0,0-1 0,-1 0 0,0 0 0,0-2 0,1-1-81,8-9 75,0-2 1,-1 0 0,-2-2-1,0 0 1,-1 0 0,-2-2 0,-1 0-1,11-27-75,-19 38 16,-1 0 0,-1-1 0,0 0 0,-1 0 1,0 0-1,-2 0 0,0 0 0,-1-2-16,0 6 16,-1 0 1,-1 0-1,0 1 1,0-1-1,-1 0 1,-1 1-1,0 0 1,-1-1 0,0 2-1,0-1 1,-5-5-17,6 10 9,0-1-1,-1 1 1,0 0 0,-1 0 0,1 1 0,-1-1-1,0 1 1,-1 1 0,1-1 0,-1 1 0,0 0 0,0 0-1,0 1 1,-2-1-9,5 3-2,0 0 0,0 0-1,0 0 1,0 1-1,0-1 1,0 1 0,0 0-1,0 0 1,0 0 0,0 1-1,0-1 1,0 1 0,0 0-1,0 0 1,1 1-1,-1-1 1,0 1 0,1 0-1,-1-1 1,1 2 0,-1-1-1,1 0 1,0 1 0,0-1-1,0 1 1,0 0-1,0 0 1,0 2 2,-8 9-10,1 1-1,1 1 1,0-1 0,1 1 0,1 1-1,0-1 1,2 1 0,0 0-1,0 1 1,-1 14 10,3-10 29,1 1 1,1 0-1,0 0 0,2 0 0,1 0 0,1 0 1,0-1-1,3 6-29,0-9 45,0 0 0,1-1 0,1 0 1,1 0-1,0-1 0,1 0 0,5 5-45,10 11 60,1-2 1,1 0-1,3-1-60,-24-25 14,-1 0-1,0 0 0,0 1 1,-1 0-1,0 0 0,0 0 1,2 4-14,-5-4 114,-6-6 35,5-1-145,-1 1 0,1-1 0,-1 0 0,1 1 0,-1-1 0,1 0 0,0 1 0,-1-1 0,1 0 0,0 0 0,-1 1 0,1-1 0,0 0-1,0 0 1,0 0 0,0 1 0,-1-1 0,1 0 0,0 0 0,1 0 0,-1 1 0,0-1 0,0 0-4,4-17-7,1 1 0,1 0 0,1 0 0,0 0 0,1 1 0,2 0 7,1-7-6,1-2-14,1 0 0,2 1-1,7-10 21,-17 27-4,0 1 0,1 0 0,-1 0-1,1 0 1,1 1 0,-1 0 0,1 0-1,0 0 1,0 1 0,0 0 0,0 1-1,5-2 5,-9 4-2,1 0 0,-1 0 0,1 0 0,0 0 0,-1 1 0,1-1 0,0 1 0,-1 0 0,1 0 0,0 1 0,-1-1 0,1 1 0,-1 0-1,1-1 1,-1 2 0,1-1 0,-1 0 2,3 2-2,-1 0 0,0 0-1,0 0 1,0 1 0,-1 0-1,1 0 1,-1 0 0,0 0-1,0 1 1,0 0 2,7 11 8,-1 1 0,0 0 1,-1 0-1,-1 1 0,6 18-8,66 213 971,-76-235-940,0-1 1,1 1-1,1-1 1,0 0-1,1-1 1,0 0-1,1 0 1,0 0-1,3 1-31,-5-6-92,1 0 0,0-1 1,1 0-1,-1 0 0,1 0 0,0-1 0,1-1 0,-1 1 0,1-1 0,0-1 1,0 0-1,0 0 0,0 0 0,4-1 92,39 3-2034,5-9 126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5.628"/>
    </inkml:context>
    <inkml:brush xml:id="br0">
      <inkml:brushProperty name="width" value="0.05" units="cm"/>
      <inkml:brushProperty name="height" value="0.05" units="cm"/>
      <inkml:brushProperty name="color" value="#00A0D7"/>
    </inkml:brush>
  </inkml:definitions>
  <inkml:trace contextRef="#ctx0" brushRef="#br0">7 61 784,'-5'-31'8639,"4"29"-8453,1 0-1,0 0 1,0 0 0,0 1 0,0-1 0,0 0 0,0 0 0,1 1-1,-1-1 1,1 0 0,-1 1 0,1-1 0,-1 0 0,1 1 0,1-2-186,-2 3 15,1 0 0,-1 0 1,1 0-1,-1 0 1,1 0-1,-1 0 0,1 0 1,-1 1-1,0-1 1,1 0-1,-1 0 0,1 0 1,-1 1-1,0-1 1,1 0-1,-1 1 0,1-1 1,-1 0-1,0 1 1,0-1-1,1 0 0,-1 1 1,0-1-1,0 1 1,1-1-1,-1 1 0,0-1 1,0 0-1,0 1 1,0-1-1,0 1 0,1-1 1,-1 1-16,8 18 70,-1 0 0,-1 0 0,4 19-70,-4-14 34,-1-1 4,-1 0 0,0 0 0,-2 0 0,-1 0 0,-1 11-38,1 10 42,-6 137 130,1-115-686,3 0-1,3 0 1,8 44 514,-6-88-1486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6.090"/>
    </inkml:context>
    <inkml:brush xml:id="br0">
      <inkml:brushProperty name="width" value="0.05" units="cm"/>
      <inkml:brushProperty name="height" value="0.05" units="cm"/>
      <inkml:brushProperty name="color" value="#00A0D7"/>
    </inkml:brush>
  </inkml:definitions>
  <inkml:trace contextRef="#ctx0" brushRef="#br0">35 156 1128,'0'-4'907,"-1"-6"804,0 1 0,0-1 0,1 0 0,1 0-1,1-8-1710,-2 15 147,1 0-1,0 0 0,0 0 0,0 0 0,0 0 1,1 0-1,-1 1 0,1-1 0,0 0 0,0 1 1,0-1-1,0 1 0,0 0 0,0 0 1,1 0-1,-1 0 0,1 0 0,0 0 0,-1 1 1,2-1-147,9-4 62,-1 1 1,1 0-1,0 1 1,0 0-1,1 2 1,-1-1 0,10 1-63,-1 0-6,0 1 1,0 1 0,0 2 0,8 1 5,-19-1 6,0 0 0,-1 1 1,1 1-1,0 0 0,-1 0 0,0 1 1,0 0-1,0 1 0,-1 0 0,0 0 0,0 1 1,0 1-1,-1-1 0,0 1 0,0 1 1,-1-1-1,0 1 0,1 4-6,-3-6 16,-1 0 1,0 0-1,0 1 1,-1-1-1,0 1 1,0 0-1,-1 0 1,0 0-1,-1 1 0,1-1 1,-1 0-1,-1 1 1,0-1-1,0 0 1,-1 1-1,0-1 1,0 0-1,-1 1 1,0-1-1,0 0 0,-1 0 1,0-1-1,0 1 1,-5 6-17,1-2 23,-1-1 0,0 0 0,0 0 0,-2-1 0,1 0 0,-1-1 0,-1 0 0,0 0 0,0-1 0,0-1 0,-1 0 0,0 0 0,-1-1 0,1-1 0,-9 3-23,-18 3 75,1-2-1,-2-1 0,1-2 1,-31 0-75,47-5-74,17-1-33,0 0-1,0 0 1,0 1 0,0 0 0,-1 0-1,1 0 1,0 1 0,0 0 0,0 0 107,1 6-1367,9 1-130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6.352"/>
    </inkml:context>
    <inkml:brush xml:id="br0">
      <inkml:brushProperty name="width" value="0.05" units="cm"/>
      <inkml:brushProperty name="height" value="0.05" units="cm"/>
      <inkml:brushProperty name="color" value="#00A0D7"/>
    </inkml:brush>
  </inkml:definitions>
  <inkml:trace contextRef="#ctx0" brushRef="#br0">9 321 3697,'6'-20'2361,"1"0"0,0 1 0,3-2-2361,16-31 2463,10-9-2463,-6 10 896,-1-6-896,-20 38 345,-11 22-455,-22 43-882,-43 89-323,56-116 1154,5-9 406,0 0 0,1 0 0,1 1 0,-1 0-1,2-1 1,-1 1 0,1 3-245,-2 12 527,-4 20 7,2-1-1,3 2 0,1 1-533,3-49 1,0-1 0,1 1 0,-1-1 0,0 1 0,1-1 0,0 1-1,-1 0 1,1-1 0,0 1 0,-1 0 0,1 0 0,0-1 0,0 1-1,0 0 1,0 0 0,1 0-1,30-26 10,-31 26-10,62-44 3,-60 43 1,0 0 0,0 0 0,1 0-1,-1 0 1,1 0 0,-1 1 0,1-1 0,0 1 0,-1 0 0,1 0-1,0 1 1,0-1 0,0 1 0,0 0 0,0 0 0,-1 0 0,1 0-1,0 1 1,0 0 0,0-1 0,0 1 0,-1 1 0,1-1 0,0 0-1,-1 1 1,1 0 0,-1 0 0,0 0-4,4 4 42,0 0-1,0 0 1,-1 0 0,0 1 0,0 0-1,-1 1 1,0-1 0,0 1 0,-1 0-1,1 3-41,-2-5 49,-1 1-1,0 0 0,0 0 0,-1 0 0,0 0 0,0 0 1,0 0-1,-1 0 0,0 0 0,-1 0 0,0 0 0,0 0 0,0 0 1,-1 0-1,0 0 0,-1 3-48,-4 8 89,0 1-1,-2-1 1,0-1-1,-1 1 1,-4 3-89,13-18-3,-1 1-1,0-1 1,0-1 0,-1 1-1,1 0 1,0 0 0,-1-1-1,0 0 1,0 1 0,1-1-1,-1 0 1,0 0-1,-1-1 1,1 1 0,0-1-1,0 1 1,-1-1 0,1 0-1,-1 0 1,1-1 0,-1 1-1,1-1 1,-1 1 0,0-1-1,1 0 1,-1-1 0,1 1-1,-1 0 1,1-1-1,-1 0 1,1 0 0,-1 0-1,1-1 4,2 2-115,1 0-1,-1 0 0,1 0 1,-1 0-1,1 0 0,-1 0 1,1 0-1,-1-1 0,1 1 1,-1 0-1,1 0 0,0-1 1,-1 1-1,1 0 0,-1-1 1,1 1-1,0 0 0,-1-1 1,1 1-1,0 0 0,-1-1 1,1 1-1,0-1 0,0 1 1,0-1-1,-1 1 116,1-3-1920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6.904"/>
    </inkml:context>
    <inkml:brush xml:id="br0">
      <inkml:brushProperty name="width" value="0.05" units="cm"/>
      <inkml:brushProperty name="height" value="0.05" units="cm"/>
      <inkml:brushProperty name="color" value="#00A0D7"/>
    </inkml:brush>
  </inkml:definitions>
  <inkml:trace contextRef="#ctx0" brushRef="#br0">20 215 4385,'-5'-7'5801,"-2"4"-3521,7 3-2257,-1 1-1,1-1 1,0 0 0,-1 0-1,1 0 1,-1 1-1,1-1 1,0 0 0,-1 0-1,1 1 1,0-1-1,0 0 1,-1 0 0,1 1-1,0-1 1,-1 0-1,1 1 1,0-1-1,0 1 1,0-1 0,0 0-1,-1 1 1,1-1-1,0 1 1,0-1 0,0 0-1,0 1 1,0-1-1,0 1 1,0-1 0,0 0-1,0 1 1,0-1-1,0 1 1,0-1-1,0 1 1,0-1 0,1 0-1,-1 1 1,0-1-1,0 0 1,0 1 0,1-1-1,-1 1-22,16 73 193,-8-40-110,3 25-83,-11-59 0,7 69 91,-6-61-70,-1 0 1,0 0-1,-1 0 1,0 0-1,0 1 1,-1-2 0,0 3-22,-1-34 154,6-196-62,-3 195-85,4-78 15,-2 89-10,0 0 0,1 0 0,0 0 0,1 1-1,0-1 1,2 0-12,-4 10 24,0 1-1,0-1 0,0 1 0,0 0 1,1 0-1,-1 0 0,1 0 1,0 0-1,0 0 0,0 1 0,0 0 1,1-1-1,-1 1 0,1 0 0,-1 1 1,1-1-1,0 0 0,-1 1 1,1 0-1,0 0 0,0 0 0,0 1 1,0-1-1,0 1 0,3 0-23,-4 0 13,1 0 1,0 0-1,-1 1 0,1-1 1,0 1-1,-1 0 0,1 0 0,-1 1 1,1-1-1,-1 0 0,0 1 0,0 0 1,0 0-1,0 0 0,0 0 1,0 1-1,0-1 0,-1 1 0,1-1 1,-1 1-1,1 0 0,-1 0 1,0 0-1,0 0 0,-1 0 0,1 1 1,-1-1-1,1 1-13,0 5 18,-1-1 1,1 0-1,-2 1 1,1-1-1,-1 1 0,0-1 1,-1 1-1,0-1 1,0 1-1,-1-1 0,0 0 1,0 0-1,-1 0 1,-1 1-19,-6 16 51,-1-1 0,-1-1 0,-13 19-51,5-10 37,13-19-48,6-11-18,3-4-22,-1 0 46,1 0 0,-1 1 1,1-1-1,0 1 0,0-1 0,0 1 0,0 0 0,0-1 0,0 1 0,0 0 0,0 0 0,0 0 0,1 1 0,-1-1 0,0 1 1,1-1-1,-1 1 0,0 0 0,1-1 0,-1 1 5,8-1-3,55-8 8,-62 9-4,0 0 0,0 0 0,0 1 0,1-1 0,-1 1 0,0 0 0,0-1 0,0 1 0,0 1 0,0-1 0,0 0 0,-1 1 0,1 0 0,0-1 0,-1 1 0,1 0 0,-1 0 0,1 1 0,-1-1 0,0 0 0,1 3-1,1 1 4,0 0-1,0 0 1,-1 0 0,0 1 0,0-1 0,-1 1 0,2 5-4,-2-3 12,0 1-1,0-1 0,-1 1 0,0-1 1,-1 1-1,0 0 0,-1-1 1,1 1-1,-2 0 0,0-1 0,0 1 1,0-1-1,-1 0 0,-1 2-11,2-6 14,-1-1 0,1 1 0,-1 0 0,0-1-1,0 1 1,0-1 0,0 0 0,-1 0 0,0 0-1,0-1 1,0 1 0,0-1 0,0 0 0,-1 0 0,1 0-1,-1-1 1,0 0 0,0 0 0,0 0 0,0 0 0,0-1-1,0 0 1,-1 0 0,1 0 0,0-1 0,-1 1-14,-5-1-39,0-1 0,0 0-1,1-1 1,-1 0 0,0 0 0,1-1 0,-1-1 0,1 0 0,0 0 0,1-1-1,-1 0 1,-5-4 39,13 8-203,1 0 0,-1 0-1,1 0 1,0-1 0,-1 1 0,1 0-1,0 0 1,0-1 0,0 1 0,0-1-1,0 1 1,0-1 0,0 1-1,0-1 204,2-8-1867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7.252"/>
    </inkml:context>
    <inkml:brush xml:id="br0">
      <inkml:brushProperty name="width" value="0.05" units="cm"/>
      <inkml:brushProperty name="height" value="0.05" units="cm"/>
      <inkml:brushProperty name="color" value="#00A0D7"/>
    </inkml:brush>
  </inkml:definitions>
  <inkml:trace contextRef="#ctx0" brushRef="#br0">0 185 2104,'11'2'3529,"5"-6"-744,-4-8-625,12-7-1080,-1 3-599,3-8-57,0 2-136,9 1-40,-3 5-64,-2-2-40,-1 6-64,-1 2-16,-6 4-232,1 2-1000,-7 2 215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7.606"/>
    </inkml:context>
    <inkml:brush xml:id="br0">
      <inkml:brushProperty name="width" value="0.05" units="cm"/>
      <inkml:brushProperty name="height" value="0.05" units="cm"/>
      <inkml:brushProperty name="color" value="#00A0D7"/>
    </inkml:brush>
  </inkml:definitions>
  <inkml:trace contextRef="#ctx0" brushRef="#br0">7 61 3585,'-6'8'3585,"12"-2"-873,8-6-1280,10-6-743,-2-2-281,11 0-64,-7-2-128,9-4-16,-3 4-96,6 2-32,-5 4-32,3-3-400,-9 9-728,-7 9-193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9.628"/>
    </inkml:context>
    <inkml:brush xml:id="br0">
      <inkml:brushProperty name="width" value="0.05" units="cm"/>
      <inkml:brushProperty name="height" value="0.05" units="cm"/>
      <inkml:brushProperty name="color" value="#00A0D7"/>
    </inkml:brush>
  </inkml:definitions>
  <inkml:trace contextRef="#ctx0" brushRef="#br0">0 77 3217,'1'-26'1038,"-2"17"-44,2 1 0,-1-1 0,1 1 0,2-9-994,0 35 4859,8 36-5088,7 93 411,-5 17-182,2 186 166,-14-334-177,-1-8-36,0 1 1,1-1-1,0 1 1,0-1-1,1 0 1,0 0-1,0 1 47,2-6-929,-2-12-164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0.007"/>
    </inkml:context>
    <inkml:brush xml:id="br0">
      <inkml:brushProperty name="width" value="0.05" units="cm"/>
      <inkml:brushProperty name="height" value="0.05" units="cm"/>
      <inkml:brushProperty name="color" value="#00A0D7"/>
    </inkml:brush>
  </inkml:definitions>
  <inkml:trace contextRef="#ctx0" brushRef="#br0">16 313 4145,'-2'-3'408,"1"1"1,-1-1 0,0 0-1,1 1 1,0-1-1,-1 0 1,1 0-1,1 0 1,-1 0-1,0 0 1,1 0-1,-1 0 1,1 0 0,0-3-409,0 1 234,1 0 0,-1 1 0,1-1 1,0 0-1,1 1 0,-1-1 0,1 1 0,0-1 1,0 0-235,6-8 190,1 0 0,-1 0 1,2 1-1,0 0 0,5-4-190,-1 3 75,0 0-1,1 1 1,1 0 0,0 1-1,0 1 1,1 0 0,0 2-1,1 0 1,0 0 0,0 2-1,0 0 1,6 1-75,4-1 0,0 1 0,0 1 0,0 2 1,0 1-1,0 1 0,0 1 0,0 2 1,1 1-1,-11-1 10,0 1 0,-1 1 0,7 3-10,-17-6 12,1 1-1,-1 1 0,0-1 0,1 1 0,-2 1 0,1-1 1,0 1-1,3 4-11,-8-7 7,-1 0 0,1 0 1,-1 0-1,1 1 0,-1-1 1,1 0-1,-1 1 0,0-1 1,0 1-1,0-1 0,-1 1 1,1-1-1,-1 1 1,1 0-1,-1-1 0,0 1 1,0 0-1,0-1 0,0 1 1,0 0-1,-1-1 0,1 1 1,-1 0-1,0-1 0,0 1 1,0-1-1,0 1 0,0-1 1,0 0-1,-1 2-7,-5 7 33,-1 1 0,0-2 0,-1 1 0,0-1-1,-3 3-32,11-13 1,-51 50 102,-2-2-1,-3-2 1,-61 36-103,81-59-584,-1-1 1,-1-3-1,-10 3 584,39-16-1854,10-4-2054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0.502"/>
    </inkml:context>
    <inkml:brush xml:id="br0">
      <inkml:brushProperty name="width" value="0.05" units="cm"/>
      <inkml:brushProperty name="height" value="0.05" units="cm"/>
      <inkml:brushProperty name="color" value="#00A0D7"/>
    </inkml:brush>
  </inkml:definitions>
  <inkml:trace contextRef="#ctx0" brushRef="#br0">169 53 2761,'-13'-14'2675,"8"9"-1819,0-1 1,-1 1 0,1 1 0,-1-1 0,-6-3-857,11 7 49,-1 0 0,1 1 0,0-1 1,0 1-1,0-1 0,-1 1 0,1-1 1,0 1-1,-1 0 0,1 0 0,0 0 0,-1-1 1,1 1-1,0 1 0,-1-1 0,1 0 0,0 0 1,0 0-1,-1 1 0,1-1 0,0 1 1,-1-1-1,1 1 0,0-1 0,0 1 0,0 0 1,0-1-1,0 1 0,0 0 0,0 0 0,0 0 1,0 0-1,0 0 0,0 1-49,-5 7 67,0 1-1,1 0 0,1 0 1,-1 0-1,0 5-66,-5 11 26,2-6-16,1 0 1,-5 22-11,10-34-2,0 1 0,1 0 0,0 0 0,0 0 0,1 0 0,0-1 0,1 1 0,1 4 2,-2-11-1,0 0 0,0 0 0,1 0 0,-1 0 0,1-1 0,0 1 0,-1 0 0,1 0 0,0-1 0,0 1 0,0 0 0,0-1 0,0 1 0,1-1 0,-1 1 0,0-1 0,1 0 0,-1 0 0,1 1 0,-1-1 0,2 0 1,-2 0-1,1-1 0,0 1 1,0-1-1,0 0 0,0 0 0,-1 0 0,1 0 0,0 0 1,0 0-1,0 0 0,0-1 0,-1 1 0,1-1 0,0 1 1,0-1-1,-1 0 0,1 0 0,0 0 1,5-3 0,1-1 0,-1 0 1,0 0-1,0-1 0,-1 0 0,0 0 0,0 0 0,1-2 0,3-6 2,0 0-1,-1-1 1,0 0 0,0-4-2,-5 10 64,0 1 1,-1-1 0,0 1-1,-1-1 1,0 0 0,0 0 0,-1 0-1,1-5-64,-3 15 60,0-1 0,0 1 0,0 0-1,0 0 1,0 1 0,1-1 0,-1 0 0,0 0-1,1 0 1,-1 0 0,1 1 0,0-1-1,-1 0 1,1 0 0,0 1 0,0-1 0,-1 2-60,3 8 15,0 1 1,0-1 0,1 1-1,0-1 1,1 0 0,0 0-1,1 0 1,0-1 0,3 5-16,-7-13-3,0 0 0,0 0 0,0-1 0,0 1 0,0 0 0,0-1 0,1 1 0,-1-1 0,0 1 0,1-1 0,0 0 0,-1 0 0,1 1 0,-1-1 0,1 0 0,0-1 0,0 1 0,0 0 0,0 0 0,-1-1 0,1 1 0,0-1 0,0 0 1,0 1-1,0-1 0,0 0 0,0 0 0,0 0 0,1-1 3,1 0-134,0 0 0,1 0 1,-1-1-1,0 0 0,0 0 1,0 0-1,0 0 0,0-1 1,0 1-1,1-2 134,22-20-1170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0.859"/>
    </inkml:context>
    <inkml:brush xml:id="br0">
      <inkml:brushProperty name="width" value="0.05" units="cm"/>
      <inkml:brushProperty name="height" value="0.05" units="cm"/>
      <inkml:brushProperty name="color" value="#00A0D7"/>
    </inkml:brush>
  </inkml:definitions>
  <inkml:trace contextRef="#ctx0" brushRef="#br0">11 4 6337,'0'-1'109,"0"1"0,0 0-1,-1 0 1,1 0-1,0-1 1,0 1 0,-1 0-1,1 0 1,0 0-1,0 0 1,-1-1 0,1 1-1,0 0 1,-1 0-1,1 0 1,0 0 0,0 0-1,-1 0 1,1 0 0,0 0-1,-1 0 1,1 0-1,0 0 1,0 0 0,-1 0-1,1 0 1,0 0-1,-1 0 1,1 0 0,0 1-1,0-1 1,-1 0-1,1 0 1,0 0 0,0 0-1,-1 0 1,1 1-1,0-1 1,0 0 0,-1 0-1,1 1 1,0-1-109,3 15 1571,19 26-1597,-19-35 365,29 55-158,-3 1 0,-3 1 1,-2 2-1,4 27-181,5 38 362,11 102-362,-44-230-103,0-2 30,0 1 0,1 0 0,-1-1 0,0 1 1,0 0-1,0-1 0,0 1 0,0 0 0,0-1 1,0 1-1,0 0 0,0-1 0,0 1 0,0 0 1,0-1-1,-1 1 0,1 0 0,0-1 0,0 1 1,-1 0 72,-4-3-1237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1.187"/>
    </inkml:context>
    <inkml:brush xml:id="br0">
      <inkml:brushProperty name="width" value="0.05" units="cm"/>
      <inkml:brushProperty name="height" value="0.05" units="cm"/>
      <inkml:brushProperty name="color" value="#00A0D7"/>
    </inkml:brush>
  </inkml:definitions>
  <inkml:trace contextRef="#ctx0" brushRef="#br0">1 61 7674,'0'14'2264,"8"-12"-520,8-12-1255,4-4-169,7 8-32,1-6-80,-2 1-152,7 3-24,-3 0-8,2 2-528,-1 4-545,-1 4-999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1.547"/>
    </inkml:context>
    <inkml:brush xml:id="br0">
      <inkml:brushProperty name="width" value="0.05" units="cm"/>
      <inkml:brushProperty name="height" value="0.05" units="cm"/>
      <inkml:brushProperty name="color" value="#00A0D7"/>
    </inkml:brush>
  </inkml:definitions>
  <inkml:trace contextRef="#ctx0" brushRef="#br0">1 8 4881,'14'15'5868,"3"22"-4375,-16-37-1476,24 72 653,-23-64-571,-1 0-1,1 1 0,-1-1 1,-1 0-1,0 0 1,0 0-1,-1 1 0,1-1 1,-2 1-99,-1 32 320,3-27-219,2 38 191,-2-51-279,0 1-1,0 0 1,0 0-1,1 0 1,-1 0 0,1 0-1,-1 0 1,1-1-1,0 1 1,-1 0 0,1 0-1,0-1 1,0 1-1,0 0 1,0-1 0,1 1-1,-1-1 1,0 0-1,1 1 1,-1-1-1,1 0-12,-1-1 4,0 0-1,1 0 1,-1 0-1,0 0 1,0-1-1,0 1 0,1 0 1,-1-1-1,0 1 1,0-1-1,0 1 0,0-1 1,0 0-1,0 1 1,0-1-1,0 0 0,0 0 1,0 0-1,0 1 1,0-1-1,0 0 0,-1 0 1,1-1-4,21-26 17,-19 24-12,14-24 11,0-1 0,-2 0 0,2-9-16,-8 17-3,0 0 1,2 0-1,0 1 1,1 1-1,2 0 1,-1 1-1,11-10 3,-22 26-1,-1 0 0,1 0 0,0 1 1,0-1-1,0 1 0,1-1 0,-1 1 0,0 0 0,1 0 0,-1 0 0,0 0 0,1 0 0,-1 0 0,1 1 0,-1-1 1,1 1-1,0 0 0,-1 0 0,1 0 0,-1 0 0,1 0 1,1 1 0,-1 0 0,0 0 0,1 1 1,-1-1-1,0 1 0,0-1 0,0 1 0,0 0 0,0 0 0,0 1 1,0-1-1,-1 1 0,3 2 0,5 8 11,0 0-1,-1 1 1,0 1 0,-1 0-1,5 14-10,-4-11 22,-3-6 13,-1 0 1,0 0-1,0 0 1,-2 0-1,1 1 1,0 6-36,-5-11 95,-3-10-70,-1-13-101,5 9 72,1-1 0,0 1 1,1 0-1,0 0 0,0 0 0,0 1 1,0-1-1,1 0 0,0 1 1,0-1-1,1 1 4,-1-1 0,8-17 2,-3 7 1,0 0-1,1 1 1,0 0 0,9-9-3,-18 23 2,0 0 1,1 1 0,-1-1-1,1 1 1,-1-1-1,1 1 1,-1-1-1,1 1 1,-1-1 0,1 1-1,-1 0 1,1-1-1,0 1 1,-1 0-1,1-1 1,-1 1 0,1 0-1,0 0 1,0 0-1,-1 0 1,1-1 0,0 1-1,-1 0 1,1 0-1,0 0 1,-1 0-1,1 1 1,0-1 0,-1 0-1,1 0 1,0 0-3,0 1 13,1 0 1,-1 0-1,1 0 0,-1 0 1,1 1-1,-1-1 1,0 0-1,0 1 1,0-1-1,0 1 1,0-1-1,1 2-13,2 4 68,-1 1 1,0 0-1,0 0 1,2 8-69,3 27-6,-2 0 1,-2 1-1,-1-1 0,-3 1 1,-2 0-1,-4 29 6,4-56-1575,4-9 182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1.842"/>
    </inkml:context>
    <inkml:brush xml:id="br0">
      <inkml:brushProperty name="width" value="0.05" units="cm"/>
      <inkml:brushProperty name="height" value="0.05" units="cm"/>
      <inkml:brushProperty name="color" value="#00A0D7"/>
    </inkml:brush>
  </inkml:definitions>
  <inkml:trace contextRef="#ctx0" brushRef="#br0">12095 1597 5769,'1'0'158,"0"-1"0,0 1 1,0-1-1,0 0 0,0 1 0,0-1 0,0 0 0,0 0 0,0 0 0,0 0 0,0 0 0,-1 0 0,1 0 1,0 0-1,-1 0 0,1 0 0,-1 0 0,1 0 0,-1-1-158,8-25 1961,-8 23-1814,0 0 0,0 0 0,0 0 0,-1 0 0,0 0 0,0 0 0,0 0 0,0 0 0,-1 0 0,0 0-147,-3-6 83,-1 1-1,0 1 0,-1-1 0,-6-6-82,-5-6 49,9 8-10,-2 1 0,0 1-1,0 0 1,-1 0 0,0 1 0,-1 0-39,-74-58 501,42 31-198,-2 2 0,-1 2 1,-6 0-304,3 7 137,-2 1 0,0 4 0,-17-4-137,-168-43 189,83 26-122,-402-101 657,-6 24-724,297 73 33,93 17-25,-241-45 0,56 22 6,315 46-12,-348-39 15,-22 26-9,-3 9 0,-29-3 0,-22 9-8,-5 7 0,40-8 8,-209-23 22,406 8 6,-172-39-36,328 44 7,-684-111 18,47 62 188,508 51-146,-457-23-6,521 25-55,58 4-6,0 3 0,-17 5 0,76 0-9,-1 2-1,1 1 1,0 1 0,0 1-1,1 2 1,0 0-1,0 2 1,-22 12 9,1 6-23,2 2 0,2 2 1,0 2-1,-27 29 23,22-19-1,-2-2-1,-1-3 1,-3-2 1,-299 184 60,330-207-71,0 0 1,2 2-1,-1 0 0,2 1 1,0 1-1,1 1 0,1 1 1,1 1-1,1 0 0,1 1 1,-1 3 10,-4 11 19,-2 0 0,-1-1 0,-2-2 1,-1 0-1,-14 12-19,35-39 2,0 0 0,0 1-1,1-1 1,0 1 0,1 0 0,-1 0 0,-1 6-2,0-2 9,1 1 0,0-1 0,1 1-1,0 0 1,0 0 0,1 0 0,1 0 0,0 7-9,1-18-82,0-1 1,0 1-1,0-1 0,0 1 1,0-1-1,0 1 0,-1 0 1,1-1-1,0 1 0,0-1 1,0 1-1,-1-1 0,1 1 1,0-1-1,-1 1 1,1-1-1,0 1 0,-1-1 1,1 0-1,-1 1 0,1-1 1,-1 0-1,1 1 0,0-1 1,-1 0-1,1 1 1,-1-1-1,0 0 0,1 0 1,-1 0-1,1 1 0,-1-1 1,1 0-1,-1 0 0,1 0 1,-1 0-1,0 0 82,-3-2-1586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2:52.491"/>
    </inkml:context>
    <inkml:brush xml:id="br0">
      <inkml:brushProperty name="width" value="0.05" units="cm"/>
      <inkml:brushProperty name="height" value="0.05" units="cm"/>
    </inkml:brush>
  </inkml:definitions>
  <inkml:trace contextRef="#ctx0" brushRef="#br0">0 21 8362,'2'-12'-1561,"0"4"-1415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2.511"/>
    </inkml:context>
    <inkml:brush xml:id="br0">
      <inkml:brushProperty name="width" value="0.05" units="cm"/>
      <inkml:brushProperty name="height" value="0.05" units="cm"/>
      <inkml:brushProperty name="color" value="#00A0D7"/>
    </inkml:brush>
  </inkml:definitions>
  <inkml:trace contextRef="#ctx0" brushRef="#br0">0 26 3665,'1'-2'318,"0"0"1,0 1-1,-1-1 1,1 1-1,0-1 0,1 1 1,-1-1-1,0 1 1,0 0-1,1-1 1,-1 1-1,0 0 0,1 0 1,0 0-1,-1 0 1,1 0-1,-1 1 1,1-1-1,0 0-318,0 1 107,1 0 1,-1 0-1,1 0 0,-1 0 1,1 0-1,-1 0 0,1 1 1,-1 0-1,3 0-107,4 2 109,0 0 1,0 1-1,-1 1 0,1-1 1,-1 1-1,0 0 0,0 1 1,-1 0-1,1 0 1,-1 1-1,-1 0 0,1 0 1,-1 1-1,2 3-109,-1 0 32,0 0 0,0 1 0,-1-1-1,-1 1 1,0 0 0,-1 1 0,0-1 0,-1 1 0,0 0 0,0 4-32,-3 1 87,0 0 1,-1 0-1,0-1 1,-2 1-1,0 0 1,-1-1-1,-1 1 1,0-1-1,-2-1 1,0 1 0,-6 11-88,9-23 56,1 0 0,-1 1 0,0-2 0,0 1 0,-1 0 0,1-1 0,-1 1 0,0-1 1,0-1-1,-1 1 0,1-1 0,-1 0 0,0 0 0,0 0 0,0-1 0,0 0 0,-1 0-56,-37 18 153,44-20-151,0 0 0,-1 0-1,1 0 1,0 0-1,0 0 1,0 0-1,0 0 1,0 0-1,0 0 1,-1 0-1,1 0 1,0 0-1,0 0 1,0 0 0,0 0-1,0 0 1,0 0-1,0 0 1,-1 0-1,1 0 1,0 0-1,0 0 1,0 0-1,0 0 1,0 0-1,0 0 1,0 1 0,0-1-1,0 0 1,0 0-1,-1 0 1,1 0-1,0 0 1,0 0-1,0 0 1,0 1-1,0-1 1,0 0-1,0 0 1,0 0 0,0 0-1,0 0 1,0 0-1,0 1 1,0-1-1,0 0 1,0 0-1,0 0 1,0 0-1,0 0 1,0 0-1,0 0 1,0 1 0,0-1-1,1 0 1,-1 0-1,0 0 1,0 0-1,0 0 1,0 0-1,0 0 1,0 0-2,13 2 197,31-6 156,24-6-52,-60 8-213,0-1 0,0 1 0,0-1-1,-1-1 1,1 0 0,-1 0 0,1 0 0,-1-1-1,-1 0 1,4-3-88,23-15 240,11-9-86,-37 26-142,1 0 0,-1 0 0,1 0 0,0 1 0,1 1 0,-1-1 0,1 1 1,0 1-1,7-3-12,-14 6-22,-1 0-508,-6 0-2404,3 0 1199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5.974"/>
    </inkml:context>
    <inkml:brush xml:id="br0">
      <inkml:brushProperty name="width" value="0.05" units="cm"/>
      <inkml:brushProperty name="height" value="0.05" units="cm"/>
      <inkml:brushProperty name="color" value="#00A0D7"/>
    </inkml:brush>
  </inkml:definitions>
  <inkml:trace contextRef="#ctx0" brushRef="#br0">1 2 2024,'3'1'10018,"10"-2"-7153,39 0-2341,-34 3-386,-1 0 1,0 2-1,1 0 0,-1 1 0,1 1-138,-8-3 59,1 0-1,-1-1 0,1 0 1,0-1-1,0 0 1,0-1-1,5 0-58,17-2-2340,26-6 2340,-49 6-1476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6.319"/>
    </inkml:context>
    <inkml:brush xml:id="br0">
      <inkml:brushProperty name="width" value="0.05" units="cm"/>
      <inkml:brushProperty name="height" value="0.05" units="cm"/>
      <inkml:brushProperty name="color" value="#00A0D7"/>
    </inkml:brush>
  </inkml:definitions>
  <inkml:trace contextRef="#ctx0" brushRef="#br0">2 45 2553,'-2'6'5281,"12"-2"-2153,9-4-1695,9-2-441,2-6-328,11 0-160,-5-2-232,7-4-120,-7 8-104,1 0 0,-9 6-184,0 2-696,-10 0-680,-3-6-137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6.781"/>
    </inkml:context>
    <inkml:brush xml:id="br0">
      <inkml:brushProperty name="width" value="0.05" units="cm"/>
      <inkml:brushProperty name="height" value="0.05" units="cm"/>
      <inkml:brushProperty name="color" value="#00A0D7"/>
    </inkml:brush>
  </inkml:definitions>
  <inkml:trace contextRef="#ctx0" brushRef="#br0">17 67 3025,'-5'-4'1737,"-6"-7"4170,11 11-5823,0 0-1,0-1 1,0 1 0,0-1-1,0 1 1,0 0 0,0-1-1,0 1 1,0 0 0,1-1-1,-1 1 1,0 0 0,0-1-1,0 1 1,1 0 0,-1-1-1,0 1 1,0 0 0,1 0-1,-1-1 1,0 1 0,0 0-1,1 0 1,-1-1 0,0 1-1,1 0 1,-1 0 0,0 0-1,1 0 1,-1-1 0,0 1-1,1 0 1,-1 0 0,1 0-84,2-1 215,0-1 0,0 1 0,1 0 0,-1 0 0,0 0 0,1 0 0,-1 1 1,1-1-1,0 1 0,-1 0 0,1 0 0,0 1-215,10-2 154,76-3 41,66-12-195,-131 12 8,33-5 16,-53 8-23,0 1 1,0 0-1,0 0 1,0 1-1,0-1 0,0 1 1,0 0-1,0 1 1,4 1-2,-7-3 0,-1 1-1,0 0 1,1 0 0,-1 0 0,0 0-1,1 0 1,-1 0 0,0 0 0,0 0-1,0 1 1,0-1 0,0 0 0,0 1 0,-1-1-1,1 1 1,0-1 0,-1 1 0,1-1-1,-1 1 1,1-1 0,-1 1 0,0-1-1,0 1 1,1 0 0,-1-1 0,0 1-1,-1-1 1,1 1 0,-1 7-1,0 0-1,-1 1 1,0-2 0,-3 8 1,4-12 0,-32 92 99,-42 81-99,30-74 109,12-21-10,-40 89 101,70-164-318,-17 29 217,20-35-233,-1 0 0,0 0 0,0 1 0,1-1 0,-1 0 0,0 0 0,0 0 0,0 0 0,0 0 0,-1 0 0,1 0 0,0 0 0,0 0 0,-1-1 0,1 1 1,0 0-1,-1-1 0,1 1 0,0-1 0,-2 1 134,-9-4-1667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7.132"/>
    </inkml:context>
    <inkml:brush xml:id="br0">
      <inkml:brushProperty name="width" value="0.05" units="cm"/>
      <inkml:brushProperty name="height" value="0.05" units="cm"/>
      <inkml:brushProperty name="color" value="#00A0D7"/>
    </inkml:brush>
  </inkml:definitions>
  <inkml:trace contextRef="#ctx0" brushRef="#br0">1 132 7258,'0'-4'3664,"6"0"-2183,4 4-505,-8-2-8,0 0-144,4 0 40,12-4-215,19-4-81,62-17-280,-52 13-88,-3 4-120,7 0-352,-9-2-440,3-5-1673,-3 5 569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7.528"/>
    </inkml:context>
    <inkml:brush xml:id="br0">
      <inkml:brushProperty name="width" value="0.05" units="cm"/>
      <inkml:brushProperty name="height" value="0.05" units="cm"/>
      <inkml:brushProperty name="color" value="#00A0D7"/>
    </inkml:brush>
  </inkml:definitions>
  <inkml:trace contextRef="#ctx0" brushRef="#br0">582 313 9202,'2'-5'345,"1"0"1,-1-1-1,0 1 1,0 0-1,0-1 1,-1 1 0,0-1-1,0 0 1,-1 1-1,1-1 1,-1 0-1,0 1 1,-1-1-1,1 0 1,-2-1-346,0-2 217,0 1 1,-1-1-1,0 1 1,-1 0 0,0 0-1,0 0 1,0 0 0,-1 1-1,-3-4-217,-4-3 176,0 0-1,-1 1 0,-1 0 0,0 1 0,0 1 0,-1 0 0,-1 1 1,0 0-1,-3 0-175,10 6 27,-1 1 0,1-1 1,-1 2-1,0-1 0,1 2 0,-1-1 1,0 1-1,0 1 0,0 0 0,0 0 1,0 1-1,0 0 0,0 1 0,0 0 1,0 0-1,1 1 0,-1 0 0,1 1 1,0 0-1,-8 5-27,1 0-14,1 0 1,1 2 0,-1-1-1,1 2 1,1 0-1,0 0 1,1 1 0,1 1-1,0 0 1,0 1-1,-2 5 14,6-8-15,1 1 0,0 0 0,0 0 0,1 1 0,-2 13 15,5-23-6,1 0 0,0 0 1,1 0-1,-1 1 1,1-1-1,0 0 1,0 1-1,0-1 1,1 0-1,-1 0 1,1 1-1,0-1 1,0 0-1,1 0 0,-1 0 1,1 0-1,0 0 1,0 0-1,0-1 1,1 1-1,-1-1 6,0 0-3,1-1 0,-1 0 0,1 0 0,-1-1 0,1 1 0,0 0-1,0-1 1,-1 0 0,1 0 0,0 0 0,0 0 0,0 0 0,0 0 0,1-1-1,-1 1 1,0-1 0,0 0 0,0 0 0,0 0 0,2-1 3,5 0-2,0-1 0,1 0 0,-1-1 0,0 0 0,7-4 2,11-6 16,0-1 0,-1-1 1,-1-2-1,-1 0 0,0-2 0,-1-1 0,-1 0 0,-1-2 0,-1-1 0,-1 0 1,6-12-17,-39 54 40,1 1 0,0 0 1,2 1-1,0 1 1,2-1-1,0 2 0,1-1 1,1 1-41,-10 54 125,-5 59-125,10-56 40,-35 222-1277,44-277-1036,4-2 123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47.949"/>
    </inkml:context>
    <inkml:brush xml:id="br0">
      <inkml:brushProperty name="width" value="0.05" units="cm"/>
      <inkml:brushProperty name="height" value="0.05" units="cm"/>
      <inkml:brushProperty name="color" value="#00A0D7"/>
    </inkml:brush>
  </inkml:definitions>
  <inkml:trace contextRef="#ctx0" brushRef="#br0">335 147 10618,'-2'-1'213,"0"0"0,0 0 0,0 0 0,0 0 0,-1 0 0,1 1-1,0-1 1,0 1 0,0-1 0,-1 1 0,1 0 0,0 0 0,0 0 0,-1 0-1,1 0 1,0 0 0,0 1 0,0-1 0,-1 1 0,1-1 0,-2 2-213,-6 1 182,0 1 0,0 0 0,1 0 0,-2 2-182,-5 3 139,1 2 1,0 0-1,0 0 1,1 1-1,-8 11-139,-11 12 118,-15 24-118,40-50 1,2 0 0,-1 1 0,1-1 0,1 1 0,0 1 1,0-1-1,1 1 0,0-1 0,-1 9-1,5-16 3,-1 1 0,1 0 0,-1 0 0,1 0 1,0-1-1,1 1 0,-1 0 0,1 0 0,-1-1 0,1 1 0,0 0 0,1-1 0,-1 1 0,0-1 0,1 0 0,0 1 0,0-1 0,0 0 0,0 0 1,1 0-1,-1 0 0,1 0 0,-1-1 0,1 1 0,0-1 0,0 0 0,0 0 0,1 0 0,-1 0 0,0 0-3,5 1 16,0 1-1,0-1 0,0-1 1,1 0-1,-1 0 1,0 0-1,1-1 1,-1 0-1,1-1 0,-1 0 1,1 0-16,8-1 26,0-1 1,0-1 0,-1 0-1,1-1 1,0 0-27,9-5 49,0-1 0,-1-1 0,0-1 1,-1-1-1,0-1 0,16-13-49,-29 18 58,1 0 1,-1 0 0,-1-2-1,1 1 1,-2-1-1,0-1 1,0 1-1,-1-2 1,0 1 0,-1-1-1,-1 0 1,0 0-1,1-4-58,-5 9 56,0 0 0,-1 1 0,1-1 0,-2 0 0,1 0 0,-1 0 0,0 0 0,-1 0 0,1 0 0,-2 1 0,1-1 0,-1 0 0,0 1 0,-3-7-56,0 4 48,1 1 0,-1-1-1,-1 1 1,0 1 0,0-1 0,-1 1 0,0 0 0,0 0 0,-1 1 0,-7-5-48,6 4 13,0 1 1,-1 1 0,0 0 0,-1 0-1,1 1 1,-1 1 0,0-1-1,0 2 1,-1-1 0,1 2-1,-1-1 1,1 2 0,-1 0-1,0 0 1,0 1 0,1 0-1,-1 1 1,0 0 0,0 1 0,-7 2-14,15-3-53,1 0 0,-1 0 0,1 1 0,-1-1 0,1 1 0,0 0 0,-1-1 1,1 2-1,0-1 0,0 0 0,1 0 0,-1 1 0,0 0 0,-1 2 53,4-4-57,0-1 0,-1 1 0,1 0-1,0 0 1,0 0 0,0-1-1,0 1 1,0 0 0,0 0 0,1 0-1,-1-1 1,0 1 0,0 0 0,1 0-1,-1-1 1,0 1 0,1 0 57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3.777"/>
    </inkml:context>
    <inkml:brush xml:id="br0">
      <inkml:brushProperty name="width" value="0.05" units="cm"/>
      <inkml:brushProperty name="height" value="0.05" units="cm"/>
      <inkml:brushProperty name="color" value="#00A0D7"/>
    </inkml:brush>
  </inkml:definitions>
  <inkml:trace contextRef="#ctx0" brushRef="#br0">9 39 3329,'0'-1'332,"-1"1"1,1 0-1,-1 0 1,0-1-1,1 1 1,-1-1-1,1 1 1,-1 0-1,1-1 1,0 1-1,-1-1 1,1 1-1,-1-1 1,1 1-1,0-1 1,-1 1-1,1-1 1,0 0-1,0 1 1,-1-1-1,1 0-332,4-11 2506,-3 10-2464,1 1 0,-1 0 1,0 0-1,1-1 0,-1 1 1,1 0-1,-1 0 0,1 0 1,-1 1-1,1-1 0,0 0 1,-1 0-1,1 1 0,0-1 1,-1 1-1,1 0 0,0 0-42,21-1 21,-1 2 0,1 0-1,-1 2 1,4 1-21,25 3-259,-49-6 44,1-1 0,-1 0 0,1 1 0,-1-1-1,1 1 1,-1 0 0,0 0 0,1 0 0,-1 0 215,5 5-2358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4.135"/>
    </inkml:context>
    <inkml:brush xml:id="br0">
      <inkml:brushProperty name="width" value="0.05" units="cm"/>
      <inkml:brushProperty name="height" value="0.05" units="cm"/>
      <inkml:brushProperty name="color" value="#00A0D7"/>
    </inkml:brush>
  </inkml:definitions>
  <inkml:trace contextRef="#ctx0" brushRef="#br0">5 71 2505,'-4'8'3384,"10"0"-407,12-4-873,8-4-1207,1-4-409,11-8-120,0-4-200,1-2-216,-7 3-784,5 1-529,-15 2-2736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4.489"/>
    </inkml:context>
    <inkml:brush xml:id="br0">
      <inkml:brushProperty name="width" value="0.05" units="cm"/>
      <inkml:brushProperty name="height" value="0.05" units="cm"/>
      <inkml:brushProperty name="color" value="#00A0D7"/>
    </inkml:brush>
  </inkml:definitions>
  <inkml:trace contextRef="#ctx0" brushRef="#br0">66 0 5153,'-5'5'6962,"-6"5"-5545,3 22-1027,2-1-332,1-8-39,-1 2 3,0 0 0,-5 8-22,9-28 7,1 0 0,-1 0 0,1-1 0,0 1 0,1 0-1,-1 0 1,1 0 0,0 0 0,0 0 0,1 3-7,0-6 10,-1 0 0,1 0 0,0 1 0,0-1 0,0 0 0,0 0 0,0 0-1,0 0 1,0 0 0,1 0 0,-1 0 0,1-1 0,-1 1 0,1-1 0,0 1 0,0-1 0,0 1 0,0-1 0,0 0 0,0 0 0,0 0-1,0 0 1,1 0-10,9 3 48,0-1 0,0 0 0,0 0-1,1-2 1,-1 1 0,1-2 0,-1 0-1,1 0-47,33-3 195,23-5-195,-52 6 21,4-1-97,0 0 0,0-2 0,-1 0 0,18-7 76,-37 12-64,-1 0 1,0 0 0,1 0 0,-1 0 0,0 0 1,1-1-1,-1 1 0,0 0 0,0 0 0,1 0 0,-1 0 0,0 0 0,1 0 0,-1 0 0,0-1 0,0 1 0,1 0 0,-1 0 0,0 0 0,0-1 0,1 1 0,-1 0 0,0 0 1,0-1-1,0 1 0,1 0 0,-1-1 0,0 1 0,0 0 0,0 0 0,0-1 0,0 1 0,0 0 0,0-1 0,0 1 0,0 0 0,0-1 0,0 1 63,-5-3-2215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03.450"/>
    </inkml:context>
    <inkml:brush xml:id="br0">
      <inkml:brushProperty name="width" value="0.05" units="cm"/>
      <inkml:brushProperty name="height" value="0.05" units="cm"/>
      <inkml:brushProperty name="color" value="#00A0D7"/>
    </inkml:brush>
  </inkml:definitions>
  <inkml:trace contextRef="#ctx0" brushRef="#br0">84 22 800,'1'-2'667,"8"-15"4353,-5 15-2148,-2 10-906,-2 24-1703,-1 0-1,-1 0 1,-3 4-263,-3 26 208,-67 639 1265,67-538-1148,8-154-541,1-10-400,0-15-700,1-11-549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4.840"/>
    </inkml:context>
    <inkml:brush xml:id="br0">
      <inkml:brushProperty name="width" value="0.05" units="cm"/>
      <inkml:brushProperty name="height" value="0.05" units="cm"/>
      <inkml:brushProperty name="color" value="#00A0D7"/>
    </inkml:brush>
  </inkml:definitions>
  <inkml:trace contextRef="#ctx0" brushRef="#br0">144 132 2104,'-3'-30'1283,"-3"-23"683,5 8 3133,1 45-5062,0 0 1,0 1-1,0-1 1,-1 0-1,1 0 1,0 0-1,0 0 1,0 0 0,0 0-1,0 0 1,-1 0-1,1 0 1,0 0-1,0 0 1,0 0-1,0 1 1,0-1 0,-1 0-1,1 0 1,0 0-1,0 0 1,0 0-1,0 0 1,-1-1 0,1 1-1,0 0 1,0 0-1,0 0 1,0 0-1,0 0 1,-1 0-1,1 0 1,0 0 0,0 0-1,0 0 1,0 0-1,0 0 1,0-1-1,-1 1 1,1 0-1,0 0 1,0 0 0,0 0-1,0 0 1,0 0-1,0-1 1,0 1-1,0 0 1,0 0-1,0 0 1,0 0 0,0-1-1,0 1 1,0 0-1,0 0 1,0 0-1,0 0 1,0 0-1,0-1 1,0 1 0,0 0-1,0 0 1,0 0-1,0 0 1,0-1-1,0 1-37,-9 13 1084,1 8-770,0 0 0,-3 16-314,1-4 136,-9 35 199,2 0 1,4 1-1,0 22-335,-1 1 17,11-69-1002,1 0 1,1 17 984,1-9-1333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5.199"/>
    </inkml:context>
    <inkml:brush xml:id="br0">
      <inkml:brushProperty name="width" value="0.05" units="cm"/>
      <inkml:brushProperty name="height" value="0.05" units="cm"/>
      <inkml:brushProperty name="color" value="#00A0D7"/>
    </inkml:brush>
  </inkml:definitions>
  <inkml:trace contextRef="#ctx0" brushRef="#br0">151 53 8306,'0'-1'232,"0"-1"1,0 0-1,-1 1 1,1-1-1,-1 1 0,0-1 1,1 1-1,-1-1 1,0 1-1,0-1 1,0 1-1,0-1 0,0 1 1,0 0-1,0 0 1,-1 0-1,1 0 1,0 0-1,-1-1-232,1 2 66,1 0 1,-1 0-1,0-1 0,1 1 1,-1 0-1,0 0 0,0 0 1,1 0-1,-1 0 0,0 0 1,1 0-1,-1 0 0,0 0 1,1 0-1,-1 1 0,0-1 0,1 0 1,-1 0-1,0 1 0,1-1-66,-2 1 43,0 0 0,0 0 0,1 1 0,-1-1 0,1 1 0,-1-1 0,1 1 0,0-1 0,0 1 0,-1 1-43,-19 29 105,-16 34-105,29-52 8,1-1-8,1-1-1,0 1 0,2 1 1,-1-1-1,1 4 1,2-12-4,1 1 1,1 0-1,-1 0 1,1 0-1,0 0 0,0 0 1,1 0-1,0 0 1,0 0-1,0 0 0,1 1 4,-1-5 1,-1 0 0,1 0-1,0-1 1,0 1-1,0 0 1,0-1-1,0 1 1,0 0-1,0-1 1,1 1 0,-1-1-1,1 0 1,-1 1-1,1-1 1,-1 0-1,1 0 1,0 0-1,0 0 1,-1 0-1,1 0 1,0-1 0,0 1-1,0-1 1,0 1-1,0-1 1,0 1-1,0-1 1,0 0-1,0 0 1,0 0 0,0 0-1,0-1 1,0 1-1,0 0 1,0-1-1,-1 0 1,3 0-1,9-3 22,-1-1 1,0 0-1,0 0 0,0-1 0,2-3-22,-7 5 11,21-12 73,0-1 0,12-12-84,-30 21 37,-1 1 1,0-2-1,0 0 0,-1 0 1,-1 0-1,1-1 1,5-10-38,-11 17 24,-1 0 1,1 0 0,-1 0 0,0 0 0,0 0 0,0 0-1,0 0 1,0 0 0,-1-1 0,1 1 0,-1 0 0,0 0-1,0-1 1,0 1 0,-1 0 0,1 0 0,-1-1 0,0-1-25,-1 1 31,0 0 1,0 0 0,0 1 0,0-1-1,0 1 1,-1 0 0,0-1-1,1 1 1,-1 0 0,0 1 0,-1-1-1,1 0 1,-1 0-32,-7-3 40,0-1 0,-1 2-1,1-1 1,-1 2 0,0 0 0,0 0-1,-1 1 1,-10-2-40,16 4-39,4 0-28,-1 0 0,0 1 1,0-1-1,0 1 0,0 0 0,1 0 1,-1 0-1,0 0 0,0 1 1,0 0-1,0-1 0,1 1 0,-1 1 1,-1-1 66,5-1-74,0 1 1,-1-1-1,1 0 1,0 1-1,0-1 1,-1 0-1,1 0 1,0 1-1,0-1 1,0 0-1,-1 1 1,1-1-1,0 0 1,0 1-1,0-1 1,0 0-1,0 1 1,0-1-1,0 1 1,0-1-1,0 0 1,0 1-1,0-1 1,0 0-1,0 1 1,0-1-1,0 1 1,0-1 0,0 0-1,0 1 1,0-1-1,1 0 1,-1 1-1,0-1 1,0 0-1,0 1 1,1-1-1,-1 0 1,0 1 73,1-1-327,0 2-2675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5.553"/>
    </inkml:context>
    <inkml:brush xml:id="br0">
      <inkml:brushProperty name="width" value="0.05" units="cm"/>
      <inkml:brushProperty name="height" value="0.05" units="cm"/>
      <inkml:brushProperty name="color" value="#00A0D7"/>
    </inkml:brush>
  </inkml:definitions>
  <inkml:trace contextRef="#ctx0" brushRef="#br0">1 0 5113,'8'4'4945,"2"0"-2952,2-2-849,8 4-80,65 21-344,-56-25-104,-1 0-256,7 0-96,-5 0-128,0 2-23,-7-2-49,-3 2 24,-6-2-144,-2-2-609,-2 0-703,6 2-440,1 0-1017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5.906"/>
    </inkml:context>
    <inkml:brush xml:id="br0">
      <inkml:brushProperty name="width" value="0.05" units="cm"/>
      <inkml:brushProperty name="height" value="0.05" units="cm"/>
      <inkml:brushProperty name="color" value="#00A0D7"/>
    </inkml:brush>
  </inkml:definitions>
  <inkml:trace contextRef="#ctx0" brushRef="#br0">7 207 6417,'-1'-4'888,"0"0"0,-1-1 0,1 1 0,0 0 0,1-1 0,-1 1 0,1-5-888,6-28 1583,-3 29-1531,0 0 1,1-1-1,0 1 0,0 0 1,5-6-53,-6 10 81,1 0 1,0 0-1,-1 0 1,1 1 0,0-1-1,1 1 1,-1 0-1,1 0 1,-1 0-1,1 1 1,0-1 0,0 1-1,0 0 1,0 1-82,5-3 125,5-2-5,-1 1 0,1 1 0,0 0-1,0 1 1,8 0-120,-13 2 11,0 1 0,-1-1 0,1 2 0,0-1 0,-1 1 0,1 1 0,0 0 1,-1 0-1,1 1-11,-8-2 2,1 0 1,-1 0 0,0 0-1,1 0 1,-1 0 0,0 0 0,0 1-1,0-1 1,0 1 0,0-1 0,0 1-1,0 0 1,-1 0 0,1 0 0,-1 0-1,1 0 1,-1 0 0,0 0 0,0 0-1,1 2-2,-1 0 7,0-1 0,-1 0 1,0 0-1,0 0 0,0 1 0,0-1 0,0 0 0,0 0 0,-1 0 0,0 0 0,1 1 0,-1-1 0,-1 0 0,1 1-7,-5 7 27,1 0 0,-2-1 0,1 1 0,-2-1 0,1-1 0,-1 0 0,-9 9-27,-27 25 71,44-43-72,0 0 0,0 0 1,1 0-1,-1 1 0,0-1 0,0 0 1,0 0-1,0 1 0,1-1 0,-1 0 1,0 0-1,0 0 0,0 0 0,1 1 1,-1-1-1,0 0 0,0 0 0,1 0 1,-1 0-1,0 0 0,0 0 0,1 0 1,-1 0-1,0 0 0,0 0 0,1 0 0,-1 0 1,0 0-1,0 0 0,1 0 0,-1 0 1,0 0-1,0 0 0,1 0 0,-1 0 1,0 0-1,0 0 0,1 0 0,-1 0 1,20 0-46,-14 0 38,3-1 5,0 2 0,0-1 0,0 2 0,1-1 0,-1 1 0,-1 0 0,10 4 3,-1-1-4,-5-1-1,0 1-1,0 0 1,0 0 0,-1 1 0,1 1 0,3 3 5,12 7 0,-16-11 3,-2-1 1,0 0 0,0 1 1,0 0-1,-1 0 0,6 6-4,-12-10 3,-1 0 0,1 0 0,0 0 0,-1 0-1,0 0 1,1 1 0,-1-1 0,0 0 0,0 1 0,0-1-1,0 0 1,-1 1 0,1-1 0,0 1 0,-1-1-1,0 1 1,0 0 0,0-1 0,0 1 0,0-1-1,0 1 1,-1-1 0,1 1 0,-1-1 0,-1 3-3,-2 5 12,0-1 1,-1 1 0,0-1-1,-1 0 1,0-1-1,-1 1 1,0-1 0,0 0-1,0-1 1,-1 0 0,-2 1-13,-9 7 35,-2 0 1,1-2-1,-2 0 1,-6 2-36,18-10 28,-1-1 0,0 1 0,1-2 0,-11 3-28,19-5 4,-1-1 0,1 1 0,0-1-1,-1 0 1,1 0 0,-1 0 0,1 0 0,-1-1 0,1 1-1,-1-1 1,1 1 0,0-1-4,0 0-2,1 1-1,0-1 1,0 1 0,0-1 0,0 0-1,1 0 1,-1 1 0,0-1-1,0 0 1,0 0 0,0 0-1,1 0 1,-1 0 0,1 0-1,-1 0 1,1 0 0,-1 0 0,1 0-1,-1-1 1,1 1 0,0 0-1,0 0 1,-1 0 0,1-1 2,0-1-71,0 1 0,0-1 1,0 1-1,1-1 0,-1 1 0,1-1 1,-1 1-1,1-1 0,0 1 1,0 0-1,0-1 0,0 1 1,1 0-1,-1 0 0,0 0 1,1 0-1,0 0 0,-1 0 0,1 0 1,0 0 70,7-5-863,-1 0 0,1 0 0,10-5 863,-16 10-178,36-20-1891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6.252"/>
    </inkml:context>
    <inkml:brush xml:id="br0">
      <inkml:brushProperty name="width" value="0.05" units="cm"/>
      <inkml:brushProperty name="height" value="0.05" units="cm"/>
      <inkml:brushProperty name="color" value="#00A0D7"/>
    </inkml:brush>
  </inkml:definitions>
  <inkml:trace contextRef="#ctx0" brushRef="#br0">294 95 7194,'11'-14'3235,"-11"14"-3188,0 0 0,0 0-1,0 0 1,0 0 0,0-1-1,0 1 1,0 0 0,0 0-1,0 0 1,0 0 0,0-1-1,0 1 1,0 0 0,0 0-1,0 0 1,0 0 0,0 0-1,0-1 1,-1 1 0,1 0-1,0 0 1,0 0 0,0 0-1,0 0 1,0-1 0,0 1-1,0 0 1,-1 0 0,1 0-1,0 0 1,0 0 0,0 0-1,0 0 1,0 0 0,-1 0-1,1 0 1,0 0 0,0-1 0,0 1-1,0 0 1,-1 0 0,1 0-1,0 0 1,0 0 0,0 0-47,-4 1 165,1-1 0,0 0 0,-1 1 0,1-1 0,0 1 0,0 0 0,-1 0 0,1 0 0,0 1-165,-17 7 145,1 1 0,0 1 0,1 0 0,0 2 0,0 0 0,1 1 1,1 0-1,1 2 0,0 0 0,1 0 0,0 1 0,1 1 0,2 0 0,-9 18-145,16-29 8,1 1 0,0-1-1,1 1 1,-1-1 0,1 1-1,1 0 1,0 0 0,0 3-8,1-9 3,0 0 0,0 0 0,0 0 0,0 0 1,0 0-1,1 0 0,-1 0 0,1 0 0,-1 0 1,1 0-1,0-1 0,0 1 0,0 0 0,0 0 0,0-1 1,0 1-1,0 0 0,0-1 0,1 1 0,-1-1 0,1 0 1,-1 1-1,1-1 0,0 0 0,-1 0 0,1 0 1,0 0-1,0 0 0,0 0 0,-1-1 0,1 1 0,0-1 1,0 1-1,0-1 0,0 0 0,1 0-3,6 1 13,0-1 0,-1 0 1,1-1-1,-1 0 0,1 0 0,-1-1 0,1 0 0,-1 0 1,5-3-14,11-4 48,0-2 1,10-6-49,-7 2 67,-1-2 0,-1 0-1,-1-1 1,8-9-67,-16 13 93,-1-1 1,0-1-1,-1-1 0,-1 0 1,0 0-1,2-8-93,-12 20 41,0 0 0,0-1 0,-1 1 1,0-1-1,0 0 0,-1 0 0,0 0 0,0 0 0,0 0 0,0 0 0,-1 0 1,0 0-1,0 0 0,-1 0 0,0 0 0,0-1-41,0 3 17,0 1-1,-1-1 1,1 0 0,-1 1 0,0-1-1,1 1 1,-2-1 0,1 1-1,0 0 1,-1 0 0,1 0-1,-1 0 1,0 1 0,0-1 0,0 1-1,0 0 1,-1-1 0,1 1-1,-1 1 1,1-1 0,-1 0-1,0 1 1,1 0 0,-3 0-17,-4-2-31,1 2 1,-1-1-1,0 2 0,0-1 0,0 1 1,0 1-1,0 0 0,0 0 1,0 1-1,0 0 0,1 1 1,-8 3 30,9-4-344,0 1 0,1 1 1,0 0-1,0 0 0,0 0 1,0 1-1,1 0 0,0 0 1,0 0-1,0 1 1,0 0-1,1 0 0,0 1 1,1-1-1,-1 1 0,0 2 344,-12 34-3639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6.691"/>
    </inkml:context>
    <inkml:brush xml:id="br0">
      <inkml:brushProperty name="width" value="0.05" units="cm"/>
      <inkml:brushProperty name="height" value="0.05" units="cm"/>
      <inkml:brushProperty name="color" value="#00A0D7"/>
    </inkml:brush>
  </inkml:definitions>
  <inkml:trace contextRef="#ctx0" brushRef="#br0">43 1 2617,'-10'0'4753,"0"0"-1713,1 0-1527,3 0-569,0 0-248,4 0-56,2 0-160,2 0-16,2 0-264,2 0-56,3 0-88,9 2-72,-6 0-184,-2 0-680,-2 2-768,-2 2 87,-2 0-4800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7.025"/>
    </inkml:context>
    <inkml:brush xml:id="br0">
      <inkml:brushProperty name="width" value="0.05" units="cm"/>
      <inkml:brushProperty name="height" value="0.05" units="cm"/>
      <inkml:brushProperty name="color" value="#00A0D7"/>
    </inkml:brush>
  </inkml:definitions>
  <inkml:trace contextRef="#ctx0" brushRef="#br0">0 11 4449,'0'12'2560,"4"0"65,2-3-1345,7-3-520,1-2-319,6-2-81,0-4-152,11-8-48,-3 1-168,4-5-976,-1-6 103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7.385"/>
    </inkml:context>
    <inkml:brush xml:id="br0">
      <inkml:brushProperty name="width" value="0.05" units="cm"/>
      <inkml:brushProperty name="height" value="0.05" units="cm"/>
      <inkml:brushProperty name="color" value="#00A0D7"/>
    </inkml:brush>
  </inkml:definitions>
  <inkml:trace contextRef="#ctx0" brushRef="#br0">203 6 8066,'14'-6'3224,"-32"6"-1879,6 10-329,-4 6-408,-4 15 0,-1 3-112,-1 15-8,4-5-144,-2 11-71,1-2-97,1-1-56,6-9-16,0-1-432,8-9-449,0-7-1303,4-10 304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57.754"/>
    </inkml:context>
    <inkml:brush xml:id="br0">
      <inkml:brushProperty name="width" value="0.05" units="cm"/>
      <inkml:brushProperty name="height" value="0.05" units="cm"/>
      <inkml:brushProperty name="color" value="#00A0D7"/>
    </inkml:brush>
  </inkml:definitions>
  <inkml:trace contextRef="#ctx0" brushRef="#br0">193 0 10114,'-12'7'629,"1"0"-1,0 1 1,0 0 0,1 0-1,0 1 1,1 1-1,0 0 1,0 0 0,-5 9-629,1 0 92,0 1 1,2 0-1,0 0 1,2 2-1,0 0-92,5-12 16,0 1 0,1-1 0,0 1 0,1-1 0,0 1 0,0 0 0,2 0 0,-1 7-16,1-16-1,1 1 0,-1 0 1,1-1-1,-1 1 0,1-1 0,0 1 1,0-1-1,0 0 0,0 1 1,0-1-1,1 0 0,-1 1 1,1-1-1,-1 0 0,3 1 1,-2-1 2,1 0 0,-1 0 0,1-1 0,0 1 0,0-1 0,-1 0 0,1 1 0,0-1 0,0-1 0,0 1 0,1 0-1,-1-1 1,0 0 0,0 0 0,0 0 0,1 0-2,6 0 38,-1-2 1,1 1-1,-1-1 0,1-1 0,-1 0 0,0 0 1,0 0-1,0-2 0,0 1 0,-1-1 1,0 0-1,0 0 0,5-5-38,-3 1 71,1 0 0,-1 0 0,-1-1 0,1 0-1,-2-1 1,0 0 0,0 0 0,-1-1 0,2-3-71,-6 6 44,1 1 0,-1-1 0,-1 0 0,0 0 0,0 0-1,-1-1 1,0 1 0,0 0 0,-1 0 0,-1-1 0,1 1 0,-3-7-44,3 12 5,-1 0 0,0 1 0,1-1 0,-2 1 0,1 0 0,0-1 0,-1 1 0,1 0 0,-1-1 0,0 1 0,0 0 0,0 1 1,0-1-1,-1 0 0,1 0 0,-1 1 0,0 0 0,0-1 0,0 1 0,0 0 0,0 1 0,0-1 0,0 0 0,-1 1 0,1 0 0,0-1 0,-1 1 0,1 1 0,-1-1 0,0 1 0,1-1 0,-1 1 1,0 0-6,-24 4-662,2 1-3232,28-7 1561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28.171"/>
    </inkml:context>
    <inkml:brush xml:id="br0">
      <inkml:brushProperty name="width" value="0.05" units="cm"/>
      <inkml:brushProperty name="height" value="0.05" units="cm"/>
      <inkml:brushProperty name="color" value="#00A0D7"/>
    </inkml:brush>
  </inkml:definitions>
  <inkml:trace contextRef="#ctx0" brushRef="#br0">0 86 1880,'29'-49'2853,"-16"31"4528,-8 13-5893,-5 4-1365,1 0 1,0 0 0,-1 0 0,1 0 0,0 0 0,0 0 0,-1 0 0,1 1 0,0-1 0,0 0 0,0 0 0,0 1 0,0-1-1,0 1 1,0-1-124,0 1 27,-1 0 0,1 0 1,-1 0-1,0 0 0,1 0 0,-1 0 0,0 0 0,1 1 0,-1-1 0,0 0 0,1 0 0,-1 0 0,0 0 0,1 1 1,-1-1-1,0 0 0,1 0 0,-1 1 0,0-1 0,0 0 0,1 0 0,-1 1 0,0-1 0,0 0 0,0 1 0,1-1 0,-1 0 1,0 1-1,0-1 0,0 0-27,2 8 65,0-1-1,0 0 1,-1 0 0,1 1 0,-2 1-65,4 28 97,-1 1 0,-3 1 0,-1-1 0,-2 7-97,-4-2-225,-17 148 998,21-148-1900,2-1 0,2 1 0,3 19 1127,-4-57-1861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03.987"/>
    </inkml:context>
    <inkml:brush xml:id="br0">
      <inkml:brushProperty name="width" value="0.05" units="cm"/>
      <inkml:brushProperty name="height" value="0.05" units="cm"/>
      <inkml:brushProperty name="color" value="#00A0D7"/>
    </inkml:brush>
  </inkml:definitions>
  <inkml:trace contextRef="#ctx0" brushRef="#br0">7 236 5953,'0'-1'217,"-1"1"0,0-1 0,1 0-1,-1 1 1,1-1 0,-1 0 0,1 0 0,0 1-1,-1-1 1,1 0 0,0 0 0,-1 0 0,1 0-1,0 0 1,0 0 0,0 0 0,0 1 0,0-1-1,0 0 1,0 0 0,0 0 0,0 0 0,0 0-1,0 0 1,1 0 0,-1 0 0,0 1 0,1-1-1,-1 0-216,22-33 710,-12 21-512,40-52 26,-44 56-188,2 0 0,-1 1 0,1 0 0,1 0 0,-1 1 0,1 0 0,1 0 0,-1 1 1,1 1-1,0-1 0,0 1 0,5-1-36,-7 4 19,-1 0 0,0 1 0,1 0 0,-1 0 1,1 1-1,-1-1 0,1 2 0,0-1 0,-1 1 1,1 0-1,-1 0 0,0 1 0,1 0 0,-1 1 1,0 0-1,0 0 0,0 0-19,15 8 0,-1 1 1,0 1-1,-1 1 0,0 0 1,-1 2-1,-1 0 0,0 1 1,12 17-1,-26-30 4,-1 0 0,0 1 1,0-1-1,-1 1 1,0 0-1,1-1 0,-1 1 1,-1 0-1,1 1 0,-1-1 1,0 0-1,0 0 1,0 1-1,-1-1 0,0 0 1,0 1-1,0-1 0,-1 1-4,-1 3 11,0-1 0,-1 0 0,0 1 0,0-1 0,-1-1 0,0 1 0,0 0 0,-1-1 0,0 0 0,-4 5-11,-11 11 23,0-1 0,-1-1 1,-2-2-1,0 0 0,-1-1 1,0-1-1,-1-1 0,-1-1 1,-1-2-1,-24 9-23,39-18 25,0 0 0,0-1 0,-1 0 0,-2-1-25,12-1-32,0-1 0,0 0-1,0 1 1,-1-1 0,1-1 0,0 1 0,0 0-1,0-1 1,0 1 0,0-1 0,0 0 0,0 0-1,0 0 1,1 0 0,-1-1 0,0 1-1,1-1 1,-1 0 0,0 0 32,3 2-62,-1-1 0,1 1 0,0 0 0,0-1 0,-1 1 0,1 0 0,0-1 0,0 1 0,-1-1 0,1 1 0,0 0 0,0-1 0,0 1 0,0-1 0,0 1 1,0-1-1,0 1 0,0 0 0,0-1 0,0 1 0,0-1 0,0 1 0,0-1 0,0 1 0,0-1 62,0-4-2839,0 5-2015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28.584"/>
    </inkml:context>
    <inkml:brush xml:id="br0">
      <inkml:brushProperty name="width" value="0.05" units="cm"/>
      <inkml:brushProperty name="height" value="0.05" units="cm"/>
      <inkml:brushProperty name="color" value="#00A0D7"/>
    </inkml:brush>
  </inkml:definitions>
  <inkml:trace contextRef="#ctx0" brushRef="#br0">0 235 8482,'0'-4'746,"0"0"0,1 0 0,-1 0 0,1 0 0,0 0 0,0 0 0,0 0-746,0 2 89,0 0 0,0 0 0,0 0 0,0 0 0,1 0 1,-1 0-1,0 1 0,1-1 0,-1 1 0,1-1 0,0 1 0,0-1 0,-1 1 1,1 0-1,0 0 0,0 0 0,0 0 0,0 0 0,0 0 0,1 1 0,-1-1-89,85-23 360,-12 5 27,-15 0 32,15-8-419,49-17 503,-102 38-441,0 1 0,0 0 0,1 2 0,16 0-62,-13 1-1953,0 0 1,17-5 1952,-17 1-2001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29.383"/>
    </inkml:context>
    <inkml:brush xml:id="br0">
      <inkml:brushProperty name="width" value="0.05" units="cm"/>
      <inkml:brushProperty name="height" value="0.05" units="cm"/>
      <inkml:brushProperty name="color" value="#00A0D7"/>
    </inkml:brush>
  </inkml:definitions>
  <inkml:trace contextRef="#ctx0" brushRef="#br0">16 25 1896,'-4'-8'5984,"-6"-7"-1205,8 14-3757,4 10-479,32 125 350,-29-112-738,-2 1 0,-1 0 0,0 0 0,-2 0 0,-1 5-155,1 20 207,0-8-58,4 133 448,12 39-597,-7-164 177,-9-59-98,0-1-1,0 1 0,1 0 0,1 0 1,0 0-1,1-3-78,1-8 2,2-13 4,2 1 0,4-11-6,-2 14-7,1-1 0,11-21 7,-18 45-4,0-1 1,1 1 0,0 0-1,0 0 1,1 1 0,0-1-1,0 1 1,1 0 0,0 1-1,0 0 1,1 0 0,2-1 3,-10 7 1,1-1 0,0 1 0,0-1 0,1 1-1,-1-1 1,0 1 0,0 0 0,0-1 0,0 1 0,0 0 0,0 0 0,0 0 0,0 0 0,1 0 0,-1 0 0,0 0 0,0 0 0,0 1 0,0-1 0,0 0 0,0 1 0,1-1-1,0 2 0,0-1 1,0 0 0,0 1 0,0-1 0,-1 1 0,1 0 0,0-1 0,-1 1 0,1 0 0,-1 0-1,0 0 0,5 9 6,0 0-1,-1 1 0,-1-1 0,1 5-5,-2-8 7,0 6 28,0-1 0,-1 1-1,-1 0 1,0 0-1,-1 0 1,0 0-1,-1 0 1,-1 0 0,-1 4-35,0 5 78,1 0 1,1-1-1,1 2-78,1-14 20,0 0 1,0-1-1,1 1 0,0 0 0,1-1 0,0 1 1,0-1-1,1 0 0,0 0 0,0 0 0,1-1 1,1 0-1,-1 0 0,1 0 0,1 0 0,-1-1 1,1 0-1,1-1 0,-1 1 0,1-1 0,0-1 0,0 1 1,1-2-1,0 1 0,0-1 0,0 0 0,0-1 1,9 2-21,-2 0-262,0-1 0,0-1 0,0-1 0,0 0 0,0-1 0,0 0 0,1-2 0,-1 0 0,10-2 262,24-13-1830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38.648"/>
    </inkml:context>
    <inkml:brush xml:id="br0">
      <inkml:brushProperty name="width" value="0.05" units="cm"/>
      <inkml:brushProperty name="height" value="0.05" units="cm"/>
      <inkml:brushProperty name="color" value="#00A0D7"/>
    </inkml:brush>
  </inkml:definitions>
  <inkml:trace contextRef="#ctx0" brushRef="#br0">1 66 1640,'5'-52'2704,"-3"41"4225,-1 8-4009,2 14-2846,-1-3 171,13 55-231,-10-42-11,0-1 0,-2 1 0,2 16-3,-3 11 150,-2 30-150,-1-44-567,2 1-1,1 0 1,1-1 0,2 3 567,0-21-2198,1-6-2883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38.998"/>
    </inkml:context>
    <inkml:brush xml:id="br0">
      <inkml:brushProperty name="width" value="0.05" units="cm"/>
      <inkml:brushProperty name="height" value="0.05" units="cm"/>
      <inkml:brushProperty name="color" value="#00A0D7"/>
    </inkml:brush>
  </inkml:definitions>
  <inkml:trace contextRef="#ctx0" brushRef="#br0">19 66 3953,'-12'-16'6605,"6"2"-3379,6 13-3171,0 0-1,0 1 1,0-1-1,0 1 1,0-1-1,0 0 1,1 1-1,-1-1 0,0 0 1,0 1-1,0-1 1,1 1-1,-1-1 1,0 1-1,1-1 1,-1 1-1,1-1 1,-1 1-1,1-1 0,-1 1 1,1-1-55,0 0 36,1 0-1,0 0 1,0 0 0,-1 0-1,1 1 1,0-1 0,0 0-1,0 1 1,0-1 0,1 1-36,29-6 58,-1 2 1,4 1-59,-19 2 16,4 0 14,-1 1 1,0 1-1,0 0 1,13 4-31,28 1-2355,-34-4 909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39.624"/>
    </inkml:context>
    <inkml:brush xml:id="br0">
      <inkml:brushProperty name="width" value="0.05" units="cm"/>
      <inkml:brushProperty name="height" value="0.05" units="cm"/>
      <inkml:brushProperty name="color" value="#00A0D7"/>
    </inkml:brush>
  </inkml:definitions>
  <inkml:trace contextRef="#ctx0" brushRef="#br0">10 29 8362,'-1'-1'419,"0"-1"0,0 1 1,0-1-1,0 0 0,0 1 1,0-1-1,1 0 0,-1 1 0,1-1 1,-1 0-1,1 0 0,-1 0 1,1 0-1,0 0 0,0 0-419,0 2 495,1 15 497,2 11-914,2 0 1,5 16-79,8 30 70,17 99 345,-5 10-415,-13-69 330,-6-148 338,-5 14-581,1 0 0,9-21-87,-7 22 35,-6 13-4,0 0 0,1 1 1,0 0-1,0-1 0,0 2 1,1-1-1,0 0 0,0 1 1,1 0-1,0 0 1,0 1-1,5-4-31,-9 7 10,1 0 0,0 1 0,0-1 0,0 1 0,1 0 0,-1 0 0,0 0 0,0 0 0,1 1 0,-1-1 0,0 1 0,1 0 0,-1 0 0,0 0 0,1 0 1,-1 1-1,0-1 0,1 1 0,-1 0 0,0 0 0,0 0 0,0 0 0,0 1 0,0-1 0,0 1 0,0 0 0,0 0 0,0 0-10,0 1 4,0-1-1,0 1 1,-1-1 0,1 1-1,-1 0 1,0 0 0,0 0-1,0 0 1,0 1-1,-1-1 1,1 1 0,-1-1-1,0 1 1,0-1 0,0 1-1,0 1-3,1 11 22,0-1-1,-1 1 0,-1 5-21,1-5 15,0 30 33,-1 2 52,5 17-100,-4-50 18,2-1 0,0 0 0,0 0 0,1 0 0,1 0 0,4 8-18,-4-14 16,0 0 0,0 0-1,0 0 1,1-1 0,0 0 0,1 0-1,-1-1 1,1 1 0,1-1-1,-1-1 1,1 0 0,0 0-1,0 0 1,1-1 0,-1 0-1,1-1 1,0 0 0,5 1-16,3 0 10,0 0 0,0-1 0,0-1 0,1-1 0,-1-1 0,1 0 1,-1-1-1,1-1 0,5-1-10,-10 0-507,-1 0 1,1-1-1,-1-1 1,0 0 0,0 0-1,0-1 1,-1 0-1,5-5 507,15-9-2388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5.747"/>
    </inkml:context>
    <inkml:brush xml:id="br0">
      <inkml:brushProperty name="width" value="0.05" units="cm"/>
      <inkml:brushProperty name="height" value="0.05" units="cm"/>
      <inkml:brushProperty name="color" value="#00A0D7"/>
    </inkml:brush>
  </inkml:definitions>
  <inkml:trace contextRef="#ctx0" brushRef="#br0">74 23 3297,'-7'-4'4052,"-26"-11"954,32 14-4932,0 1 1,-1-1-1,1 1 1,0 0-1,0-1 1,-1 1-1,1 0 1,0 0-1,-1 0 1,1 0-1,0 0 1,0 0-1,-1 0 1,1 1-1,0-1 1,0 0-1,-1 1 1,1-1-1,0 1 1,0-1-1,0 1 1,-1-1-1,1 2-74,0 0 35,0 0 1,1-1-1,-1 1 0,1 0 0,0 0 0,0 0 0,0 0 1,0 0-1,0 0 0,0 0 0,0 0 0,1 0 0,-1 0 0,1 0 1,-1 0-1,1 0 0,0 0 0,0 0-35,3 14 55,2 10-17,3 11 71,3 27-109,-4 18 332,-3 2-332,3 37-2928,-6-115 1039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6.105"/>
    </inkml:context>
    <inkml:brush xml:id="br0">
      <inkml:brushProperty name="width" value="0.05" units="cm"/>
      <inkml:brushProperty name="height" value="0.05" units="cm"/>
      <inkml:brushProperty name="color" value="#00A0D7"/>
    </inkml:brush>
  </inkml:definitions>
  <inkml:trace contextRef="#ctx0" brushRef="#br0">23 112 4761,'-1'-1'356,"-1"1"1,1-1-1,0 1 0,-1-1 1,1 0-1,0 0 0,-1 1 1,1-1-1,0 0 0,0 0 1,0 0-1,0 0 0,0-1 1,0 1-1,0 0 0,0 0 1,1-1-1,-1 1 0,0-1-356,1 2 111,0-1-1,0 1 1,0-1-1,0 1 1,0-1-1,0 1 1,0-1 0,0 1-1,0-1 1,0 1-1,0-1 1,0 1-1,0 0 1,0-1-1,0 1 1,1-1-1,-1 1 1,0-1-1,0 1 1,1 0 0,-1-1-1,0 1 1,1 0-1,-1-1 1,1 1-111,0-1 82,0 0 1,1 0-1,-1 0 1,1 0-1,0 1 1,-1-1-1,1 1 0,0-1 1,-1 1-1,1-1 1,1 1-83,43-7 236,-1-2 1,-1-3-1,12-5-236,-33 10-588,0 1 0,0 1 0,0 0 0,15 1 588,-25 3-1500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6.456"/>
    </inkml:context>
    <inkml:brush xml:id="br0">
      <inkml:brushProperty name="width" value="0.05" units="cm"/>
      <inkml:brushProperty name="height" value="0.05" units="cm"/>
      <inkml:brushProperty name="color" value="#00A0D7"/>
    </inkml:brush>
  </inkml:definitions>
  <inkml:trace contextRef="#ctx0" brushRef="#br0">177 0 5681,'-19'7'5629,"19"-6"-5497,-1-1 0,0 0 0,1 0 0,-1 1 0,0-1 1,1 1-1,-1-1 0,0 1 0,1-1 0,-1 1 0,1-1 0,-1 1 0,1-1 0,-1 1 1,1 0-1,0-1 0,-1 1 0,1 0 0,0-1 0,-1 1 0,1 0 0,0-1-132,0 1 515,0 15 473,0 0-949,-1 1 0,0-1 0,-1 1 0,-1-1 0,-1 2-39,0 0 24,-3 10 0,0-1 1,-2 0-1,-1 0 0,-2 0-24,-3 9 15,-45 114-274,58-146 60,0 0 1,1 0-1,-1 0 0,1 0 0,0 1 0,0-1 0,0 0 0,1 1 0,-1-1 0,1 1 0,0-1 0,0 2 199,7 10-1585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6.812"/>
    </inkml:context>
    <inkml:brush xml:id="br0">
      <inkml:brushProperty name="width" value="0.05" units="cm"/>
      <inkml:brushProperty name="height" value="0.05" units="cm"/>
      <inkml:brushProperty name="color" value="#00A0D7"/>
    </inkml:brush>
  </inkml:definitions>
  <inkml:trace contextRef="#ctx0" brushRef="#br0">214 11 4769,'-7'1'892,"0"0"1,1 1-1,-1 0 1,1 0-1,0 1 0,0-1 1,0 1-1,0 1 1,-2 0-893,1 2 347,-1 0 1,1 0-1,0 0 1,0 1-1,1 0 1,-1 2-348,-7 11 66,1 0 1,1 1-1,0 1 0,-5 16-66,11-23 18,0-1-1,2 1 0,-1 0 0,2 0 1,0 0-1,1 1 0,0-1 1,1 9-18,1-19 3,1 0 1,-1 1 0,1-1-1,0 0 1,0 0 0,1 0-1,-1 0 1,1 0 0,0 0-1,1 0 1,-1 0 0,1 0-4,0-2 0,-1 0 1,1 0 0,0 0 0,0 0 0,0-1 0,0 1 0,0-1 0,1 0 0,-1 0 0,1 0 0,-1 0 0,1-1 0,0 1 0,0-1 0,0 0 0,0 0 0,2 0-1,4 0 22,1 0 1,-1-1-1,1-1 0,-1 1 1,1-1-1,-1-1 0,0 0 1,0-1-1,0 0 0,0 0 1,0-1-1,8-5-22,3-1 81,0-2 0,-1-1-1,-1 0 1,0-2 0,6-5-81,-16 11 90,0 0 0,0 0 0,0-1 1,-1 0-1,-1 0 0,0-1 0,0 0 0,-1 0 0,0-1 0,0-3-90,-4 9 69,0 0 0,0-1 0,-1 1 0,1 0 0,-2 0 0,1-1 0,-1 1-1,0-1 1,0 1 0,-1 0 0,1-1 0,-2 1 0,1 0 0,-1 0 0,0-1-1,0 1 1,0 1 0,-1-1 0,0 0 0,0 1 0,-1-1 0,0 0-69,-2-1 72,0 0 0,0 0 0,-1 0 1,0 1-1,0 0 0,0 1 0,-1 0 1,0 0-1,0 0 0,0 1 0,-1 0 1,0 1-73,4 0 1,-1 1 0,0 1 1,0-1-1,0 1 1,0 0-1,0 0 0,0 1 1,0 0-1,-1 0 1,1 0-1,0 1 0,0 0 1,0 0-1,0 0 1,0 1-1,1 0 0,-1 0 1,0 0-1,-1 2-1,4 0-87,3-4 7,0 0 0,0 0 1,0 0-1,0 0 1,-1 0-1,2 0 1,-1 1-1,0-1 0,0 0 1,0 0-1,0 0 1,0 0-1,0 0 1,0 0-1,0 0 1,0 0-1,0 0 0,0 0 1,0 1-1,0-1 1,0 0-1,0 0 1,0 0-1,0 0 0,0 0 1,0 0-1,0 0 1,0 0-1,0 0 1,1 0-1,-1 0 0,0 0 1,0 0-1,0 0 1,0 0-1,0 0 1,0 0-1,0 0 1,0 0-1,0 0 0,0 0 1,1 0-1,-1 0 1,0 0-1,0 0 1,0 0-1,0 0 0,0 0 1,0 0-1,0 0 1,0 0-1,0 0 1,0 0-1,0 0 0,1 0 1,-1 0-1,0 0 1,0 0-1,0 0 1,0 0-1,0 0 0,0 0 1,0 0-1,0-1 80,5 0-2253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7.162"/>
    </inkml:context>
    <inkml:brush xml:id="br0">
      <inkml:brushProperty name="width" value="0.05" units="cm"/>
      <inkml:brushProperty name="height" value="0.05" units="cm"/>
      <inkml:brushProperty name="color" value="#00A0D7"/>
    </inkml:brush>
  </inkml:definitions>
  <inkml:trace contextRef="#ctx0" brushRef="#br0">1 75 5137,'6'5'4937,"2"-3"-2992,18-2-857,75-11-48,-60-7-400,4 0-96,-5 6-232,5 0-96,-11 4-152,0 6-56,-9 2-128,-7 6-560,-12 0-1160,-4 8 424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05.783"/>
    </inkml:context>
    <inkml:brush xml:id="br0">
      <inkml:brushProperty name="width" value="0.05" units="cm"/>
      <inkml:brushProperty name="height" value="0.05" units="cm"/>
      <inkml:brushProperty name="color" value="#00A0D7"/>
    </inkml:brush>
  </inkml:definitions>
  <inkml:trace contextRef="#ctx0" brushRef="#br0">29 128 880,'-28'-26'10245,"28"28"-10178,0-1-1,-1 0 1,1 1-1,0-1 1,0 1-1,1-1 1,-1 0-1,0 1 1,0-1-1,1 1 1,-1-1-1,1 0 1,-1 1-1,1-1-66,-1 0 23,13 45 99,-5-18 1,-1 0 1,-1 0-1,1 25-123,-3 28 423,-3 1-423,-1-59 74,-2-21 122,-1-8-103,-3-8-27,-4-30-44,3 21-15,2-1 0,0 0 0,2 0 0,1-1 0,0 1 0,3-17-7,0 27 27,0 0 1,1 0 0,1 0-1,0 0 1,1 0-1,1 0-27,-2 7 17,0 0 1,0 0-1,1 0 0,0 1 0,0 0 0,0 0 0,1 0 0,0 0 0,0 1 0,0-1 1,1 2-1,2-3-17,7-3 12,-1 1 1,1 1-1,1 0 1,-1 1-1,1 0 1,5 0-13,-11 4 16,-1 1-1,1-1 1,0 2 0,0-1-1,-1 2 1,1-1 0,0 1 0,0 1-1,0-1 1,0 2 0,7 1-16,-14-2 3,0 0 1,0 0-1,0 1 1,0-1-1,0 1 1,0-1-1,-1 1 1,1 0-1,0 0 1,-1 0-1,0 0 1,1 1-1,-1-1 1,0 1-1,0-1 1,0 1-1,-1 0 1,1 0-1,-1 0 1,1 0-1,-1 0 1,0 0 0,0 0-1,0 0 1,-1 0-1,1 1 1,-1-1-1,0 0 1,0 3-4,0 11 13,-1 0 0,0 0 0,-1 0 0,-1 0 0,-2 5-13,1-7 3,-48 289 87,47-274-77,3-3-93,2-23-3119,0-7-163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7.503"/>
    </inkml:context>
    <inkml:brush xml:id="br0">
      <inkml:brushProperty name="width" value="0.05" units="cm"/>
      <inkml:brushProperty name="height" value="0.05" units="cm"/>
      <inkml:brushProperty name="color" value="#00A0D7"/>
    </inkml:brush>
  </inkml:definitions>
  <inkml:trace contextRef="#ctx0" brushRef="#br0">0 100 8034,'2'16'3008,"12"-10"-1655,7-10-641,13-8-48,2 4-248,5-13-48,-7 9-120,-1-6-344,-11 2-1488,2-15 576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7.857"/>
    </inkml:context>
    <inkml:brush xml:id="br0">
      <inkml:brushProperty name="width" value="0.05" units="cm"/>
      <inkml:brushProperty name="height" value="0.05" units="cm"/>
      <inkml:brushProperty name="color" value="#00A0D7"/>
    </inkml:brush>
  </inkml:definitions>
  <inkml:trace contextRef="#ctx0" brushRef="#br0">75 191 4713,'2'-6'774,"0"1"0,0 0 1,1 0-1,-1 0 0,1 0 0,0 0 0,1 1 1,-1-1-1,1 1 0,1-1-774,2-2 422,0 1 0,1 0 0,-1 0 0,1 0-1,1 1 1,0 0-422,1 0 149,1 0 0,0 1 0,0 0 0,0 0 0,0 2 0,0-1 0,0 1 0,1 1 0,-1 0 0,7 0-149,-16 1 12,-1 0 0,1 0 0,0 0 0,0 0 0,0 1 0,0-1 0,-1 1 0,1-1 1,0 1-1,0-1 0,-1 1 0,1 0 0,0 0 0,-1 0 0,1 0 0,-1 0 0,1 0 1,-1 0-1,1 2-12,-1-2 8,0 1 0,0-1 0,-1 1-1,1-1 1,-1 1 0,1-1 0,-1 1 0,0-1 0,0 1 0,1 0 0,-1-1 0,0 1 0,-1 0 0,1-1 0,0 1 0,0-1 0,-1 1 0,1 0-8,-4 10 26,0-1 0,-1 0 0,-1 0 0,0-1 0,-5 8-26,1 0 23,6-12-19,-41 74 51,-27 69-55,62-122-5,0 0 0,1 0 0,2 0 0,1 1 0,1 0 0,2 0 0,-1 28 5,4-48-4,1 1-1,0-1 1,0 1 0,1-1-1,0 1 1,0-1-1,1 0 1,0 0-1,0 0 1,1 0 0,3 4 4,-5-9-2,0 1 0,1-1 0,-1 1 0,1-1 1,0 0-1,0 0 0,0 0 0,0-1 0,0 1 1,1-1-1,-1 0 0,1 0 0,0 0 0,0 0 1,-1-1-1,1 1 0,0-1 0,0 0 0,0 0 0,0 0 1,1-1-1,-1 0 0,0 1 0,0-2 2,-2 2 5,0-1-1,1 0 0,-1-1 1,0 1-1,0 0 0,0-1 1,0 1-1,0-1 1,0 0-1,0 1 0,0-1 1,0 0-1,0 0 0,0 0 1,-1-1-1,1 1 1,0 0-1,-1-1 0,1 1 1,-1-1-1,1 1 0,-1-1 1,0 0-1,0 0 1,1 1-1,-1-1 0,-1 0 1,1 0-1,0 0 0,0 0 1,-1 0-1,1 0 0,-1 0 1,0-1-1,1 1 1,-1 0-1,0 0 0,0 0 1,0 0-1,-1-2-4,0-4 30,0 0 1,-1 0-1,0 0 1,0 0-1,-1 0 0,0 0 1,0 1-1,-1-1 1,0 1-1,-1-1-30,-16-20 143,-2 1-1,-1 1 1,0 0 0,-22-15-143,-27-28 189,70 66-181,0 0 0,0-1-1,0 0 1,0 1 0,0-1-1,1 0 1,0 0 0,0-1-1,0 1 1,0 0 0,1-1-1,0 1 1,0-1 0,0 0-1,0 1 1,1-1 0,-1-2-8,2-1 2,0 1-1,0-1 1,1 0 0,0 1 0,0-1-1,1 1 1,0 0 0,0 0 0,0 0-1,3-2-1,6-12-20,2 1 0,0 1 0,1 0 0,1 1 0,7-5 20,24-22-743,22-12 743,-52 42-754,1 2 0,1 1 0,0 0 0,18-8 754,15 1-1907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8.207"/>
    </inkml:context>
    <inkml:brush xml:id="br0">
      <inkml:brushProperty name="width" value="0.05" units="cm"/>
      <inkml:brushProperty name="height" value="0.05" units="cm"/>
      <inkml:brushProperty name="color" value="#00A0D7"/>
    </inkml:brush>
  </inkml:definitions>
  <inkml:trace contextRef="#ctx0" brushRef="#br0">325 21 11122,'0'-1'122,"-1"0"0,0-1 0,0 1-1,0 0 1,0-1 0,0 1 0,0 0-1,0 0 1,0 0 0,-1 0 0,1 0-1,0 0 1,-1 0 0,1 0 0,0 1-1,-1-1 1,1 0 0,-1 1 0,1-1-1,-1 1 1,0 0 0,1-1 0,-1 1-1,1 0 1,-1 0 0,0 0 0,1 0-1,-1 0 1,1 1 0,-1-1 0,1 0-1,-1 1 1,-1 0-122,-6 1 71,0 0 1,0 1-1,0 1 0,0 0 1,-3 1-72,-4 4 23,0 1 0,1 0 0,1 2 1,-1-1-1,2 1 0,0 1 1,0 1-1,1 0 0,1 0 0,0 1 1,1 0-1,-2 6-23,4-7-6,1 0 0,1 1-1,0 0 1,1 0 0,0 0 0,1 1-1,1-1 1,1 1 0,0 0 0,1 0-1,0 0 1,1 0 0,1 0 0,2 4 6,-3-14-5,1-1-1,1 1 1,-1 0 0,1-1 0,0 1 0,0-1-1,1 0 1,-1 0 0,1 0 0,0 0 0,1 0 0,-1 0-1,1-1 1,0 0 0,0 1 0,0-2 0,1 1 0,-1 0-1,1-1 1,0 0 0,0 0 0,0 0 0,0-1-1,1 0 1,4 2 5,3-1-2,1 0-1,0-1 1,0 0-1,0-2 1,0 1-1,1-2 1,-1 0-1,0 0 1,0-1-1,-1-1 1,1-1-1,0 0 1,-1 0-1,0-1 1,11-6 2,-1-1 13,-1 0 0,-1-2 1,0 0-1,0-1 0,-2-1 1,0-1-1,0-1 1,3-6-14,-13 13 40,0-1 0,-1 1-1,0-2 1,-1 1 0,-1-1 0,0 0 0,0 0 0,-1-1 0,-1 1 0,0-1 0,-1 0 0,-1-1 0,1-7-40,-3 16 36,1-1 0,-1 1 0,-1-1-1,1 1 1,-1 0 0,0-1 0,0 1 0,-1 0 0,0-1 0,0 1 0,-1 0 0,1 0 0,-1 1 0,0-1 0,-1 0 0,0 1 0,0 0 0,0 0 0,0 0 0,-1 1 0,1-1 0,-1 1 0,0 0 0,-1 0 0,1 1 0,-1-1-1,0 1 1,1 1 0,-1-1 0,-2 0-36,2 2-9,0-1 1,0 0-1,0 1 0,0 0 0,0 1 0,0-1 0,0 1 0,0 1 0,0-1 0,-2 1 9,6-1-80,0 0-1,0 1 0,1-1 0,-1 1 1,0-1-1,0 1 0,1-1 0,-1 1 1,0 0-1,1 0 0,-1 0 0,1 0 1,-1 0-1,1 0 0,-1 0 0,1 1 1,0-1-1,-1 0 0,1 1 0,0-1 1,0 1-1,0-1 0,0 1 0,1 0 1,-1-1-1,0 1 0,1 0 0,-1 0 1,1-1-1,-1 1 0,1 0 0,0 0 1,0 0-1,0 0 0,0 1 81,0-2-153,0 0-1,0 1 1,0-1 0,1 0-1,-1 1 1,0-1-1,1 0 1,-1 0 0,1 1-1,0-1 1,-1 0 0,1 0-1,0 1 154,18 14-2739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8.565"/>
    </inkml:context>
    <inkml:brush xml:id="br0">
      <inkml:brushProperty name="width" value="0.05" units="cm"/>
      <inkml:brushProperty name="height" value="0.05" units="cm"/>
      <inkml:brushProperty name="color" value="#00A0D7"/>
    </inkml:brush>
  </inkml:definitions>
  <inkml:trace contextRef="#ctx0" brushRef="#br0">345 1 6937,'-14'6'2095,"0"1"-1,0 0 0,-3 3-2094,-38 31 1807,31-19-1630,1 1 0,1 1 0,-2 4-177,5-3 56,2-1 0,0 2 0,2 0 0,0 1 0,0 5-56,8-14-3,0 0-1,1 0 1,1 0 0,0 1-1,2 0 1,0 0 0,1 0-1,1 14 4,1-28-1,0 1-1,0-1 1,1 0 0,0 1-1,0-1 1,0 0-1,1 0 1,0 1-1,0-2 1,0 1-1,2 2 2,-2-4 3,0 0-1,0 0 0,1 0 0,-1-1 1,1 1-1,-1-1 0,1 0 1,0 0-1,0 0 0,0 0 0,0 0 1,0-1-1,1 0 0,-1 1 0,0-1 1,1 0-1,2 0-2,7 1 39,0-1 0,0 0 0,1-1-1,-1 0 1,0-1 0,1-1 0,-1 0 0,0-1-1,0 0 1,-1-1 0,6-2-39,6-4 94,-1 0 0,0-1 0,0-1-1,-1-1 1,9-8-94,-16 10 56,0-1-1,-1 0 1,-1-1-1,0-1 1,0 0 0,-1-1-1,8-14-55,-15 21 25,-1 0-1,1 0 1,-1 0 0,-1-1-1,0 0 1,0 1-1,-1-1 1,0 0 0,0-1-1,-1 1 1,0 0 0,-1 0-1,0-1 1,0 1-1,-1 0 1,-1-6-25,-1 3 37,-1-1 0,0 1-1,0 1 1,-2-1 0,1 1 0,-1-1-1,-5-5-36,-10-12-260,-1 1 0,-1 0 260,18 22-136,-17-21-2936,18 24 1161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9.251"/>
    </inkml:context>
    <inkml:brush xml:id="br0">
      <inkml:brushProperty name="width" value="0.05" units="cm"/>
      <inkml:brushProperty name="height" value="0.05" units="cm"/>
      <inkml:brushProperty name="color" value="#00A0D7"/>
    </inkml:brush>
  </inkml:definitions>
  <inkml:trace contextRef="#ctx0" brushRef="#br0">0 0 4881,'49'65'4726,"-42"-57"-3786,-1-1-1,1 0 0,0 0 0,1 0 0,4 2-939,-8-6 49,-1 0 0,1 0-1,-1 0 1,1 0 0,-1 0-1,0 1 1,0 0 0,-1-1-1,1 1 1,-1 0 0,0 0-1,1 2-48,4 13 57,-2 0 1,0 1-1,-1-1 0,-1 1 1,-1 0-1,0 3-57,8 57 70,-10-79-67,0 1 1,0 0 0,1-1 0,-1 1 0,1-1-1,-1 1 1,1-1 0,0 1 0,-1-1 0,1 1-1,0-1 1,0 1 0,0-1 0,1 1-4,-1-2 1,-1 1 1,0-1-1,0 0 0,1 0 1,-1 0-1,0 0 0,1 0 1,-1 0-1,0 0 0,1 0 1,-1 0-1,0 0 0,1 0 1,-1 0-1,0 0 0,1 0 1,-1 0-1,0 0 0,1 0 1,-1 0-1,0 0 1,1 0-1,-1 0 0,0-1 1,1 1-1,-1 0-1,11-13 25,-2-5 0,0 0 0,-1-1 1,-2 0-1,0 0 0,4-20-25,-3 9 263,12-30-263,-14 45 101,-4 11-39,0 0 0,0 0 0,1 1 0,-1-1 0,1 0 0,-1 1 0,1-1 0,0 1 0,1 0 0,-1 0 0,0-1 0,2 1-62,-4 3 16,0 0 0,1 0 1,-1 0-1,1 0 1,-1 1-1,1-1 0,-1 0 1,0 0-1,1 0 1,-1 1-1,1-1 0,-1 0 1,0 0-1,1 1 1,-1-1-1,0 0 0,1 1 1,-1-1-1,0 0 1,1 1-1,-1-1 0,0 1 1,0-1-1,0 0 1,1 1-1,-1-1 0,0 1 1,0-1-1,0 1 1,0-1-1,0 0 0,0 1 1,0-1-1,0 1 0,0-1 1,0 1-1,0-1-16,5 26 194,-4-23-149,12 116 233,-9-70-245,2-1 0,7 23-33,-13-69 3,0-1-1,1 1 1,-1 0-1,1 0 1,-1-1-1,1 1 1,0-1-1,0 1 1,0-1 0,0 1-1,0-1 1,1 2-3,-2-3 1,0 0 0,0 0 0,1 0 0,-1 0 0,0 1 0,1-1 0,-1 0 0,0 0 0,0 0 0,1 0 0,-1 0 0,0 0 0,1 0 0,-1 0 0,0 0 0,1 0 0,-1 0 1,0 0-1,1-1 0,-1 1 0,0 0 0,0 0 0,1 0 0,-1 0 0,0 0 0,0-1 0,1 1 0,-1 0 0,0 0 0,0 0 0,1-1 0,-1 1 0,0 0 0,0 0 0,0-1 0,0 1 0,1 0-1,2-5 6,-1 0 0,1 0 0,-1 0 0,0 0 0,-1 0 0,1-1 0,-1 0-6,17-89 24,-13 62 27,1 1 1,2 1 0,10-28-52,-18 58 4,0 1 1,0 0 0,0 0 0,0-1 0,0 1-1,0 0 1,1-1 0,-1 1 0,0 0 0,0 0-1,0-1 1,0 1 0,1 0 0,-1 0 0,0 0-1,0-1 1,0 1 0,1 0 0,-1 0 0,0 0-1,0 0 1,1-1 0,-1 1 0,0 0 0,0 0-1,1 0 1,-1 0 0,0 0 0,1 0 0,-1 0-1,0 0 1,0 0 0,1 0 0,-1 0 0,0 0-1,1 0 1,-1 0 0,0 0 0,0 0 0,1 0-1,-1 0 1,0 0 0,1 0 0,-1 0-5,13 14 167,7 22 35,-5-1-143,-1 1 0,-2 0 0,-1 1 0,1 15-59,-11-48-204,5 18 343,-6-22-290,0 1 1,1 0 0,-1-1-1,0 1 1,1 0 0,-1-1-1,1 1 1,-1 0 0,0-1-1,1 1 1,-1-1 0,1 1-1,0-1 1,-1 1-1,1-1 1,-1 1 0,1-1-1,0 0 1,-1 1 0,1-1-1,0 0 1,-1 0 0,1 1-1,0-1 1,-1 0 0,1 0 150,1-2-2718,-1-1-1619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49.814"/>
    </inkml:context>
    <inkml:brush xml:id="br0">
      <inkml:brushProperty name="width" value="0.05" units="cm"/>
      <inkml:brushProperty name="height" value="0.05" units="cm"/>
      <inkml:brushProperty name="color" value="#00A0D7"/>
    </inkml:brush>
  </inkml:definitions>
  <inkml:trace contextRef="#ctx0" brushRef="#br0">14 26 5217,'-3'-8'5211,"-6"-9"-1743,7 16-2529,3 11 348,7 38-1142,2-1 1,8 19-146,6 16 169,-25-84-144,1-1 0,0 1 0,1 0 0,-1-1 0,0 1 0,1 0 0,-1-1 0,1 1 0,0 0 0,-1 0-1,1-1 1,0 1 0,1-1-25,23-41-5,-23 40 7,8-13 15,0 0-1,2 1 1,0 0-1,0 1 0,2 0 1,0 1-1,15-12-16,-28 25 9,0 0 0,1 0 0,-1 1-1,0-1 1,1 0 0,-1 0 0,1 1-1,-1-1 1,1 0 0,-1 1 0,1 0-1,-1-1 1,1 1 0,-1 0 0,1 0-1,0 0 1,-1 0 0,1 0 0,-1 0-1,1 0 1,0 0 0,0 1-9,0 0 15,-1 0 0,1 1 0,0-1 0,-1 1 0,1-1 0,-1 1 0,0-1 0,1 1 0,-1 0 0,0 0 0,0-1 0,0 1 0,0 0 0,0 0 0,-1 0 0,1 0 0,0 1-15,7 26 133,-1-1 0,2 28-133,-4-24 59,2 1 0,4 10-59,-10-41 5,-1 0 0,1 0-1,0 0 1,0 0-1,0 0 1,0 0-1,0 0 1,1 0 0,-1 0-1,0 0 1,2 1-5,-3-3 1,0 0 0,1 0 1,-1 0-1,0 0 1,0 1-1,1-1 0,-1 0 1,0 0-1,1 0 0,-1 0 1,0 0-1,1 0 0,-1 0 1,0 0-1,0 0 0,1 0 1,-1 0-1,0 0 1,1 0-1,-1 0 0,0 0 1,1 0-1,-1 0 0,0 0 1,0 0-1,1-1 0,-1 1 1,0 0-2,9-13 33,1-13-19,0 1 1,2 1-1,1 0 0,1 1 1,10-12-15,-23 32-1,1 1 0,-1 0 1,1 1-1,0-1 0,0 0 0,0 0 1,0 1-1,0-1 0,0 1 1,1 0-1,0-1 1,-2 2 0,0 0-1,0-1 1,0 1 0,0 0 0,0 0-1,0 0 1,0 0 0,0 0-1,0 1 1,0-1 0,0 0 0,-1 0-1,1 1 1,0-1 0,0 0 0,0 1-1,0-1 1,0 1 0,-1-1-1,1 1 1,0-1 0,0 1 0,-1 0-1,1-1 1,0 1 0,-1 0 0,1 0-1,-1 0 1,1-1 0,0 2 0,2 4 12,0-1 0,0 1 1,0 0-1,0 1 0,-1 0-12,0-2-216,0 0 0,0 0 0,0 0-1,1 0 1,0 0 0,0 0 0,0 0 216,1-1-2064,-3-5 155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50.165"/>
    </inkml:context>
    <inkml:brush xml:id="br0">
      <inkml:brushProperty name="width" value="0.05" units="cm"/>
      <inkml:brushProperty name="height" value="0.05" units="cm"/>
      <inkml:brushProperty name="color" value="#00A0D7"/>
    </inkml:brush>
  </inkml:definitions>
  <inkml:trace contextRef="#ctx0" brushRef="#br0">14 0 8714,'-10'0'2912,"10"10"-1575,-2 8-233,2 5-360,-2 9 72,2 5-160,4 15-103,0 1-137,2 12-128,0-3-192,-2 9-40,3-12-56,-3-2-312,2-13-136,-2-7-1937,0-15 689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50.521"/>
    </inkml:context>
    <inkml:brush xml:id="br0">
      <inkml:brushProperty name="width" value="0.05" units="cm"/>
      <inkml:brushProperty name="height" value="0.05" units="cm"/>
      <inkml:brushProperty name="color" value="#00A0D7"/>
    </inkml:brush>
  </inkml:definitions>
  <inkml:trace contextRef="#ctx0" brushRef="#br0">55 6 5033,'0'0'215,"0"-1"0,-1 1 1,1-1-1,0 1 0,-1 0 0,1-1 0,0 1 1,-1 0-1,1-1 0,-1 1 0,1 0 0,-1 0 0,1-1 1,-1 1-1,1 0 0,-1 0 0,1 0 0,-1 0 1,1 0-1,-1-1 0,1 1 0,-1 0 0,1 0 0,-1 0 1,1 1-1,-1-1 0,1 0 0,-1 0 0,1 0 1,-1 0-1,1 0 0,-1 1 0,1-1 0,-1 0-215,0 1 211,0 0 0,0 0-1,0 1 1,0-1 0,0 0-1,1 0 1,-1 1-1,0-1 1,1 0 0,-1 1-1,0-1 1,1 2-211,-2 4 267,0 1-1,1 0 1,0-1-1,0 1 1,1 0-267,2 43 1093,3-1 0,8 37-1093,-3-19 276,-1 12-276,-5-14 73,-3 7-73,-1-52-220,-2 0 0,0 0 0,-2 0 0,0-1 0,-5 16 220,7-32-384,0 1 1,0 0-1,0 0 1,-1 0-1,1-1 0,-1 0 1,0 1-1,-1-1 0,-2 3 384,-9 7-2029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7:50.919"/>
    </inkml:context>
    <inkml:brush xml:id="br0">
      <inkml:brushProperty name="width" value="0.05" units="cm"/>
      <inkml:brushProperty name="height" value="0.05" units="cm"/>
      <inkml:brushProperty name="color" value="#00A0D7"/>
    </inkml:brush>
  </inkml:definitions>
  <inkml:trace contextRef="#ctx0" brushRef="#br0">2 243 5449,'0'-1'519,"1"1"-1,0-1 0,0 1 1,0-1-1,0 1 1,0 0-1,0 0 1,0-1-1,0 1 1,0 0-1,0 0 0,0 0 1,0 0-1,0 0 1,0 0-1,0 0-518,16-1 1271,-8 0-1257,17-4 1,0-1 0,-1-2 1,1 0-1,9-6-15,7 0-4,-13 4-191,0-1-1,13-8 196,-35 16-16,0-1-1,-1 0 0,1 0 0,-1 0 0,0-1 1,0 0-1,-1 0 0,1-1 0,-1 0 0,-1 0 1,1 0-1,0-2 17,-3 5 37,0 0 0,-1 0 0,0-1 0,1 1 1,-1-1-1,-1 1 0,1-1 0,0 1 0,-1-1 0,0 0 1,0 1-1,0-1 0,0-2-37,0 5 24,-1 0 0,1 0 0,0-1 0,-1 1 0,1 0 0,-1 0 0,1 0 0,-1 0 0,0 0 1,1-1-1,-1 1 0,0 0 0,0 0 0,0 1 0,1-1 0,-1 0 0,0 0 0,0 0 0,-1 1 0,1-1 0,0 0 0,0 1 0,0-1 0,0 1 0,0-1 1,-1 1-1,1 0 0,0 0 0,0-1 0,-1 1 0,1 0 0,0 0 0,-1 0 0,1 0 0,0 0 0,0 1 0,-1-1 0,1 0 0,-1 1-24,-7 1 42,1 0-1,0 1 0,-1 0 1,1 1-1,0 0 0,0 0 1,1 0-1,0 1 0,-1 0 0,1 1 1,1 0-1,-2 1-41,-4 5-2,0 1 0,1 0 1,0 0-1,1 2 0,-7 11 2,8-10-7,1 1-1,1 0 0,0 0 1,1 1 7,3-11-4,2 0 0,-1 0 0,1 0 0,0-1 0,0 1 0,0 0 0,1 0 0,1 0 0,-1 0 0,1 0 0,0 0-1,1 3 5,-1-8-1,0 1 0,0-1 0,0 0 0,0 1 0,0-1 0,0 0 0,1 0 0,-1 0 0,1 0 0,0 0 0,-1-1 0,1 1 0,0 0 0,0-1 0,0 1 0,0-1 0,1 0 0,0 1 1,1 0 2,0-1 0,1 0-1,-1 1 1,1-2 0,-1 1 0,1 0 0,-1-1-1,1 0 1,-1 0 0,1 0-2,8-2 19,0 0 0,-1 0 0,0-1 1,1-1-1,-1 0 0,0 0 0,1-2-19,5-5 82,-15 8-35,0 1-1,1 0 0,-1 0 0,1 0 1,0 0-1,-1 0 0,1 1 0,0-1 1,2 1-47,-6 1 8,0 0 1,0 0 0,0 1 0,1-1 0,-1 0-1,0 0 1,0 0 0,0 0 0,1 1-1,-1-1 1,0 0 0,0 0 0,0 1 0,0-1-1,0 0 1,0 0 0,0 1 0,1-1 0,-1 0-1,0 0 1,0 1 0,0-1 0,0 0 0,0 1-1,0-1 1,0 0 0,0 0 0,0 1-1,0-1 1,-1 0 0,1 0 0,0 1 0,0-1-1,0 0 1,0 0 0,0 1-9,-5 12 185,5-12-162,-9 21 84,1 1 1,2 0 0,0 1 0,2-1-1,-1 15-107,-1 36 73,4 11-73,1-23 52,-3-1 1,-3 1-53,6-53 20,-1 0 1,0 0-1,-1 0 0,0 0 1,0-1-1,-1 1 0,0-1 1,-1 0-1,0 0 0,0 0 1,-1-1-1,0 0 0,0 0 1,-3 3-21,5-7 26,1 0 0,-1 0 0,0-1 1,0 1-1,0-1 0,0 0 0,0 0 0,0 0 1,-1-1-1,1 0 0,-1 1 0,1-1 1,-1-1-1,1 1 0,-1-1 0,1 0 1,-1 0-1,0 0 0,1 0 0,-1-1 1,1 0-1,-1 0 0,1 0 0,-1 0 1,1-1-1,0 0 0,-1 0 0,1 0 0,-1-1-26,-5-4 64,-1 1 0,1-2 0,0 1 0,1-1-1,0-1 1,0 0 0,1 0 0,0 0-1,1-1 1,0-1 0,1 1 0,-1-1 0,2 0-1,0 0 1,0-1 0,1 1 0,-1-8-64,4 14-1,1-1 0,0 1 0,0 0 1,1 0-1,-1-1 0,1 1 1,0 0-1,1 0 0,-1 0 0,1 0 1,0 0-1,0 0 0,1 1 0,-1-1 1,1 0-1,0 1 0,0 0 0,1 0 1,-1 0-1,2-1 1,12-12-52,0 2 1,1 0-1,19-12 52,-24 17-37,40-25-2912,12-4 2949,-60 36-204,64-37-2015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06.137"/>
    </inkml:context>
    <inkml:brush xml:id="br0">
      <inkml:brushProperty name="width" value="0.05" units="cm"/>
      <inkml:brushProperty name="height" value="0.05" units="cm"/>
      <inkml:brushProperty name="color" value="#00A0D7"/>
    </inkml:brush>
  </inkml:definitions>
  <inkml:trace contextRef="#ctx0" brushRef="#br0">34 97 8074,'-11'6'1302,"-11"3"892,22-10-2179,0 1 0,0 0 0,0-1 0,0 1 0,0 0-1,0-1 1,0 1 0,0 0 0,0-1 0,0 1 0,0 0-1,0-1 1,0 1 0,0 0 0,0-1 0,0 1 0,1 0-1,-1-1 1,0 1 0,0 0 0,0-1 0,0 1 0,1 0-1,-1 0 1,0-1 0,0 1 0,1 0 0,-1 0-1,0-1 1,0 1 0,1 0 0,-1 0-15,9-11 658,-5 7-573,0 0 1,0 1 0,1-1-1,0 1 1,-1 0 0,1 1-1,0-1 1,1 1-86,12-7 55,48-25 20,-60 31-90,0 0 0,0 1 1,1-1-1,0 1 0,-1 0 1,1 1-1,0 0 0,0 0 1,0 0-1,0 1 0,0 0 1,0 0-1,0 1 0,0 0 1,0 0-1,0 0 0,-1 1 1,5 2 13,-1 2-956,-3 2 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1.362"/>
    </inkml:context>
    <inkml:brush xml:id="br0">
      <inkml:brushProperty name="width" value="0.05" units="cm"/>
      <inkml:brushProperty name="height" value="0.05" units="cm"/>
      <inkml:brushProperty name="color" value="#00A0D7"/>
    </inkml:brush>
  </inkml:definitions>
  <inkml:trace contextRef="#ctx0" brushRef="#br0">0 111 4401,'15'-21'5062,"-14"19"-4914,0 0 1,0 0-1,0 0 1,0 0-1,1 0 1,-1 0-1,1 1 1,-1-1-1,1 0 1,-1 1-1,1-1 1,0 1-1,0 0 1,0 0-1,0-1 1,0 1-1,0 0 1,0 1-1,0-1 1,0 0-1,2 0-148,25-5 27,0 2-1,0 1 1,4 1-27,59-7 11,-3-5-75,19-3-4070,-82 14-499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11.721"/>
    </inkml:context>
    <inkml:brush xml:id="br0">
      <inkml:brushProperty name="width" value="0.05" units="cm"/>
      <inkml:brushProperty name="height" value="0.05" units="cm"/>
      <inkml:brushProperty name="color" value="#00A0D7"/>
    </inkml:brush>
  </inkml:definitions>
  <inkml:trace contextRef="#ctx0" brushRef="#br0">1 93 4161,'6'-3'525,"1"0"-1,0 0 1,-1 0-1,1 1 1,0 0 0,0 0-1,0 1 1,1 0-1,-1 0 1,0 1 0,0 0-1,2 0-524,18-1 809,100-6 612,9-1-1151,-111 5-297,-1-1-1,-1-1 0,1-1 0,16-7 28,-21 6-823,1 1 0,0 0 0,1 1 823,0 4-3022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2.657"/>
    </inkml:context>
    <inkml:brush xml:id="br0">
      <inkml:brushProperty name="width" value="0.05" units="cm"/>
      <inkml:brushProperty name="height" value="0.05" units="cm"/>
      <inkml:brushProperty name="color" value="#00A0D7"/>
    </inkml:brush>
  </inkml:definitions>
  <inkml:trace contextRef="#ctx0" brushRef="#br0">35 812 704,'-3'-1'1160,"1"0"0,0 0 0,0 0 0,0 0 0,0-1 0,1 1 0,-1-1 0,0 1 0,-1-2-1160,3 2 69,-1 0 1,1 1-1,0-1 1,0 0-1,0 1 1,0-1-1,0 0 1,0 1-1,0-1 0,0 0 1,0 1-1,0-1 1,0 1-1,0-1 1,1 0-1,-1 1 1,0-1-1,0 0 1,1 1-1,-1-1 1,0 1-1,1-1 1,-1 1-1,1-1 1,-1 1-1,1-1 1,-1 1-1,1-1 1,-1 1-1,1 0 1,0-1-70,56-53 209,-44 42-191,0-1 0,0 0 0,-1 0 1,-1-2-1,0 1 0,7-15-18,-7 12 31,-2-1-1,0 0 1,0 0-1,-2 0 1,0-1-1,-2 0 0,0-1 1,-1 1-1,0-1 1,-2 0-1,0 0 1,-2 0-1,0 0 1,-1 0-1,-1 0 1,-1 1-1,-1-1 1,0 0-1,-2 1 0,0 0 1,-1 0-1,-1 1 1,-1 0-1,0 1 1,-8-11-31,11 19 32,-6-10 105,-1 0 0,-1 1 1,-1 0-1,-4-2-137,18 19 5,1 0-1,-1 0 1,0 1 0,0-1-1,0 0 1,1 1 0,-1-1-1,0 1 1,0-1 0,0 1-1,0-1 1,0 1-1,0 0 1,0 0 0,0-1-1,0 1 1,0 0 0,0 0-1,0 0 1,0 0-1,0 0 1,0 0 0,0 0-1,0 0 1,0 0 0,0 1-1,0-1 1,0 0 0,0 1-1,1-1 1,-1 1-1,0-1 1,0 1 0,0-1-1,0 1 1,0-1 0,1 1-1,-1 0 1,0-1-1,1 1 1,-1 0 0,0 0-1,1 0 1,-1 0 0,1-1-1,-1 1 1,1 0 0,0 0-1,-1 1-4,-3 7-8,1-1 1,-1 1-1,2 0 0,-1 0 0,1 0 8,2-7 0,-8 40-18,2-1 0,1 1-1,2 16 19,4 127-13,0-157 9,10 146-4,-3-79 51,-4 9-43,-4-96 7,-1-1 0,0 1 0,0-1 0,-1 1 0,0-1 0,0 0 0,-1 1 0,-2 3-7,-10 26 4,15-36-11,0-1-1,0 0 3,1-1 10,1-1-1,-1 1 1,0-1 0,0 0 0,0 0-1,0 1 1,-1-1 0,1 0 0,0 0-1,-1 0 1,1-1-5,1-3 8,4-11-8,2 0 1,0 1-1,4-7 0,4-5 0,-10 14 0,2-3-1,1 0-1,10-14 2,-17 28 1,1 0-1,-1 0 1,1 0-1,-1 1 0,1-1 1,0 1-1,0-1 1,0 1-1,0 0 0,1 0 1,-1 0-1,0 0 1,1 1-1,3-2 0,-7 3 3,1 0 0,-1 0 0,1 0 1,-1 0-1,1-1 0,-1 1 0,1 0 0,-1 0 0,1 0 0,-1 0 1,1 0-1,-1 0 0,1 0 0,-1 0 0,1 0 0,-1 0 0,1 1 1,-1-1-1,1 0 0,-1 0 0,1 0 0,-1 1 0,0-1 0,1 0 1,-1 0-1,1 1 0,-1-1 0,0 0 0,1 1 0,-1-1 1,0 0-1,1 1 0,-1-1 0,0 1 0,0-1 0,1 1 0,-1-1 1,0 1-4,2 20 133,-3-11-141,5 49 54,-1-28 13,-2 0 0,-3 21-59,-10 45 217,8-72-176,0 0 1,1 0-1,2 1 1,1-1-1,1 1 1,0-1-1,3 2-41,-4-23 0,1 0 0,1 0 0,-1 0-1,0 0 1,1 0 0,0 0 0,0 0 0,0 0-1,0-1 1,1 1 0,-1-1 0,1 0 0,0 0 0,0 0-1,0 0 1,1 0 0,-1 0 0,1 0 0,2-1 11,0 1 0,-1 0 0,1-1 0,0 0 0,0-1 0,0 1 0,0-1 0,1 0 0,-1-1 0,0 1 0,5-2-11,10 0-48,0-2 0,0 0 1,-1-2-1,1 0 0,-1-1 1,0-1-1,3-3 48,40-19-1580,2-5 233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0.645"/>
    </inkml:context>
    <inkml:brush xml:id="br0">
      <inkml:brushProperty name="width" value="0.05" units="cm"/>
      <inkml:brushProperty name="height" value="0.05" units="cm"/>
      <inkml:brushProperty name="color" value="#00A0D7"/>
    </inkml:brush>
  </inkml:definitions>
  <inkml:trace contextRef="#ctx0" brushRef="#br0">15 30 4129,'-7'-17'4740,"2"5"-1093,3 24-1761,3 16-1801,1 1 1,6 25-86,1 8 70,0 8 65,-9-69-134,0-1 0,0 0 0,0 1 0,0-1-1,0 0 1,0 1 0,0-1 0,0 1 0,0-1 0,0 0 0,0 1 0,0-1 0,0 1 0,0-1 0,0 0 0,1 1 0,-1-1-1,0 0 1,0 1 0,0-1 0,1 0 0,-1 1 0,0-1 0,0 0 0,1 1 0,-1-1 0,0 0 0,1 0 0,-1 1 0,0-1-1,1 0 1,-1 0 0,0 0 0,1 0 0,-1 1 0,1-1-1,10-9-33,1-2-21,19-2 29,-27 12 24,5-3-1,0 1-1,0 0 0,0 1 0,0 0 1,0 0-1,1 1 0,-1 0 1,1 1-1,-1 0 0,1 0 1,-1 1-1,1 0 0,-1 1 0,7 1 3,-9 0 8,0 0-1,0 0 0,-1 0 0,1 1 1,-1 0-1,1 0 0,-1 1 0,0 0 1,-1 0-1,1 0 0,-1 1 0,0 0 1,-1 0-1,1 0 0,-1 1-7,-1-2 21,0 0 1,-1 1-1,0-1 1,0 1-1,0-1 0,-1 1 1,0 0-1,0 0 0,0 0 1,-1-1-1,0 1 1,0 0-1,0 0 0,-1 0 1,0 0-1,0 0 0,0-1 1,-1 1-1,0-1 1,0 1-22,-3 5 32,0-1 0,0 0 1,-1 0-1,-1-1 1,1 0-1,-1 0 0,-1 0 1,0-1-1,0 0 0,-1-1 1,0 0-1,-5 4-32,2-3 3,-1 0 0,-1-1 0,1 0-1,-1-1 1,0-1 0,-1 0 0,1-1-1,-1-1 1,-3 1-3,16-4-52,0 1 0,0-1 0,0 0 0,0 0 0,0 0 0,0 0 0,0 0 0,0-1 0,0 1 0,0 0 0,0-1 0,0 0 0,0 1 0,0-1 0,1 0 0,-1 0 0,-1 0 53,2 0-115,0-1 0,0 1 0,0 0 0,0 0 1,1 0-1,-1-1 0,0 1 0,1 0 1,-1-1-1,0 1 0,1 0 0,-1-1 0,1 1 1,0-1-1,0 1 0,-1-1 0,1 1 1,0-1-1,0 1 0,0-1 0,1 1 0,-1-1 1,0 1-1,1-1 114,7-25-2346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4.137"/>
    </inkml:context>
    <inkml:brush xml:id="br0">
      <inkml:brushProperty name="width" value="0.05" units="cm"/>
      <inkml:brushProperty name="height" value="0.05" units="cm"/>
      <inkml:brushProperty name="color" value="#00A0D7"/>
    </inkml:brush>
  </inkml:definitions>
  <inkml:trace contextRef="#ctx0" brushRef="#br0">197 92 1960,'-32'-34'8051,"-13"-18"-5067,45 51-2976,0 1 0,-1 0 0,1-1 1,0 1-1,0 0 0,0-1 0,-1 1 0,1 0 1,0 0-1,0-1 0,-1 1 0,1 0 0,0 0 1,0 0-1,-1-1 0,1 1 0,0 0 0,-1 0 1,1 0-1,0 0 0,-1 0 0,1 0 0,0-1 1,-1 1-1,1 0 0,0 0 0,-1 0 0,1 0 1,0 0-1,-1 0 0,1 0 0,0 1 1,-1-1-1,1 0 0,0 0 0,-1 0 0,1 0 1,0 0-1,-1 0 0,1 1 0,0-1 0,-1 0 1,1 0-1,0 0 0,0 1 0,-1-1 0,1 0 1,0 1-9,-9 17 133,1 5-91,2-1 0,0 1 1,0 8-43,1-7 21,1 3 17,1 0 1,0 1 0,2 13-39,-1 19 38,-13 258 60,10-145-66,1-80 42,9 91-74,-3-175-115,-2 0 0,1 0 0,-1 0 0,0 0-1,-1 0 1,0 0 0,-1-1 0,0 1 0,0 0 0,-1-1-1,0 1 1,0-1 0,-1 0 0,-3 6 115,-2-2-1246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4.553"/>
    </inkml:context>
    <inkml:brush xml:id="br0">
      <inkml:brushProperty name="width" value="0.05" units="cm"/>
      <inkml:brushProperty name="height" value="0.05" units="cm"/>
      <inkml:brushProperty name="color" value="#00A0D7"/>
    </inkml:brush>
  </inkml:definitions>
  <inkml:trace contextRef="#ctx0" brushRef="#br0">13 104 2961,'-11'-68'3048,"10"67"-2840,1-1 0,0 1 0,0-1 0,-1 1-1,1-1 1,0 1 0,0-1 0,0 1 0,1 0 0,-1-1-1,0 1 1,0-1 0,1 1 0,-1-1 0,1 1 0,-1 0-1,2-2-207,0-6 2678,5 28-1675,0-6-940,8 25 12,52 122 70,-52-127-115,2 0 0,7 8-30,-15-26 5,1 0 1,1-1 0,1-1 0,-1 0 0,12 10-6,-20-21 3,0 1 1,-1-1-1,1 0 1,0 0-1,0 0 0,0 0 1,1-1-1,-1 1 1,0-1-1,1 0 0,-1 0 1,0 0-1,1 0 1,0-1-1,-1 1 0,1-1 1,-1 0-1,1 0 1,1 0-4,-1-1 18,0 0 1,0-1 0,-1 1 0,1-1 0,0 0-1,0 0 1,-1 0 0,1 0 0,-1-1 0,0 1-1,0-1 1,0 0 0,0 0 0,0 0 0,-1-1-1,1 0-18,14-20 140,-2-2-1,-1 0 1,-1 0 0,-1-1-1,-2-1 1,5-16-140,-8 19-266,-4 14-395,0 1 1,0 0 0,1 0 0,3-6 660,4-3-2649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5.948"/>
    </inkml:context>
    <inkml:brush xml:id="br0">
      <inkml:brushProperty name="width" value="0.05" units="cm"/>
      <inkml:brushProperty name="height" value="0.05" units="cm"/>
      <inkml:brushProperty name="color" value="#00A0D7"/>
    </inkml:brush>
  </inkml:definitions>
  <inkml:trace contextRef="#ctx0" brushRef="#br0">1 1 1400,'5'4'5159,"0"13"-2336,0 8-2220,6 31 602,5 11-1205,1-4 320,9 35-29,-4 2 0,8 84-291,-30-175-65,1 6 294,0-12-664,0-8-800,-2 0-1303,-1-1-1845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6.343"/>
    </inkml:context>
    <inkml:brush xml:id="br0">
      <inkml:brushProperty name="width" value="0.05" units="cm"/>
      <inkml:brushProperty name="height" value="0.05" units="cm"/>
      <inkml:brushProperty name="color" value="#00A0D7"/>
    </inkml:brush>
  </inkml:definitions>
  <inkml:trace contextRef="#ctx0" brushRef="#br0">46 405 3905,'-4'-2'370,"1"-1"1,0 0-1,-1 1 1,1-1 0,0 0-1,1-1 1,-1 1-1,0 0 1,1-1-1,0 1 1,0-1-1,0 0 1,0 0-1,0 0 1,1 0 0,0 0-1,-1-1-370,1-1 221,1-1 1,-1 1-1,1 0 1,0-1-1,1 1 0,-1-1 1,1 1-1,0-1 1,1 1-1,1-5-221,3-4 119,0 0 0,1 0 0,1 1 0,0-1 0,1 2 0,0-1 0,1 1 0,8-6-119,-3 3 48,0 2 0,1 0 1,1 0-1,1 2 1,-1 0-1,2 1 0,0 1 1,3-1-49,-12 7 9,0 0 0,0 1-1,1 0 1,-1 1 0,1 0 0,-1 1 0,1 0 0,1 0-9,-5 1 6,-1 1 0,1-1 1,0 1-1,0 0 0,-1 1 1,1 0-1,-1 0 0,1 0 0,-1 1 1,0 0-1,0 0 0,0 1 1,0 0-7,-1 0 12,0 0 0,0 1-1,-1 0 1,1 0 0,-1 0 0,0 1 0,-1-1 0,1 1 0,-1 0 0,0 0 0,-1 0 0,1 1 0,-1-1 0,0 1 0,-1-1 0,0 1 0,0-1 0,0 1 0,-1 1-12,1 11 40,-1 1 0,0-1 0,-2-1-1,0 1 1,-1 0 0,-2 2-40,1-6 29,-1 0-1,0-1 0,-1 0 0,-1 0 0,0 0 0,-1-1 0,0 0 1,-1-1-1,-1 0 0,0 0 0,0-1 0,-4 3-28,-9 6-119,0-2 0,-1 0-1,-1-1 1,0-1 0,-24 10 119,45-25-340,0 3-149,3 0-2611,1-2-1152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6.886"/>
    </inkml:context>
    <inkml:brush xml:id="br0">
      <inkml:brushProperty name="width" value="0.05" units="cm"/>
      <inkml:brushProperty name="height" value="0.05" units="cm"/>
      <inkml:brushProperty name="color" value="#00A0D7"/>
    </inkml:brush>
  </inkml:definitions>
  <inkml:trace contextRef="#ctx0" brushRef="#br0">18 313 1832,'0'0'214,"1"0"-1,-1 1 0,0-1 0,1 0 0,-1 1 0,0-1 1,0 0-1,1 0 0,-1 1 0,0-1 0,0 0 1,0 1-1,1-1 0,-1 0 0,0 1 0,0-1 0,0 1 1,0-1-1,0 0 0,0 1 0,0-1 0,0 1 0,0-1 1,0 0-1,0 1 0,0-1 0,0 0 0,0 1 1,0-1-1,0 1 0,-1-1-213,-2 22 2278,1-9-2153,-1 55 523,2 9-648,1-41 160,-1-23-70,-2-18 39,-1-27-52,1-21-51,2 0 0,5-39-26,-3 66 99,2 1 0,0 0-1,2-1 1,0 1 0,2 1 0,1-1 0,0 1-1,2 1 1,1-1 0,1 2 0,4-5-99,-15 25 12,0 0 1,0 1 0,0-1-1,1 1 1,-1-1 0,1 1-1,-1-1 1,1 1-1,-1 0 1,1 0 0,0 0-1,-1 0 1,1 0 0,0 0-1,1 0-12,-2 1 5,0 0 1,0-1-1,0 1 0,0 0 0,0 0 0,1 0 1,-1 0-1,0 1 0,0-1 0,0 0 0,0 0 1,0 1-1,1-1 0,-1 1 0,0-1 0,0 1 1,0-1-1,0 1 0,0 0-5,3 2 8,-1 0 1,0 1-1,0-1 0,0 1 1,0 0-1,-1 0 0,1 0 1,-1 0-1,0 0 1,0 0-1,0 2-8,5 17 28,-1 0 1,-1 0-1,-1 0 1,0 14-29,7 36 30,-3-43-30,1 0 0,1-1 0,1 0 1,2 0-1,1-1 0,2-1 0,17 24 0,-33-50-9,3 2-202,-1 0 0,-1 0 0,1 0 0,0 0 0,-1 1-1,0-1 1,1 3 211,-1 3-1259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7.238"/>
    </inkml:context>
    <inkml:brush xml:id="br0">
      <inkml:brushProperty name="width" value="0.05" units="cm"/>
      <inkml:brushProperty name="height" value="0.05" units="cm"/>
      <inkml:brushProperty name="color" value="#00A0D7"/>
    </inkml:brush>
  </inkml:definitions>
  <inkml:trace contextRef="#ctx0" brushRef="#br0">21 229 3249,'-14'-10'3568,"8"-6"-831,16-6-857,2-1-1343,12-9-17,-1 4-216,9-3-40,-6 5-88,7 2 16,-7 9-296,4 13-1008,-11 13 271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9.445"/>
    </inkml:context>
    <inkml:brush xml:id="br0">
      <inkml:brushProperty name="width" value="0.05" units="cm"/>
      <inkml:brushProperty name="height" value="0.05" units="cm"/>
      <inkml:brushProperty name="color" value="#00A0D7"/>
    </inkml:brush>
  </inkml:definitions>
  <inkml:trace contextRef="#ctx0" brushRef="#br0">29 1 1896,'-12'10'5940,"5"3"-3723,3 26-2200,2-22 534,2-10-518,-2 21 86,0 0-1,3 0 1,1 14-119,11 103 230,-6 0-1,-6 0 1,-10 54-231,8-152 8,6-28-2670,-5-18-146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29.847"/>
    </inkml:context>
    <inkml:brush xml:id="br0">
      <inkml:brushProperty name="width" value="0.05" units="cm"/>
      <inkml:brushProperty name="height" value="0.05" units="cm"/>
      <inkml:brushProperty name="color" value="#00A0D7"/>
    </inkml:brush>
  </inkml:definitions>
  <inkml:trace contextRef="#ctx0" brushRef="#br0">1 2 1240,'7'-1'878,"1"1"-1,-1-1 0,0 1 1,1 1-1,-1-1 1,1 1-1,5 2-877,-7-2 352,0 1 0,1 1-1,-1-1 1,0 1 0,-1 0 0,1 0-1,5 4-351,-3 1 134,1-1 0,-1 1 0,0 0-1,-1 1 1,0 0 0,-1 0-1,1 0 1,-2 1 0,5 10-134,5 12 179,-3 1 1,0 0 0,-2 2-180,17 47 117,-27-79-106,1-1-1,0 1 1,1-1 0,-1 0 0,0 1 0,1-1 0,-1 0-1,1 0 1,0 0 0,0 0 0,-1 0 0,1 0 0,1 0-1,-1-1 1,2 2-11,-3-2 16,0-1-1,1 0 1,-1 1 0,0-1-1,1 0 1,-1 0-1,0 0 1,1 0-1,-1 0 1,0 0 0,1 0-1,-1 0 1,0-1-1,1 1 1,-1 0 0,0-1-1,1 1 1,-1-1-1,0 0 1,0 1-1,0-1 1,1 0 0,-1 0-1,0 0 1,0 1-1,0-1 1,0 0 0,-1 0-1,1-1 1,0 1-1,0 0-15,18-25 173,-1-1-1,-2 0 0,0-2 0,-1-2-172,3-5 53,15-34-1069,-22 42 135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0.653"/>
    </inkml:context>
    <inkml:brush xml:id="br0">
      <inkml:brushProperty name="width" value="0.05" units="cm"/>
      <inkml:brushProperty name="height" value="0.05" units="cm"/>
      <inkml:brushProperty name="color" value="#00A0D7"/>
    </inkml:brush>
  </inkml:definitions>
  <inkml:trace contextRef="#ctx0" brushRef="#br0">0 0 864,'66'31'2150,"-60"-27"-1692,1 1 1,-1-1-1,1 1 1,-2 1-1,1-1 0,0 1 1,-1 0-1,0 0 1,-1 1-1,4 4-458,5 8 742,4 5-296,-1 2 0,-2 0 0,0 1 1,-1 1-1,-2 0 0,5 20-446,5 27 320,10 75-320,-28-135 57,-1 1-1,-1 0 0,0 9-56,-2-20-392,-1-8-2201,1 2 1383,-1-3-2644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1.010"/>
    </inkml:context>
    <inkml:brush xml:id="br0">
      <inkml:brushProperty name="width" value="0.05" units="cm"/>
      <inkml:brushProperty name="height" value="0.05" units="cm"/>
      <inkml:brushProperty name="color" value="#00A0D7"/>
    </inkml:brush>
  </inkml:definitions>
  <inkml:trace contextRef="#ctx0" brushRef="#br0">41 267 3745,'-7'-14'1176,"1"1"0,0-1 1,1 0-1,1 0 0,0 0 1,-2-12-1177,5 21 107,1 1 0,-1-1 1,1 0-1,0 1 0,0-1 1,0 0-1,1 0 1,0 1-1,-1-1 0,2 0 1,-1 1-1,1-1 0,-1 1 1,1 0-1,0-1 1,1 1-1,-1 0 0,1 0 1,0 0-1,0 1 0,0-1 1,0 1-1,1-1-107,6-3 65,0 1 0,1-1 0,0 2 0,0 0 0,0 0 0,0 1 0,1 0 0,-1 1 0,1 1 0,0 0 1,0 0-1,0 1 0,0 0 0,0 1 0,3 1-65,26 2 14,0 1 0,0 2 0,34 10-14,-60-12 7,0 0 1,-1 0 0,1 2 0,-1-1-1,0 2 1,0 0 0,3 3-8,-12-7 9,-1 0 1,0 0-1,0 1 1,0 0-1,0-1 1,-1 1-1,1 0 1,-1 1-1,0-1 0,0 1 1,-1-1-1,1 1 1,-1 0-1,0 0 1,0 0-1,-1 0 1,1 0-1,-1 0 1,0 0-1,-1 1 1,1-1-1,-1 0 1,0 1-10,-2 8 31,0 0-1,0 0 1,-1 0 0,-1-1 0,0 1 0,-1-1 0,-1 0 0,0 0-1,-1-1 1,-2 4-31,-18 27 77,-2-2-1,-7 5-76,18-22-123,-1-2-1,-1 0 0,-1-1 1,-1-1-1,-1-2 0,0 0 1,-27 15 123,37-24-1345,8-4-34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0.998"/>
    </inkml:context>
    <inkml:brush xml:id="br0">
      <inkml:brushProperty name="width" value="0.05" units="cm"/>
      <inkml:brushProperty name="height" value="0.05" units="cm"/>
      <inkml:brushProperty name="color" value="#00A0D7"/>
    </inkml:brush>
  </inkml:definitions>
  <inkml:trace contextRef="#ctx0" brushRef="#br0">0 288 4353,'23'-18'4337,"1"0"-1865,2-10-1359,1 5-593,5-5-72,-8 2-184,3-1-56,-3 5-56,2 0-8,-8 4-56,1-3-16,-1 9-8,-8 0-304,-4 4-464,2 4-568,-6 6-1065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1.716"/>
    </inkml:context>
    <inkml:brush xml:id="br0">
      <inkml:brushProperty name="width" value="0.05" units="cm"/>
      <inkml:brushProperty name="height" value="0.05" units="cm"/>
      <inkml:brushProperty name="color" value="#00A0D7"/>
    </inkml:brush>
  </inkml:definitions>
  <inkml:trace contextRef="#ctx0" brushRef="#br0">41 348 1192,'7'23'2416,"-1"0"0,-2 0 1,1 12-2417,-1 4 2823,-1 29-2823,-6-47 385,2-21-376,1 0 0,0 0 0,-1-1 1,1 1-1,0 0 0,-1 0 0,1 0 0,0 0 0,-1-1 0,1 1 0,0 0 0,-1 0 1,1-1-1,0 1 0,0 0 0,-1-1 0,1 1 0,0 0 0,0-1 0,0 1 0,-1 0 0,1-1 1,0 1-1,0-1 0,0 1 0,0 0 0,0-1 0,0 1 0,0-1-9,-18-55 90,14 39-89,-9-41 12,-1-16-13,9 43 12,2-1 0,1 1 0,1 0 0,3-21-12,-1 39 66,1 0 0,0 0 0,1 0 1,1 0-1,0 1 0,0-1 1,1 1-1,1 0 0,0 1 1,0-1-1,1 1 0,5-5-66,-10 14 28,-1 0 0,1 0 0,0 0-1,0 0 1,0 0 0,0 0 0,1 1 0,-1-1 0,0 1-1,1-1 1,-1 1 0,1 0 0,0 0 0,0 0-28,-2 1 9,1-1 0,0 1 0,-1 0 0,1 0 0,0 1 0,-1-1 0,1 0 1,0 0-1,0 1 0,-1-1 0,1 1 0,-1-1 0,1 1 0,-1 0 0,1 0 0,-1 0 0,1 0 0,-1 0 1,1 0-1,-1 0 0,0 0 0,0 0 0,1 2-9,4 4 17,0 0 1,-1 1-1,0 0 0,-1 0 1,1 1-1,-2-1 0,1 1 1,-1 0-1,0 0 0,-1 0 1,0 0-1,-1 0 0,0 1 1,0-1-1,-1 0 0,0 1 1,0-1-1,-1 1 1,-1-1-18,0 4 13,0 0 1,-1-1-1,0 1 1,-1-1 0,0 0-1,-1 0 1,-1 0 0,0-1-1,0 1 1,-1-1-1,0-1 1,-1 0 0,-7 7-14,85-51-410,-58 29 402,0 1 0,1 0 0,0 0 0,0 1 0,0 1 0,0 0 0,5 1 8,-14 1 1,1 0 0,0 0 0,0 1 0,-1 0 1,1 0-1,0 0 0,-1 0 0,1 1 0,-1 0 0,1 0 0,-1 0 0,0 0 0,0 1 0,0-1 1,0 1-1,0 0 0,-1 1 0,1-1 0,-1 1 0,0-1 0,0 1 0,1 1-1,1 2 6,-1 0 0,0 0 0,-1 0 0,0 0 0,0 1 0,0-1 0,-1 1 0,0 0 0,0-1 0,-1 1 0,0 0 0,-1 0 0,1 0 0,-1 0 0,-1 0 0,0 2-6,-1 1 52,0 0 1,-1-1-1,0 1 1,-1-1 0,0 0-1,-1 0 1,0 0-1,0-1 1,-1 0-1,0 0 1,-5 5-53,4-5 34,-1 0-1,-1-1 0,0 0 1,0 0-1,0-1 1,-1-1-1,0 1 1,0-2-1,0 1 0,-10 3-33,12-7-42,0 1-1,0-1 1,-1 0-1,1 0 1,0-1-1,-1 0 1,1-1-1,-1 0 1,0 0-1,1-1 1,-1 0-1,1 0 1,0-1-1,-1 0 1,1 0 42,-24-12-836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5.013"/>
    </inkml:context>
    <inkml:brush xml:id="br0">
      <inkml:brushProperty name="width" value="0.05" units="cm"/>
      <inkml:brushProperty name="height" value="0.05" units="cm"/>
      <inkml:brushProperty name="color" value="#00A0D7"/>
    </inkml:brush>
  </inkml:definitions>
  <inkml:trace contextRef="#ctx0" brushRef="#br0">25 1 1320,'-11'15'5378,"5"17"-2655,4-16-2233,-1 1-131,2 0-1,0 0 0,1 1 0,1-1 1,2 17-359,6 15 157,-2 1 0,-3-1 0,-2 1 0,-1 0 0,-4 14-157,2-55-66,2-18-3150,-1 2-493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5.363"/>
    </inkml:context>
    <inkml:brush xml:id="br0">
      <inkml:brushProperty name="width" value="0.05" units="cm"/>
      <inkml:brushProperty name="height" value="0.05" units="cm"/>
      <inkml:brushProperty name="color" value="#00A0D7"/>
    </inkml:brush>
  </inkml:definitions>
  <inkml:trace contextRef="#ctx0" brushRef="#br0">30 259 3153,'-10'-32'3874,"1"-2"0,-2-17-3874,11 47 91,0 1 1,0-1-1,1 1 0,-1-1 1,1 1-1,0-1 1,0 1-1,0 0 0,0-1 1,0 1-1,1 0 0,0 0 1,-1 0-1,1 0 1,0 0-1,1 0 0,-1 1 1,3-3-92,4-4 139,0 0 1,1 0 0,0 1-1,5-2-139,-6 5 29,-1 0 1,1 1-1,0 0 0,0 1 0,0 0 1,0 0-1,1 1 0,-1 0 0,1 1 1,-1 0-1,1 0 0,0 1 0,-1 1 1,1-1-1,8 3-29,-9-2 4,-1 1 0,1 0 1,-1 0-1,1 1 0,-1 0 0,0 1 1,0 0-1,0 0 0,0 1 0,-1-1 0,0 2 1,0-1-1,0 1 0,-1 0 0,0 0 1,0 1-1,2 3-4,-5-6 6,-1-1 0,0 0 1,-1 1-1,1-1 0,0 1 0,-1 0 0,0-1 1,0 1-1,0 0 0,-1 0 0,1 0 0,-1-1 0,0 1 1,0 0-1,0 0 0,0 1-6,-1 1 12,-1-1 1,1 0-1,-1 1 0,0-1 1,0 0-1,-1 0 0,1 0 1,-1 0-1,0 0 0,-2 2-12,-7 7 31,-1-1 0,0 0 0,-1-1-1,0 0 1,-1-1 0,-4 2-31,-182 112-1213,194-119-178,8 2-1057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6.009"/>
    </inkml:context>
    <inkml:brush xml:id="br0">
      <inkml:brushProperty name="width" value="0.05" units="cm"/>
      <inkml:brushProperty name="height" value="0.05" units="cm"/>
      <inkml:brushProperty name="color" value="#00A0D7"/>
    </inkml:brush>
  </inkml:definitions>
  <inkml:trace contextRef="#ctx0" brushRef="#br0">15 269 4049,'0'9'1473,"2"1"0,-1-1 0,1 1 1,2 6-1474,4 13 747,-1 27 211,1 24-958,-2-1 490,-20-145-47,-16-84-412,26 129-25,2 0 1,0-1-1,1 1 1,2 0-1,0-1 1,3-13-7,-2 21 52,1 0 0,1 1 0,0-1 1,1 1-1,0-1 0,1 1 0,1 1 1,0-1-1,1 1 0,4-5-52,-10 14 38,1-1 0,0 1-1,0 0 1,1 0 0,-1 0 0,1 1 0,-1-1-1,1 1 1,0 0 0,0 0 0,0 0 0,0 0-1,0 1 1,4-2-38,-7 3 10,0 0 0,1 0-1,-1 0 1,0 0 0,0 0-1,1 0 1,-1 0 0,0 0 0,0 0-1,1 1 1,-1-1 0,0 0-1,0 1 1,0-1 0,1 1 0,-1 0-1,0-1 1,0 1 0,0 0 0,1 0-10,-1 1 5,0-1 1,0 1 0,1 0-1,-1 0 1,0 0 0,-1-1 0,1 1-1,0 0 1,0 1 0,-1-1-1,1 0 1,-1 0 0,0 0 0,0 0-1,1 0 1,-2 2-6,1 3 16,0 1 1,-1 0-1,0 0 0,0-1 1,-1 1-1,0-1 0,0 1 1,-1-1-1,-2 5-16,-6 10 44,-1-1 0,-7 9-44,6-10 13,1 0 0,-2 8-13,14-28-1,-1 0 1,1 1-1,0-1 0,0 0 0,-1 1 0,1-1 0,0 1 0,0-1 0,0 1 0,0-1 0,0 0 0,0 1 0,0-1 0,0 1 1,0-1-1,0 1 0,0-1 0,0 1 0,0-1 0,0 0 0,0 1 0,0-1 0,0 1 0,0-1 0,1 1 0,-1-1 0,0 0 1,0 1-1,0-1 0,1 1 0,-1-1 0,0 0 0,1 1 0,-1-1 0,0 0 0,1 0 0,-1 1 0,1-1 1,18 4-46,-11-3 27,4 0 17,-1 1 0,0 0-1,1 1 1,-1 1-1,0 0 1,2 1 2,10 4-3,-13-6 4,-1 1 0,1 0 1,0 1-1,-1 0 0,0 0 0,0 1 0,0 0 0,-1 0 1,0 1-1,0 0 0,1 2-1,-7-6 12,0 0-1,0 0 1,0 1-1,0-1 1,0 0-1,-1 1 1,0-1-1,1 1 1,-1-1-1,-1 1 1,1 0-1,0 0 1,-1-1-1,0 1 1,0 0-1,0 0 1,0-1-1,-1 1 1,1 0-1,-1-1 1,0 1-1,0 0 1,0-1-1,-1 1 1,1-1-1,-1 0 1,0 1-1,0-1 1,0 0-12,-4 5 49,1 0-1,-1 0 1,0-1 0,0 0 0,-1 0-1,0-1 1,-1 1 0,1-2 0,-1 1 0,0-1-1,0 0 1,-1-1 0,1 0 0,-4 1-49,-16 5-15,-1-2 0,0-1 0,-26 3 15,44-8-71,8-1-160,2-1 90,0 0 1,0 0 0,0 0-1,0 0 1,0 0 0,0 1-1,1-1 1,-1 0 0,0 1-1,0-1 1,0 0-1,1 1 1,-1-1 0,0 1-1,1-1 1,-2 1 140,2 3-1702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6.905"/>
    </inkml:context>
    <inkml:brush xml:id="br0">
      <inkml:brushProperty name="width" value="0.05" units="cm"/>
      <inkml:brushProperty name="height" value="0.05" units="cm"/>
      <inkml:brushProperty name="color" value="#00A0D7"/>
    </inkml:brush>
  </inkml:definitions>
  <inkml:trace contextRef="#ctx0" brushRef="#br0">111 49 1208,'0'-9'2513,"1"7"-2137,-1 1 1,0-1 0,1 0 0,-1 1 0,0-1 0,0 1-1,0-1 1,-1 0 0,1 1 0,0-1 0,0 0 0,-1 1-1,1-1 1,-1 1 0,0-1 0,1 1 0,-1-1 0,0 1-1,0-1 1,0 1 0,0 0 0,0 0 0,0-1 0,0 1-1,-1-1-376,1 3 28,1-1 0,-1 0-1,1 1 1,-1-1 0,1 0-1,-1 1 1,1-1-1,-1 0 1,1 1 0,0-1-1,-1 1 1,1-1-1,0 1 1,-1-1 0,1 1-1,0-1 1,0 1-1,-1-1 1,1 1 0,0-1-1,0 1 1,0-1-1,0 1 1,0 0 0,0-1-1,0 1 1,0-1-1,0 1 1,0-1 0,0 1-28,-6 46 159,3 0 1,2 10-160,0-41 33,-46 677 135,28-483-135,17-195-32,-9 171 29,10-152-30,3 0-1,0 0 0,2-1 0,4 12 1,1-31-67,-9-13 35,0-1-1,0 0 0,0 0 0,0 0 1,1 0-1,-1 0 0,0 1 1,0-1-1,0 0 0,0 0 1,1 0-1,-1 0 0,0 0 0,0 0 1,0 0-1,0 0 0,1 0 1,-1 0-1,0 0 0,0 0 0,0 0 1,1 0-1,-1 0 0,0 0 1,0 0-1,0 0 0,1 0 0,-1 0 1,0 0-1,0 0 0,0 0 1,0 0-1,1 0 0,-1 0 0,0 0 1,0-1-1,0 1 0,0 0 1,0 0-1,1 0 0,-1 0 1,0 0-1,0 0 0,0-1 0,0 1 1,0 0-1,0 0 0,0 0 1,0 0-1,1-1 0,-1 1 0,0 0 1,0 0-1,0 0 0,0-1 1,0 1-1,0 0 0,0 0 0,0 0 1,0-1-1,0 1 0,0 0 1,0 0-1,0 0 0,0 0 0,-1-1 1,1 1-1,0 0 0,0 0 1,0 0 32,0-4-1697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37.298"/>
    </inkml:context>
    <inkml:brush xml:id="br0">
      <inkml:brushProperty name="width" value="0.05" units="cm"/>
      <inkml:brushProperty name="height" value="0.05" units="cm"/>
      <inkml:brushProperty name="color" value="#00A0D7"/>
    </inkml:brush>
  </inkml:definitions>
  <inkml:trace contextRef="#ctx0" brushRef="#br0">32 11 2393,'-5'-3'1499,"-16"-5"5603,21 8-7029,0 0 0,-1 0 1,1 0-1,0 0 0,0 0 0,-1 0 0,1 0 0,0 0 1,0 0-1,-1 0 0,1 1 0,0-1 0,0 0 0,0 0 1,-1 0-1,1 0 0,0 0 0,0 0 0,0 1 0,0-1 0,-1 0 1,1 0-1,0 0 0,0 0 0,0 1 0,0-1 0,0 0 1,0 0-1,-1 0 0,1 1 0,0-1 0,0 0 0,0 1-73,3 15 406,11 21-139,2 0 0,11 18-267,-16-32 82,-10-21-73,9 18 28,0-2 1,1 1 0,6 6-38,-14-21 11,-1-1 0,1 1 1,0-1-1,0 0 0,0 0 1,0 0-1,1 0 0,-1 0 1,1-1-1,0 0 0,0 0 1,-1 0-1,1 0 0,1 0 1,-1-1-1,0 1 0,0-1 1,0 0-1,4 0-11,-5-2 16,-1 1-1,1-1 0,0 0 1,-1 0-1,1 1 1,-1-2-1,0 1 1,1 0-1,-1 0 1,0-1-1,0 1 1,1-1-1,-1 0 0,0 0 1,-1 0-1,1 0 1,0 0-1,-1 0 1,1 0-16,30-49 161,-26 41-132,72-142-1718,-53 100 506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40.195"/>
    </inkml:context>
    <inkml:brush xml:id="br0">
      <inkml:brushProperty name="width" value="0.05" units="cm"/>
      <inkml:brushProperty name="height" value="0.05" units="cm"/>
      <inkml:brushProperty name="color" value="#00A0D7"/>
    </inkml:brush>
  </inkml:definitions>
  <inkml:trace contextRef="#ctx0" brushRef="#br0">70 43 1336,'-10'-9'2770,"7"6"-2006,-1-1-1,1 1 0,0 0 0,-1 0 1,0 1-1,0-1 0,0 1 0,0 0 0,0 0 1,0 0-1,0 1 0,-1-1 0,-2 0-763,6 6 74,0 0-1,1 0 0,0 0 1,0 0-1,0-1 0,0 1 1,0 0-74,0-1 28,2 35 32,1 0 0,3 7-60,4 22 41,15 216 102,-11 86-143,-14-364 1,-1 68 55,-5 30-56,1-44-10,3 0 0,3 24 10,-1-81-172,0 0-1,1 0 1,-1 0-1,0 0 1,1-1 0,-1 1-1,1 0 1,0 0-1,0 0 1,0 0 172,5 5-1136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3:40.614"/>
    </inkml:context>
    <inkml:brush xml:id="br0">
      <inkml:brushProperty name="width" value="0.05" units="cm"/>
      <inkml:brushProperty name="height" value="0.05" units="cm"/>
      <inkml:brushProperty name="color" value="#00A0D7"/>
    </inkml:brush>
  </inkml:definitions>
  <inkml:trace contextRef="#ctx0" brushRef="#br0">3 71 3137,'-1'0'334,"1"-1"0,0 1 1,0-1-1,-1 1 1,1 0-1,0-1 0,0 1 1,0-1-1,0 1 1,0-1-1,0 1 0,0-1 1,0 1-1,0-1 1,0 1-1,0 0 0,0-1 1,0 1-1,0-1 1,0 1-1,0-1 0,0 1 1,0-1-1,1 1-334,4-4 2239,6 13-1548,23 31-69,13 24-622,-33-44 51,-2 1 0,-1 1 0,-1 0 1,-1 0-1,0 1 0,-2 1 0,-1-1 0,1 6-50,0-1 21,-6-24-20,-1 0 3,1-1 0,0 1 0,1 0 0,-1 0 0,1-1 0,0 1-1,0 0-4,-1-3 2,-1 0-1,1-1 0,0 1 0,-1 0 0,1-1 1,0 1-1,-1-1 0,1 1 0,0-1 0,0 1 1,0-1-1,-1 1 0,1-1 0,0 0 0,0 0 1,0 1-1,0-1 0,0 0 0,0 0 0,0 0 1,0 0-1,-1 0 0,1 0 0,0 0 0,0 0 1,0-1-1,0 1 0,0 0 0,0 0 0,0-1 1,-1 1-1,1-1 0,1 1-1,11-9 19,1 1-1,-1-2 1,-1 1-1,0-2 1,0 0-1,-1 0 1,4-7-19,3-1 37,49-53 15,-3-4 1,34-54-53,-71 97-1455,-3 7 211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2.008"/>
    </inkml:context>
    <inkml:brush xml:id="br0">
      <inkml:brushProperty name="width" value="0.05" units="cm"/>
      <inkml:brushProperty name="height" value="0.05" units="cm"/>
      <inkml:brushProperty name="color" value="#00A0D7"/>
    </inkml:brush>
  </inkml:definitions>
  <inkml:trace contextRef="#ctx0" brushRef="#br0">1 11 3617,'2'-9'6110,"5"7"-3786,-6 3-2256,0-1-1,0 1 1,1 0 0,-1-1 0,0 1 0,0 0-1,0 0 1,1 0 0,-1 0 0,0 0 0,0 0 0,-1 0-1,1 1 1,0-1-68,11 15 142,-1 1 1,-1 0-1,0 0 1,3 12-143,-9-20 42,1 2 2,-1 0-1,-1 1 0,1 0 0,-2 0 1,0 0-1,0 0 0,-1 0 1,-1 6-44,2 12 47,0 15 85,3 14-1915,-7-71 534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2.353"/>
    </inkml:context>
    <inkml:brush xml:id="br0">
      <inkml:brushProperty name="width" value="0.05" units="cm"/>
      <inkml:brushProperty name="height" value="0.05" units="cm"/>
      <inkml:brushProperty name="color" value="#00A0D7"/>
    </inkml:brush>
  </inkml:definitions>
  <inkml:trace contextRef="#ctx0" brushRef="#br0">2 116 3041,'-2'2'3296,"10"-4"-335,5-4-1097,-11 4-895,2 0-313,4 0-16,18-6-168,73-16-104,-60 15-176,3-1-40,-7 2-64,7 0-16,-7 0-24,-3 2-344,-8-2-1200,-3 0 159,-17 2-3311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1.419"/>
    </inkml:context>
    <inkml:brush xml:id="br0">
      <inkml:brushProperty name="width" value="0.05" units="cm"/>
      <inkml:brushProperty name="height" value="0.05" units="cm"/>
      <inkml:brushProperty name="color" value="#00A0D7"/>
    </inkml:brush>
  </inkml:definitions>
  <inkml:trace contextRef="#ctx0" brushRef="#br0">39 1 7210,'-24'35'7133,"22"-33"-7097,1 0 0,0 0 0,0 0 0,0 1 0,1-1 0,-1 0 0,1 1 0,-1-1 0,1 1 0,0-1 0,0 0-1,0 1 1,0-1 0,0 1-36,-1 20 67,-1-2-42,0 0 13,1-1-1,0 0 0,2 2-37,-1-22 0,0 1 1,0-1-1,0 1 1,-1-1-1,2 1 0,-1-1 1,0 1-1,0-1 1,0 1-1,0-1 1,0 1-1,0-1 0,0 1 1,1-1-1,-1 1 1,0-1-1,0 1 1,1-1-1,-1 0 0,0 1 1,1-1-1,-1 1 1,0-1-1,1 0 1,-1 1-1,1-1 0,-1 0 1,0 0-1,1 1 1,-1-1-1,1 0 1,-1 0-1,1 1 1,-1-1-1,1 0 0,-1 0 1,1 0-1,-1 0 1,1 0-1,0 0 0,25-9-17,-1-2 10,-20 9 8,12-3-6,0 0 1,1 0 0,9 0 4,-20 4 0,0 0-1,1 1 1,-1 0 0,0 0-1,1 1 1,-1 0 0,0 0-1,0 1 1,0-1 0,0 1 0,0 1-1,2 1 1,1 1 23,0 1 1,-1 1-1,1-1 0,-2 1 1,1 1-1,-1 0 0,0 0 0,0 1 1,-1 0-1,0 0 0,-1 0 1,0 1-1,-1 0 0,0 0 0,0 1 1,-1 0-1,0-1 0,-1 1 1,0 1-1,-1-1 0,0 0 0,-1 0 1,0 1-1,-1 6-23,-1-14 32,0 1 1,0-1-1,0 0 1,-1 1-1,1-1 0,-1 0 1,0 0-1,-1 0 1,1 0-1,-1 0 1,1-1-1,-1 1 0,0-1 1,0 1-1,-4 2-32,-2 1 49,0 1 1,-1-1-1,1-1 0,-2 0 0,-4 3-49,-2-1 16,0 1 0,-1-2-1,1-1 1,-2 0 0,1-1-1,0-1 1,-1 0 0,0-2 0,-7 1-16,24-3-56,-1 0 1,1 0 0,0-1-1,-1 1 1,1 0 0,0-1-1,-1 0 1,1 1 0,0-1-1,0 0 1,-1 0 0,1 0-1,0 0 1,0-1 0,-1 0 55,2 1-126,0 0 1,1 0 0,-1 0 0,0 0 0,0-1 0,0 1-1,1 0 1,-1 0 0,1-1 0,-1 1 0,1 0-1,0-1 1,-1 1 0,1-1 0,0 1 0,0 0-1,0-1 1,0 1 0,0-1 0,0 1 0,0-1-1,1 1 1,-1 0 0,0-1 0,1 1 0,0-1 125,9-22-2453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2.878"/>
    </inkml:context>
    <inkml:brush xml:id="br0">
      <inkml:brushProperty name="width" value="0.05" units="cm"/>
      <inkml:brushProperty name="height" value="0.05" units="cm"/>
      <inkml:brushProperty name="color" value="#00A0D7"/>
    </inkml:brush>
  </inkml:definitions>
  <inkml:trace contextRef="#ctx0" brushRef="#br0">0 1 4897,'3'-1'475,"-1"1"-1,1 0 1,0 0 0,-1 0-1,1 1 1,-1-1 0,1 0-1,-1 1 1,1 0 0,-1 0-1,1-1 1,-1 2 0,0-1-1,1 0 1,0 1-475,-1 0 83,0 1-1,0 0 1,-1-1 0,1 1-1,-1 0 1,0-1 0,0 1 0,0 0-1,0 0 1,-1 0 0,1 0-1,-1 0 1,1 0 0,-1 2-83,34 194 767,8-2 1,17 26-768,-45-172 97,0 17-97,-11-54 29,-2-1 0,1 1 0,-2 0 0,1-1 0,-2 1 0,0 0 0,-3 12-29,4-25 12,-1-3 1,1-10 14,2-20 2,0 12-28,2 0-1,0 0 0,2 0 1,0 1-1,8-18 0,-11 30 1,1 1 0,-1-1 0,1 0 0,0 1-1,1 0 1,0 0 0,0 0 0,0 1 0,0-1-1,1 1 1,0 1 0,0-1 0,0 1 0,1 0 0,0 0-1,-1 1 1,5-2-1,-8 4 7,0 1 0,1-1-1,-1 0 1,1 1 0,-1 0 0,1 0-1,-1 0 1,0 0 0,1 0-1,-1 1 1,1-1 0,-1 1 0,0 0-1,0 0 1,1 1 0,-1-1-1,0 1 1,0-1 0,0 1 0,0 0-1,-1 0 1,1 0 0,0 0-1,-1 1 1,1-1 0,-1 1 0,0-1-1,0 1 1,1 3-7,2 0 22,0 2 0,-1-1-1,0 0 1,-1 1 0,0 0 0,0 0 0,0 0 0,-1 0-1,0 0 1,-1 0 0,1 7-22,-3 4 45,0 1 1,-2 0-1,0-1 1,-1 0-1,-1 1 1,-1-1-46,1-2 34,0-1 1,2 1-1,0-1 1,0 1 0,2 0-1,0 0 1,1 1-1,1 3-34,0-9-18,1-1-1,1 0 0,0 0 0,1 0 1,0-1-1,0 1 0,1-1 0,1 0 0,-1 0 1,2-1-1,-1 0 0,1 0 0,1 0 0,0-1 1,0 0-1,0 0 0,1-1 0,0 0 1,1-1-1,-1 0 0,1-1 0,0 1 0,1-2 1,0 1 18,32 10-1547,2-1 216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24.525"/>
    </inkml:context>
    <inkml:brush xml:id="br0">
      <inkml:brushProperty name="width" value="0.05" units="cm"/>
      <inkml:brushProperty name="height" value="0.05" units="cm"/>
      <inkml:brushProperty name="color" value="#00A0D7"/>
    </inkml:brush>
  </inkml:definitions>
  <inkml:trace contextRef="#ctx0" brushRef="#br0">12 17 1288,'8'-9'1087,"0"1"4877,-12 17-2251,0 3-3634,0-1-1,0 1 1,1 0 0,0 0 0,1 0-1,1 1 1,0-1 0,0 9-79,0-3 61,1 13 0,1 0 1,1 0-1,2-1 1,1 1-1,5 14-61,4 30 47,-6-11 36,-3 0 0,-3 1 0,-4 34-83,2-90 3,0 10 62,2-18-26,4-9-12,16-31-10,-1-1 0,-3-1 0,-1-1 0,3-18-17,-12 34 3,-1-1-3,2 0 0,1 1-1,0 0 1,2 1 0,12-18 0,-23 41 0,0 0 0,0 0 0,1 0 0,-1 1 0,0-1 0,1 1 0,0-1 1,-1 1-1,1-1 0,0 1 0,0 0 0,0 0 0,0 0 0,0 0 0,0 0 1,0 0-1,0 1 0,0-1 0,2 0 0,-2 1 6,-1 1 0,1-1 0,-1 0 0,1 1 0,-1-1 0,0 1 0,1 0 0,-1-1 0,1 1 0,-1 0 0,0 0 0,0 0 0,1 0 0,-1 0 0,0 0 0,0 0 0,0 0 0,0 0 0,0 1 0,-1-1 0,1 0 0,0 1 0,0-1 0,-1 0 0,1 1 0,-1 0-6,4 8 32,0 1-1,-2-1 0,1 1 0,-1-1 1,-1 1-1,0 0 0,0 0 0,-1-1 1,-1 4-32,-2 25 97,-7 32-97,9-63 8,-3 20 5,-2 3 39,2 1 1,1 0 0,1 25-53,2-51 19,1 1 0,0-1-1,0 0 1,0 0 0,1 0 0,0 1 0,0-1 0,0-1 0,1 1 0,0 0 0,0-1-1,0 1 1,1-1 0,0 0 0,0 0 0,0-1 0,1 1 0,-1-1 0,1 0 0,5 4-19,1-2 25,-1 0 0,0-1 1,1-1-1,0 1 1,0-2-1,0 1 1,1-1-1,-1-1 0,1 0 1,9 0-26,9-2-151,0-1 0,1-1 0,-1-2 0,-1 0 0,1-2 0,-1-2 0,0-1 0,10-4 151,22-10-1047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4.921"/>
    </inkml:context>
    <inkml:brush xml:id="br0">
      <inkml:brushProperty name="width" value="0.05" units="cm"/>
      <inkml:brushProperty name="height" value="0.05" units="cm"/>
      <inkml:brushProperty name="color" value="#00A0D7"/>
    </inkml:brush>
  </inkml:definitions>
  <inkml:trace contextRef="#ctx0" brushRef="#br0">68 75 3713,'-39'-58'2775,"25"43"1873,14 15-4588,0 0 1,0 0-1,-1 0 1,1 0-1,0-1 0,-1 1 1,1 0-1,0 0 1,0 0-1,-1 0 1,1 0-1,0 0 1,-1 0-1,1 0 1,0 0-1,0 0 1,-1 0-1,1 0 1,0 0-1,-1 0 1,1 0-1,0 0 1,0 0-1,-1 0 1,1 0-1,0 0 1,-1 0-1,1 1 1,0-1-61,-1 1 51,0 0 0,1 0 0,-1 0 1,1 0-1,-1 0 0,1 0 1,-1 0-1,1 0 0,0 1 0,0-1 1,-1 0-1,1 0 0,0 0 1,0 1-1,0-1-51,-1 21 97,1-1 0,1 1 0,3 10-97,-1 4 49,3 48 33,15 277 247,-21-264-296,-4-1 0,-11 64-33,13-132-1190,3-13 171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5.292"/>
    </inkml:context>
    <inkml:brush xml:id="br0">
      <inkml:brushProperty name="width" value="0.05" units="cm"/>
      <inkml:brushProperty name="height" value="0.05" units="cm"/>
      <inkml:brushProperty name="color" value="#00A0D7"/>
    </inkml:brush>
  </inkml:definitions>
  <inkml:trace contextRef="#ctx0" brushRef="#br0">28 106 5937,'8'-13'2030,"-5"7"-1657,1 0-1,0 0 0,-1 0 0,2 1 1,-1-1-1,1 1 0,0 0 0,0 1 1,0-1-1,0 1 0,1 0 0,0 0 1,5-2-373,1 1 141,1 1 1,-1 1 0,0 0-1,1 1 1,0 0-1,0 1 1,-1 0-1,1 1 1,0 1 0,0 0-1,0 1 1,-1 0-1,1 1-141,30 7 96,-1 2-1,0 2 1,1 3-96,-19-8 5,0 2-1,0 0 1,16 12-5,-32-18 3,-1 0 0,0 1 0,1-1-1,-2 2 1,1-1 0,-1 1 0,0 0 0,0 0-1,-1 0 1,0 1 0,0 0 0,-1 0-3,-2-3 7,0-1 1,-1 1-1,0-1 0,0 1 1,0 0-1,0-1 0,-1 1 1,0 0-1,0 0 0,0 0 1,0-1-1,-1 1 0,0 0 1,0-1-1,0 1 0,-1 0 1,1-1-1,-1 0 0,0 1 1,0-1-1,-3 3-7,-3 5 31,0 0 0,-1-1 1,0-1-1,-1 1 0,0-1 0,-7 4-31,-9 7 57,-1-2 0,0-1 1,-1-1-1,-1-1 0,0-2 0,-1-1 0,-5 1-57,13-6-52,0-1-1,0-2 1,-1 0 0,0-1-1,1-1 1,-1-1-1,0-1 1,-1-1 0,1-1-1,-10-3 53,27 4-293,0-1 0,0-1 0,0 1 0,0-1 0,0 0 1,1-1-1,-1 1 0,0-1 0,-4-4 293,-2-3-1905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5.856"/>
    </inkml:context>
    <inkml:brush xml:id="br0">
      <inkml:brushProperty name="width" value="0.05" units="cm"/>
      <inkml:brushProperty name="height" value="0.05" units="cm"/>
      <inkml:brushProperty name="color" value="#00A0D7"/>
    </inkml:brush>
  </inkml:definitions>
  <inkml:trace contextRef="#ctx0" brushRef="#br0">62 134 7009,'4'21'1275,"10"59"2635,-3 1-3910,-9-56 218,-1 0 0,-1 1-1,-1-1 1,-1 0 0,-3 10-218,2-18 186,-2-1 1,1 1 0,-5 7-187,7-19 31,1-1 1,-1 0 0,-1 1-1,1-1 1,0 0 0,-1 0-1,0 0 1,0-1-1,0 1 1,0-1 0,-1 0-1,1 1 1,-1-1 0,-2 1-32,5-4 5,1 0 1,-1 1 0,1-1 0,0 0-1,-1 0 1,1 0 0,-1 0 0,1 1-1,-1-1 1,1 0 0,-1 0 0,1 0-1,0 0 1,-1 0 0,1 0 0,-1 0-1,1 0 1,-1 0 0,1 0-1,-1-1 1,1 1 0,-1 0 0,1 0-1,0 0 1,-1 0 0,1-1 0,-1 1-1,1 0 1,0-1 0,-1 1 0,1 0-1,-1-1-5,-5-16 104,7-24-6,4 6-80,2 1 1,2 0-1,9-25-18,43-96 16,-43 114 26,2 2 0,1 0-42,-13 26 47,-1 1 1,2 1-1,0 0 0,0 0 1,1 0-1,0 1 0,1 1 1,2-2-48,-11 10 18,0-1 0,-1 1 1,1 0-1,0 0 1,0-1-1,0 2 0,0-1 1,0 0-1,0 0 1,1 1-1,-1-1 0,0 1 1,0-1-1,0 1 0,1 0 1,-1 0-1,0 0 1,2 0-19,-2 1 8,0 0 0,0 0 0,0 0 0,0 0 0,0 0 0,-1 1 0,1-1 0,0 0 0,-1 1-1,1 0 1,-1-1 0,1 1 0,-1 0 0,0 0 0,1-1 0,-1 1 0,0 0 0,0 1-8,17 36 15,-2 1 0,-1 1-1,-3 1 1,3 19-15,0-7 41,-3-3 26,-2 1 0,-2 0-1,-2 1-66,-5-28 68,-1 0-1,-2 10-67,1-16-46,0 0 0,1 0-1,2 0 1,0 4 46,-2-23-21,6 22-546,-6-22 498,1 1-1,-1-1 1,0 1-1,0-1 1,1 1 0,-1-1-1,0 1 1,1-1-1,-1 1 1,1-1-1,-1 0 1,0 1 0,1-1-1,-1 0 1,1 1-1,-1-1 1,1 0-1,-1 1 1,1-1-1,-1 0 1,1 0 0,0 0-1,-1 0 1,1 0-1,-1 1 1,1-1-1,-1 0 1,1 0 0,0 0-1,-1 0 1,1-1-1,-1 1 1,1 0-1,-1 0 1,1 0-1,-1 0 1,1-1 69,9-5-1786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6.208"/>
    </inkml:context>
    <inkml:brush xml:id="br0">
      <inkml:brushProperty name="width" value="0.05" units="cm"/>
      <inkml:brushProperty name="height" value="0.05" units="cm"/>
      <inkml:brushProperty name="color" value="#00A0D7"/>
    </inkml:brush>
  </inkml:definitions>
  <inkml:trace contextRef="#ctx0" brushRef="#br0">0 136 5705,'8'0'2241,"6"-10"351,5 4-1648,9-9-167,4 7-97,11-16 56,-1 10-280,7-6-112,-5 14-192,1-2-48,-15 5-88,7-1-968,-13 4-464,8-18-457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6.585"/>
    </inkml:context>
    <inkml:brush xml:id="br0">
      <inkml:brushProperty name="width" value="0.05" units="cm"/>
      <inkml:brushProperty name="height" value="0.05" units="cm"/>
      <inkml:brushProperty name="color" value="#00A0D7"/>
    </inkml:brush>
  </inkml:definitions>
  <inkml:trace contextRef="#ctx0" brushRef="#br0">0 48 5313,'4'-5'674,"0"0"0,1 0-1,0 0 1,0 1 0,0 0-1,0 0 1,1 0 0,-1 1-1,3-1-673,-6 3 37,1 0 0,0 0-1,-1 1 1,1-1 0,0 1-1,0-1 1,0 1 0,0 0-1,-1 0 1,1 0-1,0 1 1,0-1 0,0 0-1,-1 1 1,1 0 0,0 0-1,0 0 1,-1 0 0,1 0-1,-1 1 1,1-1 0,1 2-37,17 12 163,0 2 0,-1 0-1,9 11-162,21 18 150,-1-6-30,1-3 0,2-2 0,1-2-1,1-3 1,38 14-120,-81-39 20,-1-1 7,0 0-1,0 1 1,-1 0-1,0 0 1,0 1-1,0 0 1,-1 1-1,6 5-26,-13-10 10,0-1 0,0 1 0,0-1 0,0 1 0,0 0 0,-1 0 0,1-1 0,0 1 0,-1 0 0,1 0 0,-1 0 0,0-1 0,0 1 0,0 0 0,0 0 0,0 0 0,0 0 0,0 0 0,0-1 0,-1 1 0,1 0 0,-1 0 0,1 0 0,-1-1 0,0 1-1,0 0 1,0-1 0,0 1 0,0-1 0,0 1 0,0-1 0,-1 2-10,-6 6 57,0-1-1,0 1 1,-1-1-1,-8 5-56,7-5 37,-61 57 229,3 2 1,3 4 0,-9 17-267,65-75 33,-1 0 1,2 0-1,0 1 0,0 0 1,-3 10-34,11-24-22,0 1 0,0-1 0,-1 0 0,1 1 0,0-1 0,0 0 0,0 1 0,-1-1 0,1 1 0,0-1 0,0 1 0,0-1 0,0 0 0,0 1 0,0-1 0,0 1 0,0-1 1,0 1-1,0-1 0,0 1 0,0-1 0,0 0 0,0 1 0,0-1 0,1 1 0,-1-1 0,0 0 0,0 1 0,0-1 0,1 1 0,-1-1 0,0 0 0,0 1 0,1-1 0,-1 0 0,0 1 1,1-1-1,-1 0 0,0 0 0,1 1 0,-1-1 0,1 0 0,-1 0 22,2 0-189,0 0-1,-1 0 1,1 0 0,0 0-1,0 0 1,-1-1 0,1 1-1,0-1 1,-1 1 0,1-1-1,-1 1 1,1-1 0,0 0 189,27-17-3058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6.935"/>
    </inkml:context>
    <inkml:brush xml:id="br0">
      <inkml:brushProperty name="width" value="0.05" units="cm"/>
      <inkml:brushProperty name="height" value="0.05" units="cm"/>
      <inkml:brushProperty name="color" value="#00A0D7"/>
    </inkml:brush>
  </inkml:definitions>
  <inkml:trace contextRef="#ctx0" brushRef="#br0">77 1 2977,'-2'30'2776,"-10"15"-303,0 5-881,-2 19-344,-1 2-672,1 20-199,8-10-121,4 4 0,4-20-128,2 0-16,4-27-40,0-1 24,0-17-16,-1-6-8,-3-12-224,2-12-872,-4-10-57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7.293"/>
    </inkml:context>
    <inkml:brush xml:id="br0">
      <inkml:brushProperty name="width" value="0.05" units="cm"/>
      <inkml:brushProperty name="height" value="0.05" units="cm"/>
      <inkml:brushProperty name="color" value="#00A0D7"/>
    </inkml:brush>
  </inkml:definitions>
  <inkml:trace contextRef="#ctx0" brushRef="#br0">1 387 4321,'0'-47'6793,"6"-36"-6793,-4 67 364,0 1 0,1-1 0,1 1-1,1 0 1,0 0 0,1 0-1,2-3-363,-3 10 117,0 0 0,1 0 0,0 1 0,1 0 0,0 0 0,0 0 0,0 1 0,1 0 0,0 0 0,0 1 0,0 0 0,1 1-1,0 0 1,7-3-117,5-1 103,1 1 1,0 1-1,0 1 0,1 1 0,16 0-103,-24 2 26,0 2 0,1-1 0,-1 2 0,1 0 1,-1 1-1,7 2-26,-14-2 3,0 1-1,0-1 1,0 2 0,0-1-1,0 1 1,-1 0 0,0 1-1,0-1 1,0 2 0,0-1-1,-1 1 1,2 2-3,-4-4 3,-1-1 0,0 1 0,0 0 0,0 0 0,0 1 0,-1-1 0,1 0 0,-1 1 0,-1 0 0,1-1 0,0 1 0,-1 0 0,0 0 0,0 0 0,-1 0 0,1 0 0,-1 0 0,0 0 0,-1 0-3,0 2 13,0 0-1,0 0 0,-1 0 1,0 0-1,-1-1 0,0 1 1,0-1-1,0 0 0,0 0 0,-1 0 1,0 0-1,-1 0 0,0 0-12,-8 8 42,-1-1-1,0-1 1,0 0-1,-2 0 0,1-2 1,-1 0-1,-1-1 1,0 0-1,0-2 0,0 0 1,-14 3-42,1-1-340,0-2 0,-1-1 0,0-2 0,0 0 0,0-3 0,-23-1 340,30-1-1714,10-1-125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58.002"/>
    </inkml:context>
    <inkml:brush xml:id="br0">
      <inkml:brushProperty name="width" value="0.05" units="cm"/>
      <inkml:brushProperty name="height" value="0.05" units="cm"/>
      <inkml:brushProperty name="color" value="#00A0D7"/>
    </inkml:brush>
  </inkml:definitions>
  <inkml:trace contextRef="#ctx0" brushRef="#br0">150 13 4017,'-1'2'553,"-1"1"0,1-1 0,0 1 0,0-1-1,0 1 1,0 0 0,0-1 0,0 1 0,1 0 0,-1 0 0,1 0 0,0 0 0,0 0-553,3 43 762,-1-21-225,-1 26-149,0 207 1039,-1-257-1406,0 0-1,0 0 1,0 0-1,0 0 1,0 0-1,0 0 1,0 0-1,0-1 1,0 1 0,-1 0-1,1 0 1,0 0-1,0 0 1,-1-1-1,1 1 1,-1 0-1,1 0 1,-1-1 0,1 1-1,-1 0 1,1 0-1,-1-1 1,0 1-1,1-1-20,-1 0 24,0-1 0,0 1 0,1-1 0,-1 0 0,1 1 0,-1-1 0,0 0 0,1 0-1,-1 0 1,1 1 0,0-1 0,-1 0 0,1 0 0,0 0 0,-1 0 0,1 0 0,0 0 0,0 0-1,0 1 1,0-1 0,0 0 0,0 0 0,0 0 0,0-1-24,-3-34 36,1 0 1,2-1-1,2-5-36,-1 13 26,-1 19-19,1-18 46,0 1 1,2-1-1,0 1 1,2 0-1,8-24-53,-12 48 22,1 0-1,-1 0 0,1 0 0,-1 0 1,1 0-1,0 0 0,0 1 0,1-1 1,-1 0-1,1 1 0,-1 0 0,1 0 1,-1 0-1,1 0 0,0 0 0,0 0 0,0 1 1,0-1-1,1 1 0,-1 0 0,0 0 1,0 0-1,1 0 0,-1 1 0,1-1 1,-1 1-1,0 0 0,1 0 0,-1 0 1,1 1-1,-1-1 0,3 2-21,-1-2 21,0 1 0,0 1-1,0-1 1,0 1 0,0 0-1,0 0 1,-1 0 0,1 1 0,-1-1-1,0 1 1,0 0 0,0 0-1,0 1 1,0-1 0,0 1 0,-1 0-1,0 0 1,0 0 0,0 1 0,0-1-1,1 3-20,-3-2 11,1-1 0,-1 0 0,0 0 0,0 1 0,-1-1-1,1 1 1,-1-1 0,0 0 0,0 1 0,0-1 0,0 1 0,-1-1-1,0 1 1,0-1 0,0 0 0,-1 1-11,-1 2 17,0-1 0,0 0-1,-1 0 1,1-1 0,-1 1 0,-1-1-1,1 0 1,-1 0 0,0 0 0,-1 0-17,-7 6 14,-1-1 0,0-1 1,-1 0-1,0-1 0,0-1 1,0 0-1,-1-1 0,-3 0-14,11-2-29,9-2-39,17 0-96,-1 0 101,11 4 39,0 1-1,0 1 1,11 7 24,-29-12-5,12 5-11,0 1 1,0 1 0,14 9 15,-30-15-1,-1-1 0,1 1-1,-1 1 1,0-1 0,0 0 0,0 1 0,-1 0 0,0 0 0,0 1 0,0-1 0,-1 1-1,1 0 1,-1 0 0,-1 0 1,0-3 3,-1 1 0,0-1 0,-1 0 0,1 1 0,-1-1 0,1 1 0,-1-1 0,0 1 0,0-1 0,0 1 0,-1-1 0,1 1-1,-1-1 1,0 0 0,0 1 0,0 0-3,-2 1 11,1 0-1,-1 0 1,0 0 0,0 0-1,-1 0 1,1-1-1,-1 0 1,0 1 0,-3 1-11,-3 3 34,-1-1 0,0 0 1,0-1-1,-1 0 1,0-1-1,-1 0 0,1-1 1,-4 0-35,-3 1 65,0-2 1,-1 0 0,1-1-1,-1-1 1,0-1 0,-5-1-66,-37-2 464,-21-6-464,52 5-31,6-1-488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1.832"/>
    </inkml:context>
    <inkml:brush xml:id="br0">
      <inkml:brushProperty name="width" value="0.05" units="cm"/>
      <inkml:brushProperty name="height" value="0.05" units="cm"/>
      <inkml:brushProperty name="color" value="#00A0D7"/>
    </inkml:brush>
  </inkml:definitions>
  <inkml:trace contextRef="#ctx0" brushRef="#br0">2 250 4193,'0'-1'321,"0"1"0,0 0 1,-1-1-1,1 1 0,0 0 0,0-1 1,0 1-1,0 0 0,0-1 0,0 1 1,-1 0-1,1-1 0,0 1 0,0-1 0,0 1 1,0 0-1,0-1 0,0 1 0,0 0 1,1-1-1,-1 1 0,0 0 0,0-1 1,0 1-1,0-1-321,7-11 2476,12-9-1838,-18 21-334,50-48 548,-38 36-754,0 0 0,0-2 1,5-7-99,9-19 265,-23 33-229,0 0-1,0 1 1,1-1 0,0 1-1,0-1 1,1 2 0,6-6-36,-6 8 285,-7 5-2815,-1 0 874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3.587"/>
    </inkml:context>
    <inkml:brush xml:id="br0">
      <inkml:brushProperty name="width" value="0.05" units="cm"/>
      <inkml:brushProperty name="height" value="0.05" units="cm"/>
      <inkml:brushProperty name="color" value="#00A0D7"/>
    </inkml:brush>
  </inkml:definitions>
  <inkml:trace contextRef="#ctx0" brushRef="#br0">21 22 2152,'2'-20'5186,"-3"18"-2888,-1 5-331,-1 6-1525,1 1 0,0-1 0,1 0 0,-1 3-442,-4 76 207,3 0-1,4 11-206,8 1-99,5-1-1,5 0 1,21 66 99,-40-164-43,7 16-519,-7-16 518,0-1-1,0 0 1,0 1-1,0-1 0,0 0 1,1 0-1,-1 1 1,0-1-1,0 0 0,0 0 1,1 1-1,-1-1 0,0 0 1,0 0-1,1 1 1,-1-1-1,0 0 0,0 0 1,1 0-1,-1 0 0,0 0 1,0 1-1,1-1 1,-1 0-1,0 0 0,1 0 1,-1 0-1,0 0 1,1 0-1,-1 0 0,0 0 1,1 0-1,-1 0 0,0 0 1,1 0-1,-1 0 1,0 0-1,1-1 0,-1 1 1,0 0-1,0 0 0,1 0 1,-1 0-1,0 0 1,0-1-1,1 1 45,11-16-3820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3.953"/>
    </inkml:context>
    <inkml:brush xml:id="br0">
      <inkml:brushProperty name="width" value="0.05" units="cm"/>
      <inkml:brushProperty name="height" value="0.05" units="cm"/>
      <inkml:brushProperty name="color" value="#00A0D7"/>
    </inkml:brush>
  </inkml:definitions>
  <inkml:trace contextRef="#ctx0" brushRef="#br0">0 110 896,'2'-6'896,"0"0"-1,0 1 0,1-1 1,0 1-1,0-1 0,0 1 1,1 0-1,-1 0 0,1 0 1,4-3-896,-3 3 356,1 0 0,0 1-1,-1 0 1,1 0 0,1 0 0,-1 1 0,0 0 0,1 0 0,0 1-356,0-1 56,1 1 1,-1 0 0,1 1-1,0 0 1,0 0-1,-1 0 1,1 1 0,0 0-1,0 1 1,0 0-1,0 0 1,-1 1 0,1 0-1,0 0 1,-1 0-1,0 1 1,3 2-57,6 4 9,0 0 0,0 2-1,-1 0 1,-1 0 0,0 2 0,0 0-1,-1 0 1,-1 1 0,-1 0 0,0 1-1,0 1 1,-2 0 0,0 0 0,0 3-9,-6-13 12,-1 0 0,-1 0 0,1 0 0,-1 0 1,-1 0-1,1 0 0,-1 0 0,0 1 0,0-1 1,0 0-1,-1 0 0,0 0 0,-1 3-12,-1 0 32,0 0 0,-1 0 0,0 0 0,0-1 0,-1 1-1,0-1 1,0 0 0,-4 3-32,-8 8-84,-1-1 1,-1 0-1,0-1 0,-1-1 0,-1-1 0,-4 1 84,-43 27-2344,41-29 58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4.686"/>
    </inkml:context>
    <inkml:brush xml:id="br0">
      <inkml:brushProperty name="width" value="0.05" units="cm"/>
      <inkml:brushProperty name="height" value="0.05" units="cm"/>
      <inkml:brushProperty name="color" value="#00A0D7"/>
    </inkml:brush>
  </inkml:definitions>
  <inkml:trace contextRef="#ctx0" brushRef="#br0">3 230 1320,'7'16'1174,"-2"1"0,0 0-1,0 1 1,-2-1 0,0 1-1,-1 0 1,-1 2-1174,0 39 1977,-5 31-1977,1-11 254,2-53-189,0-8-11,0 1 1,2 0 0,0 0 0,3 6-55,-5-24 2,1-1 0,0 0 1,0 1-1,0-1 1,0 0-1,0 1 0,0-1 1,0 0-1,0 1 1,0-1-1,0 0 0,1 1 1,-1-1-1,0 0 0,0 1 1,0-1-1,0 0 1,0 0-1,1 1 0,-1-1 1,0 0-1,0 1 1,1-1-1,-1 0 0,0 0 1,0 1-1,1-1 1,-1 0-1,0 0 0,0 0 1,1 0-1,-1 1 1,0-1-1,1 0 0,-1 0 1,0 0-3,7-12 65,2-24 6,-5 4-50,-1 0-1,-1-1 0,-2 1 0,-1 0 0,-2-6-20,-27-165 56,9 72 6,19 115 2,0 1 0,1-1 0,1 0-1,0 0 1,2-4-64,-2 17 34,1 0-1,0-1 1,-1 1-1,1 0 0,1 0 1,-1 0-1,0 0 1,1 0-1,-1 0 0,1 0 1,0 0-1,0 1 1,1-1-34,-2 1 29,1 1 1,-1 0 0,1 0 0,0 0 0,0 0 0,-1 0-1,1 0 1,0 0 0,0 1 0,0-1 0,0 1-1,0-1 1,0 1 0,0 0 0,0 0 0,0 0 0,0 0-1,0 0 1,0 0 0,0 0 0,0 1 0,2 0-30,1 0 25,1 1 0,-1-1 1,0 2-1,0-1 0,0 0 0,0 1 1,0 0-1,-1 0 0,1 0 1,-1 1-1,0-1 0,0 1 1,0 0-1,0 1 0,-1-1 1,1 0-1,-1 1 0,0 0 1,-1 0-1,1 0 0,-1 0 0,0 0 1,0 0-1,0 4-25,0-2 20,-1 1 1,1-1-1,-2 0 0,1 1 1,-1-1-1,0 1 0,0-1 1,-1 0-1,0 1 0,-1-1 1,1 0-1,-1 1 0,-1-1 1,1 0-1,-1-1 0,-1 1 1,1 0-1,-2 1-20,-1 0 7,0 1 0,0-1 0,-1-1 0,0 1 0,0-1 0,0 0 0,-1-1-1,0 0 1,-1 0 0,1-1 0,-4 2-7,3-4-305,17-6 143,23-8 21,-4 4 72,1 2 0,19-1 69,-36 5-7,-1 0 1,1 1 0,-1 1 0,0-1-1,1 2 1,-1-1 0,0 2 0,0-1-1,0 1 7,-6-1 2,-1-1-1,0 1 0,0 0 0,0-1 1,0 1-1,0 1 0,-1-1 1,1 0-1,-1 1 0,1-1 0,-1 1 1,0 0-1,0 0 0,0 0 0,0 0 1,0 0-1,-1 0 0,0 0 1,1 0-1,-1 1 0,0-1 0,-1 1 1,1-1-1,-1 1 0,1-1 0,-1 1 1,0-1-1,0 1 0,0-1 1,-1 3-2,-2 12 29,0 1 1,-1-1 0,-1 1-1,-1-1 1,-3 4-30,4-7 21,-1 2 13,-1-1 0,-1 0-1,-7 13-33,12-24 12,-1 1-1,0-1 1,0 0 0,0 0-1,0 0 1,-1 0-1,0-1 1,0 1 0,0-1-1,0-1 1,-1 1-1,0-1-11,3-2 9,0 0 0,0 0 0,0-1 0,0 1 0,0-1 0,0 0 0,-1 0-1,1 0 1,0 0 0,0-1 0,0 1 0,0-1 0,0 0 0,0 0 0,0 0-1,0 0 1,0-1 0,0 1 0,1-1 0,-1 1 0,0-1 0,0-1-9,-10-7-347,0 0 0,0-1 0,-7-10 347,12 13-492,-9-10-1047,4 0-1059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6.056"/>
    </inkml:context>
    <inkml:brush xml:id="br0">
      <inkml:brushProperty name="width" value="0.05" units="cm"/>
      <inkml:brushProperty name="height" value="0.05" units="cm"/>
      <inkml:brushProperty name="color" value="#00A0D7"/>
    </inkml:brush>
  </inkml:definitions>
  <inkml:trace contextRef="#ctx0" brushRef="#br0">137 62 952,'-8'-6'1825,"3"4"-1062,1-1 0,0 1 1,-1-1-1,1 0 0,0-1 0,1 1 1,-1-1-1,1 1 0,-1-1 0,1 0 1,0-1-1,-2-3-763,5 8 23,0 0 1,0 0-1,0-1 1,-1 1-1,1 0 0,0 0 1,0 0-1,0 0 1,0-1-1,0 1 1,0 0-1,0 0 0,0 0 1,0 0-1,0-1 1,0 1-1,0 0 1,0 0-1,0 0 0,0-1 1,0 1-1,0 0 1,0 0-1,0 0 1,0-1-1,0 1 0,0 0 1,0 0-1,0 0 1,0 0-1,0-1 1,1 1-1,-1 0 0,0 0 1,0 0-1,0 0 1,0 0-1,0 0 1,1-1-1,-1 1 0,0 0 1,0 0-1,0 0 1,0 0-1,1 0 1,-1 0-1,0 0 0,0 0 1,0 0-1,0 0 1,1 0-1,-1 0 1,0 0-1,0 0 0,0 0 1,1 0-1,-1 0 1,0 0-1,0 0 1,0 0-1,0 0 0,1 0 1,-1 0-1,0 0 1,0 0-1,0 0-23,14 7 405,16 17-336,-5 0-52,6 6 10,2-1 0,30 21-27,90 44 135,-139-88-93,-12-5-23,-1-1 0,1 1 0,0-1 0,-1 1 0,1 0 0,-1 0 0,1 0 0,-1 0 1,0 0-1,1 0 0,0 1-19,-4-2 30,1-1-1,-1 1 1,0 0 0,1 0 0,-1 0-1,1 0 1,-1 0 0,1 1 0,-1-1-1,1 0 1,-1 1 0,1-1 0,-1 1-1,1-1 1,-1 1 0,0 0-30,-33 20 8,28-16-8,-14 9-2,1 1 0,1 0 0,0 2 0,-6 8 2,-10 16-16,1 1 0,-20 37 16,2-4-7,22-33-196,3 2-1,-20 39 204,45-79-224,0 0 0,1 0 0,-1 0 0,1 0 0,0 0 0,0 0 0,0 0 0,0 0 0,1 0 0,0 2 224,3 5-1906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6.417"/>
    </inkml:context>
    <inkml:brush xml:id="br0">
      <inkml:brushProperty name="width" value="0.05" units="cm"/>
      <inkml:brushProperty name="height" value="0.05" units="cm"/>
      <inkml:brushProperty name="color" value="#00A0D7"/>
    </inkml:brush>
  </inkml:definitions>
  <inkml:trace contextRef="#ctx0" brushRef="#br0">74 1 3089,'-1'0'251,"0"0"1,0 0 0,0 0-1,0 0 1,0 0 0,0 0-1,-1 0 1,1 0-1,0 1 1,0-1 0,0 0-1,0 1 1,0-1 0,0 1-1,0-1 1,0 1 0,0-1-1,1 1 1,-1 0 0,0-1-1,0 1-251,-2 2 335,1 0 1,0-1-1,0 1 0,0 0 0,0 0 0,0 0 0,0 2-335,-4 8 313,1 1 0,1 0 0,-1 4-313,4-14 123,-3 16-26,0 1 0,1 0 0,2 0 0,0 0 0,2 19-97,4 29 69,5 8-69,-2-17 58,-4-32-1,-2-1 0,-1 1 0,-1-1 0,-2 17-57,-1-39-384,1-11-292,0-19-1492,9-11-1992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6.791"/>
    </inkml:context>
    <inkml:brush xml:id="br0">
      <inkml:brushProperty name="width" value="0.05" units="cm"/>
      <inkml:brushProperty name="height" value="0.05" units="cm"/>
      <inkml:brushProperty name="color" value="#00A0D7"/>
    </inkml:brush>
  </inkml:definitions>
  <inkml:trace contextRef="#ctx0" brushRef="#br0">63 275 2913,'-13'-47'2670,"2"9"-386,1 0 1,3-1-1,0-5-2284,6 42 46,1-1 1,0 1-1,0-1 0,0 1 1,0-1-1,0 1 1,1-1-1,-1 1 0,1 0 1,0-1-1,-1 1 0,1 0 1,0-1-1,0 1 0,0 0 1,1 0-1,-1 0 1,1 0-1,-1 0 0,1 0 1,-1 0-1,1 1 0,0-1 1,0 1-1,0-1 1,0 1-1,0-1 0,0 1 1,0 0-1,1 0 0,-1 0 1,1 0-47,2 0 20,0 0 1,-1 0-1,1 0 1,0 1-1,0 0 1,0 0 0,0 0-1,-1 0 1,1 1-1,0 0 1,0 0-1,-1 0 1,1 1-1,0-1 1,-1 1-1,3 2-20,7 4 7,-2 0 0,1 1 0,-1 1 0,0 0 0,-1 1 0,9 10-7,12 17-14,12 19 14,-38-48 6,0 0 0,0 0 0,-1 1 0,0 0-1,0 0 1,-1 0 0,0 0 0,-1 1 0,-1 0-1,1 1-5,-2-4 15,-1 0-1,1 0 0,-1 0 0,-1 0 1,0 0-1,0 0 0,0 0 0,-1 0 1,0 0-1,-1-1 0,1 1 0,-2-1 1,1 1-1,-2 1-14,-5 7 54,0 0 0,-1-1-1,0 0 1,-1-1 0,-1 0 0,0-1 0,-1-1 0,-1 0 0,-4 3-54,11-10-139,0 1-1,0-1 1,0-1 0,-1 0 0,1 0 0,-1-1 0,0 0 0,0 0 0,0-1 0,-1 0 0,1 0 0,0-1 0,-1-1-1,1 0 1,-1 0 0,1 0 0,-1-2 0,1 1 0,-2-1 139,-12-6-1526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7.231"/>
    </inkml:context>
    <inkml:brush xml:id="br0">
      <inkml:brushProperty name="width" value="0.05" units="cm"/>
      <inkml:brushProperty name="height" value="0.05" units="cm"/>
      <inkml:brushProperty name="color" value="#00A0D7"/>
    </inkml:brush>
  </inkml:definitions>
  <inkml:trace contextRef="#ctx0" brushRef="#br0">351 92 5129,'-4'-7'551,"-1"0"0,1 1 0,-1-1 0,-1 1 0,1 0 0,-1 1 0,0-1 0,0 1 0,-1 1 0,0-1 0,0 1 0,0 0 0,-4-2-551,4 4 48,0-1 0,0 1 0,0 0 0,0 0 0,0 1 0,-1 0 0,1 1 0,0-1 0,-1 1 0,1 1 0,0-1 0,-1 1 0,1 1 0,0-1 0,0 1 0,0 1 0,0-1 0,0 1 0,1 0 0,-1 1 0,1-1 0,-5 4-48,1 1-2,1 0 1,0 0-1,1 1 0,-1 0 0,2 1 0,-1-1 0,2 2 1,-1-1-1,1 1 0,0 0 2,4-5-8,-1-1-1,1 1 1,1-1-1,-1 1 1,1 0-1,0-1 1,0 1 0,0 0-1,1 0 1,0 1 8,0-3-5,1-1 0,-1 0 0,1 0 0,0 1 0,0-1 0,0 0 0,0 0 0,1 0 0,-1 0 0,1-1 0,-1 1 0,1 0 0,0 0 0,0-1 0,0 0 0,1 1 0,-1-1 0,2 1 5,0 0-1,0 0-1,1-1 1,-1 0-1,1 0 1,0 0 0,-1 0-1,1-1 1,0 0-1,0 0 1,0 0-1,0 0 1,0-1 0,0 0-1,0 0 1,0 0-1,0-1 1,0 0-1,0 0 1,0 0 0,0 0-1,-1-1 2,7-1 13,0-1 0,-1 0 0,1-1 0,-1 0 0,0-1 0,-1 0 0,0 0-1,9-8-11,-10 7 35,0-1 0,0 0 0,-1 0 1,0-1-1,0 0 0,1-4-36,-6 10 35,0 1 0,-1-1 0,1 0-1,-1 0 1,0 0 0,0 0 0,0 0-1,-1-1 1,1 1 0,-1 0 0,1 0 0,-1-1-1,0 1 1,0 0 0,0 0 0,-1-1-1,1 1 1,-1 0 0,0 0 0,0 0-1,0 0 1,0 0 0,-2-2-35,3 4 21,0 0 1,-1 0-1,1 0 0,-1 1 0,1-1 1,-1 0-1,1 1 0,-1-1 1,1 0-1,-1 1 0,0-1 0,1 1 1,-1-1-1,0 1 0,1-1 1,-1 1-1,0 0 0,0-1 0,0 1-21,1 0 7,-1 0-1,1 0 1,-1 0-1,1 0 1,0 0-1,-1 0 1,1 1-1,-1-1 0,1 0 1,0 0-1,-1 0 1,1 1-1,0-1 1,-1 0-1,1 0 0,0 1 1,-1-1-1,1 0 1,0 1-1,-1-1 1,1 0-1,0 1 0,0-1 1,0 1-1,-1-1-6,0 3 0,0 0-1,0 0 0,0 0 0,0 0 1,1 0-1,-1 0 0,1 0 1,-1 0-1,1 2 1,6 38-19,-1-20 12,1-1 1,5 11 6,-9-28-51,-1-1-1,1 1 1,0-1 0,1 0 0,-1 0 0,1 0 0,-1 0-1,1 0 1,0-1 0,0 1 0,1-1 0,-1 0 0,1 0-1,0 0 1,0-1 0,0 1 0,0-1 0,0 0 0,0 0-1,1 0 1,-1 0 0,0-1 0,1 0 0,0 0-1,-1 0 1,1-1 0,0 1 0,-1-1 0,1 0 0,0 0-1,-1-1 1,1 1 0,0-1 0,-1 0 0,1-1 0,-1 1-1,1-1 1,-1 0 0,0 0 0,0 0 0,0 0 0,0-1-1,2-1 52,21-17-1491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7.585"/>
    </inkml:context>
    <inkml:brush xml:id="br0">
      <inkml:brushProperty name="width" value="0.05" units="cm"/>
      <inkml:brushProperty name="height" value="0.05" units="cm"/>
      <inkml:brushProperty name="color" value="#00A0D7"/>
    </inkml:brush>
  </inkml:definitions>
  <inkml:trace contextRef="#ctx0" brushRef="#br0">23 1 5465,'-1'0'204,"1"0"1,-1-1-1,0 1 0,0 0 1,1 0-1,-1 0 0,0 0 1,0 1-1,1-1 0,-1 0 0,0 0 1,1 0-1,-1 1 0,0-1 1,1 0-1,-1 0 0,0 1 1,1-1-1,-1 1 0,1-1 0,-1 1 1,0-1-1,1 1 0,-1-1 1,1 1-205,-1 0 158,0 1 0,0-1 0,1 1 0,-1-1 0,1 1 0,-1-1 0,1 1 0,0 0 0,-1-1 0,1 1 0,0 0 0,0-1-158,0 10-51,1 0 0,1 0 0,1 10 51,0-5 461,14 155 58,3 23-250,-14-153-208,3 0 1,1 0 0,12 26-62,-11-37-120,1 0 1,9 13 119,-15-35-549,-6-13-1115,-5-11-1248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08.185"/>
    </inkml:context>
    <inkml:brush xml:id="br0">
      <inkml:brushProperty name="width" value="0.05" units="cm"/>
      <inkml:brushProperty name="height" value="0.05" units="cm"/>
      <inkml:brushProperty name="color" value="#00A0D7"/>
    </inkml:brush>
  </inkml:definitions>
  <inkml:trace contextRef="#ctx0" brushRef="#br0">0 64 1624,'4'-2'629,"0"1"-1,-1-1 0,1 1 0,0 0 0,-1 0 0,1 1 1,0-1-1,0 1 0,0 0 0,3 0-628,10-1 1149,74-7 413,76-9 125,-163 16-1701,32-6-458,-35 7 456,0 0 1,0-1 0,1 1-1,-1 0 1,0-1-1,0 1 1,0-1-1,0 1 1,0-1 0,0 1-1,0-1 1,0 0-1,0 0 1,0 1 0,-1-1-1,1 0 1,0 0-1,0 0 1,-1 0 0,1 0-1,0 0 1,-1 0-1,1 0 1,-1 0 0,1 0-1,-1-1 16,10 20 382,50 88-21,-23-43-132,-21-37-86,-8-14-29,0 0 0,-1 0 0,-1 0 0,0 1 0,0 0 0,-1 0 0,-1 1 0,0-1 0,-1 3-114,-3-16 8,0 0 1,0 0 0,0 0 0,-1 0-1,1 0 1,0 0 0,0 0 0,0 0-1,0 0 1,0 0 0,0 0 0,0 0-1,0 0 1,-1 0 0,1 0 0,0 0-1,0 0 1,0 0 0,0 0 0,0 0-1,0 0 1,0 0 0,0 0 0,0 0-1,0 0 1,-1 0 0,1 0 0,0 0-1,0 0 1,0 1 0,0-1 0,0 0-1,0 0 1,0 0 0,0 0 0,0 0-1,0 0 1,0 0 0,0 0 0,0 0-1,0 1 1,0-1 0,0 0 0,0 0-1,0 0 1,0 0 0,0 0 0,0 0-1,0 0 1,0 0 0,0 1-1,0-1 1,0 0 0,0 0 0,0 0-1,0 0 1,0 0 0,0 0 0,0 0-1,0 0-8,-7-11 279,-6-18-46,10 19-232,1 0 1,0-1-1,1 1 1,0 0-1,0 0 1,1-1-1,1 1 1,0 0 0,0-1-1,1 1 1,0 0-1,2-5-1,-2 10-2,0 0 0,0 0 0,0 0 0,0 0-1,1 0 1,0 0 0,0 1 0,0-1 0,0 1 0,1 0-1,0 0 1,0 0 0,0 0 0,0 1 0,0-1 0,1 1 0,0 0-1,0 1 1,-1-1 0,2 1 0,-1 0 0,0 0 0,0 0-1,1 1 3,-2 0 6,0 1 0,-1-1-1,1 1 1,-1 0 0,1 0-1,-1 0 1,1 0 0,0 1-1,-1-1 1,1 1-1,-1 0 1,0 0 0,1 1-1,-1-1 1,0 1 0,0-1-1,0 1 1,1 0-6,0 2 21,0-1 0,0 1-1,-1 0 1,1 0 0,-1 0 0,0 0-1,0 0 1,0 1 0,0 0 0,-1-1 0,1 4-21,2 3 38,-2 1 0,0-1 0,0 1 0,-1 0 1,0 0-1,-1-1 0,0 1 0,-1 0 0,-1 0 1,0 6-39,-5 8 87,4-22-63,1 1 0,0-1 1,0 1-1,0-1 0,1 1 0,-1-1 0,1 1 1,0-1-1,1 1 0,0 2-24,-1-7 2,0 0 0,0 0 0,0 0 0,0 0 0,0 1 0,0-1 0,0 0 0,0 0 0,0 0 0,1 0 0,-1 0 0,0 0 0,0 0 0,0 0 0,0 0 0,0 0 0,0 0 0,1 0 0,-1 0 0,0 0 0,0 0 0,0 0 0,0 0 0,0 0 0,1 0 0,-1 0 0,0 0 0,0 0 0,0 0 0,0 0 0,0 0 0,0 0 0,1 0 0,-1 0 0,0 0 0,0 0 0,0 0 0,0-1 0,0 1 0,0 0 0,0 0 0,0 0 0,0 0 0,1 0 0,-1 0 0,0 0 0,0-1 0,0 1 0,0 0 0,0 0 0,0 0 0,0 0 0,0 0 0,0 0 0,0-1 0,0 1 0,0 0 0,0 0 0,0 0-2,8-13 101,-4 6-64,10-13-30,1 2 1,1 0-1,1 0 0,14-11-7,-7 6 3,16-20 1,-34 36-3,0 0-1,0 1 1,0 0 0,1 0 0,-1 1 0,2-1-1,4-2 0,-11 8 3,0-1-1,-1 1 1,1 0 0,0 0-1,0-1 1,-1 1-1,1 0 1,0 0-1,0 0 1,0 0-1,-1 0 1,1 0-1,0 0 1,0 0-1,-1 0 1,1 0 0,0 1-1,0-1 1,-1 0-1,1 1 1,0-1-1,0 0 1,-1 1-1,1-1 1,0 1-1,-1-1 1,1 1-1,-1-1 1,1 1-1,-1-1 1,1 1 0,-1-1-1,1 1 1,-1 0-1,1 0-2,13 27 165,-11-21-121,21 49 191,18 38 173,49 82-408,-88-170 111,0-1 1,1 0-1,-1 0 1,1-1 0,0 1-1,0-1 1,5 4-112,-8-7-1,0 0 0,0-1 0,0 1 0,1 0 0,-1-1 1,0 1-1,0-1 0,1 0 0,-1 1 0,0-1 0,1 0 0,-1 0 1,0 0-1,1 0 0,-1 0 0,0 0 0,1 0 0,-1 0 0,0 0 1,1-1-1,-1 1 0,0 0 0,1-1 0,-1 1 0,0-1 1,0 0-1,0 1 0,0-1 0,1 0 0,-1 0 0,0 0 0,0 0 1,0 0-1,-1 0 0,1 0 0,0 0 0,0 0 1,22-35-401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08.466"/>
    </inkml:context>
    <inkml:brush xml:id="br0">
      <inkml:brushProperty name="width" value="0.05" units="cm"/>
      <inkml:brushProperty name="height" value="0.05" units="cm"/>
      <inkml:brushProperty name="color" value="#00A0D7"/>
    </inkml:brush>
  </inkml:definitions>
  <inkml:trace contextRef="#ctx0" brushRef="#br0">21 1 1080,'-6'3'530,"-6"7"2030,11-9-2469,1-1-1,0 0 0,0 1 1,0-1-1,-1 0 0,1 0 1,0 1-1,0-1 0,0 0 1,0 1-1,0-1 0,0 0 1,-1 1-1,1-1 0,0 0 1,0 1-1,0-1 0,0 0 1,0 1-1,0-1 0,0 0 0,1 1 1,-1-1-1,0 0 0,0 1 1,0-1-1,0 0 0,0 1 1,0-1-1,1 0 0,-1 1 1,0-1-1,0 0 0,0 0 1,1 1-1,-1-1 0,0 0-90,5 8 3487,-1 8-2914,-2-2-402,10 27 7,-3-8-91,-1 0 0,-1 0 0,-2 1 0,1 18-87,4 113 132,-1 2 42,20 83-174,-28-225-1237,-1-32-195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3.161"/>
    </inkml:context>
    <inkml:brush xml:id="br0">
      <inkml:brushProperty name="width" value="0.05" units="cm"/>
      <inkml:brushProperty name="height" value="0.05" units="cm"/>
      <inkml:brushProperty name="color" value="#00A0D7"/>
    </inkml:brush>
  </inkml:definitions>
  <inkml:trace contextRef="#ctx0" brushRef="#br0">11 291 2977,'-1'-4'592,"-1"0"0,0-1 0,1 1 1,0-1-1,0 1 0,0-1 1,0 0-1,1 1 0,0-1 0,0 0-592,0-4 525,1 1 1,0 0-1,1 0 0,0-1 0,2-3-525,2-5 321,0 1 0,2 0 0,0 0 1,1 1-1,2-3-321,-5 9 99,0 0 0,1 1 0,0 0 0,0 0 0,1 1 0,0 0-1,0 0 1,1 0 0,-1 1 0,9-4-99,-15 10 8,1-1 0,-1 0 0,1 1-1,-1 0 1,1 0 0,0-1-1,-1 1 1,1 1 0,-1-1 0,1 0-1,0 1 1,-1-1 0,1 1 0,-1 0-1,1 0 1,-1 0 0,0 0-1,1 0 1,-1 0 0,0 1 0,0-1-1,0 1 1,0 0 0,0-1 0,0 1-1,0 0 1,-1 0 0,1 0 0,0 1-8,4 6 21,1 0 1,-2 1 0,1-1 0,-2 1-1,1 0 1,1 6-22,2 9 40,-1 1 0,-1 0-1,-2 0 1,0 1 0,-2 0-40,1 27 77,-3 0 0,-2 1-77,0-29 51,-1 0 0,-1-1 0,-6 20-51,7-34 24,0 1 1,-1-1 0,-1 0 0,0 0-1,0-1 1,-1 1 0,0-1 0,-1 0-1,-2 2-24,8-11 4,0 1-1,0-1 1,0 0-1,0 0 1,0 0-1,-1 0 0,1 0 1,0 0-1,0 0 1,-1 0-1,1 0 1,0-1-1,-1 1 1,1 0-1,-1-1 1,1 1-1,-1-1 1,1 0-1,-1 1 1,0-1-1,1 0 0,-1 0 1,1 0-1,-1 0-3,0-1 2,1 0 0,-1 1 0,1-1-1,-1 0 1,1 0 0,-1 0-1,1 0 1,0 0 0,-1-1 0,1 1-1,0 0 1,0-1 0,0 1 0,0-1-1,0 1 1,0-1 0,-1-1-2,-1-5-4,-1-1 1,1 1-1,1-1 1,-1 0-1,1 0 1,1 0-1,-1-5 4,2 3 8,1 0-1,0 0 0,0 1 0,1-1 1,1 1-1,0-1 0,0 1 1,1 0-1,0 0 0,0 0 0,1 0 1,1 1-1,2-3-7,3-4-358,0 1 0,1 0 0,1 1 0,0 1 0,1 0 0,1 1 0,4-3 358,-1 2-1390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08.817"/>
    </inkml:context>
    <inkml:brush xml:id="br0">
      <inkml:brushProperty name="width" value="0.05" units="cm"/>
      <inkml:brushProperty name="height" value="0.05" units="cm"/>
      <inkml:brushProperty name="color" value="#00A0D7"/>
    </inkml:brush>
  </inkml:definitions>
  <inkml:trace contextRef="#ctx0" brushRef="#br0">16 272 4617,'0'0'38,"-3"-6"647,0 0-1,1 0 1,0 0-1,0-1 1,0 1 0,0-1-685,2 4 176,0 0 1,0 0 0,0 0-1,1 0 1,-1 0 0,1 0-1,-1 0 1,1 0 0,0 1 0,0-1-1,0 0 1,1 0 0,-1 1-1,1-1 1,0 0-177,15-26 559,-12 19-456,0 1 0,1-1-1,0 1 1,1 1 0,0-1 0,0 1 0,0 0-1,1 1 1,0-1 0,1 2 0,0-1-1,4-1-102,1 0 24,1 1 0,0 1 0,0 1-1,1 0 1,-1 1 0,1 0-1,0 1 1,0 1 0,3 1-24,-9 0 1,0 1 1,1 1-1,-1-1 1,0 2 0,0-1-1,-1 2 1,1-1 0,0 1-1,-1 0 1,1 1-1,-1 0 1,0 1 0,0 0-1,-1 0 1,4 4-2,-3-2 7,0 1-1,0 0 1,-1 0-1,-1 1 1,1 0 0,-1 0-1,-1 1 1,1 1-7,-5-7 9,0-1 1,0 1-1,0 0 0,-1 0 0,1 1 1,-1-1-1,0 0 0,0 0 1,-1 1-1,1-1 0,-1 0 0,0 1 1,0-1-1,-1 0 0,1 0 1,-1 1-1,0-1 0,0 0 0,0 0 1,-1 0-1,0 0 0,1 0 1,-3 2-10,-9 15 60,-1-1 0,-1 0 0,-1-2 0,-1 1 0,-17 12-60,-31 25 161,-6-1-161,49-39 21,-167 113-1549,177-118 458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09.361"/>
    </inkml:context>
    <inkml:brush xml:id="br0">
      <inkml:brushProperty name="width" value="0.05" units="cm"/>
      <inkml:brushProperty name="height" value="0.05" units="cm"/>
      <inkml:brushProperty name="color" value="#00A0D7"/>
    </inkml:brush>
  </inkml:definitions>
  <inkml:trace contextRef="#ctx0" brushRef="#br0">124 17 3857,'0'0'278,"0"-1"0,1 1 0,-1-1-1,0 0 1,0 1 0,0-1 0,0 1 0,1-1 0,-1 0 0,0 1 0,0-1 0,0 1-1,-1-1 1,1 0 0,0 1 0,0-1 0,0 1 0,0-1 0,0 0 0,-1 1 0,1-1 0,0 1-1,-1-1 1,1 1 0,0-1 0,-1 1 0,1-1-278,-1 1 43,0 0 0,0 0 1,0 0-1,1 0 0,-1 0 0,0 0 0,0 1 1,0-1-1,0 0 0,1 0 0,-1 1 0,0-1 0,0 1 1,1-1-1,-1 0 0,0 1 0,1-1 0,-1 1 1,0 0-1,1-1 0,-1 1 0,1-1 0,-1 1 1,1 0-1,-1 0 0,1-1 0,0 1 0,-1 0-43,-11 16 54,0 0-1,2 0 0,0 1 1,1 1-1,1 0 0,-5 14-53,10-24 16,-3 6-8,2-1-1,0 1 0,0 0 1,2 0-1,0 1 0,0-1 0,2 0 1,0 1-1,0-1 0,2 0 0,1 8-7,-2-14-1,1 1 0,0-1 0,1 0-1,0 0 1,0 0 0,1 0-1,0-1 1,2 4 1,-5-10 1,0 0 0,0 0 1,0 0-1,1 0 0,-1-1 0,0 1 0,1 0 0,-1-1 1,1 1-1,0-1 0,0 1 0,-1-1 0,1 0 1,0 0-1,0 0 0,0 0 0,0 0 0,0 0 1,0 0-1,1-1 0,-1 1 0,0-1 0,0 0 0,0 1 1,1-1-1,-1 0 0,0 0 0,0-1 0,0 1 1,1 0-1,-1-1 0,0 1 0,0-1 0,0 0 1,0 0-1,0 1 0,0-1 0,0-1-1,7-3 11,-1-1 1,-1-1-1,1 1 0,-1-1 0,0 0 1,0-1-1,-1 0 0,0 0 0,-1 0 1,0-1-1,0 1 0,-1-1 0,0 0 1,0-1-1,-1 1 0,0-1 0,-1 0 1,1-5-12,-1 4 68,0-1 0,0 1 0,-2-1 0,1 0 0,-2 1 0,1-1 0,-1 0 0,-1 1 0,0-1 0,-1 1 0,0 0 0,-1 0 0,0 0 0,-1 0 0,-4-6-68,9 16 18,0 0-1,-1 1 1,1-1 0,-1 0-1,1 0 1,0 1 0,-1-1-1,0 0 1,1 1 0,-1-1-1,1 1 1,-1-1 0,0 1-1,1-1 1,-1 1-1,0 0 1,1-1 0,-2 1-18,2 0 9,0 0 0,0 0 0,-1 1 1,1-1-1,0 0 0,0 0 0,-1 1 0,1-1 1,0 0-1,0 0 0,0 1 0,-1-1 0,1 0 1,0 1-1,0-1 0,0 0 0,0 1 0,0-1 1,0 0-1,0 1 0,0-1 0,0 1 0,0-1 1,0 0-1,0 1 0,0-1 0,0 0-9,5 34 126,1-17-131,0-1 1,2 0-1,0 0 0,8 12 5,-13-23 0,0 0 1,0-1-1,1 0 1,-1 0-1,1 0 1,-1 0-1,1-1 1,1 1-1,-1-1 1,0 0-1,1-1 1,-1 1-1,1-1 1,0 1-1,0-1 1,0-1-1,0 1 1,4 0-1,-6-2-22,0 0 0,0 0 0,0 0 0,0 0 0,0-1 0,-1 1 0,1-1 1,0 0-1,0 0 0,-1 0 0,1 0 0,0-1 0,-1 1 0,1 0 1,0-2 21,3-1-249,-1 0 0,0-1 0,0 0 1,0 0-1,-1 0 0,2-2 249,15-28-1149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09.691"/>
    </inkml:context>
    <inkml:brush xml:id="br0">
      <inkml:brushProperty name="width" value="0.05" units="cm"/>
      <inkml:brushProperty name="height" value="0.05" units="cm"/>
      <inkml:brushProperty name="color" value="#00A0D7"/>
    </inkml:brush>
  </inkml:definitions>
  <inkml:trace contextRef="#ctx0" brushRef="#br0">0 2 8290,'1'-1'115,"-1"1"0,0 0 0,1 0 1,-1 0-1,1 0 0,-1 0 0,0 0 0,1 0 1,-1 0-1,1 0 0,-1 0 0,0 0 0,1 0 0,-1 0 1,0 0-1,1 0 0,-1 1 0,1-1 0,-1 0 1,0 0-1,1 0 0,-1 1 0,0-1 0,1 0 1,-1 0-1,0 1 0,0-1 0,1 0 0,-1 1 1,0-1-1,0 0 0,1 1 0,-1-1 0,0 0-115,5 23 1035,21 112-793,-8-53-183,34 133 9,-23-105 117,7 68-185,-31-151 14,-3-19-110,-1 1 1,1-1-1,-1 1 1,-1-1-1,0 1 1,0 0-1,-1 3 96,1-12-37,0 0-1,0 1 1,0-1 0,0 0-1,0 1 1,0-1-1,0 0 1,0 0 0,0 1-1,0-1 1,0 0 0,0 1-1,0-1 1,0 0-1,-1 0 1,1 1 0,0-1-1,0 0 1,0 1-1,0-1 1,-1 0 0,1 0-1,0 0 1,0 1 0,-1-1-1,1 0 1,0 0-1,0 0 1,-1 0 0,1 1-1,0-1 1,-1 0 37,-8-10-1654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0.026"/>
    </inkml:context>
    <inkml:brush xml:id="br0">
      <inkml:brushProperty name="width" value="0.05" units="cm"/>
      <inkml:brushProperty name="height" value="0.05" units="cm"/>
      <inkml:brushProperty name="color" value="#00A0D7"/>
    </inkml:brush>
  </inkml:definitions>
  <inkml:trace contextRef="#ctx0" brushRef="#br0">0 255 6889,'26'-4'2793,"7"-12"-849,1-6-1295,11-8-113,3 1-64,-3-5-88,-7 7-208,-7-1-64,-9 6-48,-6 2-56,-6 7-296,-4 5-1000,-6 6 207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4:10.405"/>
    </inkml:context>
    <inkml:brush xml:id="br0">
      <inkml:brushProperty name="width" value="0.05" units="cm"/>
      <inkml:brushProperty name="height" value="0.05" units="cm"/>
      <inkml:brushProperty name="color" value="#00A0D7"/>
    </inkml:brush>
  </inkml:definitions>
  <inkml:trace contextRef="#ctx0" brushRef="#br0">0 240 1416,'6'25'2133,"0"-1"-1,2 0 1,1-1-1,3 6-2132,-1-3 613,-2 1 0,0 1 0,-2-1 0,-2 1 0,0 0-1,-2 1 1,0 8-613,-5-65 186,2 1 0,1 0 0,1-1 0,2 1 0,0 0-186,0 8-11,0 1 1,1 0-1,0 0 1,2 0-1,0 1 1,1 0-1,1 1 1,6-10 10,-9 19-1,-1 0 0,1 1 1,0-1-1,1 1 0,0 1 0,0-1 0,0 1 1,1 0-1,-1 1 0,1 0 0,0 0 0,5-2 1,-7 4 16,-1 1 0,0-1-1,1 1 1,-1 0-1,1 0 1,-1 0 0,1 1-1,0 0 1,-1 0 0,1 1-1,-1-1 1,1 1-1,-1 0 1,1 1 0,-1-1-1,0 1 1,1 0-1,-1 0 1,0 1 0,1 0-16,-3 0 21,-1-1 0,1 1 0,0-1 0,-1 1 0,1 0 0,-1 0 0,0 0 0,0 1 1,0-1-1,-1 0 0,1 1 0,-1-1 0,1 1 0,-1 0 0,-1-1 0,1 1 0,0 0 1,-1 3-22,2 11 69,-1 0 1,-2 1 0,0 6-70,0-12 24,-1 18 125,-2 0-1,-2 8-148,3-34 123,0-12-60,1-18-46,3 6-16,1 0 1,0 0-1,1 0 0,2 1 0,0-2-1,2-6 1,-1 2-2,1 1 1,1 0-1,1 1 1,1 0-1,0 0 1,2 1-1,1 0 1,1 1-1,0 1 1,7-7 0,-18 23 0,3-4 1,-1 1-1,0 0 1,1 1-1,0 0 1,1-1-1,2 0 0,-8 5 3,0 1-1,0-1 1,0 0 0,1 1-1,-1-1 1,0 1-1,1-1 1,-1 1-1,0 0 1,1 0-1,-1-1 1,0 1-1,1 0 1,-1 0-1,1 0 1,-1 0-1,0 1 1,1-1 0,-1 0-1,0 1 1,1-1-1,-1 1 1,0-1-1,1 1 1,-1-1-1,0 1 1,0 0-1,0 0 1,0 0-1,0-1 1,0 1-1,0 0 1,0 0 0,0 1-1,0-1 1,0 0-1,0 0 1,-1 0-1,1 1-2,8 14 23,-1 0 0,-1 1 1,0 0-1,-1 0 0,-1 1 0,-1 1-23,4 8 65,0 0 0,2 0-65,-6-19 39,0 1 0,0-1-1,1 0 1,0 0 0,1 0 0,0-1-1,0 1 1,0-1-39,-3-4 21,1 0 1,-1-1-1,0 1 1,1-1-1,0 1 1,0-1-1,0 0 1,0 0-1,0-1 1,0 1-1,0-1 1,0 0-1,1 0 1,-1 0-1,0-1 0,1 1 1,-1-1-1,0 0 1,1-1-1,-1 1 1,0-1-1,1 1 1,-1-1-1,0-1 1,4 0-22,3-3-249,-1 1 1,0-1 0,0-1 0,0 0-1,-1 0 1,0-1 0,0 0 0,0-1-1,5-6 249,28-36-1592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3.498"/>
    </inkml:context>
    <inkml:brush xml:id="br0">
      <inkml:brushProperty name="width" value="0.05" units="cm"/>
      <inkml:brushProperty name="height" value="0.05" units="cm"/>
      <inkml:brushProperty name="color" value="#00A0D7"/>
    </inkml:brush>
  </inkml:definitions>
  <inkml:trace contextRef="#ctx0" brushRef="#br0">17 0 736,'-6'4'1737,"2"-2"-225,0 0 224,2 0-231,2 0-289,0 0-488,2 0-176,2 0-320,0 0-56,2-2-112,4 0-24,7 0-8,7-2 16,57-2 8,-61-2 0,-6 2 8,0 0-1664,-10 4 352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3.847"/>
    </inkml:context>
    <inkml:brush xml:id="br0">
      <inkml:brushProperty name="width" value="0.05" units="cm"/>
      <inkml:brushProperty name="height" value="0.05" units="cm"/>
      <inkml:brushProperty name="color" value="#00A0D7"/>
    </inkml:brush>
  </inkml:definitions>
  <inkml:trace contextRef="#ctx0" brushRef="#br0">0 45 1144,'2'-4'3257,"2"-6"-873,2 6-39,-6 2-865,2 0-952,2-2-208,2 0-184,3 0-80,11-3-32,-2 5-8,59 0-8,-59 15 17,-6 3-90,-4 0-1175,-4 0-264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4.268"/>
    </inkml:context>
    <inkml:brush xml:id="br0">
      <inkml:brushProperty name="width" value="0.05" units="cm"/>
      <inkml:brushProperty name="height" value="0.05" units="cm"/>
      <inkml:brushProperty name="color" value="#00A0D7"/>
    </inkml:brush>
  </inkml:definitions>
  <inkml:trace contextRef="#ctx0" brushRef="#br0">69 10 1896,'0'0'140,"0"0"0,0-1 0,0 1 0,0 0 0,0-1 0,0 1-1,0 0 1,0-1 0,0 1 0,1 0 0,-1-1 0,0 1 0,0 0-1,0-1 1,0 1 0,0 0 0,0-1 0,1 1 0,-1 0 0,0 0-1,0-1 1,0 1 0,1 0 0,-1 0 0,0-1 0,1 1 0,-1 0-1,0 0 1,0 0 0,1 0 0,-1-1 0,0 1 0,1 0 0,-1 0-1,0 0 1,1 0-140,-1 0 105,0 0 0,1 0 0,-1 1 0,0-1 0,0 0 0,1 0 0,-1 1-1,0-1 1,0 0 0,0 0 0,0 1 0,1-1 0,-1 0 0,0 0 0,0 1 0,0-1-1,0 0 1,0 1 0,0-1 0,0 0 0,0 1 0,0-1 0,0 0 0,0 1 0,0-1-1,0 0 1,0 1 0,0-1 0,0 0 0,0 0 0,0 1 0,0-1 0,0 0 0,0 1-1,0-1 1,-1 0 0,1 0 0,0 1 0,0-1 0,0 0 0,-1 1-105,-26 58 800,19-43-772,1 1 1,0 0-1,2 0 0,0 0 0,0 5-28,2-10 20,-6 30 42,9-40-52,-1 1 0,1 0 1,0 0-1,0 0 0,1-1 1,-1 1-1,0 0 1,1-1-1,0 1 0,0 0 1,0-1-1,0 1 0,0 1-10,0-3 9,0 0 1,1 0-1,-1 0 0,0 0 0,0 0 0,1 0 0,-1 0 1,0-1-1,1 1 0,-1 0 0,1-1 0,-1 1 0,1-1 1,-1 1-1,1-1 0,-1 0 0,1 0 0,-1 0 0,1 0 1,-1 0-1,1 0 0,0 0 0,-1 0-9,40-7 130,-37 6-116,17-2 13,0 0 0,1 2 0,-1 0 0,5 1-27,-2 1 11,-1-2-1,1-1 1,6-1-11,-16 0-150,-4 2 239,0-1 1,0 0 0,0-1-1,0 0 1,2-1-90,-11 3-72,1 0 0,0 1 0,-1-1 0,1 0 0,0 0 1,-1 0-1,1-1 0,-1 1 0,1 0 0,-1 0 0,0-1 0,0 1 0,1-1 0,-1 1 0,0-1 1,0 1-1,0-1 0,-1 0 0,1 0 0,0 1 0,-1-1 0,1 0 0,-1 0 0,1 0 0,-1 0 1,0 1-1,0-1 0,0 0 0,0 0 0,0-1 72,-4-16-2503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4.638"/>
    </inkml:context>
    <inkml:brush xml:id="br0">
      <inkml:brushProperty name="width" value="0.05" units="cm"/>
      <inkml:brushProperty name="height" value="0.05" units="cm"/>
      <inkml:brushProperty name="color" value="#00A0D7"/>
    </inkml:brush>
  </inkml:definitions>
  <inkml:trace contextRef="#ctx0" brushRef="#br0">8 1 624,'0'0'325,"1"0"0,-1 1 0,0-1-1,0 0 1,0 1 0,1-1 0,-1 0 0,0 1 0,0-1 0,0 0-1,0 1 1,0-1 0,0 1 0,0-1 0,0 0 0,0 1-1,0-1 1,0 1 0,0-1 0,0 0 0,0 1 0,0-1-1,0 0 1,0 1 0,0-1 0,-1 1 0,1-1 0,0 0 0,0 1-1,0-1 1,-1 0 0,1 0 0,0 1 0,-1-1-325,-2 11 675,1 7-552,1-1 0,0 1 0,1-1 0,1 1-123,1 11 100,3 44 325,3 0 0,9 29-425,-7-43 113,-2 0-1,-2 0 0,-3 26-112,-4-20-357,-3 0-1,-4 6 358,6-63-1305,4-7-524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5.061"/>
    </inkml:context>
    <inkml:brush xml:id="br0">
      <inkml:brushProperty name="width" value="0.05" units="cm"/>
      <inkml:brushProperty name="height" value="0.05" units="cm"/>
      <inkml:brushProperty name="color" value="#00A0D7"/>
    </inkml:brush>
  </inkml:definitions>
  <inkml:trace contextRef="#ctx0" brushRef="#br0">201 109 6873,'0'-16'2269,"2"-26"284,-2 42-2541,0 0 0,0 0 0,0 0 0,0 0 0,0 0 1,0 1-1,-1-1 0,1 0 0,0 0 0,0 0 0,0 0 1,0 0-1,0 0 0,0 0 0,0 0 0,0 0 1,0 0-1,0 0 0,-1 0 0,1 0 0,0 0 0,0 0 1,0 0-1,0 0 0,0 0 0,0 0 0,0 0 0,0 0 1,0 0-1,-1 0 0,1 0 0,0 0 0,0 0 1,0 0-1,0 0 0,0 0 0,0-1 0,0 1 0,0 0 1,0 0-1,0 0 0,0 0 0,0 0 0,0 0 1,-1 0-1,1 0 0,0 0 0,0 0 0,0 0 0,0 0 1,0-1-1,0 1 0,0 0 0,0 0 0,0 0 0,0 0 1,0 0-13,-7 8 407,-18 33-176,2 1 0,-6 18-231,22-45 33,-73 162 227,75-166-211,0 1-1,1 0 1,0 0-1,1 0 1,1 0 0,0 1-1,0 3-48,2-12 14,0 0 0,0 0 0,0-1 0,1 1 0,-1 0 0,1 0 0,0-1 0,0 1 0,0-1 0,1 1 0,-1-1 0,1 1 0,0-1 0,0 0 0,0 0 0,1 0 0,-1 0 0,1 0 0,-1 0 0,1-1 0,0 1 0,0-1 0,0 0 0,0 0 0,1 0 0,0 1-14,2-1 9,-1 0-1,1 0 1,0 0 0,-1-1 0,1 0-1,0 0 1,0 0 0,0-1-1,0 0 1,0 0 0,0 0 0,0-1-1,0 0 1,2-1-9,9-1 46,0-2 0,-1 0 0,0-1-1,5-4-45,-6 3 75,0 0-1,0-2 1,-1 1-1,0-2 1,-1 0-1,0 0 1,-1-2-1,0 1 1,0-1-1,-2-1 1,5-5-75,-10 9 65,1-1 0,-1 1 0,0-1 0,-1 1 0,0-1 0,-1 0 0,0-1 0,0 1 0,-1-1 0,0 1 0,-1-1 0,-1 0 0,1 1 0,-2-1 0,1 0 0,-2 1 0,1-1 0,-2-2-65,-1-2 56,0 1-1,-1 0 1,-1 0-1,0 0 0,-1 1 1,-1 0-1,0 0 1,0 0-1,-1 1 1,-1 1-1,0 0 1,-6-5-56,10 10 2,0 0 0,-1 1 1,0 0-1,0 0 1,0 0-1,-1 1 1,1 0-1,-1 1 0,0 0 1,0 0-1,0 0 1,-1 1-1,1 0 1,-1 1-1,1 0 0,-1 0 1,1 1-1,-1 0 1,1 0-1,-1 1 1,1 0-1,-5 2-2,12-3-46,0 0 0,-1 1 0,1-1 0,0 0 0,-1 1 0,1-1 0,0 1-1,0 0 1,0-1 0,-1 1 0,1 0 0,0 0 0,0 0 0,0 0 0,0 0 0,0 0 0,1 0 0,-1 0 0,0 0 0,0 0 0,0 1 46,-1 11-4686,2-11 728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3.513"/>
    </inkml:context>
    <inkml:brush xml:id="br0">
      <inkml:brushProperty name="width" value="0.05" units="cm"/>
      <inkml:brushProperty name="height" value="0.05" units="cm"/>
      <inkml:brushProperty name="color" value="#00A0D7"/>
    </inkml:brush>
  </inkml:definitions>
  <inkml:trace contextRef="#ctx0" brushRef="#br0">72 135 3889,'0'-1'293,"0"0"1,0-1-1,0 1 1,0 0-1,0 0 0,0 0 1,-1 0-1,1 0 1,0 0-1,0 0 1,-1 0-1,1 0 0,-1 0 1,1 0-1,-1 0 1,0 0-1,1 0 1,-1 0-1,0 1 0,1-1 1,-1 0-1,-1 0-293,-5 7 2378,-2 16-2371,-2 15 151,3-11-63,1 0 1,1 0-1,1 1 0,2 0 0,-1 16-95,4-40 9,-1 20 120,0 0 0,2-1-1,2 16-128,-2-33 26,-1 1-1,1-1 0,0 0 1,1 0-1,-1 0 1,1 0-1,0-1 0,0 1 1,1 0-1,-1-1 0,1 1 1,0-1-1,0 0 1,0 0-1,1 0 0,0-1 1,-1 1-1,1-1 0,1 1-25,-2-2 27,0-1 1,0 1-1,0-1 0,1 0 0,-1 0 0,0 0 0,0-1 0,1 1 0,-1-1 0,0 1 0,1-1 0,-1 0 0,0 0 0,1-1 0,1 0-27,1 0 54,1-1 0,-1 0 0,0 0 0,0 0 0,0-1 0,0 0 0,5-4-54,3-3 113,0 0 1,-1-1 0,0-1 0,-1 0 0,8-10-114,-5 4 80,-1 0 0,-1-1 0,-1-1 1,0 0-1,-2 0 0,0-1 1,-1 0-1,2-11-80,-8 23 37,-1-1-1,0 0 1,-1 1 0,0-1 0,-1 0-1,0 0 1,0 1 0,-1-1 0,-1-6-37,0 8 27,0 1 1,0 0-1,0 0 1,-1 1-1,0-1 1,-1 0-1,1 1 1,-1 0-1,-1 0 1,1 0 0,-1 1-1,0-1 1,-4-3-28,-1 1 25,0 0 1,-1 0 0,0 1 0,0 0 0,0 1 0,-1 0 0,0 1-1,0 0 1,-1 1 0,1 1 0,-7-1-26,13 2-106,0 2 0,0-1 0,-1 1 0,1 0 0,0 0 0,0 1 1,0 0-1,0 0 0,0 0 0,0 1 0,-3 1 106,5-1-235,0 0 0,-1 0 1,1 0-1,1 1 0,-1 0 0,0 0 0,1 0 1,-1 0-1,1 1 0,0-1 0,0 1 1,0 0-1,1-1 0,-1 1 0,1 1 1,-1 0 234,-13 38-3301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5.514"/>
    </inkml:context>
    <inkml:brush xml:id="br0">
      <inkml:brushProperty name="width" value="0.05" units="cm"/>
      <inkml:brushProperty name="height" value="0.05" units="cm"/>
      <inkml:brushProperty name="color" value="#00A0D7"/>
    </inkml:brush>
  </inkml:definitions>
  <inkml:trace contextRef="#ctx0" brushRef="#br0">6 118 4833,'-4'-4'3057,"2"-1"-873,2-1-1008,2 0-752,0 0-55,3 0-1,1 0 56,0 0-32,10-4-8,4 0-152,63-25-56,-63 29-96,3 0-16,-5 2-16,0 2 32,-6 4-144,-2 4-1328,-2 0 528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5.868"/>
    </inkml:context>
    <inkml:brush xml:id="br0">
      <inkml:brushProperty name="width" value="0.05" units="cm"/>
      <inkml:brushProperty name="height" value="0.05" units="cm"/>
      <inkml:brushProperty name="color" value="#00A0D7"/>
    </inkml:brush>
  </inkml:definitions>
  <inkml:trace contextRef="#ctx0" brushRef="#br0">34 13 5337,'9'-12'4971,"-5"12"-3190,-3 12-1586,-3 39-104,-1-4 107,-6 34-198,1-25 122,-3 7-181,3 1-1,3 0 1,3 39 59,2-101-102,0-1-42,0 0 0,0 0 1,0 0-1,0 0 0,0 0 0,0 0 1,1 0-1,-1 0 0,0 0 0,0 0 1,1 0-1,-1 0 0,1 0 0,-1 0 1,1 0-1,-1 0 0,1 0 0,-1-1 1,1 1-1,0 0 0,-1 0 0,1-1 1,0 2 143,12 1-4428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6.266"/>
    </inkml:context>
    <inkml:brush xml:id="br0">
      <inkml:brushProperty name="width" value="0.05" units="cm"/>
      <inkml:brushProperty name="height" value="0.05" units="cm"/>
      <inkml:brushProperty name="color" value="#00A0D7"/>
    </inkml:brush>
  </inkml:definitions>
  <inkml:trace contextRef="#ctx0" brushRef="#br0">147 110 1544,'-6'3'8293,"-10"10"-6333,0 9-1729,1 1 0,1 1 0,-7 15-231,7-14 87,6-10-10,0-1 0,1 1 0,1 1-1,0-1 1,1 1-77,4-11 18,0 0 0,0-1-1,0 1 1,1 0 0,0-1-1,0 1 1,0 0 0,0 0-1,1-1 1,0 1 0,0 0-1,0-1 1,0 1 0,1-1-1,0 1 1,2 3-18,-2-5 10,0 1 0,1-1-1,0 0 1,0 0 0,0 0-1,0-1 1,0 1 0,0-1-1,1 0 1,-1 1 0,1-2-1,0 1 1,-1 0 0,1-1-1,0 1 1,0-1 0,0 0-1,0-1 1,0 1 0,0-1-1,0 1 1,3-1-10,6 0 39,0-1 1,-1 0-1,1-1 1,-1 0-1,1 0 1,8-4-40,1-2 105,-1 0 1,1-1 0,-2-1 0,1-1 0,-1 0 0,-1-2 0,1-1-106,-12 7 90,0 0 0,0 0 0,-1-1 0,0 0 1,0 0-1,-1-1 0,4-6-90,-7 9 73,0 1 0,0-1 0,0-1 0,-1 1 0,0 0-1,-1-1 1,1 1 0,-1-1 0,-1 1 0,1-1 0,-1 0 0,0-3-73,-1 0 61,0 0 0,-1 0-1,0 0 1,-1 1 0,0-1 0,-1 1 0,1-1 0,-2 1 0,1 0 0,-1 1 0,-1-1 0,0 1 0,0 0-1,0 1 1,-1-1 0,0 1 0,0 1 0,-1-1 0,-2 0-61,1 0 11,-1 1-1,0 0 1,0 1 0,0 0-1,-1 1 1,0 0 0,0 0 0,0 1-1,0 1 1,0 0 0,0 0-1,-1 1 1,1 1 0,-1 0-1,1 0 1,-6 2-11,15-2-150,0 0-1,-1 1 1,1-1-1,0 0 1,0 1-1,0-1 1,0 1-1,0 0 1,1 0 0,-1 0-1,0 0 1,0 0-1,0 0 1,1 0-1,-1 1 1,1-1-1,-1 1 1,1-1 0,-1 1-1,1-1 1,-1 3 150,1-3-1795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6.876"/>
    </inkml:context>
    <inkml:brush xml:id="br0">
      <inkml:brushProperty name="width" value="0.05" units="cm"/>
      <inkml:brushProperty name="height" value="0.05" units="cm"/>
      <inkml:brushProperty name="color" value="#00A0D7"/>
    </inkml:brush>
  </inkml:definitions>
  <inkml:trace contextRef="#ctx0" brushRef="#br0">11 88 1432,'-4'-5'2585,"0"1"-185,2 0-63,2-2-449,2 0-1024,4 0-383,2 0-209,28-8-80,60-18-120,-58 29-24,-4 1 0,-1 2 8,-9 5-8,-6 1-272,-8 0-472,-10 2-833,-4 10-2576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7.223"/>
    </inkml:context>
    <inkml:brush xml:id="br0">
      <inkml:brushProperty name="width" value="0.05" units="cm"/>
      <inkml:brushProperty name="height" value="0.05" units="cm"/>
      <inkml:brushProperty name="color" value="#00A0D7"/>
    </inkml:brush>
  </inkml:definitions>
  <inkml:trace contextRef="#ctx0" brushRef="#br0">0 83 896,'28'0'1881,"11"-4"-513,3 0-48,5 2-400,-13-2-400,1 0 33,-7 0-137,-8-4 48,-3-2-32,3-5-1112,-4 3-969,2-4-207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7.599"/>
    </inkml:context>
    <inkml:brush xml:id="br0">
      <inkml:brushProperty name="width" value="0.05" units="cm"/>
      <inkml:brushProperty name="height" value="0.05" units="cm"/>
      <inkml:brushProperty name="color" value="#00A0D7"/>
    </inkml:brush>
  </inkml:definitions>
  <inkml:trace contextRef="#ctx0" brushRef="#br0">1 205 4665,'60'-59'6006,"-33"31"-4748,1 1 1,13-7-1259,-32 27 72,1 0 1,0 0-1,0 1 1,1 1-1,-1 0 1,1 0-1,0 1 1,1 1-1,9-2-72,-17 4 11,0 0 0,0 1 0,0 0 0,1-1 0,-1 2 0,0-1 0,0 0 0,1 1 0,-1 0 0,0 0 0,0 0 0,0 0 0,0 1 0,0 0 0,2 1-11,-3-1 11,0 0 0,-1 0-1,1 0 1,-1 0 0,0 1-1,0-1 1,0 1 0,0-1 0,0 1-1,0 0 1,-1-1 0,1 1-1,-1 0 1,0 0 0,0 0-1,0 0 1,0 1 0,0-1-1,-1 0 1,1 0 0,-1 2-11,0 9 37,0 0 0,-1 0 0,0 0 0,-1 0 0,-1 0 0,0-1 0,-1 1 0,-1-1 0,0 0 0,0 0 0,-2 0 0,1-1 0,-2 0 0,1 0 0,-9 8-37,0 0 47,-1 0-1,-2-2 1,0 0 0,0-1-1,-2-2 1,0 1-1,-1-2 1,-3 1-47,25-15 0,-1 0 0,1 0 0,0 1 1,0-1-1,0 0 0,-1 0 0,1 0 0,0 1 1,0-1-1,-1 0 0,1 0 0,0 0 0,-1 0 0,1 0 1,0 0-1,0 1 0,-1-1 0,1 0 0,0 0 1,-1 0-1,1 0 0,0 0 0,-1 0 0,1 0 0,0 0 1,-1 0-1,1 0 0,0-1 0,0 1 0,-1 0 0,1 0 1,0 0-1,-1 0 0,1 0 0,0 0 0,0-1 1,-1 1-1,1 0 0,0 0 0,0 0 0,0-1 0,-1 1 1,1 0-1,0 0 0,0-1 0,0 1 0,0 0 1,-1-1-1,1 1 0,0 0 0,0 0 0,0-1 0,0 1 1,0 0-1,0-1 0,0 1 0,0 0 0,0-1 1,0 1-1,0 0 0,0 0 0,0-1 0,0 1 0,0 0 1,0-1-1,0 1 0,1-2-10,-1 0 1,1 0 0,-1 0-1,1 0 1,-1 0 0,1 0 0,0 0-1,0 1 1,0-1 0,1-1 9,0 0-4,1 1 0,-1-1 0,1 1 0,0-1 0,0 1 0,0 0 0,1 0 0,-1 0 0,0 0 1,1 1-1,1-1 4,10-5-5,67-28-3,-76 32 7,1 1 0,-1 0 0,1 0 0,0 0 0,0 1 0,-1 0 1,1 1-1,0-1 0,0 1 0,0 0 0,0 1 0,0 0 1,2 0 0,-4 1-2,-1 0 0,1 0 0,-1 0 0,0 1 1,0-1-1,0 1 0,0 0 0,0 0 0,-1 1 0,1-1 1,-1 1-1,0-1 0,0 1 0,0 0 0,-1 1 1,2 0 1,8 14-7,-7-12 17,-1 0 0,1 0 0,-1 0 0,-1 1 0,1-1 1,-1 3-11,-2-8 10,0 1 1,-1 0-1,0 0 1,1 1-1,-1-1 1,0 0-1,0 0 1,-1 0 0,1 0-1,-1 0 1,1 0-1,-1 0 1,0 0-1,0-1 1,0 1 0,-1 0-1,1 0 1,-1-1-1,0 2-10,-4 3 32,0 0-1,0 1 0,0-2 1,-1 1-1,0-1 0,-1 0 1,1-1-1,-1 1 0,0-2 1,0 1-1,-2 0-31,-23 10-70,-1-2-1,-9 2 71,21-7-153,-10 2-378,-23 9-2412,41-11 141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48.016"/>
    </inkml:context>
    <inkml:brush xml:id="br0">
      <inkml:brushProperty name="width" value="0.05" units="cm"/>
      <inkml:brushProperty name="height" value="0.05" units="cm"/>
      <inkml:brushProperty name="color" value="#00A0D7"/>
    </inkml:brush>
  </inkml:definitions>
  <inkml:trace contextRef="#ctx0" brushRef="#br0">237 153 1304,'-4'1'376,"1"-1"0,-1 1 0,1 0 1,-1 0-1,1 0 0,-1 0 0,1 1 0,0 0 0,-1-1 0,1 1 0,0 0 0,0 0 0,0 1 0,1-1 0,-2 2-376,-36 41 2653,28-30-2247,1 1 0,1 1 0,0 0 1,1 0-1,-2 7-406,8-17 42,0 0 1,1 0 0,0 0-1,0 0 1,1 0-1,0 0 1,0 1 0,0-1-1,1 0 1,0 1-1,1-1 1,0 0 0,0 0-1,0 1 1,2 3-43,-2-9 22,0 0 0,-1-1-1,1 1 1,0 0 0,0 0 0,1 0 0,-1-1-1,0 1 1,0-1 0,1 1 0,-1-1 0,1 1-1,-1-1 1,1 0 0,0 0 0,-1 0 0,1 0-1,0 0 1,0 0 0,0 0 0,0 0 0,0-1 0,0 1-1,0-1 1,0 0 0,0 1 0,0-1 0,0 0-1,0 0 1,0 0 0,0-1 0,0 1-22,6-1 100,-1 0 0,1-1 0,-1 0 0,1-1 1,-1 0-1,0 0 0,6-4-100,8-5 259,-1-1 1,0-1-1,-1-1 1,14-13-260,10-15 618,8-13-618,-50 56 3,16-19 115,-1-1-1,-1 0 1,7-13-118,-19 29 25,0-1-1,0 0 1,-1 0 0,1 0-1,-2 0 1,1 0 0,0 0 0,-1 0-1,0-1 1,0 1 0,0-1-1,-1 1 1,0-1 0,0 1-1,-1-1 1,1 1 0,-1 0-1,-1-5-24,0 5 20,0 1-1,-1-1 0,1 1 0,-1 0 0,0 0 0,0 0 1,0 0-1,-1 0 0,1 1 0,-1-1 0,0 1 1,0 0-1,0 0 0,-1 1 0,1-1 0,0 1 0,-1 0 1,0 0-1,-4-1-19,-3-1 7,1 1 0,-1 1 0,1 0 1,-1 0-1,0 1 0,0 1 0,-9 0-7,-1 3-335,1 1 0,-1 1-1,1 0 1,0 2-1,1 0 1,-1 2 0,1 0-1,1 1 1,0 1 0,0 1-1,-10 9 336,-25 18-1943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02.414"/>
    </inkml:context>
    <inkml:brush xml:id="br0">
      <inkml:brushProperty name="width" value="0.05" units="cm"/>
      <inkml:brushProperty name="height" value="0.05" units="cm"/>
      <inkml:brushProperty name="color" value="#00A0D7"/>
    </inkml:brush>
  </inkml:definitions>
  <inkml:trace contextRef="#ctx0" brushRef="#br0">70 423 2729,'-9'0'2470,"5"1"-1968,0-1 0,0 0-1,0 0 1,0 0 0,0 0 0,0-1 0,0 0 0,0 1 0,0-1 0,0-1 0,1 1-1,-1-1 1,0 1 0,0-2-502,3 3 22,1-1 0,0 1-1,0-1 1,0 1 0,0-1-1,0 1 1,0-1 0,0 0-1,0 1 1,0-1 0,0 1 0,0-1-1,0 1 1,0-1 0,0 0-1,0 1 1,1-1 0,-1 1-1,0-1 1,0 1 0,1-1-1,-1 1 1,0-1 0,1 1-1,-1 0 1,0-1 0,1 1-1,-1-1 1,1 1 0,-1 0 0,1-1-1,-1 1 1,1 0 0,-1-1-22,31-24 258,258-187 917,-206 149-977,-46 33-51,1 2-1,12-4-146,-50 31 8,1 1 0,-1 0 0,1-1 0,-1 1 0,1 0 0,-1-1 0,1 1 0,0 0 1,-1 0-1,1-1 0,-1 1 0,1 0 0,0 0 0,-1 0 0,1 0 0,0 0 0,-1 0 0,1 0 0,-1 0 0,1 0 0,0 0 0,-1 0 0,1 0 0,0 1 0,-1-1 0,1 0 0,-1 0 0,1 1 0,-1-1 0,1 0 0,0 1-8,-1 0 15,1 0-1,0 0 1,-1 0-1,1 1 1,-1-1 0,1 0-1,-1 0 1,0 1-1,1-1 1,-1 0-1,0 1 1,0-1-1,0 0 1,0 1-15,0 9 82,-1-1 0,-1 0 1,-1 8-83,3-17 6,-20 79 341,-4 0-347,3-10 41,-5 36-41,11-24-69,3 2 0,4-1 0,2 23 69,7-92-258,-1-8-306,0 0 0,0 1 0,0-1 0,-1 0 0,1 0 0,-3 5 564,-2-7-2714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02.783"/>
    </inkml:context>
    <inkml:brush xml:id="br0">
      <inkml:brushProperty name="width" value="0.05" units="cm"/>
      <inkml:brushProperty name="height" value="0.05" units="cm"/>
      <inkml:brushProperty name="color" value="#00A0D7"/>
    </inkml:brush>
  </inkml:definitions>
  <inkml:trace contextRef="#ctx0" brushRef="#br0">1 355 1880,'2'-8'3641,"2"-3"-624,12-9-617,71-63-1351,-54 65-441,9 0-96,-8 2-152,9-1-104,2 3-152,-1 0-32,-3 0-40,-1 2 16,-12 2 0,-1-7 16,-3 3 8,-2-6-384,-6-4-1008,3-1 279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03.286"/>
    </inkml:context>
    <inkml:brush xml:id="br0">
      <inkml:brushProperty name="width" value="0.05" units="cm"/>
      <inkml:brushProperty name="height" value="0.05" units="cm"/>
      <inkml:brushProperty name="color" value="#00A0D7"/>
    </inkml:brush>
  </inkml:definitions>
  <inkml:trace contextRef="#ctx0" brushRef="#br0">1 1 3953,'6'94'3599,"4"0"0,5 4-3599,-7-55 233,3-1 1,1 0 0,1-1-1,3-1 1,12 23-234,-24-55 19,1 0 0,0-1 0,0 1 1,1-1-1,-1 0 0,2 0 0,-1-1 1,1 0-1,0 0 0,0 0 0,0-1 1,1 0-1,5 2-19,-2-2 31,-1-1 0,1 0 0,0-1 0,-1 0 0,2-1 0,-1 0 0,0 0 0,0-1 0,0-1 1,4 0-32,4-2 79,1 0 0,-1-1 0,1-1 0,-1 0 0,0-2 0,-1 0 0,1-1 0,-1-1 0,-1-1 0,1-1 0,-2 0 0,5-4-79,-15 10 46,-1-1 0,1 1 0,-1-1 0,-1 0 0,1 0 0,-1-1 0,0 1 0,0-1 0,0 0 0,-1 0 0,0 0 0,0-1 0,0-1-46,-2 5 38,0-1-1,0 1 0,-1 0 1,1-1-1,-1 1 1,0-1-1,0 1 1,0-1-1,0 1 1,-1 0-1,0-1 1,1 1-1,-1 0 1,0-1-1,0 1 1,-1 0-1,1 0 1,-1 0-1,0 0 1,1 0-1,-1 0 1,-1 0-1,1 1 1,0-1-1,-1 1 0,1-1 1,-1 0-38,-2-1 33,0 1-1,0-1 1,-1 1-1,1 0 1,-1 0 0,1 1-1,-1-1 1,0 1-1,0 0 1,0 1 0,0 0-1,0 0 1,0 0 0,-1 0-1,0 1-32,-2 0 16,0 1 1,-1 0-1,1 1 0,0-1 0,0 2 1,0-1-1,1 1 0,-1 1 1,1-1-1,-2 2-16,1 0-23,1 0 0,-1 0 0,1 0 0,0 1 0,0 1 1,1-1-1,0 1 0,0 0 0,0 1 0,1 0 0,1 0 0,-1 0 1,1 1-1,0-1 0,1 1 0,0 0 0,0 1 0,1-1 0,-1 8 23,3-12-251,1 1-1,0-1 1,0 1-1,0-1 0,1 1 1,-1 0-1,1-1 0,1 0 1,0 3 251,6 8-1460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4.773"/>
    </inkml:context>
    <inkml:brush xml:id="br0">
      <inkml:brushProperty name="width" value="0.05" units="cm"/>
      <inkml:brushProperty name="height" value="0.05" units="cm"/>
      <inkml:brushProperty name="color" value="#00A0D7"/>
    </inkml:brush>
  </inkml:definitions>
  <inkml:trace contextRef="#ctx0" brushRef="#br0">4 182 2913,'-2'-17'6917,"0"-1"-4094,2 18-2815,1-5 161,0 0 0,0-1 1,0 1-1,1 1 0,0-1 0,0 0 0,0 0 0,0 1 0,1-1 1,0 1-1,2-3-169,30-49 122,-34 54-98,0-1-1,1 1 1,0-1-1,0 1 0,0 0 1,0 0-1,0 0 0,0 0 1,0 0-1,1 0 1,-1 0-1,0 1 0,1-1-23,-1 2-343,0-1 0,0 1-1,1-1 1,-1 1 0,0 0-1,0 0 1,0 0-1,0 0 1,0 1 0,0-1-1,2 1 344,-4-1-159,6 2-4100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03.743"/>
    </inkml:context>
    <inkml:brush xml:id="br0">
      <inkml:brushProperty name="width" value="0.05" units="cm"/>
      <inkml:brushProperty name="height" value="0.05" units="cm"/>
      <inkml:brushProperty name="color" value="#00A0D7"/>
    </inkml:brush>
  </inkml:definitions>
  <inkml:trace contextRef="#ctx0" brushRef="#br0">50 123 5665,'-1'0'338,"0"0"1,-1 0-1,1 0 0,0 1 0,0-1 1,0 0-1,0 0 0,0 1 0,0-1 0,0 1 1,0-1-1,0 1 0,0 0 0,0-1 1,0 1-1,1 0 0,-1-1 0,0 2-338,-11 20 2047,8-10-1964,1 1 1,1 0-1,-1 7-83,0 1 34,1 0 0,0 0 0,2 0 0,1 0 0,0 0 0,2 0 0,0-1 0,3 10-34,-1-15 8,0-1 0,1 0 0,0 1 0,1-2 0,1 1 1,0-1-1,1 0 0,0-1 0,8 8-8,-12-15 14,0-1-1,0 1 1,0-1-1,1 1 1,0-2-1,0 1 1,0-1 0,0 0-1,0 0 1,0 0-1,1-1 1,0 0 0,-1 0-1,1-1 1,0 0-1,0 0 1,0 0-1,0-1 1,-1 0 0,1-1-1,0 0 1,6-1-14,-3 0 69,0-1 1,0-1-1,0 0 0,-1 0 1,1-1-1,-1 0 0,0-1 1,0 0-1,-1 0 0,0-1 1,0 0-1,-1-1 1,1 1-1,-2-1 0,1-1 1,0-1-70,0 1 104,-1-1 1,0 0 0,-1-1-1,0 1 1,0-1 0,-1 0-1,-1 0 1,0-1 0,0 1-1,-1-1 1,-1 1 0,0-1-1,0 0 1,-1-6-105,-3 1 92,1 0 1,-2 0-1,0 1 0,-2-1 1,1 1-1,-2 0 0,0 0 1,-1 1-1,0 0 0,-1 0 1,-4-2-93,5 5 16,0 1 0,-2 0 0,1 1 1,-1 0-1,-1 0 0,0 1 0,0 1 1,-1 0-1,0 0 0,0 1 0,-1 0 1,0 1-1,-8-2-16,14 6-80,1 0 1,-1 1-1,0-1 1,1 2-1,-1-1 1,0 1-1,0 0 1,0 0-1,1 1 1,-1-1-1,0 2 0,1-1 1,-1 1-1,-5 2 80,10-4-153,1 1 0,0 0 0,0-1-1,0 1 1,-1 0 0,1 0-1,0 0 1,0 0 0,0 0 0,0 0-1,0 0 1,1 0 0,-1 0 0,0 1 153,-1 17-1994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50.330"/>
    </inkml:context>
    <inkml:brush xml:id="br0">
      <inkml:brushProperty name="width" value="0.05" units="cm"/>
      <inkml:brushProperty name="height" value="0.05" units="cm"/>
      <inkml:brushProperty name="color" value="#00A0D7"/>
    </inkml:brush>
  </inkml:definitions>
  <inkml:trace contextRef="#ctx0" brushRef="#br0">0 78 6441,'13'-2'3912,"7"-5"-2314,14-5-1182,29-5 356,0 3 1,45-3-773,-82 14 14,-13 1-31,1 0 0,-1 1 0,1 0 0,-1 1 0,1 1 0,-1 0 0,0 1 1,1 0-1,1 2 17,-15-4-51,1 0 0,-1 0 0,1 0 0,0 1 0,-1-1 0,1 0 0,0 1 0,-1-1 0,1 0 1,-1 1-1,1-1 0,-1 1 0,1-1 0,-1 1 0,1-1 0,-1 1 0,0-1 0,1 1 0,-1 0 1,0-1-1,1 1 0,-1-1 0,0 1 0,0 0 0,1-1 0,-1 1 0,0 0 0,0-1 0,0 1 0,0 0 1,0-1-1,0 1 0,0 0 0,0-1 0,0 1 0,0 0 0,-1-1 0,1 1 0,0 0 0,0-1 0,-1 1 51,-4 17-2340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50.678"/>
    </inkml:context>
    <inkml:brush xml:id="br0">
      <inkml:brushProperty name="width" value="0.05" units="cm"/>
      <inkml:brushProperty name="height" value="0.05" units="cm"/>
      <inkml:brushProperty name="color" value="#00A0D7"/>
    </inkml:brush>
  </inkml:definitions>
  <inkml:trace contextRef="#ctx0" brushRef="#br0">1 49 3441,'4'-2'875,"1"0"-1,-1 0 1,0 0 0,0 0 0,0-1 0,0 1-1,2-3-874,-4 3 135,0 1 0,0-1-1,1 0 1,-1 0-1,1 1 1,-1-1 0,1 1-1,-1 0 1,1 0-1,0 0 1,0 0-1,-1 0 1,1 1 0,0-1-1,0 1 1,0 0-1,0 0 1,0 0 0,-1 0-1,1 0 1,0 1-1,1-1-134,30 16 902,-28-13-817,-1 0 0,1-1 0,0 1 0,0-1 0,0 0 0,0 0 1,0-1-1,0 0 0,0 0 0,1-1-85,2 1-123,0-1 1,0 0 0,0-1-1,0 0 1,0-1 0,-1 1-1,1-2 1,0 1-1,-1-1 1,1-1 0,-1 1-1,2-3 123,22-16-1062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32.598"/>
    </inkml:context>
    <inkml:brush xml:id="br0">
      <inkml:brushProperty name="width" value="0.05" units="cm"/>
      <inkml:brushProperty name="height" value="0.05" units="cm"/>
      <inkml:brushProperty name="color" value="#00A0D7"/>
    </inkml:brush>
  </inkml:definitions>
  <inkml:trace contextRef="#ctx0" brushRef="#br0">6 118 2345,'-1'-1'325,"1"1"0,-1-1 0,1 1 1,-1-1-1,1 0 0,0 1 1,-1-1-1,1 0 0,0 1 1,-1-1-1,1 0 0,0 1 1,0-1-1,-1 0 0,1 0 1,0 1-1,0-1 0,0 0 1,0 0-1,0 1 0,0-1 1,0 0-1,1 0-325,9-15 2287,-7 13-2221,0 0 1,0 1 0,1-1-1,-1 1 1,1 0-1,-1 0 1,1 0 0,3-1-67,11-3 53,-1 1 1,1 1 0,-1 1 0,10-1-54,27-3 59,12-4-15,-6 0-97,41 0 53,-96 10-174,0 1-1,0 0 1,0 0-1,0 1 1,0-1-1,0 1 1,-1 0-1,1 0 1,0 0-1,0 1 1,1 0 174,7 12-2551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5:32.996"/>
    </inkml:context>
    <inkml:brush xml:id="br0">
      <inkml:brushProperty name="width" value="0.05" units="cm"/>
      <inkml:brushProperty name="height" value="0.05" units="cm"/>
      <inkml:brushProperty name="color" value="#00A0D7"/>
    </inkml:brush>
  </inkml:definitions>
  <inkml:trace contextRef="#ctx0" brushRef="#br0">1 96 592,'2'-5'903,"1"-1"1,0 1-1,1-1 1,-1 1-1,1 0 0,0 0 1,1 1-1,-1-1 0,1 1 1,3-3-904,-1 2 304,0 1 0,-1-1 0,2 1 0,-1 0 0,0 1 0,1 0 0,-1 0 1,2 1-305,-1 0 89,0 0 0,0 1 0,1 1 0,-1-1 0,1 1 1,-1 1-1,0-1 0,3 2-89,66 16 551,-61-13-556,-1-1 0,1 0 0,0-1 0,0-1 0,0-1 1,15 0 4,-15-3-978,4-5-24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0.243"/>
    </inkml:context>
    <inkml:brush xml:id="br0">
      <inkml:brushProperty name="width" value="0.05" units="cm"/>
      <inkml:brushProperty name="height" value="0.05" units="cm"/>
      <inkml:brushProperty name="color" value="#00A0D7"/>
    </inkml:brush>
  </inkml:definitions>
  <inkml:trace contextRef="#ctx0" brushRef="#br0">39 181 944,'-7'-6'1677,"2"2"-461,1 0-1,0 0 1,1 0-1,-1-1 0,1 1 1,-3-5-1216,6 8 75,-1 0 0,1 0 0,0 0 0,-1 1 1,1-1-1,0 0 0,0 0 0,-1 0 0,1 0 0,0 0 0,0 0 1,0 0-1,0-1 0,1 1 0,-1 0 0,0 1 0,0-1 1,1 0-1,-1 0 0,0 0 0,1 0 0,-1 0 0,1 0 1,-1 0-1,1 0 0,-1 0 0,1 1 0,0-1 0,-1 0 1,1 1-1,0-1 0,0 0 0,0 1 0,-1-1 0,1 1 0,0-1 1,0 1-1,0-1 0,0 1 0,1 0-75,34-13 132,-23 9-105,-3 1-6,0 0-1,-1 1 1,1 0 0,0 1 0,0 0 0,0 1-1,0 0 1,1 0 0,-1 1 0,0 0-21,19 2 41,0-1 0,0-2 0,1-1 0,-1-1 0,19-4-41,-32 3 34,1-1-1,-1 0 1,0-1-1,-1-1 1,1 0-1,-1-1 0,0-1 1,-1 0-1,0-1 1,8-7-34,-64 80 304,10-15-261,3 1 1,2 2-1,2 1 1,2 1-1,2 1-43,-27 95 32,-2 37-32,45-169-39,4-10 1,-1 0 1,0 0 0,0 0 0,-1 0-1,0 0 1,-1 0 0,1-1 0,-1 1-1,-1-1 1,0 0 0,-1 1 37,6-8-76,0 1-1,-1-1 1,1 1 0,-1-1-1,1 1 1,-1-1 0,1 0 0,-1 1-1,1-1 1,-1 0 0,1 1-1,-1-1 1,1 0 0,-1 0-1,0 1 1,1-1 0,-1 0 0,1 0-1,-1 0 1,0 0 0,1 0-1,-1 0 1,1 0 0,-1 0-1,0 0 1,1 0 0,-1 0 0,1 0-1,-1-1 1,0 1 0,1 0-1,-1 0 1,0-1 76,-9-6-3147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0.593"/>
    </inkml:context>
    <inkml:brush xml:id="br0">
      <inkml:brushProperty name="width" value="0.05" units="cm"/>
      <inkml:brushProperty name="height" value="0.05" units="cm"/>
      <inkml:brushProperty name="color" value="#00A0D7"/>
    </inkml:brush>
  </inkml:definitions>
  <inkml:trace contextRef="#ctx0" brushRef="#br0">4 92 8090,'-2'0'2512,"0"0"-1223,2 0-897,4 0-264,2 0-56,17 0 40,15-2 112,61-8 24,-52-4 64,-7 1-24,3-1-80,-9 0-128,-1 4-8,-15 2-8,-4 2-336,-10 6-448,-6 4-496,0-4-1401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0.968"/>
    </inkml:context>
    <inkml:brush xml:id="br0">
      <inkml:brushProperty name="width" value="0.05" units="cm"/>
      <inkml:brushProperty name="height" value="0.05" units="cm"/>
      <inkml:brushProperty name="color" value="#00A0D7"/>
    </inkml:brush>
  </inkml:definitions>
  <inkml:trace contextRef="#ctx0" brushRef="#br0">179 17 3793,'-2'-2'795,"0"0"1,0 0-1,0 1 0,-1-1 1,1 1-1,-1-1 0,1 1 1,-1 0-1,0 0 1,-2-1-796,5 2 63,-1 0 1,0 0 0,1 0 0,-1 0-1,0 0 1,1 1 0,-1-1 0,0 0-1,1 0 1,-1 0 0,1 1 0,-1-1-1,0 0 1,1 0 0,-1 1 0,1-1-1,-1 1 1,1-1 0,-1 0 0,1 1-64,-10 19 169,-49 161 184,43-135-273,4-15 6,2 1 0,1 0 0,1 1 0,2 0 0,-1 21-86,6-48 9,1 1 0,0-1 0,1 1 1,0-1-1,0 1 0,0-1 0,1 1 0,0-1 1,0 0-1,1 2-9,-1-5 2,-1 0-1,1 0 1,0-1 0,0 1-1,0 0 1,0-1 0,0 0-1,1 1 1,-1-1 0,1 0 0,-1 0-1,1 0 1,0-1 0,0 1-1,0-1 1,0 1 0,0-1 0,0 0-1,0 0 1,1 0 0,2 0-2,3-1 6,0 1 0,0-2 1,0 1-1,0-1 0,0 0 0,0-1 1,0 0-1,0-1 0,0 0 1,-1 0-1,0 0 0,8-5-6,4-3 29,0-1 0,0-1 0,-1-1-1,7-7-28,-24 20 4,10-9 32,-1-1 0,0 0 0,7-9-36,-16 18 14,0-1 0,0 0 0,0 0-1,0 1 1,0-1 0,-1 0 0,0 0-1,1 0 1,-1-1 0,0 1 0,-1 0 0,1 0-1,-1-1 1,1 1 0,-1 0 0,0-1-1,0 1 1,0 0 0,-1-3-14,1 5 7,-1 0 1,1-1-1,0 1 1,-1 0-1,1 0 0,-1 0 1,0 0-1,1 0 1,-1 0-1,0 0 1,0 0-1,1 0 1,-1 0-1,0 0 0,0 0 1,0 1-1,0-1 1,0 0-1,0 1 1,0-1-1,0 0 1,-1 1-8,0-1 9,-1 0 1,0 1-1,0-1 1,1 1-1,-1 0 1,0 0-1,0 0 1,1 0 0,-1 0-1,0 0-9,-8 2 20,1 0 0,-1 1 1,1 0-1,-9 5-20,5-2-5,1 0 0,0 1 0,0 1 0,1 0 0,0 1 0,0 0 0,1 0 0,0 2-1,1-1 1,0 1 0,1 1 0,0-1 0,1 2 0,-2 3 5,-1 15-453,11-30 403,0 0 0,0-1 0,-1 1 0,1 0 1,0-1-1,0 1 0,0 0 0,0-1 0,0 1 0,0 0 1,1 0-1,-1-1 0,0 1 0,0 0 0,0-1 0,1 1 0,-1 0 1,0-1-1,1 1 0,-1 0 0,0-1 0,1 1 0,-1-1 1,1 1-1,-1-1 0,1 1 0,-1-1 0,1 1 0,0-1 0,-1 0 1,1 1-1,-1-1 0,1 0 0,0 1 0,-1-1 0,1 0 1,0 0-1,0 0 0,-1 1 0,1-1 50,19-4-1574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1.386"/>
    </inkml:context>
    <inkml:brush xml:id="br0">
      <inkml:brushProperty name="width" value="0.05" units="cm"/>
      <inkml:brushProperty name="height" value="0.05" units="cm"/>
      <inkml:brushProperty name="color" value="#00A0D7"/>
    </inkml:brush>
  </inkml:definitions>
  <inkml:trace contextRef="#ctx0" brushRef="#br0">291 115 2681,'0'-1'328,"0"-1"1,0 1-1,0-1 0,0 1 1,0 0-1,-1-1 1,1 1-1,0-1 1,-1 1-1,0-1 1,1 1-1,-1 0 1,0-1-1,1 1 1,-1 0-1,0 0 1,0 0-1,0 0 1,0-1-1,-1 1-328,1 0 177,-1 0 0,0 0 0,0 0 0,0 0 0,0 0 0,0 1 0,0-1-1,0 0 1,0 1 0,0 0 0,0-1 0,0 1 0,-1 0-177,-2 0 51,-1 0 1,1 1-1,-1 0 0,1 0 0,-1 0 1,1 0-1,-1 1 0,1 0 0,0 0 1,-2 1-52,-7 6 88,0 1 0,1 0 0,0 0 0,1 1 0,0 1 0,0 0 0,2 1 0,-1 0 0,2 1 1,0 0-1,0 0 0,1 1 0,-1 5-88,3-7 33,0 1-1,1-1 1,1 1 0,0 0 0,1 0-1,1 0 1,0 1 0,0-1 0,2 0-1,0 1 1,0-1 0,2 1-1,-1-1 1,2 0 0,2 7-33,-4-15 13,1-1 0,0 1 0,1-1 0,-1 0 0,1 0 0,0 0 0,0 0 0,1-1 0,-1 1 0,1-1 0,0 0 0,0 0 0,1 0 0,-1-1 0,1 1 0,0-1 0,0 0 0,0 0 0,0-1 0,0 0 0,0 0-1,1 0 1,-1 0 0,1-1 0,0 0 0,-1 0 0,5 0-13,4-1 43,-1 0 1,0-1-1,0 0 0,1-1 0,-1-1 0,0 0 0,-1 0 0,1-1 0,0-1 0,-1 0 0,9-6-43,-1-1 67,0-1-1,-1 0 1,-1-2-1,0 0 1,-1-1-1,-1 0 1,0-2-1,10-14-66,-14 15 48,0 0 1,0-1-1,-2-1 0,0 0 1,-2 0-1,0-1 0,-1 0 1,0-1-1,1-17-48,-6 31 26,-1-1 0,0 0 0,-1 0-1,0 0 1,-1 0 0,1 0 0,-1 0 0,-1 0 0,0 0-1,0 0 1,-1-4-26,0 7 18,1 0 0,-1 0 0,0 0 0,0 0 0,-1 0 0,0 0 0,1 1 0,-1 0 0,-1 0 0,1 0 0,-1 0 0,1 0 0,-1 1 0,0 0 0,0 0 0,-3-1-18,-7-2 17,1 1 1,-1 0-1,0 1 0,0 1 0,-1 0 0,1 1 1,-1 1-1,1 0 0,-1 1 0,-7 1-17,1 1-133,-1 1 1,1 1-1,0 1 0,0 0 0,1 2 0,0 1 1,-1 1 132,16-7-340,4-1 152,0 0 1,0-1-1,0 1 0,0 0 0,0 0 0,0 0 1,0 0-1,0 1 0,0-1 0,1 0 1,-1 1-1,0-1 0,1 1 0,-1 0 0,1 0 1,0-1-1,0 1 0,-1 1 188,1 9-3887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1.761"/>
    </inkml:context>
    <inkml:brush xml:id="br0">
      <inkml:brushProperty name="width" value="0.05" units="cm"/>
      <inkml:brushProperty name="height" value="0.05" units="cm"/>
      <inkml:brushProperty name="color" value="#00A0D7"/>
    </inkml:brush>
  </inkml:definitions>
  <inkml:trace contextRef="#ctx0" brushRef="#br0">98 5 5449,'22'-4'2697,"-11"8"-537,-18 10-1216,1 14-672,0 9-47,-16 13 39,4 5 8,-2 10 32,1-5-32,3 1-48,8-12-72,2-5-72,4-19-56,2-9-208,2-12-616,-2-12-441,-2-11-2383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8:25.126"/>
    </inkml:context>
    <inkml:brush xml:id="br0">
      <inkml:brushProperty name="width" value="0.05" units="cm"/>
      <inkml:brushProperty name="height" value="0.05" units="cm"/>
      <inkml:brushProperty name="color" value="#00A0D7"/>
    </inkml:brush>
  </inkml:definitions>
  <inkml:trace contextRef="#ctx0" brushRef="#br0">15 246 2104,'-6'8'3665,"-2"-10"-736,14-8-681,-6 8-1319,2-2-425,0-2-32,2-2-152,0-5-24,6-5-112,49-61-32,-47 65-80,8-2-24,-4 0-8,5 1 16,-3 1 56,0-2-488,-6 2-920,2 8 231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2.113"/>
    </inkml:context>
    <inkml:brush xml:id="br0">
      <inkml:brushProperty name="width" value="0.05" units="cm"/>
      <inkml:brushProperty name="height" value="0.05" units="cm"/>
      <inkml:brushProperty name="color" value="#00A0D7"/>
    </inkml:brush>
  </inkml:definitions>
  <inkml:trace contextRef="#ctx0" brushRef="#br0">6 90 3777,'-6'18'3761,"8"-8"-1201,2-12-1168,16-4-751,5-6-273,9 2-48,1 0-104,5 0-16,-10 4-80,7 2 16,-9-3 0,3 1 24,-11 4-48,6-6-24,-4-2-176,7-2-1208,-5 0 424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2.468"/>
    </inkml:context>
    <inkml:brush xml:id="br0">
      <inkml:brushProperty name="width" value="0.05" units="cm"/>
      <inkml:brushProperty name="height" value="0.05" units="cm"/>
      <inkml:brushProperty name="color" value="#00A0D7"/>
    </inkml:brush>
  </inkml:definitions>
  <inkml:trace contextRef="#ctx0" brushRef="#br0">61 134 11378,'11'-15'648,"0"1"0,1 0 0,0 1-1,1 0 1,6-4-648,-12 11 67,0 1 0,1 0 1,-1 0-1,1 1 0,1 0 0,-1 0 1,1 1-1,-1 0 0,1 1 0,0 0 1,5-1-68,-10 2 4,0 1 1,0 0-1,0 0 1,0 0 0,0 0-1,0 1 1,0 0-1,0-1 1,-1 1 0,1 1-1,0-1 1,0 0-1,-1 1 1,1 0 0,-1 0-1,0 0 1,1 0-1,-1 1 1,0-1 0,0 1-1,-1 0 1,1 0-1,0 0 1,-1 0 0,0 0-1,0 0 1,0 1-1,0-1 1,0 1 0,-1-1-1,1 1 1,-1 0-1,0 0 1,0-1 0,0 1-1,-1 0 1,0 0 0,1 0-1,-1 0 1,-1 0-1,1 0 1,0 0 0,-1 0-1,0-1 1,0 1-1,0 0 1,0 0 0,-1-1-1,0 1 1,1-1-1,-2 3-4,-6 6 34,0 0-1,-1-1 0,0 0 0,-1-1 1,0 0-1,0 0 0,-8 3-33,-27 18 126,-19 8-126,43-26 15,-87 49-30,109-62 9,0 0-1,0 0 1,0 0 0,0 0-1,0-1 1,0 1 0,0 0-1,0 0 1,0 0 0,0 0 0,0 0-1,0 0 1,0 0 0,0 0-1,0 0 1,-1 0 0,1 0-1,0 0 1,0 0 0,0 0-1,0 0 1,0 0 6,11-9-69,21-13-8,-4 7 47,-1 1 1,2 1 0,0 1 0,10-1 29,-25 9-3,1 0 1,-1 1-1,0 1 1,1 0 0,0 1-1,-1 1 1,1 0-1,-1 1 1,1 1-1,6 1 3,-18-3 7,0 1 0,0 0 1,0-1-1,0 1 0,0 0 0,0 1 0,0-1 0,0 0 0,0 1 0,-1 0 0,1 0 0,-1 0 0,1 0 1,-1 0-1,0 0 0,1 0 0,-1 1 0,0-1 0,-1 1 0,1 0 0,0-1 0,-1 1 0,1 2-7,-1-1 33,0 0 0,-1 0-1,1 0 1,-1 0 0,0 0-1,0 0 1,-1 0 0,1-1-1,-1 1 1,0 0 0,0 0-1,0 0 1,0 0 0,-1-1-1,1 1 1,-1 0-1,0-1 1,0 1-33,-7 9 121,0 0 0,0 0 0,-1-1 0,-1-1 0,-11 11-121,-12 8 266,-19 10-266,39-30 56,0 0 0,-1-1 0,-12 6-56,23-13-193,-1 0-1,1 0 0,0-1 0,-1 1 0,0-1 0,1 0 0,-1 0 0,0-1 0,1 1 0,-1-1 0,0 0 0,0 0 0,1-1 0,-1 1 0,0-1 0,-1-1 194,-7-6-1799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2.827"/>
    </inkml:context>
    <inkml:brush xml:id="br0">
      <inkml:brushProperty name="width" value="0.05" units="cm"/>
      <inkml:brushProperty name="height" value="0.05" units="cm"/>
      <inkml:brushProperty name="color" value="#00A0D7"/>
    </inkml:brush>
  </inkml:definitions>
  <inkml:trace contextRef="#ctx0" brushRef="#br0">207 223 7226,'-4'0'256,"1"0"0,-1 0 1,1 1-1,-1-1 1,1 1-1,-1 0 1,1 0-1,0 0 1,-1 0-1,1 1 0,0-1 1,0 1-1,0 0 1,0 0-1,0 0 1,0 0-1,1 1 1,-3 1-257,-7 8-36,0 1 1,0 1-1,-1 3 36,9-12 169,-10 14-53,0 0 0,2 1 0,0 0 0,-5 15-116,13-27 66,1 1 0,0-1 0,0 1-1,1 0 1,0 0 0,0 0 0,1 0 0,0 0 0,1 0 0,0 1-1,0-1 1,1 0 0,1 3-66,-2-9 43,1 0 0,0 0-1,-1-1 1,1 1 0,0 0 0,1 0-1,-1-1 1,0 1 0,1-1 0,0 1-1,-1-1 1,1 0 0,0 0 0,0 0-1,0 1 1,0-2 0,1 1 0,-1 0-1,0 0 1,1-1 0,-1 1 0,1-1-1,0 0 1,2 1-43,-1-1 70,0-1 0,0 1 0,0-1-1,1 0 1,-1 0 0,0 0 0,0-1 0,0 0 0,0 0-1,1 0 1,-1 0 0,0 0 0,-1-1 0,1 1-1,0-1 1,3-2-70,9-6 178,0-1 0,-1-1 0,-1 0-1,1-1 1,-2 0 0,0-1 0,3-5-178,7-10 203,-2-2 1,-1 0-1,2-7-203,-8 14 85,-2-1-1,-1-1 1,-1 0-1,0-3-84,-7 18 42,0 1-1,-1-1 1,0 0-1,-1 0 1,0 0-1,-1-1 1,0 1 0,0 0-1,-2 0 1,1 0-1,-2-4-41,1 10 15,1 0-1,-1 0 1,0 0-1,0 0 1,-1 0 0,1 0-1,-1 1 1,0 0-1,-1-1 1,1 1-1,-1 0 1,1 1 0,-1-1-1,0 1 1,-1-1-1,1 1 1,0 0-1,-1 1 1,0-1 0,0 1-1,1 0 1,-1 0-1,-1 0 1,1 1-1,0 0 1,0 0 0,0 0-1,-1 1 1,1-1-1,0 1 1,-1 1-15,-8-1-420,0 1 1,0 1-1,1 0 0,-1 1 0,1 1 1,0 0-1,0 0 0,0 1 1,1 1-1,-1 0 0,-8 7 420,-23 19-2226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3.593"/>
    </inkml:context>
    <inkml:brush xml:id="br0">
      <inkml:brushProperty name="width" value="0.05" units="cm"/>
      <inkml:brushProperty name="height" value="0.05" units="cm"/>
      <inkml:brushProperty name="color" value="#00A0D7"/>
    </inkml:brush>
  </inkml:definitions>
  <inkml:trace contextRef="#ctx0" brushRef="#br0">21 82 736,'-2'-3'649,"0"1"0,0-1-1,0 0 1,1 1 0,-1-1 0,1 0-1,-1 0 1,1 0 0,0 0 0,0 0 0,0-3-649,0 5 153,1 0 1,0 0-1,-1-1 1,1 1-1,0 0 1,0-1-1,-1 1 1,1 0-1,0-1 1,1 1 0,-1 0-1,0-1 1,0 1-1,0 0 1,1-1-1,-1 1 1,1 0-1,-1 0 1,1-1-1,-1 1 1,1 0-1,0 0 1,0 0 0,-1 0-1,1 0 1,0 0-1,0 0 1,0 0-1,0 0-153,0 1 87,0 0 0,0 0-1,0 0 1,0 0 0,0 0-1,0 0 1,0 0 0,0 0-1,-1 0 1,1 0 0,0 0-1,0 1 1,0-1 0,0 0 0,0 1-1,-1-1 1,1 1 0,0 0-87,7 2 154,12 5-109,0-1 1,0-2-1,1 0 0,11 1-45,-25-4 9,4-1 3,0 0 1,0-1-1,0 0 1,1-1-1,-1 0 1,0-1-1,0 0 1,0-1 0,0 0-1,-1 0 1,1-1-1,-1-1 1,0 0-1,2-1-12,15-6 106,-26 11-92,0 1 1,0-1-1,0 1 0,0 0 0,0-1 1,0 1-1,0 0 0,0 0 0,0-1 1,0 1-1,0 0 0,0 0 0,0 0 1,0 1-1,1-1-14,-2 0 12,0 0 0,1 0-1,-1 1 1,0-1 0,1 0 0,-1 0 0,0 1 0,0-1 0,0 0 0,1 0 0,-1 1-1,0-1 1,0 0 0,0 1 0,0-1 0,1 0 0,-1 1 0,0-1 0,0 0 0,0 1-1,0-1 1,0 1 0,0-1 0,0 0 0,0 1 0,0-1 0,0 0 0,0 1-12,-12 34 489,11-32-485,-22 51 276,2 1-1,-10 48-279,25-81 5,2 0 0,1 1 0,0 0-1,2 0 1,0-1 0,2 1 0,0 0 0,5 19-5,-3-26-7,-1-9-16,-1 1 1,1-1 0,-2 0 0,1 0 0,-1 1 0,0 0 22,0-8-59,0 0 0,0 1 1,0-1-1,0 0 1,0 0-1,0 1 0,0-1 1,0 0-1,0 1 0,0-1 1,0 0-1,0 1 0,0-1 1,0 0-1,-1 0 0,1 1 1,0-1-1,0 0 0,0 1 1,0-1-1,-1 0 1,1 0-1,0 0 0,0 1 1,-1-1-1,1 0 0,0 0 1,0 0-1,-1 1 0,1-1 1,0 0-1,0 0 0,-1 0 1,1 0-1,0 0 1,-1 0-1,1 0 0,0 0 1,-1 0-1,1 0 59,-3 0-1564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3.947"/>
    </inkml:context>
    <inkml:brush xml:id="br0">
      <inkml:brushProperty name="width" value="0.05" units="cm"/>
      <inkml:brushProperty name="height" value="0.05" units="cm"/>
      <inkml:brushProperty name="color" value="#00A0D7"/>
    </inkml:brush>
  </inkml:definitions>
  <inkml:trace contextRef="#ctx0" brushRef="#br0">3 250 1864,'-1'-2'413,"0"0"-1,1 0 0,0 0 0,-1 0 0,1 0 1,0 0-1,0 0 0,0 0 0,0 0 1,1 0-1,-1 0 0,0 0 0,1 1 0,0-1 1,-1 0-1,1-1-412,1 0 322,0 0 0,-1 0 0,1 0 0,0 0 0,1 1 0,-1-1 0,0 1 0,1-1 0,1 0-322,1-1 232,1 0-1,-1 1 0,1-1 1,0 1-1,0 0 0,0 1 1,1-1-1,-1 1 0,5-1-231,39-3 1088,-34 5-844,-1-1-1,1-1 1,12-4-244,-22 5-21,133-44 401,-110 35-1054,-1-2-1,0 0 1,17-13 674,-9 0-1264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4.348"/>
    </inkml:context>
    <inkml:brush xml:id="br0">
      <inkml:brushProperty name="width" value="0.05" units="cm"/>
      <inkml:brushProperty name="height" value="0.05" units="cm"/>
      <inkml:brushProperty name="color" value="#00A0D7"/>
    </inkml:brush>
  </inkml:definitions>
  <inkml:trace contextRef="#ctx0" brushRef="#br0">367 89 5369,'-4'-4'1185,"0"-1"1,1 0-1,-1 0 0,1 0 0,0-1 1,1 1-1186,0 1 111,1 1 0,0 0 0,-1 0 0,1 0 0,-1 0 0,0 1 0,0-1 0,0 0 1,-1 1-1,1-1 0,0 1 0,-1 0 0,0 0 0,1 0 0,-1 0 0,0 0 0,0 1 0,0-1 1,0 1-1,0 0 0,-4-1-111,0 1 46,-1 0 0,1 1 0,0 0 0,-1 0 0,1 1 0,0-1-1,-1 2 1,1-1 0,0 1 0,0 0 0,0 1 0,0-1 0,0 2 0,1-1 0,-1 1 0,1-1 0,0 2 0,0-1 0,0 1 0,1 0 0,-1 1-46,-12 12-2,1 2 1,0 0-1,2 0 1,1 2-1,-5 9 2,12-18-12,0-1 0,1 1 0,0 1 0,-1 7 12,6-18-8,0 0 1,-1 1-1,2-1 1,-1 1-1,0 0 1,1-1-1,-1 1 1,1-1-1,0 1 1,1-1-1,-1 1 1,0 0 0,1-1-1,0 1 1,0-1-1,0 1 1,0-1-1,1 0 1,0 3 7,0-5-4,-1 1 0,0-1 0,0 0 1,0 0-1,1 0 0,-1 0 1,1-1-1,-1 1 0,1 0 0,-1 0 1,1-1-1,-1 1 0,1-1 0,-1 0 1,1 1-1,0-1 0,-1 0 0,1 0 1,0 0-1,-1 0 0,1 0 0,0 0 1,-1 0-1,1-1 0,-1 1 1,2-1 3,4-1-4,-1 0 0,1-1 0,-1 0 0,1 0 1,4-4 3,7-6 26,-1 0 0,0-2 1,-1 0-1,0-1 0,12-17-26,7-6 78,-35 39-72,1-1-1,-1 0 1,1 1-1,-1-1 1,1 0-1,0 1 1,-1-1-1,1 1 1,0-1-1,0 1 1,-1-1-1,1 1 1,0-1-1,0 1 1,0 0-1,0 0 1,-1-1-1,1 1 1,0 0-1,0 0-5,0 0 4,-1 0-1,1 1 0,-1-1 1,0 0-1,1 1 1,-1-1-1,1 0 0,-1 1 1,0-1-1,1 0 1,-1 1-1,0-1 0,0 1 1,1-1-1,-1 1 1,0-1-1,0 0 0,0 1 1,1-1-1,-1 1 1,0-1-1,0 1 0,0-1 1,0 1-1,0 0-3,-1 43 125,1-31-82,-4 55 186,-2-1 0,-3 0 0,-4-1 0,-4 9-229,10-54-12,5-18-253,1 0-1,0 1 1,0-1 0,0 1 0,0 0 0,0-1-1,1 1 1,0 0 0,-1 0 265,3 7-1607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4.748"/>
    </inkml:context>
    <inkml:brush xml:id="br0">
      <inkml:brushProperty name="width" value="0.05" units="cm"/>
      <inkml:brushProperty name="height" value="0.05" units="cm"/>
      <inkml:brushProperty name="color" value="#00A0D7"/>
    </inkml:brush>
  </inkml:definitions>
  <inkml:trace contextRef="#ctx0" brushRef="#br0">156 90 7538,'1'-5'653,"-1"0"1,1 0 0,-1-1 0,0 1 0,0 0 0,-1 0 0,0 0-654,1 3 98,0 0 0,-1 0-1,1 0 1,-1 0 0,0 1 0,1-1 0,-1 0 0,0 0 0,0 1 0,0-1 0,0 1 0,0-1 0,-1 1-1,1-1 1,0 1 0,-1 0 0,1-1 0,-1 1 0,0 0-98,1 0 30,0 1 0,0 0 0,0 0 0,0-1 0,0 1 0,0 0 0,0 0 0,0 0 0,0 0 0,0 0 0,0 0 0,0 0 0,0 1 0,0-1 0,0 0 0,1 0 0,-1 1 0,0-1 0,0 1 0,0-1 0,0 1 0,0-1 0,1 1 0,-1-1 0,0 1-30,-18 19 217,6 2-191,0 0 1,2 0-1,1 1 1,0 1 0,2 0-1,1 0 1,1 0-1,1 1 1,1 0-1,-1 18-26,4-33-3,1 0 0,0 0 0,1-1 0,0 1 0,0 0 0,1 0 0,0-1 0,1 1-1,2 5 4,-3-11 9,-1-1 0,1 1 0,0-1-1,0 1 1,0-1 0,0 0-1,1 0 1,-1 0 0,1 0 0,0-1-1,0 1 1,0-1 0,0 0-1,0 1 1,0-1 0,1-1 0,-1 1-1,1 0 1,-1-1 0,1 0-1,0 0 1,0 0 0,-1 0 0,1 0-1,0-1 1,0 0-9,5 0 51,0 0 1,0-1-1,0 0 0,0-1 1,0 0-1,0-1 0,-1 1 1,1-2-1,-1 1 0,0-1 0,1 0-51,11-8 156,-1 0 0,0-1 0,11-10-156,-19 14 48,-1-1-1,0 0 1,-1 0 0,0 0-1,0-1 1,-1-1-1,-1 0 1,0 0 0,0 0-1,-1 0 1,-1-1-1,2-7-47,-5 14 21,0 0 0,-1-1-1,0 0 1,0 1 0,0-1-1,-1 0 1,0 1 0,-1-1-1,1 0 1,-1 1 0,0-1-1,-1 1 1,1-1 0,-1 1-1,-1-1 1,1 1-1,-1 0 1,0 0 0,-1 0-1,1 1 1,-1-1 0,0 1-1,-1 0 1,1 0 0,-1 0-1,-3-2-20,-3-1-12,-1-1 0,0 1 0,-1 1 0,0 0 0,0 1 0,0 1 0,-1 0 0,0 0 0,0 1 0,0 1 0,0 1 0,-1 0 0,1 1 0,0 0 0,-15 1 12,1 7-626,27-7 529,0 0 1,1 1-1,-1-1 1,0 0-1,1 0 1,-1 1-1,0-1 1,1 0-1,-1 1 1,1-1-1,-1 1 1,1-1-1,-1 1 1,1-1-1,-1 1 1,1-1-1,-1 1 1,1-1-1,-1 1 0,1 0 1,0-1-1,-1 1 1,1-1-1,0 1 1,0 0-1,-1 0 1,1-1-1,0 1 1,0 0-1,0-1 1,0 1-1,0 0 1,0 0 96,5 4-1873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5.885"/>
    </inkml:context>
    <inkml:brush xml:id="br0">
      <inkml:brushProperty name="width" value="0.05" units="cm"/>
      <inkml:brushProperty name="height" value="0.05" units="cm"/>
      <inkml:brushProperty name="color" value="#00A0D7"/>
    </inkml:brush>
  </inkml:definitions>
  <inkml:trace contextRef="#ctx0" brushRef="#br0">0 105 2961,'0'0'4114,"0"0"-1140,0 0-1262,0 7 79,1 18-1541,0 0 0,5 24-250,-3-24 43,-1 0 0,0 23-43,-4 62 290,7-162 795,-3 41-1077,0-13-10,1 0 1,2 0-1,0 0 0,8-19 2,-10 36-2,0 1 0,0 0 0,0-1 0,1 1 0,0 0-1,0 0 1,0 1 0,1-1 0,2-1 2,-4 5 0,0-1 0,0 1 0,0 0 0,0 0 0,1 0 0,-1 0 0,1 1 0,-1-1 0,1 1 0,0 0 0,-1 0 0,1 0 0,0 1 0,0-1 0,0 1 0,-1 0 0,4 0 0,-3 0 14,-1 1 0,1-1-1,0 1 1,-1 0-1,1 0 1,-1 1 0,1-1-1,-1 1 1,0-1 0,0 1-1,1 0 1,-1 0-1,0 1 1,-1-1 0,1 1-1,0-1 1,-1 1-1,1 0 1,-1 0 0,0 0-1,0 0 1,0 0 0,-1 1-1,1-1 1,-1 0-1,1 1 1,-1 0 0,0-1-1,0 4-13,1 1 50,-1 1 0,1-1 0,-2 1 0,1 0 0,-1-1 0,0 1-1,-1 0 1,0-1 0,-1 1 0,1-1 0,-2 1 0,0 1-50,0-1 59,2-4-43,-1-1 0,0 0 0,1 0 0,-1 0 0,-1 0 0,1 0 0,-1 0-16,18-42-63,-1 12 57,2 1 0,16-20 6,-15 23-3,0-2-2,1 2-1,2 0 1,0 1 0,5-2 5,-18 16 0,9-7 29,0 0-1,1 1 1,4-2-29,-16 11 41,0 1 1,0 0-1,1 0 0,-1 1 1,1-1-1,-1 1 1,1 0-1,0 1 0,-1-1 1,1 1-1,0 1 1,0-1-1,6 1-41,-10 0 20,-1 1 0,1-1 0,-1 1 0,1 0 0,-1 0 0,1 0 0,-1-1 0,0 2-1,1-1 1,-1 0 0,0 0 0,0 0 0,0 0 0,0 1 0,0-1 0,0 1 0,0-1 0,0 1 0,0-1 0,-1 1 0,1-1 0,-1 1 0,1-1 0,-1 2-20,9 40 141,-9-41-133,8 92 112,-6-56-98,2 0 1,1 0-1,2-1 1,4 9-23,-11-44-224,1-1 1,-1 1 0,1-1 0,-1 0 0,1 1-1,-1-1 1,1 0 0,0 1 0,-1-1 0,1 0-1,0 0 1,0 0 0,0 1 0,0-1 0,0 0-1,0 0 1,1-1 0,-1 1 0,0 0 0,0 0-1,1-1 1,-1 1 223,8 0-2878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6.802"/>
    </inkml:context>
    <inkml:brush xml:id="br0">
      <inkml:brushProperty name="width" value="0.05" units="cm"/>
      <inkml:brushProperty name="height" value="0.05" units="cm"/>
      <inkml:brushProperty name="color" value="#00A0D7"/>
    </inkml:brush>
  </inkml:definitions>
  <inkml:trace contextRef="#ctx0" brushRef="#br0">55 66 7074,'-48'19'3244,"47"-19"-3141,1 0-1,-1 0 1,1 1 0,0-1-1,-1 0 1,1 1 0,-1-1-1,1 0 1,0 1 0,-1-1-1,1 0 1,0 1 0,0-1-1,-1 1 1,1-1-1,0 1 1,0-1 0,0 0-1,0 1 1,-1-1 0,1 1-1,0-1 1,0 1 0,0-1-1,0 1 1,0-1 0,0 1-1,0-1 1,0 1 0,0-1-1,1 1 1,-1-1-1,0 1 1,0-1 0,0 1-1,0-1 1,1 1 0,-1-1-1,0 0 1,1 1 0,-1-1-1,0 1 1,1-1 0,-1 0-104,4 12 710,9 42-329,1 25-380,-11-62 58,-2 0 0,0 0 0,-2 10-58,1-20 31,-1 0 1,0-1-1,0 1 1,0 0-1,-1 0 1,0-1-1,-1 1 1,-2 5-32,-1-5 82,2-10 8,2-21 30,10-17-111,-4 26-8,3-13-3,1 0 0,1 0 0,1 1 1,4-5 1,-4 12-5,1 0 1,1 0-1,2-1 5,-9 15 6,0-1 0,0 1 0,1 0 0,0 0 0,0 0-1,0 1 1,1 0 0,-1 0 0,1 0 0,3 0-6,-8 4 7,-1 0 0,1 1 0,0-1 0,0 0 1,0 1-1,0 0 0,0-1 0,0 1 0,0 0 0,0 0 0,0 0 1,0 0-1,0 0 0,-1 1 0,1-1 0,0 1 0,0-1 0,0 1 1,0 0-1,0-1 0,-1 1 0,1 0 0,0 0 0,-1 0 0,1 1 1,0-1-1,-1 0 0,0 0 0,1 1 0,-1-1 0,0 1 0,0-1 1,1 1-1,-1 1-7,5 6 38,-1 1 0,-1-1 0,0 1 0,0 0 1,1 8-39,-4-17 2,2 9 27,0 0 1,-1 0-1,0 0 0,0 0 1,-1 0-1,0 1 0,-1-1 1,0 0-1,-1 1 0,0 2-29,1-13 5,0 1-1,0-1 0,0 1 0,0-1 0,0 1 0,0-1 0,0 1 1,0-1-1,0 1 0,-1-1 0,1 0 0,0 1 0,0-1 0,0 1 0,0-1 1,-1 1-1,1-1 0,0 0 0,-1 1 0,1-1 0,0 1 0,-1-1 1,1 0-1,0 1 0,-1-1 0,1 0 0,0 0 0,-1 1 0,1-1 1,-1 0-1,1 0 0,-1 0 0,1 1 0,-1-1 0,1 0 0,-1 0 1,1 0-1,0 0 0,-1 0 0,1 0 0,-1 0 0,1 0 0,-1 0 1,1 0-1,-1 0 0,1 0 0,-1-1 0,1 1-4,-1 0 2,0-1 0,0 0 0,0 0 0,0 0 0,1 0 0,-1 0 0,0 1 0,1-1 0,-1 0 0,0 0 0,1-1 0,0 1 0,-1 0 0,1 0 0,-1 0 0,1 0 0,0 0 0,0 0 0,0 0-1,0-1 1,0 1-2,0-4-2,0 1 0,0 0 0,1 0 0,0 0 0,0 0 0,0 0 0,0 0 0,1 0-1,-1 0 1,1 0 0,0 0 0,1 1 2,34-67-20,-33 61 19,1 0 0,1 0-1,0 1 1,0 0 0,0 0 0,1 1 0,0 0-1,1 0 1,0 0 0,0 1 0,2-1 1,-9 6 7,0 0 0,1 1 0,-1-1 1,0 0-1,1 1 0,-1-1 0,1 1 1,-1 0-1,0-1 0,1 1 0,-1 0 1,1 0-1,-1 0 0,1 0 0,-1 0 1,1 0-1,-1 0 0,1 0 0,-1 1 0,0-1 1,1 1-1,0-1-7,0 2 14,1-1 1,-1 1-1,0-1 0,0 1 1,0 0-1,-1 0 0,1-1 1,0 1-1,-1 0 0,1 1 1,-1-1-1,1 1-14,3 7 41,0 1 0,-1-1 0,-1 1 0,1 0 0,-1 3-41,5 22 50,-2 1 0,-2 0 0,-1-1 0,-1 24-50,-4-82-2711,2-15 793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23:26:17.152"/>
    </inkml:context>
    <inkml:brush xml:id="br0">
      <inkml:brushProperty name="width" value="0.05" units="cm"/>
      <inkml:brushProperty name="height" value="0.05" units="cm"/>
      <inkml:brushProperty name="color" value="#00A0D7"/>
    </inkml:brush>
  </inkml:definitions>
  <inkml:trace contextRef="#ctx0" brushRef="#br0">26 1 6169,'-3'3'501,"1"0"-1,-1 1 0,1-1 0,0 1 1,0 0-1,0 0 0,0 0 0,1 0 1,0 0-1,-1 0 0,1 0 0,1 0 0,-1 0 1,0 3-501,1 11 185,-1 0-1,3 18-184,0-4 744,7 114 1516,10 39-2260,5 46 492,-23-214-476,1-4-34,-1 0 0,-1 0 1,0 0-1,-1 0 0,0 0 0,-1 0 0,-1 0 18,-4 2-600,7-15 558,-1 0 0,1 0 0,0 1 1,0-1-1,0 0 0,0 0 0,-1 1 1,1-1-1,0 0 0,0 0 0,0 0 1,-1 1-1,1-1 0,0 0 0,-1 0 1,1 0-1,0 0 0,0 0 0,-1 0 1,1 1-1,0-1 0,0 0 0,-1 0 0,1 0 1,0 0-1,-1 0 0,1 0 0,0 0 1,-1 0-1,1 0 0,0 0 0,0 0 1,-1-1-1,1 1 0,0 0 0,-1 0 1,1 0-1,0 0 0,0 0 0,-1-1 1,1 1-1,0 0 0,0 0 0,0 0 1,-1-1-1,1 1 0,0 0 0,0 0 1,0 0-1,-1-1 0,1 1 42,-7-22-1764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67EAB-B34B-4E64-9690-A0DB92FC9FC8}" type="datetimeFigureOut">
              <a:rPr lang="fr-CA" smtClean="0"/>
              <a:t>2020-10-15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84196-4466-4B5F-A958-25A74F0B0715}" type="slidenum">
              <a:rPr lang="fr-CA" smtClean="0"/>
              <a:t>‹N°›</a:t>
            </a:fld>
            <a:endParaRPr lang="fr-CA"/>
          </a:p>
        </p:txBody>
      </p:sp>
    </p:spTree>
    <p:extLst>
      <p:ext uri="{BB962C8B-B14F-4D97-AF65-F5344CB8AC3E}">
        <p14:creationId xmlns:p14="http://schemas.microsoft.com/office/powerpoint/2010/main" val="86759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Physique" TargetMode="External"/><Relationship Id="rId7" Type="http://schemas.openxmlformats.org/officeDocument/2006/relationships/hyperlink" Target="https://fr.wikipedia.org/wiki/Sous-mari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fr.wikipedia.org/wiki/Ballast_(marine)" TargetMode="External"/><Relationship Id="rId5" Type="http://schemas.openxmlformats.org/officeDocument/2006/relationships/hyperlink" Target="https://fr.wikipedia.org/wiki/Ludion_(physique)#cite_note-1" TargetMode="External"/><Relationship Id="rId4" Type="http://schemas.openxmlformats.org/officeDocument/2006/relationships/hyperlink" Target="https://fr.wikipedia.org/wiki/Fluide_incompressi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5min/30min/75min</a:t>
            </a:r>
          </a:p>
        </p:txBody>
      </p:sp>
      <p:sp>
        <p:nvSpPr>
          <p:cNvPr id="4" name="Espace réservé de l'en-tête 3"/>
          <p:cNvSpPr>
            <a:spLocks noGrp="1"/>
          </p:cNvSpPr>
          <p:nvPr>
            <p:ph type="hdr" sz="quarter"/>
          </p:nvPr>
        </p:nvSpPr>
        <p:spPr/>
        <p:txBody>
          <a:bodyPr/>
          <a:lstStyle/>
          <a:p>
            <a:pPr defTabSz="942289">
              <a:defRPr/>
            </a:pPr>
            <a:r>
              <a:rPr lang="fr-CA">
                <a:solidFill>
                  <a:prstClr val="black"/>
                </a:solidFill>
                <a:latin typeface="Calibri" panose="020F0502020204030204"/>
              </a:rPr>
              <a:t>Cours 3 sec1 Labo masse</a:t>
            </a:r>
          </a:p>
        </p:txBody>
      </p:sp>
      <p:sp>
        <p:nvSpPr>
          <p:cNvPr id="5" name="Espace réservé du numéro de diapositive 4"/>
          <p:cNvSpPr>
            <a:spLocks noGrp="1"/>
          </p:cNvSpPr>
          <p:nvPr>
            <p:ph type="sldNum" sz="quarter" idx="5"/>
          </p:nvPr>
        </p:nvSpPr>
        <p:spPr/>
        <p:txBody>
          <a:bodyPr/>
          <a:lstStyle/>
          <a:p>
            <a:pPr defTabSz="942289">
              <a:defRPr/>
            </a:pPr>
            <a:fld id="{7A7B3A1A-1D7D-40AA-A1C2-57016EDF416F}" type="slidenum">
              <a:rPr lang="fr-CA">
                <a:solidFill>
                  <a:prstClr val="black"/>
                </a:solidFill>
                <a:latin typeface="Calibri" panose="020F0502020204030204"/>
              </a:rPr>
              <a:pPr defTabSz="942289">
                <a:defRPr/>
              </a:pPr>
              <a:t>3</a:t>
            </a:fld>
            <a:endParaRPr lang="fr-CA">
              <a:solidFill>
                <a:prstClr val="black"/>
              </a:solidFill>
              <a:latin typeface="Calibri" panose="020F0502020204030204"/>
            </a:endParaRPr>
          </a:p>
        </p:txBody>
      </p:sp>
    </p:spTree>
    <p:extLst>
      <p:ext uri="{BB962C8B-B14F-4D97-AF65-F5344CB8AC3E}">
        <p14:creationId xmlns:p14="http://schemas.microsoft.com/office/powerpoint/2010/main" val="338647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mn-lt"/>
                <a:ea typeface="+mn-ea"/>
                <a:cs typeface="+mn-cs"/>
              </a:rPr>
              <a:t>Le </a:t>
            </a:r>
            <a:r>
              <a:rPr lang="fr-CA" sz="1200" b="1" i="0" kern="1200" dirty="0">
                <a:solidFill>
                  <a:schemeClr val="tx1"/>
                </a:solidFill>
                <a:effectLst/>
                <a:latin typeface="+mn-lt"/>
                <a:ea typeface="+mn-ea"/>
                <a:cs typeface="+mn-cs"/>
              </a:rPr>
              <a:t>ludion</a:t>
            </a:r>
            <a:r>
              <a:rPr lang="fr-CA" sz="1200" b="0" i="0" kern="1200" dirty="0">
                <a:solidFill>
                  <a:schemeClr val="tx1"/>
                </a:solidFill>
                <a:effectLst/>
                <a:latin typeface="+mn-lt"/>
                <a:ea typeface="+mn-ea"/>
                <a:cs typeface="+mn-cs"/>
              </a:rPr>
              <a:t> est un montage de </a:t>
            </a:r>
            <a:r>
              <a:rPr lang="fr-CA" sz="1200" b="0" i="0" u="none" strike="noStrike" kern="1200" dirty="0">
                <a:solidFill>
                  <a:schemeClr val="tx1"/>
                </a:solidFill>
                <a:effectLst/>
                <a:latin typeface="+mn-lt"/>
                <a:ea typeface="+mn-ea"/>
                <a:cs typeface="+mn-cs"/>
                <a:hlinkClick r:id="rId3" tooltip="Physique"/>
              </a:rPr>
              <a:t>physique</a:t>
            </a:r>
            <a:r>
              <a:rPr lang="fr-CA" sz="1200" b="0" i="0" kern="1200" dirty="0">
                <a:solidFill>
                  <a:schemeClr val="tx1"/>
                </a:solidFill>
                <a:effectLst/>
                <a:latin typeface="+mn-lt"/>
                <a:ea typeface="+mn-ea"/>
                <a:cs typeface="+mn-cs"/>
              </a:rPr>
              <a:t> (ou un jouet) illustrant la forte compressibilité de l'air (par rapport à l'eau, </a:t>
            </a:r>
            <a:r>
              <a:rPr lang="fr-CA" sz="1200" b="0" i="0" u="none" strike="noStrike" kern="1200" dirty="0">
                <a:solidFill>
                  <a:schemeClr val="tx1"/>
                </a:solidFill>
                <a:effectLst/>
                <a:latin typeface="+mn-lt"/>
                <a:ea typeface="+mn-ea"/>
                <a:cs typeface="+mn-cs"/>
                <a:hlinkClick r:id="rId4" tooltip="Fluide incompressible"/>
              </a:rPr>
              <a:t>très peu compressible</a:t>
            </a:r>
            <a:r>
              <a:rPr lang="fr-CA" sz="1200" b="0" i="0" kern="1200" dirty="0">
                <a:solidFill>
                  <a:schemeClr val="tx1"/>
                </a:solidFill>
                <a:effectLst/>
                <a:latin typeface="+mn-lt"/>
                <a:ea typeface="+mn-ea"/>
                <a:cs typeface="+mn-cs"/>
              </a:rPr>
              <a:t>) : un objet creux et rempli d'air est immergé dans un récipient fermé par une membrane. L'air qu'il contient sert à le faire flotter. L'apparition d'une pression sur la membrane fait descendre l'objet creux et l'arrêt de la pression le fait remonter.</a:t>
            </a:r>
          </a:p>
          <a:p>
            <a:r>
              <a:rPr lang="fr-CA" sz="1200" b="0" i="0" kern="1200" dirty="0">
                <a:solidFill>
                  <a:schemeClr val="tx1"/>
                </a:solidFill>
                <a:effectLst/>
                <a:latin typeface="+mn-lt"/>
                <a:ea typeface="+mn-ea"/>
                <a:cs typeface="+mn-cs"/>
              </a:rPr>
              <a:t>Intervient en premier lieu la transmission de la pression par le liquide : celui-ci ne pouvant en première approximation pas être comprimé</a:t>
            </a:r>
            <a:r>
              <a:rPr lang="fr-CA" sz="1200" b="0" i="0" u="none" strike="noStrike" kern="1200" baseline="30000" dirty="0">
                <a:solidFill>
                  <a:schemeClr val="tx1"/>
                </a:solidFill>
                <a:effectLst/>
                <a:latin typeface="+mn-lt"/>
                <a:ea typeface="+mn-ea"/>
                <a:cs typeface="+mn-cs"/>
                <a:hlinkClick r:id="rId5"/>
              </a:rPr>
              <a:t>1</a:t>
            </a:r>
            <a:r>
              <a:rPr lang="fr-CA" sz="1200" b="0" i="0" kern="1200" dirty="0">
                <a:solidFill>
                  <a:schemeClr val="tx1"/>
                </a:solidFill>
                <a:effectLst/>
                <a:latin typeface="+mn-lt"/>
                <a:ea typeface="+mn-ea"/>
                <a:cs typeface="+mn-cs"/>
              </a:rPr>
              <a:t>, il transmet la pression à l'air se trouvant dans l'objet creux. L'air se comprime et son volume diminue. Cet air prend alors moins de place. La place libérée par l'air est alors occupée par le liquide. L'objet descend donc car la poussée d'Archimède qu'il subit diminue par la perte de volume de la bulle d'air qui le fait flotter. Le ludion coule car son accélération prend alors les mêmes directions et sens que ceux de la nouvelle résultante des forces appliquées en son centre de gravité.</a:t>
            </a:r>
          </a:p>
          <a:p>
            <a:r>
              <a:rPr lang="fr-CA" sz="1200" b="0" i="0" kern="1200" dirty="0">
                <a:solidFill>
                  <a:schemeClr val="tx1"/>
                </a:solidFill>
                <a:effectLst/>
                <a:latin typeface="+mn-lt"/>
                <a:ea typeface="+mn-ea"/>
                <a:cs typeface="+mn-cs"/>
              </a:rPr>
              <a:t>C'est le principe du </a:t>
            </a:r>
            <a:r>
              <a:rPr lang="fr-CA" sz="1200" b="0" i="0" u="none" strike="noStrike" kern="1200" dirty="0">
                <a:solidFill>
                  <a:schemeClr val="tx1"/>
                </a:solidFill>
                <a:effectLst/>
                <a:latin typeface="+mn-lt"/>
                <a:ea typeface="+mn-ea"/>
                <a:cs typeface="+mn-cs"/>
                <a:hlinkClick r:id="rId6" tooltip="Ballast (marine)"/>
              </a:rPr>
              <a:t>ballast</a:t>
            </a:r>
            <a:r>
              <a:rPr lang="fr-CA" sz="1200" b="0" i="0" kern="1200" dirty="0">
                <a:solidFill>
                  <a:schemeClr val="tx1"/>
                </a:solidFill>
                <a:effectLst/>
                <a:latin typeface="+mn-lt"/>
                <a:ea typeface="+mn-ea"/>
                <a:cs typeface="+mn-cs"/>
              </a:rPr>
              <a:t> des </a:t>
            </a:r>
            <a:r>
              <a:rPr lang="fr-CA" sz="1200" b="0" i="0" u="none" strike="noStrike" kern="1200" dirty="0">
                <a:solidFill>
                  <a:schemeClr val="tx1"/>
                </a:solidFill>
                <a:effectLst/>
                <a:latin typeface="+mn-lt"/>
                <a:ea typeface="+mn-ea"/>
                <a:cs typeface="+mn-cs"/>
                <a:hlinkClick r:id="rId7" tooltip="Sous-marin"/>
              </a:rPr>
              <a:t>sous-marins</a:t>
            </a:r>
            <a:r>
              <a:rPr lang="fr-CA" sz="1200" b="0" i="0" kern="1200" dirty="0">
                <a:solidFill>
                  <a:schemeClr val="tx1"/>
                </a:solidFill>
                <a:effectLst/>
                <a:latin typeface="+mn-lt"/>
                <a:ea typeface="+mn-ea"/>
                <a:cs typeface="+mn-cs"/>
              </a:rPr>
              <a:t>.</a:t>
            </a:r>
          </a:p>
          <a:p>
            <a:endParaRPr lang="fr-CA" dirty="0"/>
          </a:p>
        </p:txBody>
      </p:sp>
      <p:sp>
        <p:nvSpPr>
          <p:cNvPr id="4" name="Espace réservé du numéro de diapositive 3"/>
          <p:cNvSpPr>
            <a:spLocks noGrp="1"/>
          </p:cNvSpPr>
          <p:nvPr>
            <p:ph type="sldNum" sz="quarter" idx="5"/>
          </p:nvPr>
        </p:nvSpPr>
        <p:spPr/>
        <p:txBody>
          <a:bodyPr/>
          <a:lstStyle/>
          <a:p>
            <a:fld id="{C4684196-4466-4B5F-A958-25A74F0B0715}" type="slidenum">
              <a:rPr lang="fr-CA" smtClean="0"/>
              <a:t>7</a:t>
            </a:fld>
            <a:endParaRPr lang="fr-CA"/>
          </a:p>
        </p:txBody>
      </p:sp>
    </p:spTree>
    <p:extLst>
      <p:ext uri="{BB962C8B-B14F-4D97-AF65-F5344CB8AC3E}">
        <p14:creationId xmlns:p14="http://schemas.microsoft.com/office/powerpoint/2010/main" val="228179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https://www.youtube.com/watch?v=1Qb7R4wXDDk&amp;ab_channel=ClintonThrower</a:t>
            </a:r>
          </a:p>
        </p:txBody>
      </p:sp>
      <p:sp>
        <p:nvSpPr>
          <p:cNvPr id="4" name="Espace réservé du numéro de diapositive 3"/>
          <p:cNvSpPr>
            <a:spLocks noGrp="1"/>
          </p:cNvSpPr>
          <p:nvPr>
            <p:ph type="sldNum" sz="quarter" idx="5"/>
          </p:nvPr>
        </p:nvSpPr>
        <p:spPr/>
        <p:txBody>
          <a:bodyPr/>
          <a:lstStyle/>
          <a:p>
            <a:fld id="{C4684196-4466-4B5F-A958-25A74F0B0715}" type="slidenum">
              <a:rPr lang="fr-CA" smtClean="0"/>
              <a:t>8</a:t>
            </a:fld>
            <a:endParaRPr lang="fr-CA"/>
          </a:p>
        </p:txBody>
      </p:sp>
    </p:spTree>
    <p:extLst>
      <p:ext uri="{BB962C8B-B14F-4D97-AF65-F5344CB8AC3E}">
        <p14:creationId xmlns:p14="http://schemas.microsoft.com/office/powerpoint/2010/main" val="3041215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948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3046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296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062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143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2020-10-15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83668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2020-10-15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0494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298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2020-10-15</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178077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4803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2020-10-15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47821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04981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2020-10-15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96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2020-10-15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553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2020-10-15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5630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689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158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2020-10-15</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36629844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010.png"/><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3.xml"/><Relationship Id="rId7" Type="http://schemas.openxmlformats.org/officeDocument/2006/relationships/image" Target="../media/image1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image" Target="../media/image4.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slideLayout" Target="../slideLayouts/slideLayout5.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 Type="http://schemas.openxmlformats.org/officeDocument/2006/relationships/tags" Target="../tags/tag48.xml"/><Relationship Id="rId16" Type="http://schemas.openxmlformats.org/officeDocument/2006/relationships/tags" Target="../tags/tag62.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s/_rels/slide18.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slideLayout" Target="../slideLayouts/slideLayout5.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6.xml"/><Relationship Id="rId18" Type="http://schemas.openxmlformats.org/officeDocument/2006/relationships/image" Target="../media/image25.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2.png"/><Relationship Id="rId17" Type="http://schemas.openxmlformats.org/officeDocument/2006/relationships/customXml" Target="../ink/ink8.xml"/><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5.xml"/><Relationship Id="rId24" Type="http://schemas.openxmlformats.org/officeDocument/2006/relationships/image" Target="../media/image28.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21.png"/><Relationship Id="rId19" Type="http://schemas.openxmlformats.org/officeDocument/2006/relationships/customXml" Target="../ink/ink9.xml"/><Relationship Id="rId4" Type="http://schemas.openxmlformats.org/officeDocument/2006/relationships/image" Target="../media/image18.png"/><Relationship Id="rId9" Type="http://schemas.openxmlformats.org/officeDocument/2006/relationships/customXml" Target="../ink/ink4.xml"/><Relationship Id="rId14" Type="http://schemas.openxmlformats.org/officeDocument/2006/relationships/image" Target="../media/image23.png"/><Relationship Id="rId22" Type="http://schemas.openxmlformats.org/officeDocument/2006/relationships/image" Target="../media/image27.png"/></Relationships>
</file>

<file path=ppt/slides/_rels/slide21.xml.rels><?xml version="1.0" encoding="UTF-8" standalone="yes"?>
<Relationships xmlns="http://schemas.openxmlformats.org/package/2006/relationships"><Relationship Id="rId117" Type="http://schemas.openxmlformats.org/officeDocument/2006/relationships/customXml" Target="../ink/ink69.xml"/><Relationship Id="rId21" Type="http://schemas.openxmlformats.org/officeDocument/2006/relationships/customXml" Target="../ink/ink21.xml"/><Relationship Id="rId63" Type="http://schemas.openxmlformats.org/officeDocument/2006/relationships/customXml" Target="../ink/ink42.xml"/><Relationship Id="rId159" Type="http://schemas.openxmlformats.org/officeDocument/2006/relationships/customXml" Target="../ink/ink90.xml"/><Relationship Id="rId170" Type="http://schemas.openxmlformats.org/officeDocument/2006/relationships/image" Target="../media/image113.png"/><Relationship Id="rId226" Type="http://schemas.openxmlformats.org/officeDocument/2006/relationships/image" Target="../media/image141.png"/><Relationship Id="rId268" Type="http://schemas.openxmlformats.org/officeDocument/2006/relationships/image" Target="../media/image162.png"/><Relationship Id="rId32" Type="http://schemas.openxmlformats.org/officeDocument/2006/relationships/image" Target="../media/image44.png"/><Relationship Id="rId74" Type="http://schemas.openxmlformats.org/officeDocument/2006/relationships/image" Target="../media/image65.png"/><Relationship Id="rId128" Type="http://schemas.openxmlformats.org/officeDocument/2006/relationships/image" Target="../media/image92.png"/><Relationship Id="rId5" Type="http://schemas.openxmlformats.org/officeDocument/2006/relationships/customXml" Target="../ink/ink13.xml"/><Relationship Id="rId181" Type="http://schemas.openxmlformats.org/officeDocument/2006/relationships/customXml" Target="../ink/ink101.xml"/><Relationship Id="rId237" Type="http://schemas.openxmlformats.org/officeDocument/2006/relationships/customXml" Target="../ink/ink129.xml"/><Relationship Id="rId279" Type="http://schemas.openxmlformats.org/officeDocument/2006/relationships/customXml" Target="../ink/ink150.xml"/><Relationship Id="rId43" Type="http://schemas.openxmlformats.org/officeDocument/2006/relationships/customXml" Target="../ink/ink32.xml"/><Relationship Id="rId139" Type="http://schemas.openxmlformats.org/officeDocument/2006/relationships/customXml" Target="../ink/ink80.xml"/><Relationship Id="rId290" Type="http://schemas.openxmlformats.org/officeDocument/2006/relationships/image" Target="../media/image173.png"/><Relationship Id="rId85" Type="http://schemas.openxmlformats.org/officeDocument/2006/relationships/customXml" Target="../ink/ink53.xml"/><Relationship Id="rId150" Type="http://schemas.openxmlformats.org/officeDocument/2006/relationships/image" Target="../media/image103.png"/><Relationship Id="rId192" Type="http://schemas.openxmlformats.org/officeDocument/2006/relationships/image" Target="../media/image124.png"/><Relationship Id="rId206" Type="http://schemas.openxmlformats.org/officeDocument/2006/relationships/image" Target="../media/image131.png"/><Relationship Id="rId248" Type="http://schemas.openxmlformats.org/officeDocument/2006/relationships/image" Target="../media/image152.png"/><Relationship Id="rId12" Type="http://schemas.openxmlformats.org/officeDocument/2006/relationships/image" Target="../media/image34.png"/><Relationship Id="rId33" Type="http://schemas.openxmlformats.org/officeDocument/2006/relationships/customXml" Target="../ink/ink27.xml"/><Relationship Id="rId108" Type="http://schemas.openxmlformats.org/officeDocument/2006/relationships/image" Target="../media/image82.png"/><Relationship Id="rId129" Type="http://schemas.openxmlformats.org/officeDocument/2006/relationships/customXml" Target="../ink/ink75.xml"/><Relationship Id="rId280" Type="http://schemas.openxmlformats.org/officeDocument/2006/relationships/image" Target="../media/image168.png"/><Relationship Id="rId54" Type="http://schemas.openxmlformats.org/officeDocument/2006/relationships/image" Target="../media/image55.png"/><Relationship Id="rId75" Type="http://schemas.openxmlformats.org/officeDocument/2006/relationships/customXml" Target="../ink/ink48.xml"/><Relationship Id="rId96" Type="http://schemas.openxmlformats.org/officeDocument/2006/relationships/image" Target="../media/image76.png"/><Relationship Id="rId140" Type="http://schemas.openxmlformats.org/officeDocument/2006/relationships/image" Target="../media/image98.png"/><Relationship Id="rId161" Type="http://schemas.openxmlformats.org/officeDocument/2006/relationships/customXml" Target="../ink/ink91.xml"/><Relationship Id="rId182" Type="http://schemas.openxmlformats.org/officeDocument/2006/relationships/image" Target="../media/image119.png"/><Relationship Id="rId217" Type="http://schemas.openxmlformats.org/officeDocument/2006/relationships/customXml" Target="../ink/ink119.xml"/><Relationship Id="rId6" Type="http://schemas.openxmlformats.org/officeDocument/2006/relationships/image" Target="../media/image31.png"/><Relationship Id="rId238" Type="http://schemas.openxmlformats.org/officeDocument/2006/relationships/image" Target="../media/image147.png"/><Relationship Id="rId259" Type="http://schemas.openxmlformats.org/officeDocument/2006/relationships/customXml" Target="../ink/ink140.xml"/><Relationship Id="rId23" Type="http://schemas.openxmlformats.org/officeDocument/2006/relationships/customXml" Target="../ink/ink22.xml"/><Relationship Id="rId119" Type="http://schemas.openxmlformats.org/officeDocument/2006/relationships/customXml" Target="../ink/ink70.xml"/><Relationship Id="rId270" Type="http://schemas.openxmlformats.org/officeDocument/2006/relationships/image" Target="../media/image163.png"/><Relationship Id="rId291" Type="http://schemas.openxmlformats.org/officeDocument/2006/relationships/customXml" Target="../ink/ink156.xml"/><Relationship Id="rId44" Type="http://schemas.openxmlformats.org/officeDocument/2006/relationships/image" Target="../media/image50.png"/><Relationship Id="rId65" Type="http://schemas.openxmlformats.org/officeDocument/2006/relationships/customXml" Target="../ink/ink43.xml"/><Relationship Id="rId86" Type="http://schemas.openxmlformats.org/officeDocument/2006/relationships/image" Target="../media/image71.png"/><Relationship Id="rId130" Type="http://schemas.openxmlformats.org/officeDocument/2006/relationships/image" Target="../media/image93.png"/><Relationship Id="rId151" Type="http://schemas.openxmlformats.org/officeDocument/2006/relationships/customXml" Target="../ink/ink86.xml"/><Relationship Id="rId172" Type="http://schemas.openxmlformats.org/officeDocument/2006/relationships/image" Target="../media/image114.png"/><Relationship Id="rId193" Type="http://schemas.openxmlformats.org/officeDocument/2006/relationships/customXml" Target="../ink/ink107.xml"/><Relationship Id="rId207" Type="http://schemas.openxmlformats.org/officeDocument/2006/relationships/customXml" Target="../ink/ink114.xml"/><Relationship Id="rId228" Type="http://schemas.openxmlformats.org/officeDocument/2006/relationships/image" Target="../media/image142.png"/><Relationship Id="rId249" Type="http://schemas.openxmlformats.org/officeDocument/2006/relationships/customXml" Target="../ink/ink135.xml"/><Relationship Id="rId13" Type="http://schemas.openxmlformats.org/officeDocument/2006/relationships/customXml" Target="../ink/ink17.xml"/><Relationship Id="rId109" Type="http://schemas.openxmlformats.org/officeDocument/2006/relationships/customXml" Target="../ink/ink65.xml"/><Relationship Id="rId260" Type="http://schemas.openxmlformats.org/officeDocument/2006/relationships/image" Target="../media/image158.png"/><Relationship Id="rId281" Type="http://schemas.openxmlformats.org/officeDocument/2006/relationships/customXml" Target="../ink/ink151.xml"/><Relationship Id="rId34" Type="http://schemas.openxmlformats.org/officeDocument/2006/relationships/image" Target="../media/image45.png"/><Relationship Id="rId55" Type="http://schemas.openxmlformats.org/officeDocument/2006/relationships/customXml" Target="../ink/ink38.xml"/><Relationship Id="rId76" Type="http://schemas.openxmlformats.org/officeDocument/2006/relationships/image" Target="../media/image66.png"/><Relationship Id="rId97" Type="http://schemas.openxmlformats.org/officeDocument/2006/relationships/customXml" Target="../ink/ink59.xml"/><Relationship Id="rId120" Type="http://schemas.openxmlformats.org/officeDocument/2006/relationships/image" Target="../media/image88.png"/><Relationship Id="rId141" Type="http://schemas.openxmlformats.org/officeDocument/2006/relationships/customXml" Target="../ink/ink81.xml"/><Relationship Id="rId7" Type="http://schemas.openxmlformats.org/officeDocument/2006/relationships/customXml" Target="../ink/ink14.xml"/><Relationship Id="rId162" Type="http://schemas.openxmlformats.org/officeDocument/2006/relationships/image" Target="../media/image109.png"/><Relationship Id="rId183" Type="http://schemas.openxmlformats.org/officeDocument/2006/relationships/customXml" Target="../ink/ink102.xml"/><Relationship Id="rId218" Type="http://schemas.openxmlformats.org/officeDocument/2006/relationships/image" Target="../media/image137.png"/><Relationship Id="rId239" Type="http://schemas.openxmlformats.org/officeDocument/2006/relationships/customXml" Target="../ink/ink130.xml"/><Relationship Id="rId250" Type="http://schemas.openxmlformats.org/officeDocument/2006/relationships/image" Target="../media/image153.png"/><Relationship Id="rId271" Type="http://schemas.openxmlformats.org/officeDocument/2006/relationships/customXml" Target="../ink/ink146.xml"/><Relationship Id="rId292" Type="http://schemas.openxmlformats.org/officeDocument/2006/relationships/image" Target="../media/image174.png"/><Relationship Id="rId24" Type="http://schemas.openxmlformats.org/officeDocument/2006/relationships/image" Target="../media/image40.png"/><Relationship Id="rId45" Type="http://schemas.openxmlformats.org/officeDocument/2006/relationships/customXml" Target="../ink/ink33.xml"/><Relationship Id="rId66" Type="http://schemas.openxmlformats.org/officeDocument/2006/relationships/image" Target="../media/image61.png"/><Relationship Id="rId87" Type="http://schemas.openxmlformats.org/officeDocument/2006/relationships/customXml" Target="../ink/ink54.xml"/><Relationship Id="rId110" Type="http://schemas.openxmlformats.org/officeDocument/2006/relationships/image" Target="../media/image83.png"/><Relationship Id="rId131" Type="http://schemas.openxmlformats.org/officeDocument/2006/relationships/customXml" Target="../ink/ink76.xml"/><Relationship Id="rId152" Type="http://schemas.openxmlformats.org/officeDocument/2006/relationships/image" Target="../media/image104.png"/><Relationship Id="rId173" Type="http://schemas.openxmlformats.org/officeDocument/2006/relationships/customXml" Target="../ink/ink97.xml"/><Relationship Id="rId194" Type="http://schemas.openxmlformats.org/officeDocument/2006/relationships/image" Target="../media/image125.png"/><Relationship Id="rId208" Type="http://schemas.openxmlformats.org/officeDocument/2006/relationships/image" Target="../media/image132.png"/><Relationship Id="rId229" Type="http://schemas.openxmlformats.org/officeDocument/2006/relationships/customXml" Target="../ink/ink125.xml"/><Relationship Id="rId240" Type="http://schemas.openxmlformats.org/officeDocument/2006/relationships/image" Target="../media/image148.png"/><Relationship Id="rId261" Type="http://schemas.openxmlformats.org/officeDocument/2006/relationships/customXml" Target="../ink/ink141.xml"/><Relationship Id="rId14" Type="http://schemas.openxmlformats.org/officeDocument/2006/relationships/image" Target="../media/image35.png"/><Relationship Id="rId35" Type="http://schemas.openxmlformats.org/officeDocument/2006/relationships/customXml" Target="../ink/ink28.xml"/><Relationship Id="rId56" Type="http://schemas.openxmlformats.org/officeDocument/2006/relationships/image" Target="../media/image56.png"/><Relationship Id="rId77" Type="http://schemas.openxmlformats.org/officeDocument/2006/relationships/customXml" Target="../ink/ink49.xml"/><Relationship Id="rId100" Type="http://schemas.openxmlformats.org/officeDocument/2006/relationships/image" Target="../media/image78.png"/><Relationship Id="rId282" Type="http://schemas.openxmlformats.org/officeDocument/2006/relationships/image" Target="../media/image169.png"/><Relationship Id="rId8" Type="http://schemas.openxmlformats.org/officeDocument/2006/relationships/image" Target="../media/image32.png"/><Relationship Id="rId98" Type="http://schemas.openxmlformats.org/officeDocument/2006/relationships/image" Target="../media/image77.png"/><Relationship Id="rId121" Type="http://schemas.openxmlformats.org/officeDocument/2006/relationships/customXml" Target="../ink/ink71.xml"/><Relationship Id="rId142" Type="http://schemas.openxmlformats.org/officeDocument/2006/relationships/image" Target="../media/image99.png"/><Relationship Id="rId163" Type="http://schemas.openxmlformats.org/officeDocument/2006/relationships/customXml" Target="../ink/ink92.xml"/><Relationship Id="rId184" Type="http://schemas.openxmlformats.org/officeDocument/2006/relationships/image" Target="../media/image120.png"/><Relationship Id="rId219" Type="http://schemas.openxmlformats.org/officeDocument/2006/relationships/customXml" Target="../ink/ink120.xml"/><Relationship Id="rId230" Type="http://schemas.openxmlformats.org/officeDocument/2006/relationships/image" Target="../media/image143.png"/><Relationship Id="rId251" Type="http://schemas.openxmlformats.org/officeDocument/2006/relationships/customXml" Target="../ink/ink136.xml"/><Relationship Id="rId25" Type="http://schemas.openxmlformats.org/officeDocument/2006/relationships/customXml" Target="../ink/ink23.xml"/><Relationship Id="rId46" Type="http://schemas.openxmlformats.org/officeDocument/2006/relationships/image" Target="../media/image51.png"/><Relationship Id="rId67" Type="http://schemas.openxmlformats.org/officeDocument/2006/relationships/customXml" Target="../ink/ink44.xml"/><Relationship Id="rId272" Type="http://schemas.openxmlformats.org/officeDocument/2006/relationships/image" Target="../media/image164.png"/><Relationship Id="rId293" Type="http://schemas.openxmlformats.org/officeDocument/2006/relationships/customXml" Target="../ink/ink157.xml"/><Relationship Id="rId88" Type="http://schemas.openxmlformats.org/officeDocument/2006/relationships/image" Target="../media/image72.png"/><Relationship Id="rId111" Type="http://schemas.openxmlformats.org/officeDocument/2006/relationships/customXml" Target="../ink/ink66.xml"/><Relationship Id="rId132" Type="http://schemas.openxmlformats.org/officeDocument/2006/relationships/image" Target="../media/image94.png"/><Relationship Id="rId153" Type="http://schemas.openxmlformats.org/officeDocument/2006/relationships/customXml" Target="../ink/ink87.xml"/><Relationship Id="rId174" Type="http://schemas.openxmlformats.org/officeDocument/2006/relationships/image" Target="../media/image115.png"/><Relationship Id="rId195" Type="http://schemas.openxmlformats.org/officeDocument/2006/relationships/customXml" Target="../ink/ink108.xml"/><Relationship Id="rId209" Type="http://schemas.openxmlformats.org/officeDocument/2006/relationships/customXml" Target="../ink/ink115.xml"/><Relationship Id="rId220" Type="http://schemas.openxmlformats.org/officeDocument/2006/relationships/image" Target="../media/image138.png"/><Relationship Id="rId241" Type="http://schemas.openxmlformats.org/officeDocument/2006/relationships/customXml" Target="../ink/ink131.xml"/><Relationship Id="rId15" Type="http://schemas.openxmlformats.org/officeDocument/2006/relationships/customXml" Target="../ink/ink18.xml"/><Relationship Id="rId36" Type="http://schemas.openxmlformats.org/officeDocument/2006/relationships/image" Target="../media/image46.png"/><Relationship Id="rId57" Type="http://schemas.openxmlformats.org/officeDocument/2006/relationships/customXml" Target="../ink/ink39.xml"/><Relationship Id="rId262" Type="http://schemas.openxmlformats.org/officeDocument/2006/relationships/image" Target="../media/image159.png"/><Relationship Id="rId283" Type="http://schemas.openxmlformats.org/officeDocument/2006/relationships/customXml" Target="../ink/ink152.xml"/><Relationship Id="rId78" Type="http://schemas.openxmlformats.org/officeDocument/2006/relationships/image" Target="../media/image67.png"/><Relationship Id="rId99" Type="http://schemas.openxmlformats.org/officeDocument/2006/relationships/customXml" Target="../ink/ink60.xml"/><Relationship Id="rId101" Type="http://schemas.openxmlformats.org/officeDocument/2006/relationships/customXml" Target="../ink/ink61.xml"/><Relationship Id="rId122" Type="http://schemas.openxmlformats.org/officeDocument/2006/relationships/image" Target="../media/image89.png"/><Relationship Id="rId143" Type="http://schemas.openxmlformats.org/officeDocument/2006/relationships/customXml" Target="../ink/ink82.xml"/><Relationship Id="rId164" Type="http://schemas.openxmlformats.org/officeDocument/2006/relationships/image" Target="../media/image110.png"/><Relationship Id="rId185" Type="http://schemas.openxmlformats.org/officeDocument/2006/relationships/customXml" Target="../ink/ink103.xml"/><Relationship Id="rId9" Type="http://schemas.openxmlformats.org/officeDocument/2006/relationships/customXml" Target="../ink/ink15.xml"/><Relationship Id="rId210" Type="http://schemas.openxmlformats.org/officeDocument/2006/relationships/image" Target="../media/image133.png"/><Relationship Id="rId26" Type="http://schemas.openxmlformats.org/officeDocument/2006/relationships/image" Target="../media/image41.png"/><Relationship Id="rId231" Type="http://schemas.openxmlformats.org/officeDocument/2006/relationships/customXml" Target="../ink/ink126.xml"/><Relationship Id="rId252" Type="http://schemas.openxmlformats.org/officeDocument/2006/relationships/image" Target="../media/image154.png"/><Relationship Id="rId273" Type="http://schemas.openxmlformats.org/officeDocument/2006/relationships/customXml" Target="../ink/ink147.xml"/><Relationship Id="rId294" Type="http://schemas.openxmlformats.org/officeDocument/2006/relationships/image" Target="../media/image175.png"/><Relationship Id="rId47" Type="http://schemas.openxmlformats.org/officeDocument/2006/relationships/customXml" Target="../ink/ink34.xml"/><Relationship Id="rId68" Type="http://schemas.openxmlformats.org/officeDocument/2006/relationships/image" Target="../media/image62.png"/><Relationship Id="rId89" Type="http://schemas.openxmlformats.org/officeDocument/2006/relationships/customXml" Target="../ink/ink55.xml"/><Relationship Id="rId112" Type="http://schemas.openxmlformats.org/officeDocument/2006/relationships/image" Target="../media/image84.png"/><Relationship Id="rId133" Type="http://schemas.openxmlformats.org/officeDocument/2006/relationships/customXml" Target="../ink/ink77.xml"/><Relationship Id="rId154" Type="http://schemas.openxmlformats.org/officeDocument/2006/relationships/image" Target="../media/image105.png"/><Relationship Id="rId175" Type="http://schemas.openxmlformats.org/officeDocument/2006/relationships/customXml" Target="../ink/ink98.xml"/><Relationship Id="rId196" Type="http://schemas.openxmlformats.org/officeDocument/2006/relationships/image" Target="../media/image126.png"/><Relationship Id="rId200" Type="http://schemas.openxmlformats.org/officeDocument/2006/relationships/image" Target="../media/image128.png"/><Relationship Id="rId16" Type="http://schemas.openxmlformats.org/officeDocument/2006/relationships/image" Target="../media/image36.png"/><Relationship Id="rId221" Type="http://schemas.openxmlformats.org/officeDocument/2006/relationships/customXml" Target="../ink/ink121.xml"/><Relationship Id="rId242" Type="http://schemas.openxmlformats.org/officeDocument/2006/relationships/image" Target="../media/image149.png"/><Relationship Id="rId263" Type="http://schemas.openxmlformats.org/officeDocument/2006/relationships/customXml" Target="../ink/ink142.xml"/><Relationship Id="rId284" Type="http://schemas.openxmlformats.org/officeDocument/2006/relationships/image" Target="../media/image170.png"/><Relationship Id="rId37" Type="http://schemas.openxmlformats.org/officeDocument/2006/relationships/customXml" Target="../ink/ink29.xml"/><Relationship Id="rId58" Type="http://schemas.openxmlformats.org/officeDocument/2006/relationships/image" Target="../media/image57.png"/><Relationship Id="rId79" Type="http://schemas.openxmlformats.org/officeDocument/2006/relationships/customXml" Target="../ink/ink50.xml"/><Relationship Id="rId102" Type="http://schemas.openxmlformats.org/officeDocument/2006/relationships/image" Target="../media/image79.png"/><Relationship Id="rId123" Type="http://schemas.openxmlformats.org/officeDocument/2006/relationships/customXml" Target="../ink/ink72.xml"/><Relationship Id="rId144" Type="http://schemas.openxmlformats.org/officeDocument/2006/relationships/image" Target="../media/image100.png"/><Relationship Id="rId90" Type="http://schemas.openxmlformats.org/officeDocument/2006/relationships/image" Target="../media/image73.png"/><Relationship Id="rId165" Type="http://schemas.openxmlformats.org/officeDocument/2006/relationships/customXml" Target="../ink/ink93.xml"/><Relationship Id="rId186" Type="http://schemas.openxmlformats.org/officeDocument/2006/relationships/image" Target="../media/image121.png"/><Relationship Id="rId211" Type="http://schemas.openxmlformats.org/officeDocument/2006/relationships/customXml" Target="../ink/ink116.xml"/><Relationship Id="rId232" Type="http://schemas.openxmlformats.org/officeDocument/2006/relationships/image" Target="../media/image144.png"/><Relationship Id="rId253" Type="http://schemas.openxmlformats.org/officeDocument/2006/relationships/customXml" Target="../ink/ink137.xml"/><Relationship Id="rId274" Type="http://schemas.openxmlformats.org/officeDocument/2006/relationships/image" Target="../media/image165.png"/><Relationship Id="rId295" Type="http://schemas.openxmlformats.org/officeDocument/2006/relationships/customXml" Target="../ink/ink158.xml"/><Relationship Id="rId27" Type="http://schemas.openxmlformats.org/officeDocument/2006/relationships/customXml" Target="../ink/ink24.xml"/><Relationship Id="rId48" Type="http://schemas.openxmlformats.org/officeDocument/2006/relationships/image" Target="../media/image52.png"/><Relationship Id="rId69" Type="http://schemas.openxmlformats.org/officeDocument/2006/relationships/customXml" Target="../ink/ink45.xml"/><Relationship Id="rId113" Type="http://schemas.openxmlformats.org/officeDocument/2006/relationships/customXml" Target="../ink/ink67.xml"/><Relationship Id="rId134" Type="http://schemas.openxmlformats.org/officeDocument/2006/relationships/image" Target="../media/image95.png"/><Relationship Id="rId80" Type="http://schemas.openxmlformats.org/officeDocument/2006/relationships/image" Target="../media/image68.png"/><Relationship Id="rId155" Type="http://schemas.openxmlformats.org/officeDocument/2006/relationships/customXml" Target="../ink/ink88.xml"/><Relationship Id="rId176" Type="http://schemas.openxmlformats.org/officeDocument/2006/relationships/image" Target="../media/image116.png"/><Relationship Id="rId197" Type="http://schemas.openxmlformats.org/officeDocument/2006/relationships/customXml" Target="../ink/ink109.xml"/><Relationship Id="rId201" Type="http://schemas.openxmlformats.org/officeDocument/2006/relationships/customXml" Target="../ink/ink111.xml"/><Relationship Id="rId222" Type="http://schemas.openxmlformats.org/officeDocument/2006/relationships/image" Target="../media/image139.png"/><Relationship Id="rId243" Type="http://schemas.openxmlformats.org/officeDocument/2006/relationships/customXml" Target="../ink/ink132.xml"/><Relationship Id="rId264" Type="http://schemas.openxmlformats.org/officeDocument/2006/relationships/image" Target="../media/image160.png"/><Relationship Id="rId285" Type="http://schemas.openxmlformats.org/officeDocument/2006/relationships/customXml" Target="../ink/ink153.xml"/><Relationship Id="rId17" Type="http://schemas.openxmlformats.org/officeDocument/2006/relationships/customXml" Target="../ink/ink19.xml"/><Relationship Id="rId38" Type="http://schemas.openxmlformats.org/officeDocument/2006/relationships/image" Target="../media/image47.png"/><Relationship Id="rId59" Type="http://schemas.openxmlformats.org/officeDocument/2006/relationships/customXml" Target="../ink/ink40.xml"/><Relationship Id="rId103" Type="http://schemas.openxmlformats.org/officeDocument/2006/relationships/customXml" Target="../ink/ink62.xml"/><Relationship Id="rId124" Type="http://schemas.openxmlformats.org/officeDocument/2006/relationships/image" Target="../media/image90.png"/><Relationship Id="rId70" Type="http://schemas.openxmlformats.org/officeDocument/2006/relationships/image" Target="../media/image63.png"/><Relationship Id="rId91" Type="http://schemas.openxmlformats.org/officeDocument/2006/relationships/customXml" Target="../ink/ink56.xml"/><Relationship Id="rId145" Type="http://schemas.openxmlformats.org/officeDocument/2006/relationships/customXml" Target="../ink/ink83.xml"/><Relationship Id="rId166" Type="http://schemas.openxmlformats.org/officeDocument/2006/relationships/image" Target="../media/image111.png"/><Relationship Id="rId187" Type="http://schemas.openxmlformats.org/officeDocument/2006/relationships/customXml" Target="../ink/ink104.xml"/><Relationship Id="rId1" Type="http://schemas.openxmlformats.org/officeDocument/2006/relationships/slideLayout" Target="../slideLayouts/slideLayout2.xml"/><Relationship Id="rId212" Type="http://schemas.openxmlformats.org/officeDocument/2006/relationships/image" Target="../media/image134.png"/><Relationship Id="rId233" Type="http://schemas.openxmlformats.org/officeDocument/2006/relationships/customXml" Target="../ink/ink127.xml"/><Relationship Id="rId254" Type="http://schemas.openxmlformats.org/officeDocument/2006/relationships/image" Target="../media/image155.png"/><Relationship Id="rId28" Type="http://schemas.openxmlformats.org/officeDocument/2006/relationships/image" Target="../media/image42.png"/><Relationship Id="rId49" Type="http://schemas.openxmlformats.org/officeDocument/2006/relationships/customXml" Target="../ink/ink35.xml"/><Relationship Id="rId114" Type="http://schemas.openxmlformats.org/officeDocument/2006/relationships/image" Target="../media/image85.png"/><Relationship Id="rId275" Type="http://schemas.openxmlformats.org/officeDocument/2006/relationships/customXml" Target="../ink/ink148.xml"/><Relationship Id="rId296" Type="http://schemas.openxmlformats.org/officeDocument/2006/relationships/image" Target="../media/image176.png"/><Relationship Id="rId60" Type="http://schemas.openxmlformats.org/officeDocument/2006/relationships/image" Target="../media/image58.png"/><Relationship Id="rId81" Type="http://schemas.openxmlformats.org/officeDocument/2006/relationships/customXml" Target="../ink/ink51.xml"/><Relationship Id="rId135" Type="http://schemas.openxmlformats.org/officeDocument/2006/relationships/customXml" Target="../ink/ink78.xml"/><Relationship Id="rId156" Type="http://schemas.openxmlformats.org/officeDocument/2006/relationships/image" Target="../media/image106.png"/><Relationship Id="rId177" Type="http://schemas.openxmlformats.org/officeDocument/2006/relationships/customXml" Target="../ink/ink99.xml"/><Relationship Id="rId198" Type="http://schemas.openxmlformats.org/officeDocument/2006/relationships/image" Target="../media/image127.png"/><Relationship Id="rId202" Type="http://schemas.openxmlformats.org/officeDocument/2006/relationships/image" Target="../media/image129.png"/><Relationship Id="rId223" Type="http://schemas.openxmlformats.org/officeDocument/2006/relationships/customXml" Target="../ink/ink122.xml"/><Relationship Id="rId244" Type="http://schemas.openxmlformats.org/officeDocument/2006/relationships/image" Target="../media/image150.png"/><Relationship Id="rId18" Type="http://schemas.openxmlformats.org/officeDocument/2006/relationships/image" Target="../media/image37.png"/><Relationship Id="rId39" Type="http://schemas.openxmlformats.org/officeDocument/2006/relationships/customXml" Target="../ink/ink30.xml"/><Relationship Id="rId265" Type="http://schemas.openxmlformats.org/officeDocument/2006/relationships/customXml" Target="../ink/ink143.xml"/><Relationship Id="rId286" Type="http://schemas.openxmlformats.org/officeDocument/2006/relationships/image" Target="../media/image171.png"/><Relationship Id="rId50" Type="http://schemas.openxmlformats.org/officeDocument/2006/relationships/image" Target="../media/image53.png"/><Relationship Id="rId104" Type="http://schemas.openxmlformats.org/officeDocument/2006/relationships/image" Target="../media/image80.png"/><Relationship Id="rId125" Type="http://schemas.openxmlformats.org/officeDocument/2006/relationships/customXml" Target="../ink/ink73.xml"/><Relationship Id="rId146" Type="http://schemas.openxmlformats.org/officeDocument/2006/relationships/image" Target="../media/image101.png"/><Relationship Id="rId167" Type="http://schemas.openxmlformats.org/officeDocument/2006/relationships/customXml" Target="../ink/ink94.xml"/><Relationship Id="rId188" Type="http://schemas.openxmlformats.org/officeDocument/2006/relationships/image" Target="../media/image122.png"/><Relationship Id="rId71" Type="http://schemas.openxmlformats.org/officeDocument/2006/relationships/customXml" Target="../ink/ink46.xml"/><Relationship Id="rId92" Type="http://schemas.openxmlformats.org/officeDocument/2006/relationships/image" Target="../media/image74.png"/><Relationship Id="rId213" Type="http://schemas.openxmlformats.org/officeDocument/2006/relationships/customXml" Target="../ink/ink117.xml"/><Relationship Id="rId234" Type="http://schemas.openxmlformats.org/officeDocument/2006/relationships/image" Target="../media/image145.png"/><Relationship Id="rId2" Type="http://schemas.openxmlformats.org/officeDocument/2006/relationships/image" Target="../media/image29.png"/><Relationship Id="rId29" Type="http://schemas.openxmlformats.org/officeDocument/2006/relationships/customXml" Target="../ink/ink25.xml"/><Relationship Id="rId255" Type="http://schemas.openxmlformats.org/officeDocument/2006/relationships/customXml" Target="../ink/ink138.xml"/><Relationship Id="rId276" Type="http://schemas.openxmlformats.org/officeDocument/2006/relationships/image" Target="../media/image166.png"/><Relationship Id="rId40" Type="http://schemas.openxmlformats.org/officeDocument/2006/relationships/image" Target="../media/image48.png"/><Relationship Id="rId115" Type="http://schemas.openxmlformats.org/officeDocument/2006/relationships/customXml" Target="../ink/ink68.xml"/><Relationship Id="rId136" Type="http://schemas.openxmlformats.org/officeDocument/2006/relationships/image" Target="../media/image96.png"/><Relationship Id="rId157" Type="http://schemas.openxmlformats.org/officeDocument/2006/relationships/customXml" Target="../ink/ink89.xml"/><Relationship Id="rId178" Type="http://schemas.openxmlformats.org/officeDocument/2006/relationships/image" Target="../media/image117.png"/><Relationship Id="rId61" Type="http://schemas.openxmlformats.org/officeDocument/2006/relationships/customXml" Target="../ink/ink41.xml"/><Relationship Id="rId82" Type="http://schemas.openxmlformats.org/officeDocument/2006/relationships/image" Target="../media/image69.png"/><Relationship Id="rId199" Type="http://schemas.openxmlformats.org/officeDocument/2006/relationships/customXml" Target="../ink/ink110.xml"/><Relationship Id="rId203" Type="http://schemas.openxmlformats.org/officeDocument/2006/relationships/customXml" Target="../ink/ink112.xml"/><Relationship Id="rId19" Type="http://schemas.openxmlformats.org/officeDocument/2006/relationships/customXml" Target="../ink/ink20.xml"/><Relationship Id="rId224" Type="http://schemas.openxmlformats.org/officeDocument/2006/relationships/image" Target="../media/image140.png"/><Relationship Id="rId245" Type="http://schemas.openxmlformats.org/officeDocument/2006/relationships/customXml" Target="../ink/ink133.xml"/><Relationship Id="rId266" Type="http://schemas.openxmlformats.org/officeDocument/2006/relationships/image" Target="../media/image161.png"/><Relationship Id="rId287" Type="http://schemas.openxmlformats.org/officeDocument/2006/relationships/customXml" Target="../ink/ink154.xml"/><Relationship Id="rId30" Type="http://schemas.openxmlformats.org/officeDocument/2006/relationships/image" Target="../media/image43.png"/><Relationship Id="rId105" Type="http://schemas.openxmlformats.org/officeDocument/2006/relationships/customXml" Target="../ink/ink63.xml"/><Relationship Id="rId126" Type="http://schemas.openxmlformats.org/officeDocument/2006/relationships/image" Target="../media/image91.png"/><Relationship Id="rId147" Type="http://schemas.openxmlformats.org/officeDocument/2006/relationships/customXml" Target="../ink/ink84.xml"/><Relationship Id="rId168" Type="http://schemas.openxmlformats.org/officeDocument/2006/relationships/image" Target="../media/image112.png"/><Relationship Id="rId51" Type="http://schemas.openxmlformats.org/officeDocument/2006/relationships/customXml" Target="../ink/ink36.xml"/><Relationship Id="rId72" Type="http://schemas.openxmlformats.org/officeDocument/2006/relationships/image" Target="../media/image64.png"/><Relationship Id="rId93" Type="http://schemas.openxmlformats.org/officeDocument/2006/relationships/customXml" Target="../ink/ink57.xml"/><Relationship Id="rId189" Type="http://schemas.openxmlformats.org/officeDocument/2006/relationships/customXml" Target="../ink/ink105.xml"/><Relationship Id="rId3" Type="http://schemas.openxmlformats.org/officeDocument/2006/relationships/customXml" Target="../ink/ink12.xml"/><Relationship Id="rId214" Type="http://schemas.openxmlformats.org/officeDocument/2006/relationships/image" Target="../media/image135.png"/><Relationship Id="rId235" Type="http://schemas.openxmlformats.org/officeDocument/2006/relationships/customXml" Target="../ink/ink128.xml"/><Relationship Id="rId256" Type="http://schemas.openxmlformats.org/officeDocument/2006/relationships/image" Target="../media/image156.png"/><Relationship Id="rId277" Type="http://schemas.openxmlformats.org/officeDocument/2006/relationships/customXml" Target="../ink/ink149.xml"/><Relationship Id="rId116" Type="http://schemas.openxmlformats.org/officeDocument/2006/relationships/image" Target="../media/image86.png"/><Relationship Id="rId137" Type="http://schemas.openxmlformats.org/officeDocument/2006/relationships/customXml" Target="../ink/ink79.xml"/><Relationship Id="rId158" Type="http://schemas.openxmlformats.org/officeDocument/2006/relationships/image" Target="../media/image107.png"/><Relationship Id="rId20" Type="http://schemas.openxmlformats.org/officeDocument/2006/relationships/image" Target="../media/image38.png"/><Relationship Id="rId41" Type="http://schemas.openxmlformats.org/officeDocument/2006/relationships/customXml" Target="../ink/ink31.xml"/><Relationship Id="rId62" Type="http://schemas.openxmlformats.org/officeDocument/2006/relationships/image" Target="../media/image59.png"/><Relationship Id="rId83" Type="http://schemas.openxmlformats.org/officeDocument/2006/relationships/customXml" Target="../ink/ink52.xml"/><Relationship Id="rId179" Type="http://schemas.openxmlformats.org/officeDocument/2006/relationships/customXml" Target="../ink/ink100.xml"/><Relationship Id="rId190" Type="http://schemas.openxmlformats.org/officeDocument/2006/relationships/image" Target="../media/image123.png"/><Relationship Id="rId204" Type="http://schemas.openxmlformats.org/officeDocument/2006/relationships/image" Target="../media/image130.png"/><Relationship Id="rId225" Type="http://schemas.openxmlformats.org/officeDocument/2006/relationships/customXml" Target="../ink/ink123.xml"/><Relationship Id="rId246" Type="http://schemas.openxmlformats.org/officeDocument/2006/relationships/image" Target="../media/image151.png"/><Relationship Id="rId267" Type="http://schemas.openxmlformats.org/officeDocument/2006/relationships/customXml" Target="../ink/ink144.xml"/><Relationship Id="rId288" Type="http://schemas.openxmlformats.org/officeDocument/2006/relationships/image" Target="../media/image172.png"/><Relationship Id="rId106" Type="http://schemas.openxmlformats.org/officeDocument/2006/relationships/image" Target="../media/image81.png"/><Relationship Id="rId127" Type="http://schemas.openxmlformats.org/officeDocument/2006/relationships/customXml" Target="../ink/ink74.xml"/><Relationship Id="rId10" Type="http://schemas.openxmlformats.org/officeDocument/2006/relationships/image" Target="../media/image33.png"/><Relationship Id="rId31" Type="http://schemas.openxmlformats.org/officeDocument/2006/relationships/customXml" Target="../ink/ink26.xml"/><Relationship Id="rId52" Type="http://schemas.openxmlformats.org/officeDocument/2006/relationships/image" Target="../media/image54.png"/><Relationship Id="rId73" Type="http://schemas.openxmlformats.org/officeDocument/2006/relationships/customXml" Target="../ink/ink47.xml"/><Relationship Id="rId94" Type="http://schemas.openxmlformats.org/officeDocument/2006/relationships/image" Target="../media/image75.png"/><Relationship Id="rId148" Type="http://schemas.openxmlformats.org/officeDocument/2006/relationships/image" Target="../media/image102.png"/><Relationship Id="rId169" Type="http://schemas.openxmlformats.org/officeDocument/2006/relationships/customXml" Target="../ink/ink95.xml"/><Relationship Id="rId4" Type="http://schemas.openxmlformats.org/officeDocument/2006/relationships/image" Target="../media/image30.png"/><Relationship Id="rId180" Type="http://schemas.openxmlformats.org/officeDocument/2006/relationships/image" Target="../media/image118.png"/><Relationship Id="rId215" Type="http://schemas.openxmlformats.org/officeDocument/2006/relationships/customXml" Target="../ink/ink118.xml"/><Relationship Id="rId236" Type="http://schemas.openxmlformats.org/officeDocument/2006/relationships/image" Target="../media/image146.png"/><Relationship Id="rId257" Type="http://schemas.openxmlformats.org/officeDocument/2006/relationships/customXml" Target="../ink/ink139.xml"/><Relationship Id="rId278" Type="http://schemas.openxmlformats.org/officeDocument/2006/relationships/image" Target="../media/image167.png"/><Relationship Id="rId42" Type="http://schemas.openxmlformats.org/officeDocument/2006/relationships/image" Target="../media/image49.png"/><Relationship Id="rId84" Type="http://schemas.openxmlformats.org/officeDocument/2006/relationships/image" Target="../media/image70.png"/><Relationship Id="rId138" Type="http://schemas.openxmlformats.org/officeDocument/2006/relationships/image" Target="../media/image97.png"/><Relationship Id="rId191" Type="http://schemas.openxmlformats.org/officeDocument/2006/relationships/customXml" Target="../ink/ink106.xml"/><Relationship Id="rId205" Type="http://schemas.openxmlformats.org/officeDocument/2006/relationships/customXml" Target="../ink/ink113.xml"/><Relationship Id="rId247" Type="http://schemas.openxmlformats.org/officeDocument/2006/relationships/customXml" Target="../ink/ink134.xml"/><Relationship Id="rId107" Type="http://schemas.openxmlformats.org/officeDocument/2006/relationships/customXml" Target="../ink/ink64.xml"/><Relationship Id="rId289" Type="http://schemas.openxmlformats.org/officeDocument/2006/relationships/customXml" Target="../ink/ink155.xml"/><Relationship Id="rId11" Type="http://schemas.openxmlformats.org/officeDocument/2006/relationships/customXml" Target="../ink/ink16.xml"/><Relationship Id="rId53" Type="http://schemas.openxmlformats.org/officeDocument/2006/relationships/customXml" Target="../ink/ink37.xml"/><Relationship Id="rId149" Type="http://schemas.openxmlformats.org/officeDocument/2006/relationships/customXml" Target="../ink/ink85.xml"/><Relationship Id="rId95" Type="http://schemas.openxmlformats.org/officeDocument/2006/relationships/customXml" Target="../ink/ink58.xml"/><Relationship Id="rId160" Type="http://schemas.openxmlformats.org/officeDocument/2006/relationships/image" Target="../media/image108.png"/><Relationship Id="rId216" Type="http://schemas.openxmlformats.org/officeDocument/2006/relationships/image" Target="../media/image136.png"/><Relationship Id="rId258" Type="http://schemas.openxmlformats.org/officeDocument/2006/relationships/image" Target="../media/image157.png"/><Relationship Id="rId22" Type="http://schemas.openxmlformats.org/officeDocument/2006/relationships/image" Target="../media/image39.png"/><Relationship Id="rId64" Type="http://schemas.openxmlformats.org/officeDocument/2006/relationships/image" Target="../media/image60.png"/><Relationship Id="rId118" Type="http://schemas.openxmlformats.org/officeDocument/2006/relationships/image" Target="../media/image87.png"/><Relationship Id="rId171" Type="http://schemas.openxmlformats.org/officeDocument/2006/relationships/customXml" Target="../ink/ink96.xml"/><Relationship Id="rId227" Type="http://schemas.openxmlformats.org/officeDocument/2006/relationships/customXml" Target="../ink/ink124.xml"/><Relationship Id="rId269" Type="http://schemas.openxmlformats.org/officeDocument/2006/relationships/customXml" Target="../ink/ink145.xml"/></Relationships>
</file>

<file path=ppt/slides/_rels/slide22.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17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video" Target="../media/media1.mp4"/><Relationship Id="rId7" Type="http://schemas.openxmlformats.org/officeDocument/2006/relationships/notesSlide" Target="../notesSlides/notesSlide2.xml"/><Relationship Id="rId12" Type="http://schemas.openxmlformats.org/officeDocument/2006/relationships/image" Target="../media/image10.png"/><Relationship Id="rId2" Type="http://schemas.microsoft.com/office/2007/relationships/media" Target="../media/media1.mp4"/><Relationship Id="rId1" Type="http://schemas.openxmlformats.org/officeDocument/2006/relationships/tags" Target="../tags/tag9.xml"/><Relationship Id="rId6" Type="http://schemas.openxmlformats.org/officeDocument/2006/relationships/slideLayout" Target="../slideLayouts/slideLayout1.xml"/><Relationship Id="rId11" Type="http://schemas.openxmlformats.org/officeDocument/2006/relationships/image" Target="../media/image9.png"/><Relationship Id="rId5" Type="http://schemas.openxmlformats.org/officeDocument/2006/relationships/video" Target="../media/media2.mp4"/><Relationship Id="rId10" Type="http://schemas.openxmlformats.org/officeDocument/2006/relationships/image" Target="../media/image6.png"/><Relationship Id="rId4" Type="http://schemas.microsoft.com/office/2007/relationships/media" Target="../media/media2.mp4"/><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1359958"/>
          </a:xfrm>
        </p:spPr>
        <p:txBody>
          <a:bodyPr anchor="ctr">
            <a:noAutofit/>
          </a:bodyPr>
          <a:lstStyle/>
          <a:p>
            <a:pPr>
              <a:lnSpc>
                <a:spcPct val="100000"/>
              </a:lnSpc>
            </a:pPr>
            <a:r>
              <a:rPr lang="fr-CA" sz="3600" b="1" dirty="0"/>
              <a:t>Propriétés macroscopiques d’un gaz</a:t>
            </a:r>
            <a:br>
              <a:rPr lang="fr-CA" sz="3600" b="1" dirty="0"/>
            </a:br>
            <a:r>
              <a:rPr lang="fr-CA" sz="3600" b="1" dirty="0"/>
              <a:t>Lecture du manomètre</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a:t>
            </a:r>
            <a:endParaRPr lang="fr-CA" sz="2400" b="1" dirty="0">
              <a:solidFill>
                <a:schemeClr val="bg1"/>
              </a:solidFill>
            </a:endParaRPr>
          </a:p>
        </p:txBody>
      </p:sp>
    </p:spTree>
    <p:extLst>
      <p:ext uri="{BB962C8B-B14F-4D97-AF65-F5344CB8AC3E}">
        <p14:creationId xmlns:p14="http://schemas.microsoft.com/office/powerpoint/2010/main" val="417337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Espace réservé du contenu 10">
                <a:extLst>
                  <a:ext uri="{FF2B5EF4-FFF2-40B4-BE49-F238E27FC236}">
                    <a16:creationId xmlns:a16="http://schemas.microsoft.com/office/drawing/2014/main" id="{1D6F4768-5F00-44F6-9FE0-7850FB789FCA}"/>
                  </a:ext>
                </a:extLst>
              </p:cNvPr>
              <p:cNvSpPr>
                <a:spLocks noGrp="1"/>
              </p:cNvSpPr>
              <p:nvPr>
                <p:ph idx="1"/>
                <p:custDataLst>
                  <p:tags r:id="rId1"/>
                </p:custDataLst>
              </p:nvPr>
            </p:nvSpPr>
            <p:spPr>
              <a:xfrm>
                <a:off x="680321" y="1990722"/>
                <a:ext cx="9613861" cy="4787383"/>
              </a:xfrm>
            </p:spPr>
            <p:txBody>
              <a:bodyPr anchor="ctr">
                <a:normAutofit/>
              </a:bodyPr>
              <a:lstStyle/>
              <a:p>
                <a:pPr marL="0" indent="0">
                  <a:lnSpc>
                    <a:spcPct val="110000"/>
                  </a:lnSpc>
                  <a:buNone/>
                </a:pPr>
                <a:r>
                  <a:rPr lang="fr-CA" sz="2600" dirty="0"/>
                  <a:t>Défini comme étant la force exercée sur une surface:</a:t>
                </a:r>
              </a:p>
              <a:p>
                <a:pPr marL="0" indent="0">
                  <a:lnSpc>
                    <a:spcPct val="110000"/>
                  </a:lnSpc>
                  <a:buNone/>
                </a:pPr>
                <a14:m>
                  <m:oMathPara xmlns:m="http://schemas.openxmlformats.org/officeDocument/2006/math">
                    <m:oMathParaPr>
                      <m:jc m:val="centerGroup"/>
                    </m:oMathParaPr>
                    <m:oMath xmlns:m="http://schemas.openxmlformats.org/officeDocument/2006/math">
                      <m:r>
                        <a:rPr lang="fr-CA" sz="3900" b="1" i="1" smtClean="0">
                          <a:latin typeface="Cambria Math" panose="02040503050406030204" pitchFamily="18" charset="0"/>
                        </a:rPr>
                        <m:t>𝑷</m:t>
                      </m:r>
                      <m:r>
                        <a:rPr lang="fr-CA" sz="3900" b="1" i="1" smtClean="0">
                          <a:latin typeface="Cambria Math" panose="02040503050406030204" pitchFamily="18" charset="0"/>
                          <a:ea typeface="Cambria Math" panose="02040503050406030204" pitchFamily="18" charset="0"/>
                        </a:rPr>
                        <m:t>=</m:t>
                      </m:r>
                      <m:f>
                        <m:fPr>
                          <m:ctrlPr>
                            <a:rPr lang="fr-CA" sz="3900" b="1" i="1" smtClean="0">
                              <a:latin typeface="Cambria Math" panose="02040503050406030204" pitchFamily="18" charset="0"/>
                              <a:ea typeface="Cambria Math" panose="02040503050406030204" pitchFamily="18" charset="0"/>
                            </a:rPr>
                          </m:ctrlPr>
                        </m:fPr>
                        <m:num>
                          <m:r>
                            <a:rPr lang="fr-CA" sz="3900" b="1" i="1" smtClean="0">
                              <a:latin typeface="Cambria Math" panose="02040503050406030204" pitchFamily="18" charset="0"/>
                              <a:ea typeface="Cambria Math" panose="02040503050406030204" pitchFamily="18" charset="0"/>
                            </a:rPr>
                            <m:t>𝑭</m:t>
                          </m:r>
                        </m:num>
                        <m:den>
                          <m:r>
                            <a:rPr lang="fr-CA" sz="3900" b="1" i="1" smtClean="0">
                              <a:latin typeface="Cambria Math" panose="02040503050406030204" pitchFamily="18" charset="0"/>
                              <a:ea typeface="Cambria Math" panose="02040503050406030204" pitchFamily="18" charset="0"/>
                            </a:rPr>
                            <m:t>𝑨</m:t>
                          </m:r>
                        </m:den>
                      </m:f>
                    </m:oMath>
                  </m:oMathPara>
                </a14:m>
                <a:endParaRPr lang="fr-CA" sz="2800" dirty="0"/>
              </a:p>
              <a:p>
                <a:pPr marL="0" indent="0">
                  <a:lnSpc>
                    <a:spcPct val="110000"/>
                  </a:lnSpc>
                  <a:buNone/>
                </a:pPr>
                <a:r>
                  <a:rPr lang="fr-CA" sz="2600" dirty="0"/>
                  <a:t>C’est une définition de la physique.</a:t>
                </a:r>
              </a:p>
              <a:p>
                <a:pPr marL="0" indent="0">
                  <a:lnSpc>
                    <a:spcPct val="110000"/>
                  </a:lnSpc>
                  <a:buNone/>
                </a:pPr>
                <a:r>
                  <a:rPr lang="fr-CA" sz="2600" dirty="0"/>
                  <a:t>En chimie, on va se servir de P comme descriptif d’un gaz. </a:t>
                </a:r>
              </a:p>
              <a:p>
                <a:pPr marL="0" indent="0">
                  <a:lnSpc>
                    <a:spcPct val="110000"/>
                  </a:lnSpc>
                  <a:buNone/>
                </a:pPr>
                <a:r>
                  <a:rPr lang="fr-CA" sz="2600" dirty="0"/>
                  <a:t>La pression atmosphérique ambiante est de:</a:t>
                </a:r>
              </a:p>
              <a:p>
                <a:pPr marL="0" indent="0" algn="ctr">
                  <a:lnSpc>
                    <a:spcPct val="110000"/>
                  </a:lnSpc>
                  <a:buNone/>
                </a:pPr>
                <a:r>
                  <a:rPr lang="fr-CA" sz="3200" b="1" dirty="0"/>
                  <a:t>101,3 kPa = 1 </a:t>
                </a:r>
                <a:r>
                  <a:rPr lang="fr-CA" sz="3200" b="1" dirty="0" err="1"/>
                  <a:t>atm</a:t>
                </a:r>
                <a:r>
                  <a:rPr lang="fr-CA" sz="3200" b="1" dirty="0"/>
                  <a:t> = 760 mm Hg</a:t>
                </a:r>
                <a:endParaRPr lang="fr-CA" sz="2800" dirty="0"/>
              </a:p>
            </p:txBody>
          </p:sp>
        </mc:Choice>
        <mc:Fallback xmlns="">
          <p:sp>
            <p:nvSpPr>
              <p:cNvPr id="11" name="Espace réservé du contenu 10">
                <a:extLst>
                  <a:ext uri="{FF2B5EF4-FFF2-40B4-BE49-F238E27FC236}">
                    <a16:creationId xmlns:a16="http://schemas.microsoft.com/office/drawing/2014/main" id="{1D6F4768-5F00-44F6-9FE0-7850FB789FCA}"/>
                  </a:ext>
                </a:extLst>
              </p:cNvPr>
              <p:cNvSpPr>
                <a:spLocks noGrp="1" noRot="1" noChangeAspect="1" noMove="1" noResize="1" noEditPoints="1" noAdjustHandles="1" noChangeArrowheads="1" noChangeShapeType="1" noTextEdit="1"/>
              </p:cNvSpPr>
              <p:nvPr>
                <p:ph idx="1"/>
              </p:nvPr>
            </p:nvSpPr>
            <p:spPr>
              <a:xfrm>
                <a:off x="680321" y="1990722"/>
                <a:ext cx="9613861" cy="4787383"/>
              </a:xfrm>
              <a:blipFill>
                <a:blip r:embed="rId11"/>
                <a:stretch>
                  <a:fillRect l="-1141"/>
                </a:stretch>
              </a:blipFill>
            </p:spPr>
            <p:txBody>
              <a:bodyPr/>
              <a:lstStyle/>
              <a:p>
                <a:r>
                  <a:rPr lang="fr-CA">
                    <a:noFill/>
                  </a:rPr>
                  <a:t> </a:t>
                </a:r>
              </a:p>
            </p:txBody>
          </p:sp>
        </mc:Fallback>
      </mc:AlternateContent>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2"/>
            </p:custDataLst>
          </p:nvPr>
        </p:nvSpPr>
        <p:spPr/>
        <p:txBody>
          <a:bodyPr/>
          <a:lstStyle/>
          <a:p>
            <a:r>
              <a:rPr lang="fr-CA" b="1" dirty="0"/>
              <a:t>La pression (P) d’un gaz</a:t>
            </a:r>
            <a:endParaRPr lang="fr-CA" dirty="0"/>
          </a:p>
        </p:txBody>
      </p:sp>
      <p:grpSp>
        <p:nvGrpSpPr>
          <p:cNvPr id="21" name="Groupe 20">
            <a:extLst>
              <a:ext uri="{FF2B5EF4-FFF2-40B4-BE49-F238E27FC236}">
                <a16:creationId xmlns:a16="http://schemas.microsoft.com/office/drawing/2014/main" id="{59E65D9A-09D2-45DD-9C6E-1AC00CFB83FA}"/>
              </a:ext>
            </a:extLst>
          </p:cNvPr>
          <p:cNvGrpSpPr/>
          <p:nvPr>
            <p:custDataLst>
              <p:tags r:id="rId3"/>
            </p:custDataLst>
          </p:nvPr>
        </p:nvGrpSpPr>
        <p:grpSpPr>
          <a:xfrm>
            <a:off x="6498305" y="3033452"/>
            <a:ext cx="2464606" cy="461665"/>
            <a:chOff x="4848533" y="3647793"/>
            <a:chExt cx="2464606" cy="461665"/>
          </a:xfrm>
        </p:grpSpPr>
        <p:cxnSp>
          <p:nvCxnSpPr>
            <p:cNvPr id="7" name="Connecteur droit 6">
              <a:extLst>
                <a:ext uri="{FF2B5EF4-FFF2-40B4-BE49-F238E27FC236}">
                  <a16:creationId xmlns:a16="http://schemas.microsoft.com/office/drawing/2014/main" id="{872667F8-77D4-4B2D-B882-F4F3B3132055}"/>
                </a:ext>
              </a:extLst>
            </p:cNvPr>
            <p:cNvCxnSpPr>
              <a:cxnSpLocks/>
              <a:endCxn id="16" idx="1"/>
            </p:cNvCxnSpPr>
            <p:nvPr/>
          </p:nvCxnSpPr>
          <p:spPr>
            <a:xfrm>
              <a:off x="4848533" y="3878626"/>
              <a:ext cx="5377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11025B2-DF66-4FEE-BD3B-0FB71EB12EB9}"/>
                </a:ext>
              </a:extLst>
            </p:cNvPr>
            <p:cNvSpPr txBox="1"/>
            <p:nvPr/>
          </p:nvSpPr>
          <p:spPr>
            <a:xfrm>
              <a:off x="5386323" y="3647793"/>
              <a:ext cx="1926816" cy="461665"/>
            </a:xfrm>
            <a:prstGeom prst="rect">
              <a:avLst/>
            </a:prstGeom>
            <a:noFill/>
          </p:spPr>
          <p:txBody>
            <a:bodyPr wrap="square" rtlCol="0">
              <a:spAutoFit/>
            </a:bodyPr>
            <a:lstStyle/>
            <a:p>
              <a:r>
                <a:rPr lang="fr-CA" sz="2400" b="1" dirty="0">
                  <a:solidFill>
                    <a:schemeClr val="accent1"/>
                  </a:solidFill>
                </a:rPr>
                <a:t>Force en N</a:t>
              </a:r>
            </a:p>
          </p:txBody>
        </p:sp>
      </p:grpSp>
      <p:grpSp>
        <p:nvGrpSpPr>
          <p:cNvPr id="23" name="Groupe 22">
            <a:extLst>
              <a:ext uri="{FF2B5EF4-FFF2-40B4-BE49-F238E27FC236}">
                <a16:creationId xmlns:a16="http://schemas.microsoft.com/office/drawing/2014/main" id="{02D778E1-E041-4310-B10F-10A8FECB531A}"/>
              </a:ext>
            </a:extLst>
          </p:cNvPr>
          <p:cNvGrpSpPr/>
          <p:nvPr>
            <p:custDataLst>
              <p:tags r:id="rId4"/>
            </p:custDataLst>
          </p:nvPr>
        </p:nvGrpSpPr>
        <p:grpSpPr>
          <a:xfrm>
            <a:off x="6498305" y="3670877"/>
            <a:ext cx="2464606" cy="461665"/>
            <a:chOff x="4848533" y="3745275"/>
            <a:chExt cx="2464606" cy="461665"/>
          </a:xfrm>
        </p:grpSpPr>
        <p:cxnSp>
          <p:nvCxnSpPr>
            <p:cNvPr id="24" name="Connecteur droit 23">
              <a:extLst>
                <a:ext uri="{FF2B5EF4-FFF2-40B4-BE49-F238E27FC236}">
                  <a16:creationId xmlns:a16="http://schemas.microsoft.com/office/drawing/2014/main" id="{AC9B7B01-A646-4667-B218-B0AD2597E5E6}"/>
                </a:ext>
              </a:extLst>
            </p:cNvPr>
            <p:cNvCxnSpPr>
              <a:cxnSpLocks/>
              <a:endCxn id="25" idx="1"/>
            </p:cNvCxnSpPr>
            <p:nvPr/>
          </p:nvCxnSpPr>
          <p:spPr>
            <a:xfrm>
              <a:off x="4848533" y="3976107"/>
              <a:ext cx="537790" cy="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664FE353-91FD-49A6-8D65-B541E595088F}"/>
                </a:ext>
              </a:extLst>
            </p:cNvPr>
            <p:cNvSpPr txBox="1"/>
            <p:nvPr/>
          </p:nvSpPr>
          <p:spPr>
            <a:xfrm>
              <a:off x="5386323" y="3745275"/>
              <a:ext cx="1926816" cy="461665"/>
            </a:xfrm>
            <a:prstGeom prst="rect">
              <a:avLst/>
            </a:prstGeom>
            <a:noFill/>
          </p:spPr>
          <p:txBody>
            <a:bodyPr wrap="square" rtlCol="0">
              <a:spAutoFit/>
            </a:bodyPr>
            <a:lstStyle/>
            <a:p>
              <a:r>
                <a:rPr lang="fr-CA" sz="2400" b="1" dirty="0">
                  <a:solidFill>
                    <a:srgbClr val="FFFF00"/>
                  </a:solidFill>
                </a:rPr>
                <a:t>Aire en m</a:t>
              </a:r>
              <a:r>
                <a:rPr lang="fr-CA" sz="2400" b="1" baseline="30000" dirty="0">
                  <a:solidFill>
                    <a:srgbClr val="FFFF00"/>
                  </a:solidFill>
                </a:rPr>
                <a:t>2</a:t>
              </a:r>
            </a:p>
          </p:txBody>
        </p:sp>
      </p:grpSp>
      <p:grpSp>
        <p:nvGrpSpPr>
          <p:cNvPr id="26" name="Groupe 25">
            <a:extLst>
              <a:ext uri="{FF2B5EF4-FFF2-40B4-BE49-F238E27FC236}">
                <a16:creationId xmlns:a16="http://schemas.microsoft.com/office/drawing/2014/main" id="{C704DD2D-6C7F-44DC-BC44-2ED6CD904BEA}"/>
              </a:ext>
            </a:extLst>
          </p:cNvPr>
          <p:cNvGrpSpPr/>
          <p:nvPr>
            <p:custDataLst>
              <p:tags r:id="rId5"/>
            </p:custDataLst>
          </p:nvPr>
        </p:nvGrpSpPr>
        <p:grpSpPr>
          <a:xfrm>
            <a:off x="1632934" y="3342438"/>
            <a:ext cx="3055094" cy="461665"/>
            <a:chOff x="4974641" y="3647793"/>
            <a:chExt cx="3055094" cy="461665"/>
          </a:xfrm>
        </p:grpSpPr>
        <p:cxnSp>
          <p:nvCxnSpPr>
            <p:cNvPr id="27" name="Connecteur droit 26">
              <a:extLst>
                <a:ext uri="{FF2B5EF4-FFF2-40B4-BE49-F238E27FC236}">
                  <a16:creationId xmlns:a16="http://schemas.microsoft.com/office/drawing/2014/main" id="{6A25AF57-39BB-4AE7-8A32-40F4C652951A}"/>
                </a:ext>
              </a:extLst>
            </p:cNvPr>
            <p:cNvCxnSpPr>
              <a:cxnSpLocks/>
              <a:endCxn id="28" idx="3"/>
            </p:cNvCxnSpPr>
            <p:nvPr/>
          </p:nvCxnSpPr>
          <p:spPr>
            <a:xfrm flipH="1">
              <a:off x="7313139" y="3878626"/>
              <a:ext cx="71659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6F623B81-C3C0-4023-AFB1-6DCFAFF3CB3F}"/>
                </a:ext>
              </a:extLst>
            </p:cNvPr>
            <p:cNvSpPr txBox="1"/>
            <p:nvPr/>
          </p:nvSpPr>
          <p:spPr>
            <a:xfrm>
              <a:off x="4974641" y="3647793"/>
              <a:ext cx="2338498" cy="461665"/>
            </a:xfrm>
            <a:prstGeom prst="rect">
              <a:avLst/>
            </a:prstGeom>
            <a:noFill/>
          </p:spPr>
          <p:txBody>
            <a:bodyPr wrap="square" rtlCol="0">
              <a:spAutoFit/>
            </a:bodyPr>
            <a:lstStyle/>
            <a:p>
              <a:r>
                <a:rPr lang="fr-CA" sz="2400" b="1" dirty="0">
                  <a:solidFill>
                    <a:schemeClr val="accent6"/>
                  </a:solidFill>
                </a:rPr>
                <a:t>Pression en Pa</a:t>
              </a:r>
              <a:endParaRPr lang="fr-CA" sz="2400" b="1" baseline="30000" dirty="0">
                <a:solidFill>
                  <a:schemeClr val="accent6"/>
                </a:solidFill>
              </a:endParaRPr>
            </a:p>
          </p:txBody>
        </p:sp>
      </p:grpSp>
      <p:sp>
        <p:nvSpPr>
          <p:cNvPr id="34" name="Rectangle 33">
            <a:extLst>
              <a:ext uri="{FF2B5EF4-FFF2-40B4-BE49-F238E27FC236}">
                <a16:creationId xmlns:a16="http://schemas.microsoft.com/office/drawing/2014/main" id="{A9AA098B-3870-4891-8CE2-F84C3F4A4930}"/>
              </a:ext>
            </a:extLst>
          </p:cNvPr>
          <p:cNvSpPr/>
          <p:nvPr>
            <p:custDataLst>
              <p:tags r:id="rId6"/>
            </p:custDataLst>
          </p:nvPr>
        </p:nvSpPr>
        <p:spPr>
          <a:xfrm>
            <a:off x="2085975" y="5819775"/>
            <a:ext cx="6619875" cy="704845"/>
          </a:xfrm>
          <a:prstGeom prst="rect">
            <a:avLst/>
          </a:prstGeom>
          <a:no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 gauche 8">
            <a:extLst>
              <a:ext uri="{FF2B5EF4-FFF2-40B4-BE49-F238E27FC236}">
                <a16:creationId xmlns:a16="http://schemas.microsoft.com/office/drawing/2014/main" id="{3F0E380A-8C3C-4D8E-8E11-079C24F16A24}"/>
              </a:ext>
            </a:extLst>
          </p:cNvPr>
          <p:cNvSpPr/>
          <p:nvPr>
            <p:custDataLst>
              <p:tags r:id="rId7"/>
            </p:custDataLst>
          </p:nvPr>
        </p:nvSpPr>
        <p:spPr>
          <a:xfrm>
            <a:off x="8814154" y="5566288"/>
            <a:ext cx="1758555" cy="1211817"/>
          </a:xfrm>
          <a:prstGeom prst="leftArrow">
            <a:avLst/>
          </a:prstGeom>
          <a:no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Apprendre par cœur</a:t>
            </a:r>
          </a:p>
        </p:txBody>
      </p:sp>
      <p:pic>
        <p:nvPicPr>
          <p:cNvPr id="18" name="Picture 4" descr="Free photo: Storm Clouds - Sky, Nobody, Ominous - Free Download ...">
            <a:extLst>
              <a:ext uri="{FF2B5EF4-FFF2-40B4-BE49-F238E27FC236}">
                <a16:creationId xmlns:a16="http://schemas.microsoft.com/office/drawing/2014/main" id="{EEC876A0-0803-4B9C-8A29-1B870E657AC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19" name="Titre 1">
            <a:extLst>
              <a:ext uri="{FF2B5EF4-FFF2-40B4-BE49-F238E27FC236}">
                <a16:creationId xmlns:a16="http://schemas.microsoft.com/office/drawing/2014/main" id="{B5365EB8-AEEE-4023-AA08-AA42A31FD123}"/>
              </a:ext>
            </a:extLst>
          </p:cNvPr>
          <p:cNvSpPr txBox="1">
            <a:spLocks/>
          </p:cNvSpPr>
          <p:nvPr>
            <p:custDataLst>
              <p:tags r:id="rId8"/>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1</a:t>
            </a:r>
          </a:p>
          <a:p>
            <a:pPr algn="ctr"/>
            <a:r>
              <a:rPr lang="fr-CA" sz="1800" b="1" dirty="0">
                <a:solidFill>
                  <a:schemeClr val="bg1"/>
                </a:solidFill>
              </a:rPr>
              <a:t>p. 50 à 52</a:t>
            </a:r>
          </a:p>
        </p:txBody>
      </p:sp>
    </p:spTree>
    <p:extLst>
      <p:ext uri="{BB962C8B-B14F-4D97-AF65-F5344CB8AC3E}">
        <p14:creationId xmlns:p14="http://schemas.microsoft.com/office/powerpoint/2010/main" val="661781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left)">
                                      <p:cBhvr>
                                        <p:cTn id="28" dur="500"/>
                                        <p:tgtEl>
                                          <p:spTgt spid="11">
                                            <p:txEl>
                                              <p:pRg st="2" end="2"/>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left)">
                                      <p:cBhvr>
                                        <p:cTn id="40" dur="500"/>
                                        <p:tgtEl>
                                          <p:spTgt spid="1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3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Rappel: La pression et son déplacement</a:t>
            </a:r>
          </a:p>
        </p:txBody>
      </p:sp>
      <p:sp>
        <p:nvSpPr>
          <p:cNvPr id="6" name="Titre 1">
            <a:extLst>
              <a:ext uri="{FF2B5EF4-FFF2-40B4-BE49-F238E27FC236}">
                <a16:creationId xmlns:a16="http://schemas.microsoft.com/office/drawing/2014/main" id="{7481AB6F-62CF-4529-AF0B-8B47DDDF79E4}"/>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p:txBody>
      </p:sp>
      <p:sp>
        <p:nvSpPr>
          <p:cNvPr id="4" name="Espace réservé du contenu 3">
            <a:extLst>
              <a:ext uri="{FF2B5EF4-FFF2-40B4-BE49-F238E27FC236}">
                <a16:creationId xmlns:a16="http://schemas.microsoft.com/office/drawing/2014/main" id="{A8A54B2B-7643-4020-9301-AECAFA9D8E25}"/>
              </a:ext>
            </a:extLst>
          </p:cNvPr>
          <p:cNvSpPr>
            <a:spLocks noGrp="1"/>
          </p:cNvSpPr>
          <p:nvPr>
            <p:ph idx="1"/>
          </p:nvPr>
        </p:nvSpPr>
        <p:spPr>
          <a:xfrm>
            <a:off x="680322" y="1990722"/>
            <a:ext cx="7825504" cy="3033113"/>
          </a:xfrm>
        </p:spPr>
        <p:txBody>
          <a:bodyPr anchor="ctr">
            <a:normAutofit lnSpcReduction="10000"/>
          </a:bodyPr>
          <a:lstStyle/>
          <a:p>
            <a:r>
              <a:rPr lang="fr-CA" dirty="0"/>
              <a:t>Pour qu’un gaz puisse entrer ou sortir d’un contenant, il doit y avoir une variation de pression entre les deux milieux. </a:t>
            </a:r>
          </a:p>
          <a:p>
            <a:r>
              <a:rPr lang="fr-CA" dirty="0"/>
              <a:t>Le gaz se déplace toujours d’un milieu de haute pression vers une basse pression.</a:t>
            </a:r>
          </a:p>
          <a:p>
            <a:pPr>
              <a:lnSpc>
                <a:spcPct val="110000"/>
              </a:lnSpc>
            </a:pPr>
            <a:r>
              <a:rPr lang="fr-CA" dirty="0"/>
              <a:t>Donc, pour qu’un gaz puisse sortir d’un contenant la pression interne du contenant doit être plus grande que la pression externe.</a:t>
            </a:r>
          </a:p>
        </p:txBody>
      </p:sp>
      <p:pic>
        <p:nvPicPr>
          <p:cNvPr id="12" name="Picture 8" descr="Illustration des poumons roses PNG transparents - StickPNG">
            <a:extLst>
              <a:ext uri="{FF2B5EF4-FFF2-40B4-BE49-F238E27FC236}">
                <a16:creationId xmlns:a16="http://schemas.microsoft.com/office/drawing/2014/main" id="{C076534A-D310-4A22-8106-D0C932376797}"/>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8665076" y="3186379"/>
            <a:ext cx="3526883" cy="2204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solated Transparent Circle - Free image on Pixabay">
            <a:extLst>
              <a:ext uri="{FF2B5EF4-FFF2-40B4-BE49-F238E27FC236}">
                <a16:creationId xmlns:a16="http://schemas.microsoft.com/office/drawing/2014/main" id="{CFB4A947-1143-49D8-877C-4B0C919EDE82}"/>
              </a:ext>
            </a:extLst>
          </p:cNvPr>
          <p:cNvPicPr>
            <a:picLocks noChangeAspect="1" noChangeArrowheads="1"/>
          </p:cNvPicPr>
          <p:nvPr>
            <p:custDataLst>
              <p:tags r:id="rId4"/>
            </p:custDataLst>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5088" y="2476317"/>
            <a:ext cx="376161" cy="326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solated Transparent Circle - Free image on Pixabay">
            <a:extLst>
              <a:ext uri="{FF2B5EF4-FFF2-40B4-BE49-F238E27FC236}">
                <a16:creationId xmlns:a16="http://schemas.microsoft.com/office/drawing/2014/main" id="{21DFCB81-66AE-4DF9-97DB-7EC7DB5C8EB0}"/>
              </a:ext>
            </a:extLst>
          </p:cNvPr>
          <p:cNvPicPr>
            <a:picLocks noChangeAspect="1" noChangeArrowheads="1"/>
          </p:cNvPicPr>
          <p:nvPr>
            <p:custDataLst>
              <p:tags r:id="rId5"/>
            </p:custDataLst>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5087" y="2476317"/>
            <a:ext cx="376161" cy="32670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3699B8C-DB7C-44DD-A29E-F3DEA08D265E}"/>
              </a:ext>
            </a:extLst>
          </p:cNvPr>
          <p:cNvSpPr txBox="1"/>
          <p:nvPr/>
        </p:nvSpPr>
        <p:spPr>
          <a:xfrm>
            <a:off x="11148972" y="2387520"/>
            <a:ext cx="695325" cy="830997"/>
          </a:xfrm>
          <a:prstGeom prst="rect">
            <a:avLst/>
          </a:prstGeom>
          <a:noFill/>
        </p:spPr>
        <p:txBody>
          <a:bodyPr wrap="square" rtlCol="0">
            <a:spAutoFit/>
          </a:bodyPr>
          <a:lstStyle/>
          <a:p>
            <a:pPr algn="ctr"/>
            <a:r>
              <a:rPr lang="fr-CA" sz="4800" b="1" dirty="0">
                <a:solidFill>
                  <a:srgbClr val="FFFF00"/>
                </a:solidFill>
              </a:rPr>
              <a:t>P</a:t>
            </a:r>
          </a:p>
        </p:txBody>
      </p:sp>
      <p:sp>
        <p:nvSpPr>
          <p:cNvPr id="16" name="ZoneTexte 15">
            <a:extLst>
              <a:ext uri="{FF2B5EF4-FFF2-40B4-BE49-F238E27FC236}">
                <a16:creationId xmlns:a16="http://schemas.microsoft.com/office/drawing/2014/main" id="{E4EB338F-78E9-4536-B0D1-4516510DC0C1}"/>
              </a:ext>
            </a:extLst>
          </p:cNvPr>
          <p:cNvSpPr txBox="1"/>
          <p:nvPr/>
        </p:nvSpPr>
        <p:spPr>
          <a:xfrm>
            <a:off x="10687029" y="4570730"/>
            <a:ext cx="695325" cy="369332"/>
          </a:xfrm>
          <a:prstGeom prst="rect">
            <a:avLst/>
          </a:prstGeom>
          <a:noFill/>
        </p:spPr>
        <p:txBody>
          <a:bodyPr wrap="square" rtlCol="0">
            <a:spAutoFit/>
          </a:bodyPr>
          <a:lstStyle/>
          <a:p>
            <a:pPr algn="ctr"/>
            <a:r>
              <a:rPr lang="fr-CA" b="1" dirty="0">
                <a:solidFill>
                  <a:srgbClr val="FFFF00"/>
                </a:solidFill>
              </a:rPr>
              <a:t>P</a:t>
            </a:r>
          </a:p>
        </p:txBody>
      </p:sp>
      <p:sp>
        <p:nvSpPr>
          <p:cNvPr id="18" name="Espace réservé du contenu 3">
            <a:extLst>
              <a:ext uri="{FF2B5EF4-FFF2-40B4-BE49-F238E27FC236}">
                <a16:creationId xmlns:a16="http://schemas.microsoft.com/office/drawing/2014/main" id="{AEC37364-4D81-4EF3-9F04-B3DD526BCEFB}"/>
              </a:ext>
            </a:extLst>
          </p:cNvPr>
          <p:cNvSpPr txBox="1">
            <a:spLocks/>
          </p:cNvSpPr>
          <p:nvPr/>
        </p:nvSpPr>
        <p:spPr>
          <a:xfrm>
            <a:off x="680322" y="4966684"/>
            <a:ext cx="7825504" cy="1834166"/>
          </a:xfrm>
          <a:prstGeom prst="rect">
            <a:avLst/>
          </a:prstGeom>
          <a:ln>
            <a:solidFill>
              <a:schemeClr val="tx1"/>
            </a:solidFill>
          </a:ln>
          <a:effectLst>
            <a:glow rad="228600">
              <a:schemeClr val="accent2">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10000"/>
              </a:lnSpc>
            </a:pPr>
            <a:r>
              <a:rPr lang="fr-CA" dirty="0"/>
              <a:t>Si rien ne sort du contenant, ceci n’indique pas qu’il est vide. Simplement, la pression interne et externe du contenant sont égales.</a:t>
            </a:r>
          </a:p>
          <a:p>
            <a:pPr marL="0" indent="0" algn="ctr">
              <a:lnSpc>
                <a:spcPct val="110000"/>
              </a:lnSpc>
              <a:buNone/>
            </a:pPr>
            <a:r>
              <a:rPr lang="fr-CA" sz="2800" b="1" dirty="0" err="1"/>
              <a:t>P</a:t>
            </a:r>
            <a:r>
              <a:rPr lang="fr-CA" sz="2800" b="1" baseline="-25000" dirty="0" err="1"/>
              <a:t>int</a:t>
            </a:r>
            <a:r>
              <a:rPr lang="fr-CA" sz="2800" b="1" dirty="0"/>
              <a:t> = </a:t>
            </a:r>
            <a:r>
              <a:rPr lang="fr-CA" sz="2800" b="1" dirty="0" err="1"/>
              <a:t>P</a:t>
            </a:r>
            <a:r>
              <a:rPr lang="fr-CA" sz="2800" b="1" baseline="-25000" dirty="0" err="1"/>
              <a:t>ext</a:t>
            </a:r>
            <a:endParaRPr lang="fr-CA" sz="2800" b="1" baseline="-25000" dirty="0"/>
          </a:p>
        </p:txBody>
      </p:sp>
    </p:spTree>
    <p:extLst>
      <p:ext uri="{BB962C8B-B14F-4D97-AF65-F5344CB8AC3E}">
        <p14:creationId xmlns:p14="http://schemas.microsoft.com/office/powerpoint/2010/main" val="3801876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500"/>
                            </p:stCondLst>
                            <p:childTnLst>
                              <p:par>
                                <p:cTn id="36" presetID="6" presetClass="emph" presetSubtype="0" repeatCount="indefinite" autoRev="1" fill="hold" nodeType="afterEffect">
                                  <p:stCondLst>
                                    <p:cond delay="0"/>
                                  </p:stCondLst>
                                  <p:childTnLst>
                                    <p:animScale>
                                      <p:cBhvr>
                                        <p:cTn id="37" dur="4000" fill="hold"/>
                                        <p:tgtEl>
                                          <p:spTgt spid="12"/>
                                        </p:tgtEl>
                                      </p:cBhvr>
                                      <p:by x="150000" y="150000"/>
                                    </p:animScale>
                                  </p:childTnLst>
                                </p:cTn>
                              </p:par>
                              <p:par>
                                <p:cTn id="38" presetID="0" presetClass="path" presetSubtype="0" repeatCount="indefinite" accel="50000" decel="50000" autoRev="1" fill="hold" nodeType="withEffect">
                                  <p:stCondLst>
                                    <p:cond delay="0"/>
                                  </p:stCondLst>
                                  <p:childTnLst>
                                    <p:animMotion origin="layout" path="M -0.00156 -0.00254 L 0.00078 0.08797 L 1.11022E-16 0.16528 L -0.00755 0.1919 L -0.03607 0.22408 L -0.05703 0.26412 " pathEditMode="relative" rAng="0" ptsTypes="AAAAAA">
                                      <p:cBhvr>
                                        <p:cTn id="39" dur="4000" fill="hold"/>
                                        <p:tgtEl>
                                          <p:spTgt spid="13"/>
                                        </p:tgtEl>
                                        <p:attrNameLst>
                                          <p:attrName>ppt_x</p:attrName>
                                          <p:attrName>ppt_y</p:attrName>
                                        </p:attrNameLst>
                                      </p:cBhvr>
                                      <p:rCtr x="-2656" y="13333"/>
                                    </p:animMotion>
                                  </p:childTnLst>
                                </p:cTn>
                              </p:par>
                              <p:par>
                                <p:cTn id="40" presetID="0" presetClass="path" presetSubtype="0" repeatCount="indefinite" accel="50000" decel="50000" autoRev="1" fill="hold" nodeType="withEffect">
                                  <p:stCondLst>
                                    <p:cond delay="0"/>
                                  </p:stCondLst>
                                  <p:childTnLst>
                                    <p:animMotion origin="layout" path="M -0.00091 0.00162 L -0.00156 0.17338 L 0.01484 0.20556 L 0.04115 0.22686 L 0.06523 0.23357 " pathEditMode="relative" rAng="0" ptsTypes="AAAAA">
                                      <p:cBhvr>
                                        <p:cTn id="41" dur="4000" fill="hold"/>
                                        <p:tgtEl>
                                          <p:spTgt spid="14"/>
                                        </p:tgtEl>
                                        <p:attrNameLst>
                                          <p:attrName>ppt_x</p:attrName>
                                          <p:attrName>ppt_y</p:attrName>
                                        </p:attrNameLst>
                                      </p:cBhvr>
                                      <p:rCtr x="3268" y="11597"/>
                                    </p:animMotion>
                                  </p:childTnLst>
                                </p:cTn>
                              </p:par>
                              <p:par>
                                <p:cTn id="42" presetID="6" presetClass="emph" presetSubtype="0" repeatCount="indefinite" autoRev="1" fill="hold" grpId="1" nodeType="withEffect">
                                  <p:stCondLst>
                                    <p:cond delay="0"/>
                                  </p:stCondLst>
                                  <p:childTnLst>
                                    <p:animScale>
                                      <p:cBhvr>
                                        <p:cTn id="43" dur="4000" fill="hold"/>
                                        <p:tgtEl>
                                          <p:spTgt spid="16"/>
                                        </p:tgtEl>
                                      </p:cBhvr>
                                      <p:by x="250000" y="250000"/>
                                    </p:animScale>
                                  </p:childTnLst>
                                </p:cTn>
                              </p:par>
                              <p:par>
                                <p:cTn id="44" presetID="6" presetClass="emph" presetSubtype="0" repeatCount="indefinite" autoRev="1" fill="hold" grpId="1" nodeType="withEffect">
                                  <p:stCondLst>
                                    <p:cond delay="0"/>
                                  </p:stCondLst>
                                  <p:childTnLst>
                                    <p:animScale>
                                      <p:cBhvr>
                                        <p:cTn id="45" dur="4000" fill="hold"/>
                                        <p:tgtEl>
                                          <p:spTgt spid="5"/>
                                        </p:tgtEl>
                                      </p:cBhvr>
                                      <p:by x="50000" y="50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5" grpId="1"/>
      <p:bldP spid="16" grpId="0"/>
      <p:bldP spid="16" grpId="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fontScale="90000"/>
          </a:bodyPr>
          <a:lstStyle/>
          <a:p>
            <a:r>
              <a:rPr lang="fr-CA" sz="4800" b="1" dirty="0"/>
              <a:t>Fonctionnement du baromètre</a:t>
            </a:r>
          </a:p>
        </p:txBody>
      </p:sp>
      <p:sp>
        <p:nvSpPr>
          <p:cNvPr id="18" name="Rectangle 17">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 </a:t>
            </a:r>
            <a:r>
              <a:rPr lang="fr-CA" sz="2400" b="1" dirty="0">
                <a:solidFill>
                  <a:schemeClr val="bg1"/>
                </a:solidFill>
              </a:rPr>
              <a:t>p. 50 à 52</a:t>
            </a:r>
          </a:p>
        </p:txBody>
      </p:sp>
    </p:spTree>
    <p:extLst>
      <p:ext uri="{BB962C8B-B14F-4D97-AF65-F5344CB8AC3E}">
        <p14:creationId xmlns:p14="http://schemas.microsoft.com/office/powerpoint/2010/main" val="911404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72974-2265-4F05-8E89-9F48DA883AB7}"/>
              </a:ext>
            </a:extLst>
          </p:cNvPr>
          <p:cNvSpPr>
            <a:spLocks noGrp="1"/>
          </p:cNvSpPr>
          <p:nvPr>
            <p:ph type="title"/>
          </p:nvPr>
        </p:nvSpPr>
        <p:spPr>
          <a:xfrm>
            <a:off x="2152650" y="204803"/>
            <a:ext cx="7886700" cy="796927"/>
          </a:xfrm>
        </p:spPr>
        <p:txBody>
          <a:bodyPr/>
          <a:lstStyle/>
          <a:p>
            <a:r>
              <a:rPr lang="fr-CA" dirty="0"/>
              <a:t>Le baromètre (p.51)</a:t>
            </a:r>
          </a:p>
        </p:txBody>
      </p:sp>
      <p:sp>
        <p:nvSpPr>
          <p:cNvPr id="4" name="Espace réservé du contenu 3">
            <a:extLst>
              <a:ext uri="{FF2B5EF4-FFF2-40B4-BE49-F238E27FC236}">
                <a16:creationId xmlns:a16="http://schemas.microsoft.com/office/drawing/2014/main" id="{F04C744F-A392-4291-ACFA-E46334C28196}"/>
              </a:ext>
            </a:extLst>
          </p:cNvPr>
          <p:cNvSpPr>
            <a:spLocks noGrp="1"/>
          </p:cNvSpPr>
          <p:nvPr>
            <p:ph idx="1"/>
          </p:nvPr>
        </p:nvSpPr>
        <p:spPr>
          <a:xfrm>
            <a:off x="2029552" y="1372339"/>
            <a:ext cx="7886700" cy="4351338"/>
          </a:xfrm>
        </p:spPr>
        <p:txBody>
          <a:bodyPr>
            <a:normAutofit/>
          </a:bodyPr>
          <a:lstStyle/>
          <a:p>
            <a:r>
              <a:rPr lang="fr-CA" dirty="0"/>
              <a:t>Sert à mesurer la pression;</a:t>
            </a:r>
          </a:p>
          <a:p>
            <a:r>
              <a:rPr lang="fr-CA" dirty="0"/>
              <a:t>À l’origine, avec du mercure;</a:t>
            </a:r>
          </a:p>
          <a:p>
            <a:r>
              <a:rPr lang="fr-CA" dirty="0"/>
              <a:t>On mesure la hauteur de la colonne de mercure;</a:t>
            </a:r>
          </a:p>
          <a:p>
            <a:r>
              <a:rPr lang="fr-CA" dirty="0"/>
              <a:t>Unités de mesure: </a:t>
            </a:r>
            <a:r>
              <a:rPr lang="fr-CA" dirty="0" err="1"/>
              <a:t>mmHg</a:t>
            </a:r>
            <a:r>
              <a:rPr lang="fr-CA" dirty="0"/>
              <a:t>.</a:t>
            </a:r>
          </a:p>
        </p:txBody>
      </p:sp>
      <p:pic>
        <p:nvPicPr>
          <p:cNvPr id="2050" name="Picture 2" descr="Bibliothèque virtuelle Instruments de mesure de la pression">
            <a:extLst>
              <a:ext uri="{FF2B5EF4-FFF2-40B4-BE49-F238E27FC236}">
                <a16:creationId xmlns:a16="http://schemas.microsoft.com/office/drawing/2014/main" id="{AAC62B0A-0A37-4DB0-A23F-46439B58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6" y="3429001"/>
            <a:ext cx="4333586" cy="3317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FDBA732-26FE-4783-A6ED-1BAB64A8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14333"/>
            <a:ext cx="21907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Pourquoi utiliser un baromètre à mercure plutôt qu'un baromètre à eau ?">
            <a:extLst>
              <a:ext uri="{FF2B5EF4-FFF2-40B4-BE49-F238E27FC236}">
                <a16:creationId xmlns:a16="http://schemas.microsoft.com/office/drawing/2014/main" id="{3013C86E-9402-40F3-999C-0D05C8AE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924" y="3014648"/>
            <a:ext cx="3057525"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05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E24462B-29F8-463E-8312-9AC7D451CEAB}"/>
              </a:ext>
            </a:extLst>
          </p:cNvPr>
          <p:cNvSpPr/>
          <p:nvPr>
            <p:custDataLst>
              <p:tags r:id="rId1"/>
            </p:custDataLst>
          </p:nvPr>
        </p:nvSpPr>
        <p:spPr>
          <a:xfrm>
            <a:off x="5953124" y="5607795"/>
            <a:ext cx="3924299" cy="228013"/>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2"/>
            </p:custDataLst>
          </p:nvPr>
        </p:nvSpPr>
        <p:spPr/>
        <p:txBody>
          <a:bodyPr/>
          <a:lstStyle/>
          <a:p>
            <a:r>
              <a:rPr lang="fr-CA" b="1" dirty="0"/>
              <a:t>Fonctionnement du baromètre</a:t>
            </a:r>
            <a:endParaRPr lang="fr-CA" dirty="0"/>
          </a:p>
        </p:txBody>
      </p:sp>
      <p:sp>
        <p:nvSpPr>
          <p:cNvPr id="3" name="Espace réservé du contenu 2">
            <a:extLst>
              <a:ext uri="{FF2B5EF4-FFF2-40B4-BE49-F238E27FC236}">
                <a16:creationId xmlns:a16="http://schemas.microsoft.com/office/drawing/2014/main" id="{99FD86BC-19E0-47B0-9F14-D028DC82E28F}"/>
              </a:ext>
            </a:extLst>
          </p:cNvPr>
          <p:cNvSpPr>
            <a:spLocks noGrp="1"/>
          </p:cNvSpPr>
          <p:nvPr>
            <p:ph idx="1"/>
            <p:custDataLst>
              <p:tags r:id="rId3"/>
            </p:custDataLst>
          </p:nvPr>
        </p:nvSpPr>
        <p:spPr>
          <a:xfrm>
            <a:off x="152400" y="1990723"/>
            <a:ext cx="5163091" cy="4791078"/>
          </a:xfrm>
        </p:spPr>
        <p:txBody>
          <a:bodyPr anchor="ctr">
            <a:normAutofit fontScale="77500" lnSpcReduction="20000"/>
          </a:bodyPr>
          <a:lstStyle/>
          <a:p>
            <a:pPr>
              <a:lnSpc>
                <a:spcPct val="110000"/>
              </a:lnSpc>
            </a:pPr>
            <a:r>
              <a:rPr lang="fr-CA" dirty="0"/>
              <a:t>On remplit complètement un tube gradué avec du mercure (Hg).</a:t>
            </a:r>
          </a:p>
          <a:p>
            <a:pPr>
              <a:lnSpc>
                <a:spcPct val="110000"/>
              </a:lnSpc>
            </a:pPr>
            <a:r>
              <a:rPr lang="fr-CA" dirty="0"/>
              <a:t>On remplit un récipient avec la du mercure aussi.</a:t>
            </a:r>
          </a:p>
          <a:p>
            <a:pPr>
              <a:lnSpc>
                <a:spcPct val="110000"/>
              </a:lnSpc>
            </a:pPr>
            <a:r>
              <a:rPr lang="fr-CA" dirty="0"/>
              <a:t>On place le tube inversé dans le récipient. </a:t>
            </a:r>
          </a:p>
          <a:p>
            <a:pPr>
              <a:lnSpc>
                <a:spcPct val="110000"/>
              </a:lnSpc>
            </a:pPr>
            <a:r>
              <a:rPr lang="fr-CA" dirty="0"/>
              <a:t>À cet instant, le mercure descend dans le tube et migre vers le récipient. Il laisse derrière lui un vide.</a:t>
            </a:r>
          </a:p>
          <a:p>
            <a:pPr>
              <a:lnSpc>
                <a:spcPct val="110000"/>
              </a:lnSpc>
            </a:pPr>
            <a:r>
              <a:rPr lang="fr-CA" dirty="0"/>
              <a:t>Le tube cesse de se vider lorsque le liquide du récipient atteint la même pression que le gaz dans la pièce.</a:t>
            </a:r>
          </a:p>
          <a:p>
            <a:pPr>
              <a:lnSpc>
                <a:spcPct val="110000"/>
              </a:lnSpc>
            </a:pPr>
            <a:r>
              <a:rPr lang="fr-CA" dirty="0"/>
              <a:t>Ainsi, cette hauteur représente la pression du gaz dans la pièce en mm de Hg.</a:t>
            </a:r>
          </a:p>
        </p:txBody>
      </p:sp>
      <p:sp>
        <p:nvSpPr>
          <p:cNvPr id="47" name="Rectangle 46">
            <a:extLst>
              <a:ext uri="{FF2B5EF4-FFF2-40B4-BE49-F238E27FC236}">
                <a16:creationId xmlns:a16="http://schemas.microsoft.com/office/drawing/2014/main" id="{FAA931BA-1FF8-47E7-90BB-6900B5F91A9C}"/>
              </a:ext>
            </a:extLst>
          </p:cNvPr>
          <p:cNvSpPr/>
          <p:nvPr>
            <p:custDataLst>
              <p:tags r:id="rId4"/>
            </p:custDataLst>
          </p:nvPr>
        </p:nvSpPr>
        <p:spPr>
          <a:xfrm>
            <a:off x="5953125" y="5829299"/>
            <a:ext cx="3924300" cy="513184"/>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19" name="Groupe 18">
            <a:extLst>
              <a:ext uri="{FF2B5EF4-FFF2-40B4-BE49-F238E27FC236}">
                <a16:creationId xmlns:a16="http://schemas.microsoft.com/office/drawing/2014/main" id="{49DA139F-7257-4FFC-BD82-D30764B0B3E9}"/>
              </a:ext>
            </a:extLst>
          </p:cNvPr>
          <p:cNvGrpSpPr/>
          <p:nvPr>
            <p:custDataLst>
              <p:tags r:id="rId5"/>
            </p:custDataLst>
          </p:nvPr>
        </p:nvGrpSpPr>
        <p:grpSpPr>
          <a:xfrm>
            <a:off x="5953125" y="5238749"/>
            <a:ext cx="3924300" cy="1181101"/>
            <a:chOff x="6029325" y="4640672"/>
            <a:chExt cx="2705100" cy="933451"/>
          </a:xfrm>
        </p:grpSpPr>
        <p:cxnSp>
          <p:nvCxnSpPr>
            <p:cNvPr id="29" name="Connecteur droit 28">
              <a:extLst>
                <a:ext uri="{FF2B5EF4-FFF2-40B4-BE49-F238E27FC236}">
                  <a16:creationId xmlns:a16="http://schemas.microsoft.com/office/drawing/2014/main" id="{B3788E65-BE78-404D-85C8-167E4F9E7309}"/>
                </a:ext>
              </a:extLst>
            </p:cNvPr>
            <p:cNvCxnSpPr>
              <a:cxnSpLocks/>
            </p:cNvCxnSpPr>
            <p:nvPr/>
          </p:nvCxnSpPr>
          <p:spPr>
            <a:xfrm>
              <a:off x="6029325" y="5543550"/>
              <a:ext cx="27051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52D84FB-336B-415A-854A-D6FE9C52EA17}"/>
                </a:ext>
              </a:extLst>
            </p:cNvPr>
            <p:cNvCxnSpPr>
              <a:cxnSpLocks/>
            </p:cNvCxnSpPr>
            <p:nvPr/>
          </p:nvCxnSpPr>
          <p:spPr>
            <a:xfrm>
              <a:off x="6029325" y="4640672"/>
              <a:ext cx="0" cy="93345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482A236-3110-428C-87A1-116FB6F6A907}"/>
                </a:ext>
              </a:extLst>
            </p:cNvPr>
            <p:cNvCxnSpPr>
              <a:cxnSpLocks/>
            </p:cNvCxnSpPr>
            <p:nvPr/>
          </p:nvCxnSpPr>
          <p:spPr>
            <a:xfrm>
              <a:off x="8734425" y="4640673"/>
              <a:ext cx="0" cy="93345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C8F32076-0B8F-4115-9FC9-4D5F319F5D57}"/>
              </a:ext>
            </a:extLst>
          </p:cNvPr>
          <p:cNvSpPr/>
          <p:nvPr>
            <p:custDataLst>
              <p:tags r:id="rId6"/>
            </p:custDataLst>
          </p:nvPr>
        </p:nvSpPr>
        <p:spPr>
          <a:xfrm>
            <a:off x="7686674" y="3155519"/>
            <a:ext cx="457197" cy="2873053"/>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Rectangle 45">
            <a:extLst>
              <a:ext uri="{FF2B5EF4-FFF2-40B4-BE49-F238E27FC236}">
                <a16:creationId xmlns:a16="http://schemas.microsoft.com/office/drawing/2014/main" id="{7F21399B-D333-4B6B-8034-2BE3EA801EA0}"/>
              </a:ext>
            </a:extLst>
          </p:cNvPr>
          <p:cNvSpPr/>
          <p:nvPr>
            <p:custDataLst>
              <p:tags r:id="rId7"/>
            </p:custDataLst>
          </p:nvPr>
        </p:nvSpPr>
        <p:spPr>
          <a:xfrm flipV="1">
            <a:off x="7686674" y="2582280"/>
            <a:ext cx="457196" cy="61071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44" name="Groupe 43">
            <a:extLst>
              <a:ext uri="{FF2B5EF4-FFF2-40B4-BE49-F238E27FC236}">
                <a16:creationId xmlns:a16="http://schemas.microsoft.com/office/drawing/2014/main" id="{6B1CC507-8372-42A8-9CA8-281D7B389998}"/>
              </a:ext>
            </a:extLst>
          </p:cNvPr>
          <p:cNvGrpSpPr/>
          <p:nvPr>
            <p:custDataLst>
              <p:tags r:id="rId8"/>
            </p:custDataLst>
          </p:nvPr>
        </p:nvGrpSpPr>
        <p:grpSpPr>
          <a:xfrm>
            <a:off x="7681873" y="2506694"/>
            <a:ext cx="457200" cy="3502828"/>
            <a:chOff x="7715250" y="2657475"/>
            <a:chExt cx="457200" cy="2660156"/>
          </a:xfrm>
        </p:grpSpPr>
        <p:cxnSp>
          <p:nvCxnSpPr>
            <p:cNvPr id="33" name="Connecteur droit 32">
              <a:extLst>
                <a:ext uri="{FF2B5EF4-FFF2-40B4-BE49-F238E27FC236}">
                  <a16:creationId xmlns:a16="http://schemas.microsoft.com/office/drawing/2014/main" id="{9A6D0E23-207C-4AB2-99FB-0212C0DB7A2E}"/>
                </a:ext>
              </a:extLst>
            </p:cNvPr>
            <p:cNvCxnSpPr>
              <a:cxnSpLocks/>
            </p:cNvCxnSpPr>
            <p:nvPr/>
          </p:nvCxnSpPr>
          <p:spPr>
            <a:xfrm>
              <a:off x="7715250" y="2657475"/>
              <a:ext cx="0" cy="2660156"/>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927C78C-D928-4973-8498-08CCEADB5B94}"/>
                </a:ext>
              </a:extLst>
            </p:cNvPr>
            <p:cNvCxnSpPr>
              <a:cxnSpLocks/>
            </p:cNvCxnSpPr>
            <p:nvPr/>
          </p:nvCxnSpPr>
          <p:spPr>
            <a:xfrm>
              <a:off x="8172450" y="2657475"/>
              <a:ext cx="0" cy="2660156"/>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6D887763-F7C0-400F-AF75-7CDF765D46C2}"/>
                </a:ext>
              </a:extLst>
            </p:cNvPr>
            <p:cNvCxnSpPr>
              <a:cxnSpLocks/>
            </p:cNvCxnSpPr>
            <p:nvPr/>
          </p:nvCxnSpPr>
          <p:spPr>
            <a:xfrm>
              <a:off x="7715250" y="2687264"/>
              <a:ext cx="4572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54" name="Flèche : bas 53">
            <a:extLst>
              <a:ext uri="{FF2B5EF4-FFF2-40B4-BE49-F238E27FC236}">
                <a16:creationId xmlns:a16="http://schemas.microsoft.com/office/drawing/2014/main" id="{C6BB70E9-F9BC-4C39-A89F-207635D93E94}"/>
              </a:ext>
            </a:extLst>
          </p:cNvPr>
          <p:cNvSpPr/>
          <p:nvPr>
            <p:custDataLst>
              <p:tags r:id="rId9"/>
            </p:custDataLst>
          </p:nvPr>
        </p:nvSpPr>
        <p:spPr>
          <a:xfrm>
            <a:off x="7744321" y="4151608"/>
            <a:ext cx="314324" cy="63297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Flèche : bas 58">
            <a:extLst>
              <a:ext uri="{FF2B5EF4-FFF2-40B4-BE49-F238E27FC236}">
                <a16:creationId xmlns:a16="http://schemas.microsoft.com/office/drawing/2014/main" id="{C7B25367-1734-4403-8A36-C560149810E9}"/>
              </a:ext>
            </a:extLst>
          </p:cNvPr>
          <p:cNvSpPr/>
          <p:nvPr>
            <p:custDataLst>
              <p:tags r:id="rId10"/>
            </p:custDataLst>
          </p:nvPr>
        </p:nvSpPr>
        <p:spPr>
          <a:xfrm>
            <a:off x="9062157" y="4860742"/>
            <a:ext cx="314324" cy="63297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0" name="Flèche : bas 59">
            <a:extLst>
              <a:ext uri="{FF2B5EF4-FFF2-40B4-BE49-F238E27FC236}">
                <a16:creationId xmlns:a16="http://schemas.microsoft.com/office/drawing/2014/main" id="{0967A125-818C-4B09-87A6-AF5BD01DECBB}"/>
              </a:ext>
            </a:extLst>
          </p:cNvPr>
          <p:cNvSpPr/>
          <p:nvPr>
            <p:custDataLst>
              <p:tags r:id="rId11"/>
            </p:custDataLst>
          </p:nvPr>
        </p:nvSpPr>
        <p:spPr>
          <a:xfrm>
            <a:off x="6545223" y="4843790"/>
            <a:ext cx="314324" cy="63297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1" name="Flèche : bas 60">
            <a:extLst>
              <a:ext uri="{FF2B5EF4-FFF2-40B4-BE49-F238E27FC236}">
                <a16:creationId xmlns:a16="http://schemas.microsoft.com/office/drawing/2014/main" id="{051391FC-81F3-4151-907A-DC4E4D3B7AE9}"/>
              </a:ext>
            </a:extLst>
          </p:cNvPr>
          <p:cNvSpPr/>
          <p:nvPr>
            <p:custDataLst>
              <p:tags r:id="rId12"/>
            </p:custDataLst>
          </p:nvPr>
        </p:nvSpPr>
        <p:spPr>
          <a:xfrm flipV="1">
            <a:off x="7739412" y="4805070"/>
            <a:ext cx="314324" cy="63297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5" name="Flèche : angle droit 54">
            <a:extLst>
              <a:ext uri="{FF2B5EF4-FFF2-40B4-BE49-F238E27FC236}">
                <a16:creationId xmlns:a16="http://schemas.microsoft.com/office/drawing/2014/main" id="{8EEB6BB5-00C2-4166-80D6-4F64A0B3584E}"/>
              </a:ext>
            </a:extLst>
          </p:cNvPr>
          <p:cNvSpPr/>
          <p:nvPr/>
        </p:nvSpPr>
        <p:spPr>
          <a:xfrm rot="5400000">
            <a:off x="6726583" y="5540542"/>
            <a:ext cx="695260" cy="918400"/>
          </a:xfrm>
          <a:prstGeom prst="ben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3" name="Flèche : angle droit 62">
            <a:extLst>
              <a:ext uri="{FF2B5EF4-FFF2-40B4-BE49-F238E27FC236}">
                <a16:creationId xmlns:a16="http://schemas.microsoft.com/office/drawing/2014/main" id="{43583396-C517-4BAA-8395-265393F6C226}"/>
              </a:ext>
            </a:extLst>
          </p:cNvPr>
          <p:cNvSpPr/>
          <p:nvPr/>
        </p:nvSpPr>
        <p:spPr>
          <a:xfrm rot="16200000" flipH="1">
            <a:off x="8503753" y="5535653"/>
            <a:ext cx="695260" cy="918400"/>
          </a:xfrm>
          <a:prstGeom prst="ben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66" name="Connecteur droit avec flèche 65">
            <a:extLst>
              <a:ext uri="{FF2B5EF4-FFF2-40B4-BE49-F238E27FC236}">
                <a16:creationId xmlns:a16="http://schemas.microsoft.com/office/drawing/2014/main" id="{0B0141D1-1088-49B0-B660-452ED690F048}"/>
              </a:ext>
            </a:extLst>
          </p:cNvPr>
          <p:cNvCxnSpPr>
            <a:cxnSpLocks/>
          </p:cNvCxnSpPr>
          <p:nvPr>
            <p:custDataLst>
              <p:tags r:id="rId13"/>
            </p:custDataLst>
          </p:nvPr>
        </p:nvCxnSpPr>
        <p:spPr>
          <a:xfrm flipH="1">
            <a:off x="8366873" y="3192998"/>
            <a:ext cx="1" cy="232124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16012BC3-2424-42FB-A3BA-8447D38CC81A}"/>
              </a:ext>
            </a:extLst>
          </p:cNvPr>
          <p:cNvSpPr txBox="1"/>
          <p:nvPr>
            <p:custDataLst>
              <p:tags r:id="rId14"/>
            </p:custDataLst>
          </p:nvPr>
        </p:nvSpPr>
        <p:spPr>
          <a:xfrm>
            <a:off x="8510522" y="3550330"/>
            <a:ext cx="1842578" cy="646331"/>
          </a:xfrm>
          <a:prstGeom prst="rect">
            <a:avLst/>
          </a:prstGeom>
          <a:noFill/>
        </p:spPr>
        <p:txBody>
          <a:bodyPr wrap="square" rtlCol="0">
            <a:spAutoFit/>
          </a:bodyPr>
          <a:lstStyle/>
          <a:p>
            <a:r>
              <a:rPr lang="fr-CA" b="1" dirty="0">
                <a:solidFill>
                  <a:schemeClr val="accent1"/>
                </a:solidFill>
              </a:rPr>
              <a:t>h = pression du gaz en mm Hg</a:t>
            </a:r>
          </a:p>
        </p:txBody>
      </p:sp>
      <p:sp>
        <p:nvSpPr>
          <p:cNvPr id="68" name="ZoneTexte 67">
            <a:extLst>
              <a:ext uri="{FF2B5EF4-FFF2-40B4-BE49-F238E27FC236}">
                <a16:creationId xmlns:a16="http://schemas.microsoft.com/office/drawing/2014/main" id="{E71A8B1A-1626-40B4-920F-D80F80B92A03}"/>
              </a:ext>
            </a:extLst>
          </p:cNvPr>
          <p:cNvSpPr txBox="1"/>
          <p:nvPr>
            <p:custDataLst>
              <p:tags r:id="rId15"/>
            </p:custDataLst>
          </p:nvPr>
        </p:nvSpPr>
        <p:spPr>
          <a:xfrm>
            <a:off x="5248238" y="3039290"/>
            <a:ext cx="2276430" cy="646331"/>
          </a:xfrm>
          <a:prstGeom prst="rect">
            <a:avLst/>
          </a:prstGeom>
          <a:noFill/>
        </p:spPr>
        <p:txBody>
          <a:bodyPr wrap="square" rtlCol="0">
            <a:spAutoFit/>
          </a:bodyPr>
          <a:lstStyle/>
          <a:p>
            <a:r>
              <a:rPr lang="fr-CA" b="1" dirty="0">
                <a:solidFill>
                  <a:schemeClr val="accent2"/>
                </a:solidFill>
              </a:rPr>
              <a:t>Pression du gaz dans la pièce</a:t>
            </a:r>
          </a:p>
        </p:txBody>
      </p:sp>
      <p:sp>
        <p:nvSpPr>
          <p:cNvPr id="69" name="ZoneTexte 68">
            <a:extLst>
              <a:ext uri="{FF2B5EF4-FFF2-40B4-BE49-F238E27FC236}">
                <a16:creationId xmlns:a16="http://schemas.microsoft.com/office/drawing/2014/main" id="{D1356F8C-389E-4C38-85EE-A648144B829A}"/>
              </a:ext>
            </a:extLst>
          </p:cNvPr>
          <p:cNvSpPr txBox="1"/>
          <p:nvPr>
            <p:custDataLst>
              <p:tags r:id="rId16"/>
            </p:custDataLst>
          </p:nvPr>
        </p:nvSpPr>
        <p:spPr>
          <a:xfrm>
            <a:off x="5248238" y="2286126"/>
            <a:ext cx="2276430" cy="646331"/>
          </a:xfrm>
          <a:prstGeom prst="rect">
            <a:avLst/>
          </a:prstGeom>
          <a:noFill/>
        </p:spPr>
        <p:txBody>
          <a:bodyPr wrap="square" rtlCol="0">
            <a:spAutoFit/>
          </a:bodyPr>
          <a:lstStyle/>
          <a:p>
            <a:r>
              <a:rPr lang="fr-CA" b="1" dirty="0">
                <a:solidFill>
                  <a:schemeClr val="accent6"/>
                </a:solidFill>
              </a:rPr>
              <a:t>Pression du liquide dans l’éprouvette</a:t>
            </a:r>
          </a:p>
        </p:txBody>
      </p:sp>
      <p:grpSp>
        <p:nvGrpSpPr>
          <p:cNvPr id="81" name="Groupe 80">
            <a:extLst>
              <a:ext uri="{FF2B5EF4-FFF2-40B4-BE49-F238E27FC236}">
                <a16:creationId xmlns:a16="http://schemas.microsoft.com/office/drawing/2014/main" id="{D3F60CD3-CC25-4507-A557-5E700DACA65F}"/>
              </a:ext>
            </a:extLst>
          </p:cNvPr>
          <p:cNvGrpSpPr/>
          <p:nvPr>
            <p:custDataLst>
              <p:tags r:id="rId17"/>
            </p:custDataLst>
          </p:nvPr>
        </p:nvGrpSpPr>
        <p:grpSpPr>
          <a:xfrm>
            <a:off x="7839079" y="2536699"/>
            <a:ext cx="2510626" cy="461665"/>
            <a:chOff x="7839079" y="2536699"/>
            <a:chExt cx="2510626" cy="461665"/>
          </a:xfrm>
        </p:grpSpPr>
        <p:cxnSp>
          <p:nvCxnSpPr>
            <p:cNvPr id="72" name="Connecteur droit avec flèche 71">
              <a:extLst>
                <a:ext uri="{FF2B5EF4-FFF2-40B4-BE49-F238E27FC236}">
                  <a16:creationId xmlns:a16="http://schemas.microsoft.com/office/drawing/2014/main" id="{B621B8DE-1A37-482A-A5BF-A2FD24BF963D}"/>
                </a:ext>
              </a:extLst>
            </p:cNvPr>
            <p:cNvCxnSpPr>
              <a:cxnSpLocks/>
              <a:stCxn id="73" idx="1"/>
            </p:cNvCxnSpPr>
            <p:nvPr/>
          </p:nvCxnSpPr>
          <p:spPr>
            <a:xfrm flipH="1" flipV="1">
              <a:off x="7839079" y="2764908"/>
              <a:ext cx="1366855" cy="262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99F28323-2C99-41F8-BEE6-00D927738778}"/>
                </a:ext>
              </a:extLst>
            </p:cNvPr>
            <p:cNvSpPr txBox="1"/>
            <p:nvPr/>
          </p:nvSpPr>
          <p:spPr>
            <a:xfrm>
              <a:off x="9205934" y="2536699"/>
              <a:ext cx="1143771" cy="461665"/>
            </a:xfrm>
            <a:prstGeom prst="rect">
              <a:avLst/>
            </a:prstGeom>
            <a:noFill/>
          </p:spPr>
          <p:txBody>
            <a:bodyPr wrap="square" rtlCol="0">
              <a:spAutoFit/>
            </a:bodyPr>
            <a:lstStyle/>
            <a:p>
              <a:r>
                <a:rPr lang="fr-CA" sz="2400" b="1" dirty="0">
                  <a:solidFill>
                    <a:srgbClr val="FFFF00"/>
                  </a:solidFill>
                </a:rPr>
                <a:t>Vide</a:t>
              </a:r>
            </a:p>
          </p:txBody>
        </p:sp>
      </p:grpSp>
      <p:pic>
        <p:nvPicPr>
          <p:cNvPr id="36" name="Picture 4" descr="Free photo: Storm Clouds - Sky, Nobody, Ominous - Free Download ...">
            <a:extLst>
              <a:ext uri="{FF2B5EF4-FFF2-40B4-BE49-F238E27FC236}">
                <a16:creationId xmlns:a16="http://schemas.microsoft.com/office/drawing/2014/main" id="{6CEB5DCF-F6B4-4AED-AAB8-1FD7D599EB7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37" name="Titre 1">
            <a:extLst>
              <a:ext uri="{FF2B5EF4-FFF2-40B4-BE49-F238E27FC236}">
                <a16:creationId xmlns:a16="http://schemas.microsoft.com/office/drawing/2014/main" id="{A6E010D4-0DE3-4644-A09A-FB20C5AE65AC}"/>
              </a:ext>
            </a:extLst>
          </p:cNvPr>
          <p:cNvSpPr txBox="1">
            <a:spLocks/>
          </p:cNvSpPr>
          <p:nvPr>
            <p:custDataLst>
              <p:tags r:id="rId18"/>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1</a:t>
            </a:r>
          </a:p>
          <a:p>
            <a:pPr algn="ctr"/>
            <a:r>
              <a:rPr lang="fr-CA" sz="1800" b="1" dirty="0">
                <a:solidFill>
                  <a:schemeClr val="bg1"/>
                </a:solidFill>
              </a:rPr>
              <a:t>p. 50 à 52</a:t>
            </a:r>
          </a:p>
        </p:txBody>
      </p:sp>
      <p:sp>
        <p:nvSpPr>
          <p:cNvPr id="70" name="Rectangle 69">
            <a:extLst>
              <a:ext uri="{FF2B5EF4-FFF2-40B4-BE49-F238E27FC236}">
                <a16:creationId xmlns:a16="http://schemas.microsoft.com/office/drawing/2014/main" id="{017618CA-31AB-4AF3-8839-82D02C84AD59}"/>
              </a:ext>
            </a:extLst>
          </p:cNvPr>
          <p:cNvSpPr/>
          <p:nvPr>
            <p:custDataLst>
              <p:tags r:id="rId19"/>
            </p:custDataLst>
          </p:nvPr>
        </p:nvSpPr>
        <p:spPr>
          <a:xfrm>
            <a:off x="7792939" y="600066"/>
            <a:ext cx="4395884" cy="137160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t>Pourquoi utilise-t-on du mercure?</a:t>
            </a:r>
          </a:p>
          <a:p>
            <a:r>
              <a:rPr lang="fr-CA" dirty="0"/>
              <a:t>Le mercure est utilisé puisque sa masse volumique est plus élevée et assure une meilleure lecture.</a:t>
            </a:r>
          </a:p>
        </p:txBody>
      </p:sp>
    </p:spTree>
    <p:extLst>
      <p:ext uri="{BB962C8B-B14F-4D97-AF65-F5344CB8AC3E}">
        <p14:creationId xmlns:p14="http://schemas.microsoft.com/office/powerpoint/2010/main" val="690271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1" fill="hold" grpId="1" nodeType="clickEffect">
                                  <p:stCondLst>
                                    <p:cond delay="0"/>
                                  </p:stCondLst>
                                  <p:childTnLst>
                                    <p:animEffect transition="out" filter="wipe(up)">
                                      <p:cBhvr>
                                        <p:cTn id="47" dur="500"/>
                                        <p:tgtEl>
                                          <p:spTgt spid="46"/>
                                        </p:tgtEl>
                                      </p:cBhvr>
                                    </p:animEffect>
                                    <p:set>
                                      <p:cBhvr>
                                        <p:cTn id="48" dur="1" fill="hold">
                                          <p:stCondLst>
                                            <p:cond delay="499"/>
                                          </p:stCondLst>
                                        </p:cTn>
                                        <p:tgtEl>
                                          <p:spTgt spid="46"/>
                                        </p:tgtEl>
                                        <p:attrNameLst>
                                          <p:attrName>style.visibility</p:attrName>
                                        </p:attrNameLst>
                                      </p:cBhvr>
                                      <p:to>
                                        <p:strVal val="hidden"/>
                                      </p:to>
                                    </p:se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1000"/>
                            </p:stCondLst>
                            <p:childTnLst>
                              <p:par>
                                <p:cTn id="54" presetID="22" presetClass="entr" presetSubtype="2"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right)">
                                      <p:cBhvr>
                                        <p:cTn id="56" dur="500"/>
                                        <p:tgtEl>
                                          <p:spTgt spid="8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left)">
                                      <p:cBhvr>
                                        <p:cTn id="61" dur="500"/>
                                        <p:tgtEl>
                                          <p:spTgt spid="3">
                                            <p:txEl>
                                              <p:pRg st="4" end="4"/>
                                            </p:txEl>
                                          </p:spTgt>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up)">
                                      <p:cBhvr>
                                        <p:cTn id="65" dur="500"/>
                                        <p:tgtEl>
                                          <p:spTgt spid="54"/>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left)">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wipe(left)">
                                      <p:cBhvr>
                                        <p:cTn id="74" dur="500"/>
                                        <p:tgtEl>
                                          <p:spTgt spid="3">
                                            <p:txEl>
                                              <p:pRg st="5" end="5"/>
                                            </p:txEl>
                                          </p:spTgt>
                                        </p:tgtEl>
                                      </p:cBhvr>
                                    </p:animEffect>
                                  </p:childTnLst>
                                </p:cTn>
                              </p:par>
                            </p:childTnLst>
                          </p:cTn>
                        </p:par>
                        <p:par>
                          <p:cTn id="75" fill="hold">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ipe(up)">
                                      <p:cBhvr>
                                        <p:cTn id="78" dur="500"/>
                                        <p:tgtEl>
                                          <p:spTgt spid="6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up)">
                                      <p:cBhvr>
                                        <p:cTn id="81" dur="500"/>
                                        <p:tgtEl>
                                          <p:spTgt spid="59"/>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right)">
                                      <p:cBhvr>
                                        <p:cTn id="88" dur="500"/>
                                        <p:tgtEl>
                                          <p:spTgt spid="63"/>
                                        </p:tgtEl>
                                      </p:cBhvr>
                                    </p:animEffect>
                                  </p:childTnLst>
                                </p:cTn>
                              </p:par>
                            </p:childTnLst>
                          </p:cTn>
                        </p:par>
                        <p:par>
                          <p:cTn id="89" fill="hold">
                            <p:stCondLst>
                              <p:cond delay="1500"/>
                            </p:stCondLst>
                            <p:childTnLst>
                              <p:par>
                                <p:cTn id="90" presetID="22" presetClass="entr" presetSubtype="4"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wipe(down)">
                                      <p:cBhvr>
                                        <p:cTn id="92" dur="500"/>
                                        <p:tgtEl>
                                          <p:spTgt spid="61"/>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left)">
                                      <p:cBhvr>
                                        <p:cTn id="96" dur="500"/>
                                        <p:tgtEl>
                                          <p:spTgt spid="68"/>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42" fill="hold"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barn(outHorizontal)">
                                      <p:cBhvr>
                                        <p:cTn id="101" dur="500"/>
                                        <p:tgtEl>
                                          <p:spTgt spid="66"/>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wipe(left)">
                                      <p:cBhvr>
                                        <p:cTn id="105" dur="500"/>
                                        <p:tgtEl>
                                          <p:spTgt spid="6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uiExpand="1" build="p"/>
      <p:bldP spid="47" grpId="0" animBg="1"/>
      <p:bldP spid="45" grpId="0" animBg="1"/>
      <p:bldP spid="46" grpId="0" animBg="1"/>
      <p:bldP spid="46" grpId="1" animBg="1"/>
      <p:bldP spid="54" grpId="0" animBg="1"/>
      <p:bldP spid="59" grpId="0" animBg="1"/>
      <p:bldP spid="60" grpId="0" animBg="1"/>
      <p:bldP spid="61" grpId="0" animBg="1"/>
      <p:bldP spid="55" grpId="0" animBg="1"/>
      <p:bldP spid="63" grpId="0" animBg="1"/>
      <p:bldP spid="67" grpId="0"/>
      <p:bldP spid="68" grpId="0"/>
      <p:bldP spid="69" grpId="0"/>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476250" y="4402667"/>
            <a:ext cx="8337550" cy="940240"/>
          </a:xfrm>
        </p:spPr>
        <p:txBody>
          <a:bodyPr>
            <a:normAutofit fontScale="90000"/>
          </a:bodyPr>
          <a:lstStyle/>
          <a:p>
            <a:r>
              <a:rPr lang="fr-CA" sz="4800" b="1" dirty="0"/>
              <a:t>Fonctionnement du manomètre</a:t>
            </a:r>
          </a:p>
        </p:txBody>
      </p:sp>
      <p:sp>
        <p:nvSpPr>
          <p:cNvPr id="18" name="Rectangle 17">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6D755706-BAFA-4219-B179-2A174891B85E}"/>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 </a:t>
            </a:r>
            <a:r>
              <a:rPr lang="fr-CA" sz="2400" b="1" dirty="0">
                <a:solidFill>
                  <a:schemeClr val="bg1"/>
                </a:solidFill>
              </a:rPr>
              <a:t>p. 50 à 52</a:t>
            </a:r>
          </a:p>
        </p:txBody>
      </p:sp>
    </p:spTree>
    <p:extLst>
      <p:ext uri="{BB962C8B-B14F-4D97-AF65-F5344CB8AC3E}">
        <p14:creationId xmlns:p14="http://schemas.microsoft.com/office/powerpoint/2010/main" val="1407718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252BEAFD-3129-480A-BD5E-0A6F59ED3710}"/>
              </a:ext>
            </a:extLst>
          </p:cNvPr>
          <p:cNvGrpSpPr/>
          <p:nvPr>
            <p:custDataLst>
              <p:tags r:id="rId1"/>
            </p:custDataLst>
          </p:nvPr>
        </p:nvGrpSpPr>
        <p:grpSpPr>
          <a:xfrm>
            <a:off x="582867" y="3394157"/>
            <a:ext cx="2348428" cy="3272104"/>
            <a:chOff x="582867" y="3394157"/>
            <a:chExt cx="2348428" cy="3272104"/>
          </a:xfrm>
        </p:grpSpPr>
        <p:grpSp>
          <p:nvGrpSpPr>
            <p:cNvPr id="35" name="Groupe 34">
              <a:extLst>
                <a:ext uri="{FF2B5EF4-FFF2-40B4-BE49-F238E27FC236}">
                  <a16:creationId xmlns:a16="http://schemas.microsoft.com/office/drawing/2014/main" id="{71730D80-439D-42F0-B9C4-8E261EDED71C}"/>
                </a:ext>
              </a:extLst>
            </p:cNvPr>
            <p:cNvGrpSpPr/>
            <p:nvPr/>
          </p:nvGrpSpPr>
          <p:grpSpPr>
            <a:xfrm>
              <a:off x="582867" y="3394157"/>
              <a:ext cx="2348428" cy="3272104"/>
              <a:chOff x="272126" y="3443553"/>
              <a:chExt cx="2348428" cy="3272104"/>
            </a:xfrm>
          </p:grpSpPr>
          <p:grpSp>
            <p:nvGrpSpPr>
              <p:cNvPr id="6" name="Groupe 5">
                <a:extLst>
                  <a:ext uri="{FF2B5EF4-FFF2-40B4-BE49-F238E27FC236}">
                    <a16:creationId xmlns:a16="http://schemas.microsoft.com/office/drawing/2014/main" id="{C03003C1-FE9B-4CD6-8681-68A3DB9B062C}"/>
                  </a:ext>
                </a:extLst>
              </p:cNvPr>
              <p:cNvGrpSpPr/>
              <p:nvPr/>
            </p:nvGrpSpPr>
            <p:grpSpPr>
              <a:xfrm>
                <a:off x="339469" y="4073805"/>
                <a:ext cx="2271958" cy="2630159"/>
                <a:chOff x="339469" y="4073805"/>
                <a:chExt cx="2271958" cy="2630159"/>
              </a:xfrm>
            </p:grpSpPr>
            <p:sp>
              <p:nvSpPr>
                <p:cNvPr id="21" name="Ellipse 20">
                  <a:extLst>
                    <a:ext uri="{FF2B5EF4-FFF2-40B4-BE49-F238E27FC236}">
                      <a16:creationId xmlns:a16="http://schemas.microsoft.com/office/drawing/2014/main" id="{9EC0A223-1FE7-47E2-B546-6CFF9FEFD245}"/>
                    </a:ext>
                  </a:extLst>
                </p:cNvPr>
                <p:cNvSpPr/>
                <p:nvPr/>
              </p:nvSpPr>
              <p:spPr>
                <a:xfrm>
                  <a:off x="339469" y="5086643"/>
                  <a:ext cx="990628" cy="966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A4F48D89-A300-48B4-8DBD-54E0780A6A82}"/>
                    </a:ext>
                  </a:extLst>
                </p:cNvPr>
                <p:cNvSpPr/>
                <p:nvPr/>
              </p:nvSpPr>
              <p:spPr>
                <a:xfrm>
                  <a:off x="736310" y="4542737"/>
                  <a:ext cx="218239" cy="562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Arc plein 22">
                  <a:extLst>
                    <a:ext uri="{FF2B5EF4-FFF2-40B4-BE49-F238E27FC236}">
                      <a16:creationId xmlns:a16="http://schemas.microsoft.com/office/drawing/2014/main" id="{3A4F64DD-2D6C-4CD9-8B23-ED6EBD9073EF}"/>
                    </a:ext>
                  </a:extLst>
                </p:cNvPr>
                <p:cNvSpPr/>
                <p:nvPr/>
              </p:nvSpPr>
              <p:spPr>
                <a:xfrm>
                  <a:off x="745834" y="4073805"/>
                  <a:ext cx="1008829" cy="956404"/>
                </a:xfrm>
                <a:prstGeom prst="blockArc">
                  <a:avLst>
                    <a:gd name="adj1" fmla="val 10440505"/>
                    <a:gd name="adj2" fmla="val 0"/>
                    <a:gd name="adj3" fmla="val 292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6" name="Rectangle 115">
                  <a:extLst>
                    <a:ext uri="{FF2B5EF4-FFF2-40B4-BE49-F238E27FC236}">
                      <a16:creationId xmlns:a16="http://schemas.microsoft.com/office/drawing/2014/main" id="{EED6F967-4274-4651-BA9D-053E958C7C8C}"/>
                    </a:ext>
                  </a:extLst>
                </p:cNvPr>
                <p:cNvSpPr/>
                <p:nvPr/>
              </p:nvSpPr>
              <p:spPr>
                <a:xfrm>
                  <a:off x="1547447" y="4791715"/>
                  <a:ext cx="244584" cy="153715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7" name="Arc plein 116">
                  <a:extLst>
                    <a:ext uri="{FF2B5EF4-FFF2-40B4-BE49-F238E27FC236}">
                      <a16:creationId xmlns:a16="http://schemas.microsoft.com/office/drawing/2014/main" id="{3B8FF326-0967-4FB2-B4CF-E1A1CC260690}"/>
                    </a:ext>
                  </a:extLst>
                </p:cNvPr>
                <p:cNvSpPr/>
                <p:nvPr/>
              </p:nvSpPr>
              <p:spPr>
                <a:xfrm flipV="1">
                  <a:off x="1532551" y="5747098"/>
                  <a:ext cx="1078876" cy="956866"/>
                </a:xfrm>
                <a:prstGeom prst="blockArc">
                  <a:avLst>
                    <a:gd name="adj1" fmla="val 10866431"/>
                    <a:gd name="adj2" fmla="val 0"/>
                    <a:gd name="adj3" fmla="val 29269"/>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8" name="Rectangle 117">
                  <a:extLst>
                    <a:ext uri="{FF2B5EF4-FFF2-40B4-BE49-F238E27FC236}">
                      <a16:creationId xmlns:a16="http://schemas.microsoft.com/office/drawing/2014/main" id="{9A195A71-CD80-432E-BFCA-754C81E9EEDD}"/>
                    </a:ext>
                  </a:extLst>
                </p:cNvPr>
                <p:cNvSpPr/>
                <p:nvPr/>
              </p:nvSpPr>
              <p:spPr>
                <a:xfrm>
                  <a:off x="2377215" y="5735404"/>
                  <a:ext cx="218909" cy="59346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9" name="Rectangle 118">
                  <a:extLst>
                    <a:ext uri="{FF2B5EF4-FFF2-40B4-BE49-F238E27FC236}">
                      <a16:creationId xmlns:a16="http://schemas.microsoft.com/office/drawing/2014/main" id="{A92CC558-F8FC-4189-8332-0F94DFA14C6E}"/>
                    </a:ext>
                  </a:extLst>
                </p:cNvPr>
                <p:cNvSpPr/>
                <p:nvPr/>
              </p:nvSpPr>
              <p:spPr>
                <a:xfrm>
                  <a:off x="1556438" y="4532222"/>
                  <a:ext cx="208792" cy="2594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459A05A5-2CB5-4944-A8A7-22643DD67BB8}"/>
                  </a:ext>
                </a:extLst>
              </p:cNvPr>
              <p:cNvGrpSpPr/>
              <p:nvPr/>
            </p:nvGrpSpPr>
            <p:grpSpPr>
              <a:xfrm>
                <a:off x="272126" y="3443553"/>
                <a:ext cx="2348428" cy="3272104"/>
                <a:chOff x="104775" y="2098011"/>
                <a:chExt cx="2831996" cy="3945868"/>
              </a:xfrm>
            </p:grpSpPr>
            <p:grpSp>
              <p:nvGrpSpPr>
                <p:cNvPr id="29" name="Groupe 28">
                  <a:extLst>
                    <a:ext uri="{FF2B5EF4-FFF2-40B4-BE49-F238E27FC236}">
                      <a16:creationId xmlns:a16="http://schemas.microsoft.com/office/drawing/2014/main" id="{62908DFB-2074-4C50-A798-015C0E437247}"/>
                    </a:ext>
                  </a:extLst>
                </p:cNvPr>
                <p:cNvGrpSpPr/>
                <p:nvPr/>
              </p:nvGrpSpPr>
              <p:grpSpPr>
                <a:xfrm>
                  <a:off x="104775" y="2098011"/>
                  <a:ext cx="2831908" cy="3267731"/>
                  <a:chOff x="658958" y="607454"/>
                  <a:chExt cx="4618030" cy="5328737"/>
                </a:xfrm>
              </p:grpSpPr>
              <p:sp>
                <p:nvSpPr>
                  <p:cNvPr id="7" name="Arc plein 6">
                    <a:extLst>
                      <a:ext uri="{FF2B5EF4-FFF2-40B4-BE49-F238E27FC236}">
                        <a16:creationId xmlns:a16="http://schemas.microsoft.com/office/drawing/2014/main" id="{903370F1-DA7E-4E87-9111-60653A9A0F56}"/>
                      </a:ext>
                    </a:extLst>
                  </p:cNvPr>
                  <p:cNvSpPr/>
                  <p:nvPr/>
                </p:nvSpPr>
                <p:spPr>
                  <a:xfrm>
                    <a:off x="658958" y="3727614"/>
                    <a:ext cx="2121605" cy="2121605"/>
                  </a:xfrm>
                  <a:prstGeom prst="blockArc">
                    <a:avLst>
                      <a:gd name="adj1" fmla="val 17193072"/>
                      <a:gd name="adj2" fmla="val 15655709"/>
                      <a:gd name="adj3" fmla="val 477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13" name="Groupe 12">
                    <a:extLst>
                      <a:ext uri="{FF2B5EF4-FFF2-40B4-BE49-F238E27FC236}">
                        <a16:creationId xmlns:a16="http://schemas.microsoft.com/office/drawing/2014/main" id="{D7A175F4-721A-46AA-9E11-485EBD076465}"/>
                      </a:ext>
                    </a:extLst>
                  </p:cNvPr>
                  <p:cNvGrpSpPr/>
                  <p:nvPr/>
                </p:nvGrpSpPr>
                <p:grpSpPr>
                  <a:xfrm>
                    <a:off x="1530684" y="2913370"/>
                    <a:ext cx="518083" cy="960864"/>
                    <a:chOff x="7738905" y="2657475"/>
                    <a:chExt cx="433545" cy="2706946"/>
                  </a:xfrm>
                </p:grpSpPr>
                <p:cxnSp>
                  <p:nvCxnSpPr>
                    <p:cNvPr id="14" name="Connecteur droit 13">
                      <a:extLst>
                        <a:ext uri="{FF2B5EF4-FFF2-40B4-BE49-F238E27FC236}">
                          <a16:creationId xmlns:a16="http://schemas.microsoft.com/office/drawing/2014/main" id="{E1530241-B81C-4CA4-89D2-1F66DBC625EC}"/>
                        </a:ext>
                      </a:extLst>
                    </p:cNvPr>
                    <p:cNvCxnSpPr>
                      <a:cxnSpLocks/>
                    </p:cNvCxnSpPr>
                    <p:nvPr/>
                  </p:nvCxnSpPr>
                  <p:spPr>
                    <a:xfrm>
                      <a:off x="7738905" y="270426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D252386-F162-4868-AFFE-EA8466869F8A}"/>
                        </a:ext>
                      </a:extLst>
                    </p:cNvPr>
                    <p:cNvCxnSpPr>
                      <a:cxnSpLocks/>
                    </p:cNvCxnSpPr>
                    <p:nvPr/>
                  </p:nvCxnSpPr>
                  <p:spPr>
                    <a:xfrm>
                      <a:off x="8172450"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e 17">
                    <a:extLst>
                      <a:ext uri="{FF2B5EF4-FFF2-40B4-BE49-F238E27FC236}">
                        <a16:creationId xmlns:a16="http://schemas.microsoft.com/office/drawing/2014/main" id="{856AD4C0-542A-4E60-984B-304B2AAE0809}"/>
                      </a:ext>
                    </a:extLst>
                  </p:cNvPr>
                  <p:cNvGrpSpPr/>
                  <p:nvPr/>
                </p:nvGrpSpPr>
                <p:grpSpPr>
                  <a:xfrm>
                    <a:off x="3137643" y="2913370"/>
                    <a:ext cx="514648" cy="3022819"/>
                    <a:chOff x="7755344" y="2657475"/>
                    <a:chExt cx="430671" cy="2660156"/>
                  </a:xfrm>
                </p:grpSpPr>
                <p:cxnSp>
                  <p:nvCxnSpPr>
                    <p:cNvPr id="19" name="Connecteur droit 18">
                      <a:extLst>
                        <a:ext uri="{FF2B5EF4-FFF2-40B4-BE49-F238E27FC236}">
                          <a16:creationId xmlns:a16="http://schemas.microsoft.com/office/drawing/2014/main" id="{11337A35-7618-4A5E-8D80-B7E3DD837DE4}"/>
                        </a:ext>
                      </a:extLst>
                    </p:cNvPr>
                    <p:cNvCxnSpPr>
                      <a:cxnSpLocks/>
                    </p:cNvCxnSpPr>
                    <p:nvPr/>
                  </p:nvCxnSpPr>
                  <p:spPr>
                    <a:xfrm>
                      <a:off x="7755344"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9D235EAF-8804-4FF5-AE97-3EBAA90EBE7B}"/>
                        </a:ext>
                      </a:extLst>
                    </p:cNvPr>
                    <p:cNvCxnSpPr>
                      <a:cxnSpLocks/>
                    </p:cNvCxnSpPr>
                    <p:nvPr/>
                  </p:nvCxnSpPr>
                  <p:spPr>
                    <a:xfrm>
                      <a:off x="8186015"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Groupe 25">
                    <a:extLst>
                      <a:ext uri="{FF2B5EF4-FFF2-40B4-BE49-F238E27FC236}">
                        <a16:creationId xmlns:a16="http://schemas.microsoft.com/office/drawing/2014/main" id="{86964A18-DD52-4814-B8CC-42218716F07A}"/>
                      </a:ext>
                    </a:extLst>
                  </p:cNvPr>
                  <p:cNvGrpSpPr/>
                  <p:nvPr/>
                </p:nvGrpSpPr>
                <p:grpSpPr>
                  <a:xfrm>
                    <a:off x="4760029" y="607454"/>
                    <a:ext cx="516959" cy="5328737"/>
                    <a:chOff x="7771361" y="2656403"/>
                    <a:chExt cx="432605" cy="2661228"/>
                  </a:xfrm>
                </p:grpSpPr>
                <p:cxnSp>
                  <p:nvCxnSpPr>
                    <p:cNvPr id="27" name="Connecteur droit 26">
                      <a:extLst>
                        <a:ext uri="{FF2B5EF4-FFF2-40B4-BE49-F238E27FC236}">
                          <a16:creationId xmlns:a16="http://schemas.microsoft.com/office/drawing/2014/main" id="{C06B8665-DE51-4D7C-AE22-2A7A1EF01820}"/>
                        </a:ext>
                      </a:extLst>
                    </p:cNvPr>
                    <p:cNvCxnSpPr>
                      <a:cxnSpLocks/>
                    </p:cNvCxnSpPr>
                    <p:nvPr/>
                  </p:nvCxnSpPr>
                  <p:spPr>
                    <a:xfrm>
                      <a:off x="7771361"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09E9633-FE74-4B80-A525-AB082FD34488}"/>
                        </a:ext>
                      </a:extLst>
                    </p:cNvPr>
                    <p:cNvCxnSpPr>
                      <a:cxnSpLocks/>
                    </p:cNvCxnSpPr>
                    <p:nvPr/>
                  </p:nvCxnSpPr>
                  <p:spPr>
                    <a:xfrm>
                      <a:off x="8203966" y="2656403"/>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1" name="Groupe 10">
                  <a:extLst>
                    <a:ext uri="{FF2B5EF4-FFF2-40B4-BE49-F238E27FC236}">
                      <a16:creationId xmlns:a16="http://schemas.microsoft.com/office/drawing/2014/main" id="{F7606905-8332-4DFC-9637-EC789AADCB27}"/>
                    </a:ext>
                  </a:extLst>
                </p:cNvPr>
                <p:cNvGrpSpPr/>
                <p:nvPr/>
              </p:nvGrpSpPr>
              <p:grpSpPr>
                <a:xfrm>
                  <a:off x="637972" y="2836274"/>
                  <a:ext cx="1305128" cy="1462940"/>
                  <a:chOff x="732674" y="2999643"/>
                  <a:chExt cx="1521054" cy="1704975"/>
                </a:xfrm>
              </p:grpSpPr>
              <p:sp>
                <p:nvSpPr>
                  <p:cNvPr id="10" name="Arc 9">
                    <a:extLst>
                      <a:ext uri="{FF2B5EF4-FFF2-40B4-BE49-F238E27FC236}">
                        <a16:creationId xmlns:a16="http://schemas.microsoft.com/office/drawing/2014/main" id="{607D8AE5-B7E8-4CC5-B6DB-05F22ECE047A}"/>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55" name="Arc 54">
                    <a:extLst>
                      <a:ext uri="{FF2B5EF4-FFF2-40B4-BE49-F238E27FC236}">
                        <a16:creationId xmlns:a16="http://schemas.microsoft.com/office/drawing/2014/main" id="{981530CB-2644-4978-A8EC-A943AC90A7AC}"/>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nvGrpSpPr>
                <p:cNvPr id="59" name="Groupe 58">
                  <a:extLst>
                    <a:ext uri="{FF2B5EF4-FFF2-40B4-BE49-F238E27FC236}">
                      <a16:creationId xmlns:a16="http://schemas.microsoft.com/office/drawing/2014/main" id="{ADAB20CF-B733-44F6-A518-985FD717D7BB}"/>
                    </a:ext>
                  </a:extLst>
                </p:cNvPr>
                <p:cNvGrpSpPr/>
                <p:nvPr/>
              </p:nvGrpSpPr>
              <p:grpSpPr>
                <a:xfrm rot="10800000">
                  <a:off x="1631643" y="4580939"/>
                  <a:ext cx="1305128" cy="1462940"/>
                  <a:chOff x="732674" y="2999643"/>
                  <a:chExt cx="1521054" cy="1704975"/>
                </a:xfrm>
              </p:grpSpPr>
              <p:sp>
                <p:nvSpPr>
                  <p:cNvPr id="60" name="Arc 59">
                    <a:extLst>
                      <a:ext uri="{FF2B5EF4-FFF2-40B4-BE49-F238E27FC236}">
                        <a16:creationId xmlns:a16="http://schemas.microsoft.com/office/drawing/2014/main" id="{9B17E697-3EE0-4AB4-B6B1-D22600C87132}"/>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61" name="Arc 60">
                    <a:extLst>
                      <a:ext uri="{FF2B5EF4-FFF2-40B4-BE49-F238E27FC236}">
                        <a16:creationId xmlns:a16="http://schemas.microsoft.com/office/drawing/2014/main" id="{410F8F06-4A74-4CFC-A4F8-A60C9544F5C4}"/>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grpSp>
        <p:sp>
          <p:nvSpPr>
            <p:cNvPr id="2" name="ZoneTexte 1">
              <a:extLst>
                <a:ext uri="{FF2B5EF4-FFF2-40B4-BE49-F238E27FC236}">
                  <a16:creationId xmlns:a16="http://schemas.microsoft.com/office/drawing/2014/main" id="{6D5AF25A-9F6F-4AE4-A595-4E208671C733}"/>
                </a:ext>
              </a:extLst>
            </p:cNvPr>
            <p:cNvSpPr txBox="1"/>
            <p:nvPr/>
          </p:nvSpPr>
          <p:spPr>
            <a:xfrm>
              <a:off x="809625" y="5295900"/>
              <a:ext cx="634223" cy="375617"/>
            </a:xfrm>
            <a:prstGeom prst="rect">
              <a:avLst/>
            </a:prstGeom>
            <a:noFill/>
          </p:spPr>
          <p:txBody>
            <a:bodyPr wrap="square" rtlCol="0">
              <a:spAutoFit/>
            </a:bodyPr>
            <a:lstStyle/>
            <a:p>
              <a:r>
                <a:rPr lang="fr-CA" dirty="0"/>
                <a:t>Gaz</a:t>
              </a:r>
            </a:p>
          </p:txBody>
        </p:sp>
      </p:grpSp>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2"/>
            </p:custDataLst>
          </p:nvPr>
        </p:nvSpPr>
        <p:spPr/>
        <p:txBody>
          <a:bodyPr/>
          <a:lstStyle/>
          <a:p>
            <a:r>
              <a:rPr lang="fr-CA" b="1" dirty="0"/>
              <a:t>Fonctionnement du manomètre</a:t>
            </a:r>
            <a:endParaRPr lang="fr-CA" dirty="0"/>
          </a:p>
        </p:txBody>
      </p:sp>
      <p:sp>
        <p:nvSpPr>
          <p:cNvPr id="145" name="Espace réservé du texte 144">
            <a:extLst>
              <a:ext uri="{FF2B5EF4-FFF2-40B4-BE49-F238E27FC236}">
                <a16:creationId xmlns:a16="http://schemas.microsoft.com/office/drawing/2014/main" id="{9FB9574E-9E18-4018-A6B0-CD7252F79C85}"/>
              </a:ext>
            </a:extLst>
          </p:cNvPr>
          <p:cNvSpPr>
            <a:spLocks noGrp="1"/>
          </p:cNvSpPr>
          <p:nvPr>
            <p:ph type="body" idx="1"/>
            <p:custDataLst>
              <p:tags r:id="rId3"/>
            </p:custDataLst>
          </p:nvPr>
        </p:nvSpPr>
        <p:spPr>
          <a:xfrm>
            <a:off x="1386210" y="2128895"/>
            <a:ext cx="4807174" cy="693135"/>
          </a:xfrm>
        </p:spPr>
        <p:txBody>
          <a:bodyPr anchor="ctr">
            <a:normAutofit/>
          </a:bodyPr>
          <a:lstStyle/>
          <a:p>
            <a:r>
              <a:rPr lang="fr-CA" u="sng" dirty="0"/>
              <a:t>Manomètre à extrémité ouverte</a:t>
            </a:r>
          </a:p>
        </p:txBody>
      </p:sp>
      <p:sp>
        <p:nvSpPr>
          <p:cNvPr id="147" name="Espace réservé du texte 146">
            <a:extLst>
              <a:ext uri="{FF2B5EF4-FFF2-40B4-BE49-F238E27FC236}">
                <a16:creationId xmlns:a16="http://schemas.microsoft.com/office/drawing/2014/main" id="{C3B25375-8991-4EE1-879A-452D51531880}"/>
              </a:ext>
            </a:extLst>
          </p:cNvPr>
          <p:cNvSpPr>
            <a:spLocks noGrp="1"/>
          </p:cNvSpPr>
          <p:nvPr>
            <p:ph type="body" sz="quarter" idx="3"/>
            <p:custDataLst>
              <p:tags r:id="rId4"/>
            </p:custDataLst>
          </p:nvPr>
        </p:nvSpPr>
        <p:spPr>
          <a:xfrm>
            <a:off x="7438381" y="2144588"/>
            <a:ext cx="4700059" cy="692076"/>
          </a:xfrm>
        </p:spPr>
        <p:txBody>
          <a:bodyPr anchor="ctr">
            <a:normAutofit/>
          </a:bodyPr>
          <a:lstStyle/>
          <a:p>
            <a:r>
              <a:rPr lang="fr-CA" u="sng" dirty="0"/>
              <a:t>Manomètre à extrémité fermée</a:t>
            </a:r>
          </a:p>
        </p:txBody>
      </p:sp>
      <p:cxnSp>
        <p:nvCxnSpPr>
          <p:cNvPr id="3" name="Connecteur droit 2">
            <a:extLst>
              <a:ext uri="{FF2B5EF4-FFF2-40B4-BE49-F238E27FC236}">
                <a16:creationId xmlns:a16="http://schemas.microsoft.com/office/drawing/2014/main" id="{23E70107-6E35-46F7-9C69-C1AB4783DFB8}"/>
              </a:ext>
            </a:extLst>
          </p:cNvPr>
          <p:cNvCxnSpPr/>
          <p:nvPr>
            <p:custDataLst>
              <p:tags r:id="rId5"/>
            </p:custDataLst>
          </p:nvPr>
        </p:nvCxnSpPr>
        <p:spPr>
          <a:xfrm>
            <a:off x="7363205" y="1792355"/>
            <a:ext cx="0" cy="510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lèche : bas 32">
            <a:extLst>
              <a:ext uri="{FF2B5EF4-FFF2-40B4-BE49-F238E27FC236}">
                <a16:creationId xmlns:a16="http://schemas.microsoft.com/office/drawing/2014/main" id="{184291B3-F551-4606-AE5F-998BE784A142}"/>
              </a:ext>
            </a:extLst>
          </p:cNvPr>
          <p:cNvSpPr/>
          <p:nvPr>
            <p:custDataLst>
              <p:tags r:id="rId6"/>
            </p:custDataLst>
          </p:nvPr>
        </p:nvSpPr>
        <p:spPr>
          <a:xfrm>
            <a:off x="235865" y="2984382"/>
            <a:ext cx="477112" cy="621443"/>
          </a:xfrm>
          <a:prstGeom prst="downArrow">
            <a:avLst/>
          </a:prstGeom>
          <a:noFill/>
          <a:ln w="57150">
            <a:solidFill>
              <a:schemeClr val="accent5"/>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Flèche : haut 33">
            <a:extLst>
              <a:ext uri="{FF2B5EF4-FFF2-40B4-BE49-F238E27FC236}">
                <a16:creationId xmlns:a16="http://schemas.microsoft.com/office/drawing/2014/main" id="{E4D6EA2F-EC24-49C2-B874-10C8CB067F92}"/>
              </a:ext>
            </a:extLst>
          </p:cNvPr>
          <p:cNvSpPr/>
          <p:nvPr>
            <p:custDataLst>
              <p:tags r:id="rId7"/>
            </p:custDataLst>
          </p:nvPr>
        </p:nvSpPr>
        <p:spPr>
          <a:xfrm>
            <a:off x="77924" y="3715252"/>
            <a:ext cx="798722" cy="1073053"/>
          </a:xfrm>
          <a:prstGeom prst="upArrow">
            <a:avLst/>
          </a:prstGeom>
          <a:noFill/>
          <a:ln w="57150">
            <a:solidFill>
              <a:schemeClr val="tx1"/>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9" name="Connecteur droit 38">
            <a:extLst>
              <a:ext uri="{FF2B5EF4-FFF2-40B4-BE49-F238E27FC236}">
                <a16:creationId xmlns:a16="http://schemas.microsoft.com/office/drawing/2014/main" id="{1FB97B03-951C-40C6-9208-C884715D8EA9}"/>
              </a:ext>
            </a:extLst>
          </p:cNvPr>
          <p:cNvCxnSpPr/>
          <p:nvPr>
            <p:custDataLst>
              <p:tags r:id="rId8"/>
            </p:custDataLst>
          </p:nvPr>
        </p:nvCxnSpPr>
        <p:spPr>
          <a:xfrm>
            <a:off x="3660832" y="2909811"/>
            <a:ext cx="0" cy="3955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lèche : bas 101">
            <a:extLst>
              <a:ext uri="{FF2B5EF4-FFF2-40B4-BE49-F238E27FC236}">
                <a16:creationId xmlns:a16="http://schemas.microsoft.com/office/drawing/2014/main" id="{0E104EA4-1EB8-4A63-BE74-6F95202733F5}"/>
              </a:ext>
            </a:extLst>
          </p:cNvPr>
          <p:cNvSpPr/>
          <p:nvPr>
            <p:custDataLst>
              <p:tags r:id="rId9"/>
            </p:custDataLst>
          </p:nvPr>
        </p:nvSpPr>
        <p:spPr>
          <a:xfrm rot="10800000">
            <a:off x="4227890" y="4182620"/>
            <a:ext cx="477112" cy="621443"/>
          </a:xfrm>
          <a:prstGeom prst="downArrow">
            <a:avLst/>
          </a:prstGeom>
          <a:noFill/>
          <a:ln w="57150">
            <a:solidFill>
              <a:schemeClr val="tx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Flèche : haut 102">
            <a:extLst>
              <a:ext uri="{FF2B5EF4-FFF2-40B4-BE49-F238E27FC236}">
                <a16:creationId xmlns:a16="http://schemas.microsoft.com/office/drawing/2014/main" id="{0176FB2C-08AC-49FD-9B3A-D49F42DD617A}"/>
              </a:ext>
            </a:extLst>
          </p:cNvPr>
          <p:cNvSpPr/>
          <p:nvPr>
            <p:custDataLst>
              <p:tags r:id="rId10"/>
            </p:custDataLst>
          </p:nvPr>
        </p:nvSpPr>
        <p:spPr>
          <a:xfrm rot="10800000">
            <a:off x="4060311" y="3022575"/>
            <a:ext cx="798722" cy="1073053"/>
          </a:xfrm>
          <a:prstGeom prst="upArrow">
            <a:avLst/>
          </a:prstGeom>
          <a:noFill/>
          <a:ln w="57150">
            <a:solidFill>
              <a:schemeClr val="accent5"/>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1" name="Connecteur droit avec flèche 40">
            <a:extLst>
              <a:ext uri="{FF2B5EF4-FFF2-40B4-BE49-F238E27FC236}">
                <a16:creationId xmlns:a16="http://schemas.microsoft.com/office/drawing/2014/main" id="{E39EAF3D-8B4F-4195-8FCB-D103826E47D7}"/>
              </a:ext>
            </a:extLst>
          </p:cNvPr>
          <p:cNvCxnSpPr/>
          <p:nvPr>
            <p:custDataLst>
              <p:tags r:id="rId11"/>
            </p:custDataLst>
          </p:nvPr>
        </p:nvCxnSpPr>
        <p:spPr>
          <a:xfrm>
            <a:off x="2228850" y="4727828"/>
            <a:ext cx="0" cy="943689"/>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728523F0-A576-4718-8982-93E90C930FCA}"/>
              </a:ext>
            </a:extLst>
          </p:cNvPr>
          <p:cNvCxnSpPr>
            <a:cxnSpLocks/>
          </p:cNvCxnSpPr>
          <p:nvPr>
            <p:custDataLst>
              <p:tags r:id="rId12"/>
            </p:custDataLst>
          </p:nvPr>
        </p:nvCxnSpPr>
        <p:spPr>
          <a:xfrm>
            <a:off x="6277354" y="4070172"/>
            <a:ext cx="0" cy="166264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a:extLst>
              <a:ext uri="{FF2B5EF4-FFF2-40B4-BE49-F238E27FC236}">
                <a16:creationId xmlns:a16="http://schemas.microsoft.com/office/drawing/2014/main" id="{22C2AFAD-11EE-4BFE-8B76-2D1D831485FE}"/>
              </a:ext>
            </a:extLst>
          </p:cNvPr>
          <p:cNvCxnSpPr>
            <a:cxnSpLocks/>
          </p:cNvCxnSpPr>
          <p:nvPr>
            <p:custDataLst>
              <p:tags r:id="rId13"/>
            </p:custDataLst>
          </p:nvPr>
        </p:nvCxnSpPr>
        <p:spPr>
          <a:xfrm>
            <a:off x="10203506" y="4024409"/>
            <a:ext cx="0" cy="166264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 name="Groupe 29">
            <a:extLst>
              <a:ext uri="{FF2B5EF4-FFF2-40B4-BE49-F238E27FC236}">
                <a16:creationId xmlns:a16="http://schemas.microsoft.com/office/drawing/2014/main" id="{48827169-7D94-4DDA-92DC-771C3C300917}"/>
              </a:ext>
            </a:extLst>
          </p:cNvPr>
          <p:cNvGrpSpPr/>
          <p:nvPr>
            <p:custDataLst>
              <p:tags r:id="rId14"/>
            </p:custDataLst>
          </p:nvPr>
        </p:nvGrpSpPr>
        <p:grpSpPr>
          <a:xfrm>
            <a:off x="4410548" y="3370772"/>
            <a:ext cx="2348428" cy="3272104"/>
            <a:chOff x="4410548" y="3370772"/>
            <a:chExt cx="2348428" cy="3272104"/>
          </a:xfrm>
        </p:grpSpPr>
        <p:grpSp>
          <p:nvGrpSpPr>
            <p:cNvPr id="36" name="Groupe 35">
              <a:extLst>
                <a:ext uri="{FF2B5EF4-FFF2-40B4-BE49-F238E27FC236}">
                  <a16:creationId xmlns:a16="http://schemas.microsoft.com/office/drawing/2014/main" id="{50CB0707-9262-4FF8-BD71-46A05314B38F}"/>
                </a:ext>
              </a:extLst>
            </p:cNvPr>
            <p:cNvGrpSpPr/>
            <p:nvPr/>
          </p:nvGrpSpPr>
          <p:grpSpPr>
            <a:xfrm>
              <a:off x="4410548" y="3370772"/>
              <a:ext cx="2348428" cy="3272104"/>
              <a:chOff x="2902206" y="3467680"/>
              <a:chExt cx="2348428" cy="3272104"/>
            </a:xfrm>
          </p:grpSpPr>
          <p:grpSp>
            <p:nvGrpSpPr>
              <p:cNvPr id="9" name="Groupe 8">
                <a:extLst>
                  <a:ext uri="{FF2B5EF4-FFF2-40B4-BE49-F238E27FC236}">
                    <a16:creationId xmlns:a16="http://schemas.microsoft.com/office/drawing/2014/main" id="{ACF79B90-0C03-4935-8407-94CE66AC2FB5}"/>
                  </a:ext>
                </a:extLst>
              </p:cNvPr>
              <p:cNvGrpSpPr/>
              <p:nvPr/>
            </p:nvGrpSpPr>
            <p:grpSpPr>
              <a:xfrm>
                <a:off x="2969549" y="4097932"/>
                <a:ext cx="2271958" cy="2630159"/>
                <a:chOff x="2969549" y="4097932"/>
                <a:chExt cx="2271958" cy="2630159"/>
              </a:xfrm>
            </p:grpSpPr>
            <p:sp>
              <p:nvSpPr>
                <p:cNvPr id="125" name="Rectangle 124">
                  <a:extLst>
                    <a:ext uri="{FF2B5EF4-FFF2-40B4-BE49-F238E27FC236}">
                      <a16:creationId xmlns:a16="http://schemas.microsoft.com/office/drawing/2014/main" id="{A6CA414C-3CCB-4583-8E99-8BF9A968B701}"/>
                    </a:ext>
                  </a:extLst>
                </p:cNvPr>
                <p:cNvSpPr/>
                <p:nvPr/>
              </p:nvSpPr>
              <p:spPr>
                <a:xfrm>
                  <a:off x="5007295" y="4140268"/>
                  <a:ext cx="234210" cy="2212733"/>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a:extLst>
                    <a:ext uri="{FF2B5EF4-FFF2-40B4-BE49-F238E27FC236}">
                      <a16:creationId xmlns:a16="http://schemas.microsoft.com/office/drawing/2014/main" id="{31DB6867-4AA5-4EF4-8971-BF0BBF18ECC7}"/>
                    </a:ext>
                  </a:extLst>
                </p:cNvPr>
                <p:cNvGrpSpPr/>
                <p:nvPr/>
              </p:nvGrpSpPr>
              <p:grpSpPr>
                <a:xfrm>
                  <a:off x="2969549" y="4097932"/>
                  <a:ext cx="2271958" cy="2630159"/>
                  <a:chOff x="2969549" y="4097932"/>
                  <a:chExt cx="2271958" cy="2630159"/>
                </a:xfrm>
              </p:grpSpPr>
              <p:sp>
                <p:nvSpPr>
                  <p:cNvPr id="120" name="Ellipse 119">
                    <a:extLst>
                      <a:ext uri="{FF2B5EF4-FFF2-40B4-BE49-F238E27FC236}">
                        <a16:creationId xmlns:a16="http://schemas.microsoft.com/office/drawing/2014/main" id="{1CAD5CF6-349D-4556-AF94-1056D17BBACE}"/>
                      </a:ext>
                    </a:extLst>
                  </p:cNvPr>
                  <p:cNvSpPr/>
                  <p:nvPr/>
                </p:nvSpPr>
                <p:spPr>
                  <a:xfrm>
                    <a:off x="2969549" y="5110770"/>
                    <a:ext cx="990628" cy="966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Rectangle 120">
                    <a:extLst>
                      <a:ext uri="{FF2B5EF4-FFF2-40B4-BE49-F238E27FC236}">
                        <a16:creationId xmlns:a16="http://schemas.microsoft.com/office/drawing/2014/main" id="{3F328FD2-A001-4594-B8D8-41932ACED42C}"/>
                      </a:ext>
                    </a:extLst>
                  </p:cNvPr>
                  <p:cNvSpPr/>
                  <p:nvPr/>
                </p:nvSpPr>
                <p:spPr>
                  <a:xfrm>
                    <a:off x="3366390" y="4542738"/>
                    <a:ext cx="236250" cy="586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2" name="Arc plein 121">
                    <a:extLst>
                      <a:ext uri="{FF2B5EF4-FFF2-40B4-BE49-F238E27FC236}">
                        <a16:creationId xmlns:a16="http://schemas.microsoft.com/office/drawing/2014/main" id="{CAB92737-EBB6-49D3-9C23-45F870D17439}"/>
                      </a:ext>
                    </a:extLst>
                  </p:cNvPr>
                  <p:cNvSpPr/>
                  <p:nvPr/>
                </p:nvSpPr>
                <p:spPr>
                  <a:xfrm>
                    <a:off x="3385439" y="4097932"/>
                    <a:ext cx="1010537" cy="956404"/>
                  </a:xfrm>
                  <a:prstGeom prst="blockArc">
                    <a:avLst>
                      <a:gd name="adj1" fmla="val 10866431"/>
                      <a:gd name="adj2" fmla="val 0"/>
                      <a:gd name="adj3" fmla="val 292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3" name="Rectangle 122">
                    <a:extLst>
                      <a:ext uri="{FF2B5EF4-FFF2-40B4-BE49-F238E27FC236}">
                        <a16:creationId xmlns:a16="http://schemas.microsoft.com/office/drawing/2014/main" id="{571E907B-EDEA-48C5-9929-565724329681}"/>
                      </a:ext>
                    </a:extLst>
                  </p:cNvPr>
                  <p:cNvSpPr/>
                  <p:nvPr/>
                </p:nvSpPr>
                <p:spPr>
                  <a:xfrm>
                    <a:off x="4177527" y="5829725"/>
                    <a:ext cx="237653" cy="5232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Arc plein 123">
                    <a:extLst>
                      <a:ext uri="{FF2B5EF4-FFF2-40B4-BE49-F238E27FC236}">
                        <a16:creationId xmlns:a16="http://schemas.microsoft.com/office/drawing/2014/main" id="{FB6BF94A-FA72-4C95-B839-AC8B7004EEE7}"/>
                      </a:ext>
                    </a:extLst>
                  </p:cNvPr>
                  <p:cNvSpPr/>
                  <p:nvPr/>
                </p:nvSpPr>
                <p:spPr>
                  <a:xfrm flipV="1">
                    <a:off x="4162631" y="5771225"/>
                    <a:ext cx="1078876" cy="956866"/>
                  </a:xfrm>
                  <a:prstGeom prst="blockArc">
                    <a:avLst>
                      <a:gd name="adj1" fmla="val 10866431"/>
                      <a:gd name="adj2" fmla="val 0"/>
                      <a:gd name="adj3" fmla="val 29269"/>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6" name="Rectangle 125">
                    <a:extLst>
                      <a:ext uri="{FF2B5EF4-FFF2-40B4-BE49-F238E27FC236}">
                        <a16:creationId xmlns:a16="http://schemas.microsoft.com/office/drawing/2014/main" id="{17C30505-1FC4-4519-994F-BCCCC93F8890}"/>
                      </a:ext>
                    </a:extLst>
                  </p:cNvPr>
                  <p:cNvSpPr/>
                  <p:nvPr/>
                </p:nvSpPr>
                <p:spPr>
                  <a:xfrm>
                    <a:off x="4186517" y="4556349"/>
                    <a:ext cx="215769" cy="1273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nvGrpSpPr>
              <p:cNvPr id="127" name="Groupe 126">
                <a:extLst>
                  <a:ext uri="{FF2B5EF4-FFF2-40B4-BE49-F238E27FC236}">
                    <a16:creationId xmlns:a16="http://schemas.microsoft.com/office/drawing/2014/main" id="{73AE8C43-930F-461B-A6D9-4EA2C6F3F167}"/>
                  </a:ext>
                </a:extLst>
              </p:cNvPr>
              <p:cNvGrpSpPr/>
              <p:nvPr/>
            </p:nvGrpSpPr>
            <p:grpSpPr>
              <a:xfrm>
                <a:off x="2902206" y="3467680"/>
                <a:ext cx="2348428" cy="3272104"/>
                <a:chOff x="104775" y="2098011"/>
                <a:chExt cx="2831996" cy="3945868"/>
              </a:xfrm>
            </p:grpSpPr>
            <p:grpSp>
              <p:nvGrpSpPr>
                <p:cNvPr id="128" name="Groupe 127">
                  <a:extLst>
                    <a:ext uri="{FF2B5EF4-FFF2-40B4-BE49-F238E27FC236}">
                      <a16:creationId xmlns:a16="http://schemas.microsoft.com/office/drawing/2014/main" id="{641DE72B-1FA1-4E67-AFD7-6C8B9FDE331D}"/>
                    </a:ext>
                  </a:extLst>
                </p:cNvPr>
                <p:cNvGrpSpPr/>
                <p:nvPr/>
              </p:nvGrpSpPr>
              <p:grpSpPr>
                <a:xfrm>
                  <a:off x="104775" y="2098011"/>
                  <a:ext cx="2831908" cy="3267731"/>
                  <a:chOff x="658958" y="607454"/>
                  <a:chExt cx="4618030" cy="5328737"/>
                </a:xfrm>
              </p:grpSpPr>
              <p:sp>
                <p:nvSpPr>
                  <p:cNvPr id="135" name="Arc plein 134">
                    <a:extLst>
                      <a:ext uri="{FF2B5EF4-FFF2-40B4-BE49-F238E27FC236}">
                        <a16:creationId xmlns:a16="http://schemas.microsoft.com/office/drawing/2014/main" id="{D675931A-BBC5-45C1-860C-F4B3E53DF440}"/>
                      </a:ext>
                    </a:extLst>
                  </p:cNvPr>
                  <p:cNvSpPr/>
                  <p:nvPr/>
                </p:nvSpPr>
                <p:spPr>
                  <a:xfrm>
                    <a:off x="658958" y="3727614"/>
                    <a:ext cx="2121605" cy="2121605"/>
                  </a:xfrm>
                  <a:prstGeom prst="blockArc">
                    <a:avLst>
                      <a:gd name="adj1" fmla="val 17193072"/>
                      <a:gd name="adj2" fmla="val 15655709"/>
                      <a:gd name="adj3" fmla="val 477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136" name="Groupe 135">
                    <a:extLst>
                      <a:ext uri="{FF2B5EF4-FFF2-40B4-BE49-F238E27FC236}">
                        <a16:creationId xmlns:a16="http://schemas.microsoft.com/office/drawing/2014/main" id="{9EF52458-0157-473F-8248-ABFD5F0DBA67}"/>
                      </a:ext>
                    </a:extLst>
                  </p:cNvPr>
                  <p:cNvGrpSpPr/>
                  <p:nvPr/>
                </p:nvGrpSpPr>
                <p:grpSpPr>
                  <a:xfrm>
                    <a:off x="1530684" y="2913370"/>
                    <a:ext cx="518083" cy="960864"/>
                    <a:chOff x="7738905" y="2657475"/>
                    <a:chExt cx="433545" cy="2706946"/>
                  </a:xfrm>
                </p:grpSpPr>
                <p:cxnSp>
                  <p:nvCxnSpPr>
                    <p:cNvPr id="143" name="Connecteur droit 142">
                      <a:extLst>
                        <a:ext uri="{FF2B5EF4-FFF2-40B4-BE49-F238E27FC236}">
                          <a16:creationId xmlns:a16="http://schemas.microsoft.com/office/drawing/2014/main" id="{A90F778A-4461-47D7-83F3-1F36A20D1A39}"/>
                        </a:ext>
                      </a:extLst>
                    </p:cNvPr>
                    <p:cNvCxnSpPr>
                      <a:cxnSpLocks/>
                    </p:cNvCxnSpPr>
                    <p:nvPr/>
                  </p:nvCxnSpPr>
                  <p:spPr>
                    <a:xfrm>
                      <a:off x="7738905" y="270426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Connecteur droit 143">
                      <a:extLst>
                        <a:ext uri="{FF2B5EF4-FFF2-40B4-BE49-F238E27FC236}">
                          <a16:creationId xmlns:a16="http://schemas.microsoft.com/office/drawing/2014/main" id="{C58F67C5-D50C-4B9E-9E70-B24A7D8B9D5A}"/>
                        </a:ext>
                      </a:extLst>
                    </p:cNvPr>
                    <p:cNvCxnSpPr>
                      <a:cxnSpLocks/>
                    </p:cNvCxnSpPr>
                    <p:nvPr/>
                  </p:nvCxnSpPr>
                  <p:spPr>
                    <a:xfrm>
                      <a:off x="8172450"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7" name="Groupe 136">
                    <a:extLst>
                      <a:ext uri="{FF2B5EF4-FFF2-40B4-BE49-F238E27FC236}">
                        <a16:creationId xmlns:a16="http://schemas.microsoft.com/office/drawing/2014/main" id="{D4FCF507-E9D3-42B9-8B04-B832D62F2EA9}"/>
                      </a:ext>
                    </a:extLst>
                  </p:cNvPr>
                  <p:cNvGrpSpPr/>
                  <p:nvPr/>
                </p:nvGrpSpPr>
                <p:grpSpPr>
                  <a:xfrm>
                    <a:off x="3137643" y="2913370"/>
                    <a:ext cx="514648" cy="3022819"/>
                    <a:chOff x="7755344" y="2657475"/>
                    <a:chExt cx="430671" cy="2660156"/>
                  </a:xfrm>
                </p:grpSpPr>
                <p:cxnSp>
                  <p:nvCxnSpPr>
                    <p:cNvPr id="141" name="Connecteur droit 140">
                      <a:extLst>
                        <a:ext uri="{FF2B5EF4-FFF2-40B4-BE49-F238E27FC236}">
                          <a16:creationId xmlns:a16="http://schemas.microsoft.com/office/drawing/2014/main" id="{0BB4127F-9E2E-414D-8B5D-790D505108AB}"/>
                        </a:ext>
                      </a:extLst>
                    </p:cNvPr>
                    <p:cNvCxnSpPr>
                      <a:cxnSpLocks/>
                    </p:cNvCxnSpPr>
                    <p:nvPr/>
                  </p:nvCxnSpPr>
                  <p:spPr>
                    <a:xfrm>
                      <a:off x="7755344"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E53BCC54-03FE-43CD-A63D-65C3CE70F8FD}"/>
                        </a:ext>
                      </a:extLst>
                    </p:cNvPr>
                    <p:cNvCxnSpPr>
                      <a:cxnSpLocks/>
                    </p:cNvCxnSpPr>
                    <p:nvPr/>
                  </p:nvCxnSpPr>
                  <p:spPr>
                    <a:xfrm>
                      <a:off x="8186015"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8" name="Groupe 137">
                    <a:extLst>
                      <a:ext uri="{FF2B5EF4-FFF2-40B4-BE49-F238E27FC236}">
                        <a16:creationId xmlns:a16="http://schemas.microsoft.com/office/drawing/2014/main" id="{70CE6AF9-D87D-4183-8928-0AE3686CD423}"/>
                      </a:ext>
                    </a:extLst>
                  </p:cNvPr>
                  <p:cNvGrpSpPr/>
                  <p:nvPr/>
                </p:nvGrpSpPr>
                <p:grpSpPr>
                  <a:xfrm>
                    <a:off x="4760029" y="607454"/>
                    <a:ext cx="516959" cy="5328737"/>
                    <a:chOff x="7771361" y="2656403"/>
                    <a:chExt cx="432605" cy="2661228"/>
                  </a:xfrm>
                </p:grpSpPr>
                <p:cxnSp>
                  <p:nvCxnSpPr>
                    <p:cNvPr id="139" name="Connecteur droit 138">
                      <a:extLst>
                        <a:ext uri="{FF2B5EF4-FFF2-40B4-BE49-F238E27FC236}">
                          <a16:creationId xmlns:a16="http://schemas.microsoft.com/office/drawing/2014/main" id="{61C04110-6767-43FC-AC16-7425CEDD246B}"/>
                        </a:ext>
                      </a:extLst>
                    </p:cNvPr>
                    <p:cNvCxnSpPr>
                      <a:cxnSpLocks/>
                    </p:cNvCxnSpPr>
                    <p:nvPr/>
                  </p:nvCxnSpPr>
                  <p:spPr>
                    <a:xfrm>
                      <a:off x="7771361"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4494D9AD-3120-436C-9377-0C2481A73873}"/>
                        </a:ext>
                      </a:extLst>
                    </p:cNvPr>
                    <p:cNvCxnSpPr>
                      <a:cxnSpLocks/>
                    </p:cNvCxnSpPr>
                    <p:nvPr/>
                  </p:nvCxnSpPr>
                  <p:spPr>
                    <a:xfrm>
                      <a:off x="8203966" y="2656403"/>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29" name="Groupe 128">
                  <a:extLst>
                    <a:ext uri="{FF2B5EF4-FFF2-40B4-BE49-F238E27FC236}">
                      <a16:creationId xmlns:a16="http://schemas.microsoft.com/office/drawing/2014/main" id="{FDD20C49-318A-403B-B81C-66555BE150BF}"/>
                    </a:ext>
                  </a:extLst>
                </p:cNvPr>
                <p:cNvGrpSpPr/>
                <p:nvPr/>
              </p:nvGrpSpPr>
              <p:grpSpPr>
                <a:xfrm>
                  <a:off x="637972" y="2836274"/>
                  <a:ext cx="1305128" cy="1462940"/>
                  <a:chOff x="732674" y="2999643"/>
                  <a:chExt cx="1521054" cy="1704975"/>
                </a:xfrm>
              </p:grpSpPr>
              <p:sp>
                <p:nvSpPr>
                  <p:cNvPr id="133" name="Arc 132">
                    <a:extLst>
                      <a:ext uri="{FF2B5EF4-FFF2-40B4-BE49-F238E27FC236}">
                        <a16:creationId xmlns:a16="http://schemas.microsoft.com/office/drawing/2014/main" id="{6BACB389-AA7E-4211-B4B7-04982A784865}"/>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34" name="Arc 133">
                    <a:extLst>
                      <a:ext uri="{FF2B5EF4-FFF2-40B4-BE49-F238E27FC236}">
                        <a16:creationId xmlns:a16="http://schemas.microsoft.com/office/drawing/2014/main" id="{0613D383-4265-4D56-92DE-780A8C3C5880}"/>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nvGrpSpPr>
                <p:cNvPr id="130" name="Groupe 129">
                  <a:extLst>
                    <a:ext uri="{FF2B5EF4-FFF2-40B4-BE49-F238E27FC236}">
                      <a16:creationId xmlns:a16="http://schemas.microsoft.com/office/drawing/2014/main" id="{0AD2529F-B2A6-408D-899D-1C786C46962C}"/>
                    </a:ext>
                  </a:extLst>
                </p:cNvPr>
                <p:cNvGrpSpPr/>
                <p:nvPr/>
              </p:nvGrpSpPr>
              <p:grpSpPr>
                <a:xfrm rot="10800000">
                  <a:off x="1631643" y="4580939"/>
                  <a:ext cx="1305128" cy="1462940"/>
                  <a:chOff x="732674" y="2999643"/>
                  <a:chExt cx="1521054" cy="1704975"/>
                </a:xfrm>
              </p:grpSpPr>
              <p:sp>
                <p:nvSpPr>
                  <p:cNvPr id="131" name="Arc 130">
                    <a:extLst>
                      <a:ext uri="{FF2B5EF4-FFF2-40B4-BE49-F238E27FC236}">
                        <a16:creationId xmlns:a16="http://schemas.microsoft.com/office/drawing/2014/main" id="{75F98A0B-3DDA-4675-AFCF-C05CC591BDE0}"/>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32" name="Arc 131">
                    <a:extLst>
                      <a:ext uri="{FF2B5EF4-FFF2-40B4-BE49-F238E27FC236}">
                        <a16:creationId xmlns:a16="http://schemas.microsoft.com/office/drawing/2014/main" id="{EE97457C-7F76-4EA5-85A4-85DA8FFB1EBF}"/>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grpSp>
        <p:sp>
          <p:nvSpPr>
            <p:cNvPr id="100" name="ZoneTexte 99">
              <a:extLst>
                <a:ext uri="{FF2B5EF4-FFF2-40B4-BE49-F238E27FC236}">
                  <a16:creationId xmlns:a16="http://schemas.microsoft.com/office/drawing/2014/main" id="{9AC81EDF-6080-4CF3-A6BF-1370517E846E}"/>
                </a:ext>
              </a:extLst>
            </p:cNvPr>
            <p:cNvSpPr txBox="1"/>
            <p:nvPr/>
          </p:nvSpPr>
          <p:spPr>
            <a:xfrm>
              <a:off x="4628848" y="5307036"/>
              <a:ext cx="634223" cy="375617"/>
            </a:xfrm>
            <a:prstGeom prst="rect">
              <a:avLst/>
            </a:prstGeom>
            <a:noFill/>
          </p:spPr>
          <p:txBody>
            <a:bodyPr wrap="square" rtlCol="0">
              <a:spAutoFit/>
            </a:bodyPr>
            <a:lstStyle/>
            <a:p>
              <a:r>
                <a:rPr lang="fr-CA" dirty="0"/>
                <a:t>Gaz</a:t>
              </a:r>
            </a:p>
          </p:txBody>
        </p:sp>
      </p:grpSp>
      <p:grpSp>
        <p:nvGrpSpPr>
          <p:cNvPr id="25" name="Groupe 24">
            <a:extLst>
              <a:ext uri="{FF2B5EF4-FFF2-40B4-BE49-F238E27FC236}">
                <a16:creationId xmlns:a16="http://schemas.microsoft.com/office/drawing/2014/main" id="{B79BFA48-E22D-4012-B936-9F43EBBCBC99}"/>
              </a:ext>
            </a:extLst>
          </p:cNvPr>
          <p:cNvGrpSpPr/>
          <p:nvPr>
            <p:custDataLst>
              <p:tags r:id="rId15"/>
            </p:custDataLst>
          </p:nvPr>
        </p:nvGrpSpPr>
        <p:grpSpPr>
          <a:xfrm>
            <a:off x="8396216" y="3370771"/>
            <a:ext cx="2348428" cy="3272104"/>
            <a:chOff x="8396216" y="3370771"/>
            <a:chExt cx="2348428" cy="3272104"/>
          </a:xfrm>
        </p:grpSpPr>
        <p:grpSp>
          <p:nvGrpSpPr>
            <p:cNvPr id="37" name="Groupe 36">
              <a:extLst>
                <a:ext uri="{FF2B5EF4-FFF2-40B4-BE49-F238E27FC236}">
                  <a16:creationId xmlns:a16="http://schemas.microsoft.com/office/drawing/2014/main" id="{20380FFF-8E94-4F73-8DCE-712F49B4E2AA}"/>
                </a:ext>
              </a:extLst>
            </p:cNvPr>
            <p:cNvGrpSpPr/>
            <p:nvPr/>
          </p:nvGrpSpPr>
          <p:grpSpPr>
            <a:xfrm>
              <a:off x="8396216" y="3370771"/>
              <a:ext cx="2348428" cy="3272104"/>
              <a:chOff x="7670539" y="3443553"/>
              <a:chExt cx="2348428" cy="3272104"/>
            </a:xfrm>
          </p:grpSpPr>
          <p:grpSp>
            <p:nvGrpSpPr>
              <p:cNvPr id="12" name="Groupe 11">
                <a:extLst>
                  <a:ext uri="{FF2B5EF4-FFF2-40B4-BE49-F238E27FC236}">
                    <a16:creationId xmlns:a16="http://schemas.microsoft.com/office/drawing/2014/main" id="{5C733130-A4B6-4C15-A027-5FF439E7AF56}"/>
                  </a:ext>
                </a:extLst>
              </p:cNvPr>
              <p:cNvGrpSpPr/>
              <p:nvPr/>
            </p:nvGrpSpPr>
            <p:grpSpPr>
              <a:xfrm>
                <a:off x="7737882" y="4073805"/>
                <a:ext cx="2271958" cy="2630159"/>
                <a:chOff x="7737882" y="4073805"/>
                <a:chExt cx="2271958" cy="2630159"/>
              </a:xfrm>
            </p:grpSpPr>
            <p:sp>
              <p:nvSpPr>
                <p:cNvPr id="58" name="Ellipse 57">
                  <a:extLst>
                    <a:ext uri="{FF2B5EF4-FFF2-40B4-BE49-F238E27FC236}">
                      <a16:creationId xmlns:a16="http://schemas.microsoft.com/office/drawing/2014/main" id="{926EBA1A-8FBD-4C1E-B561-308E683BE925}"/>
                    </a:ext>
                  </a:extLst>
                </p:cNvPr>
                <p:cNvSpPr/>
                <p:nvPr/>
              </p:nvSpPr>
              <p:spPr>
                <a:xfrm>
                  <a:off x="7737882" y="5086643"/>
                  <a:ext cx="990628" cy="966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Rectangle 61">
                  <a:extLst>
                    <a:ext uri="{FF2B5EF4-FFF2-40B4-BE49-F238E27FC236}">
                      <a16:creationId xmlns:a16="http://schemas.microsoft.com/office/drawing/2014/main" id="{02008079-7D03-40C7-AAA7-B5CC9B1DC25C}"/>
                    </a:ext>
                  </a:extLst>
                </p:cNvPr>
                <p:cNvSpPr/>
                <p:nvPr/>
              </p:nvSpPr>
              <p:spPr>
                <a:xfrm>
                  <a:off x="8134723" y="4542737"/>
                  <a:ext cx="218239" cy="562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Arc plein 62">
                  <a:extLst>
                    <a:ext uri="{FF2B5EF4-FFF2-40B4-BE49-F238E27FC236}">
                      <a16:creationId xmlns:a16="http://schemas.microsoft.com/office/drawing/2014/main" id="{9B1CFDAD-6185-4B95-8065-3BB1EE26DD02}"/>
                    </a:ext>
                  </a:extLst>
                </p:cNvPr>
                <p:cNvSpPr/>
                <p:nvPr/>
              </p:nvSpPr>
              <p:spPr>
                <a:xfrm>
                  <a:off x="8153772" y="4073805"/>
                  <a:ext cx="1010537" cy="956404"/>
                </a:xfrm>
                <a:prstGeom prst="blockArc">
                  <a:avLst>
                    <a:gd name="adj1" fmla="val 10866431"/>
                    <a:gd name="adj2" fmla="val 0"/>
                    <a:gd name="adj3" fmla="val 292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4" name="Rectangle 63">
                  <a:extLst>
                    <a:ext uri="{FF2B5EF4-FFF2-40B4-BE49-F238E27FC236}">
                      <a16:creationId xmlns:a16="http://schemas.microsoft.com/office/drawing/2014/main" id="{87BA9D8E-5213-4F77-B3C8-A4070D7A60D4}"/>
                    </a:ext>
                  </a:extLst>
                </p:cNvPr>
                <p:cNvSpPr/>
                <p:nvPr/>
              </p:nvSpPr>
              <p:spPr>
                <a:xfrm>
                  <a:off x="8945860" y="5805598"/>
                  <a:ext cx="237653" cy="5232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Arc plein 64">
                  <a:extLst>
                    <a:ext uri="{FF2B5EF4-FFF2-40B4-BE49-F238E27FC236}">
                      <a16:creationId xmlns:a16="http://schemas.microsoft.com/office/drawing/2014/main" id="{23CF540E-AFE8-4F39-9613-100AAEABF16D}"/>
                    </a:ext>
                  </a:extLst>
                </p:cNvPr>
                <p:cNvSpPr/>
                <p:nvPr/>
              </p:nvSpPr>
              <p:spPr>
                <a:xfrm flipV="1">
                  <a:off x="8930964" y="5747098"/>
                  <a:ext cx="1078876" cy="956866"/>
                </a:xfrm>
                <a:prstGeom prst="blockArc">
                  <a:avLst>
                    <a:gd name="adj1" fmla="val 10866431"/>
                    <a:gd name="adj2" fmla="val 0"/>
                    <a:gd name="adj3" fmla="val 29269"/>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6" name="Rectangle 65">
                  <a:extLst>
                    <a:ext uri="{FF2B5EF4-FFF2-40B4-BE49-F238E27FC236}">
                      <a16:creationId xmlns:a16="http://schemas.microsoft.com/office/drawing/2014/main" id="{B5680685-7B06-41D6-9952-5E49340BCD16}"/>
                    </a:ext>
                  </a:extLst>
                </p:cNvPr>
                <p:cNvSpPr/>
                <p:nvPr/>
              </p:nvSpPr>
              <p:spPr>
                <a:xfrm>
                  <a:off x="9775628" y="4116141"/>
                  <a:ext cx="234210" cy="2212733"/>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Rectangle 66">
                  <a:extLst>
                    <a:ext uri="{FF2B5EF4-FFF2-40B4-BE49-F238E27FC236}">
                      <a16:creationId xmlns:a16="http://schemas.microsoft.com/office/drawing/2014/main" id="{314063C6-A824-490C-B9AE-5B06C9943859}"/>
                    </a:ext>
                  </a:extLst>
                </p:cNvPr>
                <p:cNvSpPr/>
                <p:nvPr/>
              </p:nvSpPr>
              <p:spPr>
                <a:xfrm>
                  <a:off x="8954850" y="4532222"/>
                  <a:ext cx="215769" cy="1273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20019739-1AB5-46D1-A9A9-C64964F7A973}"/>
                  </a:ext>
                </a:extLst>
              </p:cNvPr>
              <p:cNvGrpSpPr/>
              <p:nvPr/>
            </p:nvGrpSpPr>
            <p:grpSpPr>
              <a:xfrm>
                <a:off x="7670539" y="3443553"/>
                <a:ext cx="2348428" cy="3272104"/>
                <a:chOff x="7670539" y="3443553"/>
                <a:chExt cx="2348428" cy="3272104"/>
              </a:xfrm>
            </p:grpSpPr>
            <p:grpSp>
              <p:nvGrpSpPr>
                <p:cNvPr id="68" name="Groupe 67">
                  <a:extLst>
                    <a:ext uri="{FF2B5EF4-FFF2-40B4-BE49-F238E27FC236}">
                      <a16:creationId xmlns:a16="http://schemas.microsoft.com/office/drawing/2014/main" id="{CB0FE0FB-1117-4013-BA51-E64113E0FDF1}"/>
                    </a:ext>
                  </a:extLst>
                </p:cNvPr>
                <p:cNvGrpSpPr/>
                <p:nvPr/>
              </p:nvGrpSpPr>
              <p:grpSpPr>
                <a:xfrm>
                  <a:off x="7670539" y="3443553"/>
                  <a:ext cx="2348428" cy="3272104"/>
                  <a:chOff x="104775" y="2098011"/>
                  <a:chExt cx="2831996" cy="3945868"/>
                </a:xfrm>
              </p:grpSpPr>
              <p:grpSp>
                <p:nvGrpSpPr>
                  <p:cNvPr id="69" name="Groupe 68">
                    <a:extLst>
                      <a:ext uri="{FF2B5EF4-FFF2-40B4-BE49-F238E27FC236}">
                        <a16:creationId xmlns:a16="http://schemas.microsoft.com/office/drawing/2014/main" id="{1ABE977D-EB6B-4CF4-9E9C-36D7E050DBBC}"/>
                      </a:ext>
                    </a:extLst>
                  </p:cNvPr>
                  <p:cNvGrpSpPr/>
                  <p:nvPr/>
                </p:nvGrpSpPr>
                <p:grpSpPr>
                  <a:xfrm>
                    <a:off x="104775" y="2098011"/>
                    <a:ext cx="2831908" cy="3267731"/>
                    <a:chOff x="658958" y="607454"/>
                    <a:chExt cx="4618030" cy="5328737"/>
                  </a:xfrm>
                </p:grpSpPr>
                <p:sp>
                  <p:nvSpPr>
                    <p:cNvPr id="76" name="Arc plein 75">
                      <a:extLst>
                        <a:ext uri="{FF2B5EF4-FFF2-40B4-BE49-F238E27FC236}">
                          <a16:creationId xmlns:a16="http://schemas.microsoft.com/office/drawing/2014/main" id="{890BAA48-D21F-4A42-B3DC-0A04EF97268B}"/>
                        </a:ext>
                      </a:extLst>
                    </p:cNvPr>
                    <p:cNvSpPr/>
                    <p:nvPr/>
                  </p:nvSpPr>
                  <p:spPr>
                    <a:xfrm>
                      <a:off x="658958" y="3727614"/>
                      <a:ext cx="2121605" cy="2121605"/>
                    </a:xfrm>
                    <a:prstGeom prst="blockArc">
                      <a:avLst>
                        <a:gd name="adj1" fmla="val 17193072"/>
                        <a:gd name="adj2" fmla="val 15655709"/>
                        <a:gd name="adj3" fmla="val 477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77" name="Groupe 76">
                      <a:extLst>
                        <a:ext uri="{FF2B5EF4-FFF2-40B4-BE49-F238E27FC236}">
                          <a16:creationId xmlns:a16="http://schemas.microsoft.com/office/drawing/2014/main" id="{D907BAB3-D564-4F34-975B-3DAC18DB2EAF}"/>
                        </a:ext>
                      </a:extLst>
                    </p:cNvPr>
                    <p:cNvGrpSpPr/>
                    <p:nvPr/>
                  </p:nvGrpSpPr>
                  <p:grpSpPr>
                    <a:xfrm>
                      <a:off x="1530684" y="2913370"/>
                      <a:ext cx="518083" cy="960864"/>
                      <a:chOff x="7738905" y="2657475"/>
                      <a:chExt cx="433545" cy="2706946"/>
                    </a:xfrm>
                  </p:grpSpPr>
                  <p:cxnSp>
                    <p:nvCxnSpPr>
                      <p:cNvPr id="84" name="Connecteur droit 83">
                        <a:extLst>
                          <a:ext uri="{FF2B5EF4-FFF2-40B4-BE49-F238E27FC236}">
                            <a16:creationId xmlns:a16="http://schemas.microsoft.com/office/drawing/2014/main" id="{04BFB748-4CB5-47AA-97D1-67D8183DCA2F}"/>
                          </a:ext>
                        </a:extLst>
                      </p:cNvPr>
                      <p:cNvCxnSpPr>
                        <a:cxnSpLocks/>
                      </p:cNvCxnSpPr>
                      <p:nvPr/>
                    </p:nvCxnSpPr>
                    <p:spPr>
                      <a:xfrm>
                        <a:off x="7738905" y="270426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C6C427C4-9029-4757-9CED-4EA6E4057103}"/>
                          </a:ext>
                        </a:extLst>
                      </p:cNvPr>
                      <p:cNvCxnSpPr>
                        <a:cxnSpLocks/>
                      </p:cNvCxnSpPr>
                      <p:nvPr/>
                    </p:nvCxnSpPr>
                    <p:spPr>
                      <a:xfrm>
                        <a:off x="8172450"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8" name="Groupe 77">
                      <a:extLst>
                        <a:ext uri="{FF2B5EF4-FFF2-40B4-BE49-F238E27FC236}">
                          <a16:creationId xmlns:a16="http://schemas.microsoft.com/office/drawing/2014/main" id="{F363B691-70C8-4022-9237-181CBD2DD137}"/>
                        </a:ext>
                      </a:extLst>
                    </p:cNvPr>
                    <p:cNvGrpSpPr/>
                    <p:nvPr/>
                  </p:nvGrpSpPr>
                  <p:grpSpPr>
                    <a:xfrm>
                      <a:off x="3137643" y="2913370"/>
                      <a:ext cx="514648" cy="3022819"/>
                      <a:chOff x="7755344" y="2657475"/>
                      <a:chExt cx="430671" cy="2660156"/>
                    </a:xfrm>
                  </p:grpSpPr>
                  <p:cxnSp>
                    <p:nvCxnSpPr>
                      <p:cNvPr id="82" name="Connecteur droit 81">
                        <a:extLst>
                          <a:ext uri="{FF2B5EF4-FFF2-40B4-BE49-F238E27FC236}">
                            <a16:creationId xmlns:a16="http://schemas.microsoft.com/office/drawing/2014/main" id="{E7241D2D-AC94-47BA-848D-0B614B1F137B}"/>
                          </a:ext>
                        </a:extLst>
                      </p:cNvPr>
                      <p:cNvCxnSpPr>
                        <a:cxnSpLocks/>
                      </p:cNvCxnSpPr>
                      <p:nvPr/>
                    </p:nvCxnSpPr>
                    <p:spPr>
                      <a:xfrm>
                        <a:off x="7755344"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23AF100C-D3D6-4DB7-A519-FBDF782BD8F9}"/>
                          </a:ext>
                        </a:extLst>
                      </p:cNvPr>
                      <p:cNvCxnSpPr>
                        <a:cxnSpLocks/>
                      </p:cNvCxnSpPr>
                      <p:nvPr/>
                    </p:nvCxnSpPr>
                    <p:spPr>
                      <a:xfrm>
                        <a:off x="8186015"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9" name="Groupe 78">
                      <a:extLst>
                        <a:ext uri="{FF2B5EF4-FFF2-40B4-BE49-F238E27FC236}">
                          <a16:creationId xmlns:a16="http://schemas.microsoft.com/office/drawing/2014/main" id="{23334493-DA09-4D24-B511-E1F18824E031}"/>
                        </a:ext>
                      </a:extLst>
                    </p:cNvPr>
                    <p:cNvGrpSpPr/>
                    <p:nvPr/>
                  </p:nvGrpSpPr>
                  <p:grpSpPr>
                    <a:xfrm>
                      <a:off x="4760029" y="607454"/>
                      <a:ext cx="516959" cy="5328737"/>
                      <a:chOff x="7771361" y="2656403"/>
                      <a:chExt cx="432605" cy="2661228"/>
                    </a:xfrm>
                  </p:grpSpPr>
                  <p:cxnSp>
                    <p:nvCxnSpPr>
                      <p:cNvPr id="80" name="Connecteur droit 79">
                        <a:extLst>
                          <a:ext uri="{FF2B5EF4-FFF2-40B4-BE49-F238E27FC236}">
                            <a16:creationId xmlns:a16="http://schemas.microsoft.com/office/drawing/2014/main" id="{7EC7C635-59F3-45D6-82E5-259C64CA55C9}"/>
                          </a:ext>
                        </a:extLst>
                      </p:cNvPr>
                      <p:cNvCxnSpPr>
                        <a:cxnSpLocks/>
                      </p:cNvCxnSpPr>
                      <p:nvPr/>
                    </p:nvCxnSpPr>
                    <p:spPr>
                      <a:xfrm>
                        <a:off x="7771361"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ED1AAE9F-A6BD-4264-86D8-FC9DABE9407D}"/>
                          </a:ext>
                        </a:extLst>
                      </p:cNvPr>
                      <p:cNvCxnSpPr>
                        <a:cxnSpLocks/>
                      </p:cNvCxnSpPr>
                      <p:nvPr/>
                    </p:nvCxnSpPr>
                    <p:spPr>
                      <a:xfrm>
                        <a:off x="8203966" y="2656403"/>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 name="Groupe 69">
                    <a:extLst>
                      <a:ext uri="{FF2B5EF4-FFF2-40B4-BE49-F238E27FC236}">
                        <a16:creationId xmlns:a16="http://schemas.microsoft.com/office/drawing/2014/main" id="{BB75F173-496B-45E5-B08E-95E1E85FDDD8}"/>
                      </a:ext>
                    </a:extLst>
                  </p:cNvPr>
                  <p:cNvGrpSpPr/>
                  <p:nvPr/>
                </p:nvGrpSpPr>
                <p:grpSpPr>
                  <a:xfrm>
                    <a:off x="637972" y="2836274"/>
                    <a:ext cx="1305128" cy="1462940"/>
                    <a:chOff x="732674" y="2999643"/>
                    <a:chExt cx="1521054" cy="1704975"/>
                  </a:xfrm>
                </p:grpSpPr>
                <p:sp>
                  <p:nvSpPr>
                    <p:cNvPr id="74" name="Arc 73">
                      <a:extLst>
                        <a:ext uri="{FF2B5EF4-FFF2-40B4-BE49-F238E27FC236}">
                          <a16:creationId xmlns:a16="http://schemas.microsoft.com/office/drawing/2014/main" id="{DD3E34BD-77FE-4FE7-AD18-B3ED1280F1F8}"/>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75" name="Arc 74">
                      <a:extLst>
                        <a:ext uri="{FF2B5EF4-FFF2-40B4-BE49-F238E27FC236}">
                          <a16:creationId xmlns:a16="http://schemas.microsoft.com/office/drawing/2014/main" id="{91599D76-19E5-415C-912C-3E43488F30FB}"/>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nvGrpSpPr>
                  <p:cNvPr id="71" name="Groupe 70">
                    <a:extLst>
                      <a:ext uri="{FF2B5EF4-FFF2-40B4-BE49-F238E27FC236}">
                        <a16:creationId xmlns:a16="http://schemas.microsoft.com/office/drawing/2014/main" id="{6319C874-40F9-4DDB-8AEA-321CB2A7A529}"/>
                      </a:ext>
                    </a:extLst>
                  </p:cNvPr>
                  <p:cNvGrpSpPr/>
                  <p:nvPr/>
                </p:nvGrpSpPr>
                <p:grpSpPr>
                  <a:xfrm rot="10800000">
                    <a:off x="1631643" y="4580939"/>
                    <a:ext cx="1305128" cy="1462940"/>
                    <a:chOff x="732674" y="2999643"/>
                    <a:chExt cx="1521054" cy="1704975"/>
                  </a:xfrm>
                </p:grpSpPr>
                <p:sp>
                  <p:nvSpPr>
                    <p:cNvPr id="72" name="Arc 71">
                      <a:extLst>
                        <a:ext uri="{FF2B5EF4-FFF2-40B4-BE49-F238E27FC236}">
                          <a16:creationId xmlns:a16="http://schemas.microsoft.com/office/drawing/2014/main" id="{CA0CB9E5-19B7-40D7-B508-7D8FACF90C32}"/>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73" name="Arc 72">
                      <a:extLst>
                        <a:ext uri="{FF2B5EF4-FFF2-40B4-BE49-F238E27FC236}">
                          <a16:creationId xmlns:a16="http://schemas.microsoft.com/office/drawing/2014/main" id="{0033C9E9-F43C-4D97-A968-BCCCF3637D76}"/>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cxnSp>
              <p:nvCxnSpPr>
                <p:cNvPr id="24" name="Connecteur droit 23">
                  <a:extLst>
                    <a:ext uri="{FF2B5EF4-FFF2-40B4-BE49-F238E27FC236}">
                      <a16:creationId xmlns:a16="http://schemas.microsoft.com/office/drawing/2014/main" id="{5BAE8437-B469-4D8F-AE8D-C88C1EA6E91C}"/>
                    </a:ext>
                  </a:extLst>
                </p:cNvPr>
                <p:cNvCxnSpPr>
                  <a:cxnSpLocks/>
                </p:cNvCxnSpPr>
                <p:nvPr/>
              </p:nvCxnSpPr>
              <p:spPr>
                <a:xfrm>
                  <a:off x="9775628" y="3487098"/>
                  <a:ext cx="24326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04" name="ZoneTexte 103">
              <a:extLst>
                <a:ext uri="{FF2B5EF4-FFF2-40B4-BE49-F238E27FC236}">
                  <a16:creationId xmlns:a16="http://schemas.microsoft.com/office/drawing/2014/main" id="{47211699-0735-4A00-8D36-EFBE91561F73}"/>
                </a:ext>
              </a:extLst>
            </p:cNvPr>
            <p:cNvSpPr txBox="1"/>
            <p:nvPr/>
          </p:nvSpPr>
          <p:spPr>
            <a:xfrm>
              <a:off x="8613909" y="5287166"/>
              <a:ext cx="634223" cy="375617"/>
            </a:xfrm>
            <a:prstGeom prst="rect">
              <a:avLst/>
            </a:prstGeom>
            <a:noFill/>
          </p:spPr>
          <p:txBody>
            <a:bodyPr wrap="square" rtlCol="0">
              <a:spAutoFit/>
            </a:bodyPr>
            <a:lstStyle/>
            <a:p>
              <a:r>
                <a:rPr lang="fr-CA" dirty="0"/>
                <a:t>Gaz</a:t>
              </a:r>
            </a:p>
          </p:txBody>
        </p:sp>
      </p:grpSp>
      <p:sp>
        <p:nvSpPr>
          <p:cNvPr id="107" name="Titre 1">
            <a:extLst>
              <a:ext uri="{FF2B5EF4-FFF2-40B4-BE49-F238E27FC236}">
                <a16:creationId xmlns:a16="http://schemas.microsoft.com/office/drawing/2014/main" id="{D31ADF1A-BF7B-4195-83AE-96A0408B7D62}"/>
              </a:ext>
            </a:extLst>
          </p:cNvPr>
          <p:cNvSpPr txBox="1">
            <a:spLocks/>
          </p:cNvSpPr>
          <p:nvPr>
            <p:custDataLst>
              <p:tags r:id="rId16"/>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1</a:t>
            </a:r>
          </a:p>
          <a:p>
            <a:pPr algn="ctr"/>
            <a:r>
              <a:rPr lang="fr-CA" sz="1800" b="1" dirty="0">
                <a:solidFill>
                  <a:schemeClr val="bg1"/>
                </a:solidFill>
              </a:rPr>
              <a:t>p. 50 à 52</a:t>
            </a:r>
          </a:p>
        </p:txBody>
      </p:sp>
      <p:sp>
        <p:nvSpPr>
          <p:cNvPr id="105" name="Flèche : haut 104">
            <a:extLst>
              <a:ext uri="{FF2B5EF4-FFF2-40B4-BE49-F238E27FC236}">
                <a16:creationId xmlns:a16="http://schemas.microsoft.com/office/drawing/2014/main" id="{E6F71AB3-AB4F-4C95-A64A-773E6CC7B002}"/>
              </a:ext>
            </a:extLst>
          </p:cNvPr>
          <p:cNvSpPr/>
          <p:nvPr>
            <p:custDataLst>
              <p:tags r:id="rId17"/>
            </p:custDataLst>
          </p:nvPr>
        </p:nvSpPr>
        <p:spPr>
          <a:xfrm rot="10800000">
            <a:off x="7701411" y="3022576"/>
            <a:ext cx="798722" cy="1073053"/>
          </a:xfrm>
          <a:prstGeom prst="upArrow">
            <a:avLst/>
          </a:prstGeom>
          <a:noFill/>
          <a:ln w="57150">
            <a:solidFill>
              <a:schemeClr val="accent5"/>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31472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wipe(left)">
                                      <p:cBhvr>
                                        <p:cTn id="7" dur="500"/>
                                        <p:tgtEl>
                                          <p:spTgt spid="14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par>
                          <p:cTn id="29" fill="hold">
                            <p:stCondLst>
                              <p:cond delay="2500"/>
                            </p:stCondLst>
                            <p:childTnLst>
                              <p:par>
                                <p:cTn id="30" presetID="16" presetClass="entr" presetSubtype="42"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outHorizontal)">
                                      <p:cBhvr>
                                        <p:cTn id="32" dur="500"/>
                                        <p:tgtEl>
                                          <p:spTgt spid="4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3500"/>
                            </p:stCondLst>
                            <p:childTnLst>
                              <p:par>
                                <p:cTn id="38" presetID="2" presetClass="entr" presetSubtype="1" fill="hold" grpId="0" nodeType="after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additive="base">
                                        <p:cTn id="40" dur="500" fill="hold"/>
                                        <p:tgtEl>
                                          <p:spTgt spid="103"/>
                                        </p:tgtEl>
                                        <p:attrNameLst>
                                          <p:attrName>ppt_x</p:attrName>
                                        </p:attrNameLst>
                                      </p:cBhvr>
                                      <p:tavLst>
                                        <p:tav tm="0">
                                          <p:val>
                                            <p:strVal val="#ppt_x"/>
                                          </p:val>
                                        </p:tav>
                                        <p:tav tm="100000">
                                          <p:val>
                                            <p:strVal val="#ppt_x"/>
                                          </p:val>
                                        </p:tav>
                                      </p:tavLst>
                                    </p:anim>
                                    <p:anim calcmode="lin" valueType="num">
                                      <p:cBhvr additive="base">
                                        <p:cTn id="41" dur="500" fill="hold"/>
                                        <p:tgtEl>
                                          <p:spTgt spid="103"/>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500" fill="hold"/>
                                        <p:tgtEl>
                                          <p:spTgt spid="102"/>
                                        </p:tgtEl>
                                        <p:attrNameLst>
                                          <p:attrName>ppt_x</p:attrName>
                                        </p:attrNameLst>
                                      </p:cBhvr>
                                      <p:tavLst>
                                        <p:tav tm="0">
                                          <p:val>
                                            <p:strVal val="#ppt_x"/>
                                          </p:val>
                                        </p:tav>
                                        <p:tav tm="100000">
                                          <p:val>
                                            <p:strVal val="#ppt_x"/>
                                          </p:val>
                                        </p:tav>
                                      </p:tavLst>
                                    </p:anim>
                                    <p:anim calcmode="lin" valueType="num">
                                      <p:cBhvr additive="base">
                                        <p:cTn id="45" dur="500" fill="hold"/>
                                        <p:tgtEl>
                                          <p:spTgt spid="102"/>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6" presetClass="entr" presetSubtype="42"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barn(outHorizontal)">
                                      <p:cBhvr>
                                        <p:cTn id="49" dur="500"/>
                                        <p:tgtEl>
                                          <p:spTgt spid="106"/>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47">
                                            <p:txEl>
                                              <p:pRg st="0" end="0"/>
                                            </p:txEl>
                                          </p:spTgt>
                                        </p:tgtEl>
                                        <p:attrNameLst>
                                          <p:attrName>style.visibility</p:attrName>
                                        </p:attrNameLst>
                                      </p:cBhvr>
                                      <p:to>
                                        <p:strVal val="visible"/>
                                      </p:to>
                                    </p:set>
                                    <p:animEffect transition="in" filter="wipe(left)">
                                      <p:cBhvr>
                                        <p:cTn id="53" dur="500"/>
                                        <p:tgtEl>
                                          <p:spTgt spid="147">
                                            <p:txEl>
                                              <p:pRg st="0" end="0"/>
                                            </p:txEl>
                                          </p:spTgt>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5500"/>
                            </p:stCondLst>
                            <p:childTnLst>
                              <p:par>
                                <p:cTn id="59" presetID="2" presetClass="entr" presetSubtype="1"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additive="base">
                                        <p:cTn id="61" dur="500" fill="hold"/>
                                        <p:tgtEl>
                                          <p:spTgt spid="105"/>
                                        </p:tgtEl>
                                        <p:attrNameLst>
                                          <p:attrName>ppt_x</p:attrName>
                                        </p:attrNameLst>
                                      </p:cBhvr>
                                      <p:tavLst>
                                        <p:tav tm="0">
                                          <p:val>
                                            <p:strVal val="#ppt_x"/>
                                          </p:val>
                                        </p:tav>
                                        <p:tav tm="100000">
                                          <p:val>
                                            <p:strVal val="#ppt_x"/>
                                          </p:val>
                                        </p:tav>
                                      </p:tavLst>
                                    </p:anim>
                                    <p:anim calcmode="lin" valueType="num">
                                      <p:cBhvr additive="base">
                                        <p:cTn id="62" dur="500" fill="hold"/>
                                        <p:tgtEl>
                                          <p:spTgt spid="105"/>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16" presetClass="entr" presetSubtype="42" fill="hold" nodeType="afterEffect">
                                  <p:stCondLst>
                                    <p:cond delay="0"/>
                                  </p:stCondLst>
                                  <p:childTnLst>
                                    <p:set>
                                      <p:cBhvr>
                                        <p:cTn id="65" dur="1" fill="hold">
                                          <p:stCondLst>
                                            <p:cond delay="0"/>
                                          </p:stCondLst>
                                        </p:cTn>
                                        <p:tgtEl>
                                          <p:spTgt spid="109"/>
                                        </p:tgtEl>
                                        <p:attrNameLst>
                                          <p:attrName>style.visibility</p:attrName>
                                        </p:attrNameLst>
                                      </p:cBhvr>
                                      <p:to>
                                        <p:strVal val="visible"/>
                                      </p:to>
                                    </p:set>
                                    <p:animEffect transition="in" filter="barn(outHorizontal)">
                                      <p:cBhvr>
                                        <p:cTn id="6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bldP spid="147" grpId="0" build="p"/>
      <p:bldP spid="33" grpId="0" animBg="1"/>
      <p:bldP spid="34" grpId="0" animBg="1"/>
      <p:bldP spid="102" grpId="0" animBg="1"/>
      <p:bldP spid="103" grpId="0" animBg="1"/>
      <p:bldP spid="1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Manomètre à bout fermé</a:t>
            </a:r>
            <a:br>
              <a:rPr lang="fr-CA" b="1" dirty="0"/>
            </a:br>
            <a:r>
              <a:rPr lang="fr-CA" b="1" dirty="0"/>
              <a:t>(Pression absolue)</a:t>
            </a:r>
            <a:endParaRPr lang="fr-CA" dirty="0"/>
          </a:p>
        </p:txBody>
      </p:sp>
      <p:sp>
        <p:nvSpPr>
          <p:cNvPr id="147" name="Espace réservé du texte 146">
            <a:extLst>
              <a:ext uri="{FF2B5EF4-FFF2-40B4-BE49-F238E27FC236}">
                <a16:creationId xmlns:a16="http://schemas.microsoft.com/office/drawing/2014/main" id="{C3B25375-8991-4EE1-879A-452D51531880}"/>
              </a:ext>
            </a:extLst>
          </p:cNvPr>
          <p:cNvSpPr>
            <a:spLocks noGrp="1"/>
          </p:cNvSpPr>
          <p:nvPr>
            <p:ph idx="1"/>
            <p:custDataLst>
              <p:tags r:id="rId2"/>
            </p:custDataLst>
          </p:nvPr>
        </p:nvSpPr>
        <p:spPr>
          <a:xfrm>
            <a:off x="680322" y="2336873"/>
            <a:ext cx="4901328" cy="3599316"/>
          </a:xfrm>
        </p:spPr>
        <p:txBody>
          <a:bodyPr anchor="ctr">
            <a:normAutofit/>
          </a:bodyPr>
          <a:lstStyle/>
          <a:p>
            <a:pPr marL="0" indent="0" algn="ctr">
              <a:buNone/>
            </a:pPr>
            <a:r>
              <a:rPr lang="fr-CA" b="1" dirty="0"/>
              <a:t>P gaz = h</a:t>
            </a:r>
          </a:p>
        </p:txBody>
      </p:sp>
      <p:cxnSp>
        <p:nvCxnSpPr>
          <p:cNvPr id="109" name="Connecteur droit avec flèche 108">
            <a:extLst>
              <a:ext uri="{FF2B5EF4-FFF2-40B4-BE49-F238E27FC236}">
                <a16:creationId xmlns:a16="http://schemas.microsoft.com/office/drawing/2014/main" id="{22C2AFAD-11EE-4BFE-8B76-2D1D831485FE}"/>
              </a:ext>
            </a:extLst>
          </p:cNvPr>
          <p:cNvCxnSpPr>
            <a:cxnSpLocks/>
          </p:cNvCxnSpPr>
          <p:nvPr>
            <p:custDataLst>
              <p:tags r:id="rId3"/>
            </p:custDataLst>
          </p:nvPr>
        </p:nvCxnSpPr>
        <p:spPr>
          <a:xfrm>
            <a:off x="7069781" y="3304986"/>
            <a:ext cx="0" cy="166264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5" name="Groupe 24">
            <a:extLst>
              <a:ext uri="{FF2B5EF4-FFF2-40B4-BE49-F238E27FC236}">
                <a16:creationId xmlns:a16="http://schemas.microsoft.com/office/drawing/2014/main" id="{B79BFA48-E22D-4012-B936-9F43EBBCBC99}"/>
              </a:ext>
            </a:extLst>
          </p:cNvPr>
          <p:cNvGrpSpPr/>
          <p:nvPr>
            <p:custDataLst>
              <p:tags r:id="rId4"/>
            </p:custDataLst>
          </p:nvPr>
        </p:nvGrpSpPr>
        <p:grpSpPr>
          <a:xfrm>
            <a:off x="5167241" y="2664085"/>
            <a:ext cx="2348428" cy="3272104"/>
            <a:chOff x="8396216" y="3370771"/>
            <a:chExt cx="2348428" cy="3272104"/>
          </a:xfrm>
        </p:grpSpPr>
        <p:grpSp>
          <p:nvGrpSpPr>
            <p:cNvPr id="37" name="Groupe 36">
              <a:extLst>
                <a:ext uri="{FF2B5EF4-FFF2-40B4-BE49-F238E27FC236}">
                  <a16:creationId xmlns:a16="http://schemas.microsoft.com/office/drawing/2014/main" id="{20380FFF-8E94-4F73-8DCE-712F49B4E2AA}"/>
                </a:ext>
              </a:extLst>
            </p:cNvPr>
            <p:cNvGrpSpPr/>
            <p:nvPr/>
          </p:nvGrpSpPr>
          <p:grpSpPr>
            <a:xfrm>
              <a:off x="8396216" y="3370771"/>
              <a:ext cx="2348428" cy="3272104"/>
              <a:chOff x="7670539" y="3443553"/>
              <a:chExt cx="2348428" cy="3272104"/>
            </a:xfrm>
          </p:grpSpPr>
          <p:grpSp>
            <p:nvGrpSpPr>
              <p:cNvPr id="12" name="Groupe 11">
                <a:extLst>
                  <a:ext uri="{FF2B5EF4-FFF2-40B4-BE49-F238E27FC236}">
                    <a16:creationId xmlns:a16="http://schemas.microsoft.com/office/drawing/2014/main" id="{5C733130-A4B6-4C15-A027-5FF439E7AF56}"/>
                  </a:ext>
                </a:extLst>
              </p:cNvPr>
              <p:cNvGrpSpPr/>
              <p:nvPr/>
            </p:nvGrpSpPr>
            <p:grpSpPr>
              <a:xfrm>
                <a:off x="7737882" y="4073805"/>
                <a:ext cx="2271958" cy="2630159"/>
                <a:chOff x="7737882" y="4073805"/>
                <a:chExt cx="2271958" cy="2630159"/>
              </a:xfrm>
            </p:grpSpPr>
            <p:sp>
              <p:nvSpPr>
                <p:cNvPr id="58" name="Ellipse 57">
                  <a:extLst>
                    <a:ext uri="{FF2B5EF4-FFF2-40B4-BE49-F238E27FC236}">
                      <a16:creationId xmlns:a16="http://schemas.microsoft.com/office/drawing/2014/main" id="{926EBA1A-8FBD-4C1E-B561-308E683BE925}"/>
                    </a:ext>
                  </a:extLst>
                </p:cNvPr>
                <p:cNvSpPr/>
                <p:nvPr/>
              </p:nvSpPr>
              <p:spPr>
                <a:xfrm>
                  <a:off x="7737882" y="5086643"/>
                  <a:ext cx="990628" cy="966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Rectangle 61">
                  <a:extLst>
                    <a:ext uri="{FF2B5EF4-FFF2-40B4-BE49-F238E27FC236}">
                      <a16:creationId xmlns:a16="http://schemas.microsoft.com/office/drawing/2014/main" id="{02008079-7D03-40C7-AAA7-B5CC9B1DC25C}"/>
                    </a:ext>
                  </a:extLst>
                </p:cNvPr>
                <p:cNvSpPr/>
                <p:nvPr/>
              </p:nvSpPr>
              <p:spPr>
                <a:xfrm>
                  <a:off x="8134723" y="4542737"/>
                  <a:ext cx="218239" cy="562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Arc plein 62">
                  <a:extLst>
                    <a:ext uri="{FF2B5EF4-FFF2-40B4-BE49-F238E27FC236}">
                      <a16:creationId xmlns:a16="http://schemas.microsoft.com/office/drawing/2014/main" id="{9B1CFDAD-6185-4B95-8065-3BB1EE26DD02}"/>
                    </a:ext>
                  </a:extLst>
                </p:cNvPr>
                <p:cNvSpPr/>
                <p:nvPr/>
              </p:nvSpPr>
              <p:spPr>
                <a:xfrm>
                  <a:off x="8153772" y="4073805"/>
                  <a:ext cx="1010537" cy="956404"/>
                </a:xfrm>
                <a:prstGeom prst="blockArc">
                  <a:avLst>
                    <a:gd name="adj1" fmla="val 10866431"/>
                    <a:gd name="adj2" fmla="val 0"/>
                    <a:gd name="adj3" fmla="val 292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4" name="Rectangle 63">
                  <a:extLst>
                    <a:ext uri="{FF2B5EF4-FFF2-40B4-BE49-F238E27FC236}">
                      <a16:creationId xmlns:a16="http://schemas.microsoft.com/office/drawing/2014/main" id="{87BA9D8E-5213-4F77-B3C8-A4070D7A60D4}"/>
                    </a:ext>
                  </a:extLst>
                </p:cNvPr>
                <p:cNvSpPr/>
                <p:nvPr/>
              </p:nvSpPr>
              <p:spPr>
                <a:xfrm>
                  <a:off x="8945860" y="5805598"/>
                  <a:ext cx="237653" cy="5232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Arc plein 64">
                  <a:extLst>
                    <a:ext uri="{FF2B5EF4-FFF2-40B4-BE49-F238E27FC236}">
                      <a16:creationId xmlns:a16="http://schemas.microsoft.com/office/drawing/2014/main" id="{23CF540E-AFE8-4F39-9613-100AAEABF16D}"/>
                    </a:ext>
                  </a:extLst>
                </p:cNvPr>
                <p:cNvSpPr/>
                <p:nvPr/>
              </p:nvSpPr>
              <p:spPr>
                <a:xfrm flipV="1">
                  <a:off x="8930964" y="5747098"/>
                  <a:ext cx="1078876" cy="956866"/>
                </a:xfrm>
                <a:prstGeom prst="blockArc">
                  <a:avLst>
                    <a:gd name="adj1" fmla="val 10866431"/>
                    <a:gd name="adj2" fmla="val 0"/>
                    <a:gd name="adj3" fmla="val 29269"/>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6" name="Rectangle 65">
                  <a:extLst>
                    <a:ext uri="{FF2B5EF4-FFF2-40B4-BE49-F238E27FC236}">
                      <a16:creationId xmlns:a16="http://schemas.microsoft.com/office/drawing/2014/main" id="{B5680685-7B06-41D6-9952-5E49340BCD16}"/>
                    </a:ext>
                  </a:extLst>
                </p:cNvPr>
                <p:cNvSpPr/>
                <p:nvPr/>
              </p:nvSpPr>
              <p:spPr>
                <a:xfrm>
                  <a:off x="9775628" y="4116141"/>
                  <a:ext cx="234210" cy="2212733"/>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Rectangle 66">
                  <a:extLst>
                    <a:ext uri="{FF2B5EF4-FFF2-40B4-BE49-F238E27FC236}">
                      <a16:creationId xmlns:a16="http://schemas.microsoft.com/office/drawing/2014/main" id="{314063C6-A824-490C-B9AE-5B06C9943859}"/>
                    </a:ext>
                  </a:extLst>
                </p:cNvPr>
                <p:cNvSpPr/>
                <p:nvPr/>
              </p:nvSpPr>
              <p:spPr>
                <a:xfrm>
                  <a:off x="8954850" y="4532222"/>
                  <a:ext cx="215769" cy="1273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20019739-1AB5-46D1-A9A9-C64964F7A973}"/>
                  </a:ext>
                </a:extLst>
              </p:cNvPr>
              <p:cNvGrpSpPr/>
              <p:nvPr/>
            </p:nvGrpSpPr>
            <p:grpSpPr>
              <a:xfrm>
                <a:off x="7670539" y="3443553"/>
                <a:ext cx="2348428" cy="3272104"/>
                <a:chOff x="7670539" y="3443553"/>
                <a:chExt cx="2348428" cy="3272104"/>
              </a:xfrm>
            </p:grpSpPr>
            <p:grpSp>
              <p:nvGrpSpPr>
                <p:cNvPr id="68" name="Groupe 67">
                  <a:extLst>
                    <a:ext uri="{FF2B5EF4-FFF2-40B4-BE49-F238E27FC236}">
                      <a16:creationId xmlns:a16="http://schemas.microsoft.com/office/drawing/2014/main" id="{CB0FE0FB-1117-4013-BA51-E64113E0FDF1}"/>
                    </a:ext>
                  </a:extLst>
                </p:cNvPr>
                <p:cNvGrpSpPr/>
                <p:nvPr/>
              </p:nvGrpSpPr>
              <p:grpSpPr>
                <a:xfrm>
                  <a:off x="7670539" y="3443553"/>
                  <a:ext cx="2348428" cy="3272104"/>
                  <a:chOff x="104775" y="2098011"/>
                  <a:chExt cx="2831996" cy="3945868"/>
                </a:xfrm>
              </p:grpSpPr>
              <p:grpSp>
                <p:nvGrpSpPr>
                  <p:cNvPr id="69" name="Groupe 68">
                    <a:extLst>
                      <a:ext uri="{FF2B5EF4-FFF2-40B4-BE49-F238E27FC236}">
                        <a16:creationId xmlns:a16="http://schemas.microsoft.com/office/drawing/2014/main" id="{1ABE977D-EB6B-4CF4-9E9C-36D7E050DBBC}"/>
                      </a:ext>
                    </a:extLst>
                  </p:cNvPr>
                  <p:cNvGrpSpPr/>
                  <p:nvPr/>
                </p:nvGrpSpPr>
                <p:grpSpPr>
                  <a:xfrm>
                    <a:off x="104775" y="2098011"/>
                    <a:ext cx="2831908" cy="3267731"/>
                    <a:chOff x="658958" y="607454"/>
                    <a:chExt cx="4618030" cy="5328737"/>
                  </a:xfrm>
                </p:grpSpPr>
                <p:sp>
                  <p:nvSpPr>
                    <p:cNvPr id="76" name="Arc plein 75">
                      <a:extLst>
                        <a:ext uri="{FF2B5EF4-FFF2-40B4-BE49-F238E27FC236}">
                          <a16:creationId xmlns:a16="http://schemas.microsoft.com/office/drawing/2014/main" id="{890BAA48-D21F-4A42-B3DC-0A04EF97268B}"/>
                        </a:ext>
                      </a:extLst>
                    </p:cNvPr>
                    <p:cNvSpPr/>
                    <p:nvPr/>
                  </p:nvSpPr>
                  <p:spPr>
                    <a:xfrm>
                      <a:off x="658958" y="3727614"/>
                      <a:ext cx="2121605" cy="2121605"/>
                    </a:xfrm>
                    <a:prstGeom prst="blockArc">
                      <a:avLst>
                        <a:gd name="adj1" fmla="val 17193072"/>
                        <a:gd name="adj2" fmla="val 15655709"/>
                        <a:gd name="adj3" fmla="val 477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77" name="Groupe 76">
                      <a:extLst>
                        <a:ext uri="{FF2B5EF4-FFF2-40B4-BE49-F238E27FC236}">
                          <a16:creationId xmlns:a16="http://schemas.microsoft.com/office/drawing/2014/main" id="{D907BAB3-D564-4F34-975B-3DAC18DB2EAF}"/>
                        </a:ext>
                      </a:extLst>
                    </p:cNvPr>
                    <p:cNvGrpSpPr/>
                    <p:nvPr/>
                  </p:nvGrpSpPr>
                  <p:grpSpPr>
                    <a:xfrm>
                      <a:off x="1530684" y="2913370"/>
                      <a:ext cx="518083" cy="960864"/>
                      <a:chOff x="7738905" y="2657475"/>
                      <a:chExt cx="433545" cy="2706946"/>
                    </a:xfrm>
                  </p:grpSpPr>
                  <p:cxnSp>
                    <p:nvCxnSpPr>
                      <p:cNvPr id="84" name="Connecteur droit 83">
                        <a:extLst>
                          <a:ext uri="{FF2B5EF4-FFF2-40B4-BE49-F238E27FC236}">
                            <a16:creationId xmlns:a16="http://schemas.microsoft.com/office/drawing/2014/main" id="{04BFB748-4CB5-47AA-97D1-67D8183DCA2F}"/>
                          </a:ext>
                        </a:extLst>
                      </p:cNvPr>
                      <p:cNvCxnSpPr>
                        <a:cxnSpLocks/>
                      </p:cNvCxnSpPr>
                      <p:nvPr/>
                    </p:nvCxnSpPr>
                    <p:spPr>
                      <a:xfrm>
                        <a:off x="7738905" y="270426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C6C427C4-9029-4757-9CED-4EA6E4057103}"/>
                          </a:ext>
                        </a:extLst>
                      </p:cNvPr>
                      <p:cNvCxnSpPr>
                        <a:cxnSpLocks/>
                      </p:cNvCxnSpPr>
                      <p:nvPr/>
                    </p:nvCxnSpPr>
                    <p:spPr>
                      <a:xfrm>
                        <a:off x="8172450"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8" name="Groupe 77">
                      <a:extLst>
                        <a:ext uri="{FF2B5EF4-FFF2-40B4-BE49-F238E27FC236}">
                          <a16:creationId xmlns:a16="http://schemas.microsoft.com/office/drawing/2014/main" id="{F363B691-70C8-4022-9237-181CBD2DD137}"/>
                        </a:ext>
                      </a:extLst>
                    </p:cNvPr>
                    <p:cNvGrpSpPr/>
                    <p:nvPr/>
                  </p:nvGrpSpPr>
                  <p:grpSpPr>
                    <a:xfrm>
                      <a:off x="3137643" y="2913370"/>
                      <a:ext cx="514648" cy="3022819"/>
                      <a:chOff x="7755344" y="2657475"/>
                      <a:chExt cx="430671" cy="2660156"/>
                    </a:xfrm>
                  </p:grpSpPr>
                  <p:cxnSp>
                    <p:nvCxnSpPr>
                      <p:cNvPr id="82" name="Connecteur droit 81">
                        <a:extLst>
                          <a:ext uri="{FF2B5EF4-FFF2-40B4-BE49-F238E27FC236}">
                            <a16:creationId xmlns:a16="http://schemas.microsoft.com/office/drawing/2014/main" id="{E7241D2D-AC94-47BA-848D-0B614B1F137B}"/>
                          </a:ext>
                        </a:extLst>
                      </p:cNvPr>
                      <p:cNvCxnSpPr>
                        <a:cxnSpLocks/>
                      </p:cNvCxnSpPr>
                      <p:nvPr/>
                    </p:nvCxnSpPr>
                    <p:spPr>
                      <a:xfrm>
                        <a:off x="7755344"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23AF100C-D3D6-4DB7-A519-FBDF782BD8F9}"/>
                          </a:ext>
                        </a:extLst>
                      </p:cNvPr>
                      <p:cNvCxnSpPr>
                        <a:cxnSpLocks/>
                      </p:cNvCxnSpPr>
                      <p:nvPr/>
                    </p:nvCxnSpPr>
                    <p:spPr>
                      <a:xfrm>
                        <a:off x="8186015"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9" name="Groupe 78">
                      <a:extLst>
                        <a:ext uri="{FF2B5EF4-FFF2-40B4-BE49-F238E27FC236}">
                          <a16:creationId xmlns:a16="http://schemas.microsoft.com/office/drawing/2014/main" id="{23334493-DA09-4D24-B511-E1F18824E031}"/>
                        </a:ext>
                      </a:extLst>
                    </p:cNvPr>
                    <p:cNvGrpSpPr/>
                    <p:nvPr/>
                  </p:nvGrpSpPr>
                  <p:grpSpPr>
                    <a:xfrm>
                      <a:off x="4760029" y="607454"/>
                      <a:ext cx="516959" cy="5328737"/>
                      <a:chOff x="7771361" y="2656403"/>
                      <a:chExt cx="432605" cy="2661228"/>
                    </a:xfrm>
                  </p:grpSpPr>
                  <p:cxnSp>
                    <p:nvCxnSpPr>
                      <p:cNvPr id="80" name="Connecteur droit 79">
                        <a:extLst>
                          <a:ext uri="{FF2B5EF4-FFF2-40B4-BE49-F238E27FC236}">
                            <a16:creationId xmlns:a16="http://schemas.microsoft.com/office/drawing/2014/main" id="{7EC7C635-59F3-45D6-82E5-259C64CA55C9}"/>
                          </a:ext>
                        </a:extLst>
                      </p:cNvPr>
                      <p:cNvCxnSpPr>
                        <a:cxnSpLocks/>
                      </p:cNvCxnSpPr>
                      <p:nvPr/>
                    </p:nvCxnSpPr>
                    <p:spPr>
                      <a:xfrm>
                        <a:off x="7771361"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ED1AAE9F-A6BD-4264-86D8-FC9DABE9407D}"/>
                          </a:ext>
                        </a:extLst>
                      </p:cNvPr>
                      <p:cNvCxnSpPr>
                        <a:cxnSpLocks/>
                      </p:cNvCxnSpPr>
                      <p:nvPr/>
                    </p:nvCxnSpPr>
                    <p:spPr>
                      <a:xfrm>
                        <a:off x="8203966" y="2656403"/>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 name="Groupe 69">
                    <a:extLst>
                      <a:ext uri="{FF2B5EF4-FFF2-40B4-BE49-F238E27FC236}">
                        <a16:creationId xmlns:a16="http://schemas.microsoft.com/office/drawing/2014/main" id="{BB75F173-496B-45E5-B08E-95E1E85FDDD8}"/>
                      </a:ext>
                    </a:extLst>
                  </p:cNvPr>
                  <p:cNvGrpSpPr/>
                  <p:nvPr/>
                </p:nvGrpSpPr>
                <p:grpSpPr>
                  <a:xfrm>
                    <a:off x="637972" y="2836274"/>
                    <a:ext cx="1305128" cy="1462940"/>
                    <a:chOff x="732674" y="2999643"/>
                    <a:chExt cx="1521054" cy="1704975"/>
                  </a:xfrm>
                </p:grpSpPr>
                <p:sp>
                  <p:nvSpPr>
                    <p:cNvPr id="74" name="Arc 73">
                      <a:extLst>
                        <a:ext uri="{FF2B5EF4-FFF2-40B4-BE49-F238E27FC236}">
                          <a16:creationId xmlns:a16="http://schemas.microsoft.com/office/drawing/2014/main" id="{DD3E34BD-77FE-4FE7-AD18-B3ED1280F1F8}"/>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75" name="Arc 74">
                      <a:extLst>
                        <a:ext uri="{FF2B5EF4-FFF2-40B4-BE49-F238E27FC236}">
                          <a16:creationId xmlns:a16="http://schemas.microsoft.com/office/drawing/2014/main" id="{91599D76-19E5-415C-912C-3E43488F30FB}"/>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nvGrpSpPr>
                  <p:cNvPr id="71" name="Groupe 70">
                    <a:extLst>
                      <a:ext uri="{FF2B5EF4-FFF2-40B4-BE49-F238E27FC236}">
                        <a16:creationId xmlns:a16="http://schemas.microsoft.com/office/drawing/2014/main" id="{6319C874-40F9-4DDB-8AEA-321CB2A7A529}"/>
                      </a:ext>
                    </a:extLst>
                  </p:cNvPr>
                  <p:cNvGrpSpPr/>
                  <p:nvPr/>
                </p:nvGrpSpPr>
                <p:grpSpPr>
                  <a:xfrm rot="10800000">
                    <a:off x="1631643" y="4580939"/>
                    <a:ext cx="1305128" cy="1462940"/>
                    <a:chOff x="732674" y="2999643"/>
                    <a:chExt cx="1521054" cy="1704975"/>
                  </a:xfrm>
                </p:grpSpPr>
                <p:sp>
                  <p:nvSpPr>
                    <p:cNvPr id="72" name="Arc 71">
                      <a:extLst>
                        <a:ext uri="{FF2B5EF4-FFF2-40B4-BE49-F238E27FC236}">
                          <a16:creationId xmlns:a16="http://schemas.microsoft.com/office/drawing/2014/main" id="{CA0CB9E5-19B7-40D7-B508-7D8FACF90C32}"/>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73" name="Arc 72">
                      <a:extLst>
                        <a:ext uri="{FF2B5EF4-FFF2-40B4-BE49-F238E27FC236}">
                          <a16:creationId xmlns:a16="http://schemas.microsoft.com/office/drawing/2014/main" id="{0033C9E9-F43C-4D97-A968-BCCCF3637D76}"/>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cxnSp>
              <p:nvCxnSpPr>
                <p:cNvPr id="24" name="Connecteur droit 23">
                  <a:extLst>
                    <a:ext uri="{FF2B5EF4-FFF2-40B4-BE49-F238E27FC236}">
                      <a16:creationId xmlns:a16="http://schemas.microsoft.com/office/drawing/2014/main" id="{5BAE8437-B469-4D8F-AE8D-C88C1EA6E91C}"/>
                    </a:ext>
                  </a:extLst>
                </p:cNvPr>
                <p:cNvCxnSpPr>
                  <a:cxnSpLocks/>
                </p:cNvCxnSpPr>
                <p:nvPr/>
              </p:nvCxnSpPr>
              <p:spPr>
                <a:xfrm>
                  <a:off x="9775628" y="3487098"/>
                  <a:ext cx="24326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04" name="ZoneTexte 103">
              <a:extLst>
                <a:ext uri="{FF2B5EF4-FFF2-40B4-BE49-F238E27FC236}">
                  <a16:creationId xmlns:a16="http://schemas.microsoft.com/office/drawing/2014/main" id="{47211699-0735-4A00-8D36-EFBE91561F73}"/>
                </a:ext>
              </a:extLst>
            </p:cNvPr>
            <p:cNvSpPr txBox="1"/>
            <p:nvPr/>
          </p:nvSpPr>
          <p:spPr>
            <a:xfrm>
              <a:off x="8613909" y="5287166"/>
              <a:ext cx="634223" cy="375617"/>
            </a:xfrm>
            <a:prstGeom prst="rect">
              <a:avLst/>
            </a:prstGeom>
            <a:noFill/>
          </p:spPr>
          <p:txBody>
            <a:bodyPr wrap="square" rtlCol="0">
              <a:spAutoFit/>
            </a:bodyPr>
            <a:lstStyle/>
            <a:p>
              <a:r>
                <a:rPr lang="fr-CA" dirty="0"/>
                <a:t>Gaz</a:t>
              </a:r>
            </a:p>
          </p:txBody>
        </p:sp>
      </p:grpSp>
      <p:sp>
        <p:nvSpPr>
          <p:cNvPr id="107" name="Flèche : haut 106">
            <a:extLst>
              <a:ext uri="{FF2B5EF4-FFF2-40B4-BE49-F238E27FC236}">
                <a16:creationId xmlns:a16="http://schemas.microsoft.com/office/drawing/2014/main" id="{6F898C92-CE73-4638-83B5-A66B7C06B629}"/>
              </a:ext>
            </a:extLst>
          </p:cNvPr>
          <p:cNvSpPr/>
          <p:nvPr>
            <p:custDataLst>
              <p:tags r:id="rId5"/>
            </p:custDataLst>
          </p:nvPr>
        </p:nvSpPr>
        <p:spPr>
          <a:xfrm rot="10800000">
            <a:off x="8503482" y="3507427"/>
            <a:ext cx="798722" cy="1073053"/>
          </a:xfrm>
          <a:prstGeom prst="upArrow">
            <a:avLst/>
          </a:prstGeom>
          <a:noFill/>
          <a:ln w="57150">
            <a:solidFill>
              <a:schemeClr val="accent5"/>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8" name="ZoneTexte 107">
            <a:extLst>
              <a:ext uri="{FF2B5EF4-FFF2-40B4-BE49-F238E27FC236}">
                <a16:creationId xmlns:a16="http://schemas.microsoft.com/office/drawing/2014/main" id="{059AD1E3-749F-42E7-B354-BA729CA1172C}"/>
              </a:ext>
            </a:extLst>
          </p:cNvPr>
          <p:cNvSpPr txBox="1"/>
          <p:nvPr/>
        </p:nvSpPr>
        <p:spPr>
          <a:xfrm>
            <a:off x="6722315" y="3882991"/>
            <a:ext cx="353600" cy="461665"/>
          </a:xfrm>
          <a:prstGeom prst="rect">
            <a:avLst/>
          </a:prstGeom>
          <a:noFill/>
        </p:spPr>
        <p:txBody>
          <a:bodyPr wrap="square" rtlCol="0">
            <a:spAutoFit/>
          </a:bodyPr>
          <a:lstStyle/>
          <a:p>
            <a:r>
              <a:rPr lang="fr-CA" sz="2400" b="1" dirty="0">
                <a:solidFill>
                  <a:srgbClr val="FFFF00"/>
                </a:solidFill>
              </a:rPr>
              <a:t>h</a:t>
            </a:r>
          </a:p>
        </p:txBody>
      </p:sp>
      <p:sp>
        <p:nvSpPr>
          <p:cNvPr id="38" name="Rectangle 37">
            <a:extLst>
              <a:ext uri="{FF2B5EF4-FFF2-40B4-BE49-F238E27FC236}">
                <a16:creationId xmlns:a16="http://schemas.microsoft.com/office/drawing/2014/main" id="{3719F95F-6CEE-4100-B361-BD4490BE4F8A}"/>
              </a:ext>
            </a:extLst>
          </p:cNvPr>
          <p:cNvSpPr/>
          <p:nvPr/>
        </p:nvSpPr>
        <p:spPr>
          <a:xfrm>
            <a:off x="7153277" y="2628904"/>
            <a:ext cx="428621" cy="144332"/>
          </a:xfrm>
          <a:prstGeom prst="rect">
            <a:avLst/>
          </a:prstGeom>
          <a:noFill/>
          <a:ln>
            <a:solidFill>
              <a:schemeClr val="accent5"/>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Titre 1">
            <a:extLst>
              <a:ext uri="{FF2B5EF4-FFF2-40B4-BE49-F238E27FC236}">
                <a16:creationId xmlns:a16="http://schemas.microsoft.com/office/drawing/2014/main" id="{BCE72D91-0BF8-419E-988F-2AF7BC4336BC}"/>
              </a:ext>
            </a:extLst>
          </p:cNvPr>
          <p:cNvSpPr txBox="1">
            <a:spLocks/>
          </p:cNvSpPr>
          <p:nvPr>
            <p:custDataLst>
              <p:tags r:id="rId6"/>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1</a:t>
            </a:r>
          </a:p>
          <a:p>
            <a:pPr algn="ctr"/>
            <a:r>
              <a:rPr lang="fr-CA" sz="1800" b="1" dirty="0">
                <a:solidFill>
                  <a:schemeClr val="bg1"/>
                </a:solidFill>
              </a:rPr>
              <a:t>p. 50 à 52</a:t>
            </a:r>
          </a:p>
        </p:txBody>
      </p:sp>
    </p:spTree>
    <p:extLst>
      <p:ext uri="{BB962C8B-B14F-4D97-AF65-F5344CB8AC3E}">
        <p14:creationId xmlns:p14="http://schemas.microsoft.com/office/powerpoint/2010/main" val="173598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26" presetClass="emph" presetSubtype="0" repeatCount="indefinite" fill="hold" grpId="1" nodeType="withEffect">
                                  <p:stCondLst>
                                    <p:cond delay="0"/>
                                  </p:stCondLst>
                                  <p:childTnLst>
                                    <p:animEffect transition="out" filter="fade">
                                      <p:cBhvr>
                                        <p:cTn id="14" dur="500" tmFilter="0, 0; .2, .5; .8, .5; 1, 0"/>
                                        <p:tgtEl>
                                          <p:spTgt spid="38"/>
                                        </p:tgtEl>
                                      </p:cBhvr>
                                    </p:animEffect>
                                    <p:animScale>
                                      <p:cBhvr>
                                        <p:cTn id="15" dur="250" autoRev="1" fill="hold"/>
                                        <p:tgtEl>
                                          <p:spTgt spid="3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fill="hold"/>
                                        <p:tgtEl>
                                          <p:spTgt spid="107"/>
                                        </p:tgtEl>
                                        <p:attrNameLst>
                                          <p:attrName>ppt_x</p:attrName>
                                        </p:attrNameLst>
                                      </p:cBhvr>
                                      <p:tavLst>
                                        <p:tav tm="0">
                                          <p:val>
                                            <p:strVal val="#ppt_x"/>
                                          </p:val>
                                        </p:tav>
                                        <p:tav tm="100000">
                                          <p:val>
                                            <p:strVal val="#ppt_x"/>
                                          </p:val>
                                        </p:tav>
                                      </p:tavLst>
                                    </p:anim>
                                    <p:anim calcmode="lin" valueType="num">
                                      <p:cBhvr additive="base">
                                        <p:cTn id="21" dur="500" fill="hold"/>
                                        <p:tgtEl>
                                          <p:spTgt spid="107"/>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47">
                                            <p:txEl>
                                              <p:pRg st="0" end="0"/>
                                            </p:txEl>
                                          </p:spTgt>
                                        </p:tgtEl>
                                        <p:attrNameLst>
                                          <p:attrName>style.visibility</p:attrName>
                                        </p:attrNameLst>
                                      </p:cBhvr>
                                      <p:to>
                                        <p:strVal val="visible"/>
                                      </p:to>
                                    </p:set>
                                    <p:animEffect transition="in" filter="wipe(left)">
                                      <p:cBhvr>
                                        <p:cTn id="25" dur="500"/>
                                        <p:tgtEl>
                                          <p:spTgt spid="147">
                                            <p:txEl>
                                              <p:pRg st="0" end="0"/>
                                            </p:txEl>
                                          </p:spTgt>
                                        </p:tgtEl>
                                      </p:cBhvr>
                                    </p:animEffect>
                                  </p:childTnLst>
                                </p:cTn>
                              </p:par>
                            </p:childTnLst>
                          </p:cTn>
                        </p:par>
                        <p:par>
                          <p:cTn id="26" fill="hold">
                            <p:stCondLst>
                              <p:cond delay="1000"/>
                            </p:stCondLst>
                            <p:childTnLst>
                              <p:par>
                                <p:cTn id="27" presetID="16" presetClass="entr" presetSubtype="42" fill="hold" nodeType="after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barn(outHorizontal)">
                                      <p:cBhvr>
                                        <p:cTn id="29" dur="500"/>
                                        <p:tgtEl>
                                          <p:spTgt spid="10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build="p"/>
      <p:bldP spid="107" grpId="0" animBg="1"/>
      <p:bldP spid="108" grpId="0"/>
      <p:bldP spid="38" grpId="0" animBg="1"/>
      <p:bldP spid="3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252BEAFD-3129-480A-BD5E-0A6F59ED3710}"/>
              </a:ext>
            </a:extLst>
          </p:cNvPr>
          <p:cNvGrpSpPr/>
          <p:nvPr>
            <p:custDataLst>
              <p:tags r:id="rId1"/>
            </p:custDataLst>
          </p:nvPr>
        </p:nvGrpSpPr>
        <p:grpSpPr>
          <a:xfrm>
            <a:off x="582867" y="3394157"/>
            <a:ext cx="2348428" cy="3272104"/>
            <a:chOff x="582867" y="3394157"/>
            <a:chExt cx="2348428" cy="3272104"/>
          </a:xfrm>
        </p:grpSpPr>
        <p:grpSp>
          <p:nvGrpSpPr>
            <p:cNvPr id="35" name="Groupe 34">
              <a:extLst>
                <a:ext uri="{FF2B5EF4-FFF2-40B4-BE49-F238E27FC236}">
                  <a16:creationId xmlns:a16="http://schemas.microsoft.com/office/drawing/2014/main" id="{71730D80-439D-42F0-B9C4-8E261EDED71C}"/>
                </a:ext>
              </a:extLst>
            </p:cNvPr>
            <p:cNvGrpSpPr/>
            <p:nvPr/>
          </p:nvGrpSpPr>
          <p:grpSpPr>
            <a:xfrm>
              <a:off x="582867" y="3394157"/>
              <a:ext cx="2348428" cy="3272104"/>
              <a:chOff x="272126" y="3443553"/>
              <a:chExt cx="2348428" cy="3272104"/>
            </a:xfrm>
          </p:grpSpPr>
          <p:grpSp>
            <p:nvGrpSpPr>
              <p:cNvPr id="6" name="Groupe 5">
                <a:extLst>
                  <a:ext uri="{FF2B5EF4-FFF2-40B4-BE49-F238E27FC236}">
                    <a16:creationId xmlns:a16="http://schemas.microsoft.com/office/drawing/2014/main" id="{C03003C1-FE9B-4CD6-8681-68A3DB9B062C}"/>
                  </a:ext>
                </a:extLst>
              </p:cNvPr>
              <p:cNvGrpSpPr/>
              <p:nvPr/>
            </p:nvGrpSpPr>
            <p:grpSpPr>
              <a:xfrm>
                <a:off x="339469" y="4073805"/>
                <a:ext cx="2271958" cy="2630159"/>
                <a:chOff x="339469" y="4073805"/>
                <a:chExt cx="2271958" cy="2630159"/>
              </a:xfrm>
            </p:grpSpPr>
            <p:sp>
              <p:nvSpPr>
                <p:cNvPr id="21" name="Ellipse 20">
                  <a:extLst>
                    <a:ext uri="{FF2B5EF4-FFF2-40B4-BE49-F238E27FC236}">
                      <a16:creationId xmlns:a16="http://schemas.microsoft.com/office/drawing/2014/main" id="{9EC0A223-1FE7-47E2-B546-6CFF9FEFD245}"/>
                    </a:ext>
                  </a:extLst>
                </p:cNvPr>
                <p:cNvSpPr/>
                <p:nvPr/>
              </p:nvSpPr>
              <p:spPr>
                <a:xfrm>
                  <a:off x="339469" y="5086643"/>
                  <a:ext cx="990628" cy="966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A4F48D89-A300-48B4-8DBD-54E0780A6A82}"/>
                    </a:ext>
                  </a:extLst>
                </p:cNvPr>
                <p:cNvSpPr/>
                <p:nvPr/>
              </p:nvSpPr>
              <p:spPr>
                <a:xfrm>
                  <a:off x="736310" y="4542737"/>
                  <a:ext cx="218239" cy="562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Arc plein 22">
                  <a:extLst>
                    <a:ext uri="{FF2B5EF4-FFF2-40B4-BE49-F238E27FC236}">
                      <a16:creationId xmlns:a16="http://schemas.microsoft.com/office/drawing/2014/main" id="{3A4F64DD-2D6C-4CD9-8B23-ED6EBD9073EF}"/>
                    </a:ext>
                  </a:extLst>
                </p:cNvPr>
                <p:cNvSpPr/>
                <p:nvPr/>
              </p:nvSpPr>
              <p:spPr>
                <a:xfrm>
                  <a:off x="745834" y="4073805"/>
                  <a:ext cx="1008829" cy="956404"/>
                </a:xfrm>
                <a:prstGeom prst="blockArc">
                  <a:avLst>
                    <a:gd name="adj1" fmla="val 10440505"/>
                    <a:gd name="adj2" fmla="val 0"/>
                    <a:gd name="adj3" fmla="val 292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6" name="Rectangle 115">
                  <a:extLst>
                    <a:ext uri="{FF2B5EF4-FFF2-40B4-BE49-F238E27FC236}">
                      <a16:creationId xmlns:a16="http://schemas.microsoft.com/office/drawing/2014/main" id="{EED6F967-4274-4651-BA9D-053E958C7C8C}"/>
                    </a:ext>
                  </a:extLst>
                </p:cNvPr>
                <p:cNvSpPr/>
                <p:nvPr/>
              </p:nvSpPr>
              <p:spPr>
                <a:xfrm>
                  <a:off x="1547447" y="4791715"/>
                  <a:ext cx="244584" cy="153715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7" name="Arc plein 116">
                  <a:extLst>
                    <a:ext uri="{FF2B5EF4-FFF2-40B4-BE49-F238E27FC236}">
                      <a16:creationId xmlns:a16="http://schemas.microsoft.com/office/drawing/2014/main" id="{3B8FF326-0967-4FB2-B4CF-E1A1CC260690}"/>
                    </a:ext>
                  </a:extLst>
                </p:cNvPr>
                <p:cNvSpPr/>
                <p:nvPr/>
              </p:nvSpPr>
              <p:spPr>
                <a:xfrm flipV="1">
                  <a:off x="1532551" y="5747098"/>
                  <a:ext cx="1078876" cy="956866"/>
                </a:xfrm>
                <a:prstGeom prst="blockArc">
                  <a:avLst>
                    <a:gd name="adj1" fmla="val 10866431"/>
                    <a:gd name="adj2" fmla="val 0"/>
                    <a:gd name="adj3" fmla="val 29269"/>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8" name="Rectangle 117">
                  <a:extLst>
                    <a:ext uri="{FF2B5EF4-FFF2-40B4-BE49-F238E27FC236}">
                      <a16:creationId xmlns:a16="http://schemas.microsoft.com/office/drawing/2014/main" id="{9A195A71-CD80-432E-BFCA-754C81E9EEDD}"/>
                    </a:ext>
                  </a:extLst>
                </p:cNvPr>
                <p:cNvSpPr/>
                <p:nvPr/>
              </p:nvSpPr>
              <p:spPr>
                <a:xfrm>
                  <a:off x="2377215" y="5735404"/>
                  <a:ext cx="218909" cy="59346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9" name="Rectangle 118">
                  <a:extLst>
                    <a:ext uri="{FF2B5EF4-FFF2-40B4-BE49-F238E27FC236}">
                      <a16:creationId xmlns:a16="http://schemas.microsoft.com/office/drawing/2014/main" id="{A92CC558-F8FC-4189-8332-0F94DFA14C6E}"/>
                    </a:ext>
                  </a:extLst>
                </p:cNvPr>
                <p:cNvSpPr/>
                <p:nvPr/>
              </p:nvSpPr>
              <p:spPr>
                <a:xfrm>
                  <a:off x="1556438" y="4532222"/>
                  <a:ext cx="208792" cy="2594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459A05A5-2CB5-4944-A8A7-22643DD67BB8}"/>
                  </a:ext>
                </a:extLst>
              </p:cNvPr>
              <p:cNvGrpSpPr/>
              <p:nvPr/>
            </p:nvGrpSpPr>
            <p:grpSpPr>
              <a:xfrm>
                <a:off x="272126" y="3443553"/>
                <a:ext cx="2348428" cy="3272104"/>
                <a:chOff x="104775" y="2098011"/>
                <a:chExt cx="2831996" cy="3945868"/>
              </a:xfrm>
            </p:grpSpPr>
            <p:grpSp>
              <p:nvGrpSpPr>
                <p:cNvPr id="29" name="Groupe 28">
                  <a:extLst>
                    <a:ext uri="{FF2B5EF4-FFF2-40B4-BE49-F238E27FC236}">
                      <a16:creationId xmlns:a16="http://schemas.microsoft.com/office/drawing/2014/main" id="{62908DFB-2074-4C50-A798-015C0E437247}"/>
                    </a:ext>
                  </a:extLst>
                </p:cNvPr>
                <p:cNvGrpSpPr/>
                <p:nvPr/>
              </p:nvGrpSpPr>
              <p:grpSpPr>
                <a:xfrm>
                  <a:off x="104775" y="2098011"/>
                  <a:ext cx="2831908" cy="3267731"/>
                  <a:chOff x="658958" y="607454"/>
                  <a:chExt cx="4618030" cy="5328737"/>
                </a:xfrm>
              </p:grpSpPr>
              <p:sp>
                <p:nvSpPr>
                  <p:cNvPr id="7" name="Arc plein 6">
                    <a:extLst>
                      <a:ext uri="{FF2B5EF4-FFF2-40B4-BE49-F238E27FC236}">
                        <a16:creationId xmlns:a16="http://schemas.microsoft.com/office/drawing/2014/main" id="{903370F1-DA7E-4E87-9111-60653A9A0F56}"/>
                      </a:ext>
                    </a:extLst>
                  </p:cNvPr>
                  <p:cNvSpPr/>
                  <p:nvPr/>
                </p:nvSpPr>
                <p:spPr>
                  <a:xfrm>
                    <a:off x="658958" y="3727614"/>
                    <a:ext cx="2121605" cy="2121605"/>
                  </a:xfrm>
                  <a:prstGeom prst="blockArc">
                    <a:avLst>
                      <a:gd name="adj1" fmla="val 17193072"/>
                      <a:gd name="adj2" fmla="val 15655709"/>
                      <a:gd name="adj3" fmla="val 477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13" name="Groupe 12">
                    <a:extLst>
                      <a:ext uri="{FF2B5EF4-FFF2-40B4-BE49-F238E27FC236}">
                        <a16:creationId xmlns:a16="http://schemas.microsoft.com/office/drawing/2014/main" id="{D7A175F4-721A-46AA-9E11-485EBD076465}"/>
                      </a:ext>
                    </a:extLst>
                  </p:cNvPr>
                  <p:cNvGrpSpPr/>
                  <p:nvPr/>
                </p:nvGrpSpPr>
                <p:grpSpPr>
                  <a:xfrm>
                    <a:off x="1530684" y="2913370"/>
                    <a:ext cx="518083" cy="960864"/>
                    <a:chOff x="7738905" y="2657475"/>
                    <a:chExt cx="433545" cy="2706946"/>
                  </a:xfrm>
                </p:grpSpPr>
                <p:cxnSp>
                  <p:nvCxnSpPr>
                    <p:cNvPr id="14" name="Connecteur droit 13">
                      <a:extLst>
                        <a:ext uri="{FF2B5EF4-FFF2-40B4-BE49-F238E27FC236}">
                          <a16:creationId xmlns:a16="http://schemas.microsoft.com/office/drawing/2014/main" id="{E1530241-B81C-4CA4-89D2-1F66DBC625EC}"/>
                        </a:ext>
                      </a:extLst>
                    </p:cNvPr>
                    <p:cNvCxnSpPr>
                      <a:cxnSpLocks/>
                    </p:cNvCxnSpPr>
                    <p:nvPr/>
                  </p:nvCxnSpPr>
                  <p:spPr>
                    <a:xfrm>
                      <a:off x="7738905" y="270426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D252386-F162-4868-AFFE-EA8466869F8A}"/>
                        </a:ext>
                      </a:extLst>
                    </p:cNvPr>
                    <p:cNvCxnSpPr>
                      <a:cxnSpLocks/>
                    </p:cNvCxnSpPr>
                    <p:nvPr/>
                  </p:nvCxnSpPr>
                  <p:spPr>
                    <a:xfrm>
                      <a:off x="8172450"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e 17">
                    <a:extLst>
                      <a:ext uri="{FF2B5EF4-FFF2-40B4-BE49-F238E27FC236}">
                        <a16:creationId xmlns:a16="http://schemas.microsoft.com/office/drawing/2014/main" id="{856AD4C0-542A-4E60-984B-304B2AAE0809}"/>
                      </a:ext>
                    </a:extLst>
                  </p:cNvPr>
                  <p:cNvGrpSpPr/>
                  <p:nvPr/>
                </p:nvGrpSpPr>
                <p:grpSpPr>
                  <a:xfrm>
                    <a:off x="3137643" y="2913370"/>
                    <a:ext cx="514648" cy="3022819"/>
                    <a:chOff x="7755344" y="2657475"/>
                    <a:chExt cx="430671" cy="2660156"/>
                  </a:xfrm>
                </p:grpSpPr>
                <p:cxnSp>
                  <p:nvCxnSpPr>
                    <p:cNvPr id="19" name="Connecteur droit 18">
                      <a:extLst>
                        <a:ext uri="{FF2B5EF4-FFF2-40B4-BE49-F238E27FC236}">
                          <a16:creationId xmlns:a16="http://schemas.microsoft.com/office/drawing/2014/main" id="{11337A35-7618-4A5E-8D80-B7E3DD837DE4}"/>
                        </a:ext>
                      </a:extLst>
                    </p:cNvPr>
                    <p:cNvCxnSpPr>
                      <a:cxnSpLocks/>
                    </p:cNvCxnSpPr>
                    <p:nvPr/>
                  </p:nvCxnSpPr>
                  <p:spPr>
                    <a:xfrm>
                      <a:off x="7755344"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9D235EAF-8804-4FF5-AE97-3EBAA90EBE7B}"/>
                        </a:ext>
                      </a:extLst>
                    </p:cNvPr>
                    <p:cNvCxnSpPr>
                      <a:cxnSpLocks/>
                    </p:cNvCxnSpPr>
                    <p:nvPr/>
                  </p:nvCxnSpPr>
                  <p:spPr>
                    <a:xfrm>
                      <a:off x="8186015"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Groupe 25">
                    <a:extLst>
                      <a:ext uri="{FF2B5EF4-FFF2-40B4-BE49-F238E27FC236}">
                        <a16:creationId xmlns:a16="http://schemas.microsoft.com/office/drawing/2014/main" id="{86964A18-DD52-4814-B8CC-42218716F07A}"/>
                      </a:ext>
                    </a:extLst>
                  </p:cNvPr>
                  <p:cNvGrpSpPr/>
                  <p:nvPr/>
                </p:nvGrpSpPr>
                <p:grpSpPr>
                  <a:xfrm>
                    <a:off x="4760029" y="607454"/>
                    <a:ext cx="516959" cy="5328737"/>
                    <a:chOff x="7771361" y="2656403"/>
                    <a:chExt cx="432605" cy="2661228"/>
                  </a:xfrm>
                </p:grpSpPr>
                <p:cxnSp>
                  <p:nvCxnSpPr>
                    <p:cNvPr id="27" name="Connecteur droit 26">
                      <a:extLst>
                        <a:ext uri="{FF2B5EF4-FFF2-40B4-BE49-F238E27FC236}">
                          <a16:creationId xmlns:a16="http://schemas.microsoft.com/office/drawing/2014/main" id="{C06B8665-DE51-4D7C-AE22-2A7A1EF01820}"/>
                        </a:ext>
                      </a:extLst>
                    </p:cNvPr>
                    <p:cNvCxnSpPr>
                      <a:cxnSpLocks/>
                    </p:cNvCxnSpPr>
                    <p:nvPr/>
                  </p:nvCxnSpPr>
                  <p:spPr>
                    <a:xfrm>
                      <a:off x="7771361"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09E9633-FE74-4B80-A525-AB082FD34488}"/>
                        </a:ext>
                      </a:extLst>
                    </p:cNvPr>
                    <p:cNvCxnSpPr>
                      <a:cxnSpLocks/>
                    </p:cNvCxnSpPr>
                    <p:nvPr/>
                  </p:nvCxnSpPr>
                  <p:spPr>
                    <a:xfrm>
                      <a:off x="8203966" y="2656403"/>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1" name="Groupe 10">
                  <a:extLst>
                    <a:ext uri="{FF2B5EF4-FFF2-40B4-BE49-F238E27FC236}">
                      <a16:creationId xmlns:a16="http://schemas.microsoft.com/office/drawing/2014/main" id="{F7606905-8332-4DFC-9637-EC789AADCB27}"/>
                    </a:ext>
                  </a:extLst>
                </p:cNvPr>
                <p:cNvGrpSpPr/>
                <p:nvPr/>
              </p:nvGrpSpPr>
              <p:grpSpPr>
                <a:xfrm>
                  <a:off x="637972" y="2836274"/>
                  <a:ext cx="1305128" cy="1462940"/>
                  <a:chOff x="732674" y="2999643"/>
                  <a:chExt cx="1521054" cy="1704975"/>
                </a:xfrm>
              </p:grpSpPr>
              <p:sp>
                <p:nvSpPr>
                  <p:cNvPr id="10" name="Arc 9">
                    <a:extLst>
                      <a:ext uri="{FF2B5EF4-FFF2-40B4-BE49-F238E27FC236}">
                        <a16:creationId xmlns:a16="http://schemas.microsoft.com/office/drawing/2014/main" id="{607D8AE5-B7E8-4CC5-B6DB-05F22ECE047A}"/>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55" name="Arc 54">
                    <a:extLst>
                      <a:ext uri="{FF2B5EF4-FFF2-40B4-BE49-F238E27FC236}">
                        <a16:creationId xmlns:a16="http://schemas.microsoft.com/office/drawing/2014/main" id="{981530CB-2644-4978-A8EC-A943AC90A7AC}"/>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nvGrpSpPr>
                <p:cNvPr id="59" name="Groupe 58">
                  <a:extLst>
                    <a:ext uri="{FF2B5EF4-FFF2-40B4-BE49-F238E27FC236}">
                      <a16:creationId xmlns:a16="http://schemas.microsoft.com/office/drawing/2014/main" id="{ADAB20CF-B733-44F6-A518-985FD717D7BB}"/>
                    </a:ext>
                  </a:extLst>
                </p:cNvPr>
                <p:cNvGrpSpPr/>
                <p:nvPr/>
              </p:nvGrpSpPr>
              <p:grpSpPr>
                <a:xfrm rot="10800000">
                  <a:off x="1631643" y="4580939"/>
                  <a:ext cx="1305128" cy="1462940"/>
                  <a:chOff x="732674" y="2999643"/>
                  <a:chExt cx="1521054" cy="1704975"/>
                </a:xfrm>
              </p:grpSpPr>
              <p:sp>
                <p:nvSpPr>
                  <p:cNvPr id="60" name="Arc 59">
                    <a:extLst>
                      <a:ext uri="{FF2B5EF4-FFF2-40B4-BE49-F238E27FC236}">
                        <a16:creationId xmlns:a16="http://schemas.microsoft.com/office/drawing/2014/main" id="{9B17E697-3EE0-4AB4-B6B1-D22600C87132}"/>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61" name="Arc 60">
                    <a:extLst>
                      <a:ext uri="{FF2B5EF4-FFF2-40B4-BE49-F238E27FC236}">
                        <a16:creationId xmlns:a16="http://schemas.microsoft.com/office/drawing/2014/main" id="{410F8F06-4A74-4CFC-A4F8-A60C9544F5C4}"/>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grpSp>
        <p:sp>
          <p:nvSpPr>
            <p:cNvPr id="2" name="ZoneTexte 1">
              <a:extLst>
                <a:ext uri="{FF2B5EF4-FFF2-40B4-BE49-F238E27FC236}">
                  <a16:creationId xmlns:a16="http://schemas.microsoft.com/office/drawing/2014/main" id="{6D5AF25A-9F6F-4AE4-A595-4E208671C733}"/>
                </a:ext>
              </a:extLst>
            </p:cNvPr>
            <p:cNvSpPr txBox="1"/>
            <p:nvPr/>
          </p:nvSpPr>
          <p:spPr>
            <a:xfrm>
              <a:off x="809625" y="5295900"/>
              <a:ext cx="634223" cy="375617"/>
            </a:xfrm>
            <a:prstGeom prst="rect">
              <a:avLst/>
            </a:prstGeom>
            <a:noFill/>
          </p:spPr>
          <p:txBody>
            <a:bodyPr wrap="square" rtlCol="0">
              <a:spAutoFit/>
            </a:bodyPr>
            <a:lstStyle/>
            <a:p>
              <a:r>
                <a:rPr lang="fr-CA" dirty="0"/>
                <a:t>Gaz</a:t>
              </a:r>
            </a:p>
          </p:txBody>
        </p:sp>
      </p:grpSp>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2"/>
            </p:custDataLst>
          </p:nvPr>
        </p:nvSpPr>
        <p:spPr/>
        <p:txBody>
          <a:bodyPr/>
          <a:lstStyle/>
          <a:p>
            <a:r>
              <a:rPr lang="fr-CA" b="1" dirty="0"/>
              <a:t>Manomètre à bout ouvert </a:t>
            </a:r>
            <a:br>
              <a:rPr lang="fr-CA" b="1" dirty="0"/>
            </a:br>
            <a:r>
              <a:rPr lang="fr-CA" b="1" dirty="0"/>
              <a:t>(pression relative)</a:t>
            </a:r>
            <a:endParaRPr lang="fr-CA" dirty="0"/>
          </a:p>
        </p:txBody>
      </p:sp>
      <p:sp>
        <p:nvSpPr>
          <p:cNvPr id="145" name="Espace réservé du texte 144">
            <a:extLst>
              <a:ext uri="{FF2B5EF4-FFF2-40B4-BE49-F238E27FC236}">
                <a16:creationId xmlns:a16="http://schemas.microsoft.com/office/drawing/2014/main" id="{9FB9574E-9E18-4018-A6B0-CD7252F79C85}"/>
              </a:ext>
            </a:extLst>
          </p:cNvPr>
          <p:cNvSpPr>
            <a:spLocks noGrp="1"/>
          </p:cNvSpPr>
          <p:nvPr>
            <p:ph type="body" idx="1"/>
            <p:custDataLst>
              <p:tags r:id="rId3"/>
            </p:custDataLst>
          </p:nvPr>
        </p:nvSpPr>
        <p:spPr>
          <a:xfrm>
            <a:off x="906350" y="2026675"/>
            <a:ext cx="4472327" cy="1003333"/>
          </a:xfrm>
        </p:spPr>
        <p:txBody>
          <a:bodyPr anchor="ctr">
            <a:noAutofit/>
          </a:bodyPr>
          <a:lstStyle/>
          <a:p>
            <a:r>
              <a:rPr lang="fr-CA" sz="2800" dirty="0"/>
              <a:t>Si </a:t>
            </a:r>
            <a:r>
              <a:rPr lang="fr-CA" sz="2800" dirty="0" err="1"/>
              <a:t>P</a:t>
            </a:r>
            <a:r>
              <a:rPr lang="fr-CA" sz="2800" baseline="-25000" dirty="0" err="1"/>
              <a:t>gaz</a:t>
            </a:r>
            <a:r>
              <a:rPr lang="fr-CA" sz="2800" dirty="0"/>
              <a:t> &lt; </a:t>
            </a:r>
            <a:r>
              <a:rPr lang="fr-CA" sz="2800" dirty="0" err="1"/>
              <a:t>P</a:t>
            </a:r>
            <a:r>
              <a:rPr lang="fr-CA" sz="2800" baseline="-25000" dirty="0" err="1"/>
              <a:t>atm</a:t>
            </a:r>
            <a:endParaRPr lang="fr-CA" sz="2800" dirty="0"/>
          </a:p>
          <a:p>
            <a:r>
              <a:rPr lang="fr-CA" sz="2800" dirty="0" err="1"/>
              <a:t>P</a:t>
            </a:r>
            <a:r>
              <a:rPr lang="fr-CA" sz="2800" baseline="-25000" dirty="0" err="1"/>
              <a:t>gaz</a:t>
            </a:r>
            <a:r>
              <a:rPr lang="fr-CA" sz="2800" dirty="0"/>
              <a:t> = </a:t>
            </a:r>
            <a:r>
              <a:rPr lang="fr-CA" sz="2800" dirty="0" err="1"/>
              <a:t>P</a:t>
            </a:r>
            <a:r>
              <a:rPr lang="fr-CA" sz="2800" baseline="-25000" dirty="0" err="1"/>
              <a:t>atm</a:t>
            </a:r>
            <a:r>
              <a:rPr lang="fr-CA" sz="2800" dirty="0"/>
              <a:t> - </a:t>
            </a:r>
            <a:r>
              <a:rPr lang="fr-CA" sz="2800" dirty="0">
                <a:solidFill>
                  <a:srgbClr val="FFFF00"/>
                </a:solidFill>
              </a:rPr>
              <a:t>h</a:t>
            </a:r>
          </a:p>
        </p:txBody>
      </p:sp>
      <p:sp>
        <p:nvSpPr>
          <p:cNvPr id="40" name="Espace réservé du texte 39">
            <a:extLst>
              <a:ext uri="{FF2B5EF4-FFF2-40B4-BE49-F238E27FC236}">
                <a16:creationId xmlns:a16="http://schemas.microsoft.com/office/drawing/2014/main" id="{4C4707FC-0A67-4212-8FF4-D0772314E6AA}"/>
              </a:ext>
            </a:extLst>
          </p:cNvPr>
          <p:cNvSpPr>
            <a:spLocks noGrp="1"/>
          </p:cNvSpPr>
          <p:nvPr>
            <p:ph type="body" sz="quarter" idx="3"/>
          </p:nvPr>
        </p:nvSpPr>
        <p:spPr>
          <a:xfrm>
            <a:off x="5820154" y="2025616"/>
            <a:ext cx="4474028" cy="1003333"/>
          </a:xfrm>
        </p:spPr>
        <p:txBody>
          <a:bodyPr>
            <a:noAutofit/>
          </a:bodyPr>
          <a:lstStyle/>
          <a:p>
            <a:r>
              <a:rPr lang="fr-CA" sz="2800" dirty="0"/>
              <a:t>Si </a:t>
            </a:r>
            <a:r>
              <a:rPr lang="fr-CA" sz="2800" dirty="0" err="1"/>
              <a:t>P</a:t>
            </a:r>
            <a:r>
              <a:rPr lang="fr-CA" sz="2800" baseline="-25000" dirty="0" err="1"/>
              <a:t>gaz</a:t>
            </a:r>
            <a:r>
              <a:rPr lang="fr-CA" sz="2800" dirty="0"/>
              <a:t> &gt; </a:t>
            </a:r>
            <a:r>
              <a:rPr lang="fr-CA" sz="2800" dirty="0" err="1"/>
              <a:t>P</a:t>
            </a:r>
            <a:r>
              <a:rPr lang="fr-CA" sz="2800" baseline="-25000" dirty="0" err="1"/>
              <a:t>atm</a:t>
            </a:r>
            <a:endParaRPr lang="fr-CA" sz="2800" dirty="0"/>
          </a:p>
          <a:p>
            <a:r>
              <a:rPr lang="fr-CA" sz="2800" dirty="0" err="1"/>
              <a:t>P</a:t>
            </a:r>
            <a:r>
              <a:rPr lang="fr-CA" sz="2800" baseline="-25000" dirty="0" err="1"/>
              <a:t>gaz</a:t>
            </a:r>
            <a:r>
              <a:rPr lang="fr-CA" sz="2800" dirty="0"/>
              <a:t> = </a:t>
            </a:r>
            <a:r>
              <a:rPr lang="fr-CA" sz="2800" dirty="0" err="1"/>
              <a:t>P</a:t>
            </a:r>
            <a:r>
              <a:rPr lang="fr-CA" sz="2800" baseline="-25000" dirty="0" err="1"/>
              <a:t>atm</a:t>
            </a:r>
            <a:r>
              <a:rPr lang="fr-CA" sz="2800"/>
              <a:t> + </a:t>
            </a:r>
            <a:r>
              <a:rPr lang="fr-CA" sz="2800" dirty="0">
                <a:solidFill>
                  <a:srgbClr val="FFFF00"/>
                </a:solidFill>
              </a:rPr>
              <a:t>h</a:t>
            </a:r>
          </a:p>
        </p:txBody>
      </p:sp>
      <p:sp>
        <p:nvSpPr>
          <p:cNvPr id="33" name="Flèche : bas 32">
            <a:extLst>
              <a:ext uri="{FF2B5EF4-FFF2-40B4-BE49-F238E27FC236}">
                <a16:creationId xmlns:a16="http://schemas.microsoft.com/office/drawing/2014/main" id="{184291B3-F551-4606-AE5F-998BE784A142}"/>
              </a:ext>
            </a:extLst>
          </p:cNvPr>
          <p:cNvSpPr/>
          <p:nvPr>
            <p:custDataLst>
              <p:tags r:id="rId4"/>
            </p:custDataLst>
          </p:nvPr>
        </p:nvSpPr>
        <p:spPr>
          <a:xfrm>
            <a:off x="4121636" y="3909258"/>
            <a:ext cx="477112" cy="621443"/>
          </a:xfrm>
          <a:prstGeom prst="downArrow">
            <a:avLst/>
          </a:prstGeom>
          <a:noFill/>
          <a:ln w="57150">
            <a:solidFill>
              <a:schemeClr val="accent5"/>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Flèche : haut 33">
            <a:extLst>
              <a:ext uri="{FF2B5EF4-FFF2-40B4-BE49-F238E27FC236}">
                <a16:creationId xmlns:a16="http://schemas.microsoft.com/office/drawing/2014/main" id="{E4D6EA2F-EC24-49C2-B874-10C8CB067F92}"/>
              </a:ext>
            </a:extLst>
          </p:cNvPr>
          <p:cNvSpPr/>
          <p:nvPr>
            <p:custDataLst>
              <p:tags r:id="rId5"/>
            </p:custDataLst>
          </p:nvPr>
        </p:nvSpPr>
        <p:spPr>
          <a:xfrm>
            <a:off x="3963695" y="4640128"/>
            <a:ext cx="798722" cy="1073053"/>
          </a:xfrm>
          <a:prstGeom prst="upArrow">
            <a:avLst/>
          </a:prstGeom>
          <a:noFill/>
          <a:ln w="57150">
            <a:solidFill>
              <a:schemeClr val="tx1"/>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9" name="Connecteur droit 38">
            <a:extLst>
              <a:ext uri="{FF2B5EF4-FFF2-40B4-BE49-F238E27FC236}">
                <a16:creationId xmlns:a16="http://schemas.microsoft.com/office/drawing/2014/main" id="{1FB97B03-951C-40C6-9208-C884715D8EA9}"/>
              </a:ext>
            </a:extLst>
          </p:cNvPr>
          <p:cNvCxnSpPr>
            <a:cxnSpLocks/>
          </p:cNvCxnSpPr>
          <p:nvPr>
            <p:custDataLst>
              <p:tags r:id="rId6"/>
            </p:custDataLst>
          </p:nvPr>
        </p:nvCxnSpPr>
        <p:spPr>
          <a:xfrm>
            <a:off x="5556307" y="1990722"/>
            <a:ext cx="0" cy="5024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lèche : bas 101">
            <a:extLst>
              <a:ext uri="{FF2B5EF4-FFF2-40B4-BE49-F238E27FC236}">
                <a16:creationId xmlns:a16="http://schemas.microsoft.com/office/drawing/2014/main" id="{0E104EA4-1EB8-4A63-BE74-6F95202733F5}"/>
              </a:ext>
            </a:extLst>
          </p:cNvPr>
          <p:cNvSpPr/>
          <p:nvPr>
            <p:custDataLst>
              <p:tags r:id="rId7"/>
            </p:custDataLst>
          </p:nvPr>
        </p:nvSpPr>
        <p:spPr>
          <a:xfrm rot="10800000">
            <a:off x="10438463" y="5062827"/>
            <a:ext cx="477112" cy="621443"/>
          </a:xfrm>
          <a:prstGeom prst="downArrow">
            <a:avLst/>
          </a:prstGeom>
          <a:noFill/>
          <a:ln w="57150">
            <a:solidFill>
              <a:schemeClr val="tx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Flèche : haut 102">
            <a:extLst>
              <a:ext uri="{FF2B5EF4-FFF2-40B4-BE49-F238E27FC236}">
                <a16:creationId xmlns:a16="http://schemas.microsoft.com/office/drawing/2014/main" id="{0176FB2C-08AC-49FD-9B3A-D49F42DD617A}"/>
              </a:ext>
            </a:extLst>
          </p:cNvPr>
          <p:cNvSpPr/>
          <p:nvPr>
            <p:custDataLst>
              <p:tags r:id="rId8"/>
            </p:custDataLst>
          </p:nvPr>
        </p:nvSpPr>
        <p:spPr>
          <a:xfrm rot="10800000">
            <a:off x="10270884" y="3902782"/>
            <a:ext cx="798722" cy="1073053"/>
          </a:xfrm>
          <a:prstGeom prst="upArrow">
            <a:avLst/>
          </a:prstGeom>
          <a:noFill/>
          <a:ln w="57150">
            <a:solidFill>
              <a:schemeClr val="accent5"/>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1" name="Connecteur droit avec flèche 40">
            <a:extLst>
              <a:ext uri="{FF2B5EF4-FFF2-40B4-BE49-F238E27FC236}">
                <a16:creationId xmlns:a16="http://schemas.microsoft.com/office/drawing/2014/main" id="{E39EAF3D-8B4F-4195-8FCB-D103826E47D7}"/>
              </a:ext>
            </a:extLst>
          </p:cNvPr>
          <p:cNvCxnSpPr/>
          <p:nvPr>
            <p:custDataLst>
              <p:tags r:id="rId9"/>
            </p:custDataLst>
          </p:nvPr>
        </p:nvCxnSpPr>
        <p:spPr>
          <a:xfrm>
            <a:off x="2228850" y="4727828"/>
            <a:ext cx="0" cy="943689"/>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728523F0-A576-4718-8982-93E90C930FCA}"/>
              </a:ext>
            </a:extLst>
          </p:cNvPr>
          <p:cNvCxnSpPr>
            <a:cxnSpLocks/>
          </p:cNvCxnSpPr>
          <p:nvPr>
            <p:custDataLst>
              <p:tags r:id="rId10"/>
            </p:custDataLst>
          </p:nvPr>
        </p:nvCxnSpPr>
        <p:spPr>
          <a:xfrm>
            <a:off x="8219799" y="4058714"/>
            <a:ext cx="0" cy="166264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 name="Groupe 29">
            <a:extLst>
              <a:ext uri="{FF2B5EF4-FFF2-40B4-BE49-F238E27FC236}">
                <a16:creationId xmlns:a16="http://schemas.microsoft.com/office/drawing/2014/main" id="{48827169-7D94-4DDA-92DC-771C3C300917}"/>
              </a:ext>
            </a:extLst>
          </p:cNvPr>
          <p:cNvGrpSpPr/>
          <p:nvPr>
            <p:custDataLst>
              <p:tags r:id="rId11"/>
            </p:custDataLst>
          </p:nvPr>
        </p:nvGrpSpPr>
        <p:grpSpPr>
          <a:xfrm>
            <a:off x="6312501" y="3339784"/>
            <a:ext cx="2348428" cy="3272104"/>
            <a:chOff x="4410548" y="3370772"/>
            <a:chExt cx="2348428" cy="3272104"/>
          </a:xfrm>
        </p:grpSpPr>
        <p:grpSp>
          <p:nvGrpSpPr>
            <p:cNvPr id="36" name="Groupe 35">
              <a:extLst>
                <a:ext uri="{FF2B5EF4-FFF2-40B4-BE49-F238E27FC236}">
                  <a16:creationId xmlns:a16="http://schemas.microsoft.com/office/drawing/2014/main" id="{50CB0707-9262-4FF8-BD71-46A05314B38F}"/>
                </a:ext>
              </a:extLst>
            </p:cNvPr>
            <p:cNvGrpSpPr/>
            <p:nvPr/>
          </p:nvGrpSpPr>
          <p:grpSpPr>
            <a:xfrm>
              <a:off x="4410548" y="3370772"/>
              <a:ext cx="2348428" cy="3272104"/>
              <a:chOff x="2902206" y="3467680"/>
              <a:chExt cx="2348428" cy="3272104"/>
            </a:xfrm>
          </p:grpSpPr>
          <p:grpSp>
            <p:nvGrpSpPr>
              <p:cNvPr id="9" name="Groupe 8">
                <a:extLst>
                  <a:ext uri="{FF2B5EF4-FFF2-40B4-BE49-F238E27FC236}">
                    <a16:creationId xmlns:a16="http://schemas.microsoft.com/office/drawing/2014/main" id="{ACF79B90-0C03-4935-8407-94CE66AC2FB5}"/>
                  </a:ext>
                </a:extLst>
              </p:cNvPr>
              <p:cNvGrpSpPr/>
              <p:nvPr/>
            </p:nvGrpSpPr>
            <p:grpSpPr>
              <a:xfrm>
                <a:off x="2969549" y="4097932"/>
                <a:ext cx="2271958" cy="2630159"/>
                <a:chOff x="2969549" y="4097932"/>
                <a:chExt cx="2271958" cy="2630159"/>
              </a:xfrm>
            </p:grpSpPr>
            <p:sp>
              <p:nvSpPr>
                <p:cNvPr id="125" name="Rectangle 124">
                  <a:extLst>
                    <a:ext uri="{FF2B5EF4-FFF2-40B4-BE49-F238E27FC236}">
                      <a16:creationId xmlns:a16="http://schemas.microsoft.com/office/drawing/2014/main" id="{A6CA414C-3CCB-4583-8E99-8BF9A968B701}"/>
                    </a:ext>
                  </a:extLst>
                </p:cNvPr>
                <p:cNvSpPr/>
                <p:nvPr/>
              </p:nvSpPr>
              <p:spPr>
                <a:xfrm>
                  <a:off x="5007295" y="4140268"/>
                  <a:ext cx="234210" cy="2212733"/>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a:extLst>
                    <a:ext uri="{FF2B5EF4-FFF2-40B4-BE49-F238E27FC236}">
                      <a16:creationId xmlns:a16="http://schemas.microsoft.com/office/drawing/2014/main" id="{31DB6867-4AA5-4EF4-8971-BF0BBF18ECC7}"/>
                    </a:ext>
                  </a:extLst>
                </p:cNvPr>
                <p:cNvGrpSpPr/>
                <p:nvPr/>
              </p:nvGrpSpPr>
              <p:grpSpPr>
                <a:xfrm>
                  <a:off x="2969549" y="4097932"/>
                  <a:ext cx="2271958" cy="2630159"/>
                  <a:chOff x="2969549" y="4097932"/>
                  <a:chExt cx="2271958" cy="2630159"/>
                </a:xfrm>
              </p:grpSpPr>
              <p:sp>
                <p:nvSpPr>
                  <p:cNvPr id="120" name="Ellipse 119">
                    <a:extLst>
                      <a:ext uri="{FF2B5EF4-FFF2-40B4-BE49-F238E27FC236}">
                        <a16:creationId xmlns:a16="http://schemas.microsoft.com/office/drawing/2014/main" id="{1CAD5CF6-349D-4556-AF94-1056D17BBACE}"/>
                      </a:ext>
                    </a:extLst>
                  </p:cNvPr>
                  <p:cNvSpPr/>
                  <p:nvPr/>
                </p:nvSpPr>
                <p:spPr>
                  <a:xfrm>
                    <a:off x="2969549" y="5110770"/>
                    <a:ext cx="990628" cy="966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Rectangle 120">
                    <a:extLst>
                      <a:ext uri="{FF2B5EF4-FFF2-40B4-BE49-F238E27FC236}">
                        <a16:creationId xmlns:a16="http://schemas.microsoft.com/office/drawing/2014/main" id="{3F328FD2-A001-4594-B8D8-41932ACED42C}"/>
                      </a:ext>
                    </a:extLst>
                  </p:cNvPr>
                  <p:cNvSpPr/>
                  <p:nvPr/>
                </p:nvSpPr>
                <p:spPr>
                  <a:xfrm>
                    <a:off x="3366390" y="4542738"/>
                    <a:ext cx="236250" cy="586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2" name="Arc plein 121">
                    <a:extLst>
                      <a:ext uri="{FF2B5EF4-FFF2-40B4-BE49-F238E27FC236}">
                        <a16:creationId xmlns:a16="http://schemas.microsoft.com/office/drawing/2014/main" id="{CAB92737-EBB6-49D3-9C23-45F870D17439}"/>
                      </a:ext>
                    </a:extLst>
                  </p:cNvPr>
                  <p:cNvSpPr/>
                  <p:nvPr/>
                </p:nvSpPr>
                <p:spPr>
                  <a:xfrm>
                    <a:off x="3385439" y="4097932"/>
                    <a:ext cx="1010537" cy="956404"/>
                  </a:xfrm>
                  <a:prstGeom prst="blockArc">
                    <a:avLst>
                      <a:gd name="adj1" fmla="val 10866431"/>
                      <a:gd name="adj2" fmla="val 0"/>
                      <a:gd name="adj3" fmla="val 292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3" name="Rectangle 122">
                    <a:extLst>
                      <a:ext uri="{FF2B5EF4-FFF2-40B4-BE49-F238E27FC236}">
                        <a16:creationId xmlns:a16="http://schemas.microsoft.com/office/drawing/2014/main" id="{571E907B-EDEA-48C5-9929-565724329681}"/>
                      </a:ext>
                    </a:extLst>
                  </p:cNvPr>
                  <p:cNvSpPr/>
                  <p:nvPr/>
                </p:nvSpPr>
                <p:spPr>
                  <a:xfrm>
                    <a:off x="4177527" y="5829725"/>
                    <a:ext cx="237653" cy="5232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Arc plein 123">
                    <a:extLst>
                      <a:ext uri="{FF2B5EF4-FFF2-40B4-BE49-F238E27FC236}">
                        <a16:creationId xmlns:a16="http://schemas.microsoft.com/office/drawing/2014/main" id="{FB6BF94A-FA72-4C95-B839-AC8B7004EEE7}"/>
                      </a:ext>
                    </a:extLst>
                  </p:cNvPr>
                  <p:cNvSpPr/>
                  <p:nvPr/>
                </p:nvSpPr>
                <p:spPr>
                  <a:xfrm flipV="1">
                    <a:off x="4162631" y="5771225"/>
                    <a:ext cx="1078876" cy="956866"/>
                  </a:xfrm>
                  <a:prstGeom prst="blockArc">
                    <a:avLst>
                      <a:gd name="adj1" fmla="val 10866431"/>
                      <a:gd name="adj2" fmla="val 0"/>
                      <a:gd name="adj3" fmla="val 29269"/>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6" name="Rectangle 125">
                    <a:extLst>
                      <a:ext uri="{FF2B5EF4-FFF2-40B4-BE49-F238E27FC236}">
                        <a16:creationId xmlns:a16="http://schemas.microsoft.com/office/drawing/2014/main" id="{17C30505-1FC4-4519-994F-BCCCC93F8890}"/>
                      </a:ext>
                    </a:extLst>
                  </p:cNvPr>
                  <p:cNvSpPr/>
                  <p:nvPr/>
                </p:nvSpPr>
                <p:spPr>
                  <a:xfrm>
                    <a:off x="4186517" y="4556349"/>
                    <a:ext cx="215769" cy="1273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nvGrpSpPr>
              <p:cNvPr id="127" name="Groupe 126">
                <a:extLst>
                  <a:ext uri="{FF2B5EF4-FFF2-40B4-BE49-F238E27FC236}">
                    <a16:creationId xmlns:a16="http://schemas.microsoft.com/office/drawing/2014/main" id="{73AE8C43-930F-461B-A6D9-4EA2C6F3F167}"/>
                  </a:ext>
                </a:extLst>
              </p:cNvPr>
              <p:cNvGrpSpPr/>
              <p:nvPr/>
            </p:nvGrpSpPr>
            <p:grpSpPr>
              <a:xfrm>
                <a:off x="2902206" y="3467680"/>
                <a:ext cx="2348428" cy="3272104"/>
                <a:chOff x="104775" y="2098011"/>
                <a:chExt cx="2831996" cy="3945868"/>
              </a:xfrm>
            </p:grpSpPr>
            <p:grpSp>
              <p:nvGrpSpPr>
                <p:cNvPr id="128" name="Groupe 127">
                  <a:extLst>
                    <a:ext uri="{FF2B5EF4-FFF2-40B4-BE49-F238E27FC236}">
                      <a16:creationId xmlns:a16="http://schemas.microsoft.com/office/drawing/2014/main" id="{641DE72B-1FA1-4E67-AFD7-6C8B9FDE331D}"/>
                    </a:ext>
                  </a:extLst>
                </p:cNvPr>
                <p:cNvGrpSpPr/>
                <p:nvPr/>
              </p:nvGrpSpPr>
              <p:grpSpPr>
                <a:xfrm>
                  <a:off x="104775" y="2098011"/>
                  <a:ext cx="2831908" cy="3267731"/>
                  <a:chOff x="658958" y="607454"/>
                  <a:chExt cx="4618030" cy="5328737"/>
                </a:xfrm>
              </p:grpSpPr>
              <p:sp>
                <p:nvSpPr>
                  <p:cNvPr id="135" name="Arc plein 134">
                    <a:extLst>
                      <a:ext uri="{FF2B5EF4-FFF2-40B4-BE49-F238E27FC236}">
                        <a16:creationId xmlns:a16="http://schemas.microsoft.com/office/drawing/2014/main" id="{D675931A-BBC5-45C1-860C-F4B3E53DF440}"/>
                      </a:ext>
                    </a:extLst>
                  </p:cNvPr>
                  <p:cNvSpPr/>
                  <p:nvPr/>
                </p:nvSpPr>
                <p:spPr>
                  <a:xfrm>
                    <a:off x="658958" y="3727614"/>
                    <a:ext cx="2121605" cy="2121605"/>
                  </a:xfrm>
                  <a:prstGeom prst="blockArc">
                    <a:avLst>
                      <a:gd name="adj1" fmla="val 17193072"/>
                      <a:gd name="adj2" fmla="val 15655709"/>
                      <a:gd name="adj3" fmla="val 477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136" name="Groupe 135">
                    <a:extLst>
                      <a:ext uri="{FF2B5EF4-FFF2-40B4-BE49-F238E27FC236}">
                        <a16:creationId xmlns:a16="http://schemas.microsoft.com/office/drawing/2014/main" id="{9EF52458-0157-473F-8248-ABFD5F0DBA67}"/>
                      </a:ext>
                    </a:extLst>
                  </p:cNvPr>
                  <p:cNvGrpSpPr/>
                  <p:nvPr/>
                </p:nvGrpSpPr>
                <p:grpSpPr>
                  <a:xfrm>
                    <a:off x="1530684" y="2913370"/>
                    <a:ext cx="518083" cy="960864"/>
                    <a:chOff x="7738905" y="2657475"/>
                    <a:chExt cx="433545" cy="2706946"/>
                  </a:xfrm>
                </p:grpSpPr>
                <p:cxnSp>
                  <p:nvCxnSpPr>
                    <p:cNvPr id="143" name="Connecteur droit 142">
                      <a:extLst>
                        <a:ext uri="{FF2B5EF4-FFF2-40B4-BE49-F238E27FC236}">
                          <a16:creationId xmlns:a16="http://schemas.microsoft.com/office/drawing/2014/main" id="{A90F778A-4461-47D7-83F3-1F36A20D1A39}"/>
                        </a:ext>
                      </a:extLst>
                    </p:cNvPr>
                    <p:cNvCxnSpPr>
                      <a:cxnSpLocks/>
                    </p:cNvCxnSpPr>
                    <p:nvPr/>
                  </p:nvCxnSpPr>
                  <p:spPr>
                    <a:xfrm>
                      <a:off x="7738905" y="270426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Connecteur droit 143">
                      <a:extLst>
                        <a:ext uri="{FF2B5EF4-FFF2-40B4-BE49-F238E27FC236}">
                          <a16:creationId xmlns:a16="http://schemas.microsoft.com/office/drawing/2014/main" id="{C58F67C5-D50C-4B9E-9E70-B24A7D8B9D5A}"/>
                        </a:ext>
                      </a:extLst>
                    </p:cNvPr>
                    <p:cNvCxnSpPr>
                      <a:cxnSpLocks/>
                    </p:cNvCxnSpPr>
                    <p:nvPr/>
                  </p:nvCxnSpPr>
                  <p:spPr>
                    <a:xfrm>
                      <a:off x="8172450"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7" name="Groupe 136">
                    <a:extLst>
                      <a:ext uri="{FF2B5EF4-FFF2-40B4-BE49-F238E27FC236}">
                        <a16:creationId xmlns:a16="http://schemas.microsoft.com/office/drawing/2014/main" id="{D4FCF507-E9D3-42B9-8B04-B832D62F2EA9}"/>
                      </a:ext>
                    </a:extLst>
                  </p:cNvPr>
                  <p:cNvGrpSpPr/>
                  <p:nvPr/>
                </p:nvGrpSpPr>
                <p:grpSpPr>
                  <a:xfrm>
                    <a:off x="3137643" y="2913370"/>
                    <a:ext cx="514648" cy="3022819"/>
                    <a:chOff x="7755344" y="2657475"/>
                    <a:chExt cx="430671" cy="2660156"/>
                  </a:xfrm>
                </p:grpSpPr>
                <p:cxnSp>
                  <p:nvCxnSpPr>
                    <p:cNvPr id="141" name="Connecteur droit 140">
                      <a:extLst>
                        <a:ext uri="{FF2B5EF4-FFF2-40B4-BE49-F238E27FC236}">
                          <a16:creationId xmlns:a16="http://schemas.microsoft.com/office/drawing/2014/main" id="{0BB4127F-9E2E-414D-8B5D-790D505108AB}"/>
                        </a:ext>
                      </a:extLst>
                    </p:cNvPr>
                    <p:cNvCxnSpPr>
                      <a:cxnSpLocks/>
                    </p:cNvCxnSpPr>
                    <p:nvPr/>
                  </p:nvCxnSpPr>
                  <p:spPr>
                    <a:xfrm>
                      <a:off x="7755344"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E53BCC54-03FE-43CD-A63D-65C3CE70F8FD}"/>
                        </a:ext>
                      </a:extLst>
                    </p:cNvPr>
                    <p:cNvCxnSpPr>
                      <a:cxnSpLocks/>
                    </p:cNvCxnSpPr>
                    <p:nvPr/>
                  </p:nvCxnSpPr>
                  <p:spPr>
                    <a:xfrm>
                      <a:off x="8186015"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8" name="Groupe 137">
                    <a:extLst>
                      <a:ext uri="{FF2B5EF4-FFF2-40B4-BE49-F238E27FC236}">
                        <a16:creationId xmlns:a16="http://schemas.microsoft.com/office/drawing/2014/main" id="{70CE6AF9-D87D-4183-8928-0AE3686CD423}"/>
                      </a:ext>
                    </a:extLst>
                  </p:cNvPr>
                  <p:cNvGrpSpPr/>
                  <p:nvPr/>
                </p:nvGrpSpPr>
                <p:grpSpPr>
                  <a:xfrm>
                    <a:off x="4760029" y="607454"/>
                    <a:ext cx="516959" cy="5328737"/>
                    <a:chOff x="7771361" y="2656403"/>
                    <a:chExt cx="432605" cy="2661228"/>
                  </a:xfrm>
                </p:grpSpPr>
                <p:cxnSp>
                  <p:nvCxnSpPr>
                    <p:cNvPr id="139" name="Connecteur droit 138">
                      <a:extLst>
                        <a:ext uri="{FF2B5EF4-FFF2-40B4-BE49-F238E27FC236}">
                          <a16:creationId xmlns:a16="http://schemas.microsoft.com/office/drawing/2014/main" id="{61C04110-6767-43FC-AC16-7425CEDD246B}"/>
                        </a:ext>
                      </a:extLst>
                    </p:cNvPr>
                    <p:cNvCxnSpPr>
                      <a:cxnSpLocks/>
                    </p:cNvCxnSpPr>
                    <p:nvPr/>
                  </p:nvCxnSpPr>
                  <p:spPr>
                    <a:xfrm>
                      <a:off x="7771361" y="2657475"/>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4494D9AD-3120-436C-9377-0C2481A73873}"/>
                        </a:ext>
                      </a:extLst>
                    </p:cNvPr>
                    <p:cNvCxnSpPr>
                      <a:cxnSpLocks/>
                    </p:cNvCxnSpPr>
                    <p:nvPr/>
                  </p:nvCxnSpPr>
                  <p:spPr>
                    <a:xfrm>
                      <a:off x="8203966" y="2656403"/>
                      <a:ext cx="0" cy="2660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29" name="Groupe 128">
                  <a:extLst>
                    <a:ext uri="{FF2B5EF4-FFF2-40B4-BE49-F238E27FC236}">
                      <a16:creationId xmlns:a16="http://schemas.microsoft.com/office/drawing/2014/main" id="{FDD20C49-318A-403B-B81C-66555BE150BF}"/>
                    </a:ext>
                  </a:extLst>
                </p:cNvPr>
                <p:cNvGrpSpPr/>
                <p:nvPr/>
              </p:nvGrpSpPr>
              <p:grpSpPr>
                <a:xfrm>
                  <a:off x="637972" y="2836274"/>
                  <a:ext cx="1305128" cy="1462940"/>
                  <a:chOff x="732674" y="2999643"/>
                  <a:chExt cx="1521054" cy="1704975"/>
                </a:xfrm>
              </p:grpSpPr>
              <p:sp>
                <p:nvSpPr>
                  <p:cNvPr id="133" name="Arc 132">
                    <a:extLst>
                      <a:ext uri="{FF2B5EF4-FFF2-40B4-BE49-F238E27FC236}">
                        <a16:creationId xmlns:a16="http://schemas.microsoft.com/office/drawing/2014/main" id="{6BACB389-AA7E-4211-B4B7-04982A784865}"/>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34" name="Arc 133">
                    <a:extLst>
                      <a:ext uri="{FF2B5EF4-FFF2-40B4-BE49-F238E27FC236}">
                        <a16:creationId xmlns:a16="http://schemas.microsoft.com/office/drawing/2014/main" id="{0613D383-4265-4D56-92DE-780A8C3C5880}"/>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nvGrpSpPr>
                <p:cNvPr id="130" name="Groupe 129">
                  <a:extLst>
                    <a:ext uri="{FF2B5EF4-FFF2-40B4-BE49-F238E27FC236}">
                      <a16:creationId xmlns:a16="http://schemas.microsoft.com/office/drawing/2014/main" id="{0AD2529F-B2A6-408D-899D-1C786C46962C}"/>
                    </a:ext>
                  </a:extLst>
                </p:cNvPr>
                <p:cNvGrpSpPr/>
                <p:nvPr/>
              </p:nvGrpSpPr>
              <p:grpSpPr>
                <a:xfrm rot="10800000">
                  <a:off x="1631643" y="4580939"/>
                  <a:ext cx="1305128" cy="1462940"/>
                  <a:chOff x="732674" y="2999643"/>
                  <a:chExt cx="1521054" cy="1704975"/>
                </a:xfrm>
              </p:grpSpPr>
              <p:sp>
                <p:nvSpPr>
                  <p:cNvPr id="131" name="Arc 130">
                    <a:extLst>
                      <a:ext uri="{FF2B5EF4-FFF2-40B4-BE49-F238E27FC236}">
                        <a16:creationId xmlns:a16="http://schemas.microsoft.com/office/drawing/2014/main" id="{75F98A0B-3DDA-4675-AFCF-C05CC591BDE0}"/>
                      </a:ext>
                    </a:extLst>
                  </p:cNvPr>
                  <p:cNvSpPr/>
                  <p:nvPr/>
                </p:nvSpPr>
                <p:spPr>
                  <a:xfrm>
                    <a:off x="732674" y="2999643"/>
                    <a:ext cx="1521054" cy="1704975"/>
                  </a:xfrm>
                  <a:prstGeom prst="arc">
                    <a:avLst>
                      <a:gd name="adj1" fmla="val 10839951"/>
                      <a:gd name="adj2" fmla="val 2136733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32" name="Arc 131">
                    <a:extLst>
                      <a:ext uri="{FF2B5EF4-FFF2-40B4-BE49-F238E27FC236}">
                        <a16:creationId xmlns:a16="http://schemas.microsoft.com/office/drawing/2014/main" id="{EE97457C-7F76-4EA5-85A4-85DA8FFB1EBF}"/>
                      </a:ext>
                    </a:extLst>
                  </p:cNvPr>
                  <p:cNvSpPr/>
                  <p:nvPr/>
                </p:nvSpPr>
                <p:spPr>
                  <a:xfrm>
                    <a:off x="1100506" y="3449065"/>
                    <a:ext cx="790236" cy="735423"/>
                  </a:xfrm>
                  <a:prstGeom prst="arc">
                    <a:avLst>
                      <a:gd name="adj1" fmla="val 10839951"/>
                      <a:gd name="adj2" fmla="val 35029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grpSp>
        </p:grpSp>
        <p:sp>
          <p:nvSpPr>
            <p:cNvPr id="100" name="ZoneTexte 99">
              <a:extLst>
                <a:ext uri="{FF2B5EF4-FFF2-40B4-BE49-F238E27FC236}">
                  <a16:creationId xmlns:a16="http://schemas.microsoft.com/office/drawing/2014/main" id="{9AC81EDF-6080-4CF3-A6BF-1370517E846E}"/>
                </a:ext>
              </a:extLst>
            </p:cNvPr>
            <p:cNvSpPr txBox="1"/>
            <p:nvPr/>
          </p:nvSpPr>
          <p:spPr>
            <a:xfrm>
              <a:off x="4628848" y="5307036"/>
              <a:ext cx="634223" cy="375617"/>
            </a:xfrm>
            <a:prstGeom prst="rect">
              <a:avLst/>
            </a:prstGeom>
            <a:noFill/>
          </p:spPr>
          <p:txBody>
            <a:bodyPr wrap="square" rtlCol="0">
              <a:spAutoFit/>
            </a:bodyPr>
            <a:lstStyle/>
            <a:p>
              <a:r>
                <a:rPr lang="fr-CA" dirty="0"/>
                <a:t>Gaz</a:t>
              </a:r>
            </a:p>
          </p:txBody>
        </p:sp>
      </p:grpSp>
      <p:sp>
        <p:nvSpPr>
          <p:cNvPr id="44" name="ZoneTexte 43">
            <a:extLst>
              <a:ext uri="{FF2B5EF4-FFF2-40B4-BE49-F238E27FC236}">
                <a16:creationId xmlns:a16="http://schemas.microsoft.com/office/drawing/2014/main" id="{C68E67CE-2CE1-4177-8E82-4F4DEC41343B}"/>
              </a:ext>
            </a:extLst>
          </p:cNvPr>
          <p:cNvSpPr txBox="1"/>
          <p:nvPr/>
        </p:nvSpPr>
        <p:spPr>
          <a:xfrm>
            <a:off x="2245919" y="4945821"/>
            <a:ext cx="353600" cy="461665"/>
          </a:xfrm>
          <a:prstGeom prst="rect">
            <a:avLst/>
          </a:prstGeom>
          <a:noFill/>
        </p:spPr>
        <p:txBody>
          <a:bodyPr wrap="square" rtlCol="0">
            <a:spAutoFit/>
          </a:bodyPr>
          <a:lstStyle/>
          <a:p>
            <a:r>
              <a:rPr lang="fr-CA" sz="2400" b="1" dirty="0">
                <a:solidFill>
                  <a:srgbClr val="FFFF00"/>
                </a:solidFill>
              </a:rPr>
              <a:t>h</a:t>
            </a:r>
          </a:p>
        </p:txBody>
      </p:sp>
      <p:sp>
        <p:nvSpPr>
          <p:cNvPr id="112" name="ZoneTexte 111">
            <a:extLst>
              <a:ext uri="{FF2B5EF4-FFF2-40B4-BE49-F238E27FC236}">
                <a16:creationId xmlns:a16="http://schemas.microsoft.com/office/drawing/2014/main" id="{A082DF52-BF5B-4538-AE94-D2CD4CE810C1}"/>
              </a:ext>
            </a:extLst>
          </p:cNvPr>
          <p:cNvSpPr txBox="1"/>
          <p:nvPr/>
        </p:nvSpPr>
        <p:spPr>
          <a:xfrm>
            <a:off x="7856391" y="4814383"/>
            <a:ext cx="353600" cy="461665"/>
          </a:xfrm>
          <a:prstGeom prst="rect">
            <a:avLst/>
          </a:prstGeom>
          <a:noFill/>
        </p:spPr>
        <p:txBody>
          <a:bodyPr wrap="square" rtlCol="0">
            <a:spAutoFit/>
          </a:bodyPr>
          <a:lstStyle/>
          <a:p>
            <a:r>
              <a:rPr lang="fr-CA" sz="2400" b="1" dirty="0">
                <a:solidFill>
                  <a:srgbClr val="FFFF00"/>
                </a:solidFill>
              </a:rPr>
              <a:t>h</a:t>
            </a:r>
          </a:p>
        </p:txBody>
      </p:sp>
      <p:sp>
        <p:nvSpPr>
          <p:cNvPr id="74" name="Titre 1">
            <a:extLst>
              <a:ext uri="{FF2B5EF4-FFF2-40B4-BE49-F238E27FC236}">
                <a16:creationId xmlns:a16="http://schemas.microsoft.com/office/drawing/2014/main" id="{EB137D1E-375E-4F82-BED0-D8C3C9DF74A8}"/>
              </a:ext>
            </a:extLst>
          </p:cNvPr>
          <p:cNvSpPr txBox="1">
            <a:spLocks/>
          </p:cNvSpPr>
          <p:nvPr>
            <p:custDataLst>
              <p:tags r:id="rId1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1</a:t>
            </a:r>
          </a:p>
          <a:p>
            <a:pPr algn="ctr"/>
            <a:r>
              <a:rPr lang="fr-CA" sz="1800" b="1" dirty="0">
                <a:solidFill>
                  <a:schemeClr val="bg1"/>
                </a:solidFill>
              </a:rPr>
              <a:t>p. 50 à 52</a:t>
            </a:r>
          </a:p>
        </p:txBody>
      </p:sp>
    </p:spTree>
    <p:extLst>
      <p:ext uri="{BB962C8B-B14F-4D97-AF65-F5344CB8AC3E}">
        <p14:creationId xmlns:p14="http://schemas.microsoft.com/office/powerpoint/2010/main" val="2924715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wipe(left)">
                                      <p:cBhvr>
                                        <p:cTn id="7" dur="500"/>
                                        <p:tgtEl>
                                          <p:spTgt spid="14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outHorizontal)">
                                      <p:cBhvr>
                                        <p:cTn id="25" dur="500"/>
                                        <p:tgtEl>
                                          <p:spTgt spid="4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5">
                                            <p:txEl>
                                              <p:pRg st="1" end="1"/>
                                            </p:txEl>
                                          </p:spTgt>
                                        </p:tgtEl>
                                        <p:attrNameLst>
                                          <p:attrName>style.visibility</p:attrName>
                                        </p:attrNameLst>
                                      </p:cBhvr>
                                      <p:to>
                                        <p:strVal val="visible"/>
                                      </p:to>
                                    </p:set>
                                    <p:animEffect transition="in" filter="wipe(left)">
                                      <p:cBhvr>
                                        <p:cTn id="33" dur="500"/>
                                        <p:tgtEl>
                                          <p:spTgt spid="145">
                                            <p:txEl>
                                              <p:pRg st="1" end="1"/>
                                            </p:txEl>
                                          </p:spTgt>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
                                            <p:txEl>
                                              <p:pRg st="0" end="0"/>
                                            </p:txEl>
                                          </p:spTgt>
                                        </p:tgtEl>
                                        <p:attrNameLst>
                                          <p:attrName>style.visibility</p:attrName>
                                        </p:attrNameLst>
                                      </p:cBhvr>
                                      <p:to>
                                        <p:strVal val="visible"/>
                                      </p:to>
                                    </p:set>
                                    <p:animEffect transition="in" filter="wipe(left)">
                                      <p:cBhvr>
                                        <p:cTn id="42" dur="500"/>
                                        <p:tgtEl>
                                          <p:spTgt spid="40">
                                            <p:txEl>
                                              <p:pRg st="0" end="0"/>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1000"/>
                            </p:stCondLst>
                            <p:childTnLst>
                              <p:par>
                                <p:cTn id="48" presetID="2" presetClass="entr" presetSubtype="1" fill="hold" grpId="0" nodeType="afterEffect">
                                  <p:stCondLst>
                                    <p:cond delay="0"/>
                                  </p:stCondLst>
                                  <p:childTnLst>
                                    <p:set>
                                      <p:cBhvr>
                                        <p:cTn id="49" dur="1" fill="hold">
                                          <p:stCondLst>
                                            <p:cond delay="0"/>
                                          </p:stCondLst>
                                        </p:cTn>
                                        <p:tgtEl>
                                          <p:spTgt spid="103"/>
                                        </p:tgtEl>
                                        <p:attrNameLst>
                                          <p:attrName>style.visibility</p:attrName>
                                        </p:attrNameLst>
                                      </p:cBhvr>
                                      <p:to>
                                        <p:strVal val="visible"/>
                                      </p:to>
                                    </p:set>
                                    <p:anim calcmode="lin" valueType="num">
                                      <p:cBhvr additive="base">
                                        <p:cTn id="50" dur="500" fill="hold"/>
                                        <p:tgtEl>
                                          <p:spTgt spid="103"/>
                                        </p:tgtEl>
                                        <p:attrNameLst>
                                          <p:attrName>ppt_x</p:attrName>
                                        </p:attrNameLst>
                                      </p:cBhvr>
                                      <p:tavLst>
                                        <p:tav tm="0">
                                          <p:val>
                                            <p:strVal val="#ppt_x"/>
                                          </p:val>
                                        </p:tav>
                                        <p:tav tm="100000">
                                          <p:val>
                                            <p:strVal val="#ppt_x"/>
                                          </p:val>
                                        </p:tav>
                                      </p:tavLst>
                                    </p:anim>
                                    <p:anim calcmode="lin" valueType="num">
                                      <p:cBhvr additive="base">
                                        <p:cTn id="51" dur="500" fill="hold"/>
                                        <p:tgtEl>
                                          <p:spTgt spid="103"/>
                                        </p:tgtEl>
                                        <p:attrNameLst>
                                          <p:attrName>ppt_y</p:attrName>
                                        </p:attrNameLst>
                                      </p:cBhvr>
                                      <p:tavLst>
                                        <p:tav tm="0">
                                          <p:val>
                                            <p:strVal val="0-#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 calcmode="lin" valueType="num">
                                      <p:cBhvr additive="base">
                                        <p:cTn id="54" dur="500" fill="hold"/>
                                        <p:tgtEl>
                                          <p:spTgt spid="102"/>
                                        </p:tgtEl>
                                        <p:attrNameLst>
                                          <p:attrName>ppt_x</p:attrName>
                                        </p:attrNameLst>
                                      </p:cBhvr>
                                      <p:tavLst>
                                        <p:tav tm="0">
                                          <p:val>
                                            <p:strVal val="#ppt_x"/>
                                          </p:val>
                                        </p:tav>
                                        <p:tav tm="100000">
                                          <p:val>
                                            <p:strVal val="#ppt_x"/>
                                          </p:val>
                                        </p:tav>
                                      </p:tavLst>
                                    </p:anim>
                                    <p:anim calcmode="lin" valueType="num">
                                      <p:cBhvr additive="base">
                                        <p:cTn id="55"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42" fill="hold" nodeType="click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barn(outHorizontal)">
                                      <p:cBhvr>
                                        <p:cTn id="60" dur="500"/>
                                        <p:tgtEl>
                                          <p:spTgt spid="10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40">
                                            <p:txEl>
                                              <p:pRg st="1" end="1"/>
                                            </p:txEl>
                                          </p:spTgt>
                                        </p:tgtEl>
                                        <p:attrNameLst>
                                          <p:attrName>style.visibility</p:attrName>
                                        </p:attrNameLst>
                                      </p:cBhvr>
                                      <p:to>
                                        <p:strVal val="visible"/>
                                      </p:to>
                                    </p:set>
                                    <p:animEffect transition="in" filter="wipe(left)">
                                      <p:cBhvr>
                                        <p:cTn id="68"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P spid="40" grpId="0" uiExpand="1" build="p"/>
      <p:bldP spid="33" grpId="0" animBg="1"/>
      <p:bldP spid="34" grpId="0" animBg="1"/>
      <p:bldP spid="102" grpId="0" animBg="1"/>
      <p:bldP spid="103" grpId="0" animBg="1"/>
      <p:bldP spid="44" grpId="0"/>
      <p:bldP spid="1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Lecture d’un manomètre (p.52) – mesure absolue</a:t>
            </a:r>
          </a:p>
        </p:txBody>
      </p:sp>
      <p:sp>
        <p:nvSpPr>
          <p:cNvPr id="3" name="Slide Number Placeholder 2"/>
          <p:cNvSpPr>
            <a:spLocks noGrp="1"/>
          </p:cNvSpPr>
          <p:nvPr>
            <p:ph type="sldNum" sz="quarter" idx="12"/>
          </p:nvPr>
        </p:nvSpPr>
        <p:spPr/>
        <p:txBody>
          <a:bodyPr/>
          <a:lstStyle/>
          <a:p>
            <a:fld id="{532E402A-972A-4FB9-B7F3-9DA6FE68AC5D}" type="slidenum">
              <a:rPr lang="fr-CA" smtClean="0"/>
              <a:t>19</a:t>
            </a:fld>
            <a:endParaRPr lang="fr-CA"/>
          </a:p>
        </p:txBody>
      </p:sp>
      <p:sp>
        <p:nvSpPr>
          <p:cNvPr id="4" name="Content Placeholder 3"/>
          <p:cNvSpPr>
            <a:spLocks noGrp="1"/>
          </p:cNvSpPr>
          <p:nvPr>
            <p:ph sz="quarter" idx="1"/>
          </p:nvPr>
        </p:nvSpPr>
        <p:spPr/>
        <p:txBody>
          <a:bodyPr/>
          <a:lstStyle/>
          <a:p>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274" y="1826718"/>
            <a:ext cx="516255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929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1231264"/>
          </a:xfrm>
        </p:spPr>
        <p:txBody>
          <a:bodyPr>
            <a:normAutofit fontScale="90000"/>
          </a:bodyPr>
          <a:lstStyle/>
          <a:p>
            <a:r>
              <a:rPr lang="fr-CA" sz="4800" b="1" dirty="0"/>
              <a:t>Propriétés macroscopiques d’un gaz</a:t>
            </a:r>
          </a:p>
        </p:txBody>
      </p:sp>
      <p:sp>
        <p:nvSpPr>
          <p:cNvPr id="38" name="Rectangle 37">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a:t>
            </a:r>
          </a:p>
          <a:p>
            <a:pPr algn="ctr">
              <a:spcAft>
                <a:spcPts val="600"/>
              </a:spcAft>
            </a:pPr>
            <a:r>
              <a:rPr lang="fr-CA" sz="4000" b="1" dirty="0">
                <a:solidFill>
                  <a:schemeClr val="bg1"/>
                </a:solidFill>
              </a:rPr>
              <a:t>p.43</a:t>
            </a:r>
            <a:endParaRPr lang="fr-CA" sz="2400" b="1" dirty="0">
              <a:solidFill>
                <a:schemeClr val="bg1"/>
              </a:solidFill>
            </a:endParaRPr>
          </a:p>
        </p:txBody>
      </p:sp>
    </p:spTree>
    <p:extLst>
      <p:ext uri="{BB962C8B-B14F-4D97-AF65-F5344CB8AC3E}">
        <p14:creationId xmlns:p14="http://schemas.microsoft.com/office/powerpoint/2010/main" val="2202036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dirty="0"/>
              <a:t>Lecture d’un manomètre (p.52) – mesure relative</a:t>
            </a:r>
          </a:p>
        </p:txBody>
      </p:sp>
      <p:sp>
        <p:nvSpPr>
          <p:cNvPr id="3" name="Slide Number Placeholder 2"/>
          <p:cNvSpPr>
            <a:spLocks noGrp="1"/>
          </p:cNvSpPr>
          <p:nvPr>
            <p:ph type="sldNum" sz="quarter" idx="12"/>
          </p:nvPr>
        </p:nvSpPr>
        <p:spPr/>
        <p:txBody>
          <a:bodyPr/>
          <a:lstStyle/>
          <a:p>
            <a:fld id="{532E402A-972A-4FB9-B7F3-9DA6FE68AC5D}" type="slidenum">
              <a:rPr lang="fr-CA" smtClean="0"/>
              <a:t>20</a:t>
            </a:fld>
            <a:endParaRPr lang="fr-CA"/>
          </a:p>
        </p:txBody>
      </p:sp>
      <p:sp>
        <p:nvSpPr>
          <p:cNvPr id="4" name="Content Placeholder 3"/>
          <p:cNvSpPr>
            <a:spLocks noGrp="1"/>
          </p:cNvSpPr>
          <p:nvPr>
            <p:ph sz="quarter" idx="1"/>
          </p:nvPr>
        </p:nvSpPr>
        <p:spPr/>
        <p:txBody>
          <a:bodyPr/>
          <a:lstStyle/>
          <a:p>
            <a:endParaRPr lang="fr-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10" y="1968190"/>
            <a:ext cx="9173172"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e 17">
            <a:extLst>
              <a:ext uri="{FF2B5EF4-FFF2-40B4-BE49-F238E27FC236}">
                <a16:creationId xmlns:a16="http://schemas.microsoft.com/office/drawing/2014/main" id="{B755E914-D9A0-4103-9F23-9E180DE62796}"/>
              </a:ext>
            </a:extLst>
          </p:cNvPr>
          <p:cNvGrpSpPr/>
          <p:nvPr/>
        </p:nvGrpSpPr>
        <p:grpSpPr>
          <a:xfrm>
            <a:off x="8607591" y="4300279"/>
            <a:ext cx="819360" cy="831960"/>
            <a:chOff x="8607591" y="4300279"/>
            <a:chExt cx="819360" cy="831960"/>
          </a:xfrm>
        </p:grpSpPr>
        <mc:AlternateContent xmlns:mc="http://schemas.openxmlformats.org/markup-compatibility/2006">
          <mc:Choice xmlns:p14="http://schemas.microsoft.com/office/powerpoint/2010/main" Requires="p14">
            <p:contentPart p14:bwMode="auto" r:id="rId3">
              <p14:nvContentPartPr>
                <p14:cNvPr id="5" name="Encre 4">
                  <a:extLst>
                    <a:ext uri="{FF2B5EF4-FFF2-40B4-BE49-F238E27FC236}">
                      <a16:creationId xmlns:a16="http://schemas.microsoft.com/office/drawing/2014/main" id="{7BE83AA3-85AB-4401-8F2B-57B6FBD00F0C}"/>
                    </a:ext>
                  </a:extLst>
                </p14:cNvPr>
                <p14:cNvContentPartPr/>
                <p14:nvPr/>
              </p14:nvContentPartPr>
              <p14:xfrm>
                <a:off x="8616591" y="4653799"/>
                <a:ext cx="115560" cy="123480"/>
              </p14:xfrm>
            </p:contentPart>
          </mc:Choice>
          <mc:Fallback>
            <p:pic>
              <p:nvPicPr>
                <p:cNvPr id="5" name="Encre 4">
                  <a:extLst>
                    <a:ext uri="{FF2B5EF4-FFF2-40B4-BE49-F238E27FC236}">
                      <a16:creationId xmlns:a16="http://schemas.microsoft.com/office/drawing/2014/main" id="{7BE83AA3-85AB-4401-8F2B-57B6FBD00F0C}"/>
                    </a:ext>
                  </a:extLst>
                </p:cNvPr>
                <p:cNvPicPr/>
                <p:nvPr/>
              </p:nvPicPr>
              <p:blipFill>
                <a:blip r:embed="rId4"/>
                <a:stretch>
                  <a:fillRect/>
                </a:stretch>
              </p:blipFill>
              <p:spPr>
                <a:xfrm>
                  <a:off x="8607591" y="4645159"/>
                  <a:ext cx="133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cre 5">
                  <a:extLst>
                    <a:ext uri="{FF2B5EF4-FFF2-40B4-BE49-F238E27FC236}">
                      <a16:creationId xmlns:a16="http://schemas.microsoft.com/office/drawing/2014/main" id="{692FABC9-65FA-43FD-AADF-8FDE7D4968F5}"/>
                    </a:ext>
                  </a:extLst>
                </p14:cNvPr>
                <p14:cNvContentPartPr/>
                <p14:nvPr/>
              </p14:nvContentPartPr>
              <p14:xfrm>
                <a:off x="8607591" y="4727959"/>
                <a:ext cx="126720" cy="213480"/>
              </p14:xfrm>
            </p:contentPart>
          </mc:Choice>
          <mc:Fallback>
            <p:pic>
              <p:nvPicPr>
                <p:cNvPr id="6" name="Encre 5">
                  <a:extLst>
                    <a:ext uri="{FF2B5EF4-FFF2-40B4-BE49-F238E27FC236}">
                      <a16:creationId xmlns:a16="http://schemas.microsoft.com/office/drawing/2014/main" id="{692FABC9-65FA-43FD-AADF-8FDE7D4968F5}"/>
                    </a:ext>
                  </a:extLst>
                </p:cNvPr>
                <p:cNvPicPr/>
                <p:nvPr/>
              </p:nvPicPr>
              <p:blipFill>
                <a:blip r:embed="rId6"/>
                <a:stretch>
                  <a:fillRect/>
                </a:stretch>
              </p:blipFill>
              <p:spPr>
                <a:xfrm>
                  <a:off x="8598951" y="4719319"/>
                  <a:ext cx="144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cre 6">
                  <a:extLst>
                    <a:ext uri="{FF2B5EF4-FFF2-40B4-BE49-F238E27FC236}">
                      <a16:creationId xmlns:a16="http://schemas.microsoft.com/office/drawing/2014/main" id="{4067851A-0C8C-426A-9EB3-D2A6523790C0}"/>
                    </a:ext>
                  </a:extLst>
                </p14:cNvPr>
                <p14:cNvContentPartPr/>
                <p14:nvPr/>
              </p14:nvContentPartPr>
              <p14:xfrm>
                <a:off x="8799471" y="4533559"/>
                <a:ext cx="113400" cy="103680"/>
              </p14:xfrm>
            </p:contentPart>
          </mc:Choice>
          <mc:Fallback>
            <p:pic>
              <p:nvPicPr>
                <p:cNvPr id="7" name="Encre 6">
                  <a:extLst>
                    <a:ext uri="{FF2B5EF4-FFF2-40B4-BE49-F238E27FC236}">
                      <a16:creationId xmlns:a16="http://schemas.microsoft.com/office/drawing/2014/main" id="{4067851A-0C8C-426A-9EB3-D2A6523790C0}"/>
                    </a:ext>
                  </a:extLst>
                </p:cNvPr>
                <p:cNvPicPr/>
                <p:nvPr/>
              </p:nvPicPr>
              <p:blipFill>
                <a:blip r:embed="rId8"/>
                <a:stretch>
                  <a:fillRect/>
                </a:stretch>
              </p:blipFill>
              <p:spPr>
                <a:xfrm>
                  <a:off x="8790471" y="4524919"/>
                  <a:ext cx="131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cre 7">
                  <a:extLst>
                    <a:ext uri="{FF2B5EF4-FFF2-40B4-BE49-F238E27FC236}">
                      <a16:creationId xmlns:a16="http://schemas.microsoft.com/office/drawing/2014/main" id="{E063C670-781E-491A-B88A-608101E1B156}"/>
                    </a:ext>
                  </a:extLst>
                </p14:cNvPr>
                <p14:cNvContentPartPr/>
                <p14:nvPr/>
              </p14:nvContentPartPr>
              <p14:xfrm>
                <a:off x="8799471" y="4622479"/>
                <a:ext cx="138240" cy="210600"/>
              </p14:xfrm>
            </p:contentPart>
          </mc:Choice>
          <mc:Fallback>
            <p:pic>
              <p:nvPicPr>
                <p:cNvPr id="8" name="Encre 7">
                  <a:extLst>
                    <a:ext uri="{FF2B5EF4-FFF2-40B4-BE49-F238E27FC236}">
                      <a16:creationId xmlns:a16="http://schemas.microsoft.com/office/drawing/2014/main" id="{E063C670-781E-491A-B88A-608101E1B156}"/>
                    </a:ext>
                  </a:extLst>
                </p:cNvPr>
                <p:cNvPicPr/>
                <p:nvPr/>
              </p:nvPicPr>
              <p:blipFill>
                <a:blip r:embed="rId10"/>
                <a:stretch>
                  <a:fillRect/>
                </a:stretch>
              </p:blipFill>
              <p:spPr>
                <a:xfrm>
                  <a:off x="8790471" y="4613839"/>
                  <a:ext cx="155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cre 8">
                  <a:extLst>
                    <a:ext uri="{FF2B5EF4-FFF2-40B4-BE49-F238E27FC236}">
                      <a16:creationId xmlns:a16="http://schemas.microsoft.com/office/drawing/2014/main" id="{E7C50A27-F0AD-413C-B5BF-A53A149E426D}"/>
                    </a:ext>
                  </a:extLst>
                </p14:cNvPr>
                <p14:cNvContentPartPr/>
                <p14:nvPr/>
              </p14:nvContentPartPr>
              <p14:xfrm>
                <a:off x="8972991" y="4551919"/>
                <a:ext cx="77400" cy="90000"/>
              </p14:xfrm>
            </p:contentPart>
          </mc:Choice>
          <mc:Fallback>
            <p:pic>
              <p:nvPicPr>
                <p:cNvPr id="9" name="Encre 8">
                  <a:extLst>
                    <a:ext uri="{FF2B5EF4-FFF2-40B4-BE49-F238E27FC236}">
                      <a16:creationId xmlns:a16="http://schemas.microsoft.com/office/drawing/2014/main" id="{E7C50A27-F0AD-413C-B5BF-A53A149E426D}"/>
                    </a:ext>
                  </a:extLst>
                </p:cNvPr>
                <p:cNvPicPr/>
                <p:nvPr/>
              </p:nvPicPr>
              <p:blipFill>
                <a:blip r:embed="rId12"/>
                <a:stretch>
                  <a:fillRect/>
                </a:stretch>
              </p:blipFill>
              <p:spPr>
                <a:xfrm>
                  <a:off x="8963991" y="4543279"/>
                  <a:ext cx="95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Encre 10">
                  <a:extLst>
                    <a:ext uri="{FF2B5EF4-FFF2-40B4-BE49-F238E27FC236}">
                      <a16:creationId xmlns:a16="http://schemas.microsoft.com/office/drawing/2014/main" id="{8FD748D1-791C-4C3D-B635-4EB873644991}"/>
                    </a:ext>
                  </a:extLst>
                </p14:cNvPr>
                <p14:cNvContentPartPr/>
                <p14:nvPr/>
              </p14:nvContentPartPr>
              <p14:xfrm>
                <a:off x="9153351" y="4349599"/>
                <a:ext cx="111960" cy="240840"/>
              </p14:xfrm>
            </p:contentPart>
          </mc:Choice>
          <mc:Fallback>
            <p:pic>
              <p:nvPicPr>
                <p:cNvPr id="11" name="Encre 10">
                  <a:extLst>
                    <a:ext uri="{FF2B5EF4-FFF2-40B4-BE49-F238E27FC236}">
                      <a16:creationId xmlns:a16="http://schemas.microsoft.com/office/drawing/2014/main" id="{8FD748D1-791C-4C3D-B635-4EB873644991}"/>
                    </a:ext>
                  </a:extLst>
                </p:cNvPr>
                <p:cNvPicPr/>
                <p:nvPr/>
              </p:nvPicPr>
              <p:blipFill>
                <a:blip r:embed="rId14"/>
                <a:stretch>
                  <a:fillRect/>
                </a:stretch>
              </p:blipFill>
              <p:spPr>
                <a:xfrm>
                  <a:off x="9144711" y="4340599"/>
                  <a:ext cx="129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Encre 11">
                  <a:extLst>
                    <a:ext uri="{FF2B5EF4-FFF2-40B4-BE49-F238E27FC236}">
                      <a16:creationId xmlns:a16="http://schemas.microsoft.com/office/drawing/2014/main" id="{3B3A32BB-BD03-4D62-B140-DF8C410D1FED}"/>
                    </a:ext>
                  </a:extLst>
                </p14:cNvPr>
                <p14:cNvContentPartPr/>
                <p14:nvPr/>
              </p14:nvContentPartPr>
              <p14:xfrm>
                <a:off x="9296271" y="4300279"/>
                <a:ext cx="130680" cy="201960"/>
              </p14:xfrm>
            </p:contentPart>
          </mc:Choice>
          <mc:Fallback>
            <p:pic>
              <p:nvPicPr>
                <p:cNvPr id="12" name="Encre 11">
                  <a:extLst>
                    <a:ext uri="{FF2B5EF4-FFF2-40B4-BE49-F238E27FC236}">
                      <a16:creationId xmlns:a16="http://schemas.microsoft.com/office/drawing/2014/main" id="{3B3A32BB-BD03-4D62-B140-DF8C410D1FED}"/>
                    </a:ext>
                  </a:extLst>
                </p:cNvPr>
                <p:cNvPicPr/>
                <p:nvPr/>
              </p:nvPicPr>
              <p:blipFill>
                <a:blip r:embed="rId16"/>
                <a:stretch>
                  <a:fillRect/>
                </a:stretch>
              </p:blipFill>
              <p:spPr>
                <a:xfrm>
                  <a:off x="9287271" y="4291639"/>
                  <a:ext cx="148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Encre 13">
                  <a:extLst>
                    <a:ext uri="{FF2B5EF4-FFF2-40B4-BE49-F238E27FC236}">
                      <a16:creationId xmlns:a16="http://schemas.microsoft.com/office/drawing/2014/main" id="{E01F4423-50B8-4AB8-A790-FD09951BA441}"/>
                    </a:ext>
                  </a:extLst>
                </p14:cNvPr>
                <p14:cNvContentPartPr/>
                <p14:nvPr/>
              </p14:nvContentPartPr>
              <p14:xfrm>
                <a:off x="8900271" y="4999039"/>
                <a:ext cx="43920" cy="65880"/>
              </p14:xfrm>
            </p:contentPart>
          </mc:Choice>
          <mc:Fallback>
            <p:pic>
              <p:nvPicPr>
                <p:cNvPr id="14" name="Encre 13">
                  <a:extLst>
                    <a:ext uri="{FF2B5EF4-FFF2-40B4-BE49-F238E27FC236}">
                      <a16:creationId xmlns:a16="http://schemas.microsoft.com/office/drawing/2014/main" id="{E01F4423-50B8-4AB8-A790-FD09951BA441}"/>
                    </a:ext>
                  </a:extLst>
                </p:cNvPr>
                <p:cNvPicPr/>
                <p:nvPr/>
              </p:nvPicPr>
              <p:blipFill>
                <a:blip r:embed="rId18"/>
                <a:stretch>
                  <a:fillRect/>
                </a:stretch>
              </p:blipFill>
              <p:spPr>
                <a:xfrm>
                  <a:off x="8891271" y="4990039"/>
                  <a:ext cx="61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Encre 14">
                  <a:extLst>
                    <a:ext uri="{FF2B5EF4-FFF2-40B4-BE49-F238E27FC236}">
                      <a16:creationId xmlns:a16="http://schemas.microsoft.com/office/drawing/2014/main" id="{CAB152B1-BDD9-4DA2-B257-55C0E7F9BD0E}"/>
                    </a:ext>
                  </a:extLst>
                </p14:cNvPr>
                <p14:cNvContentPartPr/>
                <p14:nvPr/>
              </p14:nvContentPartPr>
              <p14:xfrm>
                <a:off x="8929071" y="5040799"/>
                <a:ext cx="79200" cy="91440"/>
              </p14:xfrm>
            </p:contentPart>
          </mc:Choice>
          <mc:Fallback>
            <p:pic>
              <p:nvPicPr>
                <p:cNvPr id="15" name="Encre 14">
                  <a:extLst>
                    <a:ext uri="{FF2B5EF4-FFF2-40B4-BE49-F238E27FC236}">
                      <a16:creationId xmlns:a16="http://schemas.microsoft.com/office/drawing/2014/main" id="{CAB152B1-BDD9-4DA2-B257-55C0E7F9BD0E}"/>
                    </a:ext>
                  </a:extLst>
                </p:cNvPr>
                <p:cNvPicPr/>
                <p:nvPr/>
              </p:nvPicPr>
              <p:blipFill>
                <a:blip r:embed="rId20"/>
                <a:stretch>
                  <a:fillRect/>
                </a:stretch>
              </p:blipFill>
              <p:spPr>
                <a:xfrm>
                  <a:off x="8920431" y="5032159"/>
                  <a:ext cx="96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Encre 15">
                  <a:extLst>
                    <a:ext uri="{FF2B5EF4-FFF2-40B4-BE49-F238E27FC236}">
                      <a16:creationId xmlns:a16="http://schemas.microsoft.com/office/drawing/2014/main" id="{0961D71E-1FEA-44B7-9E8E-F5B7193530A4}"/>
                    </a:ext>
                  </a:extLst>
                </p14:cNvPr>
                <p14:cNvContentPartPr/>
                <p14:nvPr/>
              </p14:nvContentPartPr>
              <p14:xfrm>
                <a:off x="9051471" y="4791319"/>
                <a:ext cx="162000" cy="228960"/>
              </p14:xfrm>
            </p:contentPart>
          </mc:Choice>
          <mc:Fallback>
            <p:pic>
              <p:nvPicPr>
                <p:cNvPr id="16" name="Encre 15">
                  <a:extLst>
                    <a:ext uri="{FF2B5EF4-FFF2-40B4-BE49-F238E27FC236}">
                      <a16:creationId xmlns:a16="http://schemas.microsoft.com/office/drawing/2014/main" id="{0961D71E-1FEA-44B7-9E8E-F5B7193530A4}"/>
                    </a:ext>
                  </a:extLst>
                </p:cNvPr>
                <p:cNvPicPr/>
                <p:nvPr/>
              </p:nvPicPr>
              <p:blipFill>
                <a:blip r:embed="rId22"/>
                <a:stretch>
                  <a:fillRect/>
                </a:stretch>
              </p:blipFill>
              <p:spPr>
                <a:xfrm>
                  <a:off x="9042831" y="4782679"/>
                  <a:ext cx="1796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Encre 16">
                  <a:extLst>
                    <a:ext uri="{FF2B5EF4-FFF2-40B4-BE49-F238E27FC236}">
                      <a16:creationId xmlns:a16="http://schemas.microsoft.com/office/drawing/2014/main" id="{A0FA2948-C419-4090-898F-BE43BFA5C9F1}"/>
                    </a:ext>
                  </a:extLst>
                </p14:cNvPr>
                <p14:cNvContentPartPr/>
                <p14:nvPr/>
              </p14:nvContentPartPr>
              <p14:xfrm>
                <a:off x="9252711" y="4657399"/>
                <a:ext cx="104400" cy="273960"/>
              </p14:xfrm>
            </p:contentPart>
          </mc:Choice>
          <mc:Fallback>
            <p:pic>
              <p:nvPicPr>
                <p:cNvPr id="17" name="Encre 16">
                  <a:extLst>
                    <a:ext uri="{FF2B5EF4-FFF2-40B4-BE49-F238E27FC236}">
                      <a16:creationId xmlns:a16="http://schemas.microsoft.com/office/drawing/2014/main" id="{A0FA2948-C419-4090-898F-BE43BFA5C9F1}"/>
                    </a:ext>
                  </a:extLst>
                </p:cNvPr>
                <p:cNvPicPr/>
                <p:nvPr/>
              </p:nvPicPr>
              <p:blipFill>
                <a:blip r:embed="rId24"/>
                <a:stretch>
                  <a:fillRect/>
                </a:stretch>
              </p:blipFill>
              <p:spPr>
                <a:xfrm>
                  <a:off x="9244071" y="4648759"/>
                  <a:ext cx="122040" cy="291600"/>
                </a:xfrm>
                <a:prstGeom prst="rect">
                  <a:avLst/>
                </a:prstGeom>
              </p:spPr>
            </p:pic>
          </mc:Fallback>
        </mc:AlternateContent>
      </p:grpSp>
    </p:spTree>
    <p:extLst>
      <p:ext uri="{BB962C8B-B14F-4D97-AF65-F5344CB8AC3E}">
        <p14:creationId xmlns:p14="http://schemas.microsoft.com/office/powerpoint/2010/main" val="372354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DF8B6-1BFF-4A64-B71A-EFE4815F7265}"/>
              </a:ext>
            </a:extLst>
          </p:cNvPr>
          <p:cNvSpPr>
            <a:spLocks noGrp="1"/>
          </p:cNvSpPr>
          <p:nvPr>
            <p:ph type="title"/>
          </p:nvPr>
        </p:nvSpPr>
        <p:spPr/>
        <p:txBody>
          <a:bodyPr/>
          <a:lstStyle/>
          <a:p>
            <a:r>
              <a:rPr lang="fr-CA" dirty="0"/>
              <a:t>Manomètres doubles</a:t>
            </a:r>
          </a:p>
        </p:txBody>
      </p:sp>
      <p:sp>
        <p:nvSpPr>
          <p:cNvPr id="3" name="Espace réservé du contenu 2">
            <a:extLst>
              <a:ext uri="{FF2B5EF4-FFF2-40B4-BE49-F238E27FC236}">
                <a16:creationId xmlns:a16="http://schemas.microsoft.com/office/drawing/2014/main" id="{D9A8E7A4-B6AD-40B5-903D-9ECB78E0678F}"/>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7FDC1102-2D4A-4924-BF78-32200B220200}"/>
              </a:ext>
            </a:extLst>
          </p:cNvPr>
          <p:cNvPicPr>
            <a:picLocks noChangeAspect="1"/>
          </p:cNvPicPr>
          <p:nvPr/>
        </p:nvPicPr>
        <p:blipFill>
          <a:blip r:embed="rId2"/>
          <a:stretch>
            <a:fillRect/>
          </a:stretch>
        </p:blipFill>
        <p:spPr>
          <a:xfrm>
            <a:off x="255273" y="1675779"/>
            <a:ext cx="10744752" cy="492150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cre 4">
                <a:extLst>
                  <a:ext uri="{FF2B5EF4-FFF2-40B4-BE49-F238E27FC236}">
                    <a16:creationId xmlns:a16="http://schemas.microsoft.com/office/drawing/2014/main" id="{582F86AD-CE7E-4888-929F-DC5010EE231E}"/>
                  </a:ext>
                </a:extLst>
              </p14:cNvPr>
              <p14:cNvContentPartPr/>
              <p14:nvPr/>
            </p14:nvContentPartPr>
            <p14:xfrm>
              <a:off x="1855431" y="6313399"/>
              <a:ext cx="1800" cy="7560"/>
            </p14:xfrm>
          </p:contentPart>
        </mc:Choice>
        <mc:Fallback>
          <p:pic>
            <p:nvPicPr>
              <p:cNvPr id="5" name="Encre 4">
                <a:extLst>
                  <a:ext uri="{FF2B5EF4-FFF2-40B4-BE49-F238E27FC236}">
                    <a16:creationId xmlns:a16="http://schemas.microsoft.com/office/drawing/2014/main" id="{582F86AD-CE7E-4888-929F-DC5010EE231E}"/>
                  </a:ext>
                </a:extLst>
              </p:cNvPr>
              <p:cNvPicPr/>
              <p:nvPr/>
            </p:nvPicPr>
            <p:blipFill>
              <a:blip r:embed="rId4"/>
              <a:stretch>
                <a:fillRect/>
              </a:stretch>
            </p:blipFill>
            <p:spPr>
              <a:xfrm>
                <a:off x="1846431" y="6304759"/>
                <a:ext cx="19440" cy="25200"/>
              </a:xfrm>
              <a:prstGeom prst="rect">
                <a:avLst/>
              </a:prstGeom>
            </p:spPr>
          </p:pic>
        </mc:Fallback>
      </mc:AlternateContent>
      <p:grpSp>
        <p:nvGrpSpPr>
          <p:cNvPr id="14" name="Groupe 13">
            <a:extLst>
              <a:ext uri="{FF2B5EF4-FFF2-40B4-BE49-F238E27FC236}">
                <a16:creationId xmlns:a16="http://schemas.microsoft.com/office/drawing/2014/main" id="{A2D310DE-2DEA-44E4-929A-8024183DBE1C}"/>
              </a:ext>
            </a:extLst>
          </p:cNvPr>
          <p:cNvGrpSpPr/>
          <p:nvPr/>
        </p:nvGrpSpPr>
        <p:grpSpPr>
          <a:xfrm>
            <a:off x="565911" y="5977879"/>
            <a:ext cx="321120" cy="514440"/>
            <a:chOff x="565911" y="5977879"/>
            <a:chExt cx="321120" cy="514440"/>
          </a:xfrm>
        </p:grpSpPr>
        <mc:AlternateContent xmlns:mc="http://schemas.openxmlformats.org/markup-compatibility/2006">
          <mc:Choice xmlns:p14="http://schemas.microsoft.com/office/powerpoint/2010/main" Requires="p14">
            <p:contentPart p14:bwMode="auto" r:id="rId5">
              <p14:nvContentPartPr>
                <p14:cNvPr id="9" name="Encre 8">
                  <a:extLst>
                    <a:ext uri="{FF2B5EF4-FFF2-40B4-BE49-F238E27FC236}">
                      <a16:creationId xmlns:a16="http://schemas.microsoft.com/office/drawing/2014/main" id="{C947BC0A-835F-4725-B851-E3B1672952BE}"/>
                    </a:ext>
                  </a:extLst>
                </p14:cNvPr>
                <p14:cNvContentPartPr/>
                <p14:nvPr/>
              </p14:nvContentPartPr>
              <p14:xfrm>
                <a:off x="565911" y="6017119"/>
                <a:ext cx="36000" cy="387360"/>
              </p14:xfrm>
            </p:contentPart>
          </mc:Choice>
          <mc:Fallback>
            <p:pic>
              <p:nvPicPr>
                <p:cNvPr id="9" name="Encre 8">
                  <a:extLst>
                    <a:ext uri="{FF2B5EF4-FFF2-40B4-BE49-F238E27FC236}">
                      <a16:creationId xmlns:a16="http://schemas.microsoft.com/office/drawing/2014/main" id="{C947BC0A-835F-4725-B851-E3B1672952BE}"/>
                    </a:ext>
                  </a:extLst>
                </p:cNvPr>
                <p:cNvPicPr/>
                <p:nvPr/>
              </p:nvPicPr>
              <p:blipFill>
                <a:blip r:embed="rId6"/>
                <a:stretch>
                  <a:fillRect/>
                </a:stretch>
              </p:blipFill>
              <p:spPr>
                <a:xfrm>
                  <a:off x="557271" y="6008479"/>
                  <a:ext cx="536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Encre 9">
                  <a:extLst>
                    <a:ext uri="{FF2B5EF4-FFF2-40B4-BE49-F238E27FC236}">
                      <a16:creationId xmlns:a16="http://schemas.microsoft.com/office/drawing/2014/main" id="{B993A7DB-BBB5-4577-9DE7-AE97C758264B}"/>
                    </a:ext>
                  </a:extLst>
                </p14:cNvPr>
                <p14:cNvContentPartPr/>
                <p14:nvPr/>
              </p14:nvContentPartPr>
              <p14:xfrm>
                <a:off x="577431" y="5977879"/>
                <a:ext cx="199800" cy="207360"/>
              </p14:xfrm>
            </p:contentPart>
          </mc:Choice>
          <mc:Fallback>
            <p:pic>
              <p:nvPicPr>
                <p:cNvPr id="10" name="Encre 9">
                  <a:extLst>
                    <a:ext uri="{FF2B5EF4-FFF2-40B4-BE49-F238E27FC236}">
                      <a16:creationId xmlns:a16="http://schemas.microsoft.com/office/drawing/2014/main" id="{B993A7DB-BBB5-4577-9DE7-AE97C758264B}"/>
                    </a:ext>
                  </a:extLst>
                </p:cNvPr>
                <p:cNvPicPr/>
                <p:nvPr/>
              </p:nvPicPr>
              <p:blipFill>
                <a:blip r:embed="rId8"/>
                <a:stretch>
                  <a:fillRect/>
                </a:stretch>
              </p:blipFill>
              <p:spPr>
                <a:xfrm>
                  <a:off x="568791" y="5968879"/>
                  <a:ext cx="2174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Encre 11">
                  <a:extLst>
                    <a:ext uri="{FF2B5EF4-FFF2-40B4-BE49-F238E27FC236}">
                      <a16:creationId xmlns:a16="http://schemas.microsoft.com/office/drawing/2014/main" id="{027B5739-B0F7-4D89-B5B4-AE20496A2EA3}"/>
                    </a:ext>
                  </a:extLst>
                </p14:cNvPr>
                <p14:cNvContentPartPr/>
                <p14:nvPr/>
              </p14:nvContentPartPr>
              <p14:xfrm>
                <a:off x="747351" y="6287839"/>
                <a:ext cx="135720" cy="204480"/>
              </p14:xfrm>
            </p:contentPart>
          </mc:Choice>
          <mc:Fallback>
            <p:pic>
              <p:nvPicPr>
                <p:cNvPr id="12" name="Encre 11">
                  <a:extLst>
                    <a:ext uri="{FF2B5EF4-FFF2-40B4-BE49-F238E27FC236}">
                      <a16:creationId xmlns:a16="http://schemas.microsoft.com/office/drawing/2014/main" id="{027B5739-B0F7-4D89-B5B4-AE20496A2EA3}"/>
                    </a:ext>
                  </a:extLst>
                </p:cNvPr>
                <p:cNvPicPr/>
                <p:nvPr/>
              </p:nvPicPr>
              <p:blipFill>
                <a:blip r:embed="rId10"/>
                <a:stretch>
                  <a:fillRect/>
                </a:stretch>
              </p:blipFill>
              <p:spPr>
                <a:xfrm>
                  <a:off x="738351" y="6278839"/>
                  <a:ext cx="153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Encre 12">
                  <a:extLst>
                    <a:ext uri="{FF2B5EF4-FFF2-40B4-BE49-F238E27FC236}">
                      <a16:creationId xmlns:a16="http://schemas.microsoft.com/office/drawing/2014/main" id="{0427C991-0BE8-45C3-B5F6-D2177E1DA24D}"/>
                    </a:ext>
                  </a:extLst>
                </p14:cNvPr>
                <p14:cNvContentPartPr/>
                <p14:nvPr/>
              </p14:nvContentPartPr>
              <p14:xfrm>
                <a:off x="782991" y="6363799"/>
                <a:ext cx="104040" cy="40320"/>
              </p14:xfrm>
            </p:contentPart>
          </mc:Choice>
          <mc:Fallback>
            <p:pic>
              <p:nvPicPr>
                <p:cNvPr id="13" name="Encre 12">
                  <a:extLst>
                    <a:ext uri="{FF2B5EF4-FFF2-40B4-BE49-F238E27FC236}">
                      <a16:creationId xmlns:a16="http://schemas.microsoft.com/office/drawing/2014/main" id="{0427C991-0BE8-45C3-B5F6-D2177E1DA24D}"/>
                    </a:ext>
                  </a:extLst>
                </p:cNvPr>
                <p:cNvPicPr/>
                <p:nvPr/>
              </p:nvPicPr>
              <p:blipFill>
                <a:blip r:embed="rId12"/>
                <a:stretch>
                  <a:fillRect/>
                </a:stretch>
              </p:blipFill>
              <p:spPr>
                <a:xfrm>
                  <a:off x="774351" y="6355159"/>
                  <a:ext cx="121680" cy="57960"/>
                </a:xfrm>
                <a:prstGeom prst="rect">
                  <a:avLst/>
                </a:prstGeom>
              </p:spPr>
            </p:pic>
          </mc:Fallback>
        </mc:AlternateContent>
      </p:grpSp>
      <p:grpSp>
        <p:nvGrpSpPr>
          <p:cNvPr id="21" name="Groupe 20">
            <a:extLst>
              <a:ext uri="{FF2B5EF4-FFF2-40B4-BE49-F238E27FC236}">
                <a16:creationId xmlns:a16="http://schemas.microsoft.com/office/drawing/2014/main" id="{D0E56D16-7817-4DE7-8644-C6BC6CE756E9}"/>
              </a:ext>
            </a:extLst>
          </p:cNvPr>
          <p:cNvGrpSpPr/>
          <p:nvPr/>
        </p:nvGrpSpPr>
        <p:grpSpPr>
          <a:xfrm>
            <a:off x="1238031" y="6152479"/>
            <a:ext cx="236160" cy="93600"/>
            <a:chOff x="1238031" y="6152479"/>
            <a:chExt cx="236160" cy="93600"/>
          </a:xfrm>
        </p:grpSpPr>
        <mc:AlternateContent xmlns:mc="http://schemas.openxmlformats.org/markup-compatibility/2006">
          <mc:Choice xmlns:p14="http://schemas.microsoft.com/office/powerpoint/2010/main" Requires="p14">
            <p:contentPart p14:bwMode="auto" r:id="rId13">
              <p14:nvContentPartPr>
                <p14:cNvPr id="15" name="Encre 14">
                  <a:extLst>
                    <a:ext uri="{FF2B5EF4-FFF2-40B4-BE49-F238E27FC236}">
                      <a16:creationId xmlns:a16="http://schemas.microsoft.com/office/drawing/2014/main" id="{E646CEF6-0FBE-4464-BF08-924F6CE18DB4}"/>
                    </a:ext>
                  </a:extLst>
                </p14:cNvPr>
                <p14:cNvContentPartPr/>
                <p14:nvPr/>
              </p14:nvContentPartPr>
              <p14:xfrm>
                <a:off x="1238031" y="6152479"/>
                <a:ext cx="176040" cy="40320"/>
              </p14:xfrm>
            </p:contentPart>
          </mc:Choice>
          <mc:Fallback>
            <p:pic>
              <p:nvPicPr>
                <p:cNvPr id="15" name="Encre 14">
                  <a:extLst>
                    <a:ext uri="{FF2B5EF4-FFF2-40B4-BE49-F238E27FC236}">
                      <a16:creationId xmlns:a16="http://schemas.microsoft.com/office/drawing/2014/main" id="{E646CEF6-0FBE-4464-BF08-924F6CE18DB4}"/>
                    </a:ext>
                  </a:extLst>
                </p:cNvPr>
                <p:cNvPicPr/>
                <p:nvPr/>
              </p:nvPicPr>
              <p:blipFill>
                <a:blip r:embed="rId14"/>
                <a:stretch>
                  <a:fillRect/>
                </a:stretch>
              </p:blipFill>
              <p:spPr>
                <a:xfrm>
                  <a:off x="1229031" y="6143479"/>
                  <a:ext cx="193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Encre 15">
                  <a:extLst>
                    <a:ext uri="{FF2B5EF4-FFF2-40B4-BE49-F238E27FC236}">
                      <a16:creationId xmlns:a16="http://schemas.microsoft.com/office/drawing/2014/main" id="{17363ADA-FF40-4BA8-9467-ADEDA0C71E94}"/>
                    </a:ext>
                  </a:extLst>
                </p14:cNvPr>
                <p14:cNvContentPartPr/>
                <p14:nvPr/>
              </p14:nvContentPartPr>
              <p14:xfrm>
                <a:off x="1250991" y="6212239"/>
                <a:ext cx="223200" cy="33840"/>
              </p14:xfrm>
            </p:contentPart>
          </mc:Choice>
          <mc:Fallback>
            <p:pic>
              <p:nvPicPr>
                <p:cNvPr id="16" name="Encre 15">
                  <a:extLst>
                    <a:ext uri="{FF2B5EF4-FFF2-40B4-BE49-F238E27FC236}">
                      <a16:creationId xmlns:a16="http://schemas.microsoft.com/office/drawing/2014/main" id="{17363ADA-FF40-4BA8-9467-ADEDA0C71E94}"/>
                    </a:ext>
                  </a:extLst>
                </p:cNvPr>
                <p:cNvPicPr/>
                <p:nvPr/>
              </p:nvPicPr>
              <p:blipFill>
                <a:blip r:embed="rId16"/>
                <a:stretch>
                  <a:fillRect/>
                </a:stretch>
              </p:blipFill>
              <p:spPr>
                <a:xfrm>
                  <a:off x="1242351" y="6203239"/>
                  <a:ext cx="240840" cy="5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6" name="Encre 25">
                <a:extLst>
                  <a:ext uri="{FF2B5EF4-FFF2-40B4-BE49-F238E27FC236}">
                    <a16:creationId xmlns:a16="http://schemas.microsoft.com/office/drawing/2014/main" id="{EC26E205-1C82-480D-A76A-69097A95FE37}"/>
                  </a:ext>
                </a:extLst>
              </p14:cNvPr>
              <p14:cNvContentPartPr/>
              <p14:nvPr/>
            </p14:nvContentPartPr>
            <p14:xfrm>
              <a:off x="3549951" y="3818239"/>
              <a:ext cx="206640" cy="469440"/>
            </p14:xfrm>
          </p:contentPart>
        </mc:Choice>
        <mc:Fallback>
          <p:pic>
            <p:nvPicPr>
              <p:cNvPr id="26" name="Encre 25">
                <a:extLst>
                  <a:ext uri="{FF2B5EF4-FFF2-40B4-BE49-F238E27FC236}">
                    <a16:creationId xmlns:a16="http://schemas.microsoft.com/office/drawing/2014/main" id="{EC26E205-1C82-480D-A76A-69097A95FE37}"/>
                  </a:ext>
                </a:extLst>
              </p:cNvPr>
              <p:cNvPicPr/>
              <p:nvPr/>
            </p:nvPicPr>
            <p:blipFill>
              <a:blip r:embed="rId18"/>
              <a:stretch>
                <a:fillRect/>
              </a:stretch>
            </p:blipFill>
            <p:spPr>
              <a:xfrm>
                <a:off x="3540951" y="3809599"/>
                <a:ext cx="224280" cy="487080"/>
              </a:xfrm>
              <a:prstGeom prst="rect">
                <a:avLst/>
              </a:prstGeom>
            </p:spPr>
          </p:pic>
        </mc:Fallback>
      </mc:AlternateContent>
      <p:grpSp>
        <p:nvGrpSpPr>
          <p:cNvPr id="34" name="Groupe 33">
            <a:extLst>
              <a:ext uri="{FF2B5EF4-FFF2-40B4-BE49-F238E27FC236}">
                <a16:creationId xmlns:a16="http://schemas.microsoft.com/office/drawing/2014/main" id="{4930EEB2-BDED-4C01-9A5D-86C6E3C918F1}"/>
              </a:ext>
            </a:extLst>
          </p:cNvPr>
          <p:cNvGrpSpPr/>
          <p:nvPr/>
        </p:nvGrpSpPr>
        <p:grpSpPr>
          <a:xfrm>
            <a:off x="1774071" y="3521599"/>
            <a:ext cx="555480" cy="745920"/>
            <a:chOff x="1774071" y="3521599"/>
            <a:chExt cx="555480" cy="745920"/>
          </a:xfrm>
        </p:grpSpPr>
        <mc:AlternateContent xmlns:mc="http://schemas.openxmlformats.org/markup-compatibility/2006">
          <mc:Choice xmlns:p14="http://schemas.microsoft.com/office/powerpoint/2010/main" Requires="p14">
            <p:contentPart p14:bwMode="auto" r:id="rId19">
              <p14:nvContentPartPr>
                <p14:cNvPr id="27" name="Encre 26">
                  <a:extLst>
                    <a:ext uri="{FF2B5EF4-FFF2-40B4-BE49-F238E27FC236}">
                      <a16:creationId xmlns:a16="http://schemas.microsoft.com/office/drawing/2014/main" id="{6CD2A601-32AE-4DC4-A89A-F1FD5AAC0691}"/>
                    </a:ext>
                  </a:extLst>
                </p14:cNvPr>
                <p14:cNvContentPartPr/>
                <p14:nvPr/>
              </p14:nvContentPartPr>
              <p14:xfrm>
                <a:off x="2217591" y="3737599"/>
                <a:ext cx="70920" cy="448200"/>
              </p14:xfrm>
            </p:contentPart>
          </mc:Choice>
          <mc:Fallback>
            <p:pic>
              <p:nvPicPr>
                <p:cNvPr id="27" name="Encre 26">
                  <a:extLst>
                    <a:ext uri="{FF2B5EF4-FFF2-40B4-BE49-F238E27FC236}">
                      <a16:creationId xmlns:a16="http://schemas.microsoft.com/office/drawing/2014/main" id="{6CD2A601-32AE-4DC4-A89A-F1FD5AAC0691}"/>
                    </a:ext>
                  </a:extLst>
                </p:cNvPr>
                <p:cNvPicPr/>
                <p:nvPr/>
              </p:nvPicPr>
              <p:blipFill>
                <a:blip r:embed="rId20"/>
                <a:stretch>
                  <a:fillRect/>
                </a:stretch>
              </p:blipFill>
              <p:spPr>
                <a:xfrm>
                  <a:off x="2208591" y="3728599"/>
                  <a:ext cx="8856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Encre 27">
                  <a:extLst>
                    <a:ext uri="{FF2B5EF4-FFF2-40B4-BE49-F238E27FC236}">
                      <a16:creationId xmlns:a16="http://schemas.microsoft.com/office/drawing/2014/main" id="{AE4CBF78-C680-44F4-8D32-F370CF13E91D}"/>
                    </a:ext>
                  </a:extLst>
                </p14:cNvPr>
                <p14:cNvContentPartPr/>
                <p14:nvPr/>
              </p14:nvContentPartPr>
              <p14:xfrm>
                <a:off x="2151711" y="4103719"/>
                <a:ext cx="177840" cy="163800"/>
              </p14:xfrm>
            </p:contentPart>
          </mc:Choice>
          <mc:Fallback>
            <p:pic>
              <p:nvPicPr>
                <p:cNvPr id="28" name="Encre 27">
                  <a:extLst>
                    <a:ext uri="{FF2B5EF4-FFF2-40B4-BE49-F238E27FC236}">
                      <a16:creationId xmlns:a16="http://schemas.microsoft.com/office/drawing/2014/main" id="{AE4CBF78-C680-44F4-8D32-F370CF13E91D}"/>
                    </a:ext>
                  </a:extLst>
                </p:cNvPr>
                <p:cNvPicPr/>
                <p:nvPr/>
              </p:nvPicPr>
              <p:blipFill>
                <a:blip r:embed="rId22"/>
                <a:stretch>
                  <a:fillRect/>
                </a:stretch>
              </p:blipFill>
              <p:spPr>
                <a:xfrm>
                  <a:off x="2142711" y="4094719"/>
                  <a:ext cx="195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Encre 29">
                  <a:extLst>
                    <a:ext uri="{FF2B5EF4-FFF2-40B4-BE49-F238E27FC236}">
                      <a16:creationId xmlns:a16="http://schemas.microsoft.com/office/drawing/2014/main" id="{46B80E4C-4DAE-4101-AFA6-553168A77FFD}"/>
                    </a:ext>
                  </a:extLst>
                </p14:cNvPr>
                <p14:cNvContentPartPr/>
                <p14:nvPr/>
              </p14:nvContentPartPr>
              <p14:xfrm>
                <a:off x="1835631" y="3631399"/>
                <a:ext cx="51120" cy="231120"/>
              </p14:xfrm>
            </p:contentPart>
          </mc:Choice>
          <mc:Fallback>
            <p:pic>
              <p:nvPicPr>
                <p:cNvPr id="30" name="Encre 29">
                  <a:extLst>
                    <a:ext uri="{FF2B5EF4-FFF2-40B4-BE49-F238E27FC236}">
                      <a16:creationId xmlns:a16="http://schemas.microsoft.com/office/drawing/2014/main" id="{46B80E4C-4DAE-4101-AFA6-553168A77FFD}"/>
                    </a:ext>
                  </a:extLst>
                </p:cNvPr>
                <p:cNvPicPr/>
                <p:nvPr/>
              </p:nvPicPr>
              <p:blipFill>
                <a:blip r:embed="rId24"/>
                <a:stretch>
                  <a:fillRect/>
                </a:stretch>
              </p:blipFill>
              <p:spPr>
                <a:xfrm>
                  <a:off x="1826991" y="3622759"/>
                  <a:ext cx="68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Encre 30">
                  <a:extLst>
                    <a:ext uri="{FF2B5EF4-FFF2-40B4-BE49-F238E27FC236}">
                      <a16:creationId xmlns:a16="http://schemas.microsoft.com/office/drawing/2014/main" id="{C4D50EFA-44B6-4E62-8BFD-A471C742544A}"/>
                    </a:ext>
                  </a:extLst>
                </p14:cNvPr>
                <p14:cNvContentPartPr/>
                <p14:nvPr/>
              </p14:nvContentPartPr>
              <p14:xfrm>
                <a:off x="1774071" y="3521599"/>
                <a:ext cx="177120" cy="208800"/>
              </p14:xfrm>
            </p:contentPart>
          </mc:Choice>
          <mc:Fallback>
            <p:pic>
              <p:nvPicPr>
                <p:cNvPr id="31" name="Encre 30">
                  <a:extLst>
                    <a:ext uri="{FF2B5EF4-FFF2-40B4-BE49-F238E27FC236}">
                      <a16:creationId xmlns:a16="http://schemas.microsoft.com/office/drawing/2014/main" id="{C4D50EFA-44B6-4E62-8BFD-A471C742544A}"/>
                    </a:ext>
                  </a:extLst>
                </p:cNvPr>
                <p:cNvPicPr/>
                <p:nvPr/>
              </p:nvPicPr>
              <p:blipFill>
                <a:blip r:embed="rId26"/>
                <a:stretch>
                  <a:fillRect/>
                </a:stretch>
              </p:blipFill>
              <p:spPr>
                <a:xfrm>
                  <a:off x="1765071" y="3512599"/>
                  <a:ext cx="194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Encre 31">
                  <a:extLst>
                    <a:ext uri="{FF2B5EF4-FFF2-40B4-BE49-F238E27FC236}">
                      <a16:creationId xmlns:a16="http://schemas.microsoft.com/office/drawing/2014/main" id="{016637B8-6001-4B41-9C15-5637F17364B4}"/>
                    </a:ext>
                  </a:extLst>
                </p14:cNvPr>
                <p14:cNvContentPartPr/>
                <p14:nvPr/>
              </p14:nvContentPartPr>
              <p14:xfrm>
                <a:off x="1997631" y="3679279"/>
                <a:ext cx="122040" cy="199440"/>
              </p14:xfrm>
            </p:contentPart>
          </mc:Choice>
          <mc:Fallback>
            <p:pic>
              <p:nvPicPr>
                <p:cNvPr id="32" name="Encre 31">
                  <a:extLst>
                    <a:ext uri="{FF2B5EF4-FFF2-40B4-BE49-F238E27FC236}">
                      <a16:creationId xmlns:a16="http://schemas.microsoft.com/office/drawing/2014/main" id="{016637B8-6001-4B41-9C15-5637F17364B4}"/>
                    </a:ext>
                  </a:extLst>
                </p:cNvPr>
                <p:cNvPicPr/>
                <p:nvPr/>
              </p:nvPicPr>
              <p:blipFill>
                <a:blip r:embed="rId28"/>
                <a:stretch>
                  <a:fillRect/>
                </a:stretch>
              </p:blipFill>
              <p:spPr>
                <a:xfrm>
                  <a:off x="1988631" y="3670279"/>
                  <a:ext cx="139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Encre 32">
                  <a:extLst>
                    <a:ext uri="{FF2B5EF4-FFF2-40B4-BE49-F238E27FC236}">
                      <a16:creationId xmlns:a16="http://schemas.microsoft.com/office/drawing/2014/main" id="{B696A028-667E-4151-9847-94B993C62914}"/>
                    </a:ext>
                  </a:extLst>
                </p14:cNvPr>
                <p14:cNvContentPartPr/>
                <p14:nvPr/>
              </p14:nvContentPartPr>
              <p14:xfrm>
                <a:off x="1995111" y="3772879"/>
                <a:ext cx="84960" cy="82800"/>
              </p14:xfrm>
            </p:contentPart>
          </mc:Choice>
          <mc:Fallback>
            <p:pic>
              <p:nvPicPr>
                <p:cNvPr id="33" name="Encre 32">
                  <a:extLst>
                    <a:ext uri="{FF2B5EF4-FFF2-40B4-BE49-F238E27FC236}">
                      <a16:creationId xmlns:a16="http://schemas.microsoft.com/office/drawing/2014/main" id="{B696A028-667E-4151-9847-94B993C62914}"/>
                    </a:ext>
                  </a:extLst>
                </p:cNvPr>
                <p:cNvPicPr/>
                <p:nvPr/>
              </p:nvPicPr>
              <p:blipFill>
                <a:blip r:embed="rId30"/>
                <a:stretch>
                  <a:fillRect/>
                </a:stretch>
              </p:blipFill>
              <p:spPr>
                <a:xfrm>
                  <a:off x="1986471" y="3763879"/>
                  <a:ext cx="102600" cy="100440"/>
                </a:xfrm>
                <a:prstGeom prst="rect">
                  <a:avLst/>
                </a:prstGeom>
              </p:spPr>
            </p:pic>
          </mc:Fallback>
        </mc:AlternateContent>
      </p:grpSp>
      <p:grpSp>
        <p:nvGrpSpPr>
          <p:cNvPr id="41" name="Groupe 40">
            <a:extLst>
              <a:ext uri="{FF2B5EF4-FFF2-40B4-BE49-F238E27FC236}">
                <a16:creationId xmlns:a16="http://schemas.microsoft.com/office/drawing/2014/main" id="{1765AFE5-8477-45D7-85C2-55EC43B0AA57}"/>
              </a:ext>
            </a:extLst>
          </p:cNvPr>
          <p:cNvGrpSpPr/>
          <p:nvPr/>
        </p:nvGrpSpPr>
        <p:grpSpPr>
          <a:xfrm>
            <a:off x="3931551" y="2875399"/>
            <a:ext cx="555120" cy="792720"/>
            <a:chOff x="3931551" y="2875399"/>
            <a:chExt cx="555120" cy="792720"/>
          </a:xfrm>
        </p:grpSpPr>
        <mc:AlternateContent xmlns:mc="http://schemas.openxmlformats.org/markup-compatibility/2006">
          <mc:Choice xmlns:p14="http://schemas.microsoft.com/office/powerpoint/2010/main" Requires="p14">
            <p:contentPart p14:bwMode="auto" r:id="rId31">
              <p14:nvContentPartPr>
                <p14:cNvPr id="35" name="Encre 34">
                  <a:extLst>
                    <a:ext uri="{FF2B5EF4-FFF2-40B4-BE49-F238E27FC236}">
                      <a16:creationId xmlns:a16="http://schemas.microsoft.com/office/drawing/2014/main" id="{CC1E0E87-C0BC-49CF-9792-1C6EEFD29B7E}"/>
                    </a:ext>
                  </a:extLst>
                </p14:cNvPr>
                <p14:cNvContentPartPr/>
                <p14:nvPr/>
              </p14:nvContentPartPr>
              <p14:xfrm>
                <a:off x="4400991" y="3220279"/>
                <a:ext cx="10800" cy="329040"/>
              </p14:xfrm>
            </p:contentPart>
          </mc:Choice>
          <mc:Fallback>
            <p:pic>
              <p:nvPicPr>
                <p:cNvPr id="35" name="Encre 34">
                  <a:extLst>
                    <a:ext uri="{FF2B5EF4-FFF2-40B4-BE49-F238E27FC236}">
                      <a16:creationId xmlns:a16="http://schemas.microsoft.com/office/drawing/2014/main" id="{CC1E0E87-C0BC-49CF-9792-1C6EEFD29B7E}"/>
                    </a:ext>
                  </a:extLst>
                </p:cNvPr>
                <p:cNvPicPr/>
                <p:nvPr/>
              </p:nvPicPr>
              <p:blipFill>
                <a:blip r:embed="rId32"/>
                <a:stretch>
                  <a:fillRect/>
                </a:stretch>
              </p:blipFill>
              <p:spPr>
                <a:xfrm>
                  <a:off x="4391991" y="3211639"/>
                  <a:ext cx="284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Encre 35">
                  <a:extLst>
                    <a:ext uri="{FF2B5EF4-FFF2-40B4-BE49-F238E27FC236}">
                      <a16:creationId xmlns:a16="http://schemas.microsoft.com/office/drawing/2014/main" id="{E4BAF56E-CCBC-49CB-92E1-512A1F82B8D5}"/>
                    </a:ext>
                  </a:extLst>
                </p14:cNvPr>
                <p14:cNvContentPartPr/>
                <p14:nvPr/>
              </p14:nvContentPartPr>
              <p14:xfrm>
                <a:off x="4313511" y="3531679"/>
                <a:ext cx="173160" cy="136440"/>
              </p14:xfrm>
            </p:contentPart>
          </mc:Choice>
          <mc:Fallback>
            <p:pic>
              <p:nvPicPr>
                <p:cNvPr id="36" name="Encre 35">
                  <a:extLst>
                    <a:ext uri="{FF2B5EF4-FFF2-40B4-BE49-F238E27FC236}">
                      <a16:creationId xmlns:a16="http://schemas.microsoft.com/office/drawing/2014/main" id="{E4BAF56E-CCBC-49CB-92E1-512A1F82B8D5}"/>
                    </a:ext>
                  </a:extLst>
                </p:cNvPr>
                <p:cNvPicPr/>
                <p:nvPr/>
              </p:nvPicPr>
              <p:blipFill>
                <a:blip r:embed="rId34"/>
                <a:stretch>
                  <a:fillRect/>
                </a:stretch>
              </p:blipFill>
              <p:spPr>
                <a:xfrm>
                  <a:off x="4304871" y="3522679"/>
                  <a:ext cx="190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Encre 37">
                  <a:extLst>
                    <a:ext uri="{FF2B5EF4-FFF2-40B4-BE49-F238E27FC236}">
                      <a16:creationId xmlns:a16="http://schemas.microsoft.com/office/drawing/2014/main" id="{0F8F011F-38E5-468C-A4A6-199E4FCD94BA}"/>
                    </a:ext>
                  </a:extLst>
                </p14:cNvPr>
                <p14:cNvContentPartPr/>
                <p14:nvPr/>
              </p14:nvContentPartPr>
              <p14:xfrm>
                <a:off x="3967551" y="3000319"/>
                <a:ext cx="109800" cy="225000"/>
              </p14:xfrm>
            </p:contentPart>
          </mc:Choice>
          <mc:Fallback>
            <p:pic>
              <p:nvPicPr>
                <p:cNvPr id="38" name="Encre 37">
                  <a:extLst>
                    <a:ext uri="{FF2B5EF4-FFF2-40B4-BE49-F238E27FC236}">
                      <a16:creationId xmlns:a16="http://schemas.microsoft.com/office/drawing/2014/main" id="{0F8F011F-38E5-468C-A4A6-199E4FCD94BA}"/>
                    </a:ext>
                  </a:extLst>
                </p:cNvPr>
                <p:cNvPicPr/>
                <p:nvPr/>
              </p:nvPicPr>
              <p:blipFill>
                <a:blip r:embed="rId36"/>
                <a:stretch>
                  <a:fillRect/>
                </a:stretch>
              </p:blipFill>
              <p:spPr>
                <a:xfrm>
                  <a:off x="3958551" y="2991319"/>
                  <a:ext cx="1274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Encre 38">
                  <a:extLst>
                    <a:ext uri="{FF2B5EF4-FFF2-40B4-BE49-F238E27FC236}">
                      <a16:creationId xmlns:a16="http://schemas.microsoft.com/office/drawing/2014/main" id="{6B0A44FF-C806-42CD-96D7-7E3AA74C49A1}"/>
                    </a:ext>
                  </a:extLst>
                </p14:cNvPr>
                <p14:cNvContentPartPr/>
                <p14:nvPr/>
              </p14:nvContentPartPr>
              <p14:xfrm>
                <a:off x="3931551" y="2875399"/>
                <a:ext cx="214560" cy="236880"/>
              </p14:xfrm>
            </p:contentPart>
          </mc:Choice>
          <mc:Fallback>
            <p:pic>
              <p:nvPicPr>
                <p:cNvPr id="39" name="Encre 38">
                  <a:extLst>
                    <a:ext uri="{FF2B5EF4-FFF2-40B4-BE49-F238E27FC236}">
                      <a16:creationId xmlns:a16="http://schemas.microsoft.com/office/drawing/2014/main" id="{6B0A44FF-C806-42CD-96D7-7E3AA74C49A1}"/>
                    </a:ext>
                  </a:extLst>
                </p:cNvPr>
                <p:cNvPicPr/>
                <p:nvPr/>
              </p:nvPicPr>
              <p:blipFill>
                <a:blip r:embed="rId38"/>
                <a:stretch>
                  <a:fillRect/>
                </a:stretch>
              </p:blipFill>
              <p:spPr>
                <a:xfrm>
                  <a:off x="3922911" y="2866399"/>
                  <a:ext cx="232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Encre 39">
                  <a:extLst>
                    <a:ext uri="{FF2B5EF4-FFF2-40B4-BE49-F238E27FC236}">
                      <a16:creationId xmlns:a16="http://schemas.microsoft.com/office/drawing/2014/main" id="{62887693-B26D-469E-9236-A3F605358DC8}"/>
                    </a:ext>
                  </a:extLst>
                </p14:cNvPr>
                <p14:cNvContentPartPr/>
                <p14:nvPr/>
              </p14:nvContentPartPr>
              <p14:xfrm>
                <a:off x="4169151" y="3010759"/>
                <a:ext cx="147960" cy="252720"/>
              </p14:xfrm>
            </p:contentPart>
          </mc:Choice>
          <mc:Fallback>
            <p:pic>
              <p:nvPicPr>
                <p:cNvPr id="40" name="Encre 39">
                  <a:extLst>
                    <a:ext uri="{FF2B5EF4-FFF2-40B4-BE49-F238E27FC236}">
                      <a16:creationId xmlns:a16="http://schemas.microsoft.com/office/drawing/2014/main" id="{62887693-B26D-469E-9236-A3F605358DC8}"/>
                    </a:ext>
                  </a:extLst>
                </p:cNvPr>
                <p:cNvPicPr/>
                <p:nvPr/>
              </p:nvPicPr>
              <p:blipFill>
                <a:blip r:embed="rId40"/>
                <a:stretch>
                  <a:fillRect/>
                </a:stretch>
              </p:blipFill>
              <p:spPr>
                <a:xfrm>
                  <a:off x="4160151" y="3001759"/>
                  <a:ext cx="165600" cy="270360"/>
                </a:xfrm>
                <a:prstGeom prst="rect">
                  <a:avLst/>
                </a:prstGeom>
              </p:spPr>
            </p:pic>
          </mc:Fallback>
        </mc:AlternateContent>
      </p:grpSp>
      <p:grpSp>
        <p:nvGrpSpPr>
          <p:cNvPr id="48" name="Groupe 47">
            <a:extLst>
              <a:ext uri="{FF2B5EF4-FFF2-40B4-BE49-F238E27FC236}">
                <a16:creationId xmlns:a16="http://schemas.microsoft.com/office/drawing/2014/main" id="{7936B1BE-5F79-43A1-A1E3-B5C4C1E94D49}"/>
              </a:ext>
            </a:extLst>
          </p:cNvPr>
          <p:cNvGrpSpPr/>
          <p:nvPr/>
        </p:nvGrpSpPr>
        <p:grpSpPr>
          <a:xfrm>
            <a:off x="7829631" y="3115519"/>
            <a:ext cx="255240" cy="406800"/>
            <a:chOff x="7829631" y="3115519"/>
            <a:chExt cx="255240" cy="406800"/>
          </a:xfrm>
        </p:grpSpPr>
        <mc:AlternateContent xmlns:mc="http://schemas.openxmlformats.org/markup-compatibility/2006">
          <mc:Choice xmlns:p14="http://schemas.microsoft.com/office/powerpoint/2010/main" Requires="p14">
            <p:contentPart p14:bwMode="auto" r:id="rId41">
              <p14:nvContentPartPr>
                <p14:cNvPr id="42" name="Encre 41">
                  <a:extLst>
                    <a:ext uri="{FF2B5EF4-FFF2-40B4-BE49-F238E27FC236}">
                      <a16:creationId xmlns:a16="http://schemas.microsoft.com/office/drawing/2014/main" id="{9A00CFBA-61F6-4818-B69E-5FF2A20BD783}"/>
                    </a:ext>
                  </a:extLst>
                </p14:cNvPr>
                <p14:cNvContentPartPr/>
                <p14:nvPr/>
              </p14:nvContentPartPr>
              <p14:xfrm>
                <a:off x="7855551" y="3218119"/>
                <a:ext cx="10080" cy="181800"/>
              </p14:xfrm>
            </p:contentPart>
          </mc:Choice>
          <mc:Fallback>
            <p:pic>
              <p:nvPicPr>
                <p:cNvPr id="42" name="Encre 41">
                  <a:extLst>
                    <a:ext uri="{FF2B5EF4-FFF2-40B4-BE49-F238E27FC236}">
                      <a16:creationId xmlns:a16="http://schemas.microsoft.com/office/drawing/2014/main" id="{9A00CFBA-61F6-4818-B69E-5FF2A20BD783}"/>
                    </a:ext>
                  </a:extLst>
                </p:cNvPr>
                <p:cNvPicPr/>
                <p:nvPr/>
              </p:nvPicPr>
              <p:blipFill>
                <a:blip r:embed="rId42"/>
                <a:stretch>
                  <a:fillRect/>
                </a:stretch>
              </p:blipFill>
              <p:spPr>
                <a:xfrm>
                  <a:off x="7846911" y="3209479"/>
                  <a:ext cx="27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Encre 42">
                  <a:extLst>
                    <a:ext uri="{FF2B5EF4-FFF2-40B4-BE49-F238E27FC236}">
                      <a16:creationId xmlns:a16="http://schemas.microsoft.com/office/drawing/2014/main" id="{C8861AF6-9B20-416D-B87C-3C4466F6BB3F}"/>
                    </a:ext>
                  </a:extLst>
                </p14:cNvPr>
                <p14:cNvContentPartPr/>
                <p14:nvPr/>
              </p14:nvContentPartPr>
              <p14:xfrm>
                <a:off x="7829631" y="3115519"/>
                <a:ext cx="140760" cy="156240"/>
              </p14:xfrm>
            </p:contentPart>
          </mc:Choice>
          <mc:Fallback>
            <p:pic>
              <p:nvPicPr>
                <p:cNvPr id="43" name="Encre 42">
                  <a:extLst>
                    <a:ext uri="{FF2B5EF4-FFF2-40B4-BE49-F238E27FC236}">
                      <a16:creationId xmlns:a16="http://schemas.microsoft.com/office/drawing/2014/main" id="{C8861AF6-9B20-416D-B87C-3C4466F6BB3F}"/>
                    </a:ext>
                  </a:extLst>
                </p:cNvPr>
                <p:cNvPicPr/>
                <p:nvPr/>
              </p:nvPicPr>
              <p:blipFill>
                <a:blip r:embed="rId44"/>
                <a:stretch>
                  <a:fillRect/>
                </a:stretch>
              </p:blipFill>
              <p:spPr>
                <a:xfrm>
                  <a:off x="7820631" y="3106519"/>
                  <a:ext cx="158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Encre 43">
                  <a:extLst>
                    <a:ext uri="{FF2B5EF4-FFF2-40B4-BE49-F238E27FC236}">
                      <a16:creationId xmlns:a16="http://schemas.microsoft.com/office/drawing/2014/main" id="{7FC4601E-EDF6-4223-80FC-74CC2E3DFA62}"/>
                    </a:ext>
                  </a:extLst>
                </p14:cNvPr>
                <p14:cNvContentPartPr/>
                <p14:nvPr/>
              </p14:nvContentPartPr>
              <p14:xfrm>
                <a:off x="7967151" y="3297319"/>
                <a:ext cx="117720" cy="225000"/>
              </p14:xfrm>
            </p:contentPart>
          </mc:Choice>
          <mc:Fallback>
            <p:pic>
              <p:nvPicPr>
                <p:cNvPr id="44" name="Encre 43">
                  <a:extLst>
                    <a:ext uri="{FF2B5EF4-FFF2-40B4-BE49-F238E27FC236}">
                      <a16:creationId xmlns:a16="http://schemas.microsoft.com/office/drawing/2014/main" id="{7FC4601E-EDF6-4223-80FC-74CC2E3DFA62}"/>
                    </a:ext>
                  </a:extLst>
                </p:cNvPr>
                <p:cNvPicPr/>
                <p:nvPr/>
              </p:nvPicPr>
              <p:blipFill>
                <a:blip r:embed="rId46"/>
                <a:stretch>
                  <a:fillRect/>
                </a:stretch>
              </p:blipFill>
              <p:spPr>
                <a:xfrm>
                  <a:off x="7958151" y="3288679"/>
                  <a:ext cx="135360" cy="242640"/>
                </a:xfrm>
                <a:prstGeom prst="rect">
                  <a:avLst/>
                </a:prstGeom>
              </p:spPr>
            </p:pic>
          </mc:Fallback>
        </mc:AlternateContent>
      </p:grpSp>
      <p:grpSp>
        <p:nvGrpSpPr>
          <p:cNvPr id="47" name="Groupe 46">
            <a:extLst>
              <a:ext uri="{FF2B5EF4-FFF2-40B4-BE49-F238E27FC236}">
                <a16:creationId xmlns:a16="http://schemas.microsoft.com/office/drawing/2014/main" id="{F9D79493-8B9B-4637-B763-691816B407D5}"/>
              </a:ext>
            </a:extLst>
          </p:cNvPr>
          <p:cNvGrpSpPr/>
          <p:nvPr/>
        </p:nvGrpSpPr>
        <p:grpSpPr>
          <a:xfrm>
            <a:off x="8114031" y="4361839"/>
            <a:ext cx="137160" cy="572040"/>
            <a:chOff x="8114031" y="4361839"/>
            <a:chExt cx="137160" cy="572040"/>
          </a:xfrm>
        </p:grpSpPr>
        <mc:AlternateContent xmlns:mc="http://schemas.openxmlformats.org/markup-compatibility/2006">
          <mc:Choice xmlns:p14="http://schemas.microsoft.com/office/powerpoint/2010/main" Requires="p14">
            <p:contentPart p14:bwMode="auto" r:id="rId47">
              <p14:nvContentPartPr>
                <p14:cNvPr id="45" name="Encre 44">
                  <a:extLst>
                    <a:ext uri="{FF2B5EF4-FFF2-40B4-BE49-F238E27FC236}">
                      <a16:creationId xmlns:a16="http://schemas.microsoft.com/office/drawing/2014/main" id="{FF183A04-35AA-49DC-AF0B-86C289155108}"/>
                    </a:ext>
                  </a:extLst>
                </p14:cNvPr>
                <p14:cNvContentPartPr/>
                <p14:nvPr/>
              </p14:nvContentPartPr>
              <p14:xfrm>
                <a:off x="8180991" y="4361839"/>
                <a:ext cx="40680" cy="533880"/>
              </p14:xfrm>
            </p:contentPart>
          </mc:Choice>
          <mc:Fallback>
            <p:pic>
              <p:nvPicPr>
                <p:cNvPr id="45" name="Encre 44">
                  <a:extLst>
                    <a:ext uri="{FF2B5EF4-FFF2-40B4-BE49-F238E27FC236}">
                      <a16:creationId xmlns:a16="http://schemas.microsoft.com/office/drawing/2014/main" id="{FF183A04-35AA-49DC-AF0B-86C289155108}"/>
                    </a:ext>
                  </a:extLst>
                </p:cNvPr>
                <p:cNvPicPr/>
                <p:nvPr/>
              </p:nvPicPr>
              <p:blipFill>
                <a:blip r:embed="rId48"/>
                <a:stretch>
                  <a:fillRect/>
                </a:stretch>
              </p:blipFill>
              <p:spPr>
                <a:xfrm>
                  <a:off x="8171991" y="4352839"/>
                  <a:ext cx="5832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Encre 45">
                  <a:extLst>
                    <a:ext uri="{FF2B5EF4-FFF2-40B4-BE49-F238E27FC236}">
                      <a16:creationId xmlns:a16="http://schemas.microsoft.com/office/drawing/2014/main" id="{E6326B02-C782-4ADC-9FC7-82BC8342848E}"/>
                    </a:ext>
                  </a:extLst>
                </p14:cNvPr>
                <p14:cNvContentPartPr/>
                <p14:nvPr/>
              </p14:nvContentPartPr>
              <p14:xfrm>
                <a:off x="8114031" y="4824439"/>
                <a:ext cx="137160" cy="109440"/>
              </p14:xfrm>
            </p:contentPart>
          </mc:Choice>
          <mc:Fallback>
            <p:pic>
              <p:nvPicPr>
                <p:cNvPr id="46" name="Encre 45">
                  <a:extLst>
                    <a:ext uri="{FF2B5EF4-FFF2-40B4-BE49-F238E27FC236}">
                      <a16:creationId xmlns:a16="http://schemas.microsoft.com/office/drawing/2014/main" id="{E6326B02-C782-4ADC-9FC7-82BC8342848E}"/>
                    </a:ext>
                  </a:extLst>
                </p:cNvPr>
                <p:cNvPicPr/>
                <p:nvPr/>
              </p:nvPicPr>
              <p:blipFill>
                <a:blip r:embed="rId50"/>
                <a:stretch>
                  <a:fillRect/>
                </a:stretch>
              </p:blipFill>
              <p:spPr>
                <a:xfrm>
                  <a:off x="8105031" y="4815439"/>
                  <a:ext cx="154800" cy="127080"/>
                </a:xfrm>
                <a:prstGeom prst="rect">
                  <a:avLst/>
                </a:prstGeom>
              </p:spPr>
            </p:pic>
          </mc:Fallback>
        </mc:AlternateContent>
      </p:grpSp>
      <p:grpSp>
        <p:nvGrpSpPr>
          <p:cNvPr id="51" name="Groupe 50">
            <a:extLst>
              <a:ext uri="{FF2B5EF4-FFF2-40B4-BE49-F238E27FC236}">
                <a16:creationId xmlns:a16="http://schemas.microsoft.com/office/drawing/2014/main" id="{EDA1A3EA-6918-41E7-9357-60C7BBDD6017}"/>
              </a:ext>
            </a:extLst>
          </p:cNvPr>
          <p:cNvGrpSpPr/>
          <p:nvPr/>
        </p:nvGrpSpPr>
        <p:grpSpPr>
          <a:xfrm>
            <a:off x="10233711" y="3174559"/>
            <a:ext cx="227880" cy="635400"/>
            <a:chOff x="10233711" y="3174559"/>
            <a:chExt cx="227880" cy="635400"/>
          </a:xfrm>
        </p:grpSpPr>
        <mc:AlternateContent xmlns:mc="http://schemas.openxmlformats.org/markup-compatibility/2006">
          <mc:Choice xmlns:p14="http://schemas.microsoft.com/office/powerpoint/2010/main" Requires="p14">
            <p:contentPart p14:bwMode="auto" r:id="rId51">
              <p14:nvContentPartPr>
                <p14:cNvPr id="49" name="Encre 48">
                  <a:extLst>
                    <a:ext uri="{FF2B5EF4-FFF2-40B4-BE49-F238E27FC236}">
                      <a16:creationId xmlns:a16="http://schemas.microsoft.com/office/drawing/2014/main" id="{82C2F0BA-6F8C-4565-9E66-600A0BF3E0C1}"/>
                    </a:ext>
                  </a:extLst>
                </p14:cNvPr>
                <p14:cNvContentPartPr/>
                <p14:nvPr/>
              </p14:nvContentPartPr>
              <p14:xfrm>
                <a:off x="10309311" y="3174559"/>
                <a:ext cx="25200" cy="462240"/>
              </p14:xfrm>
            </p:contentPart>
          </mc:Choice>
          <mc:Fallback>
            <p:pic>
              <p:nvPicPr>
                <p:cNvPr id="49" name="Encre 48">
                  <a:extLst>
                    <a:ext uri="{FF2B5EF4-FFF2-40B4-BE49-F238E27FC236}">
                      <a16:creationId xmlns:a16="http://schemas.microsoft.com/office/drawing/2014/main" id="{82C2F0BA-6F8C-4565-9E66-600A0BF3E0C1}"/>
                    </a:ext>
                  </a:extLst>
                </p:cNvPr>
                <p:cNvPicPr/>
                <p:nvPr/>
              </p:nvPicPr>
              <p:blipFill>
                <a:blip r:embed="rId52"/>
                <a:stretch>
                  <a:fillRect/>
                </a:stretch>
              </p:blipFill>
              <p:spPr>
                <a:xfrm>
                  <a:off x="10300671" y="3165559"/>
                  <a:ext cx="4284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0" name="Encre 49">
                  <a:extLst>
                    <a:ext uri="{FF2B5EF4-FFF2-40B4-BE49-F238E27FC236}">
                      <a16:creationId xmlns:a16="http://schemas.microsoft.com/office/drawing/2014/main" id="{1FCB9A32-5284-41DA-AAB5-ADFEEFB3CC96}"/>
                    </a:ext>
                  </a:extLst>
                </p14:cNvPr>
                <p14:cNvContentPartPr/>
                <p14:nvPr/>
              </p14:nvContentPartPr>
              <p14:xfrm>
                <a:off x="10233711" y="3649039"/>
                <a:ext cx="227880" cy="160920"/>
              </p14:xfrm>
            </p:contentPart>
          </mc:Choice>
          <mc:Fallback>
            <p:pic>
              <p:nvPicPr>
                <p:cNvPr id="50" name="Encre 49">
                  <a:extLst>
                    <a:ext uri="{FF2B5EF4-FFF2-40B4-BE49-F238E27FC236}">
                      <a16:creationId xmlns:a16="http://schemas.microsoft.com/office/drawing/2014/main" id="{1FCB9A32-5284-41DA-AAB5-ADFEEFB3CC96}"/>
                    </a:ext>
                  </a:extLst>
                </p:cNvPr>
                <p:cNvPicPr/>
                <p:nvPr/>
              </p:nvPicPr>
              <p:blipFill>
                <a:blip r:embed="rId54"/>
                <a:stretch>
                  <a:fillRect/>
                </a:stretch>
              </p:blipFill>
              <p:spPr>
                <a:xfrm>
                  <a:off x="10225071" y="3640039"/>
                  <a:ext cx="245520" cy="178560"/>
                </a:xfrm>
                <a:prstGeom prst="rect">
                  <a:avLst/>
                </a:prstGeom>
              </p:spPr>
            </p:pic>
          </mc:Fallback>
        </mc:AlternateContent>
      </p:grpSp>
      <p:grpSp>
        <p:nvGrpSpPr>
          <p:cNvPr id="84" name="Groupe 83">
            <a:extLst>
              <a:ext uri="{FF2B5EF4-FFF2-40B4-BE49-F238E27FC236}">
                <a16:creationId xmlns:a16="http://schemas.microsoft.com/office/drawing/2014/main" id="{95D28947-94E0-463D-A967-62D06D011F83}"/>
              </a:ext>
            </a:extLst>
          </p:cNvPr>
          <p:cNvGrpSpPr/>
          <p:nvPr/>
        </p:nvGrpSpPr>
        <p:grpSpPr>
          <a:xfrm>
            <a:off x="8023311" y="5838199"/>
            <a:ext cx="484920" cy="470520"/>
            <a:chOff x="8023311" y="5838199"/>
            <a:chExt cx="484920" cy="470520"/>
          </a:xfrm>
        </p:grpSpPr>
        <mc:AlternateContent xmlns:mc="http://schemas.openxmlformats.org/markup-compatibility/2006">
          <mc:Choice xmlns:p14="http://schemas.microsoft.com/office/powerpoint/2010/main" Requires="p14">
            <p:contentPart p14:bwMode="auto" r:id="rId55">
              <p14:nvContentPartPr>
                <p14:cNvPr id="81" name="Encre 80">
                  <a:extLst>
                    <a:ext uri="{FF2B5EF4-FFF2-40B4-BE49-F238E27FC236}">
                      <a16:creationId xmlns:a16="http://schemas.microsoft.com/office/drawing/2014/main" id="{A35A355D-A56B-4EA8-97DC-C8274BAAEBCF}"/>
                    </a:ext>
                  </a:extLst>
                </p14:cNvPr>
                <p14:cNvContentPartPr/>
                <p14:nvPr/>
              </p14:nvContentPartPr>
              <p14:xfrm>
                <a:off x="8061831" y="6003439"/>
                <a:ext cx="42480" cy="131400"/>
              </p14:xfrm>
            </p:contentPart>
          </mc:Choice>
          <mc:Fallback>
            <p:pic>
              <p:nvPicPr>
                <p:cNvPr id="81" name="Encre 80">
                  <a:extLst>
                    <a:ext uri="{FF2B5EF4-FFF2-40B4-BE49-F238E27FC236}">
                      <a16:creationId xmlns:a16="http://schemas.microsoft.com/office/drawing/2014/main" id="{A35A355D-A56B-4EA8-97DC-C8274BAAEBCF}"/>
                    </a:ext>
                  </a:extLst>
                </p:cNvPr>
                <p:cNvPicPr/>
                <p:nvPr/>
              </p:nvPicPr>
              <p:blipFill>
                <a:blip r:embed="rId56"/>
                <a:stretch>
                  <a:fillRect/>
                </a:stretch>
              </p:blipFill>
              <p:spPr>
                <a:xfrm>
                  <a:off x="8053191" y="5994439"/>
                  <a:ext cx="60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 name="Encre 81">
                  <a:extLst>
                    <a:ext uri="{FF2B5EF4-FFF2-40B4-BE49-F238E27FC236}">
                      <a16:creationId xmlns:a16="http://schemas.microsoft.com/office/drawing/2014/main" id="{8CDC6154-34DB-4077-94C4-E4D8DBDA4594}"/>
                    </a:ext>
                  </a:extLst>
                </p14:cNvPr>
                <p14:cNvContentPartPr/>
                <p14:nvPr/>
              </p14:nvContentPartPr>
              <p14:xfrm>
                <a:off x="8023311" y="6020359"/>
                <a:ext cx="156240" cy="42480"/>
              </p14:xfrm>
            </p:contentPart>
          </mc:Choice>
          <mc:Fallback>
            <p:pic>
              <p:nvPicPr>
                <p:cNvPr id="82" name="Encre 81">
                  <a:extLst>
                    <a:ext uri="{FF2B5EF4-FFF2-40B4-BE49-F238E27FC236}">
                      <a16:creationId xmlns:a16="http://schemas.microsoft.com/office/drawing/2014/main" id="{8CDC6154-34DB-4077-94C4-E4D8DBDA4594}"/>
                    </a:ext>
                  </a:extLst>
                </p:cNvPr>
                <p:cNvPicPr/>
                <p:nvPr/>
              </p:nvPicPr>
              <p:blipFill>
                <a:blip r:embed="rId58"/>
                <a:stretch>
                  <a:fillRect/>
                </a:stretch>
              </p:blipFill>
              <p:spPr>
                <a:xfrm>
                  <a:off x="8014311" y="6011719"/>
                  <a:ext cx="1738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3" name="Encre 82">
                  <a:extLst>
                    <a:ext uri="{FF2B5EF4-FFF2-40B4-BE49-F238E27FC236}">
                      <a16:creationId xmlns:a16="http://schemas.microsoft.com/office/drawing/2014/main" id="{B760F52C-7270-4AA3-B742-2B5D212F8B4D}"/>
                    </a:ext>
                  </a:extLst>
                </p14:cNvPr>
                <p14:cNvContentPartPr/>
                <p14:nvPr/>
              </p14:nvContentPartPr>
              <p14:xfrm>
                <a:off x="8257311" y="5838199"/>
                <a:ext cx="250920" cy="470520"/>
              </p14:xfrm>
            </p:contentPart>
          </mc:Choice>
          <mc:Fallback>
            <p:pic>
              <p:nvPicPr>
                <p:cNvPr id="83" name="Encre 82">
                  <a:extLst>
                    <a:ext uri="{FF2B5EF4-FFF2-40B4-BE49-F238E27FC236}">
                      <a16:creationId xmlns:a16="http://schemas.microsoft.com/office/drawing/2014/main" id="{B760F52C-7270-4AA3-B742-2B5D212F8B4D}"/>
                    </a:ext>
                  </a:extLst>
                </p:cNvPr>
                <p:cNvPicPr/>
                <p:nvPr/>
              </p:nvPicPr>
              <p:blipFill>
                <a:blip r:embed="rId60"/>
                <a:stretch>
                  <a:fillRect/>
                </a:stretch>
              </p:blipFill>
              <p:spPr>
                <a:xfrm>
                  <a:off x="8248311" y="5829199"/>
                  <a:ext cx="268560" cy="48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86" name="Encre 85">
                <a:extLst>
                  <a:ext uri="{FF2B5EF4-FFF2-40B4-BE49-F238E27FC236}">
                    <a16:creationId xmlns:a16="http://schemas.microsoft.com/office/drawing/2014/main" id="{18942A07-45B6-4A4C-BD7F-B6A801B60374}"/>
                  </a:ext>
                </a:extLst>
              </p14:cNvPr>
              <p14:cNvContentPartPr/>
              <p14:nvPr/>
            </p14:nvContentPartPr>
            <p14:xfrm>
              <a:off x="9505071" y="4436719"/>
              <a:ext cx="294840" cy="315720"/>
            </p14:xfrm>
          </p:contentPart>
        </mc:Choice>
        <mc:Fallback>
          <p:pic>
            <p:nvPicPr>
              <p:cNvPr id="86" name="Encre 85">
                <a:extLst>
                  <a:ext uri="{FF2B5EF4-FFF2-40B4-BE49-F238E27FC236}">
                    <a16:creationId xmlns:a16="http://schemas.microsoft.com/office/drawing/2014/main" id="{18942A07-45B6-4A4C-BD7F-B6A801B60374}"/>
                  </a:ext>
                </a:extLst>
              </p:cNvPr>
              <p:cNvPicPr/>
              <p:nvPr/>
            </p:nvPicPr>
            <p:blipFill>
              <a:blip r:embed="rId62"/>
              <a:stretch>
                <a:fillRect/>
              </a:stretch>
            </p:blipFill>
            <p:spPr>
              <a:xfrm>
                <a:off x="9496071" y="4427719"/>
                <a:ext cx="312480" cy="333360"/>
              </a:xfrm>
              <a:prstGeom prst="rect">
                <a:avLst/>
              </a:prstGeom>
            </p:spPr>
          </p:pic>
        </mc:Fallback>
      </mc:AlternateContent>
      <p:grpSp>
        <p:nvGrpSpPr>
          <p:cNvPr id="114" name="Groupe 113">
            <a:extLst>
              <a:ext uri="{FF2B5EF4-FFF2-40B4-BE49-F238E27FC236}">
                <a16:creationId xmlns:a16="http://schemas.microsoft.com/office/drawing/2014/main" id="{B4375966-13EB-40E1-AA3A-C7468791F972}"/>
              </a:ext>
            </a:extLst>
          </p:cNvPr>
          <p:cNvGrpSpPr/>
          <p:nvPr/>
        </p:nvGrpSpPr>
        <p:grpSpPr>
          <a:xfrm>
            <a:off x="3369951" y="1741399"/>
            <a:ext cx="1201320" cy="548640"/>
            <a:chOff x="3369951" y="1741399"/>
            <a:chExt cx="1201320" cy="548640"/>
          </a:xfrm>
        </p:grpSpPr>
        <mc:AlternateContent xmlns:mc="http://schemas.openxmlformats.org/markup-compatibility/2006">
          <mc:Choice xmlns:p14="http://schemas.microsoft.com/office/powerpoint/2010/main" Requires="p14">
            <p:contentPart p14:bwMode="auto" r:id="rId63">
              <p14:nvContentPartPr>
                <p14:cNvPr id="106" name="Encre 105">
                  <a:extLst>
                    <a:ext uri="{FF2B5EF4-FFF2-40B4-BE49-F238E27FC236}">
                      <a16:creationId xmlns:a16="http://schemas.microsoft.com/office/drawing/2014/main" id="{A2112170-D883-4361-A604-754E2D8AB911}"/>
                    </a:ext>
                  </a:extLst>
                </p14:cNvPr>
                <p14:cNvContentPartPr/>
                <p14:nvPr/>
              </p14:nvContentPartPr>
              <p14:xfrm>
                <a:off x="3419991" y="1819879"/>
                <a:ext cx="24480" cy="357840"/>
              </p14:xfrm>
            </p:contentPart>
          </mc:Choice>
          <mc:Fallback>
            <p:pic>
              <p:nvPicPr>
                <p:cNvPr id="106" name="Encre 105">
                  <a:extLst>
                    <a:ext uri="{FF2B5EF4-FFF2-40B4-BE49-F238E27FC236}">
                      <a16:creationId xmlns:a16="http://schemas.microsoft.com/office/drawing/2014/main" id="{A2112170-D883-4361-A604-754E2D8AB911}"/>
                    </a:ext>
                  </a:extLst>
                </p:cNvPr>
                <p:cNvPicPr/>
                <p:nvPr/>
              </p:nvPicPr>
              <p:blipFill>
                <a:blip r:embed="rId64"/>
                <a:stretch>
                  <a:fillRect/>
                </a:stretch>
              </p:blipFill>
              <p:spPr>
                <a:xfrm>
                  <a:off x="3410991" y="1811239"/>
                  <a:ext cx="4212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7" name="Encre 106">
                  <a:extLst>
                    <a:ext uri="{FF2B5EF4-FFF2-40B4-BE49-F238E27FC236}">
                      <a16:creationId xmlns:a16="http://schemas.microsoft.com/office/drawing/2014/main" id="{5F721A74-8E83-4161-87EE-972D059E7FD9}"/>
                    </a:ext>
                  </a:extLst>
                </p14:cNvPr>
                <p14:cNvContentPartPr/>
                <p14:nvPr/>
              </p14:nvContentPartPr>
              <p14:xfrm>
                <a:off x="3369951" y="1775959"/>
                <a:ext cx="236160" cy="199440"/>
              </p14:xfrm>
            </p:contentPart>
          </mc:Choice>
          <mc:Fallback>
            <p:pic>
              <p:nvPicPr>
                <p:cNvPr id="107" name="Encre 106">
                  <a:extLst>
                    <a:ext uri="{FF2B5EF4-FFF2-40B4-BE49-F238E27FC236}">
                      <a16:creationId xmlns:a16="http://schemas.microsoft.com/office/drawing/2014/main" id="{5F721A74-8E83-4161-87EE-972D059E7FD9}"/>
                    </a:ext>
                  </a:extLst>
                </p:cNvPr>
                <p:cNvPicPr/>
                <p:nvPr/>
              </p:nvPicPr>
              <p:blipFill>
                <a:blip r:embed="rId66"/>
                <a:stretch>
                  <a:fillRect/>
                </a:stretch>
              </p:blipFill>
              <p:spPr>
                <a:xfrm>
                  <a:off x="3360951" y="1766959"/>
                  <a:ext cx="253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8" name="Encre 107">
                  <a:extLst>
                    <a:ext uri="{FF2B5EF4-FFF2-40B4-BE49-F238E27FC236}">
                      <a16:creationId xmlns:a16="http://schemas.microsoft.com/office/drawing/2014/main" id="{041709EB-9551-4998-B23A-8D87BDCECAEA}"/>
                    </a:ext>
                  </a:extLst>
                </p14:cNvPr>
                <p14:cNvContentPartPr/>
                <p14:nvPr/>
              </p14:nvContentPartPr>
              <p14:xfrm>
                <a:off x="3565431" y="2027239"/>
                <a:ext cx="172800" cy="262800"/>
              </p14:xfrm>
            </p:contentPart>
          </mc:Choice>
          <mc:Fallback>
            <p:pic>
              <p:nvPicPr>
                <p:cNvPr id="108" name="Encre 107">
                  <a:extLst>
                    <a:ext uri="{FF2B5EF4-FFF2-40B4-BE49-F238E27FC236}">
                      <a16:creationId xmlns:a16="http://schemas.microsoft.com/office/drawing/2014/main" id="{041709EB-9551-4998-B23A-8D87BDCECAEA}"/>
                    </a:ext>
                  </a:extLst>
                </p:cNvPr>
                <p:cNvPicPr/>
                <p:nvPr/>
              </p:nvPicPr>
              <p:blipFill>
                <a:blip r:embed="rId68"/>
                <a:stretch>
                  <a:fillRect/>
                </a:stretch>
              </p:blipFill>
              <p:spPr>
                <a:xfrm>
                  <a:off x="3556431" y="2018599"/>
                  <a:ext cx="1904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9" name="Encre 108">
                  <a:extLst>
                    <a:ext uri="{FF2B5EF4-FFF2-40B4-BE49-F238E27FC236}">
                      <a16:creationId xmlns:a16="http://schemas.microsoft.com/office/drawing/2014/main" id="{E7286539-0C9B-478F-9C5E-724014B86352}"/>
                    </a:ext>
                  </a:extLst>
                </p14:cNvPr>
                <p14:cNvContentPartPr/>
                <p14:nvPr/>
              </p14:nvContentPartPr>
              <p14:xfrm>
                <a:off x="3608271" y="2097439"/>
                <a:ext cx="161280" cy="49320"/>
              </p14:xfrm>
            </p:contentPart>
          </mc:Choice>
          <mc:Fallback>
            <p:pic>
              <p:nvPicPr>
                <p:cNvPr id="109" name="Encre 108">
                  <a:extLst>
                    <a:ext uri="{FF2B5EF4-FFF2-40B4-BE49-F238E27FC236}">
                      <a16:creationId xmlns:a16="http://schemas.microsoft.com/office/drawing/2014/main" id="{E7286539-0C9B-478F-9C5E-724014B86352}"/>
                    </a:ext>
                  </a:extLst>
                </p:cNvPr>
                <p:cNvPicPr/>
                <p:nvPr/>
              </p:nvPicPr>
              <p:blipFill>
                <a:blip r:embed="rId70"/>
                <a:stretch>
                  <a:fillRect/>
                </a:stretch>
              </p:blipFill>
              <p:spPr>
                <a:xfrm>
                  <a:off x="3599271" y="2088439"/>
                  <a:ext cx="178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0" name="Encre 109">
                  <a:extLst>
                    <a:ext uri="{FF2B5EF4-FFF2-40B4-BE49-F238E27FC236}">
                      <a16:creationId xmlns:a16="http://schemas.microsoft.com/office/drawing/2014/main" id="{4409CD9C-21A0-4A62-8073-21CBC4AF3340}"/>
                    </a:ext>
                  </a:extLst>
                </p14:cNvPr>
                <p14:cNvContentPartPr/>
                <p14:nvPr/>
              </p14:nvContentPartPr>
              <p14:xfrm>
                <a:off x="3875031" y="1741399"/>
                <a:ext cx="257760" cy="333360"/>
              </p14:xfrm>
            </p:contentPart>
          </mc:Choice>
          <mc:Fallback>
            <p:pic>
              <p:nvPicPr>
                <p:cNvPr id="110" name="Encre 109">
                  <a:extLst>
                    <a:ext uri="{FF2B5EF4-FFF2-40B4-BE49-F238E27FC236}">
                      <a16:creationId xmlns:a16="http://schemas.microsoft.com/office/drawing/2014/main" id="{4409CD9C-21A0-4A62-8073-21CBC4AF3340}"/>
                    </a:ext>
                  </a:extLst>
                </p:cNvPr>
                <p:cNvPicPr/>
                <p:nvPr/>
              </p:nvPicPr>
              <p:blipFill>
                <a:blip r:embed="rId72"/>
                <a:stretch>
                  <a:fillRect/>
                </a:stretch>
              </p:blipFill>
              <p:spPr>
                <a:xfrm>
                  <a:off x="3866031" y="1732399"/>
                  <a:ext cx="2754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1" name="Encre 110">
                  <a:extLst>
                    <a:ext uri="{FF2B5EF4-FFF2-40B4-BE49-F238E27FC236}">
                      <a16:creationId xmlns:a16="http://schemas.microsoft.com/office/drawing/2014/main" id="{0DD98E80-46CD-43DF-B42A-E684CBBE275A}"/>
                    </a:ext>
                  </a:extLst>
                </p14:cNvPr>
                <p14:cNvContentPartPr/>
                <p14:nvPr/>
              </p14:nvContentPartPr>
              <p14:xfrm>
                <a:off x="4235031" y="1940479"/>
                <a:ext cx="28080" cy="275040"/>
              </p14:xfrm>
            </p:contentPart>
          </mc:Choice>
          <mc:Fallback>
            <p:pic>
              <p:nvPicPr>
                <p:cNvPr id="111" name="Encre 110">
                  <a:extLst>
                    <a:ext uri="{FF2B5EF4-FFF2-40B4-BE49-F238E27FC236}">
                      <a16:creationId xmlns:a16="http://schemas.microsoft.com/office/drawing/2014/main" id="{0DD98E80-46CD-43DF-B42A-E684CBBE275A}"/>
                    </a:ext>
                  </a:extLst>
                </p:cNvPr>
                <p:cNvPicPr/>
                <p:nvPr/>
              </p:nvPicPr>
              <p:blipFill>
                <a:blip r:embed="rId74"/>
                <a:stretch>
                  <a:fillRect/>
                </a:stretch>
              </p:blipFill>
              <p:spPr>
                <a:xfrm>
                  <a:off x="4226031" y="1931839"/>
                  <a:ext cx="457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2" name="Encre 111">
                  <a:extLst>
                    <a:ext uri="{FF2B5EF4-FFF2-40B4-BE49-F238E27FC236}">
                      <a16:creationId xmlns:a16="http://schemas.microsoft.com/office/drawing/2014/main" id="{AA53F1FD-B795-4B3D-945C-9456967AE0C5}"/>
                    </a:ext>
                  </a:extLst>
                </p14:cNvPr>
                <p14:cNvContentPartPr/>
                <p14:nvPr/>
              </p14:nvContentPartPr>
              <p14:xfrm>
                <a:off x="4220991" y="1816639"/>
                <a:ext cx="199080" cy="144720"/>
              </p14:xfrm>
            </p:contentPart>
          </mc:Choice>
          <mc:Fallback>
            <p:pic>
              <p:nvPicPr>
                <p:cNvPr id="112" name="Encre 111">
                  <a:extLst>
                    <a:ext uri="{FF2B5EF4-FFF2-40B4-BE49-F238E27FC236}">
                      <a16:creationId xmlns:a16="http://schemas.microsoft.com/office/drawing/2014/main" id="{AA53F1FD-B795-4B3D-945C-9456967AE0C5}"/>
                    </a:ext>
                  </a:extLst>
                </p:cNvPr>
                <p:cNvPicPr/>
                <p:nvPr/>
              </p:nvPicPr>
              <p:blipFill>
                <a:blip r:embed="rId76"/>
                <a:stretch>
                  <a:fillRect/>
                </a:stretch>
              </p:blipFill>
              <p:spPr>
                <a:xfrm>
                  <a:off x="4212351" y="1807639"/>
                  <a:ext cx="216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3" name="Encre 112">
                  <a:extLst>
                    <a:ext uri="{FF2B5EF4-FFF2-40B4-BE49-F238E27FC236}">
                      <a16:creationId xmlns:a16="http://schemas.microsoft.com/office/drawing/2014/main" id="{804E99A9-6E54-47F3-B1DB-ABDE537F2151}"/>
                    </a:ext>
                  </a:extLst>
                </p14:cNvPr>
                <p14:cNvContentPartPr/>
                <p14:nvPr/>
              </p14:nvContentPartPr>
              <p14:xfrm>
                <a:off x="4393791" y="2049199"/>
                <a:ext cx="177480" cy="228960"/>
              </p14:xfrm>
            </p:contentPart>
          </mc:Choice>
          <mc:Fallback>
            <p:pic>
              <p:nvPicPr>
                <p:cNvPr id="113" name="Encre 112">
                  <a:extLst>
                    <a:ext uri="{FF2B5EF4-FFF2-40B4-BE49-F238E27FC236}">
                      <a16:creationId xmlns:a16="http://schemas.microsoft.com/office/drawing/2014/main" id="{804E99A9-6E54-47F3-B1DB-ABDE537F2151}"/>
                    </a:ext>
                  </a:extLst>
                </p:cNvPr>
                <p:cNvPicPr/>
                <p:nvPr/>
              </p:nvPicPr>
              <p:blipFill>
                <a:blip r:embed="rId78"/>
                <a:stretch>
                  <a:fillRect/>
                </a:stretch>
              </p:blipFill>
              <p:spPr>
                <a:xfrm>
                  <a:off x="4384791" y="2040199"/>
                  <a:ext cx="195120" cy="246600"/>
                </a:xfrm>
                <a:prstGeom prst="rect">
                  <a:avLst/>
                </a:prstGeom>
              </p:spPr>
            </p:pic>
          </mc:Fallback>
        </mc:AlternateContent>
      </p:grpSp>
      <p:grpSp>
        <p:nvGrpSpPr>
          <p:cNvPr id="118" name="Groupe 117">
            <a:extLst>
              <a:ext uri="{FF2B5EF4-FFF2-40B4-BE49-F238E27FC236}">
                <a16:creationId xmlns:a16="http://schemas.microsoft.com/office/drawing/2014/main" id="{734C67F1-A5BB-4A33-A1E6-61672696BBEE}"/>
              </a:ext>
            </a:extLst>
          </p:cNvPr>
          <p:cNvGrpSpPr/>
          <p:nvPr/>
        </p:nvGrpSpPr>
        <p:grpSpPr>
          <a:xfrm>
            <a:off x="8348391" y="1751119"/>
            <a:ext cx="266400" cy="457560"/>
            <a:chOff x="8348391" y="1751119"/>
            <a:chExt cx="266400" cy="457560"/>
          </a:xfrm>
        </p:grpSpPr>
        <mc:AlternateContent xmlns:mc="http://schemas.openxmlformats.org/markup-compatibility/2006">
          <mc:Choice xmlns:p14="http://schemas.microsoft.com/office/powerpoint/2010/main" Requires="p14">
            <p:contentPart p14:bwMode="auto" r:id="rId79">
              <p14:nvContentPartPr>
                <p14:cNvPr id="115" name="Encre 114">
                  <a:extLst>
                    <a:ext uri="{FF2B5EF4-FFF2-40B4-BE49-F238E27FC236}">
                      <a16:creationId xmlns:a16="http://schemas.microsoft.com/office/drawing/2014/main" id="{E11FF24D-AB4D-4299-A765-DE8F92AE2C34}"/>
                    </a:ext>
                  </a:extLst>
                </p14:cNvPr>
                <p14:cNvContentPartPr/>
                <p14:nvPr/>
              </p14:nvContentPartPr>
              <p14:xfrm>
                <a:off x="8375751" y="1819879"/>
                <a:ext cx="41400" cy="293400"/>
              </p14:xfrm>
            </p:contentPart>
          </mc:Choice>
          <mc:Fallback>
            <p:pic>
              <p:nvPicPr>
                <p:cNvPr id="115" name="Encre 114">
                  <a:extLst>
                    <a:ext uri="{FF2B5EF4-FFF2-40B4-BE49-F238E27FC236}">
                      <a16:creationId xmlns:a16="http://schemas.microsoft.com/office/drawing/2014/main" id="{E11FF24D-AB4D-4299-A765-DE8F92AE2C34}"/>
                    </a:ext>
                  </a:extLst>
                </p:cNvPr>
                <p:cNvPicPr/>
                <p:nvPr/>
              </p:nvPicPr>
              <p:blipFill>
                <a:blip r:embed="rId80"/>
                <a:stretch>
                  <a:fillRect/>
                </a:stretch>
              </p:blipFill>
              <p:spPr>
                <a:xfrm>
                  <a:off x="8367111" y="1810879"/>
                  <a:ext cx="590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6" name="Encre 115">
                  <a:extLst>
                    <a:ext uri="{FF2B5EF4-FFF2-40B4-BE49-F238E27FC236}">
                      <a16:creationId xmlns:a16="http://schemas.microsoft.com/office/drawing/2014/main" id="{80E697F5-CB0B-4954-BFBB-C2CB5B05C1F9}"/>
                    </a:ext>
                  </a:extLst>
                </p14:cNvPr>
                <p14:cNvContentPartPr/>
                <p14:nvPr/>
              </p14:nvContentPartPr>
              <p14:xfrm>
                <a:off x="8348391" y="1751119"/>
                <a:ext cx="158040" cy="203040"/>
              </p14:xfrm>
            </p:contentPart>
          </mc:Choice>
          <mc:Fallback>
            <p:pic>
              <p:nvPicPr>
                <p:cNvPr id="116" name="Encre 115">
                  <a:extLst>
                    <a:ext uri="{FF2B5EF4-FFF2-40B4-BE49-F238E27FC236}">
                      <a16:creationId xmlns:a16="http://schemas.microsoft.com/office/drawing/2014/main" id="{80E697F5-CB0B-4954-BFBB-C2CB5B05C1F9}"/>
                    </a:ext>
                  </a:extLst>
                </p:cNvPr>
                <p:cNvPicPr/>
                <p:nvPr/>
              </p:nvPicPr>
              <p:blipFill>
                <a:blip r:embed="rId82"/>
                <a:stretch>
                  <a:fillRect/>
                </a:stretch>
              </p:blipFill>
              <p:spPr>
                <a:xfrm>
                  <a:off x="8339391" y="1742119"/>
                  <a:ext cx="175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7" name="Encre 116">
                  <a:extLst>
                    <a:ext uri="{FF2B5EF4-FFF2-40B4-BE49-F238E27FC236}">
                      <a16:creationId xmlns:a16="http://schemas.microsoft.com/office/drawing/2014/main" id="{65592302-C899-424C-95F3-73EE8544C8B0}"/>
                    </a:ext>
                  </a:extLst>
                </p14:cNvPr>
                <p14:cNvContentPartPr/>
                <p14:nvPr/>
              </p14:nvContentPartPr>
              <p14:xfrm>
                <a:off x="8493111" y="1944079"/>
                <a:ext cx="121680" cy="264600"/>
              </p14:xfrm>
            </p:contentPart>
          </mc:Choice>
          <mc:Fallback>
            <p:pic>
              <p:nvPicPr>
                <p:cNvPr id="117" name="Encre 116">
                  <a:extLst>
                    <a:ext uri="{FF2B5EF4-FFF2-40B4-BE49-F238E27FC236}">
                      <a16:creationId xmlns:a16="http://schemas.microsoft.com/office/drawing/2014/main" id="{65592302-C899-424C-95F3-73EE8544C8B0}"/>
                    </a:ext>
                  </a:extLst>
                </p:cNvPr>
                <p:cNvPicPr/>
                <p:nvPr/>
              </p:nvPicPr>
              <p:blipFill>
                <a:blip r:embed="rId84"/>
                <a:stretch>
                  <a:fillRect/>
                </a:stretch>
              </p:blipFill>
              <p:spPr>
                <a:xfrm>
                  <a:off x="8484471" y="1935439"/>
                  <a:ext cx="139320" cy="282240"/>
                </a:xfrm>
                <a:prstGeom prst="rect">
                  <a:avLst/>
                </a:prstGeom>
              </p:spPr>
            </p:pic>
          </mc:Fallback>
        </mc:AlternateContent>
      </p:grpSp>
      <p:grpSp>
        <p:nvGrpSpPr>
          <p:cNvPr id="125" name="Groupe 124">
            <a:extLst>
              <a:ext uri="{FF2B5EF4-FFF2-40B4-BE49-F238E27FC236}">
                <a16:creationId xmlns:a16="http://schemas.microsoft.com/office/drawing/2014/main" id="{EFC29771-CC7E-4396-8807-D75A0CDDAB09}"/>
              </a:ext>
            </a:extLst>
          </p:cNvPr>
          <p:cNvGrpSpPr/>
          <p:nvPr/>
        </p:nvGrpSpPr>
        <p:grpSpPr>
          <a:xfrm>
            <a:off x="8838351" y="1757959"/>
            <a:ext cx="1137600" cy="403560"/>
            <a:chOff x="8838351" y="1757959"/>
            <a:chExt cx="1137600" cy="403560"/>
          </a:xfrm>
        </p:grpSpPr>
        <mc:AlternateContent xmlns:mc="http://schemas.openxmlformats.org/markup-compatibility/2006">
          <mc:Choice xmlns:p14="http://schemas.microsoft.com/office/powerpoint/2010/main" Requires="p14">
            <p:contentPart p14:bwMode="auto" r:id="rId85">
              <p14:nvContentPartPr>
                <p14:cNvPr id="119" name="Encre 118">
                  <a:extLst>
                    <a:ext uri="{FF2B5EF4-FFF2-40B4-BE49-F238E27FC236}">
                      <a16:creationId xmlns:a16="http://schemas.microsoft.com/office/drawing/2014/main" id="{1FC1EE4A-1834-49B0-ADC2-952A9D1B00D0}"/>
                    </a:ext>
                  </a:extLst>
                </p14:cNvPr>
                <p14:cNvContentPartPr/>
                <p14:nvPr/>
              </p14:nvContentPartPr>
              <p14:xfrm>
                <a:off x="8838351" y="1790359"/>
                <a:ext cx="167400" cy="308160"/>
              </p14:xfrm>
            </p:contentPart>
          </mc:Choice>
          <mc:Fallback>
            <p:pic>
              <p:nvPicPr>
                <p:cNvPr id="119" name="Encre 118">
                  <a:extLst>
                    <a:ext uri="{FF2B5EF4-FFF2-40B4-BE49-F238E27FC236}">
                      <a16:creationId xmlns:a16="http://schemas.microsoft.com/office/drawing/2014/main" id="{1FC1EE4A-1834-49B0-ADC2-952A9D1B00D0}"/>
                    </a:ext>
                  </a:extLst>
                </p:cNvPr>
                <p:cNvPicPr/>
                <p:nvPr/>
              </p:nvPicPr>
              <p:blipFill>
                <a:blip r:embed="rId86"/>
                <a:stretch>
                  <a:fillRect/>
                </a:stretch>
              </p:blipFill>
              <p:spPr>
                <a:xfrm>
                  <a:off x="8829711" y="1781719"/>
                  <a:ext cx="1850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0" name="Encre 119">
                  <a:extLst>
                    <a:ext uri="{FF2B5EF4-FFF2-40B4-BE49-F238E27FC236}">
                      <a16:creationId xmlns:a16="http://schemas.microsoft.com/office/drawing/2014/main" id="{26A8715B-3DE6-4B65-9C62-C4EF545000E1}"/>
                    </a:ext>
                  </a:extLst>
                </p14:cNvPr>
                <p14:cNvContentPartPr/>
                <p14:nvPr/>
              </p14:nvContentPartPr>
              <p14:xfrm>
                <a:off x="9212391" y="1889359"/>
                <a:ext cx="26640" cy="218160"/>
              </p14:xfrm>
            </p:contentPart>
          </mc:Choice>
          <mc:Fallback>
            <p:pic>
              <p:nvPicPr>
                <p:cNvPr id="120" name="Encre 119">
                  <a:extLst>
                    <a:ext uri="{FF2B5EF4-FFF2-40B4-BE49-F238E27FC236}">
                      <a16:creationId xmlns:a16="http://schemas.microsoft.com/office/drawing/2014/main" id="{26A8715B-3DE6-4B65-9C62-C4EF545000E1}"/>
                    </a:ext>
                  </a:extLst>
                </p:cNvPr>
                <p:cNvPicPr/>
                <p:nvPr/>
              </p:nvPicPr>
              <p:blipFill>
                <a:blip r:embed="rId88"/>
                <a:stretch>
                  <a:fillRect/>
                </a:stretch>
              </p:blipFill>
              <p:spPr>
                <a:xfrm>
                  <a:off x="9203751" y="1880719"/>
                  <a:ext cx="44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1" name="Encre 120">
                  <a:extLst>
                    <a:ext uri="{FF2B5EF4-FFF2-40B4-BE49-F238E27FC236}">
                      <a16:creationId xmlns:a16="http://schemas.microsoft.com/office/drawing/2014/main" id="{F39DF606-4967-424A-A756-231503E4ADB9}"/>
                    </a:ext>
                  </a:extLst>
                </p14:cNvPr>
                <p14:cNvContentPartPr/>
                <p14:nvPr/>
              </p14:nvContentPartPr>
              <p14:xfrm>
                <a:off x="9191511" y="1757959"/>
                <a:ext cx="128880" cy="217080"/>
              </p14:xfrm>
            </p:contentPart>
          </mc:Choice>
          <mc:Fallback>
            <p:pic>
              <p:nvPicPr>
                <p:cNvPr id="121" name="Encre 120">
                  <a:extLst>
                    <a:ext uri="{FF2B5EF4-FFF2-40B4-BE49-F238E27FC236}">
                      <a16:creationId xmlns:a16="http://schemas.microsoft.com/office/drawing/2014/main" id="{F39DF606-4967-424A-A756-231503E4ADB9}"/>
                    </a:ext>
                  </a:extLst>
                </p:cNvPr>
                <p:cNvPicPr/>
                <p:nvPr/>
              </p:nvPicPr>
              <p:blipFill>
                <a:blip r:embed="rId90"/>
                <a:stretch>
                  <a:fillRect/>
                </a:stretch>
              </p:blipFill>
              <p:spPr>
                <a:xfrm>
                  <a:off x="9182871" y="1749319"/>
                  <a:ext cx="146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2" name="Encre 121">
                  <a:extLst>
                    <a:ext uri="{FF2B5EF4-FFF2-40B4-BE49-F238E27FC236}">
                      <a16:creationId xmlns:a16="http://schemas.microsoft.com/office/drawing/2014/main" id="{C2EF482D-78B6-4FA8-8B68-8C8239F401F9}"/>
                    </a:ext>
                  </a:extLst>
                </p14:cNvPr>
                <p14:cNvContentPartPr/>
                <p14:nvPr/>
              </p14:nvContentPartPr>
              <p14:xfrm>
                <a:off x="9376551" y="1961719"/>
                <a:ext cx="175680" cy="109080"/>
              </p14:xfrm>
            </p:contentPart>
          </mc:Choice>
          <mc:Fallback>
            <p:pic>
              <p:nvPicPr>
                <p:cNvPr id="122" name="Encre 121">
                  <a:extLst>
                    <a:ext uri="{FF2B5EF4-FFF2-40B4-BE49-F238E27FC236}">
                      <a16:creationId xmlns:a16="http://schemas.microsoft.com/office/drawing/2014/main" id="{C2EF482D-78B6-4FA8-8B68-8C8239F401F9}"/>
                    </a:ext>
                  </a:extLst>
                </p:cNvPr>
                <p:cNvPicPr/>
                <p:nvPr/>
              </p:nvPicPr>
              <p:blipFill>
                <a:blip r:embed="rId92"/>
                <a:stretch>
                  <a:fillRect/>
                </a:stretch>
              </p:blipFill>
              <p:spPr>
                <a:xfrm>
                  <a:off x="9367551" y="1952719"/>
                  <a:ext cx="193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3" name="Encre 122">
                  <a:extLst>
                    <a:ext uri="{FF2B5EF4-FFF2-40B4-BE49-F238E27FC236}">
                      <a16:creationId xmlns:a16="http://schemas.microsoft.com/office/drawing/2014/main" id="{53D7D11A-2C0E-466C-BA00-6C807376B6AE}"/>
                    </a:ext>
                  </a:extLst>
                </p14:cNvPr>
                <p14:cNvContentPartPr/>
                <p14:nvPr/>
              </p14:nvContentPartPr>
              <p14:xfrm>
                <a:off x="9552951" y="1817359"/>
                <a:ext cx="51840" cy="275040"/>
              </p14:xfrm>
            </p:contentPart>
          </mc:Choice>
          <mc:Fallback>
            <p:pic>
              <p:nvPicPr>
                <p:cNvPr id="123" name="Encre 122">
                  <a:extLst>
                    <a:ext uri="{FF2B5EF4-FFF2-40B4-BE49-F238E27FC236}">
                      <a16:creationId xmlns:a16="http://schemas.microsoft.com/office/drawing/2014/main" id="{53D7D11A-2C0E-466C-BA00-6C807376B6AE}"/>
                    </a:ext>
                  </a:extLst>
                </p:cNvPr>
                <p:cNvPicPr/>
                <p:nvPr/>
              </p:nvPicPr>
              <p:blipFill>
                <a:blip r:embed="rId94"/>
                <a:stretch>
                  <a:fillRect/>
                </a:stretch>
              </p:blipFill>
              <p:spPr>
                <a:xfrm>
                  <a:off x="9543951" y="1808359"/>
                  <a:ext cx="694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4" name="Encre 123">
                  <a:extLst>
                    <a:ext uri="{FF2B5EF4-FFF2-40B4-BE49-F238E27FC236}">
                      <a16:creationId xmlns:a16="http://schemas.microsoft.com/office/drawing/2014/main" id="{59E764B8-82AB-4FA0-AD82-FD2365213A75}"/>
                    </a:ext>
                  </a:extLst>
                </p14:cNvPr>
                <p14:cNvContentPartPr/>
                <p14:nvPr/>
              </p14:nvContentPartPr>
              <p14:xfrm>
                <a:off x="9515151" y="1970359"/>
                <a:ext cx="460800" cy="191160"/>
              </p14:xfrm>
            </p:contentPart>
          </mc:Choice>
          <mc:Fallback>
            <p:pic>
              <p:nvPicPr>
                <p:cNvPr id="124" name="Encre 123">
                  <a:extLst>
                    <a:ext uri="{FF2B5EF4-FFF2-40B4-BE49-F238E27FC236}">
                      <a16:creationId xmlns:a16="http://schemas.microsoft.com/office/drawing/2014/main" id="{59E764B8-82AB-4FA0-AD82-FD2365213A75}"/>
                    </a:ext>
                  </a:extLst>
                </p:cNvPr>
                <p:cNvPicPr/>
                <p:nvPr/>
              </p:nvPicPr>
              <p:blipFill>
                <a:blip r:embed="rId96"/>
                <a:stretch>
                  <a:fillRect/>
                </a:stretch>
              </p:blipFill>
              <p:spPr>
                <a:xfrm>
                  <a:off x="9506151" y="1961719"/>
                  <a:ext cx="478440" cy="208800"/>
                </a:xfrm>
                <a:prstGeom prst="rect">
                  <a:avLst/>
                </a:prstGeom>
              </p:spPr>
            </p:pic>
          </mc:Fallback>
        </mc:AlternateContent>
      </p:grpSp>
      <p:grpSp>
        <p:nvGrpSpPr>
          <p:cNvPr id="131" name="Groupe 130">
            <a:extLst>
              <a:ext uri="{FF2B5EF4-FFF2-40B4-BE49-F238E27FC236}">
                <a16:creationId xmlns:a16="http://schemas.microsoft.com/office/drawing/2014/main" id="{87A63D7E-A57D-4249-A892-0AB17161C0EE}"/>
              </a:ext>
            </a:extLst>
          </p:cNvPr>
          <p:cNvGrpSpPr/>
          <p:nvPr/>
        </p:nvGrpSpPr>
        <p:grpSpPr>
          <a:xfrm>
            <a:off x="9806031" y="2691799"/>
            <a:ext cx="714600" cy="464400"/>
            <a:chOff x="9806031" y="2691799"/>
            <a:chExt cx="714600" cy="464400"/>
          </a:xfrm>
        </p:grpSpPr>
        <mc:AlternateContent xmlns:mc="http://schemas.openxmlformats.org/markup-compatibility/2006">
          <mc:Choice xmlns:p14="http://schemas.microsoft.com/office/powerpoint/2010/main" Requires="p14">
            <p:contentPart p14:bwMode="auto" r:id="rId97">
              <p14:nvContentPartPr>
                <p14:cNvPr id="62" name="Encre 61">
                  <a:extLst>
                    <a:ext uri="{FF2B5EF4-FFF2-40B4-BE49-F238E27FC236}">
                      <a16:creationId xmlns:a16="http://schemas.microsoft.com/office/drawing/2014/main" id="{4EF2267F-A49C-4C7E-9BC0-D31E90E40154}"/>
                    </a:ext>
                  </a:extLst>
                </p14:cNvPr>
                <p14:cNvContentPartPr/>
                <p14:nvPr/>
              </p14:nvContentPartPr>
              <p14:xfrm>
                <a:off x="9838071" y="2776399"/>
                <a:ext cx="39960" cy="322920"/>
              </p14:xfrm>
            </p:contentPart>
          </mc:Choice>
          <mc:Fallback>
            <p:pic>
              <p:nvPicPr>
                <p:cNvPr id="62" name="Encre 61">
                  <a:extLst>
                    <a:ext uri="{FF2B5EF4-FFF2-40B4-BE49-F238E27FC236}">
                      <a16:creationId xmlns:a16="http://schemas.microsoft.com/office/drawing/2014/main" id="{4EF2267F-A49C-4C7E-9BC0-D31E90E40154}"/>
                    </a:ext>
                  </a:extLst>
                </p:cNvPr>
                <p:cNvPicPr/>
                <p:nvPr/>
              </p:nvPicPr>
              <p:blipFill>
                <a:blip r:embed="rId98"/>
                <a:stretch>
                  <a:fillRect/>
                </a:stretch>
              </p:blipFill>
              <p:spPr>
                <a:xfrm>
                  <a:off x="9829071" y="2767759"/>
                  <a:ext cx="576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Encre 62">
                  <a:extLst>
                    <a:ext uri="{FF2B5EF4-FFF2-40B4-BE49-F238E27FC236}">
                      <a16:creationId xmlns:a16="http://schemas.microsoft.com/office/drawing/2014/main" id="{FEC34739-084D-4F13-8B8F-BF6DDBF2FE27}"/>
                    </a:ext>
                  </a:extLst>
                </p14:cNvPr>
                <p14:cNvContentPartPr/>
                <p14:nvPr/>
              </p14:nvContentPartPr>
              <p14:xfrm>
                <a:off x="9806031" y="2691799"/>
                <a:ext cx="189360" cy="224280"/>
              </p14:xfrm>
            </p:contentPart>
          </mc:Choice>
          <mc:Fallback>
            <p:pic>
              <p:nvPicPr>
                <p:cNvPr id="63" name="Encre 62">
                  <a:extLst>
                    <a:ext uri="{FF2B5EF4-FFF2-40B4-BE49-F238E27FC236}">
                      <a16:creationId xmlns:a16="http://schemas.microsoft.com/office/drawing/2014/main" id="{FEC34739-084D-4F13-8B8F-BF6DDBF2FE27}"/>
                    </a:ext>
                  </a:extLst>
                </p:cNvPr>
                <p:cNvPicPr/>
                <p:nvPr/>
              </p:nvPicPr>
              <p:blipFill>
                <a:blip r:embed="rId100"/>
                <a:stretch>
                  <a:fillRect/>
                </a:stretch>
              </p:blipFill>
              <p:spPr>
                <a:xfrm>
                  <a:off x="9797031" y="2682799"/>
                  <a:ext cx="207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Encre 63">
                  <a:extLst>
                    <a:ext uri="{FF2B5EF4-FFF2-40B4-BE49-F238E27FC236}">
                      <a16:creationId xmlns:a16="http://schemas.microsoft.com/office/drawing/2014/main" id="{3E83069E-0CB7-4F99-B755-8AABDC673590}"/>
                    </a:ext>
                  </a:extLst>
                </p14:cNvPr>
                <p14:cNvContentPartPr/>
                <p14:nvPr/>
              </p14:nvContentPartPr>
              <p14:xfrm>
                <a:off x="9931311" y="2988439"/>
                <a:ext cx="145440" cy="167760"/>
              </p14:xfrm>
            </p:contentPart>
          </mc:Choice>
          <mc:Fallback>
            <p:pic>
              <p:nvPicPr>
                <p:cNvPr id="64" name="Encre 63">
                  <a:extLst>
                    <a:ext uri="{FF2B5EF4-FFF2-40B4-BE49-F238E27FC236}">
                      <a16:creationId xmlns:a16="http://schemas.microsoft.com/office/drawing/2014/main" id="{3E83069E-0CB7-4F99-B755-8AABDC673590}"/>
                    </a:ext>
                  </a:extLst>
                </p:cNvPr>
                <p:cNvPicPr/>
                <p:nvPr/>
              </p:nvPicPr>
              <p:blipFill>
                <a:blip r:embed="rId102"/>
                <a:stretch>
                  <a:fillRect/>
                </a:stretch>
              </p:blipFill>
              <p:spPr>
                <a:xfrm>
                  <a:off x="9922671" y="2979799"/>
                  <a:ext cx="163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Encre 64">
                  <a:extLst>
                    <a:ext uri="{FF2B5EF4-FFF2-40B4-BE49-F238E27FC236}">
                      <a16:creationId xmlns:a16="http://schemas.microsoft.com/office/drawing/2014/main" id="{E99C7EE3-F9AE-4DB8-BFBC-B123F9C14508}"/>
                    </a:ext>
                  </a:extLst>
                </p14:cNvPr>
                <p14:cNvContentPartPr/>
                <p14:nvPr/>
              </p14:nvContentPartPr>
              <p14:xfrm>
                <a:off x="10072071" y="2762359"/>
                <a:ext cx="68400" cy="308160"/>
              </p14:xfrm>
            </p:contentPart>
          </mc:Choice>
          <mc:Fallback>
            <p:pic>
              <p:nvPicPr>
                <p:cNvPr id="65" name="Encre 64">
                  <a:extLst>
                    <a:ext uri="{FF2B5EF4-FFF2-40B4-BE49-F238E27FC236}">
                      <a16:creationId xmlns:a16="http://schemas.microsoft.com/office/drawing/2014/main" id="{E99C7EE3-F9AE-4DB8-BFBC-B123F9C14508}"/>
                    </a:ext>
                  </a:extLst>
                </p:cNvPr>
                <p:cNvPicPr/>
                <p:nvPr/>
              </p:nvPicPr>
              <p:blipFill>
                <a:blip r:embed="rId104"/>
                <a:stretch>
                  <a:fillRect/>
                </a:stretch>
              </p:blipFill>
              <p:spPr>
                <a:xfrm>
                  <a:off x="10063071" y="2753719"/>
                  <a:ext cx="860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Encre 65">
                  <a:extLst>
                    <a:ext uri="{FF2B5EF4-FFF2-40B4-BE49-F238E27FC236}">
                      <a16:creationId xmlns:a16="http://schemas.microsoft.com/office/drawing/2014/main" id="{5BBAE8CF-2B0B-44E1-A7D6-291EF4ECECA1}"/>
                    </a:ext>
                  </a:extLst>
                </p14:cNvPr>
                <p14:cNvContentPartPr/>
                <p14:nvPr/>
              </p14:nvContentPartPr>
              <p14:xfrm>
                <a:off x="10037871" y="2875759"/>
                <a:ext cx="127800" cy="92160"/>
              </p14:xfrm>
            </p:contentPart>
          </mc:Choice>
          <mc:Fallback>
            <p:pic>
              <p:nvPicPr>
                <p:cNvPr id="66" name="Encre 65">
                  <a:extLst>
                    <a:ext uri="{FF2B5EF4-FFF2-40B4-BE49-F238E27FC236}">
                      <a16:creationId xmlns:a16="http://schemas.microsoft.com/office/drawing/2014/main" id="{5BBAE8CF-2B0B-44E1-A7D6-291EF4ECECA1}"/>
                    </a:ext>
                  </a:extLst>
                </p:cNvPr>
                <p:cNvPicPr/>
                <p:nvPr/>
              </p:nvPicPr>
              <p:blipFill>
                <a:blip r:embed="rId106"/>
                <a:stretch>
                  <a:fillRect/>
                </a:stretch>
              </p:blipFill>
              <p:spPr>
                <a:xfrm>
                  <a:off x="10028871" y="2866759"/>
                  <a:ext cx="145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Encre 66">
                  <a:extLst>
                    <a:ext uri="{FF2B5EF4-FFF2-40B4-BE49-F238E27FC236}">
                      <a16:creationId xmlns:a16="http://schemas.microsoft.com/office/drawing/2014/main" id="{9622344C-88BC-485A-B654-7210CADB29D9}"/>
                    </a:ext>
                  </a:extLst>
                </p14:cNvPr>
                <p14:cNvContentPartPr/>
                <p14:nvPr/>
              </p14:nvContentPartPr>
              <p14:xfrm>
                <a:off x="10159551" y="2819239"/>
                <a:ext cx="361080" cy="214560"/>
              </p14:xfrm>
            </p:contentPart>
          </mc:Choice>
          <mc:Fallback>
            <p:pic>
              <p:nvPicPr>
                <p:cNvPr id="67" name="Encre 66">
                  <a:extLst>
                    <a:ext uri="{FF2B5EF4-FFF2-40B4-BE49-F238E27FC236}">
                      <a16:creationId xmlns:a16="http://schemas.microsoft.com/office/drawing/2014/main" id="{9622344C-88BC-485A-B654-7210CADB29D9}"/>
                    </a:ext>
                  </a:extLst>
                </p:cNvPr>
                <p:cNvPicPr/>
                <p:nvPr/>
              </p:nvPicPr>
              <p:blipFill>
                <a:blip r:embed="rId108"/>
                <a:stretch>
                  <a:fillRect/>
                </a:stretch>
              </p:blipFill>
              <p:spPr>
                <a:xfrm>
                  <a:off x="10150551" y="2810239"/>
                  <a:ext cx="378720" cy="232200"/>
                </a:xfrm>
                <a:prstGeom prst="rect">
                  <a:avLst/>
                </a:prstGeom>
              </p:spPr>
            </p:pic>
          </mc:Fallback>
        </mc:AlternateContent>
      </p:grpSp>
      <p:grpSp>
        <p:nvGrpSpPr>
          <p:cNvPr id="159" name="Groupe 158">
            <a:extLst>
              <a:ext uri="{FF2B5EF4-FFF2-40B4-BE49-F238E27FC236}">
                <a16:creationId xmlns:a16="http://schemas.microsoft.com/office/drawing/2014/main" id="{0F32B932-8638-43DC-8053-704250C2C374}"/>
              </a:ext>
            </a:extLst>
          </p:cNvPr>
          <p:cNvGrpSpPr/>
          <p:nvPr/>
        </p:nvGrpSpPr>
        <p:grpSpPr>
          <a:xfrm>
            <a:off x="9917271" y="4468039"/>
            <a:ext cx="957240" cy="609120"/>
            <a:chOff x="9917271" y="4468039"/>
            <a:chExt cx="957240" cy="609120"/>
          </a:xfrm>
        </p:grpSpPr>
        <mc:AlternateContent xmlns:mc="http://schemas.openxmlformats.org/markup-compatibility/2006">
          <mc:Choice xmlns:p14="http://schemas.microsoft.com/office/powerpoint/2010/main" Requires="p14">
            <p:contentPart p14:bwMode="auto" r:id="rId109">
              <p14:nvContentPartPr>
                <p14:cNvPr id="144" name="Encre 143">
                  <a:extLst>
                    <a:ext uri="{FF2B5EF4-FFF2-40B4-BE49-F238E27FC236}">
                      <a16:creationId xmlns:a16="http://schemas.microsoft.com/office/drawing/2014/main" id="{65737D0E-390E-4C93-9F75-97018E762B21}"/>
                    </a:ext>
                  </a:extLst>
                </p14:cNvPr>
                <p14:cNvContentPartPr/>
                <p14:nvPr/>
              </p14:nvContentPartPr>
              <p14:xfrm>
                <a:off x="9917271" y="4568119"/>
                <a:ext cx="72360" cy="7560"/>
              </p14:xfrm>
            </p:contentPart>
          </mc:Choice>
          <mc:Fallback>
            <p:pic>
              <p:nvPicPr>
                <p:cNvPr id="144" name="Encre 143">
                  <a:extLst>
                    <a:ext uri="{FF2B5EF4-FFF2-40B4-BE49-F238E27FC236}">
                      <a16:creationId xmlns:a16="http://schemas.microsoft.com/office/drawing/2014/main" id="{65737D0E-390E-4C93-9F75-97018E762B21}"/>
                    </a:ext>
                  </a:extLst>
                </p:cNvPr>
                <p:cNvPicPr/>
                <p:nvPr/>
              </p:nvPicPr>
              <p:blipFill>
                <a:blip r:embed="rId110"/>
                <a:stretch>
                  <a:fillRect/>
                </a:stretch>
              </p:blipFill>
              <p:spPr>
                <a:xfrm>
                  <a:off x="9908631" y="4559119"/>
                  <a:ext cx="90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5" name="Encre 144">
                  <a:extLst>
                    <a:ext uri="{FF2B5EF4-FFF2-40B4-BE49-F238E27FC236}">
                      <a16:creationId xmlns:a16="http://schemas.microsoft.com/office/drawing/2014/main" id="{A5784D57-6A0A-4743-9C74-AB0B83DF4C6A}"/>
                    </a:ext>
                  </a:extLst>
                </p14:cNvPr>
                <p14:cNvContentPartPr/>
                <p14:nvPr/>
              </p14:nvContentPartPr>
              <p14:xfrm>
                <a:off x="9921951" y="4668559"/>
                <a:ext cx="68760" cy="22320"/>
              </p14:xfrm>
            </p:contentPart>
          </mc:Choice>
          <mc:Fallback>
            <p:pic>
              <p:nvPicPr>
                <p:cNvPr id="145" name="Encre 144">
                  <a:extLst>
                    <a:ext uri="{FF2B5EF4-FFF2-40B4-BE49-F238E27FC236}">
                      <a16:creationId xmlns:a16="http://schemas.microsoft.com/office/drawing/2014/main" id="{A5784D57-6A0A-4743-9C74-AB0B83DF4C6A}"/>
                    </a:ext>
                  </a:extLst>
                </p:cNvPr>
                <p:cNvPicPr/>
                <p:nvPr/>
              </p:nvPicPr>
              <p:blipFill>
                <a:blip r:embed="rId112"/>
                <a:stretch>
                  <a:fillRect/>
                </a:stretch>
              </p:blipFill>
              <p:spPr>
                <a:xfrm>
                  <a:off x="9912951" y="4659559"/>
                  <a:ext cx="86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6" name="Encre 145">
                  <a:extLst>
                    <a:ext uri="{FF2B5EF4-FFF2-40B4-BE49-F238E27FC236}">
                      <a16:creationId xmlns:a16="http://schemas.microsoft.com/office/drawing/2014/main" id="{4CE24193-D97C-42B4-89C1-BA0D3E190C8E}"/>
                    </a:ext>
                  </a:extLst>
                </p14:cNvPr>
                <p14:cNvContentPartPr/>
                <p14:nvPr/>
              </p14:nvContentPartPr>
              <p14:xfrm>
                <a:off x="10085031" y="4511959"/>
                <a:ext cx="145440" cy="101880"/>
              </p14:xfrm>
            </p:contentPart>
          </mc:Choice>
          <mc:Fallback>
            <p:pic>
              <p:nvPicPr>
                <p:cNvPr id="146" name="Encre 145">
                  <a:extLst>
                    <a:ext uri="{FF2B5EF4-FFF2-40B4-BE49-F238E27FC236}">
                      <a16:creationId xmlns:a16="http://schemas.microsoft.com/office/drawing/2014/main" id="{4CE24193-D97C-42B4-89C1-BA0D3E190C8E}"/>
                    </a:ext>
                  </a:extLst>
                </p:cNvPr>
                <p:cNvPicPr/>
                <p:nvPr/>
              </p:nvPicPr>
              <p:blipFill>
                <a:blip r:embed="rId114"/>
                <a:stretch>
                  <a:fillRect/>
                </a:stretch>
              </p:blipFill>
              <p:spPr>
                <a:xfrm>
                  <a:off x="10076031" y="4503319"/>
                  <a:ext cx="163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7" name="Encre 146">
                  <a:extLst>
                    <a:ext uri="{FF2B5EF4-FFF2-40B4-BE49-F238E27FC236}">
                      <a16:creationId xmlns:a16="http://schemas.microsoft.com/office/drawing/2014/main" id="{4D007DD9-B776-4210-888F-34146F4BC636}"/>
                    </a:ext>
                  </a:extLst>
                </p14:cNvPr>
                <p14:cNvContentPartPr/>
                <p14:nvPr/>
              </p14:nvContentPartPr>
              <p14:xfrm>
                <a:off x="10186551" y="4468039"/>
                <a:ext cx="21960" cy="309960"/>
              </p14:xfrm>
            </p:contentPart>
          </mc:Choice>
          <mc:Fallback>
            <p:pic>
              <p:nvPicPr>
                <p:cNvPr id="147" name="Encre 146">
                  <a:extLst>
                    <a:ext uri="{FF2B5EF4-FFF2-40B4-BE49-F238E27FC236}">
                      <a16:creationId xmlns:a16="http://schemas.microsoft.com/office/drawing/2014/main" id="{4D007DD9-B776-4210-888F-34146F4BC636}"/>
                    </a:ext>
                  </a:extLst>
                </p:cNvPr>
                <p:cNvPicPr/>
                <p:nvPr/>
              </p:nvPicPr>
              <p:blipFill>
                <a:blip r:embed="rId116"/>
                <a:stretch>
                  <a:fillRect/>
                </a:stretch>
              </p:blipFill>
              <p:spPr>
                <a:xfrm>
                  <a:off x="10177551" y="4459399"/>
                  <a:ext cx="396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8" name="Encre 147">
                  <a:extLst>
                    <a:ext uri="{FF2B5EF4-FFF2-40B4-BE49-F238E27FC236}">
                      <a16:creationId xmlns:a16="http://schemas.microsoft.com/office/drawing/2014/main" id="{1B77D493-F98E-4D3F-A6D3-F807B501E099}"/>
                    </a:ext>
                  </a:extLst>
                </p14:cNvPr>
                <p14:cNvContentPartPr/>
                <p14:nvPr/>
              </p14:nvContentPartPr>
              <p14:xfrm>
                <a:off x="10270791" y="4520239"/>
                <a:ext cx="155160" cy="212760"/>
              </p14:xfrm>
            </p:contentPart>
          </mc:Choice>
          <mc:Fallback>
            <p:pic>
              <p:nvPicPr>
                <p:cNvPr id="148" name="Encre 147">
                  <a:extLst>
                    <a:ext uri="{FF2B5EF4-FFF2-40B4-BE49-F238E27FC236}">
                      <a16:creationId xmlns:a16="http://schemas.microsoft.com/office/drawing/2014/main" id="{1B77D493-F98E-4D3F-A6D3-F807B501E099}"/>
                    </a:ext>
                  </a:extLst>
                </p:cNvPr>
                <p:cNvPicPr/>
                <p:nvPr/>
              </p:nvPicPr>
              <p:blipFill>
                <a:blip r:embed="rId118"/>
                <a:stretch>
                  <a:fillRect/>
                </a:stretch>
              </p:blipFill>
              <p:spPr>
                <a:xfrm>
                  <a:off x="10262151" y="4511599"/>
                  <a:ext cx="1728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 name="Encre 148">
                  <a:extLst>
                    <a:ext uri="{FF2B5EF4-FFF2-40B4-BE49-F238E27FC236}">
                      <a16:creationId xmlns:a16="http://schemas.microsoft.com/office/drawing/2014/main" id="{BBF3647C-4CE3-40E4-942B-0198711E379A}"/>
                    </a:ext>
                  </a:extLst>
                </p14:cNvPr>
                <p14:cNvContentPartPr/>
                <p14:nvPr/>
              </p14:nvContentPartPr>
              <p14:xfrm>
                <a:off x="10466271" y="4600879"/>
                <a:ext cx="90000" cy="42480"/>
              </p14:xfrm>
            </p:contentPart>
          </mc:Choice>
          <mc:Fallback>
            <p:pic>
              <p:nvPicPr>
                <p:cNvPr id="149" name="Encre 148">
                  <a:extLst>
                    <a:ext uri="{FF2B5EF4-FFF2-40B4-BE49-F238E27FC236}">
                      <a16:creationId xmlns:a16="http://schemas.microsoft.com/office/drawing/2014/main" id="{BBF3647C-4CE3-40E4-942B-0198711E379A}"/>
                    </a:ext>
                  </a:extLst>
                </p:cNvPr>
                <p:cNvPicPr/>
                <p:nvPr/>
              </p:nvPicPr>
              <p:blipFill>
                <a:blip r:embed="rId120"/>
                <a:stretch>
                  <a:fillRect/>
                </a:stretch>
              </p:blipFill>
              <p:spPr>
                <a:xfrm>
                  <a:off x="10457271" y="4591879"/>
                  <a:ext cx="107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0" name="Encre 149">
                  <a:extLst>
                    <a:ext uri="{FF2B5EF4-FFF2-40B4-BE49-F238E27FC236}">
                      <a16:creationId xmlns:a16="http://schemas.microsoft.com/office/drawing/2014/main" id="{9F9A1741-1E75-4707-BE14-8C0344E3C5F4}"/>
                    </a:ext>
                  </a:extLst>
                </p14:cNvPr>
                <p14:cNvContentPartPr/>
                <p14:nvPr/>
              </p14:nvContentPartPr>
              <p14:xfrm>
                <a:off x="10693071" y="4468759"/>
                <a:ext cx="17640" cy="205200"/>
              </p14:xfrm>
            </p:contentPart>
          </mc:Choice>
          <mc:Fallback>
            <p:pic>
              <p:nvPicPr>
                <p:cNvPr id="150" name="Encre 149">
                  <a:extLst>
                    <a:ext uri="{FF2B5EF4-FFF2-40B4-BE49-F238E27FC236}">
                      <a16:creationId xmlns:a16="http://schemas.microsoft.com/office/drawing/2014/main" id="{9F9A1741-1E75-4707-BE14-8C0344E3C5F4}"/>
                    </a:ext>
                  </a:extLst>
                </p:cNvPr>
                <p:cNvPicPr/>
                <p:nvPr/>
              </p:nvPicPr>
              <p:blipFill>
                <a:blip r:embed="rId122"/>
                <a:stretch>
                  <a:fillRect/>
                </a:stretch>
              </p:blipFill>
              <p:spPr>
                <a:xfrm>
                  <a:off x="10684071" y="4460119"/>
                  <a:ext cx="352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1" name="Encre 150">
                  <a:extLst>
                    <a:ext uri="{FF2B5EF4-FFF2-40B4-BE49-F238E27FC236}">
                      <a16:creationId xmlns:a16="http://schemas.microsoft.com/office/drawing/2014/main" id="{CED593A7-05DF-4E80-9996-B2311BC2A897}"/>
                    </a:ext>
                  </a:extLst>
                </p14:cNvPr>
                <p14:cNvContentPartPr/>
                <p14:nvPr/>
              </p14:nvContentPartPr>
              <p14:xfrm>
                <a:off x="10716111" y="4527799"/>
                <a:ext cx="158400" cy="171360"/>
              </p14:xfrm>
            </p:contentPart>
          </mc:Choice>
          <mc:Fallback>
            <p:pic>
              <p:nvPicPr>
                <p:cNvPr id="151" name="Encre 150">
                  <a:extLst>
                    <a:ext uri="{FF2B5EF4-FFF2-40B4-BE49-F238E27FC236}">
                      <a16:creationId xmlns:a16="http://schemas.microsoft.com/office/drawing/2014/main" id="{CED593A7-05DF-4E80-9996-B2311BC2A897}"/>
                    </a:ext>
                  </a:extLst>
                </p:cNvPr>
                <p:cNvPicPr/>
                <p:nvPr/>
              </p:nvPicPr>
              <p:blipFill>
                <a:blip r:embed="rId124"/>
                <a:stretch>
                  <a:fillRect/>
                </a:stretch>
              </p:blipFill>
              <p:spPr>
                <a:xfrm>
                  <a:off x="10707471" y="4519159"/>
                  <a:ext cx="176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2" name="Encre 151">
                  <a:extLst>
                    <a:ext uri="{FF2B5EF4-FFF2-40B4-BE49-F238E27FC236}">
                      <a16:creationId xmlns:a16="http://schemas.microsoft.com/office/drawing/2014/main" id="{ED098C08-7944-4C74-9985-9B1D5EAA0945}"/>
                    </a:ext>
                  </a:extLst>
                </p14:cNvPr>
                <p14:cNvContentPartPr/>
                <p14:nvPr/>
              </p14:nvContentPartPr>
              <p14:xfrm>
                <a:off x="10031031" y="4938919"/>
                <a:ext cx="110520" cy="31680"/>
              </p14:xfrm>
            </p:contentPart>
          </mc:Choice>
          <mc:Fallback>
            <p:pic>
              <p:nvPicPr>
                <p:cNvPr id="152" name="Encre 151">
                  <a:extLst>
                    <a:ext uri="{FF2B5EF4-FFF2-40B4-BE49-F238E27FC236}">
                      <a16:creationId xmlns:a16="http://schemas.microsoft.com/office/drawing/2014/main" id="{ED098C08-7944-4C74-9985-9B1D5EAA0945}"/>
                    </a:ext>
                  </a:extLst>
                </p:cNvPr>
                <p:cNvPicPr/>
                <p:nvPr/>
              </p:nvPicPr>
              <p:blipFill>
                <a:blip r:embed="rId126"/>
                <a:stretch>
                  <a:fillRect/>
                </a:stretch>
              </p:blipFill>
              <p:spPr>
                <a:xfrm>
                  <a:off x="10022391" y="4929919"/>
                  <a:ext cx="128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3" name="Encre 152">
                  <a:extLst>
                    <a:ext uri="{FF2B5EF4-FFF2-40B4-BE49-F238E27FC236}">
                      <a16:creationId xmlns:a16="http://schemas.microsoft.com/office/drawing/2014/main" id="{5BA67B42-B0AD-41C2-8EB2-798C5BEC12EE}"/>
                    </a:ext>
                  </a:extLst>
                </p14:cNvPr>
                <p14:cNvContentPartPr/>
                <p14:nvPr/>
              </p14:nvContentPartPr>
              <p14:xfrm>
                <a:off x="10010151" y="5046919"/>
                <a:ext cx="124200" cy="30240"/>
              </p14:xfrm>
            </p:contentPart>
          </mc:Choice>
          <mc:Fallback>
            <p:pic>
              <p:nvPicPr>
                <p:cNvPr id="153" name="Encre 152">
                  <a:extLst>
                    <a:ext uri="{FF2B5EF4-FFF2-40B4-BE49-F238E27FC236}">
                      <a16:creationId xmlns:a16="http://schemas.microsoft.com/office/drawing/2014/main" id="{5BA67B42-B0AD-41C2-8EB2-798C5BEC12EE}"/>
                    </a:ext>
                  </a:extLst>
                </p:cNvPr>
                <p:cNvPicPr/>
                <p:nvPr/>
              </p:nvPicPr>
              <p:blipFill>
                <a:blip r:embed="rId128"/>
                <a:stretch>
                  <a:fillRect/>
                </a:stretch>
              </p:blipFill>
              <p:spPr>
                <a:xfrm>
                  <a:off x="10001151" y="5037919"/>
                  <a:ext cx="141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4" name="Encre 153">
                  <a:extLst>
                    <a:ext uri="{FF2B5EF4-FFF2-40B4-BE49-F238E27FC236}">
                      <a16:creationId xmlns:a16="http://schemas.microsoft.com/office/drawing/2014/main" id="{3295A7A5-9C31-4828-8753-9BE09D7EB670}"/>
                    </a:ext>
                  </a:extLst>
                </p14:cNvPr>
                <p14:cNvContentPartPr/>
                <p14:nvPr/>
              </p14:nvContentPartPr>
              <p14:xfrm>
                <a:off x="10262871" y="4823719"/>
                <a:ext cx="164520" cy="245880"/>
              </p14:xfrm>
            </p:contentPart>
          </mc:Choice>
          <mc:Fallback>
            <p:pic>
              <p:nvPicPr>
                <p:cNvPr id="154" name="Encre 153">
                  <a:extLst>
                    <a:ext uri="{FF2B5EF4-FFF2-40B4-BE49-F238E27FC236}">
                      <a16:creationId xmlns:a16="http://schemas.microsoft.com/office/drawing/2014/main" id="{3295A7A5-9C31-4828-8753-9BE09D7EB670}"/>
                    </a:ext>
                  </a:extLst>
                </p:cNvPr>
                <p:cNvPicPr/>
                <p:nvPr/>
              </p:nvPicPr>
              <p:blipFill>
                <a:blip r:embed="rId130"/>
                <a:stretch>
                  <a:fillRect/>
                </a:stretch>
              </p:blipFill>
              <p:spPr>
                <a:xfrm>
                  <a:off x="10254231" y="4814719"/>
                  <a:ext cx="1821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5" name="Encre 154">
                  <a:extLst>
                    <a:ext uri="{FF2B5EF4-FFF2-40B4-BE49-F238E27FC236}">
                      <a16:creationId xmlns:a16="http://schemas.microsoft.com/office/drawing/2014/main" id="{0E794804-E59E-45C8-A838-1467976125C1}"/>
                    </a:ext>
                  </a:extLst>
                </p14:cNvPr>
                <p14:cNvContentPartPr/>
                <p14:nvPr/>
              </p14:nvContentPartPr>
              <p14:xfrm>
                <a:off x="10424871" y="4902919"/>
                <a:ext cx="177120" cy="173520"/>
              </p14:xfrm>
            </p:contentPart>
          </mc:Choice>
          <mc:Fallback>
            <p:pic>
              <p:nvPicPr>
                <p:cNvPr id="155" name="Encre 154">
                  <a:extLst>
                    <a:ext uri="{FF2B5EF4-FFF2-40B4-BE49-F238E27FC236}">
                      <a16:creationId xmlns:a16="http://schemas.microsoft.com/office/drawing/2014/main" id="{0E794804-E59E-45C8-A838-1467976125C1}"/>
                    </a:ext>
                  </a:extLst>
                </p:cNvPr>
                <p:cNvPicPr/>
                <p:nvPr/>
              </p:nvPicPr>
              <p:blipFill>
                <a:blip r:embed="rId132"/>
                <a:stretch>
                  <a:fillRect/>
                </a:stretch>
              </p:blipFill>
              <p:spPr>
                <a:xfrm>
                  <a:off x="10415871" y="4894279"/>
                  <a:ext cx="194760" cy="191160"/>
                </a:xfrm>
                <a:prstGeom prst="rect">
                  <a:avLst/>
                </a:prstGeom>
              </p:spPr>
            </p:pic>
          </mc:Fallback>
        </mc:AlternateContent>
      </p:grpSp>
      <p:grpSp>
        <p:nvGrpSpPr>
          <p:cNvPr id="175" name="Groupe 174">
            <a:extLst>
              <a:ext uri="{FF2B5EF4-FFF2-40B4-BE49-F238E27FC236}">
                <a16:creationId xmlns:a16="http://schemas.microsoft.com/office/drawing/2014/main" id="{EE91E27B-A765-48CD-AE94-24832CD5BF2C}"/>
              </a:ext>
            </a:extLst>
          </p:cNvPr>
          <p:cNvGrpSpPr/>
          <p:nvPr/>
        </p:nvGrpSpPr>
        <p:grpSpPr>
          <a:xfrm>
            <a:off x="10195551" y="2194639"/>
            <a:ext cx="661320" cy="486000"/>
            <a:chOff x="10195551" y="2194639"/>
            <a:chExt cx="661320" cy="486000"/>
          </a:xfrm>
        </p:grpSpPr>
        <mc:AlternateContent xmlns:mc="http://schemas.openxmlformats.org/markup-compatibility/2006">
          <mc:Choice xmlns:p14="http://schemas.microsoft.com/office/powerpoint/2010/main" Requires="p14">
            <p:contentPart p14:bwMode="auto" r:id="rId133">
              <p14:nvContentPartPr>
                <p14:cNvPr id="171" name="Encre 170">
                  <a:extLst>
                    <a:ext uri="{FF2B5EF4-FFF2-40B4-BE49-F238E27FC236}">
                      <a16:creationId xmlns:a16="http://schemas.microsoft.com/office/drawing/2014/main" id="{3866FB58-6575-44F0-828E-C55C2910A19E}"/>
                    </a:ext>
                  </a:extLst>
                </p14:cNvPr>
                <p14:cNvContentPartPr/>
                <p14:nvPr/>
              </p14:nvContentPartPr>
              <p14:xfrm>
                <a:off x="10195551" y="2381839"/>
                <a:ext cx="201960" cy="298800"/>
              </p14:xfrm>
            </p:contentPart>
          </mc:Choice>
          <mc:Fallback>
            <p:pic>
              <p:nvPicPr>
                <p:cNvPr id="171" name="Encre 170">
                  <a:extLst>
                    <a:ext uri="{FF2B5EF4-FFF2-40B4-BE49-F238E27FC236}">
                      <a16:creationId xmlns:a16="http://schemas.microsoft.com/office/drawing/2014/main" id="{3866FB58-6575-44F0-828E-C55C2910A19E}"/>
                    </a:ext>
                  </a:extLst>
                </p:cNvPr>
                <p:cNvPicPr/>
                <p:nvPr/>
              </p:nvPicPr>
              <p:blipFill>
                <a:blip r:embed="rId134"/>
                <a:stretch>
                  <a:fillRect/>
                </a:stretch>
              </p:blipFill>
              <p:spPr>
                <a:xfrm>
                  <a:off x="10186911" y="2373199"/>
                  <a:ext cx="2196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2" name="Encre 171">
                  <a:extLst>
                    <a:ext uri="{FF2B5EF4-FFF2-40B4-BE49-F238E27FC236}">
                      <a16:creationId xmlns:a16="http://schemas.microsoft.com/office/drawing/2014/main" id="{2CB65A8D-1994-4B42-98B0-F8951F03FA2D}"/>
                    </a:ext>
                  </a:extLst>
                </p14:cNvPr>
                <p14:cNvContentPartPr/>
                <p14:nvPr/>
              </p14:nvContentPartPr>
              <p14:xfrm>
                <a:off x="10239471" y="2490919"/>
                <a:ext cx="204480" cy="127800"/>
              </p14:xfrm>
            </p:contentPart>
          </mc:Choice>
          <mc:Fallback>
            <p:pic>
              <p:nvPicPr>
                <p:cNvPr id="172" name="Encre 171">
                  <a:extLst>
                    <a:ext uri="{FF2B5EF4-FFF2-40B4-BE49-F238E27FC236}">
                      <a16:creationId xmlns:a16="http://schemas.microsoft.com/office/drawing/2014/main" id="{2CB65A8D-1994-4B42-98B0-F8951F03FA2D}"/>
                    </a:ext>
                  </a:extLst>
                </p:cNvPr>
                <p:cNvPicPr/>
                <p:nvPr/>
              </p:nvPicPr>
              <p:blipFill>
                <a:blip r:embed="rId136"/>
                <a:stretch>
                  <a:fillRect/>
                </a:stretch>
              </p:blipFill>
              <p:spPr>
                <a:xfrm>
                  <a:off x="10230831" y="2481919"/>
                  <a:ext cx="222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3" name="Encre 172">
                  <a:extLst>
                    <a:ext uri="{FF2B5EF4-FFF2-40B4-BE49-F238E27FC236}">
                      <a16:creationId xmlns:a16="http://schemas.microsoft.com/office/drawing/2014/main" id="{F4B3BA56-3F79-4CF2-B7E8-A81B2F4EC578}"/>
                    </a:ext>
                  </a:extLst>
                </p14:cNvPr>
                <p14:cNvContentPartPr/>
                <p14:nvPr/>
              </p14:nvContentPartPr>
              <p14:xfrm>
                <a:off x="10477071" y="2288239"/>
                <a:ext cx="231120" cy="243720"/>
              </p14:xfrm>
            </p:contentPart>
          </mc:Choice>
          <mc:Fallback>
            <p:pic>
              <p:nvPicPr>
                <p:cNvPr id="173" name="Encre 172">
                  <a:extLst>
                    <a:ext uri="{FF2B5EF4-FFF2-40B4-BE49-F238E27FC236}">
                      <a16:creationId xmlns:a16="http://schemas.microsoft.com/office/drawing/2014/main" id="{F4B3BA56-3F79-4CF2-B7E8-A81B2F4EC578}"/>
                    </a:ext>
                  </a:extLst>
                </p:cNvPr>
                <p:cNvPicPr/>
                <p:nvPr/>
              </p:nvPicPr>
              <p:blipFill>
                <a:blip r:embed="rId138"/>
                <a:stretch>
                  <a:fillRect/>
                </a:stretch>
              </p:blipFill>
              <p:spPr>
                <a:xfrm>
                  <a:off x="10468431" y="2279599"/>
                  <a:ext cx="248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 name="Encre 173">
                  <a:extLst>
                    <a:ext uri="{FF2B5EF4-FFF2-40B4-BE49-F238E27FC236}">
                      <a16:creationId xmlns:a16="http://schemas.microsoft.com/office/drawing/2014/main" id="{43B37C2F-4345-42AB-A9F0-D5D5544066A5}"/>
                    </a:ext>
                  </a:extLst>
                </p14:cNvPr>
                <p14:cNvContentPartPr/>
                <p14:nvPr/>
              </p14:nvContentPartPr>
              <p14:xfrm>
                <a:off x="10697751" y="2194639"/>
                <a:ext cx="159120" cy="217440"/>
              </p14:xfrm>
            </p:contentPart>
          </mc:Choice>
          <mc:Fallback>
            <p:pic>
              <p:nvPicPr>
                <p:cNvPr id="174" name="Encre 173">
                  <a:extLst>
                    <a:ext uri="{FF2B5EF4-FFF2-40B4-BE49-F238E27FC236}">
                      <a16:creationId xmlns:a16="http://schemas.microsoft.com/office/drawing/2014/main" id="{43B37C2F-4345-42AB-A9F0-D5D5544066A5}"/>
                    </a:ext>
                  </a:extLst>
                </p:cNvPr>
                <p:cNvPicPr/>
                <p:nvPr/>
              </p:nvPicPr>
              <p:blipFill>
                <a:blip r:embed="rId140"/>
                <a:stretch>
                  <a:fillRect/>
                </a:stretch>
              </p:blipFill>
              <p:spPr>
                <a:xfrm>
                  <a:off x="10688751" y="2185999"/>
                  <a:ext cx="176760" cy="235080"/>
                </a:xfrm>
                <a:prstGeom prst="rect">
                  <a:avLst/>
                </a:prstGeom>
              </p:spPr>
            </p:pic>
          </mc:Fallback>
        </mc:AlternateContent>
      </p:grpSp>
      <p:grpSp>
        <p:nvGrpSpPr>
          <p:cNvPr id="195" name="Groupe 194">
            <a:extLst>
              <a:ext uri="{FF2B5EF4-FFF2-40B4-BE49-F238E27FC236}">
                <a16:creationId xmlns:a16="http://schemas.microsoft.com/office/drawing/2014/main" id="{8E707783-71AE-473C-AE7A-7DA6E7B2FDA1}"/>
              </a:ext>
            </a:extLst>
          </p:cNvPr>
          <p:cNvGrpSpPr/>
          <p:nvPr/>
        </p:nvGrpSpPr>
        <p:grpSpPr>
          <a:xfrm>
            <a:off x="8720271" y="5886079"/>
            <a:ext cx="2063520" cy="680400"/>
            <a:chOff x="8720271" y="5886079"/>
            <a:chExt cx="2063520" cy="680400"/>
          </a:xfrm>
        </p:grpSpPr>
        <mc:AlternateContent xmlns:mc="http://schemas.openxmlformats.org/markup-compatibility/2006">
          <mc:Choice xmlns:p14="http://schemas.microsoft.com/office/powerpoint/2010/main" Requires="p14">
            <p:contentPart p14:bwMode="auto" r:id="rId141">
              <p14:nvContentPartPr>
                <p14:cNvPr id="160" name="Encre 159">
                  <a:extLst>
                    <a:ext uri="{FF2B5EF4-FFF2-40B4-BE49-F238E27FC236}">
                      <a16:creationId xmlns:a16="http://schemas.microsoft.com/office/drawing/2014/main" id="{AF2EB997-64D6-4C3D-AD86-58844C6A0A2A}"/>
                    </a:ext>
                  </a:extLst>
                </p14:cNvPr>
                <p14:cNvContentPartPr/>
                <p14:nvPr/>
              </p14:nvContentPartPr>
              <p14:xfrm>
                <a:off x="8794431" y="6355519"/>
                <a:ext cx="171360" cy="28440"/>
              </p14:xfrm>
            </p:contentPart>
          </mc:Choice>
          <mc:Fallback>
            <p:pic>
              <p:nvPicPr>
                <p:cNvPr id="160" name="Encre 159">
                  <a:extLst>
                    <a:ext uri="{FF2B5EF4-FFF2-40B4-BE49-F238E27FC236}">
                      <a16:creationId xmlns:a16="http://schemas.microsoft.com/office/drawing/2014/main" id="{AF2EB997-64D6-4C3D-AD86-58844C6A0A2A}"/>
                    </a:ext>
                  </a:extLst>
                </p:cNvPr>
                <p:cNvPicPr/>
                <p:nvPr/>
              </p:nvPicPr>
              <p:blipFill>
                <a:blip r:embed="rId142"/>
                <a:stretch>
                  <a:fillRect/>
                </a:stretch>
              </p:blipFill>
              <p:spPr>
                <a:xfrm>
                  <a:off x="8785431" y="6346519"/>
                  <a:ext cx="189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1" name="Encre 160">
                  <a:extLst>
                    <a:ext uri="{FF2B5EF4-FFF2-40B4-BE49-F238E27FC236}">
                      <a16:creationId xmlns:a16="http://schemas.microsoft.com/office/drawing/2014/main" id="{6B62F17F-062F-48DF-86A3-8ECA7BD867A2}"/>
                    </a:ext>
                  </a:extLst>
                </p14:cNvPr>
                <p14:cNvContentPartPr/>
                <p14:nvPr/>
              </p14:nvContentPartPr>
              <p14:xfrm>
                <a:off x="8834391" y="6453439"/>
                <a:ext cx="124200" cy="18000"/>
              </p14:xfrm>
            </p:contentPart>
          </mc:Choice>
          <mc:Fallback>
            <p:pic>
              <p:nvPicPr>
                <p:cNvPr id="161" name="Encre 160">
                  <a:extLst>
                    <a:ext uri="{FF2B5EF4-FFF2-40B4-BE49-F238E27FC236}">
                      <a16:creationId xmlns:a16="http://schemas.microsoft.com/office/drawing/2014/main" id="{6B62F17F-062F-48DF-86A3-8ECA7BD867A2}"/>
                    </a:ext>
                  </a:extLst>
                </p:cNvPr>
                <p:cNvPicPr/>
                <p:nvPr/>
              </p:nvPicPr>
              <p:blipFill>
                <a:blip r:embed="rId144"/>
                <a:stretch>
                  <a:fillRect/>
                </a:stretch>
              </p:blipFill>
              <p:spPr>
                <a:xfrm>
                  <a:off x="8825751" y="6444439"/>
                  <a:ext cx="141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2" name="Encre 131">
                  <a:extLst>
                    <a:ext uri="{FF2B5EF4-FFF2-40B4-BE49-F238E27FC236}">
                      <a16:creationId xmlns:a16="http://schemas.microsoft.com/office/drawing/2014/main" id="{A675454C-347F-4528-9BDC-4B2994A3052C}"/>
                    </a:ext>
                  </a:extLst>
                </p14:cNvPr>
                <p14:cNvContentPartPr/>
                <p14:nvPr/>
              </p14:nvContentPartPr>
              <p14:xfrm>
                <a:off x="8720271" y="6007399"/>
                <a:ext cx="178920" cy="42840"/>
              </p14:xfrm>
            </p:contentPart>
          </mc:Choice>
          <mc:Fallback>
            <p:pic>
              <p:nvPicPr>
                <p:cNvPr id="132" name="Encre 131">
                  <a:extLst>
                    <a:ext uri="{FF2B5EF4-FFF2-40B4-BE49-F238E27FC236}">
                      <a16:creationId xmlns:a16="http://schemas.microsoft.com/office/drawing/2014/main" id="{A675454C-347F-4528-9BDC-4B2994A3052C}"/>
                    </a:ext>
                  </a:extLst>
                </p:cNvPr>
                <p:cNvPicPr/>
                <p:nvPr/>
              </p:nvPicPr>
              <p:blipFill>
                <a:blip r:embed="rId146"/>
                <a:stretch>
                  <a:fillRect/>
                </a:stretch>
              </p:blipFill>
              <p:spPr>
                <a:xfrm>
                  <a:off x="8711271" y="5998399"/>
                  <a:ext cx="196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3" name="Encre 132">
                  <a:extLst>
                    <a:ext uri="{FF2B5EF4-FFF2-40B4-BE49-F238E27FC236}">
                      <a16:creationId xmlns:a16="http://schemas.microsoft.com/office/drawing/2014/main" id="{81DEDEFE-ED4E-4971-8F03-3A88F4657EA9}"/>
                    </a:ext>
                  </a:extLst>
                </p14:cNvPr>
                <p14:cNvContentPartPr/>
                <p14:nvPr/>
              </p14:nvContentPartPr>
              <p14:xfrm>
                <a:off x="8744031" y="6127279"/>
                <a:ext cx="154080" cy="34920"/>
              </p14:xfrm>
            </p:contentPart>
          </mc:Choice>
          <mc:Fallback>
            <p:pic>
              <p:nvPicPr>
                <p:cNvPr id="133" name="Encre 132">
                  <a:extLst>
                    <a:ext uri="{FF2B5EF4-FFF2-40B4-BE49-F238E27FC236}">
                      <a16:creationId xmlns:a16="http://schemas.microsoft.com/office/drawing/2014/main" id="{81DEDEFE-ED4E-4971-8F03-3A88F4657EA9}"/>
                    </a:ext>
                  </a:extLst>
                </p:cNvPr>
                <p:cNvPicPr/>
                <p:nvPr/>
              </p:nvPicPr>
              <p:blipFill>
                <a:blip r:embed="rId148"/>
                <a:stretch>
                  <a:fillRect/>
                </a:stretch>
              </p:blipFill>
              <p:spPr>
                <a:xfrm>
                  <a:off x="8735391" y="6118279"/>
                  <a:ext cx="171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6" name="Encre 175">
                  <a:extLst>
                    <a:ext uri="{FF2B5EF4-FFF2-40B4-BE49-F238E27FC236}">
                      <a16:creationId xmlns:a16="http://schemas.microsoft.com/office/drawing/2014/main" id="{C7E8C54D-B5B5-4592-9462-7D002CEB4695}"/>
                    </a:ext>
                  </a:extLst>
                </p14:cNvPr>
                <p14:cNvContentPartPr/>
                <p14:nvPr/>
              </p14:nvContentPartPr>
              <p14:xfrm>
                <a:off x="9031311" y="5886079"/>
                <a:ext cx="197280" cy="299520"/>
              </p14:xfrm>
            </p:contentPart>
          </mc:Choice>
          <mc:Fallback>
            <p:pic>
              <p:nvPicPr>
                <p:cNvPr id="176" name="Encre 175">
                  <a:extLst>
                    <a:ext uri="{FF2B5EF4-FFF2-40B4-BE49-F238E27FC236}">
                      <a16:creationId xmlns:a16="http://schemas.microsoft.com/office/drawing/2014/main" id="{C7E8C54D-B5B5-4592-9462-7D002CEB4695}"/>
                    </a:ext>
                  </a:extLst>
                </p:cNvPr>
                <p:cNvPicPr/>
                <p:nvPr/>
              </p:nvPicPr>
              <p:blipFill>
                <a:blip r:embed="rId150"/>
                <a:stretch>
                  <a:fillRect/>
                </a:stretch>
              </p:blipFill>
              <p:spPr>
                <a:xfrm>
                  <a:off x="9022311" y="5877439"/>
                  <a:ext cx="2149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7" name="Encre 176">
                  <a:extLst>
                    <a:ext uri="{FF2B5EF4-FFF2-40B4-BE49-F238E27FC236}">
                      <a16:creationId xmlns:a16="http://schemas.microsoft.com/office/drawing/2014/main" id="{38247AD7-3F7F-489B-9379-A1C3555467D5}"/>
                    </a:ext>
                  </a:extLst>
                </p14:cNvPr>
                <p14:cNvContentPartPr/>
                <p14:nvPr/>
              </p14:nvContentPartPr>
              <p14:xfrm>
                <a:off x="9062631" y="6050959"/>
                <a:ext cx="145440" cy="33120"/>
              </p14:xfrm>
            </p:contentPart>
          </mc:Choice>
          <mc:Fallback>
            <p:pic>
              <p:nvPicPr>
                <p:cNvPr id="177" name="Encre 176">
                  <a:extLst>
                    <a:ext uri="{FF2B5EF4-FFF2-40B4-BE49-F238E27FC236}">
                      <a16:creationId xmlns:a16="http://schemas.microsoft.com/office/drawing/2014/main" id="{38247AD7-3F7F-489B-9379-A1C3555467D5}"/>
                    </a:ext>
                  </a:extLst>
                </p:cNvPr>
                <p:cNvPicPr/>
                <p:nvPr/>
              </p:nvPicPr>
              <p:blipFill>
                <a:blip r:embed="rId152"/>
                <a:stretch>
                  <a:fillRect/>
                </a:stretch>
              </p:blipFill>
              <p:spPr>
                <a:xfrm>
                  <a:off x="9053631" y="6042319"/>
                  <a:ext cx="163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8" name="Encre 177">
                  <a:extLst>
                    <a:ext uri="{FF2B5EF4-FFF2-40B4-BE49-F238E27FC236}">
                      <a16:creationId xmlns:a16="http://schemas.microsoft.com/office/drawing/2014/main" id="{3A03BAA0-CA5B-4F63-9F8D-4A62D386C9FD}"/>
                    </a:ext>
                  </a:extLst>
                </p14:cNvPr>
                <p14:cNvContentPartPr/>
                <p14:nvPr/>
              </p14:nvContentPartPr>
              <p14:xfrm>
                <a:off x="9238671" y="5957719"/>
                <a:ext cx="134640" cy="209880"/>
              </p14:xfrm>
            </p:contentPart>
          </mc:Choice>
          <mc:Fallback>
            <p:pic>
              <p:nvPicPr>
                <p:cNvPr id="178" name="Encre 177">
                  <a:extLst>
                    <a:ext uri="{FF2B5EF4-FFF2-40B4-BE49-F238E27FC236}">
                      <a16:creationId xmlns:a16="http://schemas.microsoft.com/office/drawing/2014/main" id="{3A03BAA0-CA5B-4F63-9F8D-4A62D386C9FD}"/>
                    </a:ext>
                  </a:extLst>
                </p:cNvPr>
                <p:cNvPicPr/>
                <p:nvPr/>
              </p:nvPicPr>
              <p:blipFill>
                <a:blip r:embed="rId154"/>
                <a:stretch>
                  <a:fillRect/>
                </a:stretch>
              </p:blipFill>
              <p:spPr>
                <a:xfrm>
                  <a:off x="9229671" y="5948719"/>
                  <a:ext cx="152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9" name="Encre 178">
                  <a:extLst>
                    <a:ext uri="{FF2B5EF4-FFF2-40B4-BE49-F238E27FC236}">
                      <a16:creationId xmlns:a16="http://schemas.microsoft.com/office/drawing/2014/main" id="{27FB8FAE-31D8-4A7F-90D0-7DC13DA52ED6}"/>
                    </a:ext>
                  </a:extLst>
                </p14:cNvPr>
                <p14:cNvContentPartPr/>
                <p14:nvPr/>
              </p14:nvContentPartPr>
              <p14:xfrm>
                <a:off x="9373311" y="5970319"/>
                <a:ext cx="203040" cy="215280"/>
              </p14:xfrm>
            </p:contentPart>
          </mc:Choice>
          <mc:Fallback>
            <p:pic>
              <p:nvPicPr>
                <p:cNvPr id="179" name="Encre 178">
                  <a:extLst>
                    <a:ext uri="{FF2B5EF4-FFF2-40B4-BE49-F238E27FC236}">
                      <a16:creationId xmlns:a16="http://schemas.microsoft.com/office/drawing/2014/main" id="{27FB8FAE-31D8-4A7F-90D0-7DC13DA52ED6}"/>
                    </a:ext>
                  </a:extLst>
                </p:cNvPr>
                <p:cNvPicPr/>
                <p:nvPr/>
              </p:nvPicPr>
              <p:blipFill>
                <a:blip r:embed="rId156"/>
                <a:stretch>
                  <a:fillRect/>
                </a:stretch>
              </p:blipFill>
              <p:spPr>
                <a:xfrm>
                  <a:off x="9364671" y="5961679"/>
                  <a:ext cx="220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80" name="Encre 179">
                  <a:extLst>
                    <a:ext uri="{FF2B5EF4-FFF2-40B4-BE49-F238E27FC236}">
                      <a16:creationId xmlns:a16="http://schemas.microsoft.com/office/drawing/2014/main" id="{A6CE53F2-5F97-4526-A704-155C51E67012}"/>
                    </a:ext>
                  </a:extLst>
                </p14:cNvPr>
                <p14:cNvContentPartPr/>
                <p14:nvPr/>
              </p14:nvContentPartPr>
              <p14:xfrm>
                <a:off x="9737991" y="5957719"/>
                <a:ext cx="47160" cy="184680"/>
              </p14:xfrm>
            </p:contentPart>
          </mc:Choice>
          <mc:Fallback>
            <p:pic>
              <p:nvPicPr>
                <p:cNvPr id="180" name="Encre 179">
                  <a:extLst>
                    <a:ext uri="{FF2B5EF4-FFF2-40B4-BE49-F238E27FC236}">
                      <a16:creationId xmlns:a16="http://schemas.microsoft.com/office/drawing/2014/main" id="{A6CE53F2-5F97-4526-A704-155C51E67012}"/>
                    </a:ext>
                  </a:extLst>
                </p:cNvPr>
                <p:cNvPicPr/>
                <p:nvPr/>
              </p:nvPicPr>
              <p:blipFill>
                <a:blip r:embed="rId158"/>
                <a:stretch>
                  <a:fillRect/>
                </a:stretch>
              </p:blipFill>
              <p:spPr>
                <a:xfrm>
                  <a:off x="9729351" y="5949079"/>
                  <a:ext cx="64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81" name="Encre 180">
                  <a:extLst>
                    <a:ext uri="{FF2B5EF4-FFF2-40B4-BE49-F238E27FC236}">
                      <a16:creationId xmlns:a16="http://schemas.microsoft.com/office/drawing/2014/main" id="{D594D5BF-D87D-4871-A1BF-8462D634076B}"/>
                    </a:ext>
                  </a:extLst>
                </p14:cNvPr>
                <p14:cNvContentPartPr/>
                <p14:nvPr/>
              </p14:nvContentPartPr>
              <p14:xfrm>
                <a:off x="9682911" y="6053839"/>
                <a:ext cx="146880" cy="42480"/>
              </p14:xfrm>
            </p:contentPart>
          </mc:Choice>
          <mc:Fallback>
            <p:pic>
              <p:nvPicPr>
                <p:cNvPr id="181" name="Encre 180">
                  <a:extLst>
                    <a:ext uri="{FF2B5EF4-FFF2-40B4-BE49-F238E27FC236}">
                      <a16:creationId xmlns:a16="http://schemas.microsoft.com/office/drawing/2014/main" id="{D594D5BF-D87D-4871-A1BF-8462D634076B}"/>
                    </a:ext>
                  </a:extLst>
                </p:cNvPr>
                <p:cNvPicPr/>
                <p:nvPr/>
              </p:nvPicPr>
              <p:blipFill>
                <a:blip r:embed="rId160"/>
                <a:stretch>
                  <a:fillRect/>
                </a:stretch>
              </p:blipFill>
              <p:spPr>
                <a:xfrm>
                  <a:off x="9673911" y="6045199"/>
                  <a:ext cx="164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82" name="Encre 181">
                  <a:extLst>
                    <a:ext uri="{FF2B5EF4-FFF2-40B4-BE49-F238E27FC236}">
                      <a16:creationId xmlns:a16="http://schemas.microsoft.com/office/drawing/2014/main" id="{F794ED53-E69C-43B5-936D-01BCB68867A3}"/>
                    </a:ext>
                  </a:extLst>
                </p14:cNvPr>
                <p14:cNvContentPartPr/>
                <p14:nvPr/>
              </p14:nvContentPartPr>
              <p14:xfrm>
                <a:off x="9933471" y="5898679"/>
                <a:ext cx="152640" cy="213840"/>
              </p14:xfrm>
            </p:contentPart>
          </mc:Choice>
          <mc:Fallback>
            <p:pic>
              <p:nvPicPr>
                <p:cNvPr id="182" name="Encre 181">
                  <a:extLst>
                    <a:ext uri="{FF2B5EF4-FFF2-40B4-BE49-F238E27FC236}">
                      <a16:creationId xmlns:a16="http://schemas.microsoft.com/office/drawing/2014/main" id="{F794ED53-E69C-43B5-936D-01BCB68867A3}"/>
                    </a:ext>
                  </a:extLst>
                </p:cNvPr>
                <p:cNvPicPr/>
                <p:nvPr/>
              </p:nvPicPr>
              <p:blipFill>
                <a:blip r:embed="rId162"/>
                <a:stretch>
                  <a:fillRect/>
                </a:stretch>
              </p:blipFill>
              <p:spPr>
                <a:xfrm>
                  <a:off x="9924471" y="5890039"/>
                  <a:ext cx="170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83" name="Encre 182">
                  <a:extLst>
                    <a:ext uri="{FF2B5EF4-FFF2-40B4-BE49-F238E27FC236}">
                      <a16:creationId xmlns:a16="http://schemas.microsoft.com/office/drawing/2014/main" id="{C19D7894-D828-4372-8BB2-0D8ACDA9DFD7}"/>
                    </a:ext>
                  </a:extLst>
                </p14:cNvPr>
                <p14:cNvContentPartPr/>
                <p14:nvPr/>
              </p14:nvContentPartPr>
              <p14:xfrm>
                <a:off x="10104111" y="5919919"/>
                <a:ext cx="142560" cy="218880"/>
              </p14:xfrm>
            </p:contentPart>
          </mc:Choice>
          <mc:Fallback>
            <p:pic>
              <p:nvPicPr>
                <p:cNvPr id="183" name="Encre 182">
                  <a:extLst>
                    <a:ext uri="{FF2B5EF4-FFF2-40B4-BE49-F238E27FC236}">
                      <a16:creationId xmlns:a16="http://schemas.microsoft.com/office/drawing/2014/main" id="{C19D7894-D828-4372-8BB2-0D8ACDA9DFD7}"/>
                    </a:ext>
                  </a:extLst>
                </p:cNvPr>
                <p:cNvPicPr/>
                <p:nvPr/>
              </p:nvPicPr>
              <p:blipFill>
                <a:blip r:embed="rId164"/>
                <a:stretch>
                  <a:fillRect/>
                </a:stretch>
              </p:blipFill>
              <p:spPr>
                <a:xfrm>
                  <a:off x="10095471" y="5910919"/>
                  <a:ext cx="160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84" name="Encre 183">
                  <a:extLst>
                    <a:ext uri="{FF2B5EF4-FFF2-40B4-BE49-F238E27FC236}">
                      <a16:creationId xmlns:a16="http://schemas.microsoft.com/office/drawing/2014/main" id="{2A426440-A371-4792-BF6A-54869F3B41D2}"/>
                    </a:ext>
                  </a:extLst>
                </p14:cNvPr>
                <p14:cNvContentPartPr/>
                <p14:nvPr/>
              </p14:nvContentPartPr>
              <p14:xfrm>
                <a:off x="9233631" y="6345439"/>
                <a:ext cx="133200" cy="201600"/>
              </p14:xfrm>
            </p:contentPart>
          </mc:Choice>
          <mc:Fallback>
            <p:pic>
              <p:nvPicPr>
                <p:cNvPr id="184" name="Encre 183">
                  <a:extLst>
                    <a:ext uri="{FF2B5EF4-FFF2-40B4-BE49-F238E27FC236}">
                      <a16:creationId xmlns:a16="http://schemas.microsoft.com/office/drawing/2014/main" id="{2A426440-A371-4792-BF6A-54869F3B41D2}"/>
                    </a:ext>
                  </a:extLst>
                </p:cNvPr>
                <p:cNvPicPr/>
                <p:nvPr/>
              </p:nvPicPr>
              <p:blipFill>
                <a:blip r:embed="rId166"/>
                <a:stretch>
                  <a:fillRect/>
                </a:stretch>
              </p:blipFill>
              <p:spPr>
                <a:xfrm>
                  <a:off x="9224631" y="6336439"/>
                  <a:ext cx="150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85" name="Encre 184">
                  <a:extLst>
                    <a:ext uri="{FF2B5EF4-FFF2-40B4-BE49-F238E27FC236}">
                      <a16:creationId xmlns:a16="http://schemas.microsoft.com/office/drawing/2014/main" id="{94CAE850-414F-4406-B062-073C714C9AE4}"/>
                    </a:ext>
                  </a:extLst>
                </p14:cNvPr>
                <p14:cNvContentPartPr/>
                <p14:nvPr/>
              </p14:nvContentPartPr>
              <p14:xfrm>
                <a:off x="9278991" y="6410959"/>
                <a:ext cx="190080" cy="90000"/>
              </p14:xfrm>
            </p:contentPart>
          </mc:Choice>
          <mc:Fallback>
            <p:pic>
              <p:nvPicPr>
                <p:cNvPr id="185" name="Encre 184">
                  <a:extLst>
                    <a:ext uri="{FF2B5EF4-FFF2-40B4-BE49-F238E27FC236}">
                      <a16:creationId xmlns:a16="http://schemas.microsoft.com/office/drawing/2014/main" id="{94CAE850-414F-4406-B062-073C714C9AE4}"/>
                    </a:ext>
                  </a:extLst>
                </p:cNvPr>
                <p:cNvPicPr/>
                <p:nvPr/>
              </p:nvPicPr>
              <p:blipFill>
                <a:blip r:embed="rId168"/>
                <a:stretch>
                  <a:fillRect/>
                </a:stretch>
              </p:blipFill>
              <p:spPr>
                <a:xfrm>
                  <a:off x="9269991" y="6402319"/>
                  <a:ext cx="207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6" name="Encre 185">
                  <a:extLst>
                    <a:ext uri="{FF2B5EF4-FFF2-40B4-BE49-F238E27FC236}">
                      <a16:creationId xmlns:a16="http://schemas.microsoft.com/office/drawing/2014/main" id="{B4371769-4585-4268-B221-3082AF6C485F}"/>
                    </a:ext>
                  </a:extLst>
                </p14:cNvPr>
                <p14:cNvContentPartPr/>
                <p14:nvPr/>
              </p14:nvContentPartPr>
              <p14:xfrm>
                <a:off x="9461871" y="6333919"/>
                <a:ext cx="132480" cy="232560"/>
              </p14:xfrm>
            </p:contentPart>
          </mc:Choice>
          <mc:Fallback>
            <p:pic>
              <p:nvPicPr>
                <p:cNvPr id="186" name="Encre 185">
                  <a:extLst>
                    <a:ext uri="{FF2B5EF4-FFF2-40B4-BE49-F238E27FC236}">
                      <a16:creationId xmlns:a16="http://schemas.microsoft.com/office/drawing/2014/main" id="{B4371769-4585-4268-B221-3082AF6C485F}"/>
                    </a:ext>
                  </a:extLst>
                </p:cNvPr>
                <p:cNvPicPr/>
                <p:nvPr/>
              </p:nvPicPr>
              <p:blipFill>
                <a:blip r:embed="rId170"/>
                <a:stretch>
                  <a:fillRect/>
                </a:stretch>
              </p:blipFill>
              <p:spPr>
                <a:xfrm>
                  <a:off x="9452871" y="6325279"/>
                  <a:ext cx="150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87" name="Encre 186">
                  <a:extLst>
                    <a:ext uri="{FF2B5EF4-FFF2-40B4-BE49-F238E27FC236}">
                      <a16:creationId xmlns:a16="http://schemas.microsoft.com/office/drawing/2014/main" id="{DF038526-4F5D-4A2B-AB4F-3C9C250FA657}"/>
                    </a:ext>
                  </a:extLst>
                </p14:cNvPr>
                <p14:cNvContentPartPr/>
                <p14:nvPr/>
              </p14:nvContentPartPr>
              <p14:xfrm>
                <a:off x="9615231" y="6370999"/>
                <a:ext cx="144720" cy="172800"/>
              </p14:xfrm>
            </p:contentPart>
          </mc:Choice>
          <mc:Fallback>
            <p:pic>
              <p:nvPicPr>
                <p:cNvPr id="187" name="Encre 186">
                  <a:extLst>
                    <a:ext uri="{FF2B5EF4-FFF2-40B4-BE49-F238E27FC236}">
                      <a16:creationId xmlns:a16="http://schemas.microsoft.com/office/drawing/2014/main" id="{DF038526-4F5D-4A2B-AB4F-3C9C250FA657}"/>
                    </a:ext>
                  </a:extLst>
                </p:cNvPr>
                <p:cNvPicPr/>
                <p:nvPr/>
              </p:nvPicPr>
              <p:blipFill>
                <a:blip r:embed="rId172"/>
                <a:stretch>
                  <a:fillRect/>
                </a:stretch>
              </p:blipFill>
              <p:spPr>
                <a:xfrm>
                  <a:off x="9606231" y="6362359"/>
                  <a:ext cx="162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90" name="Encre 189">
                  <a:extLst>
                    <a:ext uri="{FF2B5EF4-FFF2-40B4-BE49-F238E27FC236}">
                      <a16:creationId xmlns:a16="http://schemas.microsoft.com/office/drawing/2014/main" id="{A0FD85F2-7963-409E-B2EC-2B51C66BA852}"/>
                    </a:ext>
                  </a:extLst>
                </p14:cNvPr>
                <p14:cNvContentPartPr/>
                <p14:nvPr/>
              </p14:nvContentPartPr>
              <p14:xfrm>
                <a:off x="9932751" y="6364879"/>
                <a:ext cx="239400" cy="150840"/>
              </p14:xfrm>
            </p:contentPart>
          </mc:Choice>
          <mc:Fallback>
            <p:pic>
              <p:nvPicPr>
                <p:cNvPr id="190" name="Encre 189">
                  <a:extLst>
                    <a:ext uri="{FF2B5EF4-FFF2-40B4-BE49-F238E27FC236}">
                      <a16:creationId xmlns:a16="http://schemas.microsoft.com/office/drawing/2014/main" id="{A0FD85F2-7963-409E-B2EC-2B51C66BA852}"/>
                    </a:ext>
                  </a:extLst>
                </p:cNvPr>
                <p:cNvPicPr/>
                <p:nvPr/>
              </p:nvPicPr>
              <p:blipFill>
                <a:blip r:embed="rId174"/>
                <a:stretch>
                  <a:fillRect/>
                </a:stretch>
              </p:blipFill>
              <p:spPr>
                <a:xfrm>
                  <a:off x="9923751" y="6356239"/>
                  <a:ext cx="257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91" name="Encre 190">
                  <a:extLst>
                    <a:ext uri="{FF2B5EF4-FFF2-40B4-BE49-F238E27FC236}">
                      <a16:creationId xmlns:a16="http://schemas.microsoft.com/office/drawing/2014/main" id="{4F02CF08-EF32-4426-85B5-BFB2BFC9C8A8}"/>
                    </a:ext>
                  </a:extLst>
                </p14:cNvPr>
                <p14:cNvContentPartPr/>
                <p14:nvPr/>
              </p14:nvContentPartPr>
              <p14:xfrm>
                <a:off x="10172511" y="6364879"/>
                <a:ext cx="179640" cy="143640"/>
              </p14:xfrm>
            </p:contentPart>
          </mc:Choice>
          <mc:Fallback>
            <p:pic>
              <p:nvPicPr>
                <p:cNvPr id="191" name="Encre 190">
                  <a:extLst>
                    <a:ext uri="{FF2B5EF4-FFF2-40B4-BE49-F238E27FC236}">
                      <a16:creationId xmlns:a16="http://schemas.microsoft.com/office/drawing/2014/main" id="{4F02CF08-EF32-4426-85B5-BFB2BFC9C8A8}"/>
                    </a:ext>
                  </a:extLst>
                </p:cNvPr>
                <p:cNvPicPr/>
                <p:nvPr/>
              </p:nvPicPr>
              <p:blipFill>
                <a:blip r:embed="rId176"/>
                <a:stretch>
                  <a:fillRect/>
                </a:stretch>
              </p:blipFill>
              <p:spPr>
                <a:xfrm>
                  <a:off x="10163511" y="6356239"/>
                  <a:ext cx="197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92" name="Encre 191">
                  <a:extLst>
                    <a:ext uri="{FF2B5EF4-FFF2-40B4-BE49-F238E27FC236}">
                      <a16:creationId xmlns:a16="http://schemas.microsoft.com/office/drawing/2014/main" id="{44DA5E97-0E91-4664-BD30-FADC49A69992}"/>
                    </a:ext>
                  </a:extLst>
                </p14:cNvPr>
                <p14:cNvContentPartPr/>
                <p14:nvPr/>
              </p14:nvContentPartPr>
              <p14:xfrm>
                <a:off x="10450431" y="6173359"/>
                <a:ext cx="21960" cy="312120"/>
              </p14:xfrm>
            </p:contentPart>
          </mc:Choice>
          <mc:Fallback>
            <p:pic>
              <p:nvPicPr>
                <p:cNvPr id="192" name="Encre 191">
                  <a:extLst>
                    <a:ext uri="{FF2B5EF4-FFF2-40B4-BE49-F238E27FC236}">
                      <a16:creationId xmlns:a16="http://schemas.microsoft.com/office/drawing/2014/main" id="{44DA5E97-0E91-4664-BD30-FADC49A69992}"/>
                    </a:ext>
                  </a:extLst>
                </p:cNvPr>
                <p:cNvPicPr/>
                <p:nvPr/>
              </p:nvPicPr>
              <p:blipFill>
                <a:blip r:embed="rId178"/>
                <a:stretch>
                  <a:fillRect/>
                </a:stretch>
              </p:blipFill>
              <p:spPr>
                <a:xfrm>
                  <a:off x="10441431" y="6164719"/>
                  <a:ext cx="396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93" name="Encre 192">
                  <a:extLst>
                    <a:ext uri="{FF2B5EF4-FFF2-40B4-BE49-F238E27FC236}">
                      <a16:creationId xmlns:a16="http://schemas.microsoft.com/office/drawing/2014/main" id="{317449CC-C027-42BA-AA84-8DA1E7C45068}"/>
                    </a:ext>
                  </a:extLst>
                </p14:cNvPr>
                <p14:cNvContentPartPr/>
                <p14:nvPr/>
              </p14:nvContentPartPr>
              <p14:xfrm>
                <a:off x="10437111" y="6171199"/>
                <a:ext cx="124200" cy="311400"/>
              </p14:xfrm>
            </p:contentPart>
          </mc:Choice>
          <mc:Fallback>
            <p:pic>
              <p:nvPicPr>
                <p:cNvPr id="193" name="Encre 192">
                  <a:extLst>
                    <a:ext uri="{FF2B5EF4-FFF2-40B4-BE49-F238E27FC236}">
                      <a16:creationId xmlns:a16="http://schemas.microsoft.com/office/drawing/2014/main" id="{317449CC-C027-42BA-AA84-8DA1E7C45068}"/>
                    </a:ext>
                  </a:extLst>
                </p:cNvPr>
                <p:cNvPicPr/>
                <p:nvPr/>
              </p:nvPicPr>
              <p:blipFill>
                <a:blip r:embed="rId180"/>
                <a:stretch>
                  <a:fillRect/>
                </a:stretch>
              </p:blipFill>
              <p:spPr>
                <a:xfrm>
                  <a:off x="10428111" y="6162559"/>
                  <a:ext cx="1418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4" name="Encre 193">
                  <a:extLst>
                    <a:ext uri="{FF2B5EF4-FFF2-40B4-BE49-F238E27FC236}">
                      <a16:creationId xmlns:a16="http://schemas.microsoft.com/office/drawing/2014/main" id="{2DAC9F0D-5F73-4601-988F-92A2BF231A23}"/>
                    </a:ext>
                  </a:extLst>
                </p14:cNvPr>
                <p14:cNvContentPartPr/>
                <p14:nvPr/>
              </p14:nvContentPartPr>
              <p14:xfrm>
                <a:off x="10576071" y="6327079"/>
                <a:ext cx="207720" cy="239040"/>
              </p14:xfrm>
            </p:contentPart>
          </mc:Choice>
          <mc:Fallback>
            <p:pic>
              <p:nvPicPr>
                <p:cNvPr id="194" name="Encre 193">
                  <a:extLst>
                    <a:ext uri="{FF2B5EF4-FFF2-40B4-BE49-F238E27FC236}">
                      <a16:creationId xmlns:a16="http://schemas.microsoft.com/office/drawing/2014/main" id="{2DAC9F0D-5F73-4601-988F-92A2BF231A23}"/>
                    </a:ext>
                  </a:extLst>
                </p:cNvPr>
                <p:cNvPicPr/>
                <p:nvPr/>
              </p:nvPicPr>
              <p:blipFill>
                <a:blip r:embed="rId182"/>
                <a:stretch>
                  <a:fillRect/>
                </a:stretch>
              </p:blipFill>
              <p:spPr>
                <a:xfrm>
                  <a:off x="10567071" y="6318439"/>
                  <a:ext cx="225360" cy="256680"/>
                </a:xfrm>
                <a:prstGeom prst="rect">
                  <a:avLst/>
                </a:prstGeom>
              </p:spPr>
            </p:pic>
          </mc:Fallback>
        </mc:AlternateContent>
      </p:grpSp>
      <p:grpSp>
        <p:nvGrpSpPr>
          <p:cNvPr id="198" name="Groupe 197">
            <a:extLst>
              <a:ext uri="{FF2B5EF4-FFF2-40B4-BE49-F238E27FC236}">
                <a16:creationId xmlns:a16="http://schemas.microsoft.com/office/drawing/2014/main" id="{DE5BC446-55C0-4EF4-B25A-163D5357DA42}"/>
              </a:ext>
            </a:extLst>
          </p:cNvPr>
          <p:cNvGrpSpPr/>
          <p:nvPr/>
        </p:nvGrpSpPr>
        <p:grpSpPr>
          <a:xfrm>
            <a:off x="1657791" y="5341399"/>
            <a:ext cx="6168960" cy="1100160"/>
            <a:chOff x="1657791" y="5341399"/>
            <a:chExt cx="6168960" cy="1100160"/>
          </a:xfrm>
        </p:grpSpPr>
        <mc:AlternateContent xmlns:mc="http://schemas.openxmlformats.org/markup-compatibility/2006">
          <mc:Choice xmlns:p14="http://schemas.microsoft.com/office/powerpoint/2010/main" Requires="p14">
            <p:contentPart p14:bwMode="auto" r:id="rId183">
              <p14:nvContentPartPr>
                <p14:cNvPr id="17" name="Encre 16">
                  <a:extLst>
                    <a:ext uri="{FF2B5EF4-FFF2-40B4-BE49-F238E27FC236}">
                      <a16:creationId xmlns:a16="http://schemas.microsoft.com/office/drawing/2014/main" id="{1AC8CF60-3831-456A-ACD4-146B68380DB8}"/>
                    </a:ext>
                  </a:extLst>
                </p14:cNvPr>
                <p14:cNvContentPartPr/>
                <p14:nvPr/>
              </p14:nvContentPartPr>
              <p14:xfrm>
                <a:off x="1682991" y="6036559"/>
                <a:ext cx="21240" cy="340560"/>
              </p14:xfrm>
            </p:contentPart>
          </mc:Choice>
          <mc:Fallback>
            <p:pic>
              <p:nvPicPr>
                <p:cNvPr id="17" name="Encre 16">
                  <a:extLst>
                    <a:ext uri="{FF2B5EF4-FFF2-40B4-BE49-F238E27FC236}">
                      <a16:creationId xmlns:a16="http://schemas.microsoft.com/office/drawing/2014/main" id="{1AC8CF60-3831-456A-ACD4-146B68380DB8}"/>
                    </a:ext>
                  </a:extLst>
                </p:cNvPr>
                <p:cNvPicPr/>
                <p:nvPr/>
              </p:nvPicPr>
              <p:blipFill>
                <a:blip r:embed="rId184"/>
                <a:stretch>
                  <a:fillRect/>
                </a:stretch>
              </p:blipFill>
              <p:spPr>
                <a:xfrm>
                  <a:off x="1674351" y="6027559"/>
                  <a:ext cx="388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8" name="Encre 17">
                  <a:extLst>
                    <a:ext uri="{FF2B5EF4-FFF2-40B4-BE49-F238E27FC236}">
                      <a16:creationId xmlns:a16="http://schemas.microsoft.com/office/drawing/2014/main" id="{120EF6FB-0D9A-4B98-9DFA-4DA1E3822249}"/>
                    </a:ext>
                  </a:extLst>
                </p14:cNvPr>
                <p14:cNvContentPartPr/>
                <p14:nvPr/>
              </p14:nvContentPartPr>
              <p14:xfrm>
                <a:off x="1657791" y="6001639"/>
                <a:ext cx="141840" cy="222480"/>
              </p14:xfrm>
            </p:contentPart>
          </mc:Choice>
          <mc:Fallback>
            <p:pic>
              <p:nvPicPr>
                <p:cNvPr id="18" name="Encre 17">
                  <a:extLst>
                    <a:ext uri="{FF2B5EF4-FFF2-40B4-BE49-F238E27FC236}">
                      <a16:creationId xmlns:a16="http://schemas.microsoft.com/office/drawing/2014/main" id="{120EF6FB-0D9A-4B98-9DFA-4DA1E3822249}"/>
                    </a:ext>
                  </a:extLst>
                </p:cNvPr>
                <p:cNvPicPr/>
                <p:nvPr/>
              </p:nvPicPr>
              <p:blipFill>
                <a:blip r:embed="rId186"/>
                <a:stretch>
                  <a:fillRect/>
                </a:stretch>
              </p:blipFill>
              <p:spPr>
                <a:xfrm>
                  <a:off x="1649151" y="5992999"/>
                  <a:ext cx="159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9" name="Encre 18">
                  <a:extLst>
                    <a:ext uri="{FF2B5EF4-FFF2-40B4-BE49-F238E27FC236}">
                      <a16:creationId xmlns:a16="http://schemas.microsoft.com/office/drawing/2014/main" id="{DDC1F38C-F5D9-4CA2-A7BE-45F26AD5EE15}"/>
                    </a:ext>
                  </a:extLst>
                </p14:cNvPr>
                <p14:cNvContentPartPr/>
                <p14:nvPr/>
              </p14:nvContentPartPr>
              <p14:xfrm>
                <a:off x="1826991" y="6197839"/>
                <a:ext cx="143640" cy="243720"/>
              </p14:xfrm>
            </p:contentPart>
          </mc:Choice>
          <mc:Fallback>
            <p:pic>
              <p:nvPicPr>
                <p:cNvPr id="19" name="Encre 18">
                  <a:extLst>
                    <a:ext uri="{FF2B5EF4-FFF2-40B4-BE49-F238E27FC236}">
                      <a16:creationId xmlns:a16="http://schemas.microsoft.com/office/drawing/2014/main" id="{DDC1F38C-F5D9-4CA2-A7BE-45F26AD5EE15}"/>
                    </a:ext>
                  </a:extLst>
                </p:cNvPr>
                <p:cNvPicPr/>
                <p:nvPr/>
              </p:nvPicPr>
              <p:blipFill>
                <a:blip r:embed="rId188"/>
                <a:stretch>
                  <a:fillRect/>
                </a:stretch>
              </p:blipFill>
              <p:spPr>
                <a:xfrm>
                  <a:off x="1818351" y="6188839"/>
                  <a:ext cx="1612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 name="Encre 21">
                  <a:extLst>
                    <a:ext uri="{FF2B5EF4-FFF2-40B4-BE49-F238E27FC236}">
                      <a16:creationId xmlns:a16="http://schemas.microsoft.com/office/drawing/2014/main" id="{B8B6F754-C360-46C9-A72C-DBA7EDD485F5}"/>
                    </a:ext>
                  </a:extLst>
                </p14:cNvPr>
                <p14:cNvContentPartPr/>
                <p14:nvPr/>
              </p14:nvContentPartPr>
              <p14:xfrm>
                <a:off x="2209671" y="6067519"/>
                <a:ext cx="51120" cy="141480"/>
              </p14:xfrm>
            </p:contentPart>
          </mc:Choice>
          <mc:Fallback>
            <p:pic>
              <p:nvPicPr>
                <p:cNvPr id="22" name="Encre 21">
                  <a:extLst>
                    <a:ext uri="{FF2B5EF4-FFF2-40B4-BE49-F238E27FC236}">
                      <a16:creationId xmlns:a16="http://schemas.microsoft.com/office/drawing/2014/main" id="{B8B6F754-C360-46C9-A72C-DBA7EDD485F5}"/>
                    </a:ext>
                  </a:extLst>
                </p:cNvPr>
                <p:cNvPicPr/>
                <p:nvPr/>
              </p:nvPicPr>
              <p:blipFill>
                <a:blip r:embed="rId190"/>
                <a:stretch>
                  <a:fillRect/>
                </a:stretch>
              </p:blipFill>
              <p:spPr>
                <a:xfrm>
                  <a:off x="2201031" y="6058879"/>
                  <a:ext cx="68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3" name="Encre 22">
                  <a:extLst>
                    <a:ext uri="{FF2B5EF4-FFF2-40B4-BE49-F238E27FC236}">
                      <a16:creationId xmlns:a16="http://schemas.microsoft.com/office/drawing/2014/main" id="{30A94678-A8EE-4116-BA2A-953C124F8C9E}"/>
                    </a:ext>
                  </a:extLst>
                </p14:cNvPr>
                <p14:cNvContentPartPr/>
                <p14:nvPr/>
              </p14:nvContentPartPr>
              <p14:xfrm>
                <a:off x="2147391" y="6139519"/>
                <a:ext cx="138600" cy="43920"/>
              </p14:xfrm>
            </p:contentPart>
          </mc:Choice>
          <mc:Fallback>
            <p:pic>
              <p:nvPicPr>
                <p:cNvPr id="23" name="Encre 22">
                  <a:extLst>
                    <a:ext uri="{FF2B5EF4-FFF2-40B4-BE49-F238E27FC236}">
                      <a16:creationId xmlns:a16="http://schemas.microsoft.com/office/drawing/2014/main" id="{30A94678-A8EE-4116-BA2A-953C124F8C9E}"/>
                    </a:ext>
                  </a:extLst>
                </p:cNvPr>
                <p:cNvPicPr/>
                <p:nvPr/>
              </p:nvPicPr>
              <p:blipFill>
                <a:blip r:embed="rId192"/>
                <a:stretch>
                  <a:fillRect/>
                </a:stretch>
              </p:blipFill>
              <p:spPr>
                <a:xfrm>
                  <a:off x="2138391" y="6130519"/>
                  <a:ext cx="156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4" name="Encre 23">
                  <a:extLst>
                    <a:ext uri="{FF2B5EF4-FFF2-40B4-BE49-F238E27FC236}">
                      <a16:creationId xmlns:a16="http://schemas.microsoft.com/office/drawing/2014/main" id="{46A557DD-0978-4A8C-A950-46938B3FD0FE}"/>
                    </a:ext>
                  </a:extLst>
                </p14:cNvPr>
                <p14:cNvContentPartPr/>
                <p14:nvPr/>
              </p14:nvContentPartPr>
              <p14:xfrm>
                <a:off x="2404791" y="5928199"/>
                <a:ext cx="374760" cy="378720"/>
              </p14:xfrm>
            </p:contentPart>
          </mc:Choice>
          <mc:Fallback>
            <p:pic>
              <p:nvPicPr>
                <p:cNvPr id="24" name="Encre 23">
                  <a:extLst>
                    <a:ext uri="{FF2B5EF4-FFF2-40B4-BE49-F238E27FC236}">
                      <a16:creationId xmlns:a16="http://schemas.microsoft.com/office/drawing/2014/main" id="{46A557DD-0978-4A8C-A950-46938B3FD0FE}"/>
                    </a:ext>
                  </a:extLst>
                </p:cNvPr>
                <p:cNvPicPr/>
                <p:nvPr/>
              </p:nvPicPr>
              <p:blipFill>
                <a:blip r:embed="rId194"/>
                <a:stretch>
                  <a:fillRect/>
                </a:stretch>
              </p:blipFill>
              <p:spPr>
                <a:xfrm>
                  <a:off x="2396151" y="5919559"/>
                  <a:ext cx="39240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9" name="Encre 68">
                  <a:extLst>
                    <a:ext uri="{FF2B5EF4-FFF2-40B4-BE49-F238E27FC236}">
                      <a16:creationId xmlns:a16="http://schemas.microsoft.com/office/drawing/2014/main" id="{5EE7647C-223E-4C30-A7D6-8ACA68E04F73}"/>
                    </a:ext>
                  </a:extLst>
                </p14:cNvPr>
                <p14:cNvContentPartPr/>
                <p14:nvPr/>
              </p14:nvContentPartPr>
              <p14:xfrm>
                <a:off x="6397191" y="5968159"/>
                <a:ext cx="28080" cy="300240"/>
              </p14:xfrm>
            </p:contentPart>
          </mc:Choice>
          <mc:Fallback>
            <p:pic>
              <p:nvPicPr>
                <p:cNvPr id="69" name="Encre 68">
                  <a:extLst>
                    <a:ext uri="{FF2B5EF4-FFF2-40B4-BE49-F238E27FC236}">
                      <a16:creationId xmlns:a16="http://schemas.microsoft.com/office/drawing/2014/main" id="{5EE7647C-223E-4C30-A7D6-8ACA68E04F73}"/>
                    </a:ext>
                  </a:extLst>
                </p:cNvPr>
                <p:cNvPicPr/>
                <p:nvPr/>
              </p:nvPicPr>
              <p:blipFill>
                <a:blip r:embed="rId196"/>
                <a:stretch>
                  <a:fillRect/>
                </a:stretch>
              </p:blipFill>
              <p:spPr>
                <a:xfrm>
                  <a:off x="6388551" y="5959519"/>
                  <a:ext cx="457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0" name="Encre 69">
                  <a:extLst>
                    <a:ext uri="{FF2B5EF4-FFF2-40B4-BE49-F238E27FC236}">
                      <a16:creationId xmlns:a16="http://schemas.microsoft.com/office/drawing/2014/main" id="{A327145C-2710-4C2E-A425-0EC28DB109BD}"/>
                    </a:ext>
                  </a:extLst>
                </p14:cNvPr>
                <p14:cNvContentPartPr/>
                <p14:nvPr/>
              </p14:nvContentPartPr>
              <p14:xfrm>
                <a:off x="6371631" y="5937559"/>
                <a:ext cx="185760" cy="192600"/>
              </p14:xfrm>
            </p:contentPart>
          </mc:Choice>
          <mc:Fallback>
            <p:pic>
              <p:nvPicPr>
                <p:cNvPr id="70" name="Encre 69">
                  <a:extLst>
                    <a:ext uri="{FF2B5EF4-FFF2-40B4-BE49-F238E27FC236}">
                      <a16:creationId xmlns:a16="http://schemas.microsoft.com/office/drawing/2014/main" id="{A327145C-2710-4C2E-A425-0EC28DB109BD}"/>
                    </a:ext>
                  </a:extLst>
                </p:cNvPr>
                <p:cNvPicPr/>
                <p:nvPr/>
              </p:nvPicPr>
              <p:blipFill>
                <a:blip r:embed="rId198"/>
                <a:stretch>
                  <a:fillRect/>
                </a:stretch>
              </p:blipFill>
              <p:spPr>
                <a:xfrm>
                  <a:off x="6362991" y="5928559"/>
                  <a:ext cx="203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1" name="Encre 70">
                  <a:extLst>
                    <a:ext uri="{FF2B5EF4-FFF2-40B4-BE49-F238E27FC236}">
                      <a16:creationId xmlns:a16="http://schemas.microsoft.com/office/drawing/2014/main" id="{42C8A1E6-070F-406C-A8F2-05405225C1AD}"/>
                    </a:ext>
                  </a:extLst>
                </p14:cNvPr>
                <p14:cNvContentPartPr/>
                <p14:nvPr/>
              </p14:nvContentPartPr>
              <p14:xfrm>
                <a:off x="6549831" y="6185239"/>
                <a:ext cx="128160" cy="223560"/>
              </p14:xfrm>
            </p:contentPart>
          </mc:Choice>
          <mc:Fallback>
            <p:pic>
              <p:nvPicPr>
                <p:cNvPr id="71" name="Encre 70">
                  <a:extLst>
                    <a:ext uri="{FF2B5EF4-FFF2-40B4-BE49-F238E27FC236}">
                      <a16:creationId xmlns:a16="http://schemas.microsoft.com/office/drawing/2014/main" id="{42C8A1E6-070F-406C-A8F2-05405225C1AD}"/>
                    </a:ext>
                  </a:extLst>
                </p:cNvPr>
                <p:cNvPicPr/>
                <p:nvPr/>
              </p:nvPicPr>
              <p:blipFill>
                <a:blip r:embed="rId200"/>
                <a:stretch>
                  <a:fillRect/>
                </a:stretch>
              </p:blipFill>
              <p:spPr>
                <a:xfrm>
                  <a:off x="6541191" y="6176599"/>
                  <a:ext cx="1458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2" name="Encre 71">
                  <a:extLst>
                    <a:ext uri="{FF2B5EF4-FFF2-40B4-BE49-F238E27FC236}">
                      <a16:creationId xmlns:a16="http://schemas.microsoft.com/office/drawing/2014/main" id="{2C14470F-3828-4BF1-BF94-64FCB6CB693E}"/>
                    </a:ext>
                  </a:extLst>
                </p14:cNvPr>
                <p14:cNvContentPartPr/>
                <p14:nvPr/>
              </p14:nvContentPartPr>
              <p14:xfrm>
                <a:off x="6776991" y="6107119"/>
                <a:ext cx="127080" cy="67320"/>
              </p14:xfrm>
            </p:contentPart>
          </mc:Choice>
          <mc:Fallback>
            <p:pic>
              <p:nvPicPr>
                <p:cNvPr id="72" name="Encre 71">
                  <a:extLst>
                    <a:ext uri="{FF2B5EF4-FFF2-40B4-BE49-F238E27FC236}">
                      <a16:creationId xmlns:a16="http://schemas.microsoft.com/office/drawing/2014/main" id="{2C14470F-3828-4BF1-BF94-64FCB6CB693E}"/>
                    </a:ext>
                  </a:extLst>
                </p:cNvPr>
                <p:cNvPicPr/>
                <p:nvPr/>
              </p:nvPicPr>
              <p:blipFill>
                <a:blip r:embed="rId202"/>
                <a:stretch>
                  <a:fillRect/>
                </a:stretch>
              </p:blipFill>
              <p:spPr>
                <a:xfrm>
                  <a:off x="6767991" y="6098479"/>
                  <a:ext cx="144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3" name="Encre 72">
                  <a:extLst>
                    <a:ext uri="{FF2B5EF4-FFF2-40B4-BE49-F238E27FC236}">
                      <a16:creationId xmlns:a16="http://schemas.microsoft.com/office/drawing/2014/main" id="{10B7EA81-3B4D-4FBA-BAFA-D1EE390D2C23}"/>
                    </a:ext>
                  </a:extLst>
                </p14:cNvPr>
                <p14:cNvContentPartPr/>
                <p14:nvPr/>
              </p14:nvContentPartPr>
              <p14:xfrm>
                <a:off x="6839631" y="6191719"/>
                <a:ext cx="124920" cy="27360"/>
              </p14:xfrm>
            </p:contentPart>
          </mc:Choice>
          <mc:Fallback>
            <p:pic>
              <p:nvPicPr>
                <p:cNvPr id="73" name="Encre 72">
                  <a:extLst>
                    <a:ext uri="{FF2B5EF4-FFF2-40B4-BE49-F238E27FC236}">
                      <a16:creationId xmlns:a16="http://schemas.microsoft.com/office/drawing/2014/main" id="{10B7EA81-3B4D-4FBA-BAFA-D1EE390D2C23}"/>
                    </a:ext>
                  </a:extLst>
                </p:cNvPr>
                <p:cNvPicPr/>
                <p:nvPr/>
              </p:nvPicPr>
              <p:blipFill>
                <a:blip r:embed="rId204"/>
                <a:stretch>
                  <a:fillRect/>
                </a:stretch>
              </p:blipFill>
              <p:spPr>
                <a:xfrm>
                  <a:off x="6830991" y="6182719"/>
                  <a:ext cx="142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5" name="Encre 74">
                  <a:extLst>
                    <a:ext uri="{FF2B5EF4-FFF2-40B4-BE49-F238E27FC236}">
                      <a16:creationId xmlns:a16="http://schemas.microsoft.com/office/drawing/2014/main" id="{D73BE6C0-9C75-4F3C-B5FA-9161197FDA86}"/>
                    </a:ext>
                  </a:extLst>
                </p14:cNvPr>
                <p14:cNvContentPartPr/>
                <p14:nvPr/>
              </p14:nvContentPartPr>
              <p14:xfrm>
                <a:off x="7193151" y="5971759"/>
                <a:ext cx="29520" cy="295200"/>
              </p14:xfrm>
            </p:contentPart>
          </mc:Choice>
          <mc:Fallback>
            <p:pic>
              <p:nvPicPr>
                <p:cNvPr id="75" name="Encre 74">
                  <a:extLst>
                    <a:ext uri="{FF2B5EF4-FFF2-40B4-BE49-F238E27FC236}">
                      <a16:creationId xmlns:a16="http://schemas.microsoft.com/office/drawing/2014/main" id="{D73BE6C0-9C75-4F3C-B5FA-9161197FDA86}"/>
                    </a:ext>
                  </a:extLst>
                </p:cNvPr>
                <p:cNvPicPr/>
                <p:nvPr/>
              </p:nvPicPr>
              <p:blipFill>
                <a:blip r:embed="rId206"/>
                <a:stretch>
                  <a:fillRect/>
                </a:stretch>
              </p:blipFill>
              <p:spPr>
                <a:xfrm>
                  <a:off x="7184151" y="5962759"/>
                  <a:ext cx="471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6" name="Encre 75">
                  <a:extLst>
                    <a:ext uri="{FF2B5EF4-FFF2-40B4-BE49-F238E27FC236}">
                      <a16:creationId xmlns:a16="http://schemas.microsoft.com/office/drawing/2014/main" id="{35C0B3E9-291F-436E-8234-B4503791ED5B}"/>
                    </a:ext>
                  </a:extLst>
                </p14:cNvPr>
                <p14:cNvContentPartPr/>
                <p14:nvPr/>
              </p14:nvContentPartPr>
              <p14:xfrm>
                <a:off x="7119711" y="5904439"/>
                <a:ext cx="255240" cy="191880"/>
              </p14:xfrm>
            </p:contentPart>
          </mc:Choice>
          <mc:Fallback>
            <p:pic>
              <p:nvPicPr>
                <p:cNvPr id="76" name="Encre 75">
                  <a:extLst>
                    <a:ext uri="{FF2B5EF4-FFF2-40B4-BE49-F238E27FC236}">
                      <a16:creationId xmlns:a16="http://schemas.microsoft.com/office/drawing/2014/main" id="{35C0B3E9-291F-436E-8234-B4503791ED5B}"/>
                    </a:ext>
                  </a:extLst>
                </p:cNvPr>
                <p:cNvPicPr/>
                <p:nvPr/>
              </p:nvPicPr>
              <p:blipFill>
                <a:blip r:embed="rId208"/>
                <a:stretch>
                  <a:fillRect/>
                </a:stretch>
              </p:blipFill>
              <p:spPr>
                <a:xfrm>
                  <a:off x="7111071" y="5895799"/>
                  <a:ext cx="272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7" name="Encre 76">
                  <a:extLst>
                    <a:ext uri="{FF2B5EF4-FFF2-40B4-BE49-F238E27FC236}">
                      <a16:creationId xmlns:a16="http://schemas.microsoft.com/office/drawing/2014/main" id="{CACD3A00-D798-456F-A73D-3E980B22096F}"/>
                    </a:ext>
                  </a:extLst>
                </p14:cNvPr>
                <p14:cNvContentPartPr/>
                <p14:nvPr/>
              </p14:nvContentPartPr>
              <p14:xfrm>
                <a:off x="7366311" y="6155359"/>
                <a:ext cx="122400" cy="110520"/>
              </p14:xfrm>
            </p:contentPart>
          </mc:Choice>
          <mc:Fallback>
            <p:pic>
              <p:nvPicPr>
                <p:cNvPr id="77" name="Encre 76">
                  <a:extLst>
                    <a:ext uri="{FF2B5EF4-FFF2-40B4-BE49-F238E27FC236}">
                      <a16:creationId xmlns:a16="http://schemas.microsoft.com/office/drawing/2014/main" id="{CACD3A00-D798-456F-A73D-3E980B22096F}"/>
                    </a:ext>
                  </a:extLst>
                </p:cNvPr>
                <p:cNvPicPr/>
                <p:nvPr/>
              </p:nvPicPr>
              <p:blipFill>
                <a:blip r:embed="rId210"/>
                <a:stretch>
                  <a:fillRect/>
                </a:stretch>
              </p:blipFill>
              <p:spPr>
                <a:xfrm>
                  <a:off x="7357311" y="6146359"/>
                  <a:ext cx="140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8" name="Encre 77">
                  <a:extLst>
                    <a:ext uri="{FF2B5EF4-FFF2-40B4-BE49-F238E27FC236}">
                      <a16:creationId xmlns:a16="http://schemas.microsoft.com/office/drawing/2014/main" id="{F6607050-66A8-4FBC-AAB5-C6AE906C3D38}"/>
                    </a:ext>
                  </a:extLst>
                </p14:cNvPr>
                <p14:cNvContentPartPr/>
                <p14:nvPr/>
              </p14:nvContentPartPr>
              <p14:xfrm>
                <a:off x="7475751" y="5955919"/>
                <a:ext cx="88560" cy="283320"/>
              </p14:xfrm>
            </p:contentPart>
          </mc:Choice>
          <mc:Fallback>
            <p:pic>
              <p:nvPicPr>
                <p:cNvPr id="78" name="Encre 77">
                  <a:extLst>
                    <a:ext uri="{FF2B5EF4-FFF2-40B4-BE49-F238E27FC236}">
                      <a16:creationId xmlns:a16="http://schemas.microsoft.com/office/drawing/2014/main" id="{F6607050-66A8-4FBC-AAB5-C6AE906C3D38}"/>
                    </a:ext>
                  </a:extLst>
                </p:cNvPr>
                <p:cNvPicPr/>
                <p:nvPr/>
              </p:nvPicPr>
              <p:blipFill>
                <a:blip r:embed="rId212"/>
                <a:stretch>
                  <a:fillRect/>
                </a:stretch>
              </p:blipFill>
              <p:spPr>
                <a:xfrm>
                  <a:off x="7466751" y="5947279"/>
                  <a:ext cx="1062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9" name="Encre 78">
                  <a:extLst>
                    <a:ext uri="{FF2B5EF4-FFF2-40B4-BE49-F238E27FC236}">
                      <a16:creationId xmlns:a16="http://schemas.microsoft.com/office/drawing/2014/main" id="{6FD9D9BF-BC12-4B42-A8EF-138351D5939A}"/>
                    </a:ext>
                  </a:extLst>
                </p14:cNvPr>
                <p14:cNvContentPartPr/>
                <p14:nvPr/>
              </p14:nvContentPartPr>
              <p14:xfrm>
                <a:off x="7471431" y="6123319"/>
                <a:ext cx="101520" cy="28080"/>
              </p14:xfrm>
            </p:contentPart>
          </mc:Choice>
          <mc:Fallback>
            <p:pic>
              <p:nvPicPr>
                <p:cNvPr id="79" name="Encre 78">
                  <a:extLst>
                    <a:ext uri="{FF2B5EF4-FFF2-40B4-BE49-F238E27FC236}">
                      <a16:creationId xmlns:a16="http://schemas.microsoft.com/office/drawing/2014/main" id="{6FD9D9BF-BC12-4B42-A8EF-138351D5939A}"/>
                    </a:ext>
                  </a:extLst>
                </p:cNvPr>
                <p:cNvPicPr/>
                <p:nvPr/>
              </p:nvPicPr>
              <p:blipFill>
                <a:blip r:embed="rId214"/>
                <a:stretch>
                  <a:fillRect/>
                </a:stretch>
              </p:blipFill>
              <p:spPr>
                <a:xfrm>
                  <a:off x="7462791" y="6114319"/>
                  <a:ext cx="119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0" name="Encre 79">
                  <a:extLst>
                    <a:ext uri="{FF2B5EF4-FFF2-40B4-BE49-F238E27FC236}">
                      <a16:creationId xmlns:a16="http://schemas.microsoft.com/office/drawing/2014/main" id="{E66FA429-5B73-41E0-9F05-DE5617739F1F}"/>
                    </a:ext>
                  </a:extLst>
                </p14:cNvPr>
                <p14:cNvContentPartPr/>
                <p14:nvPr/>
              </p14:nvContentPartPr>
              <p14:xfrm>
                <a:off x="7593111" y="6120439"/>
                <a:ext cx="233640" cy="165600"/>
              </p14:xfrm>
            </p:contentPart>
          </mc:Choice>
          <mc:Fallback>
            <p:pic>
              <p:nvPicPr>
                <p:cNvPr id="80" name="Encre 79">
                  <a:extLst>
                    <a:ext uri="{FF2B5EF4-FFF2-40B4-BE49-F238E27FC236}">
                      <a16:creationId xmlns:a16="http://schemas.microsoft.com/office/drawing/2014/main" id="{E66FA429-5B73-41E0-9F05-DE5617739F1F}"/>
                    </a:ext>
                  </a:extLst>
                </p:cNvPr>
                <p:cNvPicPr/>
                <p:nvPr/>
              </p:nvPicPr>
              <p:blipFill>
                <a:blip r:embed="rId216"/>
                <a:stretch>
                  <a:fillRect/>
                </a:stretch>
              </p:blipFill>
              <p:spPr>
                <a:xfrm>
                  <a:off x="7584471" y="6111799"/>
                  <a:ext cx="251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6" name="Encre 195">
                  <a:extLst>
                    <a:ext uri="{FF2B5EF4-FFF2-40B4-BE49-F238E27FC236}">
                      <a16:creationId xmlns:a16="http://schemas.microsoft.com/office/drawing/2014/main" id="{7CCA1E63-415F-4B33-B2F4-ACAB4C461E66}"/>
                    </a:ext>
                  </a:extLst>
                </p14:cNvPr>
                <p14:cNvContentPartPr/>
                <p14:nvPr/>
              </p14:nvContentPartPr>
              <p14:xfrm>
                <a:off x="1902591" y="5341399"/>
                <a:ext cx="4363200" cy="575280"/>
              </p14:xfrm>
            </p:contentPart>
          </mc:Choice>
          <mc:Fallback>
            <p:pic>
              <p:nvPicPr>
                <p:cNvPr id="196" name="Encre 195">
                  <a:extLst>
                    <a:ext uri="{FF2B5EF4-FFF2-40B4-BE49-F238E27FC236}">
                      <a16:creationId xmlns:a16="http://schemas.microsoft.com/office/drawing/2014/main" id="{7CCA1E63-415F-4B33-B2F4-ACAB4C461E66}"/>
                    </a:ext>
                  </a:extLst>
                </p:cNvPr>
                <p:cNvPicPr/>
                <p:nvPr/>
              </p:nvPicPr>
              <p:blipFill>
                <a:blip r:embed="rId218"/>
                <a:stretch>
                  <a:fillRect/>
                </a:stretch>
              </p:blipFill>
              <p:spPr>
                <a:xfrm>
                  <a:off x="1893951" y="5332399"/>
                  <a:ext cx="438084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7" name="Encre 196">
                  <a:extLst>
                    <a:ext uri="{FF2B5EF4-FFF2-40B4-BE49-F238E27FC236}">
                      <a16:creationId xmlns:a16="http://schemas.microsoft.com/office/drawing/2014/main" id="{C3B0C1E1-A89A-462D-9D28-50C4C1F87A59}"/>
                    </a:ext>
                  </a:extLst>
                </p14:cNvPr>
                <p14:cNvContentPartPr/>
                <p14:nvPr/>
              </p14:nvContentPartPr>
              <p14:xfrm>
                <a:off x="1858311" y="5686279"/>
                <a:ext cx="149760" cy="195120"/>
              </p14:xfrm>
            </p:contentPart>
          </mc:Choice>
          <mc:Fallback>
            <p:pic>
              <p:nvPicPr>
                <p:cNvPr id="197" name="Encre 196">
                  <a:extLst>
                    <a:ext uri="{FF2B5EF4-FFF2-40B4-BE49-F238E27FC236}">
                      <a16:creationId xmlns:a16="http://schemas.microsoft.com/office/drawing/2014/main" id="{C3B0C1E1-A89A-462D-9D28-50C4C1F87A59}"/>
                    </a:ext>
                  </a:extLst>
                </p:cNvPr>
                <p:cNvPicPr/>
                <p:nvPr/>
              </p:nvPicPr>
              <p:blipFill>
                <a:blip r:embed="rId220"/>
                <a:stretch>
                  <a:fillRect/>
                </a:stretch>
              </p:blipFill>
              <p:spPr>
                <a:xfrm>
                  <a:off x="1849311" y="5677639"/>
                  <a:ext cx="167400" cy="212760"/>
                </a:xfrm>
                <a:prstGeom prst="rect">
                  <a:avLst/>
                </a:prstGeom>
              </p:spPr>
            </p:pic>
          </mc:Fallback>
        </mc:AlternateContent>
      </p:grpSp>
      <p:grpSp>
        <p:nvGrpSpPr>
          <p:cNvPr id="205" name="Groupe 204">
            <a:extLst>
              <a:ext uri="{FF2B5EF4-FFF2-40B4-BE49-F238E27FC236}">
                <a16:creationId xmlns:a16="http://schemas.microsoft.com/office/drawing/2014/main" id="{9A87D4F2-DE0D-477B-AFAC-0275530E9DD9}"/>
              </a:ext>
            </a:extLst>
          </p:cNvPr>
          <p:cNvGrpSpPr/>
          <p:nvPr/>
        </p:nvGrpSpPr>
        <p:grpSpPr>
          <a:xfrm>
            <a:off x="2906991" y="5949079"/>
            <a:ext cx="1011960" cy="369000"/>
            <a:chOff x="2906991" y="5949079"/>
            <a:chExt cx="1011960" cy="369000"/>
          </a:xfrm>
        </p:grpSpPr>
        <mc:AlternateContent xmlns:mc="http://schemas.openxmlformats.org/markup-compatibility/2006">
          <mc:Choice xmlns:p14="http://schemas.microsoft.com/office/powerpoint/2010/main" Requires="p14">
            <p:contentPart p14:bwMode="auto" r:id="rId221">
              <p14:nvContentPartPr>
                <p14:cNvPr id="199" name="Encre 198">
                  <a:extLst>
                    <a:ext uri="{FF2B5EF4-FFF2-40B4-BE49-F238E27FC236}">
                      <a16:creationId xmlns:a16="http://schemas.microsoft.com/office/drawing/2014/main" id="{F959F6D8-1E93-4120-977A-8264C790134F}"/>
                    </a:ext>
                  </a:extLst>
                </p14:cNvPr>
                <p14:cNvContentPartPr/>
                <p14:nvPr/>
              </p14:nvContentPartPr>
              <p14:xfrm>
                <a:off x="2906991" y="6077599"/>
                <a:ext cx="132120" cy="12960"/>
              </p14:xfrm>
            </p:contentPart>
          </mc:Choice>
          <mc:Fallback>
            <p:pic>
              <p:nvPicPr>
                <p:cNvPr id="199" name="Encre 198">
                  <a:extLst>
                    <a:ext uri="{FF2B5EF4-FFF2-40B4-BE49-F238E27FC236}">
                      <a16:creationId xmlns:a16="http://schemas.microsoft.com/office/drawing/2014/main" id="{F959F6D8-1E93-4120-977A-8264C790134F}"/>
                    </a:ext>
                  </a:extLst>
                </p:cNvPr>
                <p:cNvPicPr/>
                <p:nvPr/>
              </p:nvPicPr>
              <p:blipFill>
                <a:blip r:embed="rId222"/>
                <a:stretch>
                  <a:fillRect/>
                </a:stretch>
              </p:blipFill>
              <p:spPr>
                <a:xfrm>
                  <a:off x="2897991" y="6068959"/>
                  <a:ext cx="149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00" name="Encre 199">
                  <a:extLst>
                    <a:ext uri="{FF2B5EF4-FFF2-40B4-BE49-F238E27FC236}">
                      <a16:creationId xmlns:a16="http://schemas.microsoft.com/office/drawing/2014/main" id="{E5A4D89D-5455-435D-9E5A-9395580DD93C}"/>
                    </a:ext>
                  </a:extLst>
                </p14:cNvPr>
                <p14:cNvContentPartPr/>
                <p14:nvPr/>
              </p14:nvContentPartPr>
              <p14:xfrm>
                <a:off x="2926791" y="6163999"/>
                <a:ext cx="132840" cy="20160"/>
              </p14:xfrm>
            </p:contentPart>
          </mc:Choice>
          <mc:Fallback>
            <p:pic>
              <p:nvPicPr>
                <p:cNvPr id="200" name="Encre 199">
                  <a:extLst>
                    <a:ext uri="{FF2B5EF4-FFF2-40B4-BE49-F238E27FC236}">
                      <a16:creationId xmlns:a16="http://schemas.microsoft.com/office/drawing/2014/main" id="{E5A4D89D-5455-435D-9E5A-9395580DD93C}"/>
                    </a:ext>
                  </a:extLst>
                </p:cNvPr>
                <p:cNvPicPr/>
                <p:nvPr/>
              </p:nvPicPr>
              <p:blipFill>
                <a:blip r:embed="rId224"/>
                <a:stretch>
                  <a:fillRect/>
                </a:stretch>
              </p:blipFill>
              <p:spPr>
                <a:xfrm>
                  <a:off x="2917791" y="6155359"/>
                  <a:ext cx="150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01" name="Encre 200">
                  <a:extLst>
                    <a:ext uri="{FF2B5EF4-FFF2-40B4-BE49-F238E27FC236}">
                      <a16:creationId xmlns:a16="http://schemas.microsoft.com/office/drawing/2014/main" id="{18496894-69C2-4A05-BA89-EC605903955C}"/>
                    </a:ext>
                  </a:extLst>
                </p14:cNvPr>
                <p14:cNvContentPartPr/>
                <p14:nvPr/>
              </p14:nvContentPartPr>
              <p14:xfrm>
                <a:off x="3261951" y="5949079"/>
                <a:ext cx="170280" cy="285840"/>
              </p14:xfrm>
            </p:contentPart>
          </mc:Choice>
          <mc:Fallback>
            <p:pic>
              <p:nvPicPr>
                <p:cNvPr id="201" name="Encre 200">
                  <a:extLst>
                    <a:ext uri="{FF2B5EF4-FFF2-40B4-BE49-F238E27FC236}">
                      <a16:creationId xmlns:a16="http://schemas.microsoft.com/office/drawing/2014/main" id="{18496894-69C2-4A05-BA89-EC605903955C}"/>
                    </a:ext>
                  </a:extLst>
                </p:cNvPr>
                <p:cNvPicPr/>
                <p:nvPr/>
              </p:nvPicPr>
              <p:blipFill>
                <a:blip r:embed="rId226"/>
                <a:stretch>
                  <a:fillRect/>
                </a:stretch>
              </p:blipFill>
              <p:spPr>
                <a:xfrm>
                  <a:off x="3253311" y="5940079"/>
                  <a:ext cx="1879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2" name="Encre 201">
                  <a:extLst>
                    <a:ext uri="{FF2B5EF4-FFF2-40B4-BE49-F238E27FC236}">
                      <a16:creationId xmlns:a16="http://schemas.microsoft.com/office/drawing/2014/main" id="{44424D45-6664-47F3-BC4C-17FEAEA34FDD}"/>
                    </a:ext>
                  </a:extLst>
                </p14:cNvPr>
                <p14:cNvContentPartPr/>
                <p14:nvPr/>
              </p14:nvContentPartPr>
              <p14:xfrm>
                <a:off x="3272031" y="6127639"/>
                <a:ext cx="162720" cy="47880"/>
              </p14:xfrm>
            </p:contentPart>
          </mc:Choice>
          <mc:Fallback>
            <p:pic>
              <p:nvPicPr>
                <p:cNvPr id="202" name="Encre 201">
                  <a:extLst>
                    <a:ext uri="{FF2B5EF4-FFF2-40B4-BE49-F238E27FC236}">
                      <a16:creationId xmlns:a16="http://schemas.microsoft.com/office/drawing/2014/main" id="{44424D45-6664-47F3-BC4C-17FEAEA34FDD}"/>
                    </a:ext>
                  </a:extLst>
                </p:cNvPr>
                <p:cNvPicPr/>
                <p:nvPr/>
              </p:nvPicPr>
              <p:blipFill>
                <a:blip r:embed="rId228"/>
                <a:stretch>
                  <a:fillRect/>
                </a:stretch>
              </p:blipFill>
              <p:spPr>
                <a:xfrm>
                  <a:off x="3263391" y="6118639"/>
                  <a:ext cx="180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03" name="Encre 202">
                  <a:extLst>
                    <a:ext uri="{FF2B5EF4-FFF2-40B4-BE49-F238E27FC236}">
                      <a16:creationId xmlns:a16="http://schemas.microsoft.com/office/drawing/2014/main" id="{6940FB05-ACE6-43EF-83CC-3DF0DBF4B2A1}"/>
                    </a:ext>
                  </a:extLst>
                </p14:cNvPr>
                <p14:cNvContentPartPr/>
                <p14:nvPr/>
              </p14:nvContentPartPr>
              <p14:xfrm>
                <a:off x="3474711" y="5971399"/>
                <a:ext cx="215640" cy="346680"/>
              </p14:xfrm>
            </p:contentPart>
          </mc:Choice>
          <mc:Fallback>
            <p:pic>
              <p:nvPicPr>
                <p:cNvPr id="203" name="Encre 202">
                  <a:extLst>
                    <a:ext uri="{FF2B5EF4-FFF2-40B4-BE49-F238E27FC236}">
                      <a16:creationId xmlns:a16="http://schemas.microsoft.com/office/drawing/2014/main" id="{6940FB05-ACE6-43EF-83CC-3DF0DBF4B2A1}"/>
                    </a:ext>
                  </a:extLst>
                </p:cNvPr>
                <p:cNvPicPr/>
                <p:nvPr/>
              </p:nvPicPr>
              <p:blipFill>
                <a:blip r:embed="rId230"/>
                <a:stretch>
                  <a:fillRect/>
                </a:stretch>
              </p:blipFill>
              <p:spPr>
                <a:xfrm>
                  <a:off x="3466071" y="5962759"/>
                  <a:ext cx="23328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4" name="Encre 203">
                  <a:extLst>
                    <a:ext uri="{FF2B5EF4-FFF2-40B4-BE49-F238E27FC236}">
                      <a16:creationId xmlns:a16="http://schemas.microsoft.com/office/drawing/2014/main" id="{D122B6B6-9407-4FDC-A573-35E97037AAE7}"/>
                    </a:ext>
                  </a:extLst>
                </p14:cNvPr>
                <p14:cNvContentPartPr/>
                <p14:nvPr/>
              </p14:nvContentPartPr>
              <p14:xfrm>
                <a:off x="3712311" y="6048439"/>
                <a:ext cx="206640" cy="201600"/>
              </p14:xfrm>
            </p:contentPart>
          </mc:Choice>
          <mc:Fallback>
            <p:pic>
              <p:nvPicPr>
                <p:cNvPr id="204" name="Encre 203">
                  <a:extLst>
                    <a:ext uri="{FF2B5EF4-FFF2-40B4-BE49-F238E27FC236}">
                      <a16:creationId xmlns:a16="http://schemas.microsoft.com/office/drawing/2014/main" id="{D122B6B6-9407-4FDC-A573-35E97037AAE7}"/>
                    </a:ext>
                  </a:extLst>
                </p:cNvPr>
                <p:cNvPicPr/>
                <p:nvPr/>
              </p:nvPicPr>
              <p:blipFill>
                <a:blip r:embed="rId232"/>
                <a:stretch>
                  <a:fillRect/>
                </a:stretch>
              </p:blipFill>
              <p:spPr>
                <a:xfrm>
                  <a:off x="3703311" y="6039799"/>
                  <a:ext cx="224280" cy="219240"/>
                </a:xfrm>
                <a:prstGeom prst="rect">
                  <a:avLst/>
                </a:prstGeom>
              </p:spPr>
            </p:pic>
          </mc:Fallback>
        </mc:AlternateContent>
      </p:grpSp>
      <p:grpSp>
        <p:nvGrpSpPr>
          <p:cNvPr id="219" name="Groupe 218">
            <a:extLst>
              <a:ext uri="{FF2B5EF4-FFF2-40B4-BE49-F238E27FC236}">
                <a16:creationId xmlns:a16="http://schemas.microsoft.com/office/drawing/2014/main" id="{ABBF4B91-29BD-4BBA-B4B5-568074C33F48}"/>
              </a:ext>
            </a:extLst>
          </p:cNvPr>
          <p:cNvGrpSpPr/>
          <p:nvPr/>
        </p:nvGrpSpPr>
        <p:grpSpPr>
          <a:xfrm>
            <a:off x="3773511" y="4024159"/>
            <a:ext cx="1046880" cy="247680"/>
            <a:chOff x="3773511" y="4024159"/>
            <a:chExt cx="1046880" cy="247680"/>
          </a:xfrm>
        </p:grpSpPr>
        <mc:AlternateContent xmlns:mc="http://schemas.openxmlformats.org/markup-compatibility/2006">
          <mc:Choice xmlns:p14="http://schemas.microsoft.com/office/powerpoint/2010/main" Requires="p14">
            <p:contentPart p14:bwMode="auto" r:id="rId233">
              <p14:nvContentPartPr>
                <p14:cNvPr id="206" name="Encre 205">
                  <a:extLst>
                    <a:ext uri="{FF2B5EF4-FFF2-40B4-BE49-F238E27FC236}">
                      <a16:creationId xmlns:a16="http://schemas.microsoft.com/office/drawing/2014/main" id="{9382DAED-6808-48A2-A619-577ACC31BCA6}"/>
                    </a:ext>
                  </a:extLst>
                </p14:cNvPr>
                <p14:cNvContentPartPr/>
                <p14:nvPr/>
              </p14:nvContentPartPr>
              <p14:xfrm>
                <a:off x="3821391" y="4095079"/>
                <a:ext cx="83160" cy="14040"/>
              </p14:xfrm>
            </p:contentPart>
          </mc:Choice>
          <mc:Fallback>
            <p:pic>
              <p:nvPicPr>
                <p:cNvPr id="206" name="Encre 205">
                  <a:extLst>
                    <a:ext uri="{FF2B5EF4-FFF2-40B4-BE49-F238E27FC236}">
                      <a16:creationId xmlns:a16="http://schemas.microsoft.com/office/drawing/2014/main" id="{9382DAED-6808-48A2-A619-577ACC31BCA6}"/>
                    </a:ext>
                  </a:extLst>
                </p:cNvPr>
                <p:cNvPicPr/>
                <p:nvPr/>
              </p:nvPicPr>
              <p:blipFill>
                <a:blip r:embed="rId234"/>
                <a:stretch>
                  <a:fillRect/>
                </a:stretch>
              </p:blipFill>
              <p:spPr>
                <a:xfrm>
                  <a:off x="3812391" y="4086079"/>
                  <a:ext cx="100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7" name="Encre 206">
                  <a:extLst>
                    <a:ext uri="{FF2B5EF4-FFF2-40B4-BE49-F238E27FC236}">
                      <a16:creationId xmlns:a16="http://schemas.microsoft.com/office/drawing/2014/main" id="{F4328B7E-126A-477F-8D77-9C73C3A51710}"/>
                    </a:ext>
                  </a:extLst>
                </p14:cNvPr>
                <p14:cNvContentPartPr/>
                <p14:nvPr/>
              </p14:nvContentPartPr>
              <p14:xfrm>
                <a:off x="3773511" y="4181119"/>
                <a:ext cx="102240" cy="33120"/>
              </p14:xfrm>
            </p:contentPart>
          </mc:Choice>
          <mc:Fallback>
            <p:pic>
              <p:nvPicPr>
                <p:cNvPr id="207" name="Encre 206">
                  <a:extLst>
                    <a:ext uri="{FF2B5EF4-FFF2-40B4-BE49-F238E27FC236}">
                      <a16:creationId xmlns:a16="http://schemas.microsoft.com/office/drawing/2014/main" id="{F4328B7E-126A-477F-8D77-9C73C3A51710}"/>
                    </a:ext>
                  </a:extLst>
                </p:cNvPr>
                <p:cNvPicPr/>
                <p:nvPr/>
              </p:nvPicPr>
              <p:blipFill>
                <a:blip r:embed="rId236"/>
                <a:stretch>
                  <a:fillRect/>
                </a:stretch>
              </p:blipFill>
              <p:spPr>
                <a:xfrm>
                  <a:off x="3764871" y="4172119"/>
                  <a:ext cx="119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8" name="Encre 207">
                  <a:extLst>
                    <a:ext uri="{FF2B5EF4-FFF2-40B4-BE49-F238E27FC236}">
                      <a16:creationId xmlns:a16="http://schemas.microsoft.com/office/drawing/2014/main" id="{D04F90D9-1DD8-4948-BBE8-6B1D1F0764A2}"/>
                    </a:ext>
                  </a:extLst>
                </p14:cNvPr>
                <p14:cNvContentPartPr/>
                <p14:nvPr/>
              </p14:nvContentPartPr>
              <p14:xfrm>
                <a:off x="4009311" y="4041799"/>
                <a:ext cx="147600" cy="107280"/>
              </p14:xfrm>
            </p:contentPart>
          </mc:Choice>
          <mc:Fallback>
            <p:pic>
              <p:nvPicPr>
                <p:cNvPr id="208" name="Encre 207">
                  <a:extLst>
                    <a:ext uri="{FF2B5EF4-FFF2-40B4-BE49-F238E27FC236}">
                      <a16:creationId xmlns:a16="http://schemas.microsoft.com/office/drawing/2014/main" id="{D04F90D9-1DD8-4948-BBE8-6B1D1F0764A2}"/>
                    </a:ext>
                  </a:extLst>
                </p:cNvPr>
                <p:cNvPicPr/>
                <p:nvPr/>
              </p:nvPicPr>
              <p:blipFill>
                <a:blip r:embed="rId238"/>
                <a:stretch>
                  <a:fillRect/>
                </a:stretch>
              </p:blipFill>
              <p:spPr>
                <a:xfrm>
                  <a:off x="4000311" y="4032799"/>
                  <a:ext cx="165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9" name="Encre 208">
                  <a:extLst>
                    <a:ext uri="{FF2B5EF4-FFF2-40B4-BE49-F238E27FC236}">
                      <a16:creationId xmlns:a16="http://schemas.microsoft.com/office/drawing/2014/main" id="{1DD2C514-9D5D-4C1B-8779-213F33F90A9B}"/>
                    </a:ext>
                  </a:extLst>
                </p14:cNvPr>
                <p14:cNvContentPartPr/>
                <p14:nvPr/>
              </p14:nvContentPartPr>
              <p14:xfrm>
                <a:off x="4094991" y="4044679"/>
                <a:ext cx="52200" cy="227160"/>
              </p14:xfrm>
            </p:contentPart>
          </mc:Choice>
          <mc:Fallback>
            <p:pic>
              <p:nvPicPr>
                <p:cNvPr id="209" name="Encre 208">
                  <a:extLst>
                    <a:ext uri="{FF2B5EF4-FFF2-40B4-BE49-F238E27FC236}">
                      <a16:creationId xmlns:a16="http://schemas.microsoft.com/office/drawing/2014/main" id="{1DD2C514-9D5D-4C1B-8779-213F33F90A9B}"/>
                    </a:ext>
                  </a:extLst>
                </p:cNvPr>
                <p:cNvPicPr/>
                <p:nvPr/>
              </p:nvPicPr>
              <p:blipFill>
                <a:blip r:embed="rId240"/>
                <a:stretch>
                  <a:fillRect/>
                </a:stretch>
              </p:blipFill>
              <p:spPr>
                <a:xfrm>
                  <a:off x="4085991" y="4035679"/>
                  <a:ext cx="69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0" name="Encre 209">
                  <a:extLst>
                    <a:ext uri="{FF2B5EF4-FFF2-40B4-BE49-F238E27FC236}">
                      <a16:creationId xmlns:a16="http://schemas.microsoft.com/office/drawing/2014/main" id="{CDF22781-191F-4AEB-9071-7E6108F9BB86}"/>
                    </a:ext>
                  </a:extLst>
                </p14:cNvPr>
                <p14:cNvContentPartPr/>
                <p14:nvPr/>
              </p14:nvContentPartPr>
              <p14:xfrm>
                <a:off x="4160151" y="4084639"/>
                <a:ext cx="119520" cy="123120"/>
              </p14:xfrm>
            </p:contentPart>
          </mc:Choice>
          <mc:Fallback>
            <p:pic>
              <p:nvPicPr>
                <p:cNvPr id="210" name="Encre 209">
                  <a:extLst>
                    <a:ext uri="{FF2B5EF4-FFF2-40B4-BE49-F238E27FC236}">
                      <a16:creationId xmlns:a16="http://schemas.microsoft.com/office/drawing/2014/main" id="{CDF22781-191F-4AEB-9071-7E6108F9BB86}"/>
                    </a:ext>
                  </a:extLst>
                </p:cNvPr>
                <p:cNvPicPr/>
                <p:nvPr/>
              </p:nvPicPr>
              <p:blipFill>
                <a:blip r:embed="rId242"/>
                <a:stretch>
                  <a:fillRect/>
                </a:stretch>
              </p:blipFill>
              <p:spPr>
                <a:xfrm>
                  <a:off x="4151511" y="4075999"/>
                  <a:ext cx="137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1" name="Encre 210">
                  <a:extLst>
                    <a:ext uri="{FF2B5EF4-FFF2-40B4-BE49-F238E27FC236}">
                      <a16:creationId xmlns:a16="http://schemas.microsoft.com/office/drawing/2014/main" id="{84DE2A68-700C-47FA-9516-3137B1E9C292}"/>
                    </a:ext>
                  </a:extLst>
                </p14:cNvPr>
                <p14:cNvContentPartPr/>
                <p14:nvPr/>
              </p14:nvContentPartPr>
              <p14:xfrm>
                <a:off x="4254471" y="4123519"/>
                <a:ext cx="144000" cy="24480"/>
              </p14:xfrm>
            </p:contentPart>
          </mc:Choice>
          <mc:Fallback>
            <p:pic>
              <p:nvPicPr>
                <p:cNvPr id="211" name="Encre 210">
                  <a:extLst>
                    <a:ext uri="{FF2B5EF4-FFF2-40B4-BE49-F238E27FC236}">
                      <a16:creationId xmlns:a16="http://schemas.microsoft.com/office/drawing/2014/main" id="{84DE2A68-700C-47FA-9516-3137B1E9C292}"/>
                    </a:ext>
                  </a:extLst>
                </p:cNvPr>
                <p:cNvPicPr/>
                <p:nvPr/>
              </p:nvPicPr>
              <p:blipFill>
                <a:blip r:embed="rId244"/>
                <a:stretch>
                  <a:fillRect/>
                </a:stretch>
              </p:blipFill>
              <p:spPr>
                <a:xfrm>
                  <a:off x="4245831" y="4114519"/>
                  <a:ext cx="161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2" name="Encre 211">
                  <a:extLst>
                    <a:ext uri="{FF2B5EF4-FFF2-40B4-BE49-F238E27FC236}">
                      <a16:creationId xmlns:a16="http://schemas.microsoft.com/office/drawing/2014/main" id="{22145C41-5D27-4038-81CA-828CD7232574}"/>
                    </a:ext>
                  </a:extLst>
                </p14:cNvPr>
                <p14:cNvContentPartPr/>
                <p14:nvPr/>
              </p14:nvContentPartPr>
              <p14:xfrm>
                <a:off x="4452471" y="4024159"/>
                <a:ext cx="202680" cy="221400"/>
              </p14:xfrm>
            </p:contentPart>
          </mc:Choice>
          <mc:Fallback>
            <p:pic>
              <p:nvPicPr>
                <p:cNvPr id="212" name="Encre 211">
                  <a:extLst>
                    <a:ext uri="{FF2B5EF4-FFF2-40B4-BE49-F238E27FC236}">
                      <a16:creationId xmlns:a16="http://schemas.microsoft.com/office/drawing/2014/main" id="{22145C41-5D27-4038-81CA-828CD7232574}"/>
                    </a:ext>
                  </a:extLst>
                </p:cNvPr>
                <p:cNvPicPr/>
                <p:nvPr/>
              </p:nvPicPr>
              <p:blipFill>
                <a:blip r:embed="rId246"/>
                <a:stretch>
                  <a:fillRect/>
                </a:stretch>
              </p:blipFill>
              <p:spPr>
                <a:xfrm>
                  <a:off x="4443471" y="4015159"/>
                  <a:ext cx="220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3" name="Encre 212">
                  <a:extLst>
                    <a:ext uri="{FF2B5EF4-FFF2-40B4-BE49-F238E27FC236}">
                      <a16:creationId xmlns:a16="http://schemas.microsoft.com/office/drawing/2014/main" id="{E76CA6A6-94BB-49CA-BC36-E505A9DE02C4}"/>
                    </a:ext>
                  </a:extLst>
                </p14:cNvPr>
                <p14:cNvContentPartPr/>
                <p14:nvPr/>
              </p14:nvContentPartPr>
              <p14:xfrm>
                <a:off x="4650471" y="4074199"/>
                <a:ext cx="169920" cy="158400"/>
              </p14:xfrm>
            </p:contentPart>
          </mc:Choice>
          <mc:Fallback>
            <p:pic>
              <p:nvPicPr>
                <p:cNvPr id="213" name="Encre 212">
                  <a:extLst>
                    <a:ext uri="{FF2B5EF4-FFF2-40B4-BE49-F238E27FC236}">
                      <a16:creationId xmlns:a16="http://schemas.microsoft.com/office/drawing/2014/main" id="{E76CA6A6-94BB-49CA-BC36-E505A9DE02C4}"/>
                    </a:ext>
                  </a:extLst>
                </p:cNvPr>
                <p:cNvPicPr/>
                <p:nvPr/>
              </p:nvPicPr>
              <p:blipFill>
                <a:blip r:embed="rId248"/>
                <a:stretch>
                  <a:fillRect/>
                </a:stretch>
              </p:blipFill>
              <p:spPr>
                <a:xfrm>
                  <a:off x="4641831" y="4065199"/>
                  <a:ext cx="187560" cy="176040"/>
                </a:xfrm>
                <a:prstGeom prst="rect">
                  <a:avLst/>
                </a:prstGeom>
              </p:spPr>
            </p:pic>
          </mc:Fallback>
        </mc:AlternateContent>
      </p:grpSp>
      <p:grpSp>
        <p:nvGrpSpPr>
          <p:cNvPr id="218" name="Groupe 217">
            <a:extLst>
              <a:ext uri="{FF2B5EF4-FFF2-40B4-BE49-F238E27FC236}">
                <a16:creationId xmlns:a16="http://schemas.microsoft.com/office/drawing/2014/main" id="{64BC77A8-7419-437A-8C38-5A74B099C8F0}"/>
              </a:ext>
            </a:extLst>
          </p:cNvPr>
          <p:cNvGrpSpPr/>
          <p:nvPr/>
        </p:nvGrpSpPr>
        <p:grpSpPr>
          <a:xfrm>
            <a:off x="3796191" y="4478479"/>
            <a:ext cx="359280" cy="197280"/>
            <a:chOff x="3796191" y="4478479"/>
            <a:chExt cx="359280" cy="197280"/>
          </a:xfrm>
        </p:grpSpPr>
        <mc:AlternateContent xmlns:mc="http://schemas.openxmlformats.org/markup-compatibility/2006">
          <mc:Choice xmlns:p14="http://schemas.microsoft.com/office/powerpoint/2010/main" Requires="p14">
            <p:contentPart p14:bwMode="auto" r:id="rId249">
              <p14:nvContentPartPr>
                <p14:cNvPr id="214" name="Encre 213">
                  <a:extLst>
                    <a:ext uri="{FF2B5EF4-FFF2-40B4-BE49-F238E27FC236}">
                      <a16:creationId xmlns:a16="http://schemas.microsoft.com/office/drawing/2014/main" id="{7AC53991-484E-4A04-A885-50CB1F5FD873}"/>
                    </a:ext>
                  </a:extLst>
                </p14:cNvPr>
                <p14:cNvContentPartPr/>
                <p14:nvPr/>
              </p14:nvContentPartPr>
              <p14:xfrm>
                <a:off x="3823191" y="4502959"/>
                <a:ext cx="28800" cy="8280"/>
              </p14:xfrm>
            </p:contentPart>
          </mc:Choice>
          <mc:Fallback>
            <p:pic>
              <p:nvPicPr>
                <p:cNvPr id="214" name="Encre 213">
                  <a:extLst>
                    <a:ext uri="{FF2B5EF4-FFF2-40B4-BE49-F238E27FC236}">
                      <a16:creationId xmlns:a16="http://schemas.microsoft.com/office/drawing/2014/main" id="{7AC53991-484E-4A04-A885-50CB1F5FD873}"/>
                    </a:ext>
                  </a:extLst>
                </p:cNvPr>
                <p:cNvPicPr/>
                <p:nvPr/>
              </p:nvPicPr>
              <p:blipFill>
                <a:blip r:embed="rId250"/>
                <a:stretch>
                  <a:fillRect/>
                </a:stretch>
              </p:blipFill>
              <p:spPr>
                <a:xfrm>
                  <a:off x="3814191" y="4494319"/>
                  <a:ext cx="46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5" name="Encre 214">
                  <a:extLst>
                    <a:ext uri="{FF2B5EF4-FFF2-40B4-BE49-F238E27FC236}">
                      <a16:creationId xmlns:a16="http://schemas.microsoft.com/office/drawing/2014/main" id="{7FFBDC58-543D-4291-BD02-A706B5778C8D}"/>
                    </a:ext>
                  </a:extLst>
                </p14:cNvPr>
                <p14:cNvContentPartPr/>
                <p14:nvPr/>
              </p14:nvContentPartPr>
              <p14:xfrm>
                <a:off x="3796191" y="4626079"/>
                <a:ext cx="71640" cy="20160"/>
              </p14:xfrm>
            </p:contentPart>
          </mc:Choice>
          <mc:Fallback>
            <p:pic>
              <p:nvPicPr>
                <p:cNvPr id="215" name="Encre 214">
                  <a:extLst>
                    <a:ext uri="{FF2B5EF4-FFF2-40B4-BE49-F238E27FC236}">
                      <a16:creationId xmlns:a16="http://schemas.microsoft.com/office/drawing/2014/main" id="{7FFBDC58-543D-4291-BD02-A706B5778C8D}"/>
                    </a:ext>
                  </a:extLst>
                </p:cNvPr>
                <p:cNvPicPr/>
                <p:nvPr/>
              </p:nvPicPr>
              <p:blipFill>
                <a:blip r:embed="rId252"/>
                <a:stretch>
                  <a:fillRect/>
                </a:stretch>
              </p:blipFill>
              <p:spPr>
                <a:xfrm>
                  <a:off x="3787191" y="4617439"/>
                  <a:ext cx="89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6" name="Encre 215">
                  <a:extLst>
                    <a:ext uri="{FF2B5EF4-FFF2-40B4-BE49-F238E27FC236}">
                      <a16:creationId xmlns:a16="http://schemas.microsoft.com/office/drawing/2014/main" id="{5CB2D931-1FF3-4787-91D4-409E847A2F2D}"/>
                    </a:ext>
                  </a:extLst>
                </p14:cNvPr>
                <p14:cNvContentPartPr/>
                <p14:nvPr/>
              </p14:nvContentPartPr>
              <p14:xfrm>
                <a:off x="3958551" y="4478479"/>
                <a:ext cx="78480" cy="181800"/>
              </p14:xfrm>
            </p:contentPart>
          </mc:Choice>
          <mc:Fallback>
            <p:pic>
              <p:nvPicPr>
                <p:cNvPr id="216" name="Encre 215">
                  <a:extLst>
                    <a:ext uri="{FF2B5EF4-FFF2-40B4-BE49-F238E27FC236}">
                      <a16:creationId xmlns:a16="http://schemas.microsoft.com/office/drawing/2014/main" id="{5CB2D931-1FF3-4787-91D4-409E847A2F2D}"/>
                    </a:ext>
                  </a:extLst>
                </p:cNvPr>
                <p:cNvPicPr/>
                <p:nvPr/>
              </p:nvPicPr>
              <p:blipFill>
                <a:blip r:embed="rId254"/>
                <a:stretch>
                  <a:fillRect/>
                </a:stretch>
              </p:blipFill>
              <p:spPr>
                <a:xfrm>
                  <a:off x="3949911" y="4469479"/>
                  <a:ext cx="96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7" name="Encre 216">
                  <a:extLst>
                    <a:ext uri="{FF2B5EF4-FFF2-40B4-BE49-F238E27FC236}">
                      <a16:creationId xmlns:a16="http://schemas.microsoft.com/office/drawing/2014/main" id="{B3A1A383-4615-41D2-9C5F-6B0F97110471}"/>
                    </a:ext>
                  </a:extLst>
                </p14:cNvPr>
                <p14:cNvContentPartPr/>
                <p14:nvPr/>
              </p14:nvContentPartPr>
              <p14:xfrm>
                <a:off x="4044591" y="4539679"/>
                <a:ext cx="110880" cy="136080"/>
              </p14:xfrm>
            </p:contentPart>
          </mc:Choice>
          <mc:Fallback>
            <p:pic>
              <p:nvPicPr>
                <p:cNvPr id="217" name="Encre 216">
                  <a:extLst>
                    <a:ext uri="{FF2B5EF4-FFF2-40B4-BE49-F238E27FC236}">
                      <a16:creationId xmlns:a16="http://schemas.microsoft.com/office/drawing/2014/main" id="{B3A1A383-4615-41D2-9C5F-6B0F97110471}"/>
                    </a:ext>
                  </a:extLst>
                </p:cNvPr>
                <p:cNvPicPr/>
                <p:nvPr/>
              </p:nvPicPr>
              <p:blipFill>
                <a:blip r:embed="rId256"/>
                <a:stretch>
                  <a:fillRect/>
                </a:stretch>
              </p:blipFill>
              <p:spPr>
                <a:xfrm>
                  <a:off x="4035591" y="4530679"/>
                  <a:ext cx="128520" cy="153720"/>
                </a:xfrm>
                <a:prstGeom prst="rect">
                  <a:avLst/>
                </a:prstGeom>
              </p:spPr>
            </p:pic>
          </mc:Fallback>
        </mc:AlternateContent>
      </p:grpSp>
      <p:grpSp>
        <p:nvGrpSpPr>
          <p:cNvPr id="223" name="Groupe 222">
            <a:extLst>
              <a:ext uri="{FF2B5EF4-FFF2-40B4-BE49-F238E27FC236}">
                <a16:creationId xmlns:a16="http://schemas.microsoft.com/office/drawing/2014/main" id="{62E77DD3-87C3-41F4-B01A-678A5704AF50}"/>
              </a:ext>
            </a:extLst>
          </p:cNvPr>
          <p:cNvGrpSpPr/>
          <p:nvPr/>
        </p:nvGrpSpPr>
        <p:grpSpPr>
          <a:xfrm>
            <a:off x="10166751" y="1773079"/>
            <a:ext cx="590040" cy="335520"/>
            <a:chOff x="10166751" y="1773079"/>
            <a:chExt cx="590040" cy="335520"/>
          </a:xfrm>
        </p:grpSpPr>
        <mc:AlternateContent xmlns:mc="http://schemas.openxmlformats.org/markup-compatibility/2006">
          <mc:Choice xmlns:p14="http://schemas.microsoft.com/office/powerpoint/2010/main" Requires="p14">
            <p:contentPart p14:bwMode="auto" r:id="rId257">
              <p14:nvContentPartPr>
                <p14:cNvPr id="220" name="Encre 219">
                  <a:extLst>
                    <a:ext uri="{FF2B5EF4-FFF2-40B4-BE49-F238E27FC236}">
                      <a16:creationId xmlns:a16="http://schemas.microsoft.com/office/drawing/2014/main" id="{F4AA7CB8-C8F3-4CEC-B4A7-73277129F96A}"/>
                    </a:ext>
                  </a:extLst>
                </p14:cNvPr>
                <p14:cNvContentPartPr/>
                <p14:nvPr/>
              </p14:nvContentPartPr>
              <p14:xfrm>
                <a:off x="10286991" y="1858759"/>
                <a:ext cx="30960" cy="244440"/>
              </p14:xfrm>
            </p:contentPart>
          </mc:Choice>
          <mc:Fallback>
            <p:pic>
              <p:nvPicPr>
                <p:cNvPr id="220" name="Encre 219">
                  <a:extLst>
                    <a:ext uri="{FF2B5EF4-FFF2-40B4-BE49-F238E27FC236}">
                      <a16:creationId xmlns:a16="http://schemas.microsoft.com/office/drawing/2014/main" id="{F4AA7CB8-C8F3-4CEC-B4A7-73277129F96A}"/>
                    </a:ext>
                  </a:extLst>
                </p:cNvPr>
                <p:cNvPicPr/>
                <p:nvPr/>
              </p:nvPicPr>
              <p:blipFill>
                <a:blip r:embed="rId258"/>
                <a:stretch>
                  <a:fillRect/>
                </a:stretch>
              </p:blipFill>
              <p:spPr>
                <a:xfrm>
                  <a:off x="10277991" y="1850119"/>
                  <a:ext cx="486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21" name="Encre 220">
                  <a:extLst>
                    <a:ext uri="{FF2B5EF4-FFF2-40B4-BE49-F238E27FC236}">
                      <a16:creationId xmlns:a16="http://schemas.microsoft.com/office/drawing/2014/main" id="{7EBA511C-0C96-4E65-A3F6-BB8AF856F6AF}"/>
                    </a:ext>
                  </a:extLst>
                </p14:cNvPr>
                <p14:cNvContentPartPr/>
                <p14:nvPr/>
              </p14:nvContentPartPr>
              <p14:xfrm>
                <a:off x="10166751" y="1950919"/>
                <a:ext cx="256320" cy="84960"/>
              </p14:xfrm>
            </p:contentPart>
          </mc:Choice>
          <mc:Fallback>
            <p:pic>
              <p:nvPicPr>
                <p:cNvPr id="221" name="Encre 220">
                  <a:extLst>
                    <a:ext uri="{FF2B5EF4-FFF2-40B4-BE49-F238E27FC236}">
                      <a16:creationId xmlns:a16="http://schemas.microsoft.com/office/drawing/2014/main" id="{7EBA511C-0C96-4E65-A3F6-BB8AF856F6AF}"/>
                    </a:ext>
                  </a:extLst>
                </p:cNvPr>
                <p:cNvPicPr/>
                <p:nvPr/>
              </p:nvPicPr>
              <p:blipFill>
                <a:blip r:embed="rId260"/>
                <a:stretch>
                  <a:fillRect/>
                </a:stretch>
              </p:blipFill>
              <p:spPr>
                <a:xfrm>
                  <a:off x="10157751" y="1941919"/>
                  <a:ext cx="273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22" name="Encre 221">
                  <a:extLst>
                    <a:ext uri="{FF2B5EF4-FFF2-40B4-BE49-F238E27FC236}">
                      <a16:creationId xmlns:a16="http://schemas.microsoft.com/office/drawing/2014/main" id="{A62498C3-B4E0-46AD-9622-053400716F60}"/>
                    </a:ext>
                  </a:extLst>
                </p14:cNvPr>
                <p14:cNvContentPartPr/>
                <p14:nvPr/>
              </p14:nvContentPartPr>
              <p14:xfrm>
                <a:off x="10503711" y="1773079"/>
                <a:ext cx="253080" cy="335520"/>
              </p14:xfrm>
            </p:contentPart>
          </mc:Choice>
          <mc:Fallback>
            <p:pic>
              <p:nvPicPr>
                <p:cNvPr id="222" name="Encre 221">
                  <a:extLst>
                    <a:ext uri="{FF2B5EF4-FFF2-40B4-BE49-F238E27FC236}">
                      <a16:creationId xmlns:a16="http://schemas.microsoft.com/office/drawing/2014/main" id="{A62498C3-B4E0-46AD-9622-053400716F60}"/>
                    </a:ext>
                  </a:extLst>
                </p:cNvPr>
                <p:cNvPicPr/>
                <p:nvPr/>
              </p:nvPicPr>
              <p:blipFill>
                <a:blip r:embed="rId262"/>
                <a:stretch>
                  <a:fillRect/>
                </a:stretch>
              </p:blipFill>
              <p:spPr>
                <a:xfrm>
                  <a:off x="10494711" y="1764439"/>
                  <a:ext cx="270720" cy="353160"/>
                </a:xfrm>
                <a:prstGeom prst="rect">
                  <a:avLst/>
                </a:prstGeom>
              </p:spPr>
            </p:pic>
          </mc:Fallback>
        </mc:AlternateContent>
      </p:grpSp>
      <p:grpSp>
        <p:nvGrpSpPr>
          <p:cNvPr id="227" name="Groupe 226">
            <a:extLst>
              <a:ext uri="{FF2B5EF4-FFF2-40B4-BE49-F238E27FC236}">
                <a16:creationId xmlns:a16="http://schemas.microsoft.com/office/drawing/2014/main" id="{5A331055-BE0F-4CAE-B9B5-309AB069D850}"/>
              </a:ext>
            </a:extLst>
          </p:cNvPr>
          <p:cNvGrpSpPr/>
          <p:nvPr/>
        </p:nvGrpSpPr>
        <p:grpSpPr>
          <a:xfrm>
            <a:off x="4796631" y="1848679"/>
            <a:ext cx="491040" cy="340560"/>
            <a:chOff x="4796631" y="1848679"/>
            <a:chExt cx="491040" cy="340560"/>
          </a:xfrm>
        </p:grpSpPr>
        <mc:AlternateContent xmlns:mc="http://schemas.openxmlformats.org/markup-compatibility/2006">
          <mc:Choice xmlns:p14="http://schemas.microsoft.com/office/powerpoint/2010/main" Requires="p14">
            <p:contentPart p14:bwMode="auto" r:id="rId263">
              <p14:nvContentPartPr>
                <p14:cNvPr id="224" name="Encre 223">
                  <a:extLst>
                    <a:ext uri="{FF2B5EF4-FFF2-40B4-BE49-F238E27FC236}">
                      <a16:creationId xmlns:a16="http://schemas.microsoft.com/office/drawing/2014/main" id="{E279F3F2-E6B3-4015-82DA-5681C6F2A254}"/>
                    </a:ext>
                  </a:extLst>
                </p14:cNvPr>
                <p14:cNvContentPartPr/>
                <p14:nvPr/>
              </p14:nvContentPartPr>
              <p14:xfrm>
                <a:off x="4817871" y="1866679"/>
                <a:ext cx="25200" cy="182880"/>
              </p14:xfrm>
            </p:contentPart>
          </mc:Choice>
          <mc:Fallback>
            <p:pic>
              <p:nvPicPr>
                <p:cNvPr id="224" name="Encre 223">
                  <a:extLst>
                    <a:ext uri="{FF2B5EF4-FFF2-40B4-BE49-F238E27FC236}">
                      <a16:creationId xmlns:a16="http://schemas.microsoft.com/office/drawing/2014/main" id="{E279F3F2-E6B3-4015-82DA-5681C6F2A254}"/>
                    </a:ext>
                  </a:extLst>
                </p:cNvPr>
                <p:cNvPicPr/>
                <p:nvPr/>
              </p:nvPicPr>
              <p:blipFill>
                <a:blip r:embed="rId264"/>
                <a:stretch>
                  <a:fillRect/>
                </a:stretch>
              </p:blipFill>
              <p:spPr>
                <a:xfrm>
                  <a:off x="4809231" y="1857679"/>
                  <a:ext cx="42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25" name="Encre 224">
                  <a:extLst>
                    <a:ext uri="{FF2B5EF4-FFF2-40B4-BE49-F238E27FC236}">
                      <a16:creationId xmlns:a16="http://schemas.microsoft.com/office/drawing/2014/main" id="{92C1EBAB-41E5-4BCD-833F-0FF85AF9584F}"/>
                    </a:ext>
                  </a:extLst>
                </p14:cNvPr>
                <p14:cNvContentPartPr/>
                <p14:nvPr/>
              </p14:nvContentPartPr>
              <p14:xfrm>
                <a:off x="4796631" y="1994479"/>
                <a:ext cx="121320" cy="24120"/>
              </p14:xfrm>
            </p:contentPart>
          </mc:Choice>
          <mc:Fallback>
            <p:pic>
              <p:nvPicPr>
                <p:cNvPr id="225" name="Encre 224">
                  <a:extLst>
                    <a:ext uri="{FF2B5EF4-FFF2-40B4-BE49-F238E27FC236}">
                      <a16:creationId xmlns:a16="http://schemas.microsoft.com/office/drawing/2014/main" id="{92C1EBAB-41E5-4BCD-833F-0FF85AF9584F}"/>
                    </a:ext>
                  </a:extLst>
                </p:cNvPr>
                <p:cNvPicPr/>
                <p:nvPr/>
              </p:nvPicPr>
              <p:blipFill>
                <a:blip r:embed="rId266"/>
                <a:stretch>
                  <a:fillRect/>
                </a:stretch>
              </p:blipFill>
              <p:spPr>
                <a:xfrm>
                  <a:off x="4787991" y="1985479"/>
                  <a:ext cx="138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6" name="Encre 225">
                  <a:extLst>
                    <a:ext uri="{FF2B5EF4-FFF2-40B4-BE49-F238E27FC236}">
                      <a16:creationId xmlns:a16="http://schemas.microsoft.com/office/drawing/2014/main" id="{9039E3F0-6AD0-4275-881B-5EC99A9D2CC1}"/>
                    </a:ext>
                  </a:extLst>
                </p14:cNvPr>
                <p14:cNvContentPartPr/>
                <p14:nvPr/>
              </p14:nvContentPartPr>
              <p14:xfrm>
                <a:off x="4977711" y="1848679"/>
                <a:ext cx="309960" cy="340560"/>
              </p14:xfrm>
            </p:contentPart>
          </mc:Choice>
          <mc:Fallback>
            <p:pic>
              <p:nvPicPr>
                <p:cNvPr id="226" name="Encre 225">
                  <a:extLst>
                    <a:ext uri="{FF2B5EF4-FFF2-40B4-BE49-F238E27FC236}">
                      <a16:creationId xmlns:a16="http://schemas.microsoft.com/office/drawing/2014/main" id="{9039E3F0-6AD0-4275-881B-5EC99A9D2CC1}"/>
                    </a:ext>
                  </a:extLst>
                </p:cNvPr>
                <p:cNvPicPr/>
                <p:nvPr/>
              </p:nvPicPr>
              <p:blipFill>
                <a:blip r:embed="rId268"/>
                <a:stretch>
                  <a:fillRect/>
                </a:stretch>
              </p:blipFill>
              <p:spPr>
                <a:xfrm>
                  <a:off x="4968711" y="1840039"/>
                  <a:ext cx="327600" cy="358200"/>
                </a:xfrm>
                <a:prstGeom prst="rect">
                  <a:avLst/>
                </a:prstGeom>
              </p:spPr>
            </p:pic>
          </mc:Fallback>
        </mc:AlternateContent>
      </p:grpSp>
      <p:grpSp>
        <p:nvGrpSpPr>
          <p:cNvPr id="242" name="Groupe 241">
            <a:extLst>
              <a:ext uri="{FF2B5EF4-FFF2-40B4-BE49-F238E27FC236}">
                <a16:creationId xmlns:a16="http://schemas.microsoft.com/office/drawing/2014/main" id="{F4964D99-B028-46F7-AEC3-C2B75851F7F4}"/>
              </a:ext>
            </a:extLst>
          </p:cNvPr>
          <p:cNvGrpSpPr/>
          <p:nvPr/>
        </p:nvGrpSpPr>
        <p:grpSpPr>
          <a:xfrm>
            <a:off x="4052511" y="5952679"/>
            <a:ext cx="2039040" cy="484920"/>
            <a:chOff x="4052511" y="5952679"/>
            <a:chExt cx="2039040" cy="484920"/>
          </a:xfrm>
        </p:grpSpPr>
        <mc:AlternateContent xmlns:mc="http://schemas.openxmlformats.org/markup-compatibility/2006">
          <mc:Choice xmlns:p14="http://schemas.microsoft.com/office/powerpoint/2010/main" Requires="p14">
            <p:contentPart p14:bwMode="auto" r:id="rId269">
              <p14:nvContentPartPr>
                <p14:cNvPr id="228" name="Encre 227">
                  <a:extLst>
                    <a:ext uri="{FF2B5EF4-FFF2-40B4-BE49-F238E27FC236}">
                      <a16:creationId xmlns:a16="http://schemas.microsoft.com/office/drawing/2014/main" id="{688FC6A9-94B2-4C7B-81FE-0DF0BA059FAA}"/>
                    </a:ext>
                  </a:extLst>
                </p14:cNvPr>
                <p14:cNvContentPartPr/>
                <p14:nvPr/>
              </p14:nvContentPartPr>
              <p14:xfrm>
                <a:off x="4120191" y="6008839"/>
                <a:ext cx="26640" cy="172800"/>
              </p14:xfrm>
            </p:contentPart>
          </mc:Choice>
          <mc:Fallback>
            <p:pic>
              <p:nvPicPr>
                <p:cNvPr id="228" name="Encre 227">
                  <a:extLst>
                    <a:ext uri="{FF2B5EF4-FFF2-40B4-BE49-F238E27FC236}">
                      <a16:creationId xmlns:a16="http://schemas.microsoft.com/office/drawing/2014/main" id="{688FC6A9-94B2-4C7B-81FE-0DF0BA059FAA}"/>
                    </a:ext>
                  </a:extLst>
                </p:cNvPr>
                <p:cNvPicPr/>
                <p:nvPr/>
              </p:nvPicPr>
              <p:blipFill>
                <a:blip r:embed="rId270"/>
                <a:stretch>
                  <a:fillRect/>
                </a:stretch>
              </p:blipFill>
              <p:spPr>
                <a:xfrm>
                  <a:off x="4111551" y="6000199"/>
                  <a:ext cx="44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9" name="Encre 228">
                  <a:extLst>
                    <a:ext uri="{FF2B5EF4-FFF2-40B4-BE49-F238E27FC236}">
                      <a16:creationId xmlns:a16="http://schemas.microsoft.com/office/drawing/2014/main" id="{F9D926E0-EAB0-4B55-AEFE-AE941BC1CFFA}"/>
                    </a:ext>
                  </a:extLst>
                </p14:cNvPr>
                <p14:cNvContentPartPr/>
                <p14:nvPr/>
              </p14:nvContentPartPr>
              <p14:xfrm>
                <a:off x="4052511" y="6102079"/>
                <a:ext cx="129600" cy="40320"/>
              </p14:xfrm>
            </p:contentPart>
          </mc:Choice>
          <mc:Fallback>
            <p:pic>
              <p:nvPicPr>
                <p:cNvPr id="229" name="Encre 228">
                  <a:extLst>
                    <a:ext uri="{FF2B5EF4-FFF2-40B4-BE49-F238E27FC236}">
                      <a16:creationId xmlns:a16="http://schemas.microsoft.com/office/drawing/2014/main" id="{F9D926E0-EAB0-4B55-AEFE-AE941BC1CFFA}"/>
                    </a:ext>
                  </a:extLst>
                </p:cNvPr>
                <p:cNvPicPr/>
                <p:nvPr/>
              </p:nvPicPr>
              <p:blipFill>
                <a:blip r:embed="rId272"/>
                <a:stretch>
                  <a:fillRect/>
                </a:stretch>
              </p:blipFill>
              <p:spPr>
                <a:xfrm>
                  <a:off x="4043871" y="6093079"/>
                  <a:ext cx="147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30" name="Encre 229">
                  <a:extLst>
                    <a:ext uri="{FF2B5EF4-FFF2-40B4-BE49-F238E27FC236}">
                      <a16:creationId xmlns:a16="http://schemas.microsoft.com/office/drawing/2014/main" id="{2B6FCF0C-C5FD-4043-B81E-859043F8873A}"/>
                    </a:ext>
                  </a:extLst>
                </p14:cNvPr>
                <p14:cNvContentPartPr/>
                <p14:nvPr/>
              </p14:nvContentPartPr>
              <p14:xfrm>
                <a:off x="4292271" y="6005959"/>
                <a:ext cx="64080" cy="198000"/>
              </p14:xfrm>
            </p:contentPart>
          </mc:Choice>
          <mc:Fallback>
            <p:pic>
              <p:nvPicPr>
                <p:cNvPr id="230" name="Encre 229">
                  <a:extLst>
                    <a:ext uri="{FF2B5EF4-FFF2-40B4-BE49-F238E27FC236}">
                      <a16:creationId xmlns:a16="http://schemas.microsoft.com/office/drawing/2014/main" id="{2B6FCF0C-C5FD-4043-B81E-859043F8873A}"/>
                    </a:ext>
                  </a:extLst>
                </p:cNvPr>
                <p:cNvPicPr/>
                <p:nvPr/>
              </p:nvPicPr>
              <p:blipFill>
                <a:blip r:embed="rId274"/>
                <a:stretch>
                  <a:fillRect/>
                </a:stretch>
              </p:blipFill>
              <p:spPr>
                <a:xfrm>
                  <a:off x="4283271" y="5996959"/>
                  <a:ext cx="817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31" name="Encre 230">
                  <a:extLst>
                    <a:ext uri="{FF2B5EF4-FFF2-40B4-BE49-F238E27FC236}">
                      <a16:creationId xmlns:a16="http://schemas.microsoft.com/office/drawing/2014/main" id="{98413C39-23E5-41FD-882D-5CE98ED35890}"/>
                    </a:ext>
                  </a:extLst>
                </p14:cNvPr>
                <p14:cNvContentPartPr/>
                <p14:nvPr/>
              </p14:nvContentPartPr>
              <p14:xfrm>
                <a:off x="4352751" y="6074359"/>
                <a:ext cx="159120" cy="162720"/>
              </p14:xfrm>
            </p:contentPart>
          </mc:Choice>
          <mc:Fallback>
            <p:pic>
              <p:nvPicPr>
                <p:cNvPr id="231" name="Encre 230">
                  <a:extLst>
                    <a:ext uri="{FF2B5EF4-FFF2-40B4-BE49-F238E27FC236}">
                      <a16:creationId xmlns:a16="http://schemas.microsoft.com/office/drawing/2014/main" id="{98413C39-23E5-41FD-882D-5CE98ED35890}"/>
                    </a:ext>
                  </a:extLst>
                </p:cNvPr>
                <p:cNvPicPr/>
                <p:nvPr/>
              </p:nvPicPr>
              <p:blipFill>
                <a:blip r:embed="rId276"/>
                <a:stretch>
                  <a:fillRect/>
                </a:stretch>
              </p:blipFill>
              <p:spPr>
                <a:xfrm>
                  <a:off x="4343751" y="6065719"/>
                  <a:ext cx="176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32" name="Encre 231">
                  <a:extLst>
                    <a:ext uri="{FF2B5EF4-FFF2-40B4-BE49-F238E27FC236}">
                      <a16:creationId xmlns:a16="http://schemas.microsoft.com/office/drawing/2014/main" id="{009BFB67-0742-4F36-AA61-01F3083503B5}"/>
                    </a:ext>
                  </a:extLst>
                </p14:cNvPr>
                <p14:cNvContentPartPr/>
                <p14:nvPr/>
              </p14:nvContentPartPr>
              <p14:xfrm>
                <a:off x="4641471" y="6045199"/>
                <a:ext cx="155520" cy="29520"/>
              </p14:xfrm>
            </p:contentPart>
          </mc:Choice>
          <mc:Fallback>
            <p:pic>
              <p:nvPicPr>
                <p:cNvPr id="232" name="Encre 231">
                  <a:extLst>
                    <a:ext uri="{FF2B5EF4-FFF2-40B4-BE49-F238E27FC236}">
                      <a16:creationId xmlns:a16="http://schemas.microsoft.com/office/drawing/2014/main" id="{009BFB67-0742-4F36-AA61-01F3083503B5}"/>
                    </a:ext>
                  </a:extLst>
                </p:cNvPr>
                <p:cNvPicPr/>
                <p:nvPr/>
              </p:nvPicPr>
              <p:blipFill>
                <a:blip r:embed="rId278"/>
                <a:stretch>
                  <a:fillRect/>
                </a:stretch>
              </p:blipFill>
              <p:spPr>
                <a:xfrm>
                  <a:off x="4632831" y="6036559"/>
                  <a:ext cx="173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33" name="Encre 232">
                  <a:extLst>
                    <a:ext uri="{FF2B5EF4-FFF2-40B4-BE49-F238E27FC236}">
                      <a16:creationId xmlns:a16="http://schemas.microsoft.com/office/drawing/2014/main" id="{5DE518ED-FF57-4F07-8F7D-9F4AF3CB00AB}"/>
                    </a:ext>
                  </a:extLst>
                </p14:cNvPr>
                <p14:cNvContentPartPr/>
                <p14:nvPr/>
              </p14:nvContentPartPr>
              <p14:xfrm>
                <a:off x="4713111" y="6161839"/>
                <a:ext cx="94320" cy="43920"/>
              </p14:xfrm>
            </p:contentPart>
          </mc:Choice>
          <mc:Fallback>
            <p:pic>
              <p:nvPicPr>
                <p:cNvPr id="233" name="Encre 232">
                  <a:extLst>
                    <a:ext uri="{FF2B5EF4-FFF2-40B4-BE49-F238E27FC236}">
                      <a16:creationId xmlns:a16="http://schemas.microsoft.com/office/drawing/2014/main" id="{5DE518ED-FF57-4F07-8F7D-9F4AF3CB00AB}"/>
                    </a:ext>
                  </a:extLst>
                </p:cNvPr>
                <p:cNvPicPr/>
                <p:nvPr/>
              </p:nvPicPr>
              <p:blipFill>
                <a:blip r:embed="rId280"/>
                <a:stretch>
                  <a:fillRect/>
                </a:stretch>
              </p:blipFill>
              <p:spPr>
                <a:xfrm>
                  <a:off x="4704111" y="6152839"/>
                  <a:ext cx="111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4" name="Encre 233">
                  <a:extLst>
                    <a:ext uri="{FF2B5EF4-FFF2-40B4-BE49-F238E27FC236}">
                      <a16:creationId xmlns:a16="http://schemas.microsoft.com/office/drawing/2014/main" id="{356474BE-CFEE-43CF-BFC5-1FA0BA1845ED}"/>
                    </a:ext>
                  </a:extLst>
                </p14:cNvPr>
                <p14:cNvContentPartPr/>
                <p14:nvPr/>
              </p14:nvContentPartPr>
              <p14:xfrm>
                <a:off x="4922271" y="5952679"/>
                <a:ext cx="144000" cy="300240"/>
              </p14:xfrm>
            </p:contentPart>
          </mc:Choice>
          <mc:Fallback>
            <p:pic>
              <p:nvPicPr>
                <p:cNvPr id="234" name="Encre 233">
                  <a:extLst>
                    <a:ext uri="{FF2B5EF4-FFF2-40B4-BE49-F238E27FC236}">
                      <a16:creationId xmlns:a16="http://schemas.microsoft.com/office/drawing/2014/main" id="{356474BE-CFEE-43CF-BFC5-1FA0BA1845ED}"/>
                    </a:ext>
                  </a:extLst>
                </p:cNvPr>
                <p:cNvPicPr/>
                <p:nvPr/>
              </p:nvPicPr>
              <p:blipFill>
                <a:blip r:embed="rId282"/>
                <a:stretch>
                  <a:fillRect/>
                </a:stretch>
              </p:blipFill>
              <p:spPr>
                <a:xfrm>
                  <a:off x="4913271" y="5943679"/>
                  <a:ext cx="1616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5" name="Encre 234">
                  <a:extLst>
                    <a:ext uri="{FF2B5EF4-FFF2-40B4-BE49-F238E27FC236}">
                      <a16:creationId xmlns:a16="http://schemas.microsoft.com/office/drawing/2014/main" id="{ACC315E9-48C1-4774-90C7-8F23D73C8223}"/>
                    </a:ext>
                  </a:extLst>
                </p14:cNvPr>
                <p14:cNvContentPartPr/>
                <p14:nvPr/>
              </p14:nvContentPartPr>
              <p14:xfrm>
                <a:off x="5103351" y="6001999"/>
                <a:ext cx="215280" cy="199080"/>
              </p14:xfrm>
            </p:contentPart>
          </mc:Choice>
          <mc:Fallback>
            <p:pic>
              <p:nvPicPr>
                <p:cNvPr id="235" name="Encre 234">
                  <a:extLst>
                    <a:ext uri="{FF2B5EF4-FFF2-40B4-BE49-F238E27FC236}">
                      <a16:creationId xmlns:a16="http://schemas.microsoft.com/office/drawing/2014/main" id="{ACC315E9-48C1-4774-90C7-8F23D73C8223}"/>
                    </a:ext>
                  </a:extLst>
                </p:cNvPr>
                <p:cNvPicPr/>
                <p:nvPr/>
              </p:nvPicPr>
              <p:blipFill>
                <a:blip r:embed="rId284"/>
                <a:stretch>
                  <a:fillRect/>
                </a:stretch>
              </p:blipFill>
              <p:spPr>
                <a:xfrm>
                  <a:off x="5094351" y="5992999"/>
                  <a:ext cx="232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6" name="Encre 235">
                  <a:extLst>
                    <a:ext uri="{FF2B5EF4-FFF2-40B4-BE49-F238E27FC236}">
                      <a16:creationId xmlns:a16="http://schemas.microsoft.com/office/drawing/2014/main" id="{8E4C5EB2-C1C0-49AE-887D-9D5B89861163}"/>
                    </a:ext>
                  </a:extLst>
                </p14:cNvPr>
                <p14:cNvContentPartPr/>
                <p14:nvPr/>
              </p14:nvContentPartPr>
              <p14:xfrm>
                <a:off x="5299551" y="5991919"/>
                <a:ext cx="190800" cy="221040"/>
              </p14:xfrm>
            </p:contentPart>
          </mc:Choice>
          <mc:Fallback>
            <p:pic>
              <p:nvPicPr>
                <p:cNvPr id="236" name="Encre 235">
                  <a:extLst>
                    <a:ext uri="{FF2B5EF4-FFF2-40B4-BE49-F238E27FC236}">
                      <a16:creationId xmlns:a16="http://schemas.microsoft.com/office/drawing/2014/main" id="{8E4C5EB2-C1C0-49AE-887D-9D5B89861163}"/>
                    </a:ext>
                  </a:extLst>
                </p:cNvPr>
                <p:cNvPicPr/>
                <p:nvPr/>
              </p:nvPicPr>
              <p:blipFill>
                <a:blip r:embed="rId286"/>
                <a:stretch>
                  <a:fillRect/>
                </a:stretch>
              </p:blipFill>
              <p:spPr>
                <a:xfrm>
                  <a:off x="5290911" y="5983279"/>
                  <a:ext cx="2084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7" name="Encre 236">
                  <a:extLst>
                    <a:ext uri="{FF2B5EF4-FFF2-40B4-BE49-F238E27FC236}">
                      <a16:creationId xmlns:a16="http://schemas.microsoft.com/office/drawing/2014/main" id="{4369D6E5-8D1D-4446-A8B9-BEE5FB7A055E}"/>
                    </a:ext>
                  </a:extLst>
                </p14:cNvPr>
                <p14:cNvContentPartPr/>
                <p14:nvPr/>
              </p14:nvContentPartPr>
              <p14:xfrm>
                <a:off x="5496471" y="6071479"/>
                <a:ext cx="208800" cy="163800"/>
              </p14:xfrm>
            </p:contentPart>
          </mc:Choice>
          <mc:Fallback>
            <p:pic>
              <p:nvPicPr>
                <p:cNvPr id="237" name="Encre 236">
                  <a:extLst>
                    <a:ext uri="{FF2B5EF4-FFF2-40B4-BE49-F238E27FC236}">
                      <a16:creationId xmlns:a16="http://schemas.microsoft.com/office/drawing/2014/main" id="{4369D6E5-8D1D-4446-A8B9-BEE5FB7A055E}"/>
                    </a:ext>
                  </a:extLst>
                </p:cNvPr>
                <p:cNvPicPr/>
                <p:nvPr/>
              </p:nvPicPr>
              <p:blipFill>
                <a:blip r:embed="rId288"/>
                <a:stretch>
                  <a:fillRect/>
                </a:stretch>
              </p:blipFill>
              <p:spPr>
                <a:xfrm>
                  <a:off x="5487471" y="6062479"/>
                  <a:ext cx="226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8" name="Encre 237">
                  <a:extLst>
                    <a:ext uri="{FF2B5EF4-FFF2-40B4-BE49-F238E27FC236}">
                      <a16:creationId xmlns:a16="http://schemas.microsoft.com/office/drawing/2014/main" id="{FE0D7BA4-EC53-4EF4-8D97-12FA5331D833}"/>
                    </a:ext>
                  </a:extLst>
                </p14:cNvPr>
                <p14:cNvContentPartPr/>
                <p14:nvPr/>
              </p14:nvContentPartPr>
              <p14:xfrm>
                <a:off x="5716071" y="6107479"/>
                <a:ext cx="186840" cy="110520"/>
              </p14:xfrm>
            </p:contentPart>
          </mc:Choice>
          <mc:Fallback>
            <p:pic>
              <p:nvPicPr>
                <p:cNvPr id="238" name="Encre 237">
                  <a:extLst>
                    <a:ext uri="{FF2B5EF4-FFF2-40B4-BE49-F238E27FC236}">
                      <a16:creationId xmlns:a16="http://schemas.microsoft.com/office/drawing/2014/main" id="{FE0D7BA4-EC53-4EF4-8D97-12FA5331D833}"/>
                    </a:ext>
                  </a:extLst>
                </p:cNvPr>
                <p:cNvPicPr/>
                <p:nvPr/>
              </p:nvPicPr>
              <p:blipFill>
                <a:blip r:embed="rId290"/>
                <a:stretch>
                  <a:fillRect/>
                </a:stretch>
              </p:blipFill>
              <p:spPr>
                <a:xfrm>
                  <a:off x="5707071" y="6098479"/>
                  <a:ext cx="204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9" name="Encre 238">
                  <a:extLst>
                    <a:ext uri="{FF2B5EF4-FFF2-40B4-BE49-F238E27FC236}">
                      <a16:creationId xmlns:a16="http://schemas.microsoft.com/office/drawing/2014/main" id="{B8195DEC-2779-406E-85F4-A94534CEB7B7}"/>
                    </a:ext>
                  </a:extLst>
                </p14:cNvPr>
                <p14:cNvContentPartPr/>
                <p14:nvPr/>
              </p14:nvContentPartPr>
              <p14:xfrm>
                <a:off x="5904711" y="5973919"/>
                <a:ext cx="18000" cy="231480"/>
              </p14:xfrm>
            </p:contentPart>
          </mc:Choice>
          <mc:Fallback>
            <p:pic>
              <p:nvPicPr>
                <p:cNvPr id="239" name="Encre 238">
                  <a:extLst>
                    <a:ext uri="{FF2B5EF4-FFF2-40B4-BE49-F238E27FC236}">
                      <a16:creationId xmlns:a16="http://schemas.microsoft.com/office/drawing/2014/main" id="{B8195DEC-2779-406E-85F4-A94534CEB7B7}"/>
                    </a:ext>
                  </a:extLst>
                </p:cNvPr>
                <p:cNvPicPr/>
                <p:nvPr/>
              </p:nvPicPr>
              <p:blipFill>
                <a:blip r:embed="rId292"/>
                <a:stretch>
                  <a:fillRect/>
                </a:stretch>
              </p:blipFill>
              <p:spPr>
                <a:xfrm>
                  <a:off x="5895711" y="5964919"/>
                  <a:ext cx="356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0" name="Encre 239">
                  <a:extLst>
                    <a:ext uri="{FF2B5EF4-FFF2-40B4-BE49-F238E27FC236}">
                      <a16:creationId xmlns:a16="http://schemas.microsoft.com/office/drawing/2014/main" id="{C611B91A-9345-40FF-B44D-B386496DA752}"/>
                    </a:ext>
                  </a:extLst>
                </p14:cNvPr>
                <p14:cNvContentPartPr/>
                <p14:nvPr/>
              </p14:nvContentPartPr>
              <p14:xfrm>
                <a:off x="5978151" y="5968159"/>
                <a:ext cx="23760" cy="267480"/>
              </p14:xfrm>
            </p:contentPart>
          </mc:Choice>
          <mc:Fallback>
            <p:pic>
              <p:nvPicPr>
                <p:cNvPr id="240" name="Encre 239">
                  <a:extLst>
                    <a:ext uri="{FF2B5EF4-FFF2-40B4-BE49-F238E27FC236}">
                      <a16:creationId xmlns:a16="http://schemas.microsoft.com/office/drawing/2014/main" id="{C611B91A-9345-40FF-B44D-B386496DA752}"/>
                    </a:ext>
                  </a:extLst>
                </p:cNvPr>
                <p:cNvPicPr/>
                <p:nvPr/>
              </p:nvPicPr>
              <p:blipFill>
                <a:blip r:embed="rId294"/>
                <a:stretch>
                  <a:fillRect/>
                </a:stretch>
              </p:blipFill>
              <p:spPr>
                <a:xfrm>
                  <a:off x="5969511" y="5959159"/>
                  <a:ext cx="414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1" name="Encre 240">
                  <a:extLst>
                    <a:ext uri="{FF2B5EF4-FFF2-40B4-BE49-F238E27FC236}">
                      <a16:creationId xmlns:a16="http://schemas.microsoft.com/office/drawing/2014/main" id="{E4B9E924-7BAE-4E71-B0F2-83256B59BBDF}"/>
                    </a:ext>
                  </a:extLst>
                </p14:cNvPr>
                <p14:cNvContentPartPr/>
                <p14:nvPr/>
              </p14:nvContentPartPr>
              <p14:xfrm>
                <a:off x="5943591" y="6081919"/>
                <a:ext cx="147960" cy="355680"/>
              </p14:xfrm>
            </p:contentPart>
          </mc:Choice>
          <mc:Fallback>
            <p:pic>
              <p:nvPicPr>
                <p:cNvPr id="241" name="Encre 240">
                  <a:extLst>
                    <a:ext uri="{FF2B5EF4-FFF2-40B4-BE49-F238E27FC236}">
                      <a16:creationId xmlns:a16="http://schemas.microsoft.com/office/drawing/2014/main" id="{E4B9E924-7BAE-4E71-B0F2-83256B59BBDF}"/>
                    </a:ext>
                  </a:extLst>
                </p:cNvPr>
                <p:cNvPicPr/>
                <p:nvPr/>
              </p:nvPicPr>
              <p:blipFill>
                <a:blip r:embed="rId296"/>
                <a:stretch>
                  <a:fillRect/>
                </a:stretch>
              </p:blipFill>
              <p:spPr>
                <a:xfrm>
                  <a:off x="5934591" y="6072919"/>
                  <a:ext cx="165600" cy="373320"/>
                </a:xfrm>
                <a:prstGeom prst="rect">
                  <a:avLst/>
                </a:prstGeom>
              </p:spPr>
            </p:pic>
          </mc:Fallback>
        </mc:AlternateContent>
      </p:grpSp>
    </p:spTree>
    <p:extLst>
      <p:ext uri="{BB962C8B-B14F-4D97-AF65-F5344CB8AC3E}">
        <p14:creationId xmlns:p14="http://schemas.microsoft.com/office/powerpoint/2010/main" val="3106623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Enrichissement</a:t>
            </a:r>
          </a:p>
        </p:txBody>
      </p:sp>
      <p:sp>
        <p:nvSpPr>
          <p:cNvPr id="3" name="Slide Number Placeholder 2"/>
          <p:cNvSpPr>
            <a:spLocks noGrp="1"/>
          </p:cNvSpPr>
          <p:nvPr>
            <p:ph type="sldNum" sz="quarter" idx="12"/>
          </p:nvPr>
        </p:nvSpPr>
        <p:spPr/>
        <p:txBody>
          <a:bodyPr/>
          <a:lstStyle/>
          <a:p>
            <a:fld id="{532E402A-972A-4FB9-B7F3-9DA6FE68AC5D}" type="slidenum">
              <a:rPr lang="fr-CA" smtClean="0"/>
              <a:t>22</a:t>
            </a:fld>
            <a:endParaRPr lang="fr-CA"/>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8928" y="2553498"/>
            <a:ext cx="12034143" cy="26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34736" y="5920106"/>
            <a:ext cx="8991600" cy="369332"/>
          </a:xfrm>
          <a:prstGeom prst="rect">
            <a:avLst/>
          </a:prstGeom>
        </p:spPr>
        <p:txBody>
          <a:bodyPr wrap="square">
            <a:spAutoFit/>
          </a:bodyPr>
          <a:lstStyle/>
          <a:p>
            <a:r>
              <a:rPr lang="fr-CA" dirty="0"/>
              <a:t>https://fr.wikipedia.org/wiki/Pression#Unit.C3.A9s_et_mesures_de_pression</a:t>
            </a:r>
          </a:p>
        </p:txBody>
      </p:sp>
    </p:spTree>
    <p:extLst>
      <p:ext uri="{BB962C8B-B14F-4D97-AF65-F5344CB8AC3E}">
        <p14:creationId xmlns:p14="http://schemas.microsoft.com/office/powerpoint/2010/main" val="1010762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4A86AC4E-0D5F-470C-AFF0-49597CD14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Devoir</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C48893AA-9C87-4575-8B85-B3617D9AF696}"/>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 </a:t>
            </a:r>
            <a:endParaRPr lang="fr-CA" sz="2400" b="1" dirty="0">
              <a:solidFill>
                <a:schemeClr val="bg1"/>
              </a:solidFill>
            </a:endParaRPr>
          </a:p>
        </p:txBody>
      </p:sp>
    </p:spTree>
    <p:extLst>
      <p:ext uri="{BB962C8B-B14F-4D97-AF65-F5344CB8AC3E}">
        <p14:creationId xmlns:p14="http://schemas.microsoft.com/office/powerpoint/2010/main" val="1424510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a:t>Devoir</a:t>
            </a:r>
            <a:endParaRPr lang="fr-CA" b="1" dirty="0"/>
          </a:p>
        </p:txBody>
      </p:sp>
      <p:sp>
        <p:nvSpPr>
          <p:cNvPr id="11" name="Titre 1">
            <a:extLst>
              <a:ext uri="{FF2B5EF4-FFF2-40B4-BE49-F238E27FC236}">
                <a16:creationId xmlns:a16="http://schemas.microsoft.com/office/drawing/2014/main" id="{787E7CB0-D50F-4629-AEF6-BF7FF9C907A1}"/>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1</a:t>
            </a:r>
            <a:endParaRPr lang="fr-CA" sz="1600" b="1" dirty="0">
              <a:solidFill>
                <a:schemeClr val="bg1"/>
              </a:solidFill>
            </a:endParaRPr>
          </a:p>
        </p:txBody>
      </p:sp>
      <p:sp>
        <p:nvSpPr>
          <p:cNvPr id="5" name="Espace réservé du contenu 4">
            <a:extLst>
              <a:ext uri="{FF2B5EF4-FFF2-40B4-BE49-F238E27FC236}">
                <a16:creationId xmlns:a16="http://schemas.microsoft.com/office/drawing/2014/main" id="{A0643395-CA88-418C-B591-D5DEB5E73345}"/>
              </a:ext>
            </a:extLst>
          </p:cNvPr>
          <p:cNvSpPr>
            <a:spLocks noGrp="1"/>
          </p:cNvSpPr>
          <p:nvPr>
            <p:ph idx="1"/>
          </p:nvPr>
        </p:nvSpPr>
        <p:spPr>
          <a:xfrm>
            <a:off x="680321" y="2336873"/>
            <a:ext cx="9613861" cy="1482652"/>
          </a:xfrm>
        </p:spPr>
        <p:txBody>
          <a:bodyPr>
            <a:normAutofit/>
          </a:bodyPr>
          <a:lstStyle/>
          <a:p>
            <a:r>
              <a:rPr lang="fr-CA" dirty="0"/>
              <a:t>Pratique manomètre:</a:t>
            </a:r>
          </a:p>
          <a:p>
            <a:r>
              <a:rPr lang="fr-CA" dirty="0"/>
              <a:t>p. 54 #6 à 9, 11</a:t>
            </a:r>
          </a:p>
          <a:p>
            <a:r>
              <a:rPr lang="fr-CA" dirty="0"/>
              <a:t>Vidéo YouTube disponible sur Moodle</a:t>
            </a:r>
          </a:p>
          <a:p>
            <a:pPr marL="0" indent="0">
              <a:buNone/>
            </a:pPr>
            <a:endParaRPr lang="fr-CA" dirty="0"/>
          </a:p>
        </p:txBody>
      </p:sp>
      <p:pic>
        <p:nvPicPr>
          <p:cNvPr id="12" name="Image 11">
            <a:extLst>
              <a:ext uri="{FF2B5EF4-FFF2-40B4-BE49-F238E27FC236}">
                <a16:creationId xmlns:a16="http://schemas.microsoft.com/office/drawing/2014/main" id="{01484AC1-9145-4F0F-8A81-16A4226619C9}"/>
              </a:ext>
            </a:extLst>
          </p:cNvPr>
          <p:cNvPicPr>
            <a:picLocks noChangeAspect="1"/>
          </p:cNvPicPr>
          <p:nvPr/>
        </p:nvPicPr>
        <p:blipFill>
          <a:blip r:embed="rId4"/>
          <a:stretch>
            <a:fillRect/>
          </a:stretch>
        </p:blipFill>
        <p:spPr>
          <a:xfrm>
            <a:off x="1112082" y="3937635"/>
            <a:ext cx="9182100" cy="1819275"/>
          </a:xfrm>
          <a:prstGeom prst="rect">
            <a:avLst/>
          </a:prstGeom>
        </p:spPr>
      </p:pic>
    </p:spTree>
    <p:extLst>
      <p:ext uri="{BB962C8B-B14F-4D97-AF65-F5344CB8AC3E}">
        <p14:creationId xmlns:p14="http://schemas.microsoft.com/office/powerpoint/2010/main" val="215253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86F64-9F3A-499D-BCDB-9DD8E1BC438D}"/>
              </a:ext>
            </a:extLst>
          </p:cNvPr>
          <p:cNvSpPr>
            <a:spLocks noGrp="1"/>
          </p:cNvSpPr>
          <p:nvPr>
            <p:ph type="title"/>
          </p:nvPr>
        </p:nvSpPr>
        <p:spPr>
          <a:xfrm>
            <a:off x="2152650" y="365127"/>
            <a:ext cx="8201025" cy="1325563"/>
          </a:xfrm>
        </p:spPr>
        <p:txBody>
          <a:bodyPr/>
          <a:lstStyle/>
          <a:p>
            <a:pPr algn="ctr"/>
            <a:r>
              <a:rPr lang="fr-CA" dirty="0"/>
              <a:t>1.1 Les phases de la matière (p.35)</a:t>
            </a:r>
          </a:p>
        </p:txBody>
      </p:sp>
      <p:sp>
        <p:nvSpPr>
          <p:cNvPr id="3" name="Espace réservé du contenu 2">
            <a:extLst>
              <a:ext uri="{FF2B5EF4-FFF2-40B4-BE49-F238E27FC236}">
                <a16:creationId xmlns:a16="http://schemas.microsoft.com/office/drawing/2014/main" id="{77AE06E1-1CF0-4494-A135-64512F218CFC}"/>
              </a:ext>
            </a:extLst>
          </p:cNvPr>
          <p:cNvSpPr>
            <a:spLocks noGrp="1"/>
          </p:cNvSpPr>
          <p:nvPr>
            <p:ph idx="1"/>
          </p:nvPr>
        </p:nvSpPr>
        <p:spPr/>
        <p:txBody>
          <a:bodyPr/>
          <a:lstStyle/>
          <a:p>
            <a:endParaRPr lang="fr-CA"/>
          </a:p>
        </p:txBody>
      </p:sp>
      <p:pic>
        <p:nvPicPr>
          <p:cNvPr id="4" name="Image 3">
            <a:extLst>
              <a:ext uri="{FF2B5EF4-FFF2-40B4-BE49-F238E27FC236}">
                <a16:creationId xmlns:a16="http://schemas.microsoft.com/office/drawing/2014/main" id="{14A50D4B-49BB-4707-8E35-C2920938DA7B}"/>
              </a:ext>
            </a:extLst>
          </p:cNvPr>
          <p:cNvPicPr/>
          <p:nvPr/>
        </p:nvPicPr>
        <p:blipFill>
          <a:blip r:embed="rId3"/>
          <a:stretch>
            <a:fillRect/>
          </a:stretch>
        </p:blipFill>
        <p:spPr>
          <a:xfrm>
            <a:off x="1739516" y="1697039"/>
            <a:ext cx="8712968" cy="4608511"/>
          </a:xfrm>
          <a:prstGeom prst="rect">
            <a:avLst/>
          </a:prstGeom>
        </p:spPr>
      </p:pic>
    </p:spTree>
    <p:extLst>
      <p:ext uri="{BB962C8B-B14F-4D97-AF65-F5344CB8AC3E}">
        <p14:creationId xmlns:p14="http://schemas.microsoft.com/office/powerpoint/2010/main" val="1764607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Fluide compressible</a:t>
            </a:r>
            <a:endParaRPr lang="fr-CA" dirty="0"/>
          </a:p>
        </p:txBody>
      </p:sp>
      <p:sp>
        <p:nvSpPr>
          <p:cNvPr id="42" name="Espace réservé du contenu 41">
            <a:extLst>
              <a:ext uri="{FF2B5EF4-FFF2-40B4-BE49-F238E27FC236}">
                <a16:creationId xmlns:a16="http://schemas.microsoft.com/office/drawing/2014/main" id="{E60EF38C-B12B-4272-9CB8-6A8ABF81E37A}"/>
              </a:ext>
            </a:extLst>
          </p:cNvPr>
          <p:cNvSpPr>
            <a:spLocks noGrp="1"/>
          </p:cNvSpPr>
          <p:nvPr>
            <p:ph idx="1"/>
          </p:nvPr>
        </p:nvSpPr>
        <p:spPr>
          <a:xfrm>
            <a:off x="1144540" y="2202253"/>
            <a:ext cx="10116254" cy="1006316"/>
          </a:xfrm>
        </p:spPr>
        <p:txBody>
          <a:bodyPr anchor="ctr"/>
          <a:lstStyle/>
          <a:p>
            <a:pPr marL="0" indent="0">
              <a:buNone/>
            </a:pPr>
            <a:r>
              <a:rPr lang="fr-CA" dirty="0"/>
              <a:t>Le gaz est un fluide compressible, c’est-à-dire que nous pouvons faire varier le volume.</a:t>
            </a:r>
          </a:p>
        </p:txBody>
      </p:sp>
      <p:sp>
        <p:nvSpPr>
          <p:cNvPr id="105" name="Titre 1">
            <a:extLst>
              <a:ext uri="{FF2B5EF4-FFF2-40B4-BE49-F238E27FC236}">
                <a16:creationId xmlns:a16="http://schemas.microsoft.com/office/drawing/2014/main" id="{50CF243A-88B2-4674-B259-ED06DB2CB77F}"/>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1</a:t>
            </a:r>
          </a:p>
          <a:p>
            <a:pPr algn="ctr"/>
            <a:r>
              <a:rPr lang="fr-CA" sz="1600" b="1" dirty="0">
                <a:solidFill>
                  <a:schemeClr val="bg1"/>
                </a:solidFill>
              </a:rPr>
              <a:t>p. 43</a:t>
            </a:r>
          </a:p>
        </p:txBody>
      </p:sp>
      <p:sp>
        <p:nvSpPr>
          <p:cNvPr id="196" name="Cylindre 195">
            <a:extLst>
              <a:ext uri="{FF2B5EF4-FFF2-40B4-BE49-F238E27FC236}">
                <a16:creationId xmlns:a16="http://schemas.microsoft.com/office/drawing/2014/main" id="{24C07360-0351-4C51-8B39-15D82677B18F}"/>
              </a:ext>
            </a:extLst>
          </p:cNvPr>
          <p:cNvSpPr/>
          <p:nvPr/>
        </p:nvSpPr>
        <p:spPr>
          <a:xfrm>
            <a:off x="6363827" y="3358396"/>
            <a:ext cx="4889989" cy="1682822"/>
          </a:xfrm>
          <a:prstGeom prst="can">
            <a:avLst>
              <a:gd name="adj" fmla="val 50000"/>
            </a:avLst>
          </a:prstGeom>
          <a:solidFill>
            <a:srgbClr val="4BAF73"/>
          </a:solidFill>
          <a:ln w="12700" cap="flat" cmpd="sng" algn="ctr">
            <a:solidFill>
              <a:srgbClr val="4BAF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9" name="Groupe 218">
            <a:extLst>
              <a:ext uri="{FF2B5EF4-FFF2-40B4-BE49-F238E27FC236}">
                <a16:creationId xmlns:a16="http://schemas.microsoft.com/office/drawing/2014/main" id="{D7E28031-2B99-46E0-B80B-D118B9F2763B}"/>
              </a:ext>
            </a:extLst>
          </p:cNvPr>
          <p:cNvGrpSpPr/>
          <p:nvPr/>
        </p:nvGrpSpPr>
        <p:grpSpPr>
          <a:xfrm>
            <a:off x="6356851" y="3359090"/>
            <a:ext cx="4903942" cy="3498910"/>
            <a:chOff x="2729257" y="3178115"/>
            <a:chExt cx="5248274" cy="3498910"/>
          </a:xfrm>
        </p:grpSpPr>
        <p:sp>
          <p:nvSpPr>
            <p:cNvPr id="220" name="Cylindre 219">
              <a:extLst>
                <a:ext uri="{FF2B5EF4-FFF2-40B4-BE49-F238E27FC236}">
                  <a16:creationId xmlns:a16="http://schemas.microsoft.com/office/drawing/2014/main" id="{C2278A06-7081-4262-B484-77223FD6C7BE}"/>
                </a:ext>
              </a:extLst>
            </p:cNvPr>
            <p:cNvSpPr/>
            <p:nvPr/>
          </p:nvSpPr>
          <p:spPr>
            <a:xfrm>
              <a:off x="2729257" y="3178115"/>
              <a:ext cx="5248274" cy="3498910"/>
            </a:xfrm>
            <a:prstGeom prst="can">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1" name="Ellipse 220">
              <a:extLst>
                <a:ext uri="{FF2B5EF4-FFF2-40B4-BE49-F238E27FC236}">
                  <a16:creationId xmlns:a16="http://schemas.microsoft.com/office/drawing/2014/main" id="{FA8D71B3-2B10-4050-AEAE-442FAEFC6A72}"/>
                </a:ext>
              </a:extLst>
            </p:cNvPr>
            <p:cNvSpPr/>
            <p:nvPr/>
          </p:nvSpPr>
          <p:spPr>
            <a:xfrm>
              <a:off x="2729257" y="5772150"/>
              <a:ext cx="5248274" cy="904875"/>
            </a:xfrm>
            <a:prstGeom prst="ellipse">
              <a:avLst/>
            </a:prstGeom>
            <a:noFill/>
            <a:ln w="28575" cap="flat" cmpd="sng" algn="ctr">
              <a:solidFill>
                <a:sysClr val="window" lastClr="FFFFFF"/>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pic>
        <p:nvPicPr>
          <p:cNvPr id="227" name="Picture 2" descr="Red sphere png 3 » PNG Image">
            <a:extLst>
              <a:ext uri="{FF2B5EF4-FFF2-40B4-BE49-F238E27FC236}">
                <a16:creationId xmlns:a16="http://schemas.microsoft.com/office/drawing/2014/main" id="{86EC98DD-03D9-4072-BD5D-8023666E9860}"/>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99948" y="4994729"/>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2" descr="Red sphere png 3 » PNG Image">
            <a:extLst>
              <a:ext uri="{FF2B5EF4-FFF2-40B4-BE49-F238E27FC236}">
                <a16:creationId xmlns:a16="http://schemas.microsoft.com/office/drawing/2014/main" id="{F4074DB0-DB85-4EA7-AFB9-C2154E68466B}"/>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60804" y="5467406"/>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2" descr="Red sphere png 3 » PNG Image">
            <a:extLst>
              <a:ext uri="{FF2B5EF4-FFF2-40B4-BE49-F238E27FC236}">
                <a16:creationId xmlns:a16="http://schemas.microsoft.com/office/drawing/2014/main" id="{ADB70EF8-5AF1-439C-8B43-2A0D98D5BE8E}"/>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315328" y="5149218"/>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 descr="Red sphere png 3 » PNG Image">
            <a:extLst>
              <a:ext uri="{FF2B5EF4-FFF2-40B4-BE49-F238E27FC236}">
                <a16:creationId xmlns:a16="http://schemas.microsoft.com/office/drawing/2014/main" id="{8E19003C-61E6-496C-B80E-C2841D8B44C0}"/>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52287" y="4567785"/>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 descr="Red sphere png 3 » PNG Image">
            <a:extLst>
              <a:ext uri="{FF2B5EF4-FFF2-40B4-BE49-F238E27FC236}">
                <a16:creationId xmlns:a16="http://schemas.microsoft.com/office/drawing/2014/main" id="{16524D1B-0348-446D-9D81-9D979F4B65F4}"/>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796580" y="5804659"/>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Red sphere png 3 » PNG Image">
            <a:extLst>
              <a:ext uri="{FF2B5EF4-FFF2-40B4-BE49-F238E27FC236}">
                <a16:creationId xmlns:a16="http://schemas.microsoft.com/office/drawing/2014/main" id="{A95E26C5-0CE4-4B62-8DF7-EFBCFB28FF7D}"/>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37705" y="5149218"/>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Red sphere png 3 » PNG Image">
            <a:extLst>
              <a:ext uri="{FF2B5EF4-FFF2-40B4-BE49-F238E27FC236}">
                <a16:creationId xmlns:a16="http://schemas.microsoft.com/office/drawing/2014/main" id="{3C6F6701-2BA8-4E9D-9015-0D316A5C42E8}"/>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41733" y="5946675"/>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Red sphere png 3 » PNG Image">
            <a:extLst>
              <a:ext uri="{FF2B5EF4-FFF2-40B4-BE49-F238E27FC236}">
                <a16:creationId xmlns:a16="http://schemas.microsoft.com/office/drawing/2014/main" id="{C22BA490-E189-4B94-8D75-312668DF333D}"/>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789439" y="5634858"/>
            <a:ext cx="459172" cy="398798"/>
          </a:xfrm>
          <a:prstGeom prst="rect">
            <a:avLst/>
          </a:prstGeom>
          <a:noFill/>
          <a:extLst>
            <a:ext uri="{909E8E84-426E-40DD-AFC4-6F175D3DCCD1}">
              <a14:hiddenFill xmlns:a14="http://schemas.microsoft.com/office/drawing/2010/main">
                <a:solidFill>
                  <a:srgbClr val="FFFFFF"/>
                </a:solidFill>
              </a14:hiddenFill>
            </a:ext>
          </a:extLst>
        </p:spPr>
      </p:pic>
      <p:sp>
        <p:nvSpPr>
          <p:cNvPr id="244" name="Ellipse 243">
            <a:extLst>
              <a:ext uri="{FF2B5EF4-FFF2-40B4-BE49-F238E27FC236}">
                <a16:creationId xmlns:a16="http://schemas.microsoft.com/office/drawing/2014/main" id="{C8921345-3D94-4DEB-9C77-6FDDDAA70404}"/>
              </a:ext>
            </a:extLst>
          </p:cNvPr>
          <p:cNvSpPr/>
          <p:nvPr/>
        </p:nvSpPr>
        <p:spPr>
          <a:xfrm>
            <a:off x="1151516" y="3350414"/>
            <a:ext cx="4903942" cy="849284"/>
          </a:xfrm>
          <a:prstGeom prst="ellipse">
            <a:avLst/>
          </a:prstGeom>
          <a:solidFill>
            <a:srgbClr val="4BAF73">
              <a:lumMod val="60000"/>
              <a:lumOff val="40000"/>
            </a:srgbClr>
          </a:solidFill>
          <a:ln w="12700" cap="flat" cmpd="sng" algn="ctr">
            <a:solidFill>
              <a:srgbClr val="4BAF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45" name="Groupe 244">
            <a:extLst>
              <a:ext uri="{FF2B5EF4-FFF2-40B4-BE49-F238E27FC236}">
                <a16:creationId xmlns:a16="http://schemas.microsoft.com/office/drawing/2014/main" id="{D65EE683-1F0D-41C4-9E97-43215C5C79C7}"/>
              </a:ext>
            </a:extLst>
          </p:cNvPr>
          <p:cNvGrpSpPr/>
          <p:nvPr/>
        </p:nvGrpSpPr>
        <p:grpSpPr>
          <a:xfrm>
            <a:off x="1144540" y="3338500"/>
            <a:ext cx="4903942" cy="3498910"/>
            <a:chOff x="2729257" y="3178115"/>
            <a:chExt cx="5248274" cy="3498910"/>
          </a:xfrm>
        </p:grpSpPr>
        <p:sp>
          <p:nvSpPr>
            <p:cNvPr id="246" name="Cylindre 245">
              <a:extLst>
                <a:ext uri="{FF2B5EF4-FFF2-40B4-BE49-F238E27FC236}">
                  <a16:creationId xmlns:a16="http://schemas.microsoft.com/office/drawing/2014/main" id="{40B9CF6D-83A4-483B-9A93-FFC0E9579576}"/>
                </a:ext>
              </a:extLst>
            </p:cNvPr>
            <p:cNvSpPr/>
            <p:nvPr/>
          </p:nvSpPr>
          <p:spPr>
            <a:xfrm>
              <a:off x="2729257" y="3178115"/>
              <a:ext cx="5248274" cy="3498910"/>
            </a:xfrm>
            <a:prstGeom prst="can">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7" name="Ellipse 246">
              <a:extLst>
                <a:ext uri="{FF2B5EF4-FFF2-40B4-BE49-F238E27FC236}">
                  <a16:creationId xmlns:a16="http://schemas.microsoft.com/office/drawing/2014/main" id="{51898D33-CBB6-4A57-8691-AE48F6292A03}"/>
                </a:ext>
              </a:extLst>
            </p:cNvPr>
            <p:cNvSpPr/>
            <p:nvPr/>
          </p:nvSpPr>
          <p:spPr>
            <a:xfrm>
              <a:off x="2729257" y="5772150"/>
              <a:ext cx="5248274" cy="904875"/>
            </a:xfrm>
            <a:prstGeom prst="ellipse">
              <a:avLst/>
            </a:prstGeom>
            <a:noFill/>
            <a:ln w="28575" cap="flat" cmpd="sng" algn="ctr">
              <a:solidFill>
                <a:sysClr val="window" lastClr="FFFFFF"/>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pic>
        <p:nvPicPr>
          <p:cNvPr id="252" name="Picture 2" descr="Red sphere png 3 » PNG Image">
            <a:extLst>
              <a:ext uri="{FF2B5EF4-FFF2-40B4-BE49-F238E27FC236}">
                <a16:creationId xmlns:a16="http://schemas.microsoft.com/office/drawing/2014/main" id="{F0EA1E87-45A9-43E1-996B-303FEE73261E}"/>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10979" y="5393527"/>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descr="Red sphere png 3 » PNG Image">
            <a:extLst>
              <a:ext uri="{FF2B5EF4-FFF2-40B4-BE49-F238E27FC236}">
                <a16:creationId xmlns:a16="http://schemas.microsoft.com/office/drawing/2014/main" id="{EBB664C2-D53D-4000-909C-F2B564E10410}"/>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971835" y="5866204"/>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2" descr="Red sphere png 3 » PNG Image">
            <a:extLst>
              <a:ext uri="{FF2B5EF4-FFF2-40B4-BE49-F238E27FC236}">
                <a16:creationId xmlns:a16="http://schemas.microsoft.com/office/drawing/2014/main" id="{9B98CE84-71DB-49C5-A06D-092FAA2064E2}"/>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526359" y="5548016"/>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2" descr="Red sphere png 3 » PNG Image">
            <a:extLst>
              <a:ext uri="{FF2B5EF4-FFF2-40B4-BE49-F238E27FC236}">
                <a16:creationId xmlns:a16="http://schemas.microsoft.com/office/drawing/2014/main" id="{670C7E9E-83E2-44A2-B4A4-45530496F455}"/>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063318" y="4966583"/>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2" descr="Red sphere png 3 » PNG Image">
            <a:extLst>
              <a:ext uri="{FF2B5EF4-FFF2-40B4-BE49-F238E27FC236}">
                <a16:creationId xmlns:a16="http://schemas.microsoft.com/office/drawing/2014/main" id="{AD15F886-F83D-49D0-8D79-789AFD78E20D}"/>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007611" y="6203457"/>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2" descr="Red sphere png 3 » PNG Image">
            <a:extLst>
              <a:ext uri="{FF2B5EF4-FFF2-40B4-BE49-F238E27FC236}">
                <a16:creationId xmlns:a16="http://schemas.microsoft.com/office/drawing/2014/main" id="{011626E1-B2FB-48DD-AB69-36B03A849D6B}"/>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48736" y="5548016"/>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 descr="Red sphere png 3 » PNG Image">
            <a:extLst>
              <a:ext uri="{FF2B5EF4-FFF2-40B4-BE49-F238E27FC236}">
                <a16:creationId xmlns:a16="http://schemas.microsoft.com/office/drawing/2014/main" id="{D6BCFE25-0D1B-4724-9A3A-03725C8C6471}"/>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152764" y="6345473"/>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Red sphere png 3 » PNG Image">
            <a:extLst>
              <a:ext uri="{FF2B5EF4-FFF2-40B4-BE49-F238E27FC236}">
                <a16:creationId xmlns:a16="http://schemas.microsoft.com/office/drawing/2014/main" id="{D5DD5C81-B83C-4858-9133-71AB590693D1}"/>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000470" y="6033656"/>
            <a:ext cx="459172" cy="39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75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299 0.00578 L -0.06393 -0.10533 L 0.31732 -0.21644 L 0.32591 0.06412 L 0.18685 0.1294 L -0.00299 0.00578 Z " pathEditMode="relative" ptsTypes="AAAAAA">
                                      <p:cBhvr>
                                        <p:cTn id="6" dur="5000" fill="hold"/>
                                        <p:tgtEl>
                                          <p:spTgt spid="228"/>
                                        </p:tgtEl>
                                        <p:attrNameLst>
                                          <p:attrName>ppt_x</p:attrName>
                                          <p:attrName>ppt_y</p:attrName>
                                        </p:attrNameLst>
                                      </p:cBhvr>
                                    </p:animMotion>
                                  </p:childTnLst>
                                </p:cTn>
                              </p:par>
                              <p:par>
                                <p:cTn id="7" presetID="0" presetClass="path" presetSubtype="0" repeatCount="indefinite" fill="hold" nodeType="withEffect">
                                  <p:stCondLst>
                                    <p:cond delay="0"/>
                                  </p:stCondLst>
                                  <p:childTnLst>
                                    <p:animMotion origin="layout" path="M -0.00039 0.00393 L -0.08633 -0.15857 L -0.11914 -0.08774 L 0.20104 0.1956 L 0.20651 -0.15857 L -0.00039 0.00393 Z " pathEditMode="relative" ptsTypes="AAAAAA">
                                      <p:cBhvr>
                                        <p:cTn id="8" dur="5000" fill="hold"/>
                                        <p:tgtEl>
                                          <p:spTgt spid="227"/>
                                        </p:tgtEl>
                                        <p:attrNameLst>
                                          <p:attrName>ppt_x</p:attrName>
                                          <p:attrName>ppt_y</p:attrName>
                                        </p:attrNameLst>
                                      </p:cBhvr>
                                    </p:animMotion>
                                  </p:childTnLst>
                                </p:cTn>
                              </p:par>
                              <p:par>
                                <p:cTn id="9" presetID="0" presetClass="path" presetSubtype="0" repeatCount="indefinite" fill="hold" nodeType="withEffect">
                                  <p:stCondLst>
                                    <p:cond delay="0"/>
                                  </p:stCondLst>
                                  <p:childTnLst>
                                    <p:animMotion origin="layout" path="M -0.00456 0.00348 L -0.08425 0.07709 L -0.13972 0.0132 L 0.23997 -0.0868 L 0.00091 -0.23263 L -0.00456 0.00348 Z " pathEditMode="relative" ptsTypes="AAAAAA">
                                      <p:cBhvr>
                                        <p:cTn id="10" dur="5000" fill="hold"/>
                                        <p:tgtEl>
                                          <p:spTgt spid="241"/>
                                        </p:tgtEl>
                                        <p:attrNameLst>
                                          <p:attrName>ppt_x</p:attrName>
                                          <p:attrName>ppt_y</p:attrName>
                                        </p:attrNameLst>
                                      </p:cBhvr>
                                    </p:animMotion>
                                  </p:childTnLst>
                                </p:cTn>
                              </p:par>
                              <p:par>
                                <p:cTn id="11" presetID="0" presetClass="path" presetSubtype="0" repeatCount="indefinite" fill="hold" nodeType="withEffect">
                                  <p:stCondLst>
                                    <p:cond delay="0"/>
                                  </p:stCondLst>
                                  <p:childTnLst>
                                    <p:animMotion origin="layout" path="M -0.00326 0.00347 L -0.04467 0.18403 L 0.1983 0.05764 L 0.04283 -0.15764 L -0.17201 0.14931 L 0.1983 0.0632 L -0.00326 0.00347 Z " pathEditMode="relative" ptsTypes="AAAAAAA">
                                      <p:cBhvr>
                                        <p:cTn id="12" dur="5000" fill="hold"/>
                                        <p:tgtEl>
                                          <p:spTgt spid="231"/>
                                        </p:tgtEl>
                                        <p:attrNameLst>
                                          <p:attrName>ppt_x</p:attrName>
                                          <p:attrName>ppt_y</p:attrName>
                                        </p:attrNameLst>
                                      </p:cBhvr>
                                    </p:animMotion>
                                  </p:childTnLst>
                                </p:cTn>
                              </p:par>
                              <p:par>
                                <p:cTn id="13" presetID="0" presetClass="path" presetSubtype="0" repeatCount="indefinite" fill="hold" nodeType="withEffect">
                                  <p:stCondLst>
                                    <p:cond delay="0"/>
                                  </p:stCondLst>
                                  <p:childTnLst>
                                    <p:animMotion origin="layout" path="M 0.00091 0.00533 L -0.15534 -0.28495 L -0.1405 0.05116 L 0.03294 -0.28217 L 0.14622 -0.06967 L -0.23972 -0.0655 L 0.00091 0.00533 Z " pathEditMode="relative" ptsTypes="AAAAAAA">
                                      <p:cBhvr>
                                        <p:cTn id="14" dur="5000" fill="hold"/>
                                        <p:tgtEl>
                                          <p:spTgt spid="240"/>
                                        </p:tgtEl>
                                        <p:attrNameLst>
                                          <p:attrName>ppt_x</p:attrName>
                                          <p:attrName>ppt_y</p:attrName>
                                        </p:attrNameLst>
                                      </p:cBhvr>
                                    </p:animMotion>
                                  </p:childTnLst>
                                </p:cTn>
                              </p:par>
                              <p:par>
                                <p:cTn id="15" presetID="0" presetClass="path" presetSubtype="0" repeatCount="indefinite" fill="hold" nodeType="withEffect">
                                  <p:stCondLst>
                                    <p:cond delay="0"/>
                                  </p:stCondLst>
                                  <p:childTnLst>
                                    <p:animMotion origin="layout" path="M -0.00117 -0.00347 L 0.09258 0.16042 L -0.14257 -0.16319 L -0.19726 0.17292 L 0.02774 -0.15625 L 0.12761 0.11042 L -0.00117 -0.00347 Z " pathEditMode="relative" ptsTypes="AAAAAAA">
                                      <p:cBhvr>
                                        <p:cTn id="16" dur="5000" fill="hold"/>
                                        <p:tgtEl>
                                          <p:spTgt spid="238"/>
                                        </p:tgtEl>
                                        <p:attrNameLst>
                                          <p:attrName>ppt_x</p:attrName>
                                          <p:attrName>ppt_y</p:attrName>
                                        </p:attrNameLst>
                                      </p:cBhvr>
                                    </p:animMotion>
                                  </p:childTnLst>
                                </p:cTn>
                              </p:par>
                              <p:par>
                                <p:cTn id="17" presetID="0" presetClass="path" presetSubtype="0" repeatCount="indefinite" fill="hold" nodeType="withEffect">
                                  <p:stCondLst>
                                    <p:cond delay="0"/>
                                  </p:stCondLst>
                                  <p:childTnLst>
                                    <p:animMotion origin="layout" path="M -0.00208 -0.00324 L -0.11068 -0.2574 L -0.31536 -0.25602 L -0.20365 0.08982 L -0.00208 -0.00324 Z " pathEditMode="relative" ptsTypes="AAAAA">
                                      <p:cBhvr>
                                        <p:cTn id="18" dur="5000" fill="hold"/>
                                        <p:tgtEl>
                                          <p:spTgt spid="237"/>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00039 0.00625 L -0.05117 0.26042 L -0.31446 -0.10208 L -0.23242 0.26042 L 0.07304 0.20208 L 0.00039 0.00625 Z " pathEditMode="relative" ptsTypes="AAAAAA">
                                      <p:cBhvr>
                                        <p:cTn id="20" dur="5000" fill="hold"/>
                                        <p:tgtEl>
                                          <p:spTgt spid="236"/>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6"/>
                                        </p:tgtEl>
                                        <p:attrNameLst>
                                          <p:attrName>style.visibility</p:attrName>
                                        </p:attrNameLst>
                                      </p:cBhvr>
                                      <p:to>
                                        <p:strVal val="visible"/>
                                      </p:to>
                                    </p:set>
                                    <p:animEffect transition="in" filter="fade">
                                      <p:cBhvr>
                                        <p:cTn id="25" dur="500"/>
                                        <p:tgtEl>
                                          <p:spTgt spid="196"/>
                                        </p:tgtEl>
                                      </p:cBhvr>
                                    </p:animEffect>
                                  </p:childTnLst>
                                </p:cTn>
                              </p:par>
                              <p:par>
                                <p:cTn id="26" presetID="10" presetClass="entr" presetSubtype="0" fill="hold" nodeType="withEffect">
                                  <p:stCondLst>
                                    <p:cond delay="0"/>
                                  </p:stCondLst>
                                  <p:childTnLst>
                                    <p:set>
                                      <p:cBhvr>
                                        <p:cTn id="27" dur="1" fill="hold">
                                          <p:stCondLst>
                                            <p:cond delay="0"/>
                                          </p:stCondLst>
                                        </p:cTn>
                                        <p:tgtEl>
                                          <p:spTgt spid="219"/>
                                        </p:tgtEl>
                                        <p:attrNameLst>
                                          <p:attrName>style.visibility</p:attrName>
                                        </p:attrNameLst>
                                      </p:cBhvr>
                                      <p:to>
                                        <p:strVal val="visible"/>
                                      </p:to>
                                    </p:set>
                                    <p:animEffect transition="in" filter="fade">
                                      <p:cBhvr>
                                        <p:cTn id="28" dur="500"/>
                                        <p:tgtEl>
                                          <p:spTgt spid="219"/>
                                        </p:tgtEl>
                                      </p:cBhvr>
                                    </p:animEffect>
                                  </p:childTnLst>
                                </p:cTn>
                              </p:par>
                              <p:par>
                                <p:cTn id="29" presetID="10" presetClass="entr" presetSubtype="0" fill="hold" nodeType="with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fade">
                                      <p:cBhvr>
                                        <p:cTn id="31" dur="500"/>
                                        <p:tgtEl>
                                          <p:spTgt spid="252"/>
                                        </p:tgtEl>
                                      </p:cBhvr>
                                    </p:animEffect>
                                  </p:childTnLst>
                                </p:cTn>
                              </p:par>
                              <p:par>
                                <p:cTn id="32" presetID="10" presetClass="entr" presetSubtype="0" fill="hold" nodeType="withEffect">
                                  <p:stCondLst>
                                    <p:cond delay="0"/>
                                  </p:stCondLst>
                                  <p:childTnLst>
                                    <p:set>
                                      <p:cBhvr>
                                        <p:cTn id="33" dur="1" fill="hold">
                                          <p:stCondLst>
                                            <p:cond delay="0"/>
                                          </p:stCondLst>
                                        </p:cTn>
                                        <p:tgtEl>
                                          <p:spTgt spid="253"/>
                                        </p:tgtEl>
                                        <p:attrNameLst>
                                          <p:attrName>style.visibility</p:attrName>
                                        </p:attrNameLst>
                                      </p:cBhvr>
                                      <p:to>
                                        <p:strVal val="visible"/>
                                      </p:to>
                                    </p:set>
                                    <p:animEffect transition="in" filter="fade">
                                      <p:cBhvr>
                                        <p:cTn id="34" dur="500"/>
                                        <p:tgtEl>
                                          <p:spTgt spid="253"/>
                                        </p:tgtEl>
                                      </p:cBhvr>
                                    </p:animEffect>
                                  </p:childTnLst>
                                </p:cTn>
                              </p:par>
                              <p:par>
                                <p:cTn id="35" presetID="10" presetClass="entr" presetSubtype="0"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fade">
                                      <p:cBhvr>
                                        <p:cTn id="37" dur="500"/>
                                        <p:tgtEl>
                                          <p:spTgt spid="254"/>
                                        </p:tgtEl>
                                      </p:cBhvr>
                                    </p:animEffect>
                                  </p:childTnLst>
                                </p:cTn>
                              </p:par>
                              <p:par>
                                <p:cTn id="38" presetID="10" presetClass="entr" presetSubtype="0" fill="hold" nodeType="withEffect">
                                  <p:stCondLst>
                                    <p:cond delay="0"/>
                                  </p:stCondLst>
                                  <p:childTnLst>
                                    <p:set>
                                      <p:cBhvr>
                                        <p:cTn id="39" dur="1" fill="hold">
                                          <p:stCondLst>
                                            <p:cond delay="0"/>
                                          </p:stCondLst>
                                        </p:cTn>
                                        <p:tgtEl>
                                          <p:spTgt spid="255"/>
                                        </p:tgtEl>
                                        <p:attrNameLst>
                                          <p:attrName>style.visibility</p:attrName>
                                        </p:attrNameLst>
                                      </p:cBhvr>
                                      <p:to>
                                        <p:strVal val="visible"/>
                                      </p:to>
                                    </p:set>
                                    <p:animEffect transition="in" filter="fade">
                                      <p:cBhvr>
                                        <p:cTn id="40" dur="500"/>
                                        <p:tgtEl>
                                          <p:spTgt spid="255"/>
                                        </p:tgtEl>
                                      </p:cBhvr>
                                    </p:animEffect>
                                  </p:childTnLst>
                                </p:cTn>
                              </p:par>
                              <p:par>
                                <p:cTn id="41" presetID="10" presetClass="entr" presetSubtype="0" fill="hold" nodeType="withEffect">
                                  <p:stCondLst>
                                    <p:cond delay="0"/>
                                  </p:stCondLst>
                                  <p:childTnLst>
                                    <p:set>
                                      <p:cBhvr>
                                        <p:cTn id="42" dur="1" fill="hold">
                                          <p:stCondLst>
                                            <p:cond delay="0"/>
                                          </p:stCondLst>
                                        </p:cTn>
                                        <p:tgtEl>
                                          <p:spTgt spid="256"/>
                                        </p:tgtEl>
                                        <p:attrNameLst>
                                          <p:attrName>style.visibility</p:attrName>
                                        </p:attrNameLst>
                                      </p:cBhvr>
                                      <p:to>
                                        <p:strVal val="visible"/>
                                      </p:to>
                                    </p:set>
                                    <p:animEffect transition="in" filter="fade">
                                      <p:cBhvr>
                                        <p:cTn id="43" dur="500"/>
                                        <p:tgtEl>
                                          <p:spTgt spid="256"/>
                                        </p:tgtEl>
                                      </p:cBhvr>
                                    </p:animEffect>
                                  </p:childTnLst>
                                </p:cTn>
                              </p:par>
                              <p:par>
                                <p:cTn id="44" presetID="10" presetClass="entr" presetSubtype="0" fill="hold" nodeType="withEffect">
                                  <p:stCondLst>
                                    <p:cond delay="0"/>
                                  </p:stCondLst>
                                  <p:childTnLst>
                                    <p:set>
                                      <p:cBhvr>
                                        <p:cTn id="45" dur="1" fill="hold">
                                          <p:stCondLst>
                                            <p:cond delay="0"/>
                                          </p:stCondLst>
                                        </p:cTn>
                                        <p:tgtEl>
                                          <p:spTgt spid="257"/>
                                        </p:tgtEl>
                                        <p:attrNameLst>
                                          <p:attrName>style.visibility</p:attrName>
                                        </p:attrNameLst>
                                      </p:cBhvr>
                                      <p:to>
                                        <p:strVal val="visible"/>
                                      </p:to>
                                    </p:set>
                                    <p:animEffect transition="in" filter="fade">
                                      <p:cBhvr>
                                        <p:cTn id="46" dur="500"/>
                                        <p:tgtEl>
                                          <p:spTgt spid="257"/>
                                        </p:tgtEl>
                                      </p:cBhvr>
                                    </p:animEffect>
                                  </p:childTnLst>
                                </p:cTn>
                              </p:par>
                              <p:par>
                                <p:cTn id="47" presetID="10" presetClass="entr" presetSubtype="0" fill="hold" nodeType="withEffect">
                                  <p:stCondLst>
                                    <p:cond delay="0"/>
                                  </p:stCondLst>
                                  <p:childTnLst>
                                    <p:set>
                                      <p:cBhvr>
                                        <p:cTn id="48" dur="1" fill="hold">
                                          <p:stCondLst>
                                            <p:cond delay="0"/>
                                          </p:stCondLst>
                                        </p:cTn>
                                        <p:tgtEl>
                                          <p:spTgt spid="258"/>
                                        </p:tgtEl>
                                        <p:attrNameLst>
                                          <p:attrName>style.visibility</p:attrName>
                                        </p:attrNameLst>
                                      </p:cBhvr>
                                      <p:to>
                                        <p:strVal val="visible"/>
                                      </p:to>
                                    </p:set>
                                    <p:animEffect transition="in" filter="fade">
                                      <p:cBhvr>
                                        <p:cTn id="49" dur="500"/>
                                        <p:tgtEl>
                                          <p:spTgt spid="258"/>
                                        </p:tgtEl>
                                      </p:cBhvr>
                                    </p:animEffect>
                                  </p:childTnLst>
                                </p:cTn>
                              </p:par>
                              <p:par>
                                <p:cTn id="50" presetID="10" presetClass="entr" presetSubtype="0" fill="hold" nodeType="withEffect">
                                  <p:stCondLst>
                                    <p:cond delay="0"/>
                                  </p:stCondLst>
                                  <p:childTnLst>
                                    <p:set>
                                      <p:cBhvr>
                                        <p:cTn id="51" dur="1" fill="hold">
                                          <p:stCondLst>
                                            <p:cond delay="0"/>
                                          </p:stCondLst>
                                        </p:cTn>
                                        <p:tgtEl>
                                          <p:spTgt spid="259"/>
                                        </p:tgtEl>
                                        <p:attrNameLst>
                                          <p:attrName>style.visibility</p:attrName>
                                        </p:attrNameLst>
                                      </p:cBhvr>
                                      <p:to>
                                        <p:strVal val="visible"/>
                                      </p:to>
                                    </p:set>
                                    <p:animEffect transition="in" filter="fade">
                                      <p:cBhvr>
                                        <p:cTn id="52" dur="500"/>
                                        <p:tgtEl>
                                          <p:spTgt spid="259"/>
                                        </p:tgtEl>
                                      </p:cBhvr>
                                    </p:animEffect>
                                  </p:childTnLst>
                                </p:cTn>
                              </p:par>
                              <p:par>
                                <p:cTn id="53" presetID="0" presetClass="path" presetSubtype="0" repeatCount="indefinite" fill="hold" nodeType="withEffect">
                                  <p:stCondLst>
                                    <p:cond delay="0"/>
                                  </p:stCondLst>
                                  <p:childTnLst>
                                    <p:animMotion origin="layout" path="M 0.00235 0.00185 L -0.06172 -0.07593 L 0.05313 -0.15093 L 0.32032 -0.06482 L 0.15626 0.07407 L 0.00235 0.00185 Z " pathEditMode="relative" ptsTypes="AAAAAA">
                                      <p:cBhvr>
                                        <p:cTn id="54" dur="2000" fill="hold"/>
                                        <p:tgtEl>
                                          <p:spTgt spid="253"/>
                                        </p:tgtEl>
                                        <p:attrNameLst>
                                          <p:attrName>ppt_x</p:attrName>
                                          <p:attrName>ppt_y</p:attrName>
                                        </p:attrNameLst>
                                      </p:cBhvr>
                                    </p:animMotion>
                                  </p:childTnLst>
                                </p:cTn>
                              </p:par>
                              <p:par>
                                <p:cTn id="55" presetID="0" presetClass="path" presetSubtype="0" repeatCount="indefinite" fill="hold" nodeType="withEffect">
                                  <p:stCondLst>
                                    <p:cond delay="0"/>
                                  </p:stCondLst>
                                  <p:childTnLst>
                                    <p:animMotion origin="layout" path="M -0.05755 -0.09051 L -0.06849 0.12338 L 0.07995 -0.0794 L 0.26433 0.06505 L 0.16433 0.14838 L 0.00261 0.00255 " pathEditMode="relative" ptsTypes="AAAAAA">
                                      <p:cBhvr>
                                        <p:cTn id="56" dur="2000" fill="hold"/>
                                        <p:tgtEl>
                                          <p:spTgt spid="252"/>
                                        </p:tgtEl>
                                        <p:attrNameLst>
                                          <p:attrName>ppt_x</p:attrName>
                                          <p:attrName>ppt_y</p:attrName>
                                        </p:attrNameLst>
                                      </p:cBhvr>
                                    </p:animMotion>
                                  </p:childTnLst>
                                </p:cTn>
                              </p:par>
                              <p:par>
                                <p:cTn id="57" presetID="0" presetClass="path" presetSubtype="0" repeatCount="indefinite" fill="hold" nodeType="withEffect">
                                  <p:stCondLst>
                                    <p:cond delay="0"/>
                                  </p:stCondLst>
                                  <p:childTnLst>
                                    <p:animMotion origin="layout" path="M 0.00391 -0.00324 L -0.12656 -0.19213 L -0.15078 -0.13797 L 0.2375 -0.16436 L 0.19219 0.03564 L 0.00391 -0.00324 Z " pathEditMode="relative" ptsTypes="AAAAAA">
                                      <p:cBhvr>
                                        <p:cTn id="58" dur="2000" spd="-100000" fill="hold"/>
                                        <p:tgtEl>
                                          <p:spTgt spid="259"/>
                                        </p:tgtEl>
                                        <p:attrNameLst>
                                          <p:attrName>ppt_x</p:attrName>
                                          <p:attrName>ppt_y</p:attrName>
                                        </p:attrNameLst>
                                      </p:cBhvr>
                                    </p:animMotion>
                                  </p:childTnLst>
                                </p:cTn>
                              </p:par>
                              <p:par>
                                <p:cTn id="59" presetID="0" presetClass="path" presetSubtype="0" repeatCount="indefinite" fill="hold" nodeType="withEffect">
                                  <p:stCondLst>
                                    <p:cond delay="0"/>
                                  </p:stCondLst>
                                  <p:childTnLst>
                                    <p:animMotion origin="layout" path="M -0.00169 -0.00324 L -0.08919 0.11621 L -0.15013 -0.12268 L -0.19154 0.04121 L 0.19753 0.04121 L -0.00169 -0.00324 Z " pathEditMode="relative" ptsTypes="AAAAAA">
                                      <p:cBhvr>
                                        <p:cTn id="60" dur="2000" spd="-100000" fill="hold"/>
                                        <p:tgtEl>
                                          <p:spTgt spid="254"/>
                                        </p:tgtEl>
                                        <p:attrNameLst>
                                          <p:attrName>ppt_x</p:attrName>
                                          <p:attrName>ppt_y</p:attrName>
                                        </p:attrNameLst>
                                      </p:cBhvr>
                                    </p:animMotion>
                                  </p:childTnLst>
                                </p:cTn>
                              </p:par>
                              <p:par>
                                <p:cTn id="61" presetID="0" presetClass="path" presetSubtype="0" repeatCount="indefinite" fill="hold" nodeType="withEffect">
                                  <p:stCondLst>
                                    <p:cond delay="0"/>
                                  </p:stCondLst>
                                  <p:childTnLst>
                                    <p:animMotion origin="layout" path="M -0.00469 -0.00139 L 0.01797 -0.21667 L 0.14531 -0.08889 L -0.23672 -0.02917 L -0.00078 0.00277 L -0.00469 -0.00139 Z " pathEditMode="relative" ptsTypes="AAAAAA">
                                      <p:cBhvr>
                                        <p:cTn id="62" dur="2000" spd="-100000" fill="hold"/>
                                        <p:tgtEl>
                                          <p:spTgt spid="258"/>
                                        </p:tgtEl>
                                        <p:attrNameLst>
                                          <p:attrName>ppt_x</p:attrName>
                                          <p:attrName>ppt_y</p:attrName>
                                        </p:attrNameLst>
                                      </p:cBhvr>
                                    </p:animMotion>
                                  </p:childTnLst>
                                </p:cTn>
                              </p:par>
                              <p:par>
                                <p:cTn id="63" presetID="0" presetClass="path" presetSubtype="0" repeatCount="indefinite" fill="hold" nodeType="withEffect">
                                  <p:stCondLst>
                                    <p:cond delay="0"/>
                                  </p:stCondLst>
                                  <p:childTnLst>
                                    <p:animMotion origin="layout" path="M -0.00052 0.00533 L -0.07942 -0.18912 L -0.0388 0.0345 L -0.31302 -0.22384 L -0.26614 0.02616 L -0.00052 0.00533 Z " pathEditMode="relative" ptsTypes="AAAAAA">
                                      <p:cBhvr>
                                        <p:cTn id="64" dur="2000" fill="hold"/>
                                        <p:tgtEl>
                                          <p:spTgt spid="256"/>
                                        </p:tgtEl>
                                        <p:attrNameLst>
                                          <p:attrName>ppt_x</p:attrName>
                                          <p:attrName>ppt_y</p:attrName>
                                        </p:attrNameLst>
                                      </p:cBhvr>
                                    </p:animMotion>
                                  </p:childTnLst>
                                </p:cTn>
                              </p:par>
                              <p:par>
                                <p:cTn id="65" presetID="0" presetClass="path" presetSubtype="0" repeatCount="indefinite" fill="hold" nodeType="withEffect">
                                  <p:stCondLst>
                                    <p:cond delay="0"/>
                                  </p:stCondLst>
                                  <p:childTnLst>
                                    <p:animMotion origin="layout" path="M 0.00273 -0.00046 L 0.12383 -0.1199 L 0.11211 0.09676 L -0.06211 -0.08518 L -0.24571 0.07037 L -0.12149 0.13426 L 0.00273 -0.00046 Z " pathEditMode="relative" ptsTypes="AAAAAAA">
                                      <p:cBhvr>
                                        <p:cTn id="66" dur="2000" fill="hold"/>
                                        <p:tgtEl>
                                          <p:spTgt spid="257"/>
                                        </p:tgtEl>
                                        <p:attrNameLst>
                                          <p:attrName>ppt_x</p:attrName>
                                          <p:attrName>ppt_y</p:attrName>
                                        </p:attrNameLst>
                                      </p:cBhvr>
                                    </p:animMotion>
                                  </p:childTnLst>
                                </p:cTn>
                              </p:par>
                              <p:par>
                                <p:cTn id="67" presetID="0" presetClass="path" presetSubtype="0" repeatCount="indefinite" fill="hold" nodeType="withEffect">
                                  <p:stCondLst>
                                    <p:cond delay="0"/>
                                  </p:stCondLst>
                                  <p:childTnLst>
                                    <p:animMotion origin="layout" path="M 0.00352 0.00232 L -0.1543 0.22176 L 0.06914 0.14676 L -0.18867 -0.00741 L -0.30664 0.17176 L 0.00352 0.00232 Z " pathEditMode="relative" ptsTypes="AAAAAA">
                                      <p:cBhvr>
                                        <p:cTn id="68" dur="2000" fill="hold"/>
                                        <p:tgtEl>
                                          <p:spTgt spid="2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Compressibilité</a:t>
            </a:r>
            <a:endParaRPr lang="fr-CA" dirty="0"/>
          </a:p>
        </p:txBody>
      </p:sp>
      <p:sp>
        <p:nvSpPr>
          <p:cNvPr id="42" name="Espace réservé du contenu 41">
            <a:extLst>
              <a:ext uri="{FF2B5EF4-FFF2-40B4-BE49-F238E27FC236}">
                <a16:creationId xmlns:a16="http://schemas.microsoft.com/office/drawing/2014/main" id="{E60EF38C-B12B-4272-9CB8-6A8ABF81E37A}"/>
              </a:ext>
            </a:extLst>
          </p:cNvPr>
          <p:cNvSpPr>
            <a:spLocks noGrp="1"/>
          </p:cNvSpPr>
          <p:nvPr>
            <p:ph idx="1"/>
          </p:nvPr>
        </p:nvSpPr>
        <p:spPr>
          <a:xfrm>
            <a:off x="1144541" y="2750154"/>
            <a:ext cx="4951460" cy="3354617"/>
          </a:xfrm>
        </p:spPr>
        <p:txBody>
          <a:bodyPr anchor="ctr"/>
          <a:lstStyle/>
          <a:p>
            <a:pPr marL="0" indent="0">
              <a:lnSpc>
                <a:spcPct val="100000"/>
              </a:lnSpc>
              <a:buNone/>
            </a:pPr>
            <a:r>
              <a:rPr lang="fr-CA" dirty="0"/>
              <a:t>La compressibilité est la capacité à faire diminuer le volume d’un gaz sous l’effet d’une force externe.</a:t>
            </a:r>
          </a:p>
        </p:txBody>
      </p:sp>
      <p:sp>
        <p:nvSpPr>
          <p:cNvPr id="196" name="Cylindre 195">
            <a:extLst>
              <a:ext uri="{FF2B5EF4-FFF2-40B4-BE49-F238E27FC236}">
                <a16:creationId xmlns:a16="http://schemas.microsoft.com/office/drawing/2014/main" id="{24C07360-0351-4C51-8B39-15D82677B18F}"/>
              </a:ext>
            </a:extLst>
          </p:cNvPr>
          <p:cNvSpPr/>
          <p:nvPr/>
        </p:nvSpPr>
        <p:spPr>
          <a:xfrm>
            <a:off x="6363828" y="2750154"/>
            <a:ext cx="4889989" cy="1682822"/>
          </a:xfrm>
          <a:prstGeom prst="can">
            <a:avLst>
              <a:gd name="adj" fmla="val 50000"/>
            </a:avLst>
          </a:prstGeom>
          <a:solidFill>
            <a:srgbClr val="4BAF73"/>
          </a:solidFill>
          <a:ln w="12700" cap="flat" cmpd="sng" algn="ctr">
            <a:solidFill>
              <a:srgbClr val="4BAF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9" name="Groupe 218">
            <a:extLst>
              <a:ext uri="{FF2B5EF4-FFF2-40B4-BE49-F238E27FC236}">
                <a16:creationId xmlns:a16="http://schemas.microsoft.com/office/drawing/2014/main" id="{D7E28031-2B99-46E0-B80B-D118B9F2763B}"/>
              </a:ext>
            </a:extLst>
          </p:cNvPr>
          <p:cNvGrpSpPr/>
          <p:nvPr/>
        </p:nvGrpSpPr>
        <p:grpSpPr>
          <a:xfrm>
            <a:off x="6356852" y="2750848"/>
            <a:ext cx="4903942" cy="3498910"/>
            <a:chOff x="2729257" y="3178115"/>
            <a:chExt cx="5248274" cy="3498910"/>
          </a:xfrm>
        </p:grpSpPr>
        <p:sp>
          <p:nvSpPr>
            <p:cNvPr id="220" name="Cylindre 219">
              <a:extLst>
                <a:ext uri="{FF2B5EF4-FFF2-40B4-BE49-F238E27FC236}">
                  <a16:creationId xmlns:a16="http://schemas.microsoft.com/office/drawing/2014/main" id="{C2278A06-7081-4262-B484-77223FD6C7BE}"/>
                </a:ext>
              </a:extLst>
            </p:cNvPr>
            <p:cNvSpPr/>
            <p:nvPr/>
          </p:nvSpPr>
          <p:spPr>
            <a:xfrm>
              <a:off x="2729257" y="3178115"/>
              <a:ext cx="5248274" cy="3498910"/>
            </a:xfrm>
            <a:prstGeom prst="can">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1" name="Ellipse 220">
              <a:extLst>
                <a:ext uri="{FF2B5EF4-FFF2-40B4-BE49-F238E27FC236}">
                  <a16:creationId xmlns:a16="http://schemas.microsoft.com/office/drawing/2014/main" id="{FA8D71B3-2B10-4050-AEAE-442FAEFC6A72}"/>
                </a:ext>
              </a:extLst>
            </p:cNvPr>
            <p:cNvSpPr/>
            <p:nvPr/>
          </p:nvSpPr>
          <p:spPr>
            <a:xfrm>
              <a:off x="2729257" y="5772150"/>
              <a:ext cx="5248274" cy="904875"/>
            </a:xfrm>
            <a:prstGeom prst="ellipse">
              <a:avLst/>
            </a:prstGeom>
            <a:noFill/>
            <a:ln w="28575" cap="flat" cmpd="sng" algn="ctr">
              <a:solidFill>
                <a:sysClr val="window" lastClr="FFFFFF"/>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pic>
        <p:nvPicPr>
          <p:cNvPr id="252" name="Picture 2" descr="Red sphere png 3 » PNG Image">
            <a:extLst>
              <a:ext uri="{FF2B5EF4-FFF2-40B4-BE49-F238E27FC236}">
                <a16:creationId xmlns:a16="http://schemas.microsoft.com/office/drawing/2014/main" id="{F0EA1E87-45A9-43E1-996B-303FEE73261E}"/>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10980" y="4785285"/>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descr="Red sphere png 3 » PNG Image">
            <a:extLst>
              <a:ext uri="{FF2B5EF4-FFF2-40B4-BE49-F238E27FC236}">
                <a16:creationId xmlns:a16="http://schemas.microsoft.com/office/drawing/2014/main" id="{EBB664C2-D53D-4000-909C-F2B564E10410}"/>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971836" y="5257962"/>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2" descr="Red sphere png 3 » PNG Image">
            <a:extLst>
              <a:ext uri="{FF2B5EF4-FFF2-40B4-BE49-F238E27FC236}">
                <a16:creationId xmlns:a16="http://schemas.microsoft.com/office/drawing/2014/main" id="{9B98CE84-71DB-49C5-A06D-092FAA2064E2}"/>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526360" y="4939774"/>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2" descr="Red sphere png 3 » PNG Image">
            <a:extLst>
              <a:ext uri="{FF2B5EF4-FFF2-40B4-BE49-F238E27FC236}">
                <a16:creationId xmlns:a16="http://schemas.microsoft.com/office/drawing/2014/main" id="{670C7E9E-83E2-44A2-B4A4-45530496F455}"/>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063319" y="4358341"/>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2" descr="Red sphere png 3 » PNG Image">
            <a:extLst>
              <a:ext uri="{FF2B5EF4-FFF2-40B4-BE49-F238E27FC236}">
                <a16:creationId xmlns:a16="http://schemas.microsoft.com/office/drawing/2014/main" id="{AD15F886-F83D-49D0-8D79-789AFD78E20D}"/>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007612" y="5595215"/>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2" descr="Red sphere png 3 » PNG Image">
            <a:extLst>
              <a:ext uri="{FF2B5EF4-FFF2-40B4-BE49-F238E27FC236}">
                <a16:creationId xmlns:a16="http://schemas.microsoft.com/office/drawing/2014/main" id="{011626E1-B2FB-48DD-AB69-36B03A849D6B}"/>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48737" y="4939774"/>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 descr="Red sphere png 3 » PNG Image">
            <a:extLst>
              <a:ext uri="{FF2B5EF4-FFF2-40B4-BE49-F238E27FC236}">
                <a16:creationId xmlns:a16="http://schemas.microsoft.com/office/drawing/2014/main" id="{D6BCFE25-0D1B-4724-9A3A-03725C8C6471}"/>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152765" y="5737231"/>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Red sphere png 3 » PNG Image">
            <a:extLst>
              <a:ext uri="{FF2B5EF4-FFF2-40B4-BE49-F238E27FC236}">
                <a16:creationId xmlns:a16="http://schemas.microsoft.com/office/drawing/2014/main" id="{D5DD5C81-B83C-4858-9133-71AB590693D1}"/>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000471" y="5425414"/>
            <a:ext cx="459172" cy="398798"/>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1">
            <a:extLst>
              <a:ext uri="{FF2B5EF4-FFF2-40B4-BE49-F238E27FC236}">
                <a16:creationId xmlns:a16="http://schemas.microsoft.com/office/drawing/2014/main" id="{1083D2E4-554A-4CD8-B5EF-6F0464A909A6}"/>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1</a:t>
            </a:r>
          </a:p>
          <a:p>
            <a:pPr algn="ctr"/>
            <a:r>
              <a:rPr lang="fr-CA" sz="1600" b="1" dirty="0">
                <a:solidFill>
                  <a:schemeClr val="bg1"/>
                </a:solidFill>
              </a:rPr>
              <a:t>p. 43</a:t>
            </a:r>
          </a:p>
        </p:txBody>
      </p:sp>
    </p:spTree>
    <p:extLst>
      <p:ext uri="{BB962C8B-B14F-4D97-AF65-F5344CB8AC3E}">
        <p14:creationId xmlns:p14="http://schemas.microsoft.com/office/powerpoint/2010/main" val="325760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235 0.00185 L -0.06172 -0.07592 L 0.05313 -0.15092 L 0.32032 -0.06481 L 0.15626 0.07408 L 0.00235 0.00185 Z " pathEditMode="relative" rAng="0" ptsTypes="AAAAAA">
                                      <p:cBhvr>
                                        <p:cTn id="6" dur="2000" fill="hold"/>
                                        <p:tgtEl>
                                          <p:spTgt spid="253"/>
                                        </p:tgtEl>
                                        <p:attrNameLst>
                                          <p:attrName>ppt_x</p:attrName>
                                          <p:attrName>ppt_y</p:attrName>
                                        </p:attrNameLst>
                                      </p:cBhvr>
                                      <p:rCtr x="12695" y="-4028"/>
                                    </p:animMotion>
                                  </p:childTnLst>
                                </p:cTn>
                              </p:par>
                              <p:par>
                                <p:cTn id="7" presetID="0" presetClass="path" presetSubtype="0" repeatCount="indefinite" fill="hold" nodeType="withEffect">
                                  <p:stCondLst>
                                    <p:cond delay="0"/>
                                  </p:stCondLst>
                                  <p:childTnLst>
                                    <p:animMotion origin="layout" path="M -0.05755 -0.09051 L -0.06849 0.12338 L 0.07995 -0.0794 L 0.26433 0.06505 L 0.16433 0.14838 L 0.00261 0.00255 " pathEditMode="relative" rAng="0" ptsTypes="AAAAAA">
                                      <p:cBhvr>
                                        <p:cTn id="8" dur="2000" fill="hold"/>
                                        <p:tgtEl>
                                          <p:spTgt spid="252"/>
                                        </p:tgtEl>
                                        <p:attrNameLst>
                                          <p:attrName>ppt_x</p:attrName>
                                          <p:attrName>ppt_y</p:attrName>
                                        </p:attrNameLst>
                                      </p:cBhvr>
                                      <p:rCtr x="15547" y="11944"/>
                                    </p:animMotion>
                                  </p:childTnLst>
                                </p:cTn>
                              </p:par>
                              <p:par>
                                <p:cTn id="9" presetID="0" presetClass="path" presetSubtype="0" repeatCount="indefinite" fill="hold" nodeType="withEffect">
                                  <p:stCondLst>
                                    <p:cond delay="0"/>
                                  </p:stCondLst>
                                  <p:childTnLst>
                                    <p:animMotion origin="layout" path="M 0.00391 -0.00324 L -0.12656 -0.19213 L -0.15078 -0.13796 L 0.2375 -0.16435 L 0.19219 0.03565 L 0.00391 -0.00324 Z " pathEditMode="relative" rAng="0" ptsTypes="AAAAAA">
                                      <p:cBhvr>
                                        <p:cTn id="10" dur="2000" spd="-100000" fill="hold"/>
                                        <p:tgtEl>
                                          <p:spTgt spid="259"/>
                                        </p:tgtEl>
                                        <p:attrNameLst>
                                          <p:attrName>ppt_x</p:attrName>
                                          <p:attrName>ppt_y</p:attrName>
                                        </p:attrNameLst>
                                      </p:cBhvr>
                                      <p:rCtr x="3945" y="-7500"/>
                                    </p:animMotion>
                                  </p:childTnLst>
                                </p:cTn>
                              </p:par>
                              <p:par>
                                <p:cTn id="11" presetID="0" presetClass="path" presetSubtype="0" repeatCount="indefinite" fill="hold" nodeType="withEffect">
                                  <p:stCondLst>
                                    <p:cond delay="0"/>
                                  </p:stCondLst>
                                  <p:childTnLst>
                                    <p:animMotion origin="layout" path="M -0.00169 -0.00325 L -0.08919 0.1162 L -0.15013 -0.12269 L -0.19154 0.0412 L 0.19753 0.0412 L -0.00169 -0.00325 Z " pathEditMode="relative" rAng="0" ptsTypes="AAAAAA">
                                      <p:cBhvr>
                                        <p:cTn id="12" dur="2000" spd="-100000" fill="hold"/>
                                        <p:tgtEl>
                                          <p:spTgt spid="254"/>
                                        </p:tgtEl>
                                        <p:attrNameLst>
                                          <p:attrName>ppt_x</p:attrName>
                                          <p:attrName>ppt_y</p:attrName>
                                        </p:attrNameLst>
                                      </p:cBhvr>
                                      <p:rCtr x="469" y="0"/>
                                    </p:animMotion>
                                  </p:childTnLst>
                                </p:cTn>
                              </p:par>
                              <p:par>
                                <p:cTn id="13" presetID="0" presetClass="path" presetSubtype="0" repeatCount="indefinite" fill="hold" nodeType="withEffect">
                                  <p:stCondLst>
                                    <p:cond delay="0"/>
                                  </p:stCondLst>
                                  <p:childTnLst>
                                    <p:animMotion origin="layout" path="M -0.00469 -0.00139 L 0.01797 -0.21667 L 0.14531 -0.08889 L -0.23672 -0.02917 L -0.00078 0.00278 L -0.00469 -0.00139 Z " pathEditMode="relative" rAng="0" ptsTypes="AAAAAA">
                                      <p:cBhvr>
                                        <p:cTn id="14" dur="2000" spd="-100000" fill="hold"/>
                                        <p:tgtEl>
                                          <p:spTgt spid="258"/>
                                        </p:tgtEl>
                                        <p:attrNameLst>
                                          <p:attrName>ppt_x</p:attrName>
                                          <p:attrName>ppt_y</p:attrName>
                                        </p:attrNameLst>
                                      </p:cBhvr>
                                      <p:rCtr x="-4102" y="-10556"/>
                                    </p:animMotion>
                                  </p:childTnLst>
                                </p:cTn>
                              </p:par>
                              <p:par>
                                <p:cTn id="15" presetID="0" presetClass="path" presetSubtype="0" repeatCount="indefinite" fill="hold" nodeType="withEffect">
                                  <p:stCondLst>
                                    <p:cond delay="0"/>
                                  </p:stCondLst>
                                  <p:childTnLst>
                                    <p:animMotion origin="layout" path="M -0.00052 0.00532 L -0.07942 -0.18912 L -0.0388 0.03449 L -0.31302 -0.22385 L -0.26614 0.02615 L -0.00052 0.00532 Z " pathEditMode="relative" rAng="0" ptsTypes="AAAAAA">
                                      <p:cBhvr>
                                        <p:cTn id="16" dur="2000" fill="hold"/>
                                        <p:tgtEl>
                                          <p:spTgt spid="256"/>
                                        </p:tgtEl>
                                        <p:attrNameLst>
                                          <p:attrName>ppt_x</p:attrName>
                                          <p:attrName>ppt_y</p:attrName>
                                        </p:attrNameLst>
                                      </p:cBhvr>
                                      <p:rCtr x="-15625" y="-10000"/>
                                    </p:animMotion>
                                  </p:childTnLst>
                                </p:cTn>
                              </p:par>
                              <p:par>
                                <p:cTn id="17" presetID="0" presetClass="path" presetSubtype="0" repeatCount="indefinite" fill="hold" nodeType="withEffect">
                                  <p:stCondLst>
                                    <p:cond delay="0"/>
                                  </p:stCondLst>
                                  <p:childTnLst>
                                    <p:animMotion origin="layout" path="M 0.00273 -0.00047 L 0.12383 -0.11991 L 0.11211 0.09675 L -0.06211 -0.08519 L -0.24571 0.07037 L -0.12149 0.13425 L 0.00273 -0.00047 Z " pathEditMode="relative" rAng="0" ptsTypes="AAAAAAA">
                                      <p:cBhvr>
                                        <p:cTn id="18" dur="2000" fill="hold"/>
                                        <p:tgtEl>
                                          <p:spTgt spid="257"/>
                                        </p:tgtEl>
                                        <p:attrNameLst>
                                          <p:attrName>ppt_x</p:attrName>
                                          <p:attrName>ppt_y</p:attrName>
                                        </p:attrNameLst>
                                      </p:cBhvr>
                                      <p:rCtr x="-6367" y="764"/>
                                    </p:animMotion>
                                  </p:childTnLst>
                                </p:cTn>
                              </p:par>
                              <p:par>
                                <p:cTn id="19" presetID="0" presetClass="path" presetSubtype="0" repeatCount="indefinite" fill="hold" nodeType="withEffect">
                                  <p:stCondLst>
                                    <p:cond delay="0"/>
                                  </p:stCondLst>
                                  <p:childTnLst>
                                    <p:animMotion origin="layout" path="M 0.00352 0.00232 L -0.1543 0.22176 L 0.06914 0.14676 L -0.18867 -0.0074 L -0.30664 0.17176 L 0.00352 0.00232 Z " pathEditMode="relative" rAng="0" ptsTypes="AAAAAA">
                                      <p:cBhvr>
                                        <p:cTn id="20" dur="2000" fill="hold"/>
                                        <p:tgtEl>
                                          <p:spTgt spid="255"/>
                                        </p:tgtEl>
                                        <p:attrNameLst>
                                          <p:attrName>ppt_x</p:attrName>
                                          <p:attrName>ppt_y</p:attrName>
                                        </p:attrNameLst>
                                      </p:cBhvr>
                                      <p:rCtr x="-12227" y="10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Expansion</a:t>
            </a:r>
            <a:endParaRPr lang="fr-CA" dirty="0"/>
          </a:p>
        </p:txBody>
      </p:sp>
      <p:sp>
        <p:nvSpPr>
          <p:cNvPr id="42" name="Espace réservé du contenu 41">
            <a:extLst>
              <a:ext uri="{FF2B5EF4-FFF2-40B4-BE49-F238E27FC236}">
                <a16:creationId xmlns:a16="http://schemas.microsoft.com/office/drawing/2014/main" id="{E60EF38C-B12B-4272-9CB8-6A8ABF81E37A}"/>
              </a:ext>
            </a:extLst>
          </p:cNvPr>
          <p:cNvSpPr>
            <a:spLocks noGrp="1"/>
          </p:cNvSpPr>
          <p:nvPr>
            <p:ph idx="1"/>
          </p:nvPr>
        </p:nvSpPr>
        <p:spPr>
          <a:xfrm>
            <a:off x="6430894" y="2654904"/>
            <a:ext cx="4951460" cy="3498910"/>
          </a:xfrm>
        </p:spPr>
        <p:txBody>
          <a:bodyPr anchor="ctr"/>
          <a:lstStyle/>
          <a:p>
            <a:pPr marL="0" indent="0">
              <a:lnSpc>
                <a:spcPct val="100000"/>
              </a:lnSpc>
              <a:buNone/>
            </a:pPr>
            <a:r>
              <a:rPr lang="fr-CA" dirty="0"/>
              <a:t>L’expansion est la capacité d’un gaz à augmenter le volume gaz afin qu’il puisse occupé le </a:t>
            </a:r>
            <a:r>
              <a:rPr lang="fr-CA"/>
              <a:t>maximum d’espace </a:t>
            </a:r>
            <a:r>
              <a:rPr lang="fr-CA" dirty="0"/>
              <a:t>qui lui est donné.</a:t>
            </a:r>
          </a:p>
        </p:txBody>
      </p:sp>
      <p:pic>
        <p:nvPicPr>
          <p:cNvPr id="17" name="Picture 2" descr="Red sphere png 3 » PNG Image">
            <a:extLst>
              <a:ext uri="{FF2B5EF4-FFF2-40B4-BE49-F238E27FC236}">
                <a16:creationId xmlns:a16="http://schemas.microsoft.com/office/drawing/2014/main" id="{FA8E5A88-5352-42B7-9B95-FB21237A241C}"/>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76123" y="4311133"/>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d sphere png 3 » PNG Image">
            <a:extLst>
              <a:ext uri="{FF2B5EF4-FFF2-40B4-BE49-F238E27FC236}">
                <a16:creationId xmlns:a16="http://schemas.microsoft.com/office/drawing/2014/main" id="{58D34A03-BB30-47D1-9D6A-E4C6BD4AFDE2}"/>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36979" y="4783810"/>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 sphere png 3 » PNG Image">
            <a:extLst>
              <a:ext uri="{FF2B5EF4-FFF2-40B4-BE49-F238E27FC236}">
                <a16:creationId xmlns:a16="http://schemas.microsoft.com/office/drawing/2014/main" id="{CFA5B566-6F09-49F1-9C9A-D0626949A92D}"/>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91503" y="4465622"/>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d sphere png 3 » PNG Image">
            <a:extLst>
              <a:ext uri="{FF2B5EF4-FFF2-40B4-BE49-F238E27FC236}">
                <a16:creationId xmlns:a16="http://schemas.microsoft.com/office/drawing/2014/main" id="{A79DC28D-E8E7-487E-BE16-EE826E09D5C9}"/>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728462" y="3884189"/>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d sphere png 3 » PNG Image">
            <a:extLst>
              <a:ext uri="{FF2B5EF4-FFF2-40B4-BE49-F238E27FC236}">
                <a16:creationId xmlns:a16="http://schemas.microsoft.com/office/drawing/2014/main" id="{03E2B5B2-0422-42DC-83B9-3B522204FAD1}"/>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72755" y="5121063"/>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d sphere png 3 » PNG Image">
            <a:extLst>
              <a:ext uri="{FF2B5EF4-FFF2-40B4-BE49-F238E27FC236}">
                <a16:creationId xmlns:a16="http://schemas.microsoft.com/office/drawing/2014/main" id="{92C2EBFC-4271-4C81-AF2B-17F1F5ACFE27}"/>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013880" y="4465622"/>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d sphere png 3 » PNG Image">
            <a:extLst>
              <a:ext uri="{FF2B5EF4-FFF2-40B4-BE49-F238E27FC236}">
                <a16:creationId xmlns:a16="http://schemas.microsoft.com/office/drawing/2014/main" id="{AE28DD4E-9DAB-4DA8-BB5E-18F17DDBE4BA}"/>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17908" y="5263079"/>
            <a:ext cx="459172" cy="3987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ed sphere png 3 » PNG Image">
            <a:extLst>
              <a:ext uri="{FF2B5EF4-FFF2-40B4-BE49-F238E27FC236}">
                <a16:creationId xmlns:a16="http://schemas.microsoft.com/office/drawing/2014/main" id="{EE93E3F0-25C7-4717-8661-1AEFE93ABF39}"/>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665614" y="4951262"/>
            <a:ext cx="459172" cy="398798"/>
          </a:xfrm>
          <a:prstGeom prst="rect">
            <a:avLst/>
          </a:prstGeom>
          <a:noFill/>
          <a:extLst>
            <a:ext uri="{909E8E84-426E-40DD-AFC4-6F175D3DCCD1}">
              <a14:hiddenFill xmlns:a14="http://schemas.microsoft.com/office/drawing/2010/main">
                <a:solidFill>
                  <a:srgbClr val="FFFFFF"/>
                </a:solidFill>
              </a14:hiddenFill>
            </a:ext>
          </a:extLst>
        </p:spPr>
      </p:pic>
      <p:sp>
        <p:nvSpPr>
          <p:cNvPr id="25" name="Ellipse 24">
            <a:extLst>
              <a:ext uri="{FF2B5EF4-FFF2-40B4-BE49-F238E27FC236}">
                <a16:creationId xmlns:a16="http://schemas.microsoft.com/office/drawing/2014/main" id="{C9CF20D5-C9DE-45D1-B583-F88D326F5C1C}"/>
              </a:ext>
            </a:extLst>
          </p:cNvPr>
          <p:cNvSpPr/>
          <p:nvPr/>
        </p:nvSpPr>
        <p:spPr>
          <a:xfrm>
            <a:off x="1027691" y="2666818"/>
            <a:ext cx="4903942" cy="849284"/>
          </a:xfrm>
          <a:prstGeom prst="ellipse">
            <a:avLst/>
          </a:prstGeom>
          <a:solidFill>
            <a:srgbClr val="4BAF73">
              <a:lumMod val="60000"/>
              <a:lumOff val="40000"/>
            </a:srgbClr>
          </a:solidFill>
          <a:ln w="12700" cap="flat" cmpd="sng" algn="ctr">
            <a:solidFill>
              <a:srgbClr val="4BAF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6" name="Groupe 25">
            <a:extLst>
              <a:ext uri="{FF2B5EF4-FFF2-40B4-BE49-F238E27FC236}">
                <a16:creationId xmlns:a16="http://schemas.microsoft.com/office/drawing/2014/main" id="{14B4CFBE-175D-4AC5-801D-708C9E3B3735}"/>
              </a:ext>
            </a:extLst>
          </p:cNvPr>
          <p:cNvGrpSpPr/>
          <p:nvPr/>
        </p:nvGrpSpPr>
        <p:grpSpPr>
          <a:xfrm>
            <a:off x="1020715" y="2654904"/>
            <a:ext cx="4903942" cy="3498910"/>
            <a:chOff x="2729257" y="3178115"/>
            <a:chExt cx="5248274" cy="3498910"/>
          </a:xfrm>
        </p:grpSpPr>
        <p:sp>
          <p:nvSpPr>
            <p:cNvPr id="27" name="Cylindre 26">
              <a:extLst>
                <a:ext uri="{FF2B5EF4-FFF2-40B4-BE49-F238E27FC236}">
                  <a16:creationId xmlns:a16="http://schemas.microsoft.com/office/drawing/2014/main" id="{FB6B2BB9-45C8-4118-A1A9-5DC13083538F}"/>
                </a:ext>
              </a:extLst>
            </p:cNvPr>
            <p:cNvSpPr/>
            <p:nvPr/>
          </p:nvSpPr>
          <p:spPr>
            <a:xfrm>
              <a:off x="2729257" y="3178115"/>
              <a:ext cx="5248274" cy="3498910"/>
            </a:xfrm>
            <a:prstGeom prst="can">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Ellipse 27">
              <a:extLst>
                <a:ext uri="{FF2B5EF4-FFF2-40B4-BE49-F238E27FC236}">
                  <a16:creationId xmlns:a16="http://schemas.microsoft.com/office/drawing/2014/main" id="{E4442786-7359-4C56-9FEC-74668CF7554F}"/>
                </a:ext>
              </a:extLst>
            </p:cNvPr>
            <p:cNvSpPr/>
            <p:nvPr/>
          </p:nvSpPr>
          <p:spPr>
            <a:xfrm>
              <a:off x="2729257" y="5772150"/>
              <a:ext cx="5248274" cy="904875"/>
            </a:xfrm>
            <a:prstGeom prst="ellipse">
              <a:avLst/>
            </a:prstGeom>
            <a:noFill/>
            <a:ln w="28575" cap="flat" cmpd="sng" algn="ctr">
              <a:solidFill>
                <a:sysClr val="window" lastClr="FFFFFF"/>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29" name="Titre 1">
            <a:extLst>
              <a:ext uri="{FF2B5EF4-FFF2-40B4-BE49-F238E27FC236}">
                <a16:creationId xmlns:a16="http://schemas.microsoft.com/office/drawing/2014/main" id="{3C2A09DD-B7ED-4F8D-BDCF-C5408ACD84C3}"/>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1</a:t>
            </a:r>
          </a:p>
          <a:p>
            <a:pPr algn="ctr"/>
            <a:r>
              <a:rPr lang="fr-CA" sz="1600" b="1" dirty="0">
                <a:solidFill>
                  <a:schemeClr val="bg1"/>
                </a:solidFill>
              </a:rPr>
              <a:t>p. 43</a:t>
            </a:r>
          </a:p>
        </p:txBody>
      </p:sp>
    </p:spTree>
    <p:extLst>
      <p:ext uri="{BB962C8B-B14F-4D97-AF65-F5344CB8AC3E}">
        <p14:creationId xmlns:p14="http://schemas.microsoft.com/office/powerpoint/2010/main" val="3276972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299 0.00579 L -0.06393 -0.10532 L 0.31732 -0.21643 L 0.32592 0.06412 L 0.18685 0.1294 L -0.00299 0.00579 Z " pathEditMode="relative" rAng="0" ptsTypes="AAAAAA">
                                      <p:cBhvr>
                                        <p:cTn id="6" dur="5000" fill="hold"/>
                                        <p:tgtEl>
                                          <p:spTgt spid="18"/>
                                        </p:tgtEl>
                                        <p:attrNameLst>
                                          <p:attrName>ppt_x</p:attrName>
                                          <p:attrName>ppt_y</p:attrName>
                                        </p:attrNameLst>
                                      </p:cBhvr>
                                      <p:rCtr x="13398" y="-4931"/>
                                    </p:animMotion>
                                  </p:childTnLst>
                                </p:cTn>
                              </p:par>
                              <p:par>
                                <p:cTn id="7" presetID="0" presetClass="path" presetSubtype="0" repeatCount="indefinite" fill="hold" nodeType="withEffect">
                                  <p:stCondLst>
                                    <p:cond delay="0"/>
                                  </p:stCondLst>
                                  <p:childTnLst>
                                    <p:animMotion origin="layout" path="M -0.00039 0.00393 L -0.08633 -0.15857 L -0.11914 -0.08773 L 0.20104 0.1956 L 0.20651 -0.15857 L -0.00039 0.00393 Z " pathEditMode="relative" rAng="0" ptsTypes="AAAAAA">
                                      <p:cBhvr>
                                        <p:cTn id="8" dur="5000" fill="hold"/>
                                        <p:tgtEl>
                                          <p:spTgt spid="17"/>
                                        </p:tgtEl>
                                        <p:attrNameLst>
                                          <p:attrName>ppt_x</p:attrName>
                                          <p:attrName>ppt_y</p:attrName>
                                        </p:attrNameLst>
                                      </p:cBhvr>
                                      <p:rCtr x="4401" y="1458"/>
                                    </p:animMotion>
                                  </p:childTnLst>
                                </p:cTn>
                              </p:par>
                              <p:par>
                                <p:cTn id="9" presetID="0" presetClass="path" presetSubtype="0" repeatCount="indefinite" fill="hold" nodeType="withEffect">
                                  <p:stCondLst>
                                    <p:cond delay="0"/>
                                  </p:stCondLst>
                                  <p:childTnLst>
                                    <p:animMotion origin="layout" path="M -0.00456 0.00347 L -0.08424 0.07708 L -0.13971 0.01319 L 0.23984 -0.08681 L 0.00091 -0.23264 L -0.00456 0.00347 Z " pathEditMode="relative" rAng="0" ptsTypes="AAAAAA">
                                      <p:cBhvr>
                                        <p:cTn id="10" dur="5000" fill="hold"/>
                                        <p:tgtEl>
                                          <p:spTgt spid="24"/>
                                        </p:tgtEl>
                                        <p:attrNameLst>
                                          <p:attrName>ppt_x</p:attrName>
                                          <p:attrName>ppt_y</p:attrName>
                                        </p:attrNameLst>
                                      </p:cBhvr>
                                      <p:rCtr x="5469" y="-8125"/>
                                    </p:animMotion>
                                  </p:childTnLst>
                                </p:cTn>
                              </p:par>
                              <p:par>
                                <p:cTn id="11" presetID="0" presetClass="path" presetSubtype="0" repeatCount="indefinite" fill="hold" nodeType="withEffect">
                                  <p:stCondLst>
                                    <p:cond delay="0"/>
                                  </p:stCondLst>
                                  <p:childTnLst>
                                    <p:animMotion origin="layout" path="M -0.00326 0.00347 L -0.04466 0.18403 L 0.19831 0.05764 L 0.04284 -0.15764 L -0.17201 0.14931 L 0.19831 0.0632 L -0.00326 0.00347 Z " pathEditMode="relative" rAng="0" ptsTypes="AAAAAAA">
                                      <p:cBhvr>
                                        <p:cTn id="12" dur="5000" fill="hold"/>
                                        <p:tgtEl>
                                          <p:spTgt spid="19"/>
                                        </p:tgtEl>
                                        <p:attrNameLst>
                                          <p:attrName>ppt_x</p:attrName>
                                          <p:attrName>ppt_y</p:attrName>
                                        </p:attrNameLst>
                                      </p:cBhvr>
                                      <p:rCtr x="1641" y="972"/>
                                    </p:animMotion>
                                  </p:childTnLst>
                                </p:cTn>
                              </p:par>
                              <p:par>
                                <p:cTn id="13" presetID="0" presetClass="path" presetSubtype="0" repeatCount="indefinite" fill="hold" nodeType="withEffect">
                                  <p:stCondLst>
                                    <p:cond delay="0"/>
                                  </p:stCondLst>
                                  <p:childTnLst>
                                    <p:animMotion origin="layout" path="M 0.00091 0.00532 L -0.15534 -0.28496 L -0.14049 0.05116 L 0.03294 -0.28218 L 0.14623 -0.06968 L -0.23971 -0.06551 L 0.00091 0.00532 Z " pathEditMode="relative" rAng="0" ptsTypes="AAAAAAA">
                                      <p:cBhvr>
                                        <p:cTn id="14" dur="5000" fill="hold"/>
                                        <p:tgtEl>
                                          <p:spTgt spid="23"/>
                                        </p:tgtEl>
                                        <p:attrNameLst>
                                          <p:attrName>ppt_x</p:attrName>
                                          <p:attrName>ppt_y</p:attrName>
                                        </p:attrNameLst>
                                      </p:cBhvr>
                                      <p:rCtr x="-4766" y="-12222"/>
                                    </p:animMotion>
                                  </p:childTnLst>
                                </p:cTn>
                              </p:par>
                              <p:par>
                                <p:cTn id="15" presetID="0" presetClass="path" presetSubtype="0" repeatCount="indefinite" fill="hold" nodeType="withEffect">
                                  <p:stCondLst>
                                    <p:cond delay="0"/>
                                  </p:stCondLst>
                                  <p:childTnLst>
                                    <p:animMotion origin="layout" path="M -0.00117 -0.00347 L 0.09258 0.16042 L -0.14258 -0.16319 L -0.19727 0.17292 L 0.02773 -0.15625 L 0.1276 0.11042 L -0.00117 -0.00347 Z " pathEditMode="relative" rAng="0" ptsTypes="AAAAAAA">
                                      <p:cBhvr>
                                        <p:cTn id="16" dur="5000" fill="hold"/>
                                        <p:tgtEl>
                                          <p:spTgt spid="22"/>
                                        </p:tgtEl>
                                        <p:attrNameLst>
                                          <p:attrName>ppt_x</p:attrName>
                                          <p:attrName>ppt_y</p:attrName>
                                        </p:attrNameLst>
                                      </p:cBhvr>
                                      <p:rCtr x="-3372" y="833"/>
                                    </p:animMotion>
                                  </p:childTnLst>
                                </p:cTn>
                              </p:par>
                              <p:par>
                                <p:cTn id="17" presetID="0" presetClass="path" presetSubtype="0" repeatCount="indefinite" fill="hold" nodeType="withEffect">
                                  <p:stCondLst>
                                    <p:cond delay="0"/>
                                  </p:stCondLst>
                                  <p:childTnLst>
                                    <p:animMotion origin="layout" path="M -0.00208 -0.00324 L -0.11067 -0.2574 L -0.31536 -0.25601 L -0.20364 0.08982 L -0.00208 -0.00324 Z " pathEditMode="relative" rAng="0" ptsTypes="AAAAA">
                                      <p:cBhvr>
                                        <p:cTn id="18" dur="5000" fill="hold"/>
                                        <p:tgtEl>
                                          <p:spTgt spid="21"/>
                                        </p:tgtEl>
                                        <p:attrNameLst>
                                          <p:attrName>ppt_x</p:attrName>
                                          <p:attrName>ppt_y</p:attrName>
                                        </p:attrNameLst>
                                      </p:cBhvr>
                                      <p:rCtr x="-15664" y="-8056"/>
                                    </p:animMotion>
                                  </p:childTnLst>
                                </p:cTn>
                              </p:par>
                              <p:par>
                                <p:cTn id="19" presetID="0" presetClass="path" presetSubtype="0" repeatCount="indefinite" fill="hold" nodeType="withEffect">
                                  <p:stCondLst>
                                    <p:cond delay="0"/>
                                  </p:stCondLst>
                                  <p:childTnLst>
                                    <p:animMotion origin="layout" path="M 0.00039 0.00625 L -0.05117 0.26042 L -0.31445 -0.10208 L -0.23242 0.26042 L 0.07305 0.20208 L 0.00039 0.00625 Z " pathEditMode="relative" rAng="0" ptsTypes="AAAAAA">
                                      <p:cBhvr>
                                        <p:cTn id="20" dur="5000" fill="hold"/>
                                        <p:tgtEl>
                                          <p:spTgt spid="20"/>
                                        </p:tgtEl>
                                        <p:attrNameLst>
                                          <p:attrName>ppt_x</p:attrName>
                                          <p:attrName>ppt_y</p:attrName>
                                        </p:attrNameLst>
                                      </p:cBhvr>
                                      <p:rCtr x="-12109"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411795" y="4839386"/>
            <a:ext cx="8133478" cy="940240"/>
          </a:xfrm>
        </p:spPr>
        <p:txBody>
          <a:bodyPr>
            <a:normAutofit/>
          </a:bodyPr>
          <a:lstStyle/>
          <a:p>
            <a:r>
              <a:rPr lang="fr-CA" sz="4800" b="1" dirty="0"/>
              <a:t>Démonstration du ludion</a:t>
            </a:r>
          </a:p>
        </p:txBody>
      </p:sp>
      <p:sp>
        <p:nvSpPr>
          <p:cNvPr id="49" name="Rectangle 48">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839386"/>
            <a:ext cx="3095626" cy="1062928"/>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a:t>
            </a:r>
          </a:p>
        </p:txBody>
      </p:sp>
      <p:pic>
        <p:nvPicPr>
          <p:cNvPr id="3" name="Enregistrement d’écran 2">
            <a:hlinkClick r:id="" action="ppaction://media"/>
            <a:extLst>
              <a:ext uri="{FF2B5EF4-FFF2-40B4-BE49-F238E27FC236}">
                <a16:creationId xmlns:a16="http://schemas.microsoft.com/office/drawing/2014/main" id="{A9AEA412-4AB4-4C04-A0A1-0631E1623C6F}"/>
              </a:ext>
            </a:extLst>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1719072" y="435334"/>
            <a:ext cx="2759462" cy="4039997"/>
          </a:xfrm>
          <a:prstGeom prst="rect">
            <a:avLst/>
          </a:prstGeom>
        </p:spPr>
      </p:pic>
      <p:pic>
        <p:nvPicPr>
          <p:cNvPr id="5" name="Enregistrement d’écran 4">
            <a:hlinkClick r:id="" action="ppaction://media"/>
            <a:extLst>
              <a:ext uri="{FF2B5EF4-FFF2-40B4-BE49-F238E27FC236}">
                <a16:creationId xmlns:a16="http://schemas.microsoft.com/office/drawing/2014/main" id="{DDEBECA4-3374-4E50-8ABE-8CF193B93796}"/>
              </a:ext>
            </a:extLst>
          </p:cNvPr>
          <p:cNvPicPr>
            <a:picLocks noChangeAspect="1"/>
          </p:cNvPicPr>
          <p:nvPr>
            <a:videoFile r:link="rId5"/>
            <p:extLst>
              <p:ext uri="{DAA4B4D4-6D71-4841-9C94-3DE7FCFB9230}">
                <p14:media xmlns:p14="http://schemas.microsoft.com/office/powerpoint/2010/main" r:embed="rId4"/>
              </p:ext>
            </p:extLst>
          </p:nvPr>
        </p:nvPicPr>
        <p:blipFill>
          <a:blip r:embed="rId12"/>
          <a:stretch>
            <a:fillRect/>
          </a:stretch>
        </p:blipFill>
        <p:spPr>
          <a:xfrm>
            <a:off x="7488932" y="146064"/>
            <a:ext cx="3632200" cy="4699000"/>
          </a:xfrm>
          <a:prstGeom prst="rect">
            <a:avLst/>
          </a:prstGeom>
        </p:spPr>
      </p:pic>
    </p:spTree>
    <p:extLst>
      <p:ext uri="{BB962C8B-B14F-4D97-AF65-F5344CB8AC3E}">
        <p14:creationId xmlns:p14="http://schemas.microsoft.com/office/powerpoint/2010/main" val="2317579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5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mute="1">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La diffusion et l’effusion</a:t>
            </a:r>
          </a:p>
        </p:txBody>
      </p:sp>
      <p:sp>
        <p:nvSpPr>
          <p:cNvPr id="18" name="Rectangle 17">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1</a:t>
            </a:r>
          </a:p>
          <a:p>
            <a:pPr algn="ctr">
              <a:spcAft>
                <a:spcPts val="600"/>
              </a:spcAft>
            </a:pPr>
            <a:r>
              <a:rPr lang="fr-CA" sz="4000" b="1" dirty="0">
                <a:solidFill>
                  <a:schemeClr val="bg1"/>
                </a:solidFill>
              </a:rPr>
              <a:t>p.44 à 45 </a:t>
            </a:r>
            <a:endParaRPr lang="fr-CA" sz="2400" b="1" dirty="0">
              <a:solidFill>
                <a:schemeClr val="bg1"/>
              </a:solidFill>
            </a:endParaRPr>
          </a:p>
        </p:txBody>
      </p:sp>
    </p:spTree>
    <p:extLst>
      <p:ext uri="{BB962C8B-B14F-4D97-AF65-F5344CB8AC3E}">
        <p14:creationId xmlns:p14="http://schemas.microsoft.com/office/powerpoint/2010/main" val="208583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rme libre : forme 27">
            <a:extLst>
              <a:ext uri="{FF2B5EF4-FFF2-40B4-BE49-F238E27FC236}">
                <a16:creationId xmlns:a16="http://schemas.microsoft.com/office/drawing/2014/main" id="{0436762A-400A-4FB9-98FF-3A76F28F3B29}"/>
              </a:ext>
            </a:extLst>
          </p:cNvPr>
          <p:cNvSpPr/>
          <p:nvPr/>
        </p:nvSpPr>
        <p:spPr>
          <a:xfrm>
            <a:off x="3029496" y="4963694"/>
            <a:ext cx="474921" cy="1814623"/>
          </a:xfrm>
          <a:custGeom>
            <a:avLst/>
            <a:gdLst>
              <a:gd name="connsiteX0" fmla="*/ 474921 w 474921"/>
              <a:gd name="connsiteY0" fmla="*/ 0 h 1814623"/>
              <a:gd name="connsiteX1" fmla="*/ 14177 w 474921"/>
              <a:gd name="connsiteY1" fmla="*/ 446567 h 1814623"/>
              <a:gd name="connsiteX2" fmla="*/ 0 w 474921"/>
              <a:gd name="connsiteY2" fmla="*/ 1814623 h 1814623"/>
              <a:gd name="connsiteX3" fmla="*/ 474921 w 474921"/>
              <a:gd name="connsiteY3" fmla="*/ 1353879 h 1814623"/>
              <a:gd name="connsiteX4" fmla="*/ 474921 w 474921"/>
              <a:gd name="connsiteY4" fmla="*/ 0 h 181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21" h="1814623">
                <a:moveTo>
                  <a:pt x="474921" y="0"/>
                </a:moveTo>
                <a:lnTo>
                  <a:pt x="14177" y="446567"/>
                </a:lnTo>
                <a:lnTo>
                  <a:pt x="0" y="1814623"/>
                </a:lnTo>
                <a:lnTo>
                  <a:pt x="474921" y="1353879"/>
                </a:lnTo>
                <a:lnTo>
                  <a:pt x="474921" y="0"/>
                </a:lnTo>
                <a:close/>
              </a:path>
            </a:pathLst>
          </a:custGeom>
          <a:gradFill flip="none" rotWithShape="1">
            <a:gsLst>
              <a:gs pos="0">
                <a:schemeClr val="accent1">
                  <a:shade val="30000"/>
                  <a:satMod val="115000"/>
                  <a:alpha val="60000"/>
                </a:schemeClr>
              </a:gs>
              <a:gs pos="50000">
                <a:schemeClr val="accent1">
                  <a:shade val="67500"/>
                  <a:satMod val="115000"/>
                  <a:alpha val="60000"/>
                </a:schemeClr>
              </a:gs>
              <a:gs pos="100000">
                <a:schemeClr val="accent1">
                  <a:shade val="100000"/>
                  <a:satMod val="115000"/>
                  <a:alpha val="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itre 4">
            <a:extLst>
              <a:ext uri="{FF2B5EF4-FFF2-40B4-BE49-F238E27FC236}">
                <a16:creationId xmlns:a16="http://schemas.microsoft.com/office/drawing/2014/main" id="{18841D78-2B07-49B0-9414-F0B5EFA52746}"/>
              </a:ext>
            </a:extLst>
          </p:cNvPr>
          <p:cNvSpPr>
            <a:spLocks noGrp="1"/>
          </p:cNvSpPr>
          <p:nvPr>
            <p:ph type="title"/>
            <p:custDataLst>
              <p:tags r:id="rId1"/>
            </p:custDataLst>
          </p:nvPr>
        </p:nvSpPr>
        <p:spPr/>
        <p:txBody>
          <a:bodyPr/>
          <a:lstStyle/>
          <a:p>
            <a:r>
              <a:rPr lang="fr-CA" b="1" dirty="0"/>
              <a:t>La diffusion et l’effusion</a:t>
            </a:r>
            <a:endParaRPr lang="fr-CA" dirty="0"/>
          </a:p>
        </p:txBody>
      </p:sp>
      <p:sp>
        <p:nvSpPr>
          <p:cNvPr id="3" name="Espace réservé du texte 2">
            <a:extLst>
              <a:ext uri="{FF2B5EF4-FFF2-40B4-BE49-F238E27FC236}">
                <a16:creationId xmlns:a16="http://schemas.microsoft.com/office/drawing/2014/main" id="{64CC3554-E18D-48E3-9DF6-D2F8C03FCA9B}"/>
              </a:ext>
            </a:extLst>
          </p:cNvPr>
          <p:cNvSpPr>
            <a:spLocks noGrp="1"/>
          </p:cNvSpPr>
          <p:nvPr>
            <p:ph type="body" idx="1"/>
          </p:nvPr>
        </p:nvSpPr>
        <p:spPr>
          <a:xfrm>
            <a:off x="680402" y="2622317"/>
            <a:ext cx="4698272" cy="557976"/>
          </a:xfrm>
        </p:spPr>
        <p:txBody>
          <a:bodyPr anchor="ctr">
            <a:normAutofit/>
          </a:bodyPr>
          <a:lstStyle/>
          <a:p>
            <a:pPr algn="ctr"/>
            <a:r>
              <a:rPr lang="fr-CA" sz="2800" dirty="0"/>
              <a:t>Diffusion</a:t>
            </a:r>
          </a:p>
        </p:txBody>
      </p:sp>
      <p:sp>
        <p:nvSpPr>
          <p:cNvPr id="4" name="Espace réservé du contenu 3">
            <a:extLst>
              <a:ext uri="{FF2B5EF4-FFF2-40B4-BE49-F238E27FC236}">
                <a16:creationId xmlns:a16="http://schemas.microsoft.com/office/drawing/2014/main" id="{1BD376D4-5604-46C4-824E-98EC36E32FFE}"/>
              </a:ext>
            </a:extLst>
          </p:cNvPr>
          <p:cNvSpPr>
            <a:spLocks noGrp="1"/>
          </p:cNvSpPr>
          <p:nvPr>
            <p:ph sz="half" idx="2"/>
          </p:nvPr>
        </p:nvSpPr>
        <p:spPr>
          <a:xfrm>
            <a:off x="680319" y="3188930"/>
            <a:ext cx="4698355" cy="1608667"/>
          </a:xfrm>
        </p:spPr>
        <p:txBody>
          <a:bodyPr/>
          <a:lstStyle/>
          <a:p>
            <a:pPr marL="0" indent="0">
              <a:lnSpc>
                <a:spcPct val="100000"/>
              </a:lnSpc>
              <a:buNone/>
            </a:pPr>
            <a:r>
              <a:rPr lang="fr-CA" dirty="0"/>
              <a:t>Le gaz se déplace et se répand de façon uniforme à l’intérieur d’un contenant sur une période de temps.</a:t>
            </a:r>
          </a:p>
        </p:txBody>
      </p:sp>
      <p:sp>
        <p:nvSpPr>
          <p:cNvPr id="6" name="Espace réservé du texte 5">
            <a:extLst>
              <a:ext uri="{FF2B5EF4-FFF2-40B4-BE49-F238E27FC236}">
                <a16:creationId xmlns:a16="http://schemas.microsoft.com/office/drawing/2014/main" id="{4EEF5CAC-3A15-4C88-B562-0CC7779B6F75}"/>
              </a:ext>
            </a:extLst>
          </p:cNvPr>
          <p:cNvSpPr>
            <a:spLocks noGrp="1"/>
          </p:cNvSpPr>
          <p:nvPr>
            <p:ph type="body" sz="quarter" idx="3"/>
          </p:nvPr>
        </p:nvSpPr>
        <p:spPr>
          <a:xfrm>
            <a:off x="6813321" y="2623375"/>
            <a:ext cx="4700059" cy="557124"/>
          </a:xfrm>
        </p:spPr>
        <p:txBody>
          <a:bodyPr anchor="ctr">
            <a:normAutofit/>
          </a:bodyPr>
          <a:lstStyle/>
          <a:p>
            <a:pPr algn="ctr"/>
            <a:r>
              <a:rPr lang="fr-CA" sz="2800" dirty="0"/>
              <a:t>Effusion</a:t>
            </a:r>
          </a:p>
        </p:txBody>
      </p:sp>
      <p:sp>
        <p:nvSpPr>
          <p:cNvPr id="7" name="Espace réservé du contenu 6">
            <a:extLst>
              <a:ext uri="{FF2B5EF4-FFF2-40B4-BE49-F238E27FC236}">
                <a16:creationId xmlns:a16="http://schemas.microsoft.com/office/drawing/2014/main" id="{3CE84551-0741-452E-808C-F8EF6BBDC36E}"/>
              </a:ext>
            </a:extLst>
          </p:cNvPr>
          <p:cNvSpPr>
            <a:spLocks noGrp="1"/>
          </p:cNvSpPr>
          <p:nvPr>
            <p:ph sz="quarter" idx="4"/>
          </p:nvPr>
        </p:nvSpPr>
        <p:spPr>
          <a:xfrm>
            <a:off x="6813321" y="3188930"/>
            <a:ext cx="4700059" cy="1608667"/>
          </a:xfrm>
        </p:spPr>
        <p:txBody>
          <a:bodyPr/>
          <a:lstStyle/>
          <a:p>
            <a:pPr marL="0" indent="0">
              <a:lnSpc>
                <a:spcPct val="100000"/>
              </a:lnSpc>
              <a:buNone/>
            </a:pPr>
            <a:r>
              <a:rPr lang="fr-CA" dirty="0"/>
              <a:t>Un gaz est capable de franchir une barrière si une ouverture se présente, même si celle est petite.</a:t>
            </a:r>
          </a:p>
        </p:txBody>
      </p:sp>
      <p:sp>
        <p:nvSpPr>
          <p:cNvPr id="105" name="Titre 1">
            <a:extLst>
              <a:ext uri="{FF2B5EF4-FFF2-40B4-BE49-F238E27FC236}">
                <a16:creationId xmlns:a16="http://schemas.microsoft.com/office/drawing/2014/main" id="{50CF243A-88B2-4674-B259-ED06DB2CB77F}"/>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1</a:t>
            </a:r>
          </a:p>
          <a:p>
            <a:pPr algn="ctr"/>
            <a:r>
              <a:rPr lang="fr-CA" sz="1600" b="1" dirty="0">
                <a:solidFill>
                  <a:schemeClr val="bg1"/>
                </a:solidFill>
              </a:rPr>
              <a:t>p. 44 à 45</a:t>
            </a:r>
          </a:p>
        </p:txBody>
      </p:sp>
      <p:sp>
        <p:nvSpPr>
          <p:cNvPr id="8" name="ZoneTexte 7">
            <a:extLst>
              <a:ext uri="{FF2B5EF4-FFF2-40B4-BE49-F238E27FC236}">
                <a16:creationId xmlns:a16="http://schemas.microsoft.com/office/drawing/2014/main" id="{21D8E405-329A-470E-919E-91CDB3C0A33F}"/>
              </a:ext>
            </a:extLst>
          </p:cNvPr>
          <p:cNvSpPr txBox="1"/>
          <p:nvPr/>
        </p:nvSpPr>
        <p:spPr>
          <a:xfrm>
            <a:off x="682018" y="2063439"/>
            <a:ext cx="10831362" cy="461665"/>
          </a:xfrm>
          <a:prstGeom prst="rect">
            <a:avLst/>
          </a:prstGeom>
          <a:noFill/>
        </p:spPr>
        <p:txBody>
          <a:bodyPr wrap="square" rtlCol="0">
            <a:spAutoFit/>
          </a:bodyPr>
          <a:lstStyle/>
          <a:p>
            <a:r>
              <a:rPr lang="fr-CA" sz="2400" dirty="0"/>
              <a:t>Un gaz possède la capacité à se déplacer.</a:t>
            </a:r>
          </a:p>
        </p:txBody>
      </p:sp>
      <p:cxnSp>
        <p:nvCxnSpPr>
          <p:cNvPr id="10" name="Connecteur droit 9">
            <a:extLst>
              <a:ext uri="{FF2B5EF4-FFF2-40B4-BE49-F238E27FC236}">
                <a16:creationId xmlns:a16="http://schemas.microsoft.com/office/drawing/2014/main" id="{25AF4368-D2DF-4BE3-805F-DD54A1E0359E}"/>
              </a:ext>
            </a:extLst>
          </p:cNvPr>
          <p:cNvCxnSpPr>
            <a:cxnSpLocks/>
          </p:cNvCxnSpPr>
          <p:nvPr/>
        </p:nvCxnSpPr>
        <p:spPr>
          <a:xfrm flipH="1">
            <a:off x="6095148" y="2597821"/>
            <a:ext cx="1699" cy="4180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FFAA9A71-8C0F-4EA5-9BAB-0672FCC52369}"/>
              </a:ext>
            </a:extLst>
          </p:cNvPr>
          <p:cNvGrpSpPr/>
          <p:nvPr/>
        </p:nvGrpSpPr>
        <p:grpSpPr>
          <a:xfrm>
            <a:off x="1228725" y="4935008"/>
            <a:ext cx="3852528" cy="1843309"/>
            <a:chOff x="1285875" y="4914900"/>
            <a:chExt cx="3852528" cy="1485900"/>
          </a:xfrm>
        </p:grpSpPr>
        <p:sp>
          <p:nvSpPr>
            <p:cNvPr id="11" name="Cube 10">
              <a:extLst>
                <a:ext uri="{FF2B5EF4-FFF2-40B4-BE49-F238E27FC236}">
                  <a16:creationId xmlns:a16="http://schemas.microsoft.com/office/drawing/2014/main" id="{2E29C1C2-654F-4DA8-BA19-B1EEFD2F6AC2}"/>
                </a:ext>
              </a:extLst>
            </p:cNvPr>
            <p:cNvSpPr/>
            <p:nvPr/>
          </p:nvSpPr>
          <p:spPr>
            <a:xfrm>
              <a:off x="1285875" y="4914900"/>
              <a:ext cx="3852528" cy="1485900"/>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3" name="Connecteur droit 12">
              <a:extLst>
                <a:ext uri="{FF2B5EF4-FFF2-40B4-BE49-F238E27FC236}">
                  <a16:creationId xmlns:a16="http://schemas.microsoft.com/office/drawing/2014/main" id="{95BCED5F-E91D-4758-B549-8418D845F109}"/>
                </a:ext>
              </a:extLst>
            </p:cNvPr>
            <p:cNvCxnSpPr>
              <a:cxnSpLocks/>
            </p:cNvCxnSpPr>
            <p:nvPr/>
          </p:nvCxnSpPr>
          <p:spPr>
            <a:xfrm>
              <a:off x="1771650" y="4914900"/>
              <a:ext cx="0" cy="11079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C1B5B944-D96A-49A4-A501-16CB3CC02EC8}"/>
                </a:ext>
              </a:extLst>
            </p:cNvPr>
            <p:cNvCxnSpPr>
              <a:cxnSpLocks/>
            </p:cNvCxnSpPr>
            <p:nvPr/>
          </p:nvCxnSpPr>
          <p:spPr>
            <a:xfrm>
              <a:off x="1771650" y="6022803"/>
              <a:ext cx="336675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8D5CC433-1504-4B6C-A7BB-29D8C3F0B4EB}"/>
                </a:ext>
              </a:extLst>
            </p:cNvPr>
            <p:cNvCxnSpPr>
              <a:cxnSpLocks/>
            </p:cNvCxnSpPr>
            <p:nvPr/>
          </p:nvCxnSpPr>
          <p:spPr>
            <a:xfrm flipH="1">
              <a:off x="1285875" y="6022803"/>
              <a:ext cx="485775" cy="3779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64" name="Picture 2" descr="Red sphere png 3 » PNG Image">
            <a:extLst>
              <a:ext uri="{FF2B5EF4-FFF2-40B4-BE49-F238E27FC236}">
                <a16:creationId xmlns:a16="http://schemas.microsoft.com/office/drawing/2014/main" id="{52C776C4-B930-4863-BBFA-BE45DAEE2A9A}"/>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79756" y="5610102"/>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Red sphere png 3 » PNG Image">
            <a:extLst>
              <a:ext uri="{FF2B5EF4-FFF2-40B4-BE49-F238E27FC236}">
                <a16:creationId xmlns:a16="http://schemas.microsoft.com/office/drawing/2014/main" id="{0EC081B3-9B66-4DBD-853C-36053AE034F8}"/>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19437" y="6152361"/>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Red sphere png 3 » PNG Image">
            <a:extLst>
              <a:ext uri="{FF2B5EF4-FFF2-40B4-BE49-F238E27FC236}">
                <a16:creationId xmlns:a16="http://schemas.microsoft.com/office/drawing/2014/main" id="{EC63763C-1508-4E97-A5C6-D5C8C383E03B}"/>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22404" y="6420578"/>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Red sphere png 3 » PNG Image">
            <a:extLst>
              <a:ext uri="{FF2B5EF4-FFF2-40B4-BE49-F238E27FC236}">
                <a16:creationId xmlns:a16="http://schemas.microsoft.com/office/drawing/2014/main" id="{2AB72D0C-7527-452A-BD0A-D2C8FFBAF714}"/>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30521" y="5925428"/>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Red sphere png 3 » PNG Image">
            <a:extLst>
              <a:ext uri="{FF2B5EF4-FFF2-40B4-BE49-F238E27FC236}">
                <a16:creationId xmlns:a16="http://schemas.microsoft.com/office/drawing/2014/main" id="{BF843446-6F48-4857-9055-7409EB48DE1E}"/>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341858" y="5624445"/>
            <a:ext cx="283887" cy="246560"/>
          </a:xfrm>
          <a:prstGeom prst="rect">
            <a:avLst/>
          </a:prstGeom>
          <a:noFill/>
          <a:extLst>
            <a:ext uri="{909E8E84-426E-40DD-AFC4-6F175D3DCCD1}">
              <a14:hiddenFill xmlns:a14="http://schemas.microsoft.com/office/drawing/2010/main">
                <a:solidFill>
                  <a:srgbClr val="FFFFFF"/>
                </a:solidFill>
              </a14:hiddenFill>
            </a:ext>
          </a:extLst>
        </p:spPr>
      </p:pic>
      <p:sp>
        <p:nvSpPr>
          <p:cNvPr id="76" name="Forme libre : forme 75">
            <a:extLst>
              <a:ext uri="{FF2B5EF4-FFF2-40B4-BE49-F238E27FC236}">
                <a16:creationId xmlns:a16="http://schemas.microsoft.com/office/drawing/2014/main" id="{A9446501-0755-45E0-87BB-9DE428C1139A}"/>
              </a:ext>
            </a:extLst>
          </p:cNvPr>
          <p:cNvSpPr/>
          <p:nvPr/>
        </p:nvSpPr>
        <p:spPr>
          <a:xfrm>
            <a:off x="8798385" y="4852515"/>
            <a:ext cx="474921" cy="1814623"/>
          </a:xfrm>
          <a:custGeom>
            <a:avLst/>
            <a:gdLst>
              <a:gd name="connsiteX0" fmla="*/ 474921 w 474921"/>
              <a:gd name="connsiteY0" fmla="*/ 0 h 1814623"/>
              <a:gd name="connsiteX1" fmla="*/ 14177 w 474921"/>
              <a:gd name="connsiteY1" fmla="*/ 446567 h 1814623"/>
              <a:gd name="connsiteX2" fmla="*/ 0 w 474921"/>
              <a:gd name="connsiteY2" fmla="*/ 1814623 h 1814623"/>
              <a:gd name="connsiteX3" fmla="*/ 474921 w 474921"/>
              <a:gd name="connsiteY3" fmla="*/ 1353879 h 1814623"/>
              <a:gd name="connsiteX4" fmla="*/ 474921 w 474921"/>
              <a:gd name="connsiteY4" fmla="*/ 0 h 181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21" h="1814623">
                <a:moveTo>
                  <a:pt x="474921" y="0"/>
                </a:moveTo>
                <a:lnTo>
                  <a:pt x="14177" y="446567"/>
                </a:lnTo>
                <a:lnTo>
                  <a:pt x="0" y="1814623"/>
                </a:lnTo>
                <a:lnTo>
                  <a:pt x="474921" y="1353879"/>
                </a:lnTo>
                <a:lnTo>
                  <a:pt x="474921" y="0"/>
                </a:lnTo>
                <a:close/>
              </a:path>
            </a:pathLst>
          </a:custGeom>
          <a:gradFill flip="none" rotWithShape="1">
            <a:gsLst>
              <a:gs pos="0">
                <a:schemeClr val="accent1">
                  <a:shade val="30000"/>
                  <a:satMod val="115000"/>
                  <a:alpha val="60000"/>
                </a:schemeClr>
              </a:gs>
              <a:gs pos="50000">
                <a:schemeClr val="accent1">
                  <a:shade val="67500"/>
                  <a:satMod val="115000"/>
                  <a:alpha val="60000"/>
                </a:schemeClr>
              </a:gs>
              <a:gs pos="100000">
                <a:schemeClr val="accent1">
                  <a:shade val="100000"/>
                  <a:satMod val="115000"/>
                  <a:alpha val="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77" name="Groupe 76">
            <a:extLst>
              <a:ext uri="{FF2B5EF4-FFF2-40B4-BE49-F238E27FC236}">
                <a16:creationId xmlns:a16="http://schemas.microsoft.com/office/drawing/2014/main" id="{C2AFF899-A940-4E8F-85FA-D37FF4ED4642}"/>
              </a:ext>
            </a:extLst>
          </p:cNvPr>
          <p:cNvGrpSpPr/>
          <p:nvPr/>
        </p:nvGrpSpPr>
        <p:grpSpPr>
          <a:xfrm>
            <a:off x="6997614" y="4823829"/>
            <a:ext cx="3852528" cy="1843309"/>
            <a:chOff x="1285875" y="4914900"/>
            <a:chExt cx="3852528" cy="1485900"/>
          </a:xfrm>
        </p:grpSpPr>
        <p:sp>
          <p:nvSpPr>
            <p:cNvPr id="78" name="Cube 77">
              <a:extLst>
                <a:ext uri="{FF2B5EF4-FFF2-40B4-BE49-F238E27FC236}">
                  <a16:creationId xmlns:a16="http://schemas.microsoft.com/office/drawing/2014/main" id="{5977F516-913D-4705-BB3C-72FD4056C5A4}"/>
                </a:ext>
              </a:extLst>
            </p:cNvPr>
            <p:cNvSpPr/>
            <p:nvPr/>
          </p:nvSpPr>
          <p:spPr>
            <a:xfrm>
              <a:off x="1285875" y="4914900"/>
              <a:ext cx="3852528" cy="1485900"/>
            </a:xfrm>
            <a:prstGeom prst="cub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9" name="Connecteur droit 78">
              <a:extLst>
                <a:ext uri="{FF2B5EF4-FFF2-40B4-BE49-F238E27FC236}">
                  <a16:creationId xmlns:a16="http://schemas.microsoft.com/office/drawing/2014/main" id="{F2417D9C-5C59-4542-AA40-A32AD08F0D2B}"/>
                </a:ext>
              </a:extLst>
            </p:cNvPr>
            <p:cNvCxnSpPr>
              <a:cxnSpLocks/>
            </p:cNvCxnSpPr>
            <p:nvPr/>
          </p:nvCxnSpPr>
          <p:spPr>
            <a:xfrm>
              <a:off x="1771650" y="4914900"/>
              <a:ext cx="0" cy="11079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BD9E450E-2C7B-4C76-B8D8-A247D05B78E5}"/>
                </a:ext>
              </a:extLst>
            </p:cNvPr>
            <p:cNvCxnSpPr>
              <a:cxnSpLocks/>
            </p:cNvCxnSpPr>
            <p:nvPr/>
          </p:nvCxnSpPr>
          <p:spPr>
            <a:xfrm>
              <a:off x="1771650" y="6022803"/>
              <a:ext cx="336675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9AB4090C-AD52-4EE0-8652-921ED92041B2}"/>
                </a:ext>
              </a:extLst>
            </p:cNvPr>
            <p:cNvCxnSpPr>
              <a:cxnSpLocks/>
            </p:cNvCxnSpPr>
            <p:nvPr/>
          </p:nvCxnSpPr>
          <p:spPr>
            <a:xfrm flipH="1">
              <a:off x="1285875" y="6022803"/>
              <a:ext cx="485775" cy="3779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82" name="Picture 2" descr="Red sphere png 3 » PNG Image">
            <a:extLst>
              <a:ext uri="{FF2B5EF4-FFF2-40B4-BE49-F238E27FC236}">
                <a16:creationId xmlns:a16="http://schemas.microsoft.com/office/drawing/2014/main" id="{3F95E77B-501C-4945-BACC-AC52FC64E3FB}"/>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148645" y="5498923"/>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Red sphere png 3 » PNG Image">
            <a:extLst>
              <a:ext uri="{FF2B5EF4-FFF2-40B4-BE49-F238E27FC236}">
                <a16:creationId xmlns:a16="http://schemas.microsoft.com/office/drawing/2014/main" id="{22D78A19-D151-4E11-B1D3-5BDFA96188B0}"/>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188326" y="6041182"/>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Red sphere png 3 » PNG Image">
            <a:extLst>
              <a:ext uri="{FF2B5EF4-FFF2-40B4-BE49-F238E27FC236}">
                <a16:creationId xmlns:a16="http://schemas.microsoft.com/office/drawing/2014/main" id="{06CA150C-78F5-4845-B7AB-02ED6E137F8F}"/>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391293" y="6309399"/>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Red sphere png 3 » PNG Image">
            <a:extLst>
              <a:ext uri="{FF2B5EF4-FFF2-40B4-BE49-F238E27FC236}">
                <a16:creationId xmlns:a16="http://schemas.microsoft.com/office/drawing/2014/main" id="{354F769E-9A48-488B-95A7-1D491F4F3A1C}"/>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599410" y="5814249"/>
            <a:ext cx="283887" cy="24656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Red sphere png 3 » PNG Image">
            <a:extLst>
              <a:ext uri="{FF2B5EF4-FFF2-40B4-BE49-F238E27FC236}">
                <a16:creationId xmlns:a16="http://schemas.microsoft.com/office/drawing/2014/main" id="{B5C39854-4015-45D7-9306-B704DEE941C5}"/>
              </a:ext>
            </a:extLst>
          </p:cNvPr>
          <p:cNvPicPr>
            <a:picLocks noChangeAspect="1" noChangeArrowheads="1"/>
          </p:cNvPicPr>
          <p:nvPr/>
        </p:nvPicPr>
        <p:blipFill>
          <a:blip r:embed="rId4">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110747" y="5513266"/>
            <a:ext cx="283887" cy="246560"/>
          </a:xfrm>
          <a:prstGeom prst="rect">
            <a:avLst/>
          </a:prstGeom>
          <a:noFill/>
          <a:extLst>
            <a:ext uri="{909E8E84-426E-40DD-AFC4-6F175D3DCCD1}">
              <a14:hiddenFill xmlns:a14="http://schemas.microsoft.com/office/drawing/2010/main">
                <a:solidFill>
                  <a:srgbClr val="FFFFFF"/>
                </a:solidFill>
              </a14:hiddenFill>
            </a:ext>
          </a:extLst>
        </p:spPr>
      </p:pic>
      <p:sp>
        <p:nvSpPr>
          <p:cNvPr id="29" name="Ellipse 28">
            <a:extLst>
              <a:ext uri="{FF2B5EF4-FFF2-40B4-BE49-F238E27FC236}">
                <a16:creationId xmlns:a16="http://schemas.microsoft.com/office/drawing/2014/main" id="{D6A5A6BF-347A-4DA7-A48A-D6C679E97F8F}"/>
              </a:ext>
            </a:extLst>
          </p:cNvPr>
          <p:cNvSpPr/>
          <p:nvPr/>
        </p:nvSpPr>
        <p:spPr>
          <a:xfrm>
            <a:off x="9028367" y="5624445"/>
            <a:ext cx="69420" cy="3009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7752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0" presetClass="path" presetSubtype="0" repeatCount="indefinite" fill="hold" nodeType="withEffect">
                                  <p:stCondLst>
                                    <p:cond delay="0"/>
                                  </p:stCondLst>
                                  <p:childTnLst>
                                    <p:animMotion origin="layout" path="M 0.00013 -0.00139 L 0.03399 -0.03472 L 0.0332 0.12685 L -0.05989 -0.03727 L -0.09505 0.07338 L 0.00013 -0.00139 Z " pathEditMode="relative" ptsTypes="AAAAAA">
                                      <p:cBhvr>
                                        <p:cTn id="39" dur="2000" fill="hold"/>
                                        <p:tgtEl>
                                          <p:spTgt spid="64"/>
                                        </p:tgtEl>
                                        <p:attrNameLst>
                                          <p:attrName>ppt_x</p:attrName>
                                          <p:attrName>ppt_y</p:attrName>
                                        </p:attrNameLst>
                                      </p:cBhvr>
                                    </p:animMotion>
                                  </p:childTnLst>
                                </p:cTn>
                              </p:par>
                              <p:par>
                                <p:cTn id="40" presetID="0" presetClass="path" presetSubtype="0" repeatCount="indefinite" fill="hold" nodeType="withEffect">
                                  <p:stCondLst>
                                    <p:cond delay="0"/>
                                  </p:stCondLst>
                                  <p:childTnLst>
                                    <p:animMotion origin="layout" path="M -0.00169 0.0007 L -0.0151 -0.03518 L 0.12136 0.13148 L -0.00989 0.10348 L 0.12292 0.09005 L -0.00169 0.0007 Z " pathEditMode="relative" ptsTypes="AAAAAA">
                                      <p:cBhvr>
                                        <p:cTn id="41" dur="2000" fill="hold"/>
                                        <p:tgtEl>
                                          <p:spTgt spid="70"/>
                                        </p:tgtEl>
                                        <p:attrNameLst>
                                          <p:attrName>ppt_x</p:attrName>
                                          <p:attrName>ppt_y</p:attrName>
                                        </p:attrNameLst>
                                      </p:cBhvr>
                                    </p:animMotion>
                                  </p:childTnLst>
                                </p:cTn>
                              </p:par>
                              <p:par>
                                <p:cTn id="42" presetID="0" presetClass="path" presetSubtype="0" repeatCount="indefinite" fill="hold" nodeType="withEffect">
                                  <p:stCondLst>
                                    <p:cond delay="0"/>
                                  </p:stCondLst>
                                  <p:childTnLst>
                                    <p:animMotion origin="layout" path="M -0.0013 -0.00347 L 0.00768 -0.08865 L 0.08047 -0.0287 L -0.05599 0.01274 L 0.00169 0.09283 L -0.0013 -0.00347 Z " pathEditMode="relative" ptsTypes="AAAAAA">
                                      <p:cBhvr>
                                        <p:cTn id="43" dur="2000" fill="hold"/>
                                        <p:tgtEl>
                                          <p:spTgt spid="69"/>
                                        </p:tgtEl>
                                        <p:attrNameLst>
                                          <p:attrName>ppt_x</p:attrName>
                                          <p:attrName>ppt_y</p:attrName>
                                        </p:attrNameLst>
                                      </p:cBhvr>
                                    </p:animMotion>
                                  </p:childTnLst>
                                </p:cTn>
                              </p:par>
                              <p:par>
                                <p:cTn id="44" presetID="0" presetClass="path" presetSubtype="0" repeatCount="indefinite" fill="hold" nodeType="withEffect">
                                  <p:stCondLst>
                                    <p:cond delay="0"/>
                                  </p:stCondLst>
                                  <p:childTnLst>
                                    <p:animMotion origin="layout" path="M -0.00156 0.00301 L -0.03372 -0.02639 L 0.06302 -0.15695 L 0.10117 -0.0676 L 0.05104 0.01921 L -0.00156 0.00301 Z " pathEditMode="relative" ptsTypes="AAAAAA">
                                      <p:cBhvr>
                                        <p:cTn id="45" dur="2000" fill="hold"/>
                                        <p:tgtEl>
                                          <p:spTgt spid="68"/>
                                        </p:tgtEl>
                                        <p:attrNameLst>
                                          <p:attrName>ppt_x</p:attrName>
                                          <p:attrName>ppt_y</p:attrName>
                                        </p:attrNameLst>
                                      </p:cBhvr>
                                    </p:animMotion>
                                  </p:childTnLst>
                                </p:cTn>
                              </p:par>
                              <p:par>
                                <p:cTn id="46" presetID="0" presetClass="path" presetSubtype="0" repeatCount="indefinite" fill="hold" nodeType="withEffect">
                                  <p:stCondLst>
                                    <p:cond delay="0"/>
                                  </p:stCondLst>
                                  <p:childTnLst>
                                    <p:animMotion origin="layout" path="M -0.00013 -0.00047 L -0.00912 0.06203 L -0.07735 -0.11366 L -0.10209 -0.03774 L -0.03308 0.0662 L 0.0375 -0.11366 L -0.00013 -0.00047 Z " pathEditMode="relative" ptsTypes="AAAAAAA">
                                      <p:cBhvr>
                                        <p:cTn id="47" dur="2000" fill="hold"/>
                                        <p:tgtEl>
                                          <p:spTgt spid="6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par>
                          <p:cTn id="53" fill="hold">
                            <p:stCondLst>
                              <p:cond delay="500"/>
                            </p:stCondLst>
                            <p:childTnLst>
                              <p:par>
                                <p:cTn id="54" presetID="0" presetClass="path" presetSubtype="0" repeatCount="indefinite" fill="hold" nodeType="afterEffect">
                                  <p:stCondLst>
                                    <p:cond delay="0"/>
                                  </p:stCondLst>
                                  <p:childTnLst>
                                    <p:animMotion origin="layout" path="M -0.0026 -0.00069 L 0.05339 -0.0456 L 0.16732 0.06667 L 0.07604 0.13912 L -0.10469 0.07639 L -0.0026 -0.00069 Z " pathEditMode="relative" ptsTypes="AAAAAA">
                                      <p:cBhvr>
                                        <p:cTn id="55" dur="4000" fill="hold"/>
                                        <p:tgtEl>
                                          <p:spTgt spid="64"/>
                                        </p:tgtEl>
                                        <p:attrNameLst>
                                          <p:attrName>ppt_x</p:attrName>
                                          <p:attrName>ppt_y</p:attrName>
                                        </p:attrNameLst>
                                      </p:cBhvr>
                                    </p:animMotion>
                                  </p:childTnLst>
                                </p:cTn>
                              </p:par>
                              <p:par>
                                <p:cTn id="56" presetID="0" presetClass="path" presetSubtype="0" repeatCount="indefinite" fill="hold" nodeType="withEffect">
                                  <p:stCondLst>
                                    <p:cond delay="0"/>
                                  </p:stCondLst>
                                  <p:childTnLst>
                                    <p:animMotion origin="layout" path="M -0.00065 0.00209 L 0.05092 -0.04768 L 0.12227 0.13704 L 0.20274 -0.03657 L 0.25066 0.14028 L 0.08347 -0.04629 L 0.00938 0.14352 L -0.0177 0.03889 L -0.00065 0.00209 Z " pathEditMode="relative" ptsTypes="AAAAAAAAA">
                                      <p:cBhvr>
                                        <p:cTn id="57" dur="4000" fill="hold"/>
                                        <p:tgtEl>
                                          <p:spTgt spid="70"/>
                                        </p:tgtEl>
                                        <p:attrNameLst>
                                          <p:attrName>ppt_x</p:attrName>
                                          <p:attrName>ppt_y</p:attrName>
                                        </p:attrNameLst>
                                      </p:cBhvr>
                                    </p:animMotion>
                                  </p:childTnLst>
                                </p:cTn>
                              </p:par>
                              <p:par>
                                <p:cTn id="58" presetID="0" presetClass="path" presetSubtype="0" repeatCount="indefinite" fill="hold" nodeType="withEffect">
                                  <p:stCondLst>
                                    <p:cond delay="0"/>
                                  </p:stCondLst>
                                  <p:childTnLst>
                                    <p:animMotion origin="layout" path="M -0.00182 0.00139 L -0.05508 0.00787 L -0.01081 -0.08703 L 0.05599 0.10602 L 0.21693 -0.02916 L 0.13099 -0.09328 L -0.00182 0.00139 Z " pathEditMode="relative" ptsTypes="AAAAAAA">
                                      <p:cBhvr>
                                        <p:cTn id="59" dur="4000" fill="hold"/>
                                        <p:tgtEl>
                                          <p:spTgt spid="69"/>
                                        </p:tgtEl>
                                        <p:attrNameLst>
                                          <p:attrName>ppt_x</p:attrName>
                                          <p:attrName>ppt_y</p:attrName>
                                        </p:attrNameLst>
                                      </p:cBhvr>
                                    </p:animMotion>
                                  </p:childTnLst>
                                </p:cTn>
                              </p:par>
                              <p:par>
                                <p:cTn id="60" presetID="0" presetClass="path" presetSubtype="0" repeatCount="indefinite" fill="hold" nodeType="withEffect">
                                  <p:stCondLst>
                                    <p:cond delay="0"/>
                                  </p:stCondLst>
                                  <p:childTnLst>
                                    <p:animMotion origin="layout" path="M -0.00286 3.33333E-6 L 0.22487 -0.09815 L 0.0405 -0.16389 L -0.04167 -0.05625 L -0.02096 0.03055 L -0.00286 3.33333E-6 Z " pathEditMode="relative" ptsTypes="AAAAAA">
                                      <p:cBhvr>
                                        <p:cTn id="61" dur="4000" fill="hold"/>
                                        <p:tgtEl>
                                          <p:spTgt spid="68"/>
                                        </p:tgtEl>
                                        <p:attrNameLst>
                                          <p:attrName>ppt_x</p:attrName>
                                          <p:attrName>ppt_y</p:attrName>
                                        </p:attrNameLst>
                                      </p:cBhvr>
                                    </p:animMotion>
                                  </p:childTnLst>
                                </p:cTn>
                              </p:par>
                              <p:par>
                                <p:cTn id="62" presetID="0" presetClass="path" presetSubtype="0" repeatCount="indefinite" fill="hold" nodeType="withEffect">
                                  <p:stCondLst>
                                    <p:cond delay="0"/>
                                  </p:stCondLst>
                                  <p:childTnLst>
                                    <p:animMotion origin="layout" path="M 0.00052 0.00046 L -0.03021 0.05995 L -0.05638 -0.12014 L 0.15599 -0.11042 L 0.12604 0.05185 L 0.04205 -0.12315 L 0.00052 0.00046 Z " pathEditMode="relative" ptsTypes="AAAAAAA">
                                      <p:cBhvr>
                                        <p:cTn id="63" dur="4000" fill="hold"/>
                                        <p:tgtEl>
                                          <p:spTgt spid="66"/>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Effect transition="in" filter="fade">
                                      <p:cBhvr>
                                        <p:cTn id="68" dur="500"/>
                                        <p:tgtEl>
                                          <p:spTgt spid="6">
                                            <p:txEl>
                                              <p:pRg st="0" end="0"/>
                                            </p:txEl>
                                          </p:spTgt>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Effect transition="in" filter="fade">
                                      <p:cBhvr>
                                        <p:cTn id="72" dur="500"/>
                                        <p:tgtEl>
                                          <p:spTgt spid="7">
                                            <p:txEl>
                                              <p:pRg st="0" end="0"/>
                                            </p:txEl>
                                          </p:spTgt>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10" presetClass="entr" presetSubtype="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500"/>
                                        <p:tgtEl>
                                          <p:spTgt spid="86"/>
                                        </p:tgtEl>
                                      </p:cBhvr>
                                    </p:animEffect>
                                  </p:childTnLst>
                                </p:cTn>
                              </p:par>
                              <p:par>
                                <p:cTn id="86" presetID="10" presetClass="entr" presetSubtype="0" fill="hold"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nodeType="with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500"/>
                                        <p:tgtEl>
                                          <p:spTgt spid="83"/>
                                        </p:tgtEl>
                                      </p:cBhvr>
                                    </p:animEffect>
                                  </p:childTnLst>
                                </p:cTn>
                              </p:par>
                              <p:par>
                                <p:cTn id="95" presetID="0" presetClass="path" presetSubtype="0" repeatCount="indefinite" fill="hold" nodeType="withEffect">
                                  <p:stCondLst>
                                    <p:cond delay="0"/>
                                  </p:stCondLst>
                                  <p:childTnLst>
                                    <p:animMotion origin="layout" path="M 0.00013 -0.00139 L 0.03398 -0.03473 L 0.0332 0.12685 L -0.0599 -0.03727 L -0.09505 0.07338 L 0.00013 -0.00139 Z " pathEditMode="relative" rAng="0" ptsTypes="AAAAAA">
                                      <p:cBhvr>
                                        <p:cTn id="96" dur="2000" fill="hold"/>
                                        <p:tgtEl>
                                          <p:spTgt spid="82"/>
                                        </p:tgtEl>
                                        <p:attrNameLst>
                                          <p:attrName>ppt_x</p:attrName>
                                          <p:attrName>ppt_y</p:attrName>
                                        </p:attrNameLst>
                                      </p:cBhvr>
                                      <p:rCtr x="-3073" y="4606"/>
                                    </p:animMotion>
                                  </p:childTnLst>
                                </p:cTn>
                              </p:par>
                              <p:par>
                                <p:cTn id="97" presetID="0" presetClass="path" presetSubtype="0" repeatCount="indefinite" fill="hold" nodeType="withEffect">
                                  <p:stCondLst>
                                    <p:cond delay="0"/>
                                  </p:stCondLst>
                                  <p:childTnLst>
                                    <p:animMotion origin="layout" path="M -0.00169 0.00069 L -0.0151 -0.03519 L 0.12136 0.13148 L -0.00989 0.10347 L 0.12292 0.09005 L -0.00169 0.00069 Z " pathEditMode="relative" rAng="0" ptsTypes="AAAAAA">
                                      <p:cBhvr>
                                        <p:cTn id="98" dur="2000" fill="hold"/>
                                        <p:tgtEl>
                                          <p:spTgt spid="86"/>
                                        </p:tgtEl>
                                        <p:attrNameLst>
                                          <p:attrName>ppt_x</p:attrName>
                                          <p:attrName>ppt_y</p:attrName>
                                        </p:attrNameLst>
                                      </p:cBhvr>
                                      <p:rCtr x="5560" y="4745"/>
                                    </p:animMotion>
                                  </p:childTnLst>
                                </p:cTn>
                              </p:par>
                              <p:par>
                                <p:cTn id="99" presetID="0" presetClass="path" presetSubtype="0" repeatCount="indefinite" fill="hold" nodeType="withEffect">
                                  <p:stCondLst>
                                    <p:cond delay="0"/>
                                  </p:stCondLst>
                                  <p:childTnLst>
                                    <p:animMotion origin="layout" path="M -0.00131 -0.00347 L 0.00768 -0.08866 L 0.08046 -0.0287 L -0.05599 0.01273 L 0.00169 0.09282 L -0.00131 -0.00347 Z " pathEditMode="relative" rAng="0" ptsTypes="AAAAAA">
                                      <p:cBhvr>
                                        <p:cTn id="100" dur="2000" fill="hold"/>
                                        <p:tgtEl>
                                          <p:spTgt spid="85"/>
                                        </p:tgtEl>
                                        <p:attrNameLst>
                                          <p:attrName>ppt_x</p:attrName>
                                          <p:attrName>ppt_y</p:attrName>
                                        </p:attrNameLst>
                                      </p:cBhvr>
                                      <p:rCtr x="1354" y="556"/>
                                    </p:animMotion>
                                  </p:childTnLst>
                                </p:cTn>
                              </p:par>
                              <p:par>
                                <p:cTn id="101" presetID="0" presetClass="path" presetSubtype="0" repeatCount="indefinite" fill="hold" nodeType="withEffect">
                                  <p:stCondLst>
                                    <p:cond delay="0"/>
                                  </p:stCondLst>
                                  <p:childTnLst>
                                    <p:animMotion origin="layout" path="M -0.00156 0.00301 L -0.03373 -0.02639 L 0.06302 -0.15694 L 0.10117 -0.06759 L 0.05104 0.01922 L -0.00156 0.00301 Z " pathEditMode="relative" rAng="0" ptsTypes="AAAAAA">
                                      <p:cBhvr>
                                        <p:cTn id="102" dur="2000" fill="hold"/>
                                        <p:tgtEl>
                                          <p:spTgt spid="84"/>
                                        </p:tgtEl>
                                        <p:attrNameLst>
                                          <p:attrName>ppt_x</p:attrName>
                                          <p:attrName>ppt_y</p:attrName>
                                        </p:attrNameLst>
                                      </p:cBhvr>
                                      <p:rCtr x="3529" y="-7199"/>
                                    </p:animMotion>
                                  </p:childTnLst>
                                </p:cTn>
                              </p:par>
                              <p:par>
                                <p:cTn id="103" presetID="0" presetClass="path" presetSubtype="0" repeatCount="indefinite" fill="hold" nodeType="withEffect">
                                  <p:stCondLst>
                                    <p:cond delay="0"/>
                                  </p:stCondLst>
                                  <p:childTnLst>
                                    <p:animMotion origin="layout" path="M -0.00013 -0.00046 L -0.00911 0.06204 L -0.07734 -0.11365 L -0.10208 -0.03773 L -0.03307 0.06621 L 0.0375 -0.11365 L -0.00013 -0.00046 Z " pathEditMode="relative" rAng="0" ptsTypes="AAAAAAA">
                                      <p:cBhvr>
                                        <p:cTn id="104" dur="2000" fill="hold"/>
                                        <p:tgtEl>
                                          <p:spTgt spid="83"/>
                                        </p:tgtEl>
                                        <p:attrNameLst>
                                          <p:attrName>ppt_x</p:attrName>
                                          <p:attrName>ppt_y</p:attrName>
                                        </p:attrNameLst>
                                      </p:cBhvr>
                                      <p:rCtr x="-3216" y="-2338"/>
                                    </p:animMotion>
                                  </p:childTnLst>
                                </p:cTn>
                              </p:par>
                            </p:childTnLst>
                          </p:cTn>
                        </p:par>
                      </p:childTnLst>
                    </p:cTn>
                  </p:par>
                  <p:par>
                    <p:cTn id="105" fill="hold">
                      <p:stCondLst>
                        <p:cond delay="indefinite"/>
                      </p:stCondLst>
                      <p:childTnLst>
                        <p:par>
                          <p:cTn id="106" fill="hold">
                            <p:stCondLst>
                              <p:cond delay="0"/>
                            </p:stCondLst>
                            <p:childTnLst>
                              <p:par>
                                <p:cTn id="107" presetID="16" presetClass="entr" presetSubtype="42"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arn(outHorizontal)">
                                      <p:cBhvr>
                                        <p:cTn id="109" dur="500"/>
                                        <p:tgtEl>
                                          <p:spTgt spid="29"/>
                                        </p:tgtEl>
                                      </p:cBhvr>
                                    </p:animEffect>
                                  </p:childTnLst>
                                </p:cTn>
                              </p:par>
                            </p:childTnLst>
                          </p:cTn>
                        </p:par>
                        <p:par>
                          <p:cTn id="110" fill="hold">
                            <p:stCondLst>
                              <p:cond delay="500"/>
                            </p:stCondLst>
                            <p:childTnLst>
                              <p:par>
                                <p:cTn id="111" presetID="0" presetClass="path" presetSubtype="0" repeatCount="indefinite" fill="hold" nodeType="afterEffect">
                                  <p:stCondLst>
                                    <p:cond delay="0"/>
                                  </p:stCondLst>
                                  <p:childTnLst>
                                    <p:animMotion origin="layout" path="M -0.00117 -0.00578 L 0.11524 -0.11967 L 0.16211 0.0581 L 0.05743 -0.11134 L 0.16133 -0.07106 L 0.06602 0.06227 L 0.05118 0.00949 L 0.08946 -0.03495 " pathEditMode="relative" ptsTypes="AAAAAAAA">
                                      <p:cBhvr>
                                        <p:cTn id="112" dur="3000" fill="hold"/>
                                        <p:tgtEl>
                                          <p:spTgt spid="83"/>
                                        </p:tgtEl>
                                        <p:attrNameLst>
                                          <p:attrName>ppt_x</p:attrName>
                                          <p:attrName>ppt_y</p:attrName>
                                        </p:attrNameLst>
                                      </p:cBhvr>
                                    </p:animMotion>
                                  </p:childTnLst>
                                </p:cTn>
                              </p:par>
                              <p:par>
                                <p:cTn id="113" presetID="0" presetClass="path" presetSubtype="0" repeatCount="indefinite" fill="hold" nodeType="withEffect">
                                  <p:stCondLst>
                                    <p:cond delay="0"/>
                                  </p:stCondLst>
                                  <p:childTnLst>
                                    <p:animMotion origin="layout" path="M 0.0013 0.00393 L 0.16693 0.0706 L 0.15208 -0.0419 L 0.11536 0.14282 L 0.07161 -0.03912 L 0.06614 0.13032 L 0.15521 -0.02801 " pathEditMode="relative" ptsTypes="AAAAAAA">
                                      <p:cBhvr>
                                        <p:cTn id="114" dur="3000" fill="hold"/>
                                        <p:tgtEl>
                                          <p:spTgt spid="8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 grpId="0" build="p"/>
      <p:bldP spid="4" grpId="0" build="p"/>
      <p:bldP spid="6" grpId="0" build="p"/>
      <p:bldP spid="7" grpId="0" build="p"/>
      <p:bldP spid="76"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7"/>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8"/>
</p:tagLst>
</file>

<file path=ppt/tags/tag41.xml><?xml version="1.0" encoding="utf-8"?>
<p:tagLst xmlns:a="http://schemas.openxmlformats.org/drawingml/2006/main" xmlns:r="http://schemas.openxmlformats.org/officeDocument/2006/relationships" xmlns:p="http://schemas.openxmlformats.org/presentationml/2006/main">
  <p:tag name="NUM" val="19"/>
</p:tagLst>
</file>

<file path=ppt/tags/tag42.xml><?xml version="1.0" encoding="utf-8"?>
<p:tagLst xmlns:a="http://schemas.openxmlformats.org/drawingml/2006/main" xmlns:r="http://schemas.openxmlformats.org/officeDocument/2006/relationships" xmlns:p="http://schemas.openxmlformats.org/presentationml/2006/main">
  <p:tag name="NUM" val="20"/>
</p:tagLst>
</file>

<file path=ppt/tags/tag43.xml><?xml version="1.0" encoding="utf-8"?>
<p:tagLst xmlns:a="http://schemas.openxmlformats.org/drawingml/2006/main" xmlns:r="http://schemas.openxmlformats.org/officeDocument/2006/relationships" xmlns:p="http://schemas.openxmlformats.org/presentationml/2006/main">
  <p:tag name="NUM" val="2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21"/>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3"/>
</p:tagLst>
</file>

<file path=ppt/tags/tag59.xml><?xml version="1.0" encoding="utf-8"?>
<p:tagLst xmlns:a="http://schemas.openxmlformats.org/drawingml/2006/main" xmlns:r="http://schemas.openxmlformats.org/officeDocument/2006/relationships" xmlns:p="http://schemas.openxmlformats.org/presentationml/2006/main">
  <p:tag name="NUM" val="1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5"/>
</p:tagLst>
</file>

<file path=ppt/tags/tag61.xml><?xml version="1.0" encoding="utf-8"?>
<p:tagLst xmlns:a="http://schemas.openxmlformats.org/drawingml/2006/main" xmlns:r="http://schemas.openxmlformats.org/officeDocument/2006/relationships" xmlns:p="http://schemas.openxmlformats.org/presentationml/2006/main">
  <p:tag name="NUM" val="16"/>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6"/>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5"/>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947</Words>
  <Application>Microsoft Office PowerPoint</Application>
  <PresentationFormat>Grand écran</PresentationFormat>
  <Paragraphs>126</Paragraphs>
  <Slides>24</Slides>
  <Notes>3</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Cambria Math</vt:lpstr>
      <vt:lpstr>Trebuchet MS</vt:lpstr>
      <vt:lpstr>Berlin</vt:lpstr>
      <vt:lpstr>Propriétés macroscopiques d’un gaz Lecture du manomètre</vt:lpstr>
      <vt:lpstr>Propriétés macroscopiques d’un gaz</vt:lpstr>
      <vt:lpstr>1.1 Les phases de la matière (p.35)</vt:lpstr>
      <vt:lpstr>Fluide compressible</vt:lpstr>
      <vt:lpstr>Compressibilité</vt:lpstr>
      <vt:lpstr>Expansion</vt:lpstr>
      <vt:lpstr>Démonstration du ludion</vt:lpstr>
      <vt:lpstr>La diffusion et l’effusion</vt:lpstr>
      <vt:lpstr>La diffusion et l’effusion</vt:lpstr>
      <vt:lpstr>La pression (P) d’un gaz</vt:lpstr>
      <vt:lpstr>Rappel: La pression et son déplacement</vt:lpstr>
      <vt:lpstr>Fonctionnement du baromètre</vt:lpstr>
      <vt:lpstr>Le baromètre (p.51)</vt:lpstr>
      <vt:lpstr>Fonctionnement du baromètre</vt:lpstr>
      <vt:lpstr>Fonctionnement du manomètre</vt:lpstr>
      <vt:lpstr>Fonctionnement du manomètre</vt:lpstr>
      <vt:lpstr>Manomètre à bout fermé (Pression absolue)</vt:lpstr>
      <vt:lpstr>Manomètre à bout ouvert  (pression relative)</vt:lpstr>
      <vt:lpstr>Lecture d’un manomètre (p.52) – mesure absolue</vt:lpstr>
      <vt:lpstr>Lecture d’un manomètre (p.52) – mesure relative</vt:lpstr>
      <vt:lpstr>Manomètres doubles</vt:lpstr>
      <vt:lpstr>Enrichissement</vt:lpstr>
      <vt:lpstr>Devoir</vt:lpstr>
      <vt:lpstr>Devoir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Propriétés macroscopique d’un gaz Lecture du manomètre</dc:title>
  <dc:creator>Bacchi Jonathan</dc:creator>
  <cp:lastModifiedBy>Lavoie Stéphanie</cp:lastModifiedBy>
  <cp:revision>39</cp:revision>
  <dcterms:created xsi:type="dcterms:W3CDTF">2020-08-17T22:05:47Z</dcterms:created>
  <dcterms:modified xsi:type="dcterms:W3CDTF">2020-10-15T23:28:51Z</dcterms:modified>
</cp:coreProperties>
</file>