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ink/ink236.xml" ContentType="application/inkml+xml"/>
  <Override PartName="/ppt/ink/ink237.xml" ContentType="application/inkml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ink/ink238.xml" ContentType="application/inkml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ink/ink239.xml" ContentType="application/inkml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91" r:id="rId3"/>
    <p:sldId id="292" r:id="rId4"/>
    <p:sldId id="293" r:id="rId5"/>
    <p:sldId id="276" r:id="rId6"/>
    <p:sldId id="283" r:id="rId7"/>
    <p:sldId id="288" r:id="rId8"/>
    <p:sldId id="289" r:id="rId9"/>
    <p:sldId id="284" r:id="rId10"/>
    <p:sldId id="285" r:id="rId11"/>
    <p:sldId id="286" r:id="rId12"/>
    <p:sldId id="290" r:id="rId13"/>
    <p:sldId id="280" r:id="rId14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D8F6D3-D756-4CB9-8F7E-F5BFD389C6DE}" v="124" dt="2020-10-17T20:34:54.0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voie Stéphanie" userId="03bcf5a2-8418-45e3-87eb-159b607e2fdb" providerId="ADAL" clId="{9DD8F6D3-D756-4CB9-8F7E-F5BFD389C6DE}"/>
    <pc:docChg chg="addSld modSld modNotesMaster">
      <pc:chgData name="Lavoie Stéphanie" userId="03bcf5a2-8418-45e3-87eb-159b607e2fdb" providerId="ADAL" clId="{9DD8F6D3-D756-4CB9-8F7E-F5BFD389C6DE}" dt="2020-10-17T20:34:54.005" v="634"/>
      <pc:docMkLst>
        <pc:docMk/>
      </pc:docMkLst>
      <pc:sldChg chg="addSp modSp">
        <pc:chgData name="Lavoie Stéphanie" userId="03bcf5a2-8418-45e3-87eb-159b607e2fdb" providerId="ADAL" clId="{9DD8F6D3-D756-4CB9-8F7E-F5BFD389C6DE}" dt="2020-10-17T20:34:54.005" v="634"/>
        <pc:sldMkLst>
          <pc:docMk/>
          <pc:sldMk cId="4243910492" sldId="290"/>
        </pc:sldMkLst>
        <pc:grpChg chg="mod">
          <ac:chgData name="Lavoie Stéphanie" userId="03bcf5a2-8418-45e3-87eb-159b607e2fdb" providerId="ADAL" clId="{9DD8F6D3-D756-4CB9-8F7E-F5BFD389C6DE}" dt="2020-10-17T20:34:54.005" v="634"/>
          <ac:grpSpMkLst>
            <pc:docMk/>
            <pc:sldMk cId="4243910492" sldId="290"/>
            <ac:grpSpMk id="11" creationId="{15E01AFD-427E-45F7-A82B-66A2683E3CF7}"/>
          </ac:grpSpMkLst>
        </pc:grpChg>
        <pc:inkChg chg="add mod">
          <ac:chgData name="Lavoie Stéphanie" userId="03bcf5a2-8418-45e3-87eb-159b607e2fdb" providerId="ADAL" clId="{9DD8F6D3-D756-4CB9-8F7E-F5BFD389C6DE}" dt="2020-10-17T20:34:54.005" v="634"/>
          <ac:inkMkLst>
            <pc:docMk/>
            <pc:sldMk cId="4243910492" sldId="290"/>
            <ac:inkMk id="5" creationId="{2086118B-5F31-45C2-83FE-AFD04BC0D322}"/>
          </ac:inkMkLst>
        </pc:inkChg>
        <pc:inkChg chg="add mod">
          <ac:chgData name="Lavoie Stéphanie" userId="03bcf5a2-8418-45e3-87eb-159b607e2fdb" providerId="ADAL" clId="{9DD8F6D3-D756-4CB9-8F7E-F5BFD389C6DE}" dt="2020-10-17T20:34:54.005" v="634"/>
          <ac:inkMkLst>
            <pc:docMk/>
            <pc:sldMk cId="4243910492" sldId="290"/>
            <ac:inkMk id="6" creationId="{35D23747-CBCB-41BE-9D9E-4F69913F0930}"/>
          </ac:inkMkLst>
        </pc:inkChg>
        <pc:inkChg chg="add mod">
          <ac:chgData name="Lavoie Stéphanie" userId="03bcf5a2-8418-45e3-87eb-159b607e2fdb" providerId="ADAL" clId="{9DD8F6D3-D756-4CB9-8F7E-F5BFD389C6DE}" dt="2020-10-17T20:34:54.005" v="634"/>
          <ac:inkMkLst>
            <pc:docMk/>
            <pc:sldMk cId="4243910492" sldId="290"/>
            <ac:inkMk id="7" creationId="{3D045DFE-6AD6-4D57-9978-27D02EF8DBEB}"/>
          </ac:inkMkLst>
        </pc:inkChg>
        <pc:inkChg chg="add mod">
          <ac:chgData name="Lavoie Stéphanie" userId="03bcf5a2-8418-45e3-87eb-159b607e2fdb" providerId="ADAL" clId="{9DD8F6D3-D756-4CB9-8F7E-F5BFD389C6DE}" dt="2020-10-17T20:34:54.005" v="634"/>
          <ac:inkMkLst>
            <pc:docMk/>
            <pc:sldMk cId="4243910492" sldId="290"/>
            <ac:inkMk id="8" creationId="{8A3BB611-4CCA-4043-803E-215097105EF3}"/>
          </ac:inkMkLst>
        </pc:inkChg>
        <pc:inkChg chg="add mod">
          <ac:chgData name="Lavoie Stéphanie" userId="03bcf5a2-8418-45e3-87eb-159b607e2fdb" providerId="ADAL" clId="{9DD8F6D3-D756-4CB9-8F7E-F5BFD389C6DE}" dt="2020-10-17T20:34:54.005" v="634"/>
          <ac:inkMkLst>
            <pc:docMk/>
            <pc:sldMk cId="4243910492" sldId="290"/>
            <ac:inkMk id="9" creationId="{195240C1-E7F6-49AF-8EE6-F8BEB866E417}"/>
          </ac:inkMkLst>
        </pc:inkChg>
        <pc:inkChg chg="add mod">
          <ac:chgData name="Lavoie Stéphanie" userId="03bcf5a2-8418-45e3-87eb-159b607e2fdb" providerId="ADAL" clId="{9DD8F6D3-D756-4CB9-8F7E-F5BFD389C6DE}" dt="2020-10-17T20:34:54.005" v="634"/>
          <ac:inkMkLst>
            <pc:docMk/>
            <pc:sldMk cId="4243910492" sldId="290"/>
            <ac:inkMk id="10" creationId="{85C54256-4D94-43A6-BEFE-DE1957234F64}"/>
          </ac:inkMkLst>
        </pc:inkChg>
      </pc:sldChg>
      <pc:sldChg chg="modSp add">
        <pc:chgData name="Lavoie Stéphanie" userId="03bcf5a2-8418-45e3-87eb-159b607e2fdb" providerId="ADAL" clId="{9DD8F6D3-D756-4CB9-8F7E-F5BFD389C6DE}" dt="2020-10-17T20:27:29.463" v="267" actId="6549"/>
        <pc:sldMkLst>
          <pc:docMk/>
          <pc:sldMk cId="3353075566" sldId="291"/>
        </pc:sldMkLst>
        <pc:spChg chg="mod">
          <ac:chgData name="Lavoie Stéphanie" userId="03bcf5a2-8418-45e3-87eb-159b607e2fdb" providerId="ADAL" clId="{9DD8F6D3-D756-4CB9-8F7E-F5BFD389C6DE}" dt="2020-10-17T20:24:18.655" v="52" actId="20577"/>
          <ac:spMkLst>
            <pc:docMk/>
            <pc:sldMk cId="3353075566" sldId="291"/>
            <ac:spMk id="2" creationId="{D770B7A0-6FED-4853-A35D-98009EEA63EF}"/>
          </ac:spMkLst>
        </pc:spChg>
        <pc:spChg chg="mod">
          <ac:chgData name="Lavoie Stéphanie" userId="03bcf5a2-8418-45e3-87eb-159b607e2fdb" providerId="ADAL" clId="{9DD8F6D3-D756-4CB9-8F7E-F5BFD389C6DE}" dt="2020-10-17T20:27:29.463" v="267" actId="6549"/>
          <ac:spMkLst>
            <pc:docMk/>
            <pc:sldMk cId="3353075566" sldId="291"/>
            <ac:spMk id="4" creationId="{A02B8C35-807D-467B-B041-9FA6AEA14AA8}"/>
          </ac:spMkLst>
        </pc:spChg>
      </pc:sldChg>
      <pc:sldChg chg="addSp delSp modSp add">
        <pc:chgData name="Lavoie Stéphanie" userId="03bcf5a2-8418-45e3-87eb-159b607e2fdb" providerId="ADAL" clId="{9DD8F6D3-D756-4CB9-8F7E-F5BFD389C6DE}" dt="2020-10-17T20:29:38.159" v="339"/>
        <pc:sldMkLst>
          <pc:docMk/>
          <pc:sldMk cId="321838108" sldId="292"/>
        </pc:sldMkLst>
        <pc:spChg chg="mod">
          <ac:chgData name="Lavoie Stéphanie" userId="03bcf5a2-8418-45e3-87eb-159b607e2fdb" providerId="ADAL" clId="{9DD8F6D3-D756-4CB9-8F7E-F5BFD389C6DE}" dt="2020-10-17T20:27:52.407" v="270"/>
          <ac:spMkLst>
            <pc:docMk/>
            <pc:sldMk cId="321838108" sldId="292"/>
            <ac:spMk id="4" creationId="{A02B8C35-807D-467B-B041-9FA6AEA14AA8}"/>
          </ac:spMkLst>
        </pc:spChg>
        <pc:grpChg chg="mod">
          <ac:chgData name="Lavoie Stéphanie" userId="03bcf5a2-8418-45e3-87eb-159b607e2fdb" providerId="ADAL" clId="{9DD8F6D3-D756-4CB9-8F7E-F5BFD389C6DE}" dt="2020-10-17T20:28:39.024" v="289"/>
          <ac:grpSpMkLst>
            <pc:docMk/>
            <pc:sldMk cId="321838108" sldId="292"/>
            <ac:grpSpMk id="23" creationId="{75E938D2-AE84-4293-A029-35FE2FEE07B2}"/>
          </ac:grpSpMkLst>
        </pc:grpChg>
        <pc:grpChg chg="del mod">
          <ac:chgData name="Lavoie Stéphanie" userId="03bcf5a2-8418-45e3-87eb-159b607e2fdb" providerId="ADAL" clId="{9DD8F6D3-D756-4CB9-8F7E-F5BFD389C6DE}" dt="2020-10-17T20:29:12.230" v="318"/>
          <ac:grpSpMkLst>
            <pc:docMk/>
            <pc:sldMk cId="321838108" sldId="292"/>
            <ac:grpSpMk id="36" creationId="{215D9A47-D315-4949-BAA2-7E29488E4A3A}"/>
          </ac:grpSpMkLst>
        </pc:grpChg>
        <pc:grpChg chg="del mod">
          <ac:chgData name="Lavoie Stéphanie" userId="03bcf5a2-8418-45e3-87eb-159b607e2fdb" providerId="ADAL" clId="{9DD8F6D3-D756-4CB9-8F7E-F5BFD389C6DE}" dt="2020-10-17T20:29:12.230" v="318"/>
          <ac:grpSpMkLst>
            <pc:docMk/>
            <pc:sldMk cId="321838108" sldId="292"/>
            <ac:grpSpMk id="40" creationId="{61A9E338-FB72-4625-A230-E6DD904BE2C3}"/>
          </ac:grpSpMkLst>
        </pc:grpChg>
        <pc:grpChg chg="mod">
          <ac:chgData name="Lavoie Stéphanie" userId="03bcf5a2-8418-45e3-87eb-159b607e2fdb" providerId="ADAL" clId="{9DD8F6D3-D756-4CB9-8F7E-F5BFD389C6DE}" dt="2020-10-17T20:29:12.230" v="318"/>
          <ac:grpSpMkLst>
            <pc:docMk/>
            <pc:sldMk cId="321838108" sldId="292"/>
            <ac:grpSpMk id="52" creationId="{C0E9FC4E-6157-48A6-BF17-3651BC3B180D}"/>
          </ac:grpSpMkLst>
        </pc:grpChg>
        <pc:grpChg chg="mod">
          <ac:chgData name="Lavoie Stéphanie" userId="03bcf5a2-8418-45e3-87eb-159b607e2fdb" providerId="ADAL" clId="{9DD8F6D3-D756-4CB9-8F7E-F5BFD389C6DE}" dt="2020-10-17T20:29:27.464" v="326"/>
          <ac:grpSpMkLst>
            <pc:docMk/>
            <pc:sldMk cId="321838108" sldId="292"/>
            <ac:grpSpMk id="60" creationId="{6E6BFCDF-E3AA-4C63-80C2-B338E3F0C0D5}"/>
          </ac:grpSpMkLst>
        </pc:grpChg>
        <pc:grpChg chg="mod">
          <ac:chgData name="Lavoie Stéphanie" userId="03bcf5a2-8418-45e3-87eb-159b607e2fdb" providerId="ADAL" clId="{9DD8F6D3-D756-4CB9-8F7E-F5BFD389C6DE}" dt="2020-10-17T20:29:30.267" v="330"/>
          <ac:grpSpMkLst>
            <pc:docMk/>
            <pc:sldMk cId="321838108" sldId="292"/>
            <ac:grpSpMk id="64" creationId="{B53288A7-1EF9-4145-BCF0-55371C05B6AD}"/>
          </ac:grpSpMkLst>
        </pc:grpChg>
        <pc:grpChg chg="del mod">
          <ac:chgData name="Lavoie Stéphanie" userId="03bcf5a2-8418-45e3-87eb-159b607e2fdb" providerId="ADAL" clId="{9DD8F6D3-D756-4CB9-8F7E-F5BFD389C6DE}" dt="2020-10-17T20:29:38.159" v="339"/>
          <ac:grpSpMkLst>
            <pc:docMk/>
            <pc:sldMk cId="321838108" sldId="292"/>
            <ac:grpSpMk id="73" creationId="{158BD76E-ADD6-44E9-A3BC-3DA0001FFF2D}"/>
          </ac:grpSpMkLst>
        </pc:grpChg>
        <pc:grpChg chg="mod">
          <ac:chgData name="Lavoie Stéphanie" userId="03bcf5a2-8418-45e3-87eb-159b607e2fdb" providerId="ADAL" clId="{9DD8F6D3-D756-4CB9-8F7E-F5BFD389C6DE}" dt="2020-10-17T20:29:38.159" v="339"/>
          <ac:grpSpMkLst>
            <pc:docMk/>
            <pc:sldMk cId="321838108" sldId="292"/>
            <ac:grpSpMk id="74" creationId="{B3575E40-E8EA-4B4B-87B3-0CFBEE6E6452}"/>
          </ac:grpSpMkLst>
        </pc:grpChg>
        <pc:inkChg chg="add">
          <ac:chgData name="Lavoie Stéphanie" userId="03bcf5a2-8418-45e3-87eb-159b607e2fdb" providerId="ADAL" clId="{9DD8F6D3-D756-4CB9-8F7E-F5BFD389C6DE}" dt="2020-10-17T20:28:26.065" v="271" actId="9405"/>
          <ac:inkMkLst>
            <pc:docMk/>
            <pc:sldMk cId="321838108" sldId="292"/>
            <ac:inkMk id="5" creationId="{062D73FC-057E-4D0D-8766-DF751DA29565}"/>
          </ac:inkMkLst>
        </pc:inkChg>
        <pc:inkChg chg="add mod">
          <ac:chgData name="Lavoie Stéphanie" userId="03bcf5a2-8418-45e3-87eb-159b607e2fdb" providerId="ADAL" clId="{9DD8F6D3-D756-4CB9-8F7E-F5BFD389C6DE}" dt="2020-10-17T20:28:39.024" v="289"/>
          <ac:inkMkLst>
            <pc:docMk/>
            <pc:sldMk cId="321838108" sldId="292"/>
            <ac:inkMk id="6" creationId="{18622CBB-6FF6-42FB-AAE4-3C427C657D57}"/>
          </ac:inkMkLst>
        </pc:inkChg>
        <pc:inkChg chg="add mod">
          <ac:chgData name="Lavoie Stéphanie" userId="03bcf5a2-8418-45e3-87eb-159b607e2fdb" providerId="ADAL" clId="{9DD8F6D3-D756-4CB9-8F7E-F5BFD389C6DE}" dt="2020-10-17T20:28:39.024" v="289"/>
          <ac:inkMkLst>
            <pc:docMk/>
            <pc:sldMk cId="321838108" sldId="292"/>
            <ac:inkMk id="7" creationId="{465419CC-A656-4466-8729-DB2C585A5A49}"/>
          </ac:inkMkLst>
        </pc:inkChg>
        <pc:inkChg chg="add mod">
          <ac:chgData name="Lavoie Stéphanie" userId="03bcf5a2-8418-45e3-87eb-159b607e2fdb" providerId="ADAL" clId="{9DD8F6D3-D756-4CB9-8F7E-F5BFD389C6DE}" dt="2020-10-17T20:28:39.024" v="289"/>
          <ac:inkMkLst>
            <pc:docMk/>
            <pc:sldMk cId="321838108" sldId="292"/>
            <ac:inkMk id="8" creationId="{FE7C1C71-2F70-4E92-8B42-C6FD76BD4FAA}"/>
          </ac:inkMkLst>
        </pc:inkChg>
        <pc:inkChg chg="add mod">
          <ac:chgData name="Lavoie Stéphanie" userId="03bcf5a2-8418-45e3-87eb-159b607e2fdb" providerId="ADAL" clId="{9DD8F6D3-D756-4CB9-8F7E-F5BFD389C6DE}" dt="2020-10-17T20:28:39.024" v="289"/>
          <ac:inkMkLst>
            <pc:docMk/>
            <pc:sldMk cId="321838108" sldId="292"/>
            <ac:inkMk id="9" creationId="{DFDF8F67-1B79-42DA-9E9C-B6636DED74B0}"/>
          </ac:inkMkLst>
        </pc:inkChg>
        <pc:inkChg chg="add mod">
          <ac:chgData name="Lavoie Stéphanie" userId="03bcf5a2-8418-45e3-87eb-159b607e2fdb" providerId="ADAL" clId="{9DD8F6D3-D756-4CB9-8F7E-F5BFD389C6DE}" dt="2020-10-17T20:28:39.024" v="289"/>
          <ac:inkMkLst>
            <pc:docMk/>
            <pc:sldMk cId="321838108" sldId="292"/>
            <ac:inkMk id="10" creationId="{52E14BAD-5CF9-4E46-825D-0DE94E95EE9B}"/>
          </ac:inkMkLst>
        </pc:inkChg>
        <pc:inkChg chg="add mod">
          <ac:chgData name="Lavoie Stéphanie" userId="03bcf5a2-8418-45e3-87eb-159b607e2fdb" providerId="ADAL" clId="{9DD8F6D3-D756-4CB9-8F7E-F5BFD389C6DE}" dt="2020-10-17T20:28:39.024" v="289"/>
          <ac:inkMkLst>
            <pc:docMk/>
            <pc:sldMk cId="321838108" sldId="292"/>
            <ac:inkMk id="11" creationId="{55B35701-9F4E-4EA5-AF44-585069BF4EAC}"/>
          </ac:inkMkLst>
        </pc:inkChg>
        <pc:inkChg chg="add mod">
          <ac:chgData name="Lavoie Stéphanie" userId="03bcf5a2-8418-45e3-87eb-159b607e2fdb" providerId="ADAL" clId="{9DD8F6D3-D756-4CB9-8F7E-F5BFD389C6DE}" dt="2020-10-17T20:28:39.024" v="289"/>
          <ac:inkMkLst>
            <pc:docMk/>
            <pc:sldMk cId="321838108" sldId="292"/>
            <ac:inkMk id="12" creationId="{0D238597-B972-40F4-B26A-96AB951757A2}"/>
          </ac:inkMkLst>
        </pc:inkChg>
        <pc:inkChg chg="add mod">
          <ac:chgData name="Lavoie Stéphanie" userId="03bcf5a2-8418-45e3-87eb-159b607e2fdb" providerId="ADAL" clId="{9DD8F6D3-D756-4CB9-8F7E-F5BFD389C6DE}" dt="2020-10-17T20:28:39.024" v="289"/>
          <ac:inkMkLst>
            <pc:docMk/>
            <pc:sldMk cId="321838108" sldId="292"/>
            <ac:inkMk id="13" creationId="{8A04F450-8FAA-40B6-BD4D-663C46571A9D}"/>
          </ac:inkMkLst>
        </pc:inkChg>
        <pc:inkChg chg="add mod">
          <ac:chgData name="Lavoie Stéphanie" userId="03bcf5a2-8418-45e3-87eb-159b607e2fdb" providerId="ADAL" clId="{9DD8F6D3-D756-4CB9-8F7E-F5BFD389C6DE}" dt="2020-10-17T20:28:39.024" v="289"/>
          <ac:inkMkLst>
            <pc:docMk/>
            <pc:sldMk cId="321838108" sldId="292"/>
            <ac:inkMk id="14" creationId="{CC874425-A2D9-46C7-BF5F-34250B9EEE61}"/>
          </ac:inkMkLst>
        </pc:inkChg>
        <pc:inkChg chg="add mod">
          <ac:chgData name="Lavoie Stéphanie" userId="03bcf5a2-8418-45e3-87eb-159b607e2fdb" providerId="ADAL" clId="{9DD8F6D3-D756-4CB9-8F7E-F5BFD389C6DE}" dt="2020-10-17T20:28:39.024" v="289"/>
          <ac:inkMkLst>
            <pc:docMk/>
            <pc:sldMk cId="321838108" sldId="292"/>
            <ac:inkMk id="15" creationId="{45D6953C-2433-4BFA-AA97-F7BEE3772C09}"/>
          </ac:inkMkLst>
        </pc:inkChg>
        <pc:inkChg chg="add mod">
          <ac:chgData name="Lavoie Stéphanie" userId="03bcf5a2-8418-45e3-87eb-159b607e2fdb" providerId="ADAL" clId="{9DD8F6D3-D756-4CB9-8F7E-F5BFD389C6DE}" dt="2020-10-17T20:28:39.024" v="289"/>
          <ac:inkMkLst>
            <pc:docMk/>
            <pc:sldMk cId="321838108" sldId="292"/>
            <ac:inkMk id="16" creationId="{5FC11067-C522-4E93-932D-05C7083D058D}"/>
          </ac:inkMkLst>
        </pc:inkChg>
        <pc:inkChg chg="add mod">
          <ac:chgData name="Lavoie Stéphanie" userId="03bcf5a2-8418-45e3-87eb-159b607e2fdb" providerId="ADAL" clId="{9DD8F6D3-D756-4CB9-8F7E-F5BFD389C6DE}" dt="2020-10-17T20:28:39.024" v="289"/>
          <ac:inkMkLst>
            <pc:docMk/>
            <pc:sldMk cId="321838108" sldId="292"/>
            <ac:inkMk id="17" creationId="{DF359FD1-B4AE-4CA8-BFC2-796F1203EF26}"/>
          </ac:inkMkLst>
        </pc:inkChg>
        <pc:inkChg chg="add mod">
          <ac:chgData name="Lavoie Stéphanie" userId="03bcf5a2-8418-45e3-87eb-159b607e2fdb" providerId="ADAL" clId="{9DD8F6D3-D756-4CB9-8F7E-F5BFD389C6DE}" dt="2020-10-17T20:28:39.024" v="289"/>
          <ac:inkMkLst>
            <pc:docMk/>
            <pc:sldMk cId="321838108" sldId="292"/>
            <ac:inkMk id="18" creationId="{6EB11896-8265-4B6F-9A54-AD213CE081C1}"/>
          </ac:inkMkLst>
        </pc:inkChg>
        <pc:inkChg chg="add mod">
          <ac:chgData name="Lavoie Stéphanie" userId="03bcf5a2-8418-45e3-87eb-159b607e2fdb" providerId="ADAL" clId="{9DD8F6D3-D756-4CB9-8F7E-F5BFD389C6DE}" dt="2020-10-17T20:28:39.024" v="289"/>
          <ac:inkMkLst>
            <pc:docMk/>
            <pc:sldMk cId="321838108" sldId="292"/>
            <ac:inkMk id="19" creationId="{63BBC054-4B1A-48F0-B45B-2385FE7AFB8D}"/>
          </ac:inkMkLst>
        </pc:inkChg>
        <pc:inkChg chg="add mod">
          <ac:chgData name="Lavoie Stéphanie" userId="03bcf5a2-8418-45e3-87eb-159b607e2fdb" providerId="ADAL" clId="{9DD8F6D3-D756-4CB9-8F7E-F5BFD389C6DE}" dt="2020-10-17T20:28:39.024" v="289"/>
          <ac:inkMkLst>
            <pc:docMk/>
            <pc:sldMk cId="321838108" sldId="292"/>
            <ac:inkMk id="20" creationId="{E0529EEB-383F-481C-804F-55C8E094418C}"/>
          </ac:inkMkLst>
        </pc:inkChg>
        <pc:inkChg chg="add mod">
          <ac:chgData name="Lavoie Stéphanie" userId="03bcf5a2-8418-45e3-87eb-159b607e2fdb" providerId="ADAL" clId="{9DD8F6D3-D756-4CB9-8F7E-F5BFD389C6DE}" dt="2020-10-17T20:28:39.024" v="289"/>
          <ac:inkMkLst>
            <pc:docMk/>
            <pc:sldMk cId="321838108" sldId="292"/>
            <ac:inkMk id="21" creationId="{EF3CF8CA-5829-43FE-BC1C-2E886D7B6BED}"/>
          </ac:inkMkLst>
        </pc:inkChg>
        <pc:inkChg chg="add mod">
          <ac:chgData name="Lavoie Stéphanie" userId="03bcf5a2-8418-45e3-87eb-159b607e2fdb" providerId="ADAL" clId="{9DD8F6D3-D756-4CB9-8F7E-F5BFD389C6DE}" dt="2020-10-17T20:28:39.024" v="289"/>
          <ac:inkMkLst>
            <pc:docMk/>
            <pc:sldMk cId="321838108" sldId="292"/>
            <ac:inkMk id="22" creationId="{ABFA8009-D310-485A-B73B-9E897348B2E9}"/>
          </ac:inkMkLst>
        </pc:inkChg>
        <pc:inkChg chg="add mod">
          <ac:chgData name="Lavoie Stéphanie" userId="03bcf5a2-8418-45e3-87eb-159b607e2fdb" providerId="ADAL" clId="{9DD8F6D3-D756-4CB9-8F7E-F5BFD389C6DE}" dt="2020-10-17T20:29:12.230" v="318"/>
          <ac:inkMkLst>
            <pc:docMk/>
            <pc:sldMk cId="321838108" sldId="292"/>
            <ac:inkMk id="24" creationId="{134BFA34-901F-490F-B8DD-AEF1BCF2593E}"/>
          </ac:inkMkLst>
        </pc:inkChg>
        <pc:inkChg chg="add mod">
          <ac:chgData name="Lavoie Stéphanie" userId="03bcf5a2-8418-45e3-87eb-159b607e2fdb" providerId="ADAL" clId="{9DD8F6D3-D756-4CB9-8F7E-F5BFD389C6DE}" dt="2020-10-17T20:29:12.230" v="318"/>
          <ac:inkMkLst>
            <pc:docMk/>
            <pc:sldMk cId="321838108" sldId="292"/>
            <ac:inkMk id="25" creationId="{B68AD2FF-7068-41A6-996F-61386EF7CA48}"/>
          </ac:inkMkLst>
        </pc:inkChg>
        <pc:inkChg chg="add mod">
          <ac:chgData name="Lavoie Stéphanie" userId="03bcf5a2-8418-45e3-87eb-159b607e2fdb" providerId="ADAL" clId="{9DD8F6D3-D756-4CB9-8F7E-F5BFD389C6DE}" dt="2020-10-17T20:29:12.230" v="318"/>
          <ac:inkMkLst>
            <pc:docMk/>
            <pc:sldMk cId="321838108" sldId="292"/>
            <ac:inkMk id="26" creationId="{97E52362-BEF2-4C42-A659-9DBB333DBD05}"/>
          </ac:inkMkLst>
        </pc:inkChg>
        <pc:inkChg chg="add mod">
          <ac:chgData name="Lavoie Stéphanie" userId="03bcf5a2-8418-45e3-87eb-159b607e2fdb" providerId="ADAL" clId="{9DD8F6D3-D756-4CB9-8F7E-F5BFD389C6DE}" dt="2020-10-17T20:29:12.230" v="318"/>
          <ac:inkMkLst>
            <pc:docMk/>
            <pc:sldMk cId="321838108" sldId="292"/>
            <ac:inkMk id="27" creationId="{AA7B8C2E-7FDA-4B40-8E08-35343190587B}"/>
          </ac:inkMkLst>
        </pc:inkChg>
        <pc:inkChg chg="add mod">
          <ac:chgData name="Lavoie Stéphanie" userId="03bcf5a2-8418-45e3-87eb-159b607e2fdb" providerId="ADAL" clId="{9DD8F6D3-D756-4CB9-8F7E-F5BFD389C6DE}" dt="2020-10-17T20:29:12.230" v="318"/>
          <ac:inkMkLst>
            <pc:docMk/>
            <pc:sldMk cId="321838108" sldId="292"/>
            <ac:inkMk id="28" creationId="{2CA610D3-5763-438B-AFD4-F29123D144E5}"/>
          </ac:inkMkLst>
        </pc:inkChg>
        <pc:inkChg chg="add mod">
          <ac:chgData name="Lavoie Stéphanie" userId="03bcf5a2-8418-45e3-87eb-159b607e2fdb" providerId="ADAL" clId="{9DD8F6D3-D756-4CB9-8F7E-F5BFD389C6DE}" dt="2020-10-17T20:29:12.230" v="318"/>
          <ac:inkMkLst>
            <pc:docMk/>
            <pc:sldMk cId="321838108" sldId="292"/>
            <ac:inkMk id="29" creationId="{1995CE6B-D71D-4117-A1AD-A57ED5C75A0F}"/>
          </ac:inkMkLst>
        </pc:inkChg>
        <pc:inkChg chg="add mod">
          <ac:chgData name="Lavoie Stéphanie" userId="03bcf5a2-8418-45e3-87eb-159b607e2fdb" providerId="ADAL" clId="{9DD8F6D3-D756-4CB9-8F7E-F5BFD389C6DE}" dt="2020-10-17T20:29:12.230" v="318"/>
          <ac:inkMkLst>
            <pc:docMk/>
            <pc:sldMk cId="321838108" sldId="292"/>
            <ac:inkMk id="30" creationId="{461DBD45-DFD7-4618-979D-092756AE8D1E}"/>
          </ac:inkMkLst>
        </pc:inkChg>
        <pc:inkChg chg="add mod">
          <ac:chgData name="Lavoie Stéphanie" userId="03bcf5a2-8418-45e3-87eb-159b607e2fdb" providerId="ADAL" clId="{9DD8F6D3-D756-4CB9-8F7E-F5BFD389C6DE}" dt="2020-10-17T20:29:12.230" v="318"/>
          <ac:inkMkLst>
            <pc:docMk/>
            <pc:sldMk cId="321838108" sldId="292"/>
            <ac:inkMk id="31" creationId="{D648E213-6418-4684-AF1E-AB51FB7D7DEE}"/>
          </ac:inkMkLst>
        </pc:inkChg>
        <pc:inkChg chg="add mod">
          <ac:chgData name="Lavoie Stéphanie" userId="03bcf5a2-8418-45e3-87eb-159b607e2fdb" providerId="ADAL" clId="{9DD8F6D3-D756-4CB9-8F7E-F5BFD389C6DE}" dt="2020-10-17T20:29:12.230" v="318"/>
          <ac:inkMkLst>
            <pc:docMk/>
            <pc:sldMk cId="321838108" sldId="292"/>
            <ac:inkMk id="32" creationId="{AD513D3F-04B5-4B91-B9E3-6A9DBA81BDF4}"/>
          </ac:inkMkLst>
        </pc:inkChg>
        <pc:inkChg chg="add mod">
          <ac:chgData name="Lavoie Stéphanie" userId="03bcf5a2-8418-45e3-87eb-159b607e2fdb" providerId="ADAL" clId="{9DD8F6D3-D756-4CB9-8F7E-F5BFD389C6DE}" dt="2020-10-17T20:29:12.230" v="318"/>
          <ac:inkMkLst>
            <pc:docMk/>
            <pc:sldMk cId="321838108" sldId="292"/>
            <ac:inkMk id="33" creationId="{C2B49158-927E-4D95-A2E1-D86ED43ACCED}"/>
          </ac:inkMkLst>
        </pc:inkChg>
        <pc:inkChg chg="add mod">
          <ac:chgData name="Lavoie Stéphanie" userId="03bcf5a2-8418-45e3-87eb-159b607e2fdb" providerId="ADAL" clId="{9DD8F6D3-D756-4CB9-8F7E-F5BFD389C6DE}" dt="2020-10-17T20:29:12.230" v="318"/>
          <ac:inkMkLst>
            <pc:docMk/>
            <pc:sldMk cId="321838108" sldId="292"/>
            <ac:inkMk id="34" creationId="{82779DFF-2158-4C4A-BEA5-E72736136A9C}"/>
          </ac:inkMkLst>
        </pc:inkChg>
        <pc:inkChg chg="add mod">
          <ac:chgData name="Lavoie Stéphanie" userId="03bcf5a2-8418-45e3-87eb-159b607e2fdb" providerId="ADAL" clId="{9DD8F6D3-D756-4CB9-8F7E-F5BFD389C6DE}" dt="2020-10-17T20:29:12.230" v="318"/>
          <ac:inkMkLst>
            <pc:docMk/>
            <pc:sldMk cId="321838108" sldId="292"/>
            <ac:inkMk id="35" creationId="{DEC1D746-D96B-47D6-9AB1-924D86A6B92A}"/>
          </ac:inkMkLst>
        </pc:inkChg>
        <pc:inkChg chg="add mod">
          <ac:chgData name="Lavoie Stéphanie" userId="03bcf5a2-8418-45e3-87eb-159b607e2fdb" providerId="ADAL" clId="{9DD8F6D3-D756-4CB9-8F7E-F5BFD389C6DE}" dt="2020-10-17T20:29:12.230" v="318"/>
          <ac:inkMkLst>
            <pc:docMk/>
            <pc:sldMk cId="321838108" sldId="292"/>
            <ac:inkMk id="37" creationId="{237B71D1-1D68-4584-B216-34BF2B4108B5}"/>
          </ac:inkMkLst>
        </pc:inkChg>
        <pc:inkChg chg="add mod">
          <ac:chgData name="Lavoie Stéphanie" userId="03bcf5a2-8418-45e3-87eb-159b607e2fdb" providerId="ADAL" clId="{9DD8F6D3-D756-4CB9-8F7E-F5BFD389C6DE}" dt="2020-10-17T20:29:12.230" v="318"/>
          <ac:inkMkLst>
            <pc:docMk/>
            <pc:sldMk cId="321838108" sldId="292"/>
            <ac:inkMk id="38" creationId="{79C2FC1A-899C-41C2-BED2-469DB781D1A6}"/>
          </ac:inkMkLst>
        </pc:inkChg>
        <pc:inkChg chg="add mod">
          <ac:chgData name="Lavoie Stéphanie" userId="03bcf5a2-8418-45e3-87eb-159b607e2fdb" providerId="ADAL" clId="{9DD8F6D3-D756-4CB9-8F7E-F5BFD389C6DE}" dt="2020-10-17T20:29:12.230" v="318"/>
          <ac:inkMkLst>
            <pc:docMk/>
            <pc:sldMk cId="321838108" sldId="292"/>
            <ac:inkMk id="39" creationId="{535BAFF6-2376-44BC-B8D1-563D30377354}"/>
          </ac:inkMkLst>
        </pc:inkChg>
        <pc:inkChg chg="add mod">
          <ac:chgData name="Lavoie Stéphanie" userId="03bcf5a2-8418-45e3-87eb-159b607e2fdb" providerId="ADAL" clId="{9DD8F6D3-D756-4CB9-8F7E-F5BFD389C6DE}" dt="2020-10-17T20:29:12.230" v="318"/>
          <ac:inkMkLst>
            <pc:docMk/>
            <pc:sldMk cId="321838108" sldId="292"/>
            <ac:inkMk id="41" creationId="{59E555E4-2958-47E0-97BF-F8E0B5D41B06}"/>
          </ac:inkMkLst>
        </pc:inkChg>
        <pc:inkChg chg="add mod">
          <ac:chgData name="Lavoie Stéphanie" userId="03bcf5a2-8418-45e3-87eb-159b607e2fdb" providerId="ADAL" clId="{9DD8F6D3-D756-4CB9-8F7E-F5BFD389C6DE}" dt="2020-10-17T20:29:12.230" v="318"/>
          <ac:inkMkLst>
            <pc:docMk/>
            <pc:sldMk cId="321838108" sldId="292"/>
            <ac:inkMk id="42" creationId="{B160A35D-963F-48A3-ADFB-CA493AD6F5CD}"/>
          </ac:inkMkLst>
        </pc:inkChg>
        <pc:inkChg chg="add mod">
          <ac:chgData name="Lavoie Stéphanie" userId="03bcf5a2-8418-45e3-87eb-159b607e2fdb" providerId="ADAL" clId="{9DD8F6D3-D756-4CB9-8F7E-F5BFD389C6DE}" dt="2020-10-17T20:29:12.230" v="318"/>
          <ac:inkMkLst>
            <pc:docMk/>
            <pc:sldMk cId="321838108" sldId="292"/>
            <ac:inkMk id="43" creationId="{99C4C986-47CA-4554-8538-86865F734F7C}"/>
          </ac:inkMkLst>
        </pc:inkChg>
        <pc:inkChg chg="add mod">
          <ac:chgData name="Lavoie Stéphanie" userId="03bcf5a2-8418-45e3-87eb-159b607e2fdb" providerId="ADAL" clId="{9DD8F6D3-D756-4CB9-8F7E-F5BFD389C6DE}" dt="2020-10-17T20:29:12.230" v="318"/>
          <ac:inkMkLst>
            <pc:docMk/>
            <pc:sldMk cId="321838108" sldId="292"/>
            <ac:inkMk id="44" creationId="{61A4BC81-74AF-4ACB-95EC-9C23290A5DB8}"/>
          </ac:inkMkLst>
        </pc:inkChg>
        <pc:inkChg chg="add mod">
          <ac:chgData name="Lavoie Stéphanie" userId="03bcf5a2-8418-45e3-87eb-159b607e2fdb" providerId="ADAL" clId="{9DD8F6D3-D756-4CB9-8F7E-F5BFD389C6DE}" dt="2020-10-17T20:29:12.230" v="318"/>
          <ac:inkMkLst>
            <pc:docMk/>
            <pc:sldMk cId="321838108" sldId="292"/>
            <ac:inkMk id="45" creationId="{A0670F11-D1EE-4CDA-BF02-92F33F72DFA0}"/>
          </ac:inkMkLst>
        </pc:inkChg>
        <pc:inkChg chg="add mod">
          <ac:chgData name="Lavoie Stéphanie" userId="03bcf5a2-8418-45e3-87eb-159b607e2fdb" providerId="ADAL" clId="{9DD8F6D3-D756-4CB9-8F7E-F5BFD389C6DE}" dt="2020-10-17T20:29:12.230" v="318"/>
          <ac:inkMkLst>
            <pc:docMk/>
            <pc:sldMk cId="321838108" sldId="292"/>
            <ac:inkMk id="46" creationId="{F96CF40E-04F7-4996-A263-C64108BED0BE}"/>
          </ac:inkMkLst>
        </pc:inkChg>
        <pc:inkChg chg="add mod">
          <ac:chgData name="Lavoie Stéphanie" userId="03bcf5a2-8418-45e3-87eb-159b607e2fdb" providerId="ADAL" clId="{9DD8F6D3-D756-4CB9-8F7E-F5BFD389C6DE}" dt="2020-10-17T20:29:12.230" v="318"/>
          <ac:inkMkLst>
            <pc:docMk/>
            <pc:sldMk cId="321838108" sldId="292"/>
            <ac:inkMk id="47" creationId="{17EC51E5-A318-4645-8A29-E502B5A12259}"/>
          </ac:inkMkLst>
        </pc:inkChg>
        <pc:inkChg chg="add mod">
          <ac:chgData name="Lavoie Stéphanie" userId="03bcf5a2-8418-45e3-87eb-159b607e2fdb" providerId="ADAL" clId="{9DD8F6D3-D756-4CB9-8F7E-F5BFD389C6DE}" dt="2020-10-17T20:29:12.230" v="318"/>
          <ac:inkMkLst>
            <pc:docMk/>
            <pc:sldMk cId="321838108" sldId="292"/>
            <ac:inkMk id="48" creationId="{6D13607B-50A5-4E57-9ED3-DD59DD03FB8E}"/>
          </ac:inkMkLst>
        </pc:inkChg>
        <pc:inkChg chg="add mod">
          <ac:chgData name="Lavoie Stéphanie" userId="03bcf5a2-8418-45e3-87eb-159b607e2fdb" providerId="ADAL" clId="{9DD8F6D3-D756-4CB9-8F7E-F5BFD389C6DE}" dt="2020-10-17T20:29:12.230" v="318"/>
          <ac:inkMkLst>
            <pc:docMk/>
            <pc:sldMk cId="321838108" sldId="292"/>
            <ac:inkMk id="49" creationId="{B3D52F5D-9987-48F4-910E-C6EC5BFBD371}"/>
          </ac:inkMkLst>
        </pc:inkChg>
        <pc:inkChg chg="add mod">
          <ac:chgData name="Lavoie Stéphanie" userId="03bcf5a2-8418-45e3-87eb-159b607e2fdb" providerId="ADAL" clId="{9DD8F6D3-D756-4CB9-8F7E-F5BFD389C6DE}" dt="2020-10-17T20:29:12.230" v="318"/>
          <ac:inkMkLst>
            <pc:docMk/>
            <pc:sldMk cId="321838108" sldId="292"/>
            <ac:inkMk id="50" creationId="{C1647C0C-FB0A-455F-A1AF-0EA711BD373B}"/>
          </ac:inkMkLst>
        </pc:inkChg>
        <pc:inkChg chg="add mod">
          <ac:chgData name="Lavoie Stéphanie" userId="03bcf5a2-8418-45e3-87eb-159b607e2fdb" providerId="ADAL" clId="{9DD8F6D3-D756-4CB9-8F7E-F5BFD389C6DE}" dt="2020-10-17T20:29:12.230" v="318"/>
          <ac:inkMkLst>
            <pc:docMk/>
            <pc:sldMk cId="321838108" sldId="292"/>
            <ac:inkMk id="51" creationId="{B8E15C88-07D7-4F71-A186-580A7D228501}"/>
          </ac:inkMkLst>
        </pc:inkChg>
        <pc:inkChg chg="add">
          <ac:chgData name="Lavoie Stéphanie" userId="03bcf5a2-8418-45e3-87eb-159b607e2fdb" providerId="ADAL" clId="{9DD8F6D3-D756-4CB9-8F7E-F5BFD389C6DE}" dt="2020-10-17T20:29:19.726" v="319" actId="9405"/>
          <ac:inkMkLst>
            <pc:docMk/>
            <pc:sldMk cId="321838108" sldId="292"/>
            <ac:inkMk id="53" creationId="{258BE599-B5A8-4B42-A63A-6B0281FAED7F}"/>
          </ac:inkMkLst>
        </pc:inkChg>
        <pc:inkChg chg="add mod">
          <ac:chgData name="Lavoie Stéphanie" userId="03bcf5a2-8418-45e3-87eb-159b607e2fdb" providerId="ADAL" clId="{9DD8F6D3-D756-4CB9-8F7E-F5BFD389C6DE}" dt="2020-10-17T20:29:27.464" v="326"/>
          <ac:inkMkLst>
            <pc:docMk/>
            <pc:sldMk cId="321838108" sldId="292"/>
            <ac:inkMk id="54" creationId="{8123DA0C-BEDC-438D-9EC8-008006457A00}"/>
          </ac:inkMkLst>
        </pc:inkChg>
        <pc:inkChg chg="add mod">
          <ac:chgData name="Lavoie Stéphanie" userId="03bcf5a2-8418-45e3-87eb-159b607e2fdb" providerId="ADAL" clId="{9DD8F6D3-D756-4CB9-8F7E-F5BFD389C6DE}" dt="2020-10-17T20:29:27.464" v="326"/>
          <ac:inkMkLst>
            <pc:docMk/>
            <pc:sldMk cId="321838108" sldId="292"/>
            <ac:inkMk id="55" creationId="{BE4B8E73-0604-4894-91C9-1172A70FE7C3}"/>
          </ac:inkMkLst>
        </pc:inkChg>
        <pc:inkChg chg="add mod">
          <ac:chgData name="Lavoie Stéphanie" userId="03bcf5a2-8418-45e3-87eb-159b607e2fdb" providerId="ADAL" clId="{9DD8F6D3-D756-4CB9-8F7E-F5BFD389C6DE}" dt="2020-10-17T20:29:27.464" v="326"/>
          <ac:inkMkLst>
            <pc:docMk/>
            <pc:sldMk cId="321838108" sldId="292"/>
            <ac:inkMk id="56" creationId="{7A48B7FE-74DB-40E8-B1F2-61C4BEB153A9}"/>
          </ac:inkMkLst>
        </pc:inkChg>
        <pc:inkChg chg="add mod">
          <ac:chgData name="Lavoie Stéphanie" userId="03bcf5a2-8418-45e3-87eb-159b607e2fdb" providerId="ADAL" clId="{9DD8F6D3-D756-4CB9-8F7E-F5BFD389C6DE}" dt="2020-10-17T20:29:27.464" v="326"/>
          <ac:inkMkLst>
            <pc:docMk/>
            <pc:sldMk cId="321838108" sldId="292"/>
            <ac:inkMk id="57" creationId="{23473E7D-2585-4CF3-A9E2-93D5EFD569BE}"/>
          </ac:inkMkLst>
        </pc:inkChg>
        <pc:inkChg chg="add mod">
          <ac:chgData name="Lavoie Stéphanie" userId="03bcf5a2-8418-45e3-87eb-159b607e2fdb" providerId="ADAL" clId="{9DD8F6D3-D756-4CB9-8F7E-F5BFD389C6DE}" dt="2020-10-17T20:29:27.464" v="326"/>
          <ac:inkMkLst>
            <pc:docMk/>
            <pc:sldMk cId="321838108" sldId="292"/>
            <ac:inkMk id="58" creationId="{2BBA1E0B-4AA1-4B2A-B358-A5C9AF73BCF0}"/>
          </ac:inkMkLst>
        </pc:inkChg>
        <pc:inkChg chg="add mod">
          <ac:chgData name="Lavoie Stéphanie" userId="03bcf5a2-8418-45e3-87eb-159b607e2fdb" providerId="ADAL" clId="{9DD8F6D3-D756-4CB9-8F7E-F5BFD389C6DE}" dt="2020-10-17T20:29:30.267" v="330"/>
          <ac:inkMkLst>
            <pc:docMk/>
            <pc:sldMk cId="321838108" sldId="292"/>
            <ac:inkMk id="59" creationId="{B5A7243F-7F2F-43CB-A422-8F3DCA31DBFA}"/>
          </ac:inkMkLst>
        </pc:inkChg>
        <pc:inkChg chg="add mod">
          <ac:chgData name="Lavoie Stéphanie" userId="03bcf5a2-8418-45e3-87eb-159b607e2fdb" providerId="ADAL" clId="{9DD8F6D3-D756-4CB9-8F7E-F5BFD389C6DE}" dt="2020-10-17T20:29:30.267" v="330"/>
          <ac:inkMkLst>
            <pc:docMk/>
            <pc:sldMk cId="321838108" sldId="292"/>
            <ac:inkMk id="61" creationId="{F0752836-D859-4993-A4FC-DB78844A9C4F}"/>
          </ac:inkMkLst>
        </pc:inkChg>
        <pc:inkChg chg="add mod">
          <ac:chgData name="Lavoie Stéphanie" userId="03bcf5a2-8418-45e3-87eb-159b607e2fdb" providerId="ADAL" clId="{9DD8F6D3-D756-4CB9-8F7E-F5BFD389C6DE}" dt="2020-10-17T20:29:30.267" v="330"/>
          <ac:inkMkLst>
            <pc:docMk/>
            <pc:sldMk cId="321838108" sldId="292"/>
            <ac:inkMk id="62" creationId="{A35D89D4-62AD-4D3C-957B-82D20F8E2D37}"/>
          </ac:inkMkLst>
        </pc:inkChg>
        <pc:inkChg chg="add mod">
          <ac:chgData name="Lavoie Stéphanie" userId="03bcf5a2-8418-45e3-87eb-159b607e2fdb" providerId="ADAL" clId="{9DD8F6D3-D756-4CB9-8F7E-F5BFD389C6DE}" dt="2020-10-17T20:29:30.267" v="330"/>
          <ac:inkMkLst>
            <pc:docMk/>
            <pc:sldMk cId="321838108" sldId="292"/>
            <ac:inkMk id="63" creationId="{A254DCB8-F152-4236-A5AE-5947F7787663}"/>
          </ac:inkMkLst>
        </pc:inkChg>
        <pc:inkChg chg="add mod">
          <ac:chgData name="Lavoie Stéphanie" userId="03bcf5a2-8418-45e3-87eb-159b607e2fdb" providerId="ADAL" clId="{9DD8F6D3-D756-4CB9-8F7E-F5BFD389C6DE}" dt="2020-10-17T20:29:38.159" v="339"/>
          <ac:inkMkLst>
            <pc:docMk/>
            <pc:sldMk cId="321838108" sldId="292"/>
            <ac:inkMk id="65" creationId="{CA717D5D-4201-4CBA-8F7E-B004FBDFFDB2}"/>
          </ac:inkMkLst>
        </pc:inkChg>
        <pc:inkChg chg="add mod">
          <ac:chgData name="Lavoie Stéphanie" userId="03bcf5a2-8418-45e3-87eb-159b607e2fdb" providerId="ADAL" clId="{9DD8F6D3-D756-4CB9-8F7E-F5BFD389C6DE}" dt="2020-10-17T20:29:38.159" v="339"/>
          <ac:inkMkLst>
            <pc:docMk/>
            <pc:sldMk cId="321838108" sldId="292"/>
            <ac:inkMk id="66" creationId="{5D82DE4A-1333-4889-BB20-95ED067BA4BB}"/>
          </ac:inkMkLst>
        </pc:inkChg>
        <pc:inkChg chg="add mod">
          <ac:chgData name="Lavoie Stéphanie" userId="03bcf5a2-8418-45e3-87eb-159b607e2fdb" providerId="ADAL" clId="{9DD8F6D3-D756-4CB9-8F7E-F5BFD389C6DE}" dt="2020-10-17T20:29:38.159" v="339"/>
          <ac:inkMkLst>
            <pc:docMk/>
            <pc:sldMk cId="321838108" sldId="292"/>
            <ac:inkMk id="67" creationId="{341AD4B8-AADD-4B79-95E6-AD7E0F5B307F}"/>
          </ac:inkMkLst>
        </pc:inkChg>
        <pc:inkChg chg="add mod">
          <ac:chgData name="Lavoie Stéphanie" userId="03bcf5a2-8418-45e3-87eb-159b607e2fdb" providerId="ADAL" clId="{9DD8F6D3-D756-4CB9-8F7E-F5BFD389C6DE}" dt="2020-10-17T20:29:38.159" v="339"/>
          <ac:inkMkLst>
            <pc:docMk/>
            <pc:sldMk cId="321838108" sldId="292"/>
            <ac:inkMk id="68" creationId="{162B11EC-E6B3-4799-A434-4E3F94BACBA9}"/>
          </ac:inkMkLst>
        </pc:inkChg>
        <pc:inkChg chg="add mod">
          <ac:chgData name="Lavoie Stéphanie" userId="03bcf5a2-8418-45e3-87eb-159b607e2fdb" providerId="ADAL" clId="{9DD8F6D3-D756-4CB9-8F7E-F5BFD389C6DE}" dt="2020-10-17T20:29:38.159" v="339"/>
          <ac:inkMkLst>
            <pc:docMk/>
            <pc:sldMk cId="321838108" sldId="292"/>
            <ac:inkMk id="69" creationId="{FF615A3F-C32C-407A-9486-50FEA6114340}"/>
          </ac:inkMkLst>
        </pc:inkChg>
        <pc:inkChg chg="add mod">
          <ac:chgData name="Lavoie Stéphanie" userId="03bcf5a2-8418-45e3-87eb-159b607e2fdb" providerId="ADAL" clId="{9DD8F6D3-D756-4CB9-8F7E-F5BFD389C6DE}" dt="2020-10-17T20:29:38.159" v="339"/>
          <ac:inkMkLst>
            <pc:docMk/>
            <pc:sldMk cId="321838108" sldId="292"/>
            <ac:inkMk id="70" creationId="{64D71F26-FF14-4048-9274-AAC1B745F0E0}"/>
          </ac:inkMkLst>
        </pc:inkChg>
        <pc:inkChg chg="add mod">
          <ac:chgData name="Lavoie Stéphanie" userId="03bcf5a2-8418-45e3-87eb-159b607e2fdb" providerId="ADAL" clId="{9DD8F6D3-D756-4CB9-8F7E-F5BFD389C6DE}" dt="2020-10-17T20:29:38.159" v="339"/>
          <ac:inkMkLst>
            <pc:docMk/>
            <pc:sldMk cId="321838108" sldId="292"/>
            <ac:inkMk id="71" creationId="{0514669B-61AD-40BB-B9E8-B7043239AC4E}"/>
          </ac:inkMkLst>
        </pc:inkChg>
        <pc:inkChg chg="add mod">
          <ac:chgData name="Lavoie Stéphanie" userId="03bcf5a2-8418-45e3-87eb-159b607e2fdb" providerId="ADAL" clId="{9DD8F6D3-D756-4CB9-8F7E-F5BFD389C6DE}" dt="2020-10-17T20:29:38.159" v="339"/>
          <ac:inkMkLst>
            <pc:docMk/>
            <pc:sldMk cId="321838108" sldId="292"/>
            <ac:inkMk id="72" creationId="{DE92DEF5-4172-4E59-94DD-E317856A1FA5}"/>
          </ac:inkMkLst>
        </pc:inkChg>
      </pc:sldChg>
      <pc:sldChg chg="addSp delSp modSp add">
        <pc:chgData name="Lavoie Stéphanie" userId="03bcf5a2-8418-45e3-87eb-159b607e2fdb" providerId="ADAL" clId="{9DD8F6D3-D756-4CB9-8F7E-F5BFD389C6DE}" dt="2020-10-17T20:32:39.671" v="627"/>
        <pc:sldMkLst>
          <pc:docMk/>
          <pc:sldMk cId="3608205954" sldId="293"/>
        </pc:sldMkLst>
        <pc:grpChg chg="del mod">
          <ac:chgData name="Lavoie Stéphanie" userId="03bcf5a2-8418-45e3-87eb-159b607e2fdb" providerId="ADAL" clId="{9DD8F6D3-D756-4CB9-8F7E-F5BFD389C6DE}" dt="2020-10-17T20:30:05.092" v="404"/>
          <ac:grpSpMkLst>
            <pc:docMk/>
            <pc:sldMk cId="3608205954" sldId="293"/>
            <ac:grpSpMk id="23" creationId="{75E938D2-AE84-4293-A029-35FE2FEE07B2}"/>
          </ac:grpSpMkLst>
        </pc:grpChg>
        <pc:grpChg chg="del mod">
          <ac:chgData name="Lavoie Stéphanie" userId="03bcf5a2-8418-45e3-87eb-159b607e2fdb" providerId="ADAL" clId="{9DD8F6D3-D756-4CB9-8F7E-F5BFD389C6DE}" dt="2020-10-17T20:30:05.091" v="399"/>
          <ac:grpSpMkLst>
            <pc:docMk/>
            <pc:sldMk cId="3608205954" sldId="293"/>
            <ac:grpSpMk id="52" creationId="{C0E9FC4E-6157-48A6-BF17-3651BC3B180D}"/>
          </ac:grpSpMkLst>
        </pc:grpChg>
        <pc:grpChg chg="del mod">
          <ac:chgData name="Lavoie Stéphanie" userId="03bcf5a2-8418-45e3-87eb-159b607e2fdb" providerId="ADAL" clId="{9DD8F6D3-D756-4CB9-8F7E-F5BFD389C6DE}" dt="2020-10-17T20:30:00.298" v="379"/>
          <ac:grpSpMkLst>
            <pc:docMk/>
            <pc:sldMk cId="3608205954" sldId="293"/>
            <ac:grpSpMk id="60" creationId="{6E6BFCDF-E3AA-4C63-80C2-B338E3F0C0D5}"/>
          </ac:grpSpMkLst>
        </pc:grpChg>
        <pc:grpChg chg="del mod">
          <ac:chgData name="Lavoie Stéphanie" userId="03bcf5a2-8418-45e3-87eb-159b607e2fdb" providerId="ADAL" clId="{9DD8F6D3-D756-4CB9-8F7E-F5BFD389C6DE}" dt="2020-10-17T20:29:59.699" v="376"/>
          <ac:grpSpMkLst>
            <pc:docMk/>
            <pc:sldMk cId="3608205954" sldId="293"/>
            <ac:grpSpMk id="64" creationId="{B53288A7-1EF9-4145-BCF0-55371C05B6AD}"/>
          </ac:grpSpMkLst>
        </pc:grpChg>
        <pc:grpChg chg="del mod">
          <ac:chgData name="Lavoie Stéphanie" userId="03bcf5a2-8418-45e3-87eb-159b607e2fdb" providerId="ADAL" clId="{9DD8F6D3-D756-4CB9-8F7E-F5BFD389C6DE}" dt="2020-10-17T20:29:59.166" v="370"/>
          <ac:grpSpMkLst>
            <pc:docMk/>
            <pc:sldMk cId="3608205954" sldId="293"/>
            <ac:grpSpMk id="74" creationId="{B3575E40-E8EA-4B4B-87B3-0CFBEE6E6452}"/>
          </ac:grpSpMkLst>
        </pc:grpChg>
        <pc:grpChg chg="mod">
          <ac:chgData name="Lavoie Stéphanie" userId="03bcf5a2-8418-45e3-87eb-159b607e2fdb" providerId="ADAL" clId="{9DD8F6D3-D756-4CB9-8F7E-F5BFD389C6DE}" dt="2020-10-17T20:30:23.915" v="412"/>
          <ac:grpSpMkLst>
            <pc:docMk/>
            <pc:sldMk cId="3608205954" sldId="293"/>
            <ac:grpSpMk id="78" creationId="{334AD289-FC14-4129-AA52-87C074446D81}"/>
          </ac:grpSpMkLst>
        </pc:grpChg>
        <pc:grpChg chg="mod">
          <ac:chgData name="Lavoie Stéphanie" userId="03bcf5a2-8418-45e3-87eb-159b607e2fdb" providerId="ADAL" clId="{9DD8F6D3-D756-4CB9-8F7E-F5BFD389C6DE}" dt="2020-10-17T20:30:30.463" v="419"/>
          <ac:grpSpMkLst>
            <pc:docMk/>
            <pc:sldMk cId="3608205954" sldId="293"/>
            <ac:grpSpMk id="85" creationId="{8F49C3C9-7291-47D9-A7B0-24B1CE5D01E8}"/>
          </ac:grpSpMkLst>
        </pc:grpChg>
        <pc:grpChg chg="mod">
          <ac:chgData name="Lavoie Stéphanie" userId="03bcf5a2-8418-45e3-87eb-159b607e2fdb" providerId="ADAL" clId="{9DD8F6D3-D756-4CB9-8F7E-F5BFD389C6DE}" dt="2020-10-17T20:30:37.498" v="429"/>
          <ac:grpSpMkLst>
            <pc:docMk/>
            <pc:sldMk cId="3608205954" sldId="293"/>
            <ac:grpSpMk id="95" creationId="{3DCB74C0-A115-4C75-B21D-C5CF03AB4EBF}"/>
          </ac:grpSpMkLst>
        </pc:grpChg>
        <pc:grpChg chg="mod">
          <ac:chgData name="Lavoie Stéphanie" userId="03bcf5a2-8418-45e3-87eb-159b607e2fdb" providerId="ADAL" clId="{9DD8F6D3-D756-4CB9-8F7E-F5BFD389C6DE}" dt="2020-10-17T20:30:40.728" v="436"/>
          <ac:grpSpMkLst>
            <pc:docMk/>
            <pc:sldMk cId="3608205954" sldId="293"/>
            <ac:grpSpMk id="102" creationId="{60A2BF2F-D3BB-4FD1-8EFB-7F140D85961D}"/>
          </ac:grpSpMkLst>
        </pc:grpChg>
        <pc:grpChg chg="mod">
          <ac:chgData name="Lavoie Stéphanie" userId="03bcf5a2-8418-45e3-87eb-159b607e2fdb" providerId="ADAL" clId="{9DD8F6D3-D756-4CB9-8F7E-F5BFD389C6DE}" dt="2020-10-17T20:30:47.215" v="448"/>
          <ac:grpSpMkLst>
            <pc:docMk/>
            <pc:sldMk cId="3608205954" sldId="293"/>
            <ac:grpSpMk id="114" creationId="{C28B1DD7-E84F-4D59-87E8-47481CB3B744}"/>
          </ac:grpSpMkLst>
        </pc:grpChg>
        <pc:grpChg chg="del mod">
          <ac:chgData name="Lavoie Stéphanie" userId="03bcf5a2-8418-45e3-87eb-159b607e2fdb" providerId="ADAL" clId="{9DD8F6D3-D756-4CB9-8F7E-F5BFD389C6DE}" dt="2020-10-17T20:31:03.598" v="480"/>
          <ac:grpSpMkLst>
            <pc:docMk/>
            <pc:sldMk cId="3608205954" sldId="293"/>
            <ac:grpSpMk id="133" creationId="{DE4DC35C-216A-434B-841F-5FB306811ED3}"/>
          </ac:grpSpMkLst>
        </pc:grpChg>
        <pc:grpChg chg="mod">
          <ac:chgData name="Lavoie Stéphanie" userId="03bcf5a2-8418-45e3-87eb-159b607e2fdb" providerId="ADAL" clId="{9DD8F6D3-D756-4CB9-8F7E-F5BFD389C6DE}" dt="2020-10-17T20:30:57.942" v="467"/>
          <ac:grpSpMkLst>
            <pc:docMk/>
            <pc:sldMk cId="3608205954" sldId="293"/>
            <ac:grpSpMk id="134" creationId="{F20A949F-4279-498A-8CD2-AFCA4199D928}"/>
          </ac:grpSpMkLst>
        </pc:grpChg>
        <pc:grpChg chg="mod">
          <ac:chgData name="Lavoie Stéphanie" userId="03bcf5a2-8418-45e3-87eb-159b607e2fdb" providerId="ADAL" clId="{9DD8F6D3-D756-4CB9-8F7E-F5BFD389C6DE}" dt="2020-10-17T20:30:57.942" v="467"/>
          <ac:grpSpMkLst>
            <pc:docMk/>
            <pc:sldMk cId="3608205954" sldId="293"/>
            <ac:grpSpMk id="135" creationId="{DF81D103-8D7F-4A63-A073-FD97B73749FE}"/>
          </ac:grpSpMkLst>
        </pc:grpChg>
        <pc:grpChg chg="mod">
          <ac:chgData name="Lavoie Stéphanie" userId="03bcf5a2-8418-45e3-87eb-159b607e2fdb" providerId="ADAL" clId="{9DD8F6D3-D756-4CB9-8F7E-F5BFD389C6DE}" dt="2020-10-17T20:31:17.979" v="498"/>
          <ac:grpSpMkLst>
            <pc:docMk/>
            <pc:sldMk cId="3608205954" sldId="293"/>
            <ac:grpSpMk id="148" creationId="{FF2262A6-922D-49B7-AF3B-44EDF5E79D06}"/>
          </ac:grpSpMkLst>
        </pc:grpChg>
        <pc:grpChg chg="del mod">
          <ac:chgData name="Lavoie Stéphanie" userId="03bcf5a2-8418-45e3-87eb-159b607e2fdb" providerId="ADAL" clId="{9DD8F6D3-D756-4CB9-8F7E-F5BFD389C6DE}" dt="2020-10-17T20:31:17.980" v="500"/>
          <ac:grpSpMkLst>
            <pc:docMk/>
            <pc:sldMk cId="3608205954" sldId="293"/>
            <ac:grpSpMk id="156" creationId="{189C2234-6A07-4142-98FC-D2EF61B17C7C}"/>
          </ac:grpSpMkLst>
        </pc:grpChg>
        <pc:grpChg chg="del mod">
          <ac:chgData name="Lavoie Stéphanie" userId="03bcf5a2-8418-45e3-87eb-159b607e2fdb" providerId="ADAL" clId="{9DD8F6D3-D756-4CB9-8F7E-F5BFD389C6DE}" dt="2020-10-17T20:31:28.726" v="516"/>
          <ac:grpSpMkLst>
            <pc:docMk/>
            <pc:sldMk cId="3608205954" sldId="293"/>
            <ac:grpSpMk id="160" creationId="{67A91ADA-891D-4548-8554-8409544ABDDD}"/>
          </ac:grpSpMkLst>
        </pc:grpChg>
        <pc:grpChg chg="del mod">
          <ac:chgData name="Lavoie Stéphanie" userId="03bcf5a2-8418-45e3-87eb-159b607e2fdb" providerId="ADAL" clId="{9DD8F6D3-D756-4CB9-8F7E-F5BFD389C6DE}" dt="2020-10-17T20:31:23.343" v="510"/>
          <ac:grpSpMkLst>
            <pc:docMk/>
            <pc:sldMk cId="3608205954" sldId="293"/>
            <ac:grpSpMk id="163" creationId="{C68FCC89-A588-4D9B-8BD9-287BC54E87B1}"/>
          </ac:grpSpMkLst>
        </pc:grpChg>
        <pc:grpChg chg="del mod">
          <ac:chgData name="Lavoie Stéphanie" userId="03bcf5a2-8418-45e3-87eb-159b607e2fdb" providerId="ADAL" clId="{9DD8F6D3-D756-4CB9-8F7E-F5BFD389C6DE}" dt="2020-10-17T20:31:24.825" v="513"/>
          <ac:grpSpMkLst>
            <pc:docMk/>
            <pc:sldMk cId="3608205954" sldId="293"/>
            <ac:grpSpMk id="169" creationId="{AB19EEC4-345F-47A3-8CDD-BCDD13317542}"/>
          </ac:grpSpMkLst>
        </pc:grpChg>
        <pc:grpChg chg="mod">
          <ac:chgData name="Lavoie Stéphanie" userId="03bcf5a2-8418-45e3-87eb-159b607e2fdb" providerId="ADAL" clId="{9DD8F6D3-D756-4CB9-8F7E-F5BFD389C6DE}" dt="2020-10-17T20:31:24.825" v="513"/>
          <ac:grpSpMkLst>
            <pc:docMk/>
            <pc:sldMk cId="3608205954" sldId="293"/>
            <ac:grpSpMk id="172" creationId="{F5F027E9-D192-4BEF-BD4C-48D7BDAC3A68}"/>
          </ac:grpSpMkLst>
        </pc:grpChg>
        <pc:grpChg chg="del mod">
          <ac:chgData name="Lavoie Stéphanie" userId="03bcf5a2-8418-45e3-87eb-159b607e2fdb" providerId="ADAL" clId="{9DD8F6D3-D756-4CB9-8F7E-F5BFD389C6DE}" dt="2020-10-17T20:31:34.623" v="528"/>
          <ac:grpSpMkLst>
            <pc:docMk/>
            <pc:sldMk cId="3608205954" sldId="293"/>
            <ac:grpSpMk id="184" creationId="{FFC33CB4-9504-4FE1-A258-5135FD5A5215}"/>
          </ac:grpSpMkLst>
        </pc:grpChg>
        <pc:grpChg chg="del mod">
          <ac:chgData name="Lavoie Stéphanie" userId="03bcf5a2-8418-45e3-87eb-159b607e2fdb" providerId="ADAL" clId="{9DD8F6D3-D756-4CB9-8F7E-F5BFD389C6DE}" dt="2020-10-17T20:31:45.051" v="544"/>
          <ac:grpSpMkLst>
            <pc:docMk/>
            <pc:sldMk cId="3608205954" sldId="293"/>
            <ac:grpSpMk id="185" creationId="{DE0AD483-8AD4-4277-8E72-C84E7DBCD285}"/>
          </ac:grpSpMkLst>
        </pc:grpChg>
        <pc:grpChg chg="del mod">
          <ac:chgData name="Lavoie Stéphanie" userId="03bcf5a2-8418-45e3-87eb-159b607e2fdb" providerId="ADAL" clId="{9DD8F6D3-D756-4CB9-8F7E-F5BFD389C6DE}" dt="2020-10-17T20:31:48.304" v="550"/>
          <ac:grpSpMkLst>
            <pc:docMk/>
            <pc:sldMk cId="3608205954" sldId="293"/>
            <ac:grpSpMk id="192" creationId="{1C493A4A-E9F8-44D3-B10A-AE81944883A9}"/>
          </ac:grpSpMkLst>
        </pc:grpChg>
        <pc:grpChg chg="del mod">
          <ac:chgData name="Lavoie Stéphanie" userId="03bcf5a2-8418-45e3-87eb-159b607e2fdb" providerId="ADAL" clId="{9DD8F6D3-D756-4CB9-8F7E-F5BFD389C6DE}" dt="2020-10-17T20:31:48.304" v="550"/>
          <ac:grpSpMkLst>
            <pc:docMk/>
            <pc:sldMk cId="3608205954" sldId="293"/>
            <ac:grpSpMk id="201" creationId="{AD6134AE-967D-4B3B-926F-76167F6124DF}"/>
          </ac:grpSpMkLst>
        </pc:grpChg>
        <pc:grpChg chg="del mod">
          <ac:chgData name="Lavoie Stéphanie" userId="03bcf5a2-8418-45e3-87eb-159b607e2fdb" providerId="ADAL" clId="{9DD8F6D3-D756-4CB9-8F7E-F5BFD389C6DE}" dt="2020-10-17T20:31:48.304" v="550"/>
          <ac:grpSpMkLst>
            <pc:docMk/>
            <pc:sldMk cId="3608205954" sldId="293"/>
            <ac:grpSpMk id="202" creationId="{494338E9-93AA-463A-87A2-D02CB25F8049}"/>
          </ac:grpSpMkLst>
        </pc:grpChg>
        <pc:grpChg chg="del mod">
          <ac:chgData name="Lavoie Stéphanie" userId="03bcf5a2-8418-45e3-87eb-159b607e2fdb" providerId="ADAL" clId="{9DD8F6D3-D756-4CB9-8F7E-F5BFD389C6DE}" dt="2020-10-17T20:31:48.304" v="550"/>
          <ac:grpSpMkLst>
            <pc:docMk/>
            <pc:sldMk cId="3608205954" sldId="293"/>
            <ac:grpSpMk id="206" creationId="{72CDEA5B-AC01-424F-899F-50A817341C65}"/>
          </ac:grpSpMkLst>
        </pc:grpChg>
        <pc:grpChg chg="mod">
          <ac:chgData name="Lavoie Stéphanie" userId="03bcf5a2-8418-45e3-87eb-159b607e2fdb" providerId="ADAL" clId="{9DD8F6D3-D756-4CB9-8F7E-F5BFD389C6DE}" dt="2020-10-17T20:31:48.304" v="550"/>
          <ac:grpSpMkLst>
            <pc:docMk/>
            <pc:sldMk cId="3608205954" sldId="293"/>
            <ac:grpSpMk id="208" creationId="{0B74E03A-9D26-4344-9645-3657DCC82304}"/>
          </ac:grpSpMkLst>
        </pc:grpChg>
        <pc:grpChg chg="del mod">
          <ac:chgData name="Lavoie Stéphanie" userId="03bcf5a2-8418-45e3-87eb-159b607e2fdb" providerId="ADAL" clId="{9DD8F6D3-D756-4CB9-8F7E-F5BFD389C6DE}" dt="2020-10-17T20:31:57.009" v="565"/>
          <ac:grpSpMkLst>
            <pc:docMk/>
            <pc:sldMk cId="3608205954" sldId="293"/>
            <ac:grpSpMk id="213" creationId="{B7AC853D-D5D8-4528-AE64-D17AE9EAAB42}"/>
          </ac:grpSpMkLst>
        </pc:grpChg>
        <pc:grpChg chg="mod">
          <ac:chgData name="Lavoie Stéphanie" userId="03bcf5a2-8418-45e3-87eb-159b607e2fdb" providerId="ADAL" clId="{9DD8F6D3-D756-4CB9-8F7E-F5BFD389C6DE}" dt="2020-10-17T20:31:57.009" v="565"/>
          <ac:grpSpMkLst>
            <pc:docMk/>
            <pc:sldMk cId="3608205954" sldId="293"/>
            <ac:grpSpMk id="223" creationId="{4A6F2F99-82A6-43FC-BA01-230497313D1A}"/>
          </ac:grpSpMkLst>
        </pc:grpChg>
        <pc:grpChg chg="mod">
          <ac:chgData name="Lavoie Stéphanie" userId="03bcf5a2-8418-45e3-87eb-159b607e2fdb" providerId="ADAL" clId="{9DD8F6D3-D756-4CB9-8F7E-F5BFD389C6DE}" dt="2020-10-17T20:32:00.394" v="569"/>
          <ac:grpSpMkLst>
            <pc:docMk/>
            <pc:sldMk cId="3608205954" sldId="293"/>
            <ac:grpSpMk id="227" creationId="{8F42F9AA-64B7-4BC6-AE69-C694280A8013}"/>
          </ac:grpSpMkLst>
        </pc:grpChg>
        <pc:grpChg chg="mod">
          <ac:chgData name="Lavoie Stéphanie" userId="03bcf5a2-8418-45e3-87eb-159b607e2fdb" providerId="ADAL" clId="{9DD8F6D3-D756-4CB9-8F7E-F5BFD389C6DE}" dt="2020-10-17T20:32:08.347" v="579"/>
          <ac:grpSpMkLst>
            <pc:docMk/>
            <pc:sldMk cId="3608205954" sldId="293"/>
            <ac:grpSpMk id="237" creationId="{4C89CF3C-A3F1-4366-81EE-C8653BCB63A4}"/>
          </ac:grpSpMkLst>
        </pc:grpChg>
        <pc:grpChg chg="del mod">
          <ac:chgData name="Lavoie Stéphanie" userId="03bcf5a2-8418-45e3-87eb-159b607e2fdb" providerId="ADAL" clId="{9DD8F6D3-D756-4CB9-8F7E-F5BFD389C6DE}" dt="2020-10-17T20:32:22.194" v="609"/>
          <ac:grpSpMkLst>
            <pc:docMk/>
            <pc:sldMk cId="3608205954" sldId="293"/>
            <ac:grpSpMk id="248" creationId="{6B9426A3-2E93-41C9-8FAE-4756A93EC9C8}"/>
          </ac:grpSpMkLst>
        </pc:grpChg>
        <pc:grpChg chg="del mod">
          <ac:chgData name="Lavoie Stéphanie" userId="03bcf5a2-8418-45e3-87eb-159b607e2fdb" providerId="ADAL" clId="{9DD8F6D3-D756-4CB9-8F7E-F5BFD389C6DE}" dt="2020-10-17T20:32:22.194" v="609"/>
          <ac:grpSpMkLst>
            <pc:docMk/>
            <pc:sldMk cId="3608205954" sldId="293"/>
            <ac:grpSpMk id="267" creationId="{022CB76F-97A0-4F4E-BE3D-3FFE07971701}"/>
          </ac:grpSpMkLst>
        </pc:grpChg>
        <pc:grpChg chg="del mod">
          <ac:chgData name="Lavoie Stéphanie" userId="03bcf5a2-8418-45e3-87eb-159b607e2fdb" providerId="ADAL" clId="{9DD8F6D3-D756-4CB9-8F7E-F5BFD389C6DE}" dt="2020-10-17T20:32:39.671" v="627"/>
          <ac:grpSpMkLst>
            <pc:docMk/>
            <pc:sldMk cId="3608205954" sldId="293"/>
            <ac:grpSpMk id="268" creationId="{4584B4A1-63F5-453F-9A62-DAF0B53877FC}"/>
          </ac:grpSpMkLst>
        </pc:grpChg>
        <pc:grpChg chg="del mod">
          <ac:chgData name="Lavoie Stéphanie" userId="03bcf5a2-8418-45e3-87eb-159b607e2fdb" providerId="ADAL" clId="{9DD8F6D3-D756-4CB9-8F7E-F5BFD389C6DE}" dt="2020-10-17T20:32:34.861" v="624"/>
          <ac:grpSpMkLst>
            <pc:docMk/>
            <pc:sldMk cId="3608205954" sldId="293"/>
            <ac:grpSpMk id="275" creationId="{CC312CB7-726F-4B39-A8D7-BF6185D11665}"/>
          </ac:grpSpMkLst>
        </pc:grpChg>
        <pc:grpChg chg="del mod">
          <ac:chgData name="Lavoie Stéphanie" userId="03bcf5a2-8418-45e3-87eb-159b607e2fdb" providerId="ADAL" clId="{9DD8F6D3-D756-4CB9-8F7E-F5BFD389C6DE}" dt="2020-10-17T20:32:39.671" v="627"/>
          <ac:grpSpMkLst>
            <pc:docMk/>
            <pc:sldMk cId="3608205954" sldId="293"/>
            <ac:grpSpMk id="283" creationId="{6DF97A7C-5A09-46F4-9F16-61AA57FAE874}"/>
          </ac:grpSpMkLst>
        </pc:grpChg>
        <pc:grpChg chg="mod">
          <ac:chgData name="Lavoie Stéphanie" userId="03bcf5a2-8418-45e3-87eb-159b607e2fdb" providerId="ADAL" clId="{9DD8F6D3-D756-4CB9-8F7E-F5BFD389C6DE}" dt="2020-10-17T20:32:39.671" v="627"/>
          <ac:grpSpMkLst>
            <pc:docMk/>
            <pc:sldMk cId="3608205954" sldId="293"/>
            <ac:grpSpMk id="286" creationId="{8ECE6AE6-B9AB-4EC2-B6DD-4D9FE34EFB9C}"/>
          </ac:grpSpMkLst>
        </pc:grpChg>
        <pc:inkChg chg="del">
          <ac:chgData name="Lavoie Stéphanie" userId="03bcf5a2-8418-45e3-87eb-159b607e2fdb" providerId="ADAL" clId="{9DD8F6D3-D756-4CB9-8F7E-F5BFD389C6DE}" dt="2020-10-17T20:29:58.890" v="347"/>
          <ac:inkMkLst>
            <pc:docMk/>
            <pc:sldMk cId="3608205954" sldId="293"/>
            <ac:inkMk id="6" creationId="{18622CBB-6FF6-42FB-AAE4-3C427C657D57}"/>
          </ac:inkMkLst>
        </pc:inkChg>
        <pc:inkChg chg="del">
          <ac:chgData name="Lavoie Stéphanie" userId="03bcf5a2-8418-45e3-87eb-159b607e2fdb" providerId="ADAL" clId="{9DD8F6D3-D756-4CB9-8F7E-F5BFD389C6DE}" dt="2020-10-17T20:29:58.893" v="361"/>
          <ac:inkMkLst>
            <pc:docMk/>
            <pc:sldMk cId="3608205954" sldId="293"/>
            <ac:inkMk id="7" creationId="{465419CC-A656-4466-8729-DB2C585A5A49}"/>
          </ac:inkMkLst>
        </pc:inkChg>
        <pc:inkChg chg="del">
          <ac:chgData name="Lavoie Stéphanie" userId="03bcf5a2-8418-45e3-87eb-159b607e2fdb" providerId="ADAL" clId="{9DD8F6D3-D756-4CB9-8F7E-F5BFD389C6DE}" dt="2020-10-17T20:29:58.891" v="350"/>
          <ac:inkMkLst>
            <pc:docMk/>
            <pc:sldMk cId="3608205954" sldId="293"/>
            <ac:inkMk id="8" creationId="{FE7C1C71-2F70-4E92-8B42-C6FD76BD4FAA}"/>
          </ac:inkMkLst>
        </pc:inkChg>
        <pc:inkChg chg="del">
          <ac:chgData name="Lavoie Stéphanie" userId="03bcf5a2-8418-45e3-87eb-159b607e2fdb" providerId="ADAL" clId="{9DD8F6D3-D756-4CB9-8F7E-F5BFD389C6DE}" dt="2020-10-17T20:29:58.889" v="345"/>
          <ac:inkMkLst>
            <pc:docMk/>
            <pc:sldMk cId="3608205954" sldId="293"/>
            <ac:inkMk id="9" creationId="{DFDF8F67-1B79-42DA-9E9C-B6636DED74B0}"/>
          </ac:inkMkLst>
        </pc:inkChg>
        <pc:inkChg chg="del">
          <ac:chgData name="Lavoie Stéphanie" userId="03bcf5a2-8418-45e3-87eb-159b607e2fdb" providerId="ADAL" clId="{9DD8F6D3-D756-4CB9-8F7E-F5BFD389C6DE}" dt="2020-10-17T20:29:58.892" v="356"/>
          <ac:inkMkLst>
            <pc:docMk/>
            <pc:sldMk cId="3608205954" sldId="293"/>
            <ac:inkMk id="10" creationId="{52E14BAD-5CF9-4E46-825D-0DE94E95EE9B}"/>
          </ac:inkMkLst>
        </pc:inkChg>
        <pc:inkChg chg="del">
          <ac:chgData name="Lavoie Stéphanie" userId="03bcf5a2-8418-45e3-87eb-159b607e2fdb" providerId="ADAL" clId="{9DD8F6D3-D756-4CB9-8F7E-F5BFD389C6DE}" dt="2020-10-17T20:29:58.891" v="349"/>
          <ac:inkMkLst>
            <pc:docMk/>
            <pc:sldMk cId="3608205954" sldId="293"/>
            <ac:inkMk id="11" creationId="{55B35701-9F4E-4EA5-AF44-585069BF4EAC}"/>
          </ac:inkMkLst>
        </pc:inkChg>
        <pc:inkChg chg="del">
          <ac:chgData name="Lavoie Stéphanie" userId="03bcf5a2-8418-45e3-87eb-159b607e2fdb" providerId="ADAL" clId="{9DD8F6D3-D756-4CB9-8F7E-F5BFD389C6DE}" dt="2020-10-17T20:29:51.710" v="341"/>
          <ac:inkMkLst>
            <pc:docMk/>
            <pc:sldMk cId="3608205954" sldId="293"/>
            <ac:inkMk id="12" creationId="{0D238597-B972-40F4-B26A-96AB951757A2}"/>
          </ac:inkMkLst>
        </pc:inkChg>
        <pc:inkChg chg="del">
          <ac:chgData name="Lavoie Stéphanie" userId="03bcf5a2-8418-45e3-87eb-159b607e2fdb" providerId="ADAL" clId="{9DD8F6D3-D756-4CB9-8F7E-F5BFD389C6DE}" dt="2020-10-17T20:29:58.891" v="352"/>
          <ac:inkMkLst>
            <pc:docMk/>
            <pc:sldMk cId="3608205954" sldId="293"/>
            <ac:inkMk id="13" creationId="{8A04F450-8FAA-40B6-BD4D-663C46571A9D}"/>
          </ac:inkMkLst>
        </pc:inkChg>
        <pc:inkChg chg="del">
          <ac:chgData name="Lavoie Stéphanie" userId="03bcf5a2-8418-45e3-87eb-159b607e2fdb" providerId="ADAL" clId="{9DD8F6D3-D756-4CB9-8F7E-F5BFD389C6DE}" dt="2020-10-17T20:30:05.091" v="396"/>
          <ac:inkMkLst>
            <pc:docMk/>
            <pc:sldMk cId="3608205954" sldId="293"/>
            <ac:inkMk id="14" creationId="{CC874425-A2D9-46C7-BF5F-34250B9EEE61}"/>
          </ac:inkMkLst>
        </pc:inkChg>
        <pc:inkChg chg="del">
          <ac:chgData name="Lavoie Stéphanie" userId="03bcf5a2-8418-45e3-87eb-159b607e2fdb" providerId="ADAL" clId="{9DD8F6D3-D756-4CB9-8F7E-F5BFD389C6DE}" dt="2020-10-17T20:30:05.092" v="404"/>
          <ac:inkMkLst>
            <pc:docMk/>
            <pc:sldMk cId="3608205954" sldId="293"/>
            <ac:inkMk id="15" creationId="{45D6953C-2433-4BFA-AA97-F7BEE3772C09}"/>
          </ac:inkMkLst>
        </pc:inkChg>
        <pc:inkChg chg="del">
          <ac:chgData name="Lavoie Stéphanie" userId="03bcf5a2-8418-45e3-87eb-159b607e2fdb" providerId="ADAL" clId="{9DD8F6D3-D756-4CB9-8F7E-F5BFD389C6DE}" dt="2020-10-17T20:30:05.092" v="403"/>
          <ac:inkMkLst>
            <pc:docMk/>
            <pc:sldMk cId="3608205954" sldId="293"/>
            <ac:inkMk id="16" creationId="{5FC11067-C522-4E93-932D-05C7083D058D}"/>
          </ac:inkMkLst>
        </pc:inkChg>
        <pc:inkChg chg="del">
          <ac:chgData name="Lavoie Stéphanie" userId="03bcf5a2-8418-45e3-87eb-159b607e2fdb" providerId="ADAL" clId="{9DD8F6D3-D756-4CB9-8F7E-F5BFD389C6DE}" dt="2020-10-17T20:30:05.090" v="392"/>
          <ac:inkMkLst>
            <pc:docMk/>
            <pc:sldMk cId="3608205954" sldId="293"/>
            <ac:inkMk id="17" creationId="{DF359FD1-B4AE-4CA8-BFC2-796F1203EF26}"/>
          </ac:inkMkLst>
        </pc:inkChg>
        <pc:inkChg chg="del">
          <ac:chgData name="Lavoie Stéphanie" userId="03bcf5a2-8418-45e3-87eb-159b607e2fdb" providerId="ADAL" clId="{9DD8F6D3-D756-4CB9-8F7E-F5BFD389C6DE}" dt="2020-10-17T20:30:05.090" v="393"/>
          <ac:inkMkLst>
            <pc:docMk/>
            <pc:sldMk cId="3608205954" sldId="293"/>
            <ac:inkMk id="18" creationId="{6EB11896-8265-4B6F-9A54-AD213CE081C1}"/>
          </ac:inkMkLst>
        </pc:inkChg>
        <pc:inkChg chg="del">
          <ac:chgData name="Lavoie Stéphanie" userId="03bcf5a2-8418-45e3-87eb-159b607e2fdb" providerId="ADAL" clId="{9DD8F6D3-D756-4CB9-8F7E-F5BFD389C6DE}" dt="2020-10-17T20:30:05.092" v="401"/>
          <ac:inkMkLst>
            <pc:docMk/>
            <pc:sldMk cId="3608205954" sldId="293"/>
            <ac:inkMk id="19" creationId="{63BBC054-4B1A-48F0-B45B-2385FE7AFB8D}"/>
          </ac:inkMkLst>
        </pc:inkChg>
        <pc:inkChg chg="del mod">
          <ac:chgData name="Lavoie Stéphanie" userId="03bcf5a2-8418-45e3-87eb-159b607e2fdb" providerId="ADAL" clId="{9DD8F6D3-D756-4CB9-8F7E-F5BFD389C6DE}" dt="2020-10-17T20:30:05.093" v="405"/>
          <ac:inkMkLst>
            <pc:docMk/>
            <pc:sldMk cId="3608205954" sldId="293"/>
            <ac:inkMk id="20" creationId="{E0529EEB-383F-481C-804F-55C8E094418C}"/>
          </ac:inkMkLst>
        </pc:inkChg>
        <pc:inkChg chg="del">
          <ac:chgData name="Lavoie Stéphanie" userId="03bcf5a2-8418-45e3-87eb-159b607e2fdb" providerId="ADAL" clId="{9DD8F6D3-D756-4CB9-8F7E-F5BFD389C6DE}" dt="2020-10-17T20:30:05.089" v="389"/>
          <ac:inkMkLst>
            <pc:docMk/>
            <pc:sldMk cId="3608205954" sldId="293"/>
            <ac:inkMk id="21" creationId="{EF3CF8CA-5829-43FE-BC1C-2E886D7B6BED}"/>
          </ac:inkMkLst>
        </pc:inkChg>
        <pc:inkChg chg="del">
          <ac:chgData name="Lavoie Stéphanie" userId="03bcf5a2-8418-45e3-87eb-159b607e2fdb" providerId="ADAL" clId="{9DD8F6D3-D756-4CB9-8F7E-F5BFD389C6DE}" dt="2020-10-17T20:30:05.091" v="398"/>
          <ac:inkMkLst>
            <pc:docMk/>
            <pc:sldMk cId="3608205954" sldId="293"/>
            <ac:inkMk id="22" creationId="{ABFA8009-D310-485A-B73B-9E897348B2E9}"/>
          </ac:inkMkLst>
        </pc:inkChg>
        <pc:inkChg chg="del">
          <ac:chgData name="Lavoie Stéphanie" userId="03bcf5a2-8418-45e3-87eb-159b607e2fdb" providerId="ADAL" clId="{9DD8F6D3-D756-4CB9-8F7E-F5BFD389C6DE}" dt="2020-10-17T20:29:58.888" v="343"/>
          <ac:inkMkLst>
            <pc:docMk/>
            <pc:sldMk cId="3608205954" sldId="293"/>
            <ac:inkMk id="24" creationId="{134BFA34-901F-490F-B8DD-AEF1BCF2593E}"/>
          </ac:inkMkLst>
        </pc:inkChg>
        <pc:inkChg chg="del">
          <ac:chgData name="Lavoie Stéphanie" userId="03bcf5a2-8418-45e3-87eb-159b607e2fdb" providerId="ADAL" clId="{9DD8F6D3-D756-4CB9-8F7E-F5BFD389C6DE}" dt="2020-10-17T20:29:58.888" v="342"/>
          <ac:inkMkLst>
            <pc:docMk/>
            <pc:sldMk cId="3608205954" sldId="293"/>
            <ac:inkMk id="25" creationId="{B68AD2FF-7068-41A6-996F-61386EF7CA48}"/>
          </ac:inkMkLst>
        </pc:inkChg>
        <pc:inkChg chg="del">
          <ac:chgData name="Lavoie Stéphanie" userId="03bcf5a2-8418-45e3-87eb-159b607e2fdb" providerId="ADAL" clId="{9DD8F6D3-D756-4CB9-8F7E-F5BFD389C6DE}" dt="2020-10-17T20:29:58.890" v="348"/>
          <ac:inkMkLst>
            <pc:docMk/>
            <pc:sldMk cId="3608205954" sldId="293"/>
            <ac:inkMk id="26" creationId="{97E52362-BEF2-4C42-A659-9DBB333DBD05}"/>
          </ac:inkMkLst>
        </pc:inkChg>
        <pc:inkChg chg="del">
          <ac:chgData name="Lavoie Stéphanie" userId="03bcf5a2-8418-45e3-87eb-159b607e2fdb" providerId="ADAL" clId="{9DD8F6D3-D756-4CB9-8F7E-F5BFD389C6DE}" dt="2020-10-17T20:29:58.893" v="358"/>
          <ac:inkMkLst>
            <pc:docMk/>
            <pc:sldMk cId="3608205954" sldId="293"/>
            <ac:inkMk id="27" creationId="{AA7B8C2E-7FDA-4B40-8E08-35343190587B}"/>
          </ac:inkMkLst>
        </pc:inkChg>
        <pc:inkChg chg="del">
          <ac:chgData name="Lavoie Stéphanie" userId="03bcf5a2-8418-45e3-87eb-159b607e2fdb" providerId="ADAL" clId="{9DD8F6D3-D756-4CB9-8F7E-F5BFD389C6DE}" dt="2020-10-17T20:29:58.892" v="353"/>
          <ac:inkMkLst>
            <pc:docMk/>
            <pc:sldMk cId="3608205954" sldId="293"/>
            <ac:inkMk id="28" creationId="{2CA610D3-5763-438B-AFD4-F29123D144E5}"/>
          </ac:inkMkLst>
        </pc:inkChg>
        <pc:inkChg chg="del">
          <ac:chgData name="Lavoie Stéphanie" userId="03bcf5a2-8418-45e3-87eb-159b607e2fdb" providerId="ADAL" clId="{9DD8F6D3-D756-4CB9-8F7E-F5BFD389C6DE}" dt="2020-10-17T20:29:58.892" v="354"/>
          <ac:inkMkLst>
            <pc:docMk/>
            <pc:sldMk cId="3608205954" sldId="293"/>
            <ac:inkMk id="29" creationId="{1995CE6B-D71D-4117-A1AD-A57ED5C75A0F}"/>
          </ac:inkMkLst>
        </pc:inkChg>
        <pc:inkChg chg="del">
          <ac:chgData name="Lavoie Stéphanie" userId="03bcf5a2-8418-45e3-87eb-159b607e2fdb" providerId="ADAL" clId="{9DD8F6D3-D756-4CB9-8F7E-F5BFD389C6DE}" dt="2020-10-17T20:30:05.091" v="395"/>
          <ac:inkMkLst>
            <pc:docMk/>
            <pc:sldMk cId="3608205954" sldId="293"/>
            <ac:inkMk id="30" creationId="{461DBD45-DFD7-4618-979D-092756AE8D1E}"/>
          </ac:inkMkLst>
        </pc:inkChg>
        <pc:inkChg chg="del">
          <ac:chgData name="Lavoie Stéphanie" userId="03bcf5a2-8418-45e3-87eb-159b607e2fdb" providerId="ADAL" clId="{9DD8F6D3-D756-4CB9-8F7E-F5BFD389C6DE}" dt="2020-10-17T20:29:58.892" v="357"/>
          <ac:inkMkLst>
            <pc:docMk/>
            <pc:sldMk cId="3608205954" sldId="293"/>
            <ac:inkMk id="31" creationId="{D648E213-6418-4684-AF1E-AB51FB7D7DEE}"/>
          </ac:inkMkLst>
        </pc:inkChg>
        <pc:inkChg chg="del">
          <ac:chgData name="Lavoie Stéphanie" userId="03bcf5a2-8418-45e3-87eb-159b607e2fdb" providerId="ADAL" clId="{9DD8F6D3-D756-4CB9-8F7E-F5BFD389C6DE}" dt="2020-10-17T20:30:00.299" v="381"/>
          <ac:inkMkLst>
            <pc:docMk/>
            <pc:sldMk cId="3608205954" sldId="293"/>
            <ac:inkMk id="32" creationId="{AD513D3F-04B5-4B91-B9E3-6A9DBA81BDF4}"/>
          </ac:inkMkLst>
        </pc:inkChg>
        <pc:inkChg chg="del">
          <ac:chgData name="Lavoie Stéphanie" userId="03bcf5a2-8418-45e3-87eb-159b607e2fdb" providerId="ADAL" clId="{9DD8F6D3-D756-4CB9-8F7E-F5BFD389C6DE}" dt="2020-10-17T20:30:00.301" v="385"/>
          <ac:inkMkLst>
            <pc:docMk/>
            <pc:sldMk cId="3608205954" sldId="293"/>
            <ac:inkMk id="33" creationId="{C2B49158-927E-4D95-A2E1-D86ED43ACCED}"/>
          </ac:inkMkLst>
        </pc:inkChg>
        <pc:inkChg chg="del">
          <ac:chgData name="Lavoie Stéphanie" userId="03bcf5a2-8418-45e3-87eb-159b607e2fdb" providerId="ADAL" clId="{9DD8F6D3-D756-4CB9-8F7E-F5BFD389C6DE}" dt="2020-10-17T20:30:00.421" v="388"/>
          <ac:inkMkLst>
            <pc:docMk/>
            <pc:sldMk cId="3608205954" sldId="293"/>
            <ac:inkMk id="34" creationId="{82779DFF-2158-4C4A-BEA5-E72736136A9C}"/>
          </ac:inkMkLst>
        </pc:inkChg>
        <pc:inkChg chg="del">
          <ac:chgData name="Lavoie Stéphanie" userId="03bcf5a2-8418-45e3-87eb-159b607e2fdb" providerId="ADAL" clId="{9DD8F6D3-D756-4CB9-8F7E-F5BFD389C6DE}" dt="2020-10-17T20:30:00.300" v="383"/>
          <ac:inkMkLst>
            <pc:docMk/>
            <pc:sldMk cId="3608205954" sldId="293"/>
            <ac:inkMk id="35" creationId="{DEC1D746-D96B-47D6-9AB1-924D86A6B92A}"/>
          </ac:inkMkLst>
        </pc:inkChg>
        <pc:inkChg chg="add mod">
          <ac:chgData name="Lavoie Stéphanie" userId="03bcf5a2-8418-45e3-87eb-159b607e2fdb" providerId="ADAL" clId="{9DD8F6D3-D756-4CB9-8F7E-F5BFD389C6DE}" dt="2020-10-17T20:30:23.915" v="412"/>
          <ac:inkMkLst>
            <pc:docMk/>
            <pc:sldMk cId="3608205954" sldId="293"/>
            <ac:inkMk id="36" creationId="{42255AC3-E857-4D9E-9EC3-12FCE6306929}"/>
          </ac:inkMkLst>
        </pc:inkChg>
        <pc:inkChg chg="del">
          <ac:chgData name="Lavoie Stéphanie" userId="03bcf5a2-8418-45e3-87eb-159b607e2fdb" providerId="ADAL" clId="{9DD8F6D3-D756-4CB9-8F7E-F5BFD389C6DE}" dt="2020-10-17T20:30:05.089" v="390"/>
          <ac:inkMkLst>
            <pc:docMk/>
            <pc:sldMk cId="3608205954" sldId="293"/>
            <ac:inkMk id="37" creationId="{237B71D1-1D68-4584-B216-34BF2B4108B5}"/>
          </ac:inkMkLst>
        </pc:inkChg>
        <pc:inkChg chg="del">
          <ac:chgData name="Lavoie Stéphanie" userId="03bcf5a2-8418-45e3-87eb-159b607e2fdb" providerId="ADAL" clId="{9DD8F6D3-D756-4CB9-8F7E-F5BFD389C6DE}" dt="2020-10-17T20:30:05.090" v="394"/>
          <ac:inkMkLst>
            <pc:docMk/>
            <pc:sldMk cId="3608205954" sldId="293"/>
            <ac:inkMk id="38" creationId="{79C2FC1A-899C-41C2-BED2-469DB781D1A6}"/>
          </ac:inkMkLst>
        </pc:inkChg>
        <pc:inkChg chg="del">
          <ac:chgData name="Lavoie Stéphanie" userId="03bcf5a2-8418-45e3-87eb-159b607e2fdb" providerId="ADAL" clId="{9DD8F6D3-D756-4CB9-8F7E-F5BFD389C6DE}" dt="2020-10-17T20:30:05.090" v="391"/>
          <ac:inkMkLst>
            <pc:docMk/>
            <pc:sldMk cId="3608205954" sldId="293"/>
            <ac:inkMk id="39" creationId="{535BAFF6-2376-44BC-B8D1-563D30377354}"/>
          </ac:inkMkLst>
        </pc:inkChg>
        <pc:inkChg chg="add mod">
          <ac:chgData name="Lavoie Stéphanie" userId="03bcf5a2-8418-45e3-87eb-159b607e2fdb" providerId="ADAL" clId="{9DD8F6D3-D756-4CB9-8F7E-F5BFD389C6DE}" dt="2020-10-17T20:30:23.915" v="412"/>
          <ac:inkMkLst>
            <pc:docMk/>
            <pc:sldMk cId="3608205954" sldId="293"/>
            <ac:inkMk id="40" creationId="{2C62F85C-EC54-471B-825F-59CC1A71AD55}"/>
          </ac:inkMkLst>
        </pc:inkChg>
        <pc:inkChg chg="del">
          <ac:chgData name="Lavoie Stéphanie" userId="03bcf5a2-8418-45e3-87eb-159b607e2fdb" providerId="ADAL" clId="{9DD8F6D3-D756-4CB9-8F7E-F5BFD389C6DE}" dt="2020-10-17T20:30:00.421" v="387"/>
          <ac:inkMkLst>
            <pc:docMk/>
            <pc:sldMk cId="3608205954" sldId="293"/>
            <ac:inkMk id="41" creationId="{59E555E4-2958-47E0-97BF-F8E0B5D41B06}"/>
          </ac:inkMkLst>
        </pc:inkChg>
        <pc:inkChg chg="del">
          <ac:chgData name="Lavoie Stéphanie" userId="03bcf5a2-8418-45e3-87eb-159b607e2fdb" providerId="ADAL" clId="{9DD8F6D3-D756-4CB9-8F7E-F5BFD389C6DE}" dt="2020-10-17T20:30:00.420" v="386"/>
          <ac:inkMkLst>
            <pc:docMk/>
            <pc:sldMk cId="3608205954" sldId="293"/>
            <ac:inkMk id="42" creationId="{B160A35D-963F-48A3-ADFB-CA493AD6F5CD}"/>
          </ac:inkMkLst>
        </pc:inkChg>
        <pc:inkChg chg="del">
          <ac:chgData name="Lavoie Stéphanie" userId="03bcf5a2-8418-45e3-87eb-159b607e2fdb" providerId="ADAL" clId="{9DD8F6D3-D756-4CB9-8F7E-F5BFD389C6DE}" dt="2020-10-17T20:29:58.893" v="359"/>
          <ac:inkMkLst>
            <pc:docMk/>
            <pc:sldMk cId="3608205954" sldId="293"/>
            <ac:inkMk id="43" creationId="{99C4C986-47CA-4554-8538-86865F734F7C}"/>
          </ac:inkMkLst>
        </pc:inkChg>
        <pc:inkChg chg="del">
          <ac:chgData name="Lavoie Stéphanie" userId="03bcf5a2-8418-45e3-87eb-159b607e2fdb" providerId="ADAL" clId="{9DD8F6D3-D756-4CB9-8F7E-F5BFD389C6DE}" dt="2020-10-17T20:30:05.091" v="397"/>
          <ac:inkMkLst>
            <pc:docMk/>
            <pc:sldMk cId="3608205954" sldId="293"/>
            <ac:inkMk id="44" creationId="{61A4BC81-74AF-4ACB-95EC-9C23290A5DB8}"/>
          </ac:inkMkLst>
        </pc:inkChg>
        <pc:inkChg chg="del">
          <ac:chgData name="Lavoie Stéphanie" userId="03bcf5a2-8418-45e3-87eb-159b607e2fdb" providerId="ADAL" clId="{9DD8F6D3-D756-4CB9-8F7E-F5BFD389C6DE}" dt="2020-10-17T20:30:05.091" v="399"/>
          <ac:inkMkLst>
            <pc:docMk/>
            <pc:sldMk cId="3608205954" sldId="293"/>
            <ac:inkMk id="45" creationId="{A0670F11-D1EE-4CDA-BF02-92F33F72DFA0}"/>
          </ac:inkMkLst>
        </pc:inkChg>
        <pc:inkChg chg="del mod">
          <ac:chgData name="Lavoie Stéphanie" userId="03bcf5a2-8418-45e3-87eb-159b607e2fdb" providerId="ADAL" clId="{9DD8F6D3-D756-4CB9-8F7E-F5BFD389C6DE}" dt="2020-10-17T20:30:05.092" v="400"/>
          <ac:inkMkLst>
            <pc:docMk/>
            <pc:sldMk cId="3608205954" sldId="293"/>
            <ac:inkMk id="46" creationId="{F96CF40E-04F7-4996-A263-C64108BED0BE}"/>
          </ac:inkMkLst>
        </pc:inkChg>
        <pc:inkChg chg="del">
          <ac:chgData name="Lavoie Stéphanie" userId="03bcf5a2-8418-45e3-87eb-159b607e2fdb" providerId="ADAL" clId="{9DD8F6D3-D756-4CB9-8F7E-F5BFD389C6DE}" dt="2020-10-17T20:30:00.298" v="378"/>
          <ac:inkMkLst>
            <pc:docMk/>
            <pc:sldMk cId="3608205954" sldId="293"/>
            <ac:inkMk id="47" creationId="{17EC51E5-A318-4645-8A29-E502B5A12259}"/>
          </ac:inkMkLst>
        </pc:inkChg>
        <pc:inkChg chg="del">
          <ac:chgData name="Lavoie Stéphanie" userId="03bcf5a2-8418-45e3-87eb-159b607e2fdb" providerId="ADAL" clId="{9DD8F6D3-D756-4CB9-8F7E-F5BFD389C6DE}" dt="2020-10-17T20:30:00.299" v="380"/>
          <ac:inkMkLst>
            <pc:docMk/>
            <pc:sldMk cId="3608205954" sldId="293"/>
            <ac:inkMk id="48" creationId="{6D13607B-50A5-4E57-9ED3-DD59DD03FB8E}"/>
          </ac:inkMkLst>
        </pc:inkChg>
        <pc:inkChg chg="del">
          <ac:chgData name="Lavoie Stéphanie" userId="03bcf5a2-8418-45e3-87eb-159b607e2fdb" providerId="ADAL" clId="{9DD8F6D3-D756-4CB9-8F7E-F5BFD389C6DE}" dt="2020-10-17T20:29:59.699" v="375"/>
          <ac:inkMkLst>
            <pc:docMk/>
            <pc:sldMk cId="3608205954" sldId="293"/>
            <ac:inkMk id="49" creationId="{B3D52F5D-9987-48F4-910E-C6EC5BFBD371}"/>
          </ac:inkMkLst>
        </pc:inkChg>
        <pc:inkChg chg="del">
          <ac:chgData name="Lavoie Stéphanie" userId="03bcf5a2-8418-45e3-87eb-159b607e2fdb" providerId="ADAL" clId="{9DD8F6D3-D756-4CB9-8F7E-F5BFD389C6DE}" dt="2020-10-17T20:29:59.698" v="372"/>
          <ac:inkMkLst>
            <pc:docMk/>
            <pc:sldMk cId="3608205954" sldId="293"/>
            <ac:inkMk id="50" creationId="{C1647C0C-FB0A-455F-A1AF-0EA711BD373B}"/>
          </ac:inkMkLst>
        </pc:inkChg>
        <pc:inkChg chg="del">
          <ac:chgData name="Lavoie Stéphanie" userId="03bcf5a2-8418-45e3-87eb-159b607e2fdb" providerId="ADAL" clId="{9DD8F6D3-D756-4CB9-8F7E-F5BFD389C6DE}" dt="2020-10-17T20:29:59.699" v="374"/>
          <ac:inkMkLst>
            <pc:docMk/>
            <pc:sldMk cId="3608205954" sldId="293"/>
            <ac:inkMk id="51" creationId="{B8E15C88-07D7-4F71-A186-580A7D228501}"/>
          </ac:inkMkLst>
        </pc:inkChg>
        <pc:inkChg chg="del">
          <ac:chgData name="Lavoie Stéphanie" userId="03bcf5a2-8418-45e3-87eb-159b607e2fdb" providerId="ADAL" clId="{9DD8F6D3-D756-4CB9-8F7E-F5BFD389C6DE}" dt="2020-10-17T20:29:58.889" v="344"/>
          <ac:inkMkLst>
            <pc:docMk/>
            <pc:sldMk cId="3608205954" sldId="293"/>
            <ac:inkMk id="53" creationId="{258BE599-B5A8-4B42-A63A-6B0281FAED7F}"/>
          </ac:inkMkLst>
        </pc:inkChg>
        <pc:inkChg chg="del">
          <ac:chgData name="Lavoie Stéphanie" userId="03bcf5a2-8418-45e3-87eb-159b607e2fdb" providerId="ADAL" clId="{9DD8F6D3-D756-4CB9-8F7E-F5BFD389C6DE}" dt="2020-10-17T20:29:58.891" v="351"/>
          <ac:inkMkLst>
            <pc:docMk/>
            <pc:sldMk cId="3608205954" sldId="293"/>
            <ac:inkMk id="54" creationId="{8123DA0C-BEDC-438D-9EC8-008006457A00}"/>
          </ac:inkMkLst>
        </pc:inkChg>
        <pc:inkChg chg="del">
          <ac:chgData name="Lavoie Stéphanie" userId="03bcf5a2-8418-45e3-87eb-159b607e2fdb" providerId="ADAL" clId="{9DD8F6D3-D756-4CB9-8F7E-F5BFD389C6DE}" dt="2020-10-17T20:30:00.297" v="377"/>
          <ac:inkMkLst>
            <pc:docMk/>
            <pc:sldMk cId="3608205954" sldId="293"/>
            <ac:inkMk id="55" creationId="{BE4B8E73-0604-4894-91C9-1172A70FE7C3}"/>
          </ac:inkMkLst>
        </pc:inkChg>
        <pc:inkChg chg="del">
          <ac:chgData name="Lavoie Stéphanie" userId="03bcf5a2-8418-45e3-87eb-159b607e2fdb" providerId="ADAL" clId="{9DD8F6D3-D756-4CB9-8F7E-F5BFD389C6DE}" dt="2020-10-17T20:30:00.298" v="379"/>
          <ac:inkMkLst>
            <pc:docMk/>
            <pc:sldMk cId="3608205954" sldId="293"/>
            <ac:inkMk id="56" creationId="{7A48B7FE-74DB-40E8-B1F2-61C4BEB153A9}"/>
          </ac:inkMkLst>
        </pc:inkChg>
        <pc:inkChg chg="del mod">
          <ac:chgData name="Lavoie Stéphanie" userId="03bcf5a2-8418-45e3-87eb-159b607e2fdb" providerId="ADAL" clId="{9DD8F6D3-D756-4CB9-8F7E-F5BFD389C6DE}" dt="2020-10-17T20:30:00.300" v="384"/>
          <ac:inkMkLst>
            <pc:docMk/>
            <pc:sldMk cId="3608205954" sldId="293"/>
            <ac:inkMk id="57" creationId="{23473E7D-2585-4CF3-A9E2-93D5EFD569BE}"/>
          </ac:inkMkLst>
        </pc:inkChg>
        <pc:inkChg chg="del">
          <ac:chgData name="Lavoie Stéphanie" userId="03bcf5a2-8418-45e3-87eb-159b607e2fdb" providerId="ADAL" clId="{9DD8F6D3-D756-4CB9-8F7E-F5BFD389C6DE}" dt="2020-10-17T20:29:59.166" v="369"/>
          <ac:inkMkLst>
            <pc:docMk/>
            <pc:sldMk cId="3608205954" sldId="293"/>
            <ac:inkMk id="58" creationId="{2BBA1E0B-4AA1-4B2A-B358-A5C9AF73BCF0}"/>
          </ac:inkMkLst>
        </pc:inkChg>
        <pc:inkChg chg="del mod">
          <ac:chgData name="Lavoie Stéphanie" userId="03bcf5a2-8418-45e3-87eb-159b607e2fdb" providerId="ADAL" clId="{9DD8F6D3-D756-4CB9-8F7E-F5BFD389C6DE}" dt="2020-10-17T20:30:00.299" v="382"/>
          <ac:inkMkLst>
            <pc:docMk/>
            <pc:sldMk cId="3608205954" sldId="293"/>
            <ac:inkMk id="59" creationId="{B5A7243F-7F2F-43CB-A422-8F3DCA31DBFA}"/>
          </ac:inkMkLst>
        </pc:inkChg>
        <pc:inkChg chg="del">
          <ac:chgData name="Lavoie Stéphanie" userId="03bcf5a2-8418-45e3-87eb-159b607e2fdb" providerId="ADAL" clId="{9DD8F6D3-D756-4CB9-8F7E-F5BFD389C6DE}" dt="2020-10-17T20:29:59.699" v="373"/>
          <ac:inkMkLst>
            <pc:docMk/>
            <pc:sldMk cId="3608205954" sldId="293"/>
            <ac:inkMk id="61" creationId="{F0752836-D859-4993-A4FC-DB78844A9C4F}"/>
          </ac:inkMkLst>
        </pc:inkChg>
        <pc:inkChg chg="del">
          <ac:chgData name="Lavoie Stéphanie" userId="03bcf5a2-8418-45e3-87eb-159b607e2fdb" providerId="ADAL" clId="{9DD8F6D3-D756-4CB9-8F7E-F5BFD389C6DE}" dt="2020-10-17T20:29:59.699" v="376"/>
          <ac:inkMkLst>
            <pc:docMk/>
            <pc:sldMk cId="3608205954" sldId="293"/>
            <ac:inkMk id="62" creationId="{A35D89D4-62AD-4D3C-957B-82D20F8E2D37}"/>
          </ac:inkMkLst>
        </pc:inkChg>
        <pc:inkChg chg="del">
          <ac:chgData name="Lavoie Stéphanie" userId="03bcf5a2-8418-45e3-87eb-159b607e2fdb" providerId="ADAL" clId="{9DD8F6D3-D756-4CB9-8F7E-F5BFD389C6DE}" dt="2020-10-17T20:29:59.459" v="371"/>
          <ac:inkMkLst>
            <pc:docMk/>
            <pc:sldMk cId="3608205954" sldId="293"/>
            <ac:inkMk id="63" creationId="{A254DCB8-F152-4236-A5AE-5947F7787663}"/>
          </ac:inkMkLst>
        </pc:inkChg>
        <pc:inkChg chg="del">
          <ac:chgData name="Lavoie Stéphanie" userId="03bcf5a2-8418-45e3-87eb-159b607e2fdb" providerId="ADAL" clId="{9DD8F6D3-D756-4CB9-8F7E-F5BFD389C6DE}" dt="2020-10-17T20:29:59.165" v="368"/>
          <ac:inkMkLst>
            <pc:docMk/>
            <pc:sldMk cId="3608205954" sldId="293"/>
            <ac:inkMk id="65" creationId="{CA717D5D-4201-4CBA-8F7E-B004FBDFFDB2}"/>
          </ac:inkMkLst>
        </pc:inkChg>
        <pc:inkChg chg="del">
          <ac:chgData name="Lavoie Stéphanie" userId="03bcf5a2-8418-45e3-87eb-159b607e2fdb" providerId="ADAL" clId="{9DD8F6D3-D756-4CB9-8F7E-F5BFD389C6DE}" dt="2020-10-17T20:29:59.166" v="370"/>
          <ac:inkMkLst>
            <pc:docMk/>
            <pc:sldMk cId="3608205954" sldId="293"/>
            <ac:inkMk id="66" creationId="{5D82DE4A-1333-4889-BB20-95ED067BA4BB}"/>
          </ac:inkMkLst>
        </pc:inkChg>
        <pc:inkChg chg="del">
          <ac:chgData name="Lavoie Stéphanie" userId="03bcf5a2-8418-45e3-87eb-159b607e2fdb" providerId="ADAL" clId="{9DD8F6D3-D756-4CB9-8F7E-F5BFD389C6DE}" dt="2020-10-17T20:29:59.165" v="365"/>
          <ac:inkMkLst>
            <pc:docMk/>
            <pc:sldMk cId="3608205954" sldId="293"/>
            <ac:inkMk id="67" creationId="{341AD4B8-AADD-4B79-95E6-AD7E0F5B307F}"/>
          </ac:inkMkLst>
        </pc:inkChg>
        <pc:inkChg chg="del">
          <ac:chgData name="Lavoie Stéphanie" userId="03bcf5a2-8418-45e3-87eb-159b607e2fdb" providerId="ADAL" clId="{9DD8F6D3-D756-4CB9-8F7E-F5BFD389C6DE}" dt="2020-10-17T20:29:59.164" v="362"/>
          <ac:inkMkLst>
            <pc:docMk/>
            <pc:sldMk cId="3608205954" sldId="293"/>
            <ac:inkMk id="68" creationId="{162B11EC-E6B3-4799-A434-4E3F94BACBA9}"/>
          </ac:inkMkLst>
        </pc:inkChg>
        <pc:inkChg chg="del">
          <ac:chgData name="Lavoie Stéphanie" userId="03bcf5a2-8418-45e3-87eb-159b607e2fdb" providerId="ADAL" clId="{9DD8F6D3-D756-4CB9-8F7E-F5BFD389C6DE}" dt="2020-10-17T20:29:59.165" v="364"/>
          <ac:inkMkLst>
            <pc:docMk/>
            <pc:sldMk cId="3608205954" sldId="293"/>
            <ac:inkMk id="69" creationId="{FF615A3F-C32C-407A-9486-50FEA6114340}"/>
          </ac:inkMkLst>
        </pc:inkChg>
        <pc:inkChg chg="del">
          <ac:chgData name="Lavoie Stéphanie" userId="03bcf5a2-8418-45e3-87eb-159b607e2fdb" providerId="ADAL" clId="{9DD8F6D3-D756-4CB9-8F7E-F5BFD389C6DE}" dt="2020-10-17T20:29:59.164" v="363"/>
          <ac:inkMkLst>
            <pc:docMk/>
            <pc:sldMk cId="3608205954" sldId="293"/>
            <ac:inkMk id="70" creationId="{64D71F26-FF14-4048-9274-AAC1B745F0E0}"/>
          </ac:inkMkLst>
        </pc:inkChg>
        <pc:inkChg chg="del">
          <ac:chgData name="Lavoie Stéphanie" userId="03bcf5a2-8418-45e3-87eb-159b607e2fdb" providerId="ADAL" clId="{9DD8F6D3-D756-4CB9-8F7E-F5BFD389C6DE}" dt="2020-10-17T20:29:59.165" v="367"/>
          <ac:inkMkLst>
            <pc:docMk/>
            <pc:sldMk cId="3608205954" sldId="293"/>
            <ac:inkMk id="71" creationId="{0514669B-61AD-40BB-B9E8-B7043239AC4E}"/>
          </ac:inkMkLst>
        </pc:inkChg>
        <pc:inkChg chg="del mod">
          <ac:chgData name="Lavoie Stéphanie" userId="03bcf5a2-8418-45e3-87eb-159b607e2fdb" providerId="ADAL" clId="{9DD8F6D3-D756-4CB9-8F7E-F5BFD389C6DE}" dt="2020-10-17T20:30:05.092" v="402"/>
          <ac:inkMkLst>
            <pc:docMk/>
            <pc:sldMk cId="3608205954" sldId="293"/>
            <ac:inkMk id="72" creationId="{DE92DEF5-4172-4E59-94DD-E317856A1FA5}"/>
          </ac:inkMkLst>
        </pc:inkChg>
        <pc:inkChg chg="add mod">
          <ac:chgData name="Lavoie Stéphanie" userId="03bcf5a2-8418-45e3-87eb-159b607e2fdb" providerId="ADAL" clId="{9DD8F6D3-D756-4CB9-8F7E-F5BFD389C6DE}" dt="2020-10-17T20:30:23.915" v="412"/>
          <ac:inkMkLst>
            <pc:docMk/>
            <pc:sldMk cId="3608205954" sldId="293"/>
            <ac:inkMk id="73" creationId="{80FA0615-760F-429C-B829-303976C1C64F}"/>
          </ac:inkMkLst>
        </pc:inkChg>
        <pc:inkChg chg="add mod">
          <ac:chgData name="Lavoie Stéphanie" userId="03bcf5a2-8418-45e3-87eb-159b607e2fdb" providerId="ADAL" clId="{9DD8F6D3-D756-4CB9-8F7E-F5BFD389C6DE}" dt="2020-10-17T20:30:23.915" v="412"/>
          <ac:inkMkLst>
            <pc:docMk/>
            <pc:sldMk cId="3608205954" sldId="293"/>
            <ac:inkMk id="75" creationId="{3CD92509-0C0C-43DB-9D8E-CFC997FD6AC3}"/>
          </ac:inkMkLst>
        </pc:inkChg>
        <pc:inkChg chg="add mod">
          <ac:chgData name="Lavoie Stéphanie" userId="03bcf5a2-8418-45e3-87eb-159b607e2fdb" providerId="ADAL" clId="{9DD8F6D3-D756-4CB9-8F7E-F5BFD389C6DE}" dt="2020-10-17T20:30:23.915" v="412"/>
          <ac:inkMkLst>
            <pc:docMk/>
            <pc:sldMk cId="3608205954" sldId="293"/>
            <ac:inkMk id="76" creationId="{068A2545-E79A-4466-B219-1052361534B4}"/>
          </ac:inkMkLst>
        </pc:inkChg>
        <pc:inkChg chg="add mod">
          <ac:chgData name="Lavoie Stéphanie" userId="03bcf5a2-8418-45e3-87eb-159b607e2fdb" providerId="ADAL" clId="{9DD8F6D3-D756-4CB9-8F7E-F5BFD389C6DE}" dt="2020-10-17T20:30:23.915" v="412"/>
          <ac:inkMkLst>
            <pc:docMk/>
            <pc:sldMk cId="3608205954" sldId="293"/>
            <ac:inkMk id="77" creationId="{C7B715CA-947C-47AF-B1F7-F7D725E873E8}"/>
          </ac:inkMkLst>
        </pc:inkChg>
        <pc:inkChg chg="add mod">
          <ac:chgData name="Lavoie Stéphanie" userId="03bcf5a2-8418-45e3-87eb-159b607e2fdb" providerId="ADAL" clId="{9DD8F6D3-D756-4CB9-8F7E-F5BFD389C6DE}" dt="2020-10-17T20:30:30.463" v="419"/>
          <ac:inkMkLst>
            <pc:docMk/>
            <pc:sldMk cId="3608205954" sldId="293"/>
            <ac:inkMk id="79" creationId="{4AD997C7-85BD-431F-A69C-D5AFCA5E4092}"/>
          </ac:inkMkLst>
        </pc:inkChg>
        <pc:inkChg chg="add mod">
          <ac:chgData name="Lavoie Stéphanie" userId="03bcf5a2-8418-45e3-87eb-159b607e2fdb" providerId="ADAL" clId="{9DD8F6D3-D756-4CB9-8F7E-F5BFD389C6DE}" dt="2020-10-17T20:30:30.463" v="419"/>
          <ac:inkMkLst>
            <pc:docMk/>
            <pc:sldMk cId="3608205954" sldId="293"/>
            <ac:inkMk id="80" creationId="{EB0CF453-FDBC-49F1-9ABF-96C2CD650078}"/>
          </ac:inkMkLst>
        </pc:inkChg>
        <pc:inkChg chg="add mod">
          <ac:chgData name="Lavoie Stéphanie" userId="03bcf5a2-8418-45e3-87eb-159b607e2fdb" providerId="ADAL" clId="{9DD8F6D3-D756-4CB9-8F7E-F5BFD389C6DE}" dt="2020-10-17T20:30:30.463" v="419"/>
          <ac:inkMkLst>
            <pc:docMk/>
            <pc:sldMk cId="3608205954" sldId="293"/>
            <ac:inkMk id="81" creationId="{6B60AF2B-45F5-49E3-B01A-C232390A0D76}"/>
          </ac:inkMkLst>
        </pc:inkChg>
        <pc:inkChg chg="add mod">
          <ac:chgData name="Lavoie Stéphanie" userId="03bcf5a2-8418-45e3-87eb-159b607e2fdb" providerId="ADAL" clId="{9DD8F6D3-D756-4CB9-8F7E-F5BFD389C6DE}" dt="2020-10-17T20:30:30.463" v="419"/>
          <ac:inkMkLst>
            <pc:docMk/>
            <pc:sldMk cId="3608205954" sldId="293"/>
            <ac:inkMk id="82" creationId="{7D35527B-6A8F-4BC5-A26A-E9F14C3D7554}"/>
          </ac:inkMkLst>
        </pc:inkChg>
        <pc:inkChg chg="add mod">
          <ac:chgData name="Lavoie Stéphanie" userId="03bcf5a2-8418-45e3-87eb-159b607e2fdb" providerId="ADAL" clId="{9DD8F6D3-D756-4CB9-8F7E-F5BFD389C6DE}" dt="2020-10-17T20:30:30.463" v="419"/>
          <ac:inkMkLst>
            <pc:docMk/>
            <pc:sldMk cId="3608205954" sldId="293"/>
            <ac:inkMk id="83" creationId="{C51C9C29-E8F2-4A34-96F9-AA086C325188}"/>
          </ac:inkMkLst>
        </pc:inkChg>
        <pc:inkChg chg="add mod">
          <ac:chgData name="Lavoie Stéphanie" userId="03bcf5a2-8418-45e3-87eb-159b607e2fdb" providerId="ADAL" clId="{9DD8F6D3-D756-4CB9-8F7E-F5BFD389C6DE}" dt="2020-10-17T20:30:30.463" v="419"/>
          <ac:inkMkLst>
            <pc:docMk/>
            <pc:sldMk cId="3608205954" sldId="293"/>
            <ac:inkMk id="84" creationId="{9BBB016B-55AA-4DD0-926A-3461EB039A59}"/>
          </ac:inkMkLst>
        </pc:inkChg>
        <pc:inkChg chg="add mod">
          <ac:chgData name="Lavoie Stéphanie" userId="03bcf5a2-8418-45e3-87eb-159b607e2fdb" providerId="ADAL" clId="{9DD8F6D3-D756-4CB9-8F7E-F5BFD389C6DE}" dt="2020-10-17T20:30:37.498" v="429"/>
          <ac:inkMkLst>
            <pc:docMk/>
            <pc:sldMk cId="3608205954" sldId="293"/>
            <ac:inkMk id="86" creationId="{BE33D8FD-F05C-4CA3-BA15-86EC839F5CC4}"/>
          </ac:inkMkLst>
        </pc:inkChg>
        <pc:inkChg chg="add mod">
          <ac:chgData name="Lavoie Stéphanie" userId="03bcf5a2-8418-45e3-87eb-159b607e2fdb" providerId="ADAL" clId="{9DD8F6D3-D756-4CB9-8F7E-F5BFD389C6DE}" dt="2020-10-17T20:30:37.498" v="429"/>
          <ac:inkMkLst>
            <pc:docMk/>
            <pc:sldMk cId="3608205954" sldId="293"/>
            <ac:inkMk id="87" creationId="{24BA48EC-6E07-4EE9-A94C-12C9B44F4C7E}"/>
          </ac:inkMkLst>
        </pc:inkChg>
        <pc:inkChg chg="add mod">
          <ac:chgData name="Lavoie Stéphanie" userId="03bcf5a2-8418-45e3-87eb-159b607e2fdb" providerId="ADAL" clId="{9DD8F6D3-D756-4CB9-8F7E-F5BFD389C6DE}" dt="2020-10-17T20:30:37.498" v="429"/>
          <ac:inkMkLst>
            <pc:docMk/>
            <pc:sldMk cId="3608205954" sldId="293"/>
            <ac:inkMk id="88" creationId="{BB181D94-D18E-4F24-870E-B9905A022AEE}"/>
          </ac:inkMkLst>
        </pc:inkChg>
        <pc:inkChg chg="add mod">
          <ac:chgData name="Lavoie Stéphanie" userId="03bcf5a2-8418-45e3-87eb-159b607e2fdb" providerId="ADAL" clId="{9DD8F6D3-D756-4CB9-8F7E-F5BFD389C6DE}" dt="2020-10-17T20:30:37.498" v="429"/>
          <ac:inkMkLst>
            <pc:docMk/>
            <pc:sldMk cId="3608205954" sldId="293"/>
            <ac:inkMk id="89" creationId="{F0055A32-DC2F-4A19-9BF0-FEB92CA35349}"/>
          </ac:inkMkLst>
        </pc:inkChg>
        <pc:inkChg chg="add mod">
          <ac:chgData name="Lavoie Stéphanie" userId="03bcf5a2-8418-45e3-87eb-159b607e2fdb" providerId="ADAL" clId="{9DD8F6D3-D756-4CB9-8F7E-F5BFD389C6DE}" dt="2020-10-17T20:30:37.498" v="429"/>
          <ac:inkMkLst>
            <pc:docMk/>
            <pc:sldMk cId="3608205954" sldId="293"/>
            <ac:inkMk id="90" creationId="{1D5056B4-2284-416F-907C-637D4727CF17}"/>
          </ac:inkMkLst>
        </pc:inkChg>
        <pc:inkChg chg="add mod">
          <ac:chgData name="Lavoie Stéphanie" userId="03bcf5a2-8418-45e3-87eb-159b607e2fdb" providerId="ADAL" clId="{9DD8F6D3-D756-4CB9-8F7E-F5BFD389C6DE}" dt="2020-10-17T20:30:37.498" v="429"/>
          <ac:inkMkLst>
            <pc:docMk/>
            <pc:sldMk cId="3608205954" sldId="293"/>
            <ac:inkMk id="91" creationId="{7E4E444B-4D96-4A15-97C1-69DB7D2A3556}"/>
          </ac:inkMkLst>
        </pc:inkChg>
        <pc:inkChg chg="add mod">
          <ac:chgData name="Lavoie Stéphanie" userId="03bcf5a2-8418-45e3-87eb-159b607e2fdb" providerId="ADAL" clId="{9DD8F6D3-D756-4CB9-8F7E-F5BFD389C6DE}" dt="2020-10-17T20:30:37.498" v="429"/>
          <ac:inkMkLst>
            <pc:docMk/>
            <pc:sldMk cId="3608205954" sldId="293"/>
            <ac:inkMk id="92" creationId="{F564035C-1664-42C0-A8F6-918292581166}"/>
          </ac:inkMkLst>
        </pc:inkChg>
        <pc:inkChg chg="add mod">
          <ac:chgData name="Lavoie Stéphanie" userId="03bcf5a2-8418-45e3-87eb-159b607e2fdb" providerId="ADAL" clId="{9DD8F6D3-D756-4CB9-8F7E-F5BFD389C6DE}" dt="2020-10-17T20:30:37.498" v="429"/>
          <ac:inkMkLst>
            <pc:docMk/>
            <pc:sldMk cId="3608205954" sldId="293"/>
            <ac:inkMk id="93" creationId="{95ED2229-EA16-48C4-B5C9-AD5504BCCD30}"/>
          </ac:inkMkLst>
        </pc:inkChg>
        <pc:inkChg chg="add mod">
          <ac:chgData name="Lavoie Stéphanie" userId="03bcf5a2-8418-45e3-87eb-159b607e2fdb" providerId="ADAL" clId="{9DD8F6D3-D756-4CB9-8F7E-F5BFD389C6DE}" dt="2020-10-17T20:30:37.498" v="429"/>
          <ac:inkMkLst>
            <pc:docMk/>
            <pc:sldMk cId="3608205954" sldId="293"/>
            <ac:inkMk id="94" creationId="{C25B5BE5-EC17-47D7-B279-AB8708994B16}"/>
          </ac:inkMkLst>
        </pc:inkChg>
        <pc:inkChg chg="add mod">
          <ac:chgData name="Lavoie Stéphanie" userId="03bcf5a2-8418-45e3-87eb-159b607e2fdb" providerId="ADAL" clId="{9DD8F6D3-D756-4CB9-8F7E-F5BFD389C6DE}" dt="2020-10-17T20:30:40.728" v="436"/>
          <ac:inkMkLst>
            <pc:docMk/>
            <pc:sldMk cId="3608205954" sldId="293"/>
            <ac:inkMk id="96" creationId="{0655DC55-0755-4E41-90CC-FADAF22BEA78}"/>
          </ac:inkMkLst>
        </pc:inkChg>
        <pc:inkChg chg="add mod">
          <ac:chgData name="Lavoie Stéphanie" userId="03bcf5a2-8418-45e3-87eb-159b607e2fdb" providerId="ADAL" clId="{9DD8F6D3-D756-4CB9-8F7E-F5BFD389C6DE}" dt="2020-10-17T20:30:40.728" v="436"/>
          <ac:inkMkLst>
            <pc:docMk/>
            <pc:sldMk cId="3608205954" sldId="293"/>
            <ac:inkMk id="97" creationId="{9C0679AB-8525-4966-B7BF-008D2C6B3D8E}"/>
          </ac:inkMkLst>
        </pc:inkChg>
        <pc:inkChg chg="add mod">
          <ac:chgData name="Lavoie Stéphanie" userId="03bcf5a2-8418-45e3-87eb-159b607e2fdb" providerId="ADAL" clId="{9DD8F6D3-D756-4CB9-8F7E-F5BFD389C6DE}" dt="2020-10-17T20:30:40.728" v="436"/>
          <ac:inkMkLst>
            <pc:docMk/>
            <pc:sldMk cId="3608205954" sldId="293"/>
            <ac:inkMk id="98" creationId="{68095396-0D67-4475-A4EA-70F8C9CC6E6E}"/>
          </ac:inkMkLst>
        </pc:inkChg>
        <pc:inkChg chg="add mod">
          <ac:chgData name="Lavoie Stéphanie" userId="03bcf5a2-8418-45e3-87eb-159b607e2fdb" providerId="ADAL" clId="{9DD8F6D3-D756-4CB9-8F7E-F5BFD389C6DE}" dt="2020-10-17T20:30:40.728" v="436"/>
          <ac:inkMkLst>
            <pc:docMk/>
            <pc:sldMk cId="3608205954" sldId="293"/>
            <ac:inkMk id="99" creationId="{521B2658-1F4F-4EA8-A52C-C24C2858B9B8}"/>
          </ac:inkMkLst>
        </pc:inkChg>
        <pc:inkChg chg="add mod">
          <ac:chgData name="Lavoie Stéphanie" userId="03bcf5a2-8418-45e3-87eb-159b607e2fdb" providerId="ADAL" clId="{9DD8F6D3-D756-4CB9-8F7E-F5BFD389C6DE}" dt="2020-10-17T20:30:40.728" v="436"/>
          <ac:inkMkLst>
            <pc:docMk/>
            <pc:sldMk cId="3608205954" sldId="293"/>
            <ac:inkMk id="100" creationId="{EA06B7C2-8318-483D-B2C1-26403F0A6A18}"/>
          </ac:inkMkLst>
        </pc:inkChg>
        <pc:inkChg chg="add mod">
          <ac:chgData name="Lavoie Stéphanie" userId="03bcf5a2-8418-45e3-87eb-159b607e2fdb" providerId="ADAL" clId="{9DD8F6D3-D756-4CB9-8F7E-F5BFD389C6DE}" dt="2020-10-17T20:30:40.728" v="436"/>
          <ac:inkMkLst>
            <pc:docMk/>
            <pc:sldMk cId="3608205954" sldId="293"/>
            <ac:inkMk id="101" creationId="{E8DDCDA6-19EC-4577-A3A3-175C4CF1B257}"/>
          </ac:inkMkLst>
        </pc:inkChg>
        <pc:inkChg chg="add">
          <ac:chgData name="Lavoie Stéphanie" userId="03bcf5a2-8418-45e3-87eb-159b607e2fdb" providerId="ADAL" clId="{9DD8F6D3-D756-4CB9-8F7E-F5BFD389C6DE}" dt="2020-10-17T20:30:40.920" v="437" actId="9405"/>
          <ac:inkMkLst>
            <pc:docMk/>
            <pc:sldMk cId="3608205954" sldId="293"/>
            <ac:inkMk id="103" creationId="{98D279FE-8274-4987-B913-8ABE018A806B}"/>
          </ac:inkMkLst>
        </pc:inkChg>
        <pc:inkChg chg="add">
          <ac:chgData name="Lavoie Stéphanie" userId="03bcf5a2-8418-45e3-87eb-159b607e2fdb" providerId="ADAL" clId="{9DD8F6D3-D756-4CB9-8F7E-F5BFD389C6DE}" dt="2020-10-17T20:30:41.277" v="438" actId="9405"/>
          <ac:inkMkLst>
            <pc:docMk/>
            <pc:sldMk cId="3608205954" sldId="293"/>
            <ac:inkMk id="104" creationId="{879A9649-F44F-444D-8E66-FB626A67D1F5}"/>
          </ac:inkMkLst>
        </pc:inkChg>
        <pc:inkChg chg="add mod">
          <ac:chgData name="Lavoie Stéphanie" userId="03bcf5a2-8418-45e3-87eb-159b607e2fdb" providerId="ADAL" clId="{9DD8F6D3-D756-4CB9-8F7E-F5BFD389C6DE}" dt="2020-10-17T20:30:47.215" v="448"/>
          <ac:inkMkLst>
            <pc:docMk/>
            <pc:sldMk cId="3608205954" sldId="293"/>
            <ac:inkMk id="105" creationId="{975FF23E-88B1-4E49-964E-B4BAB807777E}"/>
          </ac:inkMkLst>
        </pc:inkChg>
        <pc:inkChg chg="add mod">
          <ac:chgData name="Lavoie Stéphanie" userId="03bcf5a2-8418-45e3-87eb-159b607e2fdb" providerId="ADAL" clId="{9DD8F6D3-D756-4CB9-8F7E-F5BFD389C6DE}" dt="2020-10-17T20:30:47.215" v="448"/>
          <ac:inkMkLst>
            <pc:docMk/>
            <pc:sldMk cId="3608205954" sldId="293"/>
            <ac:inkMk id="106" creationId="{B6F330F3-7365-45CA-91FF-AA70738430FC}"/>
          </ac:inkMkLst>
        </pc:inkChg>
        <pc:inkChg chg="add mod">
          <ac:chgData name="Lavoie Stéphanie" userId="03bcf5a2-8418-45e3-87eb-159b607e2fdb" providerId="ADAL" clId="{9DD8F6D3-D756-4CB9-8F7E-F5BFD389C6DE}" dt="2020-10-17T20:30:47.215" v="448"/>
          <ac:inkMkLst>
            <pc:docMk/>
            <pc:sldMk cId="3608205954" sldId="293"/>
            <ac:inkMk id="107" creationId="{D1635AE8-D307-4D61-91E4-A17AE7075B37}"/>
          </ac:inkMkLst>
        </pc:inkChg>
        <pc:inkChg chg="add mod">
          <ac:chgData name="Lavoie Stéphanie" userId="03bcf5a2-8418-45e3-87eb-159b607e2fdb" providerId="ADAL" clId="{9DD8F6D3-D756-4CB9-8F7E-F5BFD389C6DE}" dt="2020-10-17T20:30:47.215" v="448"/>
          <ac:inkMkLst>
            <pc:docMk/>
            <pc:sldMk cId="3608205954" sldId="293"/>
            <ac:inkMk id="108" creationId="{06C26734-DC11-470A-AA85-68C77F2465D4}"/>
          </ac:inkMkLst>
        </pc:inkChg>
        <pc:inkChg chg="add mod">
          <ac:chgData name="Lavoie Stéphanie" userId="03bcf5a2-8418-45e3-87eb-159b607e2fdb" providerId="ADAL" clId="{9DD8F6D3-D756-4CB9-8F7E-F5BFD389C6DE}" dt="2020-10-17T20:30:47.215" v="448"/>
          <ac:inkMkLst>
            <pc:docMk/>
            <pc:sldMk cId="3608205954" sldId="293"/>
            <ac:inkMk id="109" creationId="{3B515C4F-B12E-4F45-90BC-1D1EF3646DBB}"/>
          </ac:inkMkLst>
        </pc:inkChg>
        <pc:inkChg chg="add mod">
          <ac:chgData name="Lavoie Stéphanie" userId="03bcf5a2-8418-45e3-87eb-159b607e2fdb" providerId="ADAL" clId="{9DD8F6D3-D756-4CB9-8F7E-F5BFD389C6DE}" dt="2020-10-17T20:30:47.215" v="448"/>
          <ac:inkMkLst>
            <pc:docMk/>
            <pc:sldMk cId="3608205954" sldId="293"/>
            <ac:inkMk id="110" creationId="{1F54E16A-0507-4E56-BD3E-0D8B4D277299}"/>
          </ac:inkMkLst>
        </pc:inkChg>
        <pc:inkChg chg="add mod">
          <ac:chgData name="Lavoie Stéphanie" userId="03bcf5a2-8418-45e3-87eb-159b607e2fdb" providerId="ADAL" clId="{9DD8F6D3-D756-4CB9-8F7E-F5BFD389C6DE}" dt="2020-10-17T20:30:47.215" v="448"/>
          <ac:inkMkLst>
            <pc:docMk/>
            <pc:sldMk cId="3608205954" sldId="293"/>
            <ac:inkMk id="111" creationId="{96556AE8-13D4-41B4-9C5F-BDE22EFC8C11}"/>
          </ac:inkMkLst>
        </pc:inkChg>
        <pc:inkChg chg="add mod">
          <ac:chgData name="Lavoie Stéphanie" userId="03bcf5a2-8418-45e3-87eb-159b607e2fdb" providerId="ADAL" clId="{9DD8F6D3-D756-4CB9-8F7E-F5BFD389C6DE}" dt="2020-10-17T20:30:47.215" v="448"/>
          <ac:inkMkLst>
            <pc:docMk/>
            <pc:sldMk cId="3608205954" sldId="293"/>
            <ac:inkMk id="112" creationId="{AF3C4683-2BBA-4B12-BCA5-BDF6069E7E74}"/>
          </ac:inkMkLst>
        </pc:inkChg>
        <pc:inkChg chg="add mod">
          <ac:chgData name="Lavoie Stéphanie" userId="03bcf5a2-8418-45e3-87eb-159b607e2fdb" providerId="ADAL" clId="{9DD8F6D3-D756-4CB9-8F7E-F5BFD389C6DE}" dt="2020-10-17T20:30:47.215" v="448"/>
          <ac:inkMkLst>
            <pc:docMk/>
            <pc:sldMk cId="3608205954" sldId="293"/>
            <ac:inkMk id="113" creationId="{00E6F6E0-478A-4C47-8679-A46AEC780A06}"/>
          </ac:inkMkLst>
        </pc:inkChg>
        <pc:inkChg chg="add mod">
          <ac:chgData name="Lavoie Stéphanie" userId="03bcf5a2-8418-45e3-87eb-159b607e2fdb" providerId="ADAL" clId="{9DD8F6D3-D756-4CB9-8F7E-F5BFD389C6DE}" dt="2020-10-17T20:30:57.942" v="467"/>
          <ac:inkMkLst>
            <pc:docMk/>
            <pc:sldMk cId="3608205954" sldId="293"/>
            <ac:inkMk id="115" creationId="{FB1480EA-DB7F-4053-8517-02EF2F4240D9}"/>
          </ac:inkMkLst>
        </pc:inkChg>
        <pc:inkChg chg="add mod">
          <ac:chgData name="Lavoie Stéphanie" userId="03bcf5a2-8418-45e3-87eb-159b607e2fdb" providerId="ADAL" clId="{9DD8F6D3-D756-4CB9-8F7E-F5BFD389C6DE}" dt="2020-10-17T20:30:57.942" v="467"/>
          <ac:inkMkLst>
            <pc:docMk/>
            <pc:sldMk cId="3608205954" sldId="293"/>
            <ac:inkMk id="116" creationId="{2B6B37E5-736B-4856-8F21-C32861D2DC0F}"/>
          </ac:inkMkLst>
        </pc:inkChg>
        <pc:inkChg chg="add mod">
          <ac:chgData name="Lavoie Stéphanie" userId="03bcf5a2-8418-45e3-87eb-159b607e2fdb" providerId="ADAL" clId="{9DD8F6D3-D756-4CB9-8F7E-F5BFD389C6DE}" dt="2020-10-17T20:30:57.942" v="467"/>
          <ac:inkMkLst>
            <pc:docMk/>
            <pc:sldMk cId="3608205954" sldId="293"/>
            <ac:inkMk id="117" creationId="{DABA3AE3-9C27-4258-A4E0-A1560EDE9D83}"/>
          </ac:inkMkLst>
        </pc:inkChg>
        <pc:inkChg chg="add mod">
          <ac:chgData name="Lavoie Stéphanie" userId="03bcf5a2-8418-45e3-87eb-159b607e2fdb" providerId="ADAL" clId="{9DD8F6D3-D756-4CB9-8F7E-F5BFD389C6DE}" dt="2020-10-17T20:30:57.942" v="467"/>
          <ac:inkMkLst>
            <pc:docMk/>
            <pc:sldMk cId="3608205954" sldId="293"/>
            <ac:inkMk id="118" creationId="{C275D80B-B3C9-482F-8F3F-6DF9EE9590B3}"/>
          </ac:inkMkLst>
        </pc:inkChg>
        <pc:inkChg chg="add mod">
          <ac:chgData name="Lavoie Stéphanie" userId="03bcf5a2-8418-45e3-87eb-159b607e2fdb" providerId="ADAL" clId="{9DD8F6D3-D756-4CB9-8F7E-F5BFD389C6DE}" dt="2020-10-17T20:30:57.942" v="467"/>
          <ac:inkMkLst>
            <pc:docMk/>
            <pc:sldMk cId="3608205954" sldId="293"/>
            <ac:inkMk id="119" creationId="{7DDB87D2-2527-4497-A8DB-769F206AD5D7}"/>
          </ac:inkMkLst>
        </pc:inkChg>
        <pc:inkChg chg="add mod">
          <ac:chgData name="Lavoie Stéphanie" userId="03bcf5a2-8418-45e3-87eb-159b607e2fdb" providerId="ADAL" clId="{9DD8F6D3-D756-4CB9-8F7E-F5BFD389C6DE}" dt="2020-10-17T20:30:57.942" v="467"/>
          <ac:inkMkLst>
            <pc:docMk/>
            <pc:sldMk cId="3608205954" sldId="293"/>
            <ac:inkMk id="120" creationId="{B8C5A266-2987-420A-BA3D-0511C66B3D34}"/>
          </ac:inkMkLst>
        </pc:inkChg>
        <pc:inkChg chg="add mod">
          <ac:chgData name="Lavoie Stéphanie" userId="03bcf5a2-8418-45e3-87eb-159b607e2fdb" providerId="ADAL" clId="{9DD8F6D3-D756-4CB9-8F7E-F5BFD389C6DE}" dt="2020-10-17T20:30:57.942" v="467"/>
          <ac:inkMkLst>
            <pc:docMk/>
            <pc:sldMk cId="3608205954" sldId="293"/>
            <ac:inkMk id="121" creationId="{2E9C83F9-B165-4244-AC31-5C4D9D9ED09A}"/>
          </ac:inkMkLst>
        </pc:inkChg>
        <pc:inkChg chg="add mod">
          <ac:chgData name="Lavoie Stéphanie" userId="03bcf5a2-8418-45e3-87eb-159b607e2fdb" providerId="ADAL" clId="{9DD8F6D3-D756-4CB9-8F7E-F5BFD389C6DE}" dt="2020-10-17T20:30:57.942" v="467"/>
          <ac:inkMkLst>
            <pc:docMk/>
            <pc:sldMk cId="3608205954" sldId="293"/>
            <ac:inkMk id="122" creationId="{9C887E80-65C2-41BB-83E5-FEFB006D0AB6}"/>
          </ac:inkMkLst>
        </pc:inkChg>
        <pc:inkChg chg="add mod">
          <ac:chgData name="Lavoie Stéphanie" userId="03bcf5a2-8418-45e3-87eb-159b607e2fdb" providerId="ADAL" clId="{9DD8F6D3-D756-4CB9-8F7E-F5BFD389C6DE}" dt="2020-10-17T20:30:57.942" v="467"/>
          <ac:inkMkLst>
            <pc:docMk/>
            <pc:sldMk cId="3608205954" sldId="293"/>
            <ac:inkMk id="123" creationId="{58A5F364-2251-4EDE-9042-B856AA24FF2D}"/>
          </ac:inkMkLst>
        </pc:inkChg>
        <pc:inkChg chg="add">
          <ac:chgData name="Lavoie Stéphanie" userId="03bcf5a2-8418-45e3-87eb-159b607e2fdb" providerId="ADAL" clId="{9DD8F6D3-D756-4CB9-8F7E-F5BFD389C6DE}" dt="2020-10-17T20:30:54.192" v="458" actId="9405"/>
          <ac:inkMkLst>
            <pc:docMk/>
            <pc:sldMk cId="3608205954" sldId="293"/>
            <ac:inkMk id="124" creationId="{80231F08-4E87-4A2E-B3B6-2093F52D41EB}"/>
          </ac:inkMkLst>
        </pc:inkChg>
        <pc:inkChg chg="add mod">
          <ac:chgData name="Lavoie Stéphanie" userId="03bcf5a2-8418-45e3-87eb-159b607e2fdb" providerId="ADAL" clId="{9DD8F6D3-D756-4CB9-8F7E-F5BFD389C6DE}" dt="2020-10-17T20:30:57.942" v="467"/>
          <ac:inkMkLst>
            <pc:docMk/>
            <pc:sldMk cId="3608205954" sldId="293"/>
            <ac:inkMk id="125" creationId="{87DEE570-01D4-47EB-A6FA-01400CC0309B}"/>
          </ac:inkMkLst>
        </pc:inkChg>
        <pc:inkChg chg="add mod">
          <ac:chgData name="Lavoie Stéphanie" userId="03bcf5a2-8418-45e3-87eb-159b607e2fdb" providerId="ADAL" clId="{9DD8F6D3-D756-4CB9-8F7E-F5BFD389C6DE}" dt="2020-10-17T20:30:57.942" v="467"/>
          <ac:inkMkLst>
            <pc:docMk/>
            <pc:sldMk cId="3608205954" sldId="293"/>
            <ac:inkMk id="126" creationId="{BCF0D445-571C-489D-ACA1-958EA48BADBB}"/>
          </ac:inkMkLst>
        </pc:inkChg>
        <pc:inkChg chg="add mod">
          <ac:chgData name="Lavoie Stéphanie" userId="03bcf5a2-8418-45e3-87eb-159b607e2fdb" providerId="ADAL" clId="{9DD8F6D3-D756-4CB9-8F7E-F5BFD389C6DE}" dt="2020-10-17T20:31:03.598" v="480"/>
          <ac:inkMkLst>
            <pc:docMk/>
            <pc:sldMk cId="3608205954" sldId="293"/>
            <ac:inkMk id="127" creationId="{D4DAFD31-2B21-4DF8-A3A3-07DACFE0CEFC}"/>
          </ac:inkMkLst>
        </pc:inkChg>
        <pc:inkChg chg="add mod">
          <ac:chgData name="Lavoie Stéphanie" userId="03bcf5a2-8418-45e3-87eb-159b607e2fdb" providerId="ADAL" clId="{9DD8F6D3-D756-4CB9-8F7E-F5BFD389C6DE}" dt="2020-10-17T20:31:03.598" v="480"/>
          <ac:inkMkLst>
            <pc:docMk/>
            <pc:sldMk cId="3608205954" sldId="293"/>
            <ac:inkMk id="128" creationId="{82327EBF-187E-4D99-BC0D-4751478C67C5}"/>
          </ac:inkMkLst>
        </pc:inkChg>
        <pc:inkChg chg="add mod">
          <ac:chgData name="Lavoie Stéphanie" userId="03bcf5a2-8418-45e3-87eb-159b607e2fdb" providerId="ADAL" clId="{9DD8F6D3-D756-4CB9-8F7E-F5BFD389C6DE}" dt="2020-10-17T20:31:03.598" v="480"/>
          <ac:inkMkLst>
            <pc:docMk/>
            <pc:sldMk cId="3608205954" sldId="293"/>
            <ac:inkMk id="129" creationId="{655D85C9-FEC5-4B38-B394-07D6023663B0}"/>
          </ac:inkMkLst>
        </pc:inkChg>
        <pc:inkChg chg="add mod">
          <ac:chgData name="Lavoie Stéphanie" userId="03bcf5a2-8418-45e3-87eb-159b607e2fdb" providerId="ADAL" clId="{9DD8F6D3-D756-4CB9-8F7E-F5BFD389C6DE}" dt="2020-10-17T20:31:03.598" v="480"/>
          <ac:inkMkLst>
            <pc:docMk/>
            <pc:sldMk cId="3608205954" sldId="293"/>
            <ac:inkMk id="130" creationId="{5F9A4C80-710D-40C2-8CE2-20A5730C4462}"/>
          </ac:inkMkLst>
        </pc:inkChg>
        <pc:inkChg chg="add mod">
          <ac:chgData name="Lavoie Stéphanie" userId="03bcf5a2-8418-45e3-87eb-159b607e2fdb" providerId="ADAL" clId="{9DD8F6D3-D756-4CB9-8F7E-F5BFD389C6DE}" dt="2020-10-17T20:31:03.598" v="480"/>
          <ac:inkMkLst>
            <pc:docMk/>
            <pc:sldMk cId="3608205954" sldId="293"/>
            <ac:inkMk id="131" creationId="{F3A2F948-7439-454C-BF51-DB405994501B}"/>
          </ac:inkMkLst>
        </pc:inkChg>
        <pc:inkChg chg="add mod">
          <ac:chgData name="Lavoie Stéphanie" userId="03bcf5a2-8418-45e3-87eb-159b607e2fdb" providerId="ADAL" clId="{9DD8F6D3-D756-4CB9-8F7E-F5BFD389C6DE}" dt="2020-10-17T20:31:03.598" v="480"/>
          <ac:inkMkLst>
            <pc:docMk/>
            <pc:sldMk cId="3608205954" sldId="293"/>
            <ac:inkMk id="132" creationId="{BBDB755B-37E9-41D3-AEDD-772A67F0F8B8}"/>
          </ac:inkMkLst>
        </pc:inkChg>
        <pc:inkChg chg="add mod">
          <ac:chgData name="Lavoie Stéphanie" userId="03bcf5a2-8418-45e3-87eb-159b607e2fdb" providerId="ADAL" clId="{9DD8F6D3-D756-4CB9-8F7E-F5BFD389C6DE}" dt="2020-10-17T20:31:03.598" v="480"/>
          <ac:inkMkLst>
            <pc:docMk/>
            <pc:sldMk cId="3608205954" sldId="293"/>
            <ac:inkMk id="136" creationId="{08C8BD73-1FEA-4591-942F-B1A911D57869}"/>
          </ac:inkMkLst>
        </pc:inkChg>
        <pc:inkChg chg="add mod">
          <ac:chgData name="Lavoie Stéphanie" userId="03bcf5a2-8418-45e3-87eb-159b607e2fdb" providerId="ADAL" clId="{9DD8F6D3-D756-4CB9-8F7E-F5BFD389C6DE}" dt="2020-10-17T20:31:03.598" v="480"/>
          <ac:inkMkLst>
            <pc:docMk/>
            <pc:sldMk cId="3608205954" sldId="293"/>
            <ac:inkMk id="137" creationId="{2F86B97D-8979-497B-9B8C-DF61F33F7FE7}"/>
          </ac:inkMkLst>
        </pc:inkChg>
        <pc:inkChg chg="add mod">
          <ac:chgData name="Lavoie Stéphanie" userId="03bcf5a2-8418-45e3-87eb-159b607e2fdb" providerId="ADAL" clId="{9DD8F6D3-D756-4CB9-8F7E-F5BFD389C6DE}" dt="2020-10-17T20:31:03.598" v="480"/>
          <ac:inkMkLst>
            <pc:docMk/>
            <pc:sldMk cId="3608205954" sldId="293"/>
            <ac:inkMk id="138" creationId="{D77ED054-0436-4678-A0DE-8D3D9CC94E98}"/>
          </ac:inkMkLst>
        </pc:inkChg>
        <pc:inkChg chg="add mod">
          <ac:chgData name="Lavoie Stéphanie" userId="03bcf5a2-8418-45e3-87eb-159b607e2fdb" providerId="ADAL" clId="{9DD8F6D3-D756-4CB9-8F7E-F5BFD389C6DE}" dt="2020-10-17T20:31:03.598" v="480"/>
          <ac:inkMkLst>
            <pc:docMk/>
            <pc:sldMk cId="3608205954" sldId="293"/>
            <ac:inkMk id="139" creationId="{B80A2B22-57E6-44F7-8370-99D42707DE48}"/>
          </ac:inkMkLst>
        </pc:inkChg>
        <pc:inkChg chg="add mod">
          <ac:chgData name="Lavoie Stéphanie" userId="03bcf5a2-8418-45e3-87eb-159b607e2fdb" providerId="ADAL" clId="{9DD8F6D3-D756-4CB9-8F7E-F5BFD389C6DE}" dt="2020-10-17T20:31:03.598" v="480"/>
          <ac:inkMkLst>
            <pc:docMk/>
            <pc:sldMk cId="3608205954" sldId="293"/>
            <ac:inkMk id="140" creationId="{0A199398-8923-40DD-A3DE-DDE452055A8F}"/>
          </ac:inkMkLst>
        </pc:inkChg>
        <pc:inkChg chg="add mod">
          <ac:chgData name="Lavoie Stéphanie" userId="03bcf5a2-8418-45e3-87eb-159b607e2fdb" providerId="ADAL" clId="{9DD8F6D3-D756-4CB9-8F7E-F5BFD389C6DE}" dt="2020-10-17T20:31:03.598" v="480"/>
          <ac:inkMkLst>
            <pc:docMk/>
            <pc:sldMk cId="3608205954" sldId="293"/>
            <ac:inkMk id="141" creationId="{624D7B08-1124-40E3-9754-BFAC0BA1EDA5}"/>
          </ac:inkMkLst>
        </pc:inkChg>
        <pc:inkChg chg="add mod">
          <ac:chgData name="Lavoie Stéphanie" userId="03bcf5a2-8418-45e3-87eb-159b607e2fdb" providerId="ADAL" clId="{9DD8F6D3-D756-4CB9-8F7E-F5BFD389C6DE}" dt="2020-10-17T20:31:03.598" v="480"/>
          <ac:inkMkLst>
            <pc:docMk/>
            <pc:sldMk cId="3608205954" sldId="293"/>
            <ac:inkMk id="142" creationId="{E7A585E3-C520-442C-BA5C-21E8120520E2}"/>
          </ac:inkMkLst>
        </pc:inkChg>
        <pc:inkChg chg="add mod">
          <ac:chgData name="Lavoie Stéphanie" userId="03bcf5a2-8418-45e3-87eb-159b607e2fdb" providerId="ADAL" clId="{9DD8F6D3-D756-4CB9-8F7E-F5BFD389C6DE}" dt="2020-10-17T20:31:03.598" v="480"/>
          <ac:inkMkLst>
            <pc:docMk/>
            <pc:sldMk cId="3608205954" sldId="293"/>
            <ac:inkMk id="143" creationId="{4ADAC93B-4BA1-4F88-A8F3-C6B4EF2B8195}"/>
          </ac:inkMkLst>
        </pc:inkChg>
        <pc:inkChg chg="add mod">
          <ac:chgData name="Lavoie Stéphanie" userId="03bcf5a2-8418-45e3-87eb-159b607e2fdb" providerId="ADAL" clId="{9DD8F6D3-D756-4CB9-8F7E-F5BFD389C6DE}" dt="2020-10-17T20:31:03.598" v="480"/>
          <ac:inkMkLst>
            <pc:docMk/>
            <pc:sldMk cId="3608205954" sldId="293"/>
            <ac:inkMk id="144" creationId="{01DA3013-B261-4A9E-8EBF-6693B1D681C0}"/>
          </ac:inkMkLst>
        </pc:inkChg>
        <pc:inkChg chg="add mod">
          <ac:chgData name="Lavoie Stéphanie" userId="03bcf5a2-8418-45e3-87eb-159b607e2fdb" providerId="ADAL" clId="{9DD8F6D3-D756-4CB9-8F7E-F5BFD389C6DE}" dt="2020-10-17T20:31:03.598" v="480"/>
          <ac:inkMkLst>
            <pc:docMk/>
            <pc:sldMk cId="3608205954" sldId="293"/>
            <ac:inkMk id="145" creationId="{CDE19005-706D-4686-BD32-5A80EBA41488}"/>
          </ac:inkMkLst>
        </pc:inkChg>
        <pc:inkChg chg="add del mod">
          <ac:chgData name="Lavoie Stéphanie" userId="03bcf5a2-8418-45e3-87eb-159b607e2fdb" providerId="ADAL" clId="{9DD8F6D3-D756-4CB9-8F7E-F5BFD389C6DE}" dt="2020-10-17T20:31:17.979" v="498"/>
          <ac:inkMkLst>
            <pc:docMk/>
            <pc:sldMk cId="3608205954" sldId="293"/>
            <ac:inkMk id="146" creationId="{F5791690-CBBC-461D-9C58-7C7C37923F84}"/>
          </ac:inkMkLst>
        </pc:inkChg>
        <pc:inkChg chg="add del mod">
          <ac:chgData name="Lavoie Stéphanie" userId="03bcf5a2-8418-45e3-87eb-159b607e2fdb" providerId="ADAL" clId="{9DD8F6D3-D756-4CB9-8F7E-F5BFD389C6DE}" dt="2020-10-17T20:31:17.978" v="494"/>
          <ac:inkMkLst>
            <pc:docMk/>
            <pc:sldMk cId="3608205954" sldId="293"/>
            <ac:inkMk id="147" creationId="{67BFE9CF-DF9D-4F2E-BFF8-C888DBB7A521}"/>
          </ac:inkMkLst>
        </pc:inkChg>
        <pc:inkChg chg="add del mod">
          <ac:chgData name="Lavoie Stéphanie" userId="03bcf5a2-8418-45e3-87eb-159b607e2fdb" providerId="ADAL" clId="{9DD8F6D3-D756-4CB9-8F7E-F5BFD389C6DE}" dt="2020-10-17T20:31:17.979" v="497"/>
          <ac:inkMkLst>
            <pc:docMk/>
            <pc:sldMk cId="3608205954" sldId="293"/>
            <ac:inkMk id="149" creationId="{A0DF5D46-8CE9-4B9A-B1B5-7A543B556ED7}"/>
          </ac:inkMkLst>
        </pc:inkChg>
        <pc:inkChg chg="add del mod">
          <ac:chgData name="Lavoie Stéphanie" userId="03bcf5a2-8418-45e3-87eb-159b607e2fdb" providerId="ADAL" clId="{9DD8F6D3-D756-4CB9-8F7E-F5BFD389C6DE}" dt="2020-10-17T20:31:17.980" v="500"/>
          <ac:inkMkLst>
            <pc:docMk/>
            <pc:sldMk cId="3608205954" sldId="293"/>
            <ac:inkMk id="150" creationId="{EF207F17-82EF-4647-8F1F-7652E12CBD3A}"/>
          </ac:inkMkLst>
        </pc:inkChg>
        <pc:inkChg chg="add del mod">
          <ac:chgData name="Lavoie Stéphanie" userId="03bcf5a2-8418-45e3-87eb-159b607e2fdb" providerId="ADAL" clId="{9DD8F6D3-D756-4CB9-8F7E-F5BFD389C6DE}" dt="2020-10-17T20:31:17.979" v="496"/>
          <ac:inkMkLst>
            <pc:docMk/>
            <pc:sldMk cId="3608205954" sldId="293"/>
            <ac:inkMk id="151" creationId="{70A390A3-71F9-496E-AF6A-1BAD12B22C2F}"/>
          </ac:inkMkLst>
        </pc:inkChg>
        <pc:inkChg chg="add del mod">
          <ac:chgData name="Lavoie Stéphanie" userId="03bcf5a2-8418-45e3-87eb-159b607e2fdb" providerId="ADAL" clId="{9DD8F6D3-D756-4CB9-8F7E-F5BFD389C6DE}" dt="2020-10-17T20:31:17.977" v="493"/>
          <ac:inkMkLst>
            <pc:docMk/>
            <pc:sldMk cId="3608205954" sldId="293"/>
            <ac:inkMk id="152" creationId="{A309C780-2B5A-4B7B-A6A9-F7A766468C17}"/>
          </ac:inkMkLst>
        </pc:inkChg>
        <pc:inkChg chg="add del mod">
          <ac:chgData name="Lavoie Stéphanie" userId="03bcf5a2-8418-45e3-87eb-159b607e2fdb" providerId="ADAL" clId="{9DD8F6D3-D756-4CB9-8F7E-F5BFD389C6DE}" dt="2020-10-17T20:31:17.978" v="495"/>
          <ac:inkMkLst>
            <pc:docMk/>
            <pc:sldMk cId="3608205954" sldId="293"/>
            <ac:inkMk id="153" creationId="{D09CFA64-4144-435B-8B44-C62C018B446C}"/>
          </ac:inkMkLst>
        </pc:inkChg>
        <pc:inkChg chg="add del mod">
          <ac:chgData name="Lavoie Stéphanie" userId="03bcf5a2-8418-45e3-87eb-159b607e2fdb" providerId="ADAL" clId="{9DD8F6D3-D756-4CB9-8F7E-F5BFD389C6DE}" dt="2020-10-17T20:31:17.980" v="501"/>
          <ac:inkMkLst>
            <pc:docMk/>
            <pc:sldMk cId="3608205954" sldId="293"/>
            <ac:inkMk id="154" creationId="{3C8E6A77-5475-48CB-A094-F9E16426F68F}"/>
          </ac:inkMkLst>
        </pc:inkChg>
        <pc:inkChg chg="add del mod">
          <ac:chgData name="Lavoie Stéphanie" userId="03bcf5a2-8418-45e3-87eb-159b607e2fdb" providerId="ADAL" clId="{9DD8F6D3-D756-4CB9-8F7E-F5BFD389C6DE}" dt="2020-10-17T20:31:17.980" v="499"/>
          <ac:inkMkLst>
            <pc:docMk/>
            <pc:sldMk cId="3608205954" sldId="293"/>
            <ac:inkMk id="155" creationId="{09E7B031-B996-443D-B092-C56F4EAB49FE}"/>
          </ac:inkMkLst>
        </pc:inkChg>
        <pc:inkChg chg="add del mod">
          <ac:chgData name="Lavoie Stéphanie" userId="03bcf5a2-8418-45e3-87eb-159b607e2fdb" providerId="ADAL" clId="{9DD8F6D3-D756-4CB9-8F7E-F5BFD389C6DE}" dt="2020-10-17T20:31:28.726" v="517"/>
          <ac:inkMkLst>
            <pc:docMk/>
            <pc:sldMk cId="3608205954" sldId="293"/>
            <ac:inkMk id="157" creationId="{8EBEA21E-C2E7-4C87-851C-7F3EEB718844}"/>
          </ac:inkMkLst>
        </pc:inkChg>
        <pc:inkChg chg="add del mod">
          <ac:chgData name="Lavoie Stéphanie" userId="03bcf5a2-8418-45e3-87eb-159b607e2fdb" providerId="ADAL" clId="{9DD8F6D3-D756-4CB9-8F7E-F5BFD389C6DE}" dt="2020-10-17T20:31:28.726" v="515"/>
          <ac:inkMkLst>
            <pc:docMk/>
            <pc:sldMk cId="3608205954" sldId="293"/>
            <ac:inkMk id="158" creationId="{3ED840BC-0672-4F81-9CF5-786DAB2908EB}"/>
          </ac:inkMkLst>
        </pc:inkChg>
        <pc:inkChg chg="add del mod">
          <ac:chgData name="Lavoie Stéphanie" userId="03bcf5a2-8418-45e3-87eb-159b607e2fdb" providerId="ADAL" clId="{9DD8F6D3-D756-4CB9-8F7E-F5BFD389C6DE}" dt="2020-10-17T20:31:28.726" v="516"/>
          <ac:inkMkLst>
            <pc:docMk/>
            <pc:sldMk cId="3608205954" sldId="293"/>
            <ac:inkMk id="159" creationId="{2330A371-3E3B-4FAA-B777-683A3A7E0927}"/>
          </ac:inkMkLst>
        </pc:inkChg>
        <pc:inkChg chg="add mod">
          <ac:chgData name="Lavoie Stéphanie" userId="03bcf5a2-8418-45e3-87eb-159b607e2fdb" providerId="ADAL" clId="{9DD8F6D3-D756-4CB9-8F7E-F5BFD389C6DE}" dt="2020-10-17T20:31:24.825" v="513"/>
          <ac:inkMkLst>
            <pc:docMk/>
            <pc:sldMk cId="3608205954" sldId="293"/>
            <ac:inkMk id="161" creationId="{C6F25CA6-0D8B-436F-9285-39AA17477622}"/>
          </ac:inkMkLst>
        </pc:inkChg>
        <pc:inkChg chg="add mod">
          <ac:chgData name="Lavoie Stéphanie" userId="03bcf5a2-8418-45e3-87eb-159b607e2fdb" providerId="ADAL" clId="{9DD8F6D3-D756-4CB9-8F7E-F5BFD389C6DE}" dt="2020-10-17T20:31:24.825" v="513"/>
          <ac:inkMkLst>
            <pc:docMk/>
            <pc:sldMk cId="3608205954" sldId="293"/>
            <ac:inkMk id="162" creationId="{86586819-9261-4EED-8FD4-6675A035C81E}"/>
          </ac:inkMkLst>
        </pc:inkChg>
        <pc:inkChg chg="add mod">
          <ac:chgData name="Lavoie Stéphanie" userId="03bcf5a2-8418-45e3-87eb-159b607e2fdb" providerId="ADAL" clId="{9DD8F6D3-D756-4CB9-8F7E-F5BFD389C6DE}" dt="2020-10-17T20:31:24.825" v="513"/>
          <ac:inkMkLst>
            <pc:docMk/>
            <pc:sldMk cId="3608205954" sldId="293"/>
            <ac:inkMk id="164" creationId="{D9DAD056-33CC-4B36-BCB6-B09425DC8F75}"/>
          </ac:inkMkLst>
        </pc:inkChg>
        <pc:inkChg chg="add mod">
          <ac:chgData name="Lavoie Stéphanie" userId="03bcf5a2-8418-45e3-87eb-159b607e2fdb" providerId="ADAL" clId="{9DD8F6D3-D756-4CB9-8F7E-F5BFD389C6DE}" dt="2020-10-17T20:31:24.825" v="513"/>
          <ac:inkMkLst>
            <pc:docMk/>
            <pc:sldMk cId="3608205954" sldId="293"/>
            <ac:inkMk id="165" creationId="{FDA3CA5A-C1E1-45B2-9687-08DF4A693835}"/>
          </ac:inkMkLst>
        </pc:inkChg>
        <pc:inkChg chg="add mod">
          <ac:chgData name="Lavoie Stéphanie" userId="03bcf5a2-8418-45e3-87eb-159b607e2fdb" providerId="ADAL" clId="{9DD8F6D3-D756-4CB9-8F7E-F5BFD389C6DE}" dt="2020-10-17T20:31:24.825" v="513"/>
          <ac:inkMkLst>
            <pc:docMk/>
            <pc:sldMk cId="3608205954" sldId="293"/>
            <ac:inkMk id="166" creationId="{B5529868-A402-4E21-BF24-E7B5D1DE7755}"/>
          </ac:inkMkLst>
        </pc:inkChg>
        <pc:inkChg chg="add mod">
          <ac:chgData name="Lavoie Stéphanie" userId="03bcf5a2-8418-45e3-87eb-159b607e2fdb" providerId="ADAL" clId="{9DD8F6D3-D756-4CB9-8F7E-F5BFD389C6DE}" dt="2020-10-17T20:31:24.825" v="513"/>
          <ac:inkMkLst>
            <pc:docMk/>
            <pc:sldMk cId="3608205954" sldId="293"/>
            <ac:inkMk id="167" creationId="{5C90397D-C738-415A-844B-FFE94711AE91}"/>
          </ac:inkMkLst>
        </pc:inkChg>
        <pc:inkChg chg="add mod">
          <ac:chgData name="Lavoie Stéphanie" userId="03bcf5a2-8418-45e3-87eb-159b607e2fdb" providerId="ADAL" clId="{9DD8F6D3-D756-4CB9-8F7E-F5BFD389C6DE}" dt="2020-10-17T20:31:24.825" v="513"/>
          <ac:inkMkLst>
            <pc:docMk/>
            <pc:sldMk cId="3608205954" sldId="293"/>
            <ac:inkMk id="168" creationId="{4FF7FE77-F27A-445E-9333-F5DA4180898C}"/>
          </ac:inkMkLst>
        </pc:inkChg>
        <pc:inkChg chg="add mod">
          <ac:chgData name="Lavoie Stéphanie" userId="03bcf5a2-8418-45e3-87eb-159b607e2fdb" providerId="ADAL" clId="{9DD8F6D3-D756-4CB9-8F7E-F5BFD389C6DE}" dt="2020-10-17T20:31:24.825" v="513"/>
          <ac:inkMkLst>
            <pc:docMk/>
            <pc:sldMk cId="3608205954" sldId="293"/>
            <ac:inkMk id="170" creationId="{901E1B47-8F43-4BAA-8AE5-A2AD4AFAACAC}"/>
          </ac:inkMkLst>
        </pc:inkChg>
        <pc:inkChg chg="add mod">
          <ac:chgData name="Lavoie Stéphanie" userId="03bcf5a2-8418-45e3-87eb-159b607e2fdb" providerId="ADAL" clId="{9DD8F6D3-D756-4CB9-8F7E-F5BFD389C6DE}" dt="2020-10-17T20:31:24.825" v="513"/>
          <ac:inkMkLst>
            <pc:docMk/>
            <pc:sldMk cId="3608205954" sldId="293"/>
            <ac:inkMk id="171" creationId="{47B80060-CD4B-45B0-956C-950664EDBFC6}"/>
          </ac:inkMkLst>
        </pc:inkChg>
        <pc:inkChg chg="add">
          <ac:chgData name="Lavoie Stéphanie" userId="03bcf5a2-8418-45e3-87eb-159b607e2fdb" providerId="ADAL" clId="{9DD8F6D3-D756-4CB9-8F7E-F5BFD389C6DE}" dt="2020-10-17T20:31:26.889" v="514" actId="9405"/>
          <ac:inkMkLst>
            <pc:docMk/>
            <pc:sldMk cId="3608205954" sldId="293"/>
            <ac:inkMk id="173" creationId="{8D26FB10-D66D-42A3-9961-656EB74E3106}"/>
          </ac:inkMkLst>
        </pc:inkChg>
        <pc:inkChg chg="add mod">
          <ac:chgData name="Lavoie Stéphanie" userId="03bcf5a2-8418-45e3-87eb-159b607e2fdb" providerId="ADAL" clId="{9DD8F6D3-D756-4CB9-8F7E-F5BFD389C6DE}" dt="2020-10-17T20:31:48.304" v="550"/>
          <ac:inkMkLst>
            <pc:docMk/>
            <pc:sldMk cId="3608205954" sldId="293"/>
            <ac:inkMk id="174" creationId="{CDAB4827-1678-4EFC-83C9-D340E65E5D2A}"/>
          </ac:inkMkLst>
        </pc:inkChg>
        <pc:inkChg chg="add mod">
          <ac:chgData name="Lavoie Stéphanie" userId="03bcf5a2-8418-45e3-87eb-159b607e2fdb" providerId="ADAL" clId="{9DD8F6D3-D756-4CB9-8F7E-F5BFD389C6DE}" dt="2020-10-17T20:31:48.304" v="550"/>
          <ac:inkMkLst>
            <pc:docMk/>
            <pc:sldMk cId="3608205954" sldId="293"/>
            <ac:inkMk id="175" creationId="{5B11D28E-2FCC-4FDC-94C8-DE338609683A}"/>
          </ac:inkMkLst>
        </pc:inkChg>
        <pc:inkChg chg="add mod">
          <ac:chgData name="Lavoie Stéphanie" userId="03bcf5a2-8418-45e3-87eb-159b607e2fdb" providerId="ADAL" clId="{9DD8F6D3-D756-4CB9-8F7E-F5BFD389C6DE}" dt="2020-10-17T20:31:48.304" v="550"/>
          <ac:inkMkLst>
            <pc:docMk/>
            <pc:sldMk cId="3608205954" sldId="293"/>
            <ac:inkMk id="176" creationId="{D4FD2B5A-32BC-40B5-866C-8C953396E363}"/>
          </ac:inkMkLst>
        </pc:inkChg>
        <pc:inkChg chg="add mod">
          <ac:chgData name="Lavoie Stéphanie" userId="03bcf5a2-8418-45e3-87eb-159b607e2fdb" providerId="ADAL" clId="{9DD8F6D3-D756-4CB9-8F7E-F5BFD389C6DE}" dt="2020-10-17T20:31:48.304" v="550"/>
          <ac:inkMkLst>
            <pc:docMk/>
            <pc:sldMk cId="3608205954" sldId="293"/>
            <ac:inkMk id="177" creationId="{34DF325A-8AC9-41B4-ABD1-F6C1CE19377B}"/>
          </ac:inkMkLst>
        </pc:inkChg>
        <pc:inkChg chg="add mod">
          <ac:chgData name="Lavoie Stéphanie" userId="03bcf5a2-8418-45e3-87eb-159b607e2fdb" providerId="ADAL" clId="{9DD8F6D3-D756-4CB9-8F7E-F5BFD389C6DE}" dt="2020-10-17T20:31:48.304" v="550"/>
          <ac:inkMkLst>
            <pc:docMk/>
            <pc:sldMk cId="3608205954" sldId="293"/>
            <ac:inkMk id="178" creationId="{2E9DFCDA-6D0D-4297-9BAA-25BBE461D26A}"/>
          </ac:inkMkLst>
        </pc:inkChg>
        <pc:inkChg chg="add mod">
          <ac:chgData name="Lavoie Stéphanie" userId="03bcf5a2-8418-45e3-87eb-159b607e2fdb" providerId="ADAL" clId="{9DD8F6D3-D756-4CB9-8F7E-F5BFD389C6DE}" dt="2020-10-17T20:31:48.304" v="550"/>
          <ac:inkMkLst>
            <pc:docMk/>
            <pc:sldMk cId="3608205954" sldId="293"/>
            <ac:inkMk id="179" creationId="{1FD5F96B-B39A-4496-BFE6-18E158CAA9F2}"/>
          </ac:inkMkLst>
        </pc:inkChg>
        <pc:inkChg chg="add mod">
          <ac:chgData name="Lavoie Stéphanie" userId="03bcf5a2-8418-45e3-87eb-159b607e2fdb" providerId="ADAL" clId="{9DD8F6D3-D756-4CB9-8F7E-F5BFD389C6DE}" dt="2020-10-17T20:31:48.304" v="550"/>
          <ac:inkMkLst>
            <pc:docMk/>
            <pc:sldMk cId="3608205954" sldId="293"/>
            <ac:inkMk id="180" creationId="{FF270805-8F04-4B2B-93DB-C48F5B2C8B3D}"/>
          </ac:inkMkLst>
        </pc:inkChg>
        <pc:inkChg chg="add mod">
          <ac:chgData name="Lavoie Stéphanie" userId="03bcf5a2-8418-45e3-87eb-159b607e2fdb" providerId="ADAL" clId="{9DD8F6D3-D756-4CB9-8F7E-F5BFD389C6DE}" dt="2020-10-17T20:31:48.304" v="550"/>
          <ac:inkMkLst>
            <pc:docMk/>
            <pc:sldMk cId="3608205954" sldId="293"/>
            <ac:inkMk id="181" creationId="{C0C0B84E-C16D-472F-BF29-940B44EA7211}"/>
          </ac:inkMkLst>
        </pc:inkChg>
        <pc:inkChg chg="add mod">
          <ac:chgData name="Lavoie Stéphanie" userId="03bcf5a2-8418-45e3-87eb-159b607e2fdb" providerId="ADAL" clId="{9DD8F6D3-D756-4CB9-8F7E-F5BFD389C6DE}" dt="2020-10-17T20:31:48.304" v="550"/>
          <ac:inkMkLst>
            <pc:docMk/>
            <pc:sldMk cId="3608205954" sldId="293"/>
            <ac:inkMk id="182" creationId="{5F15A791-ECDA-4A09-9767-8D22A7F31C4D}"/>
          </ac:inkMkLst>
        </pc:inkChg>
        <pc:inkChg chg="add mod">
          <ac:chgData name="Lavoie Stéphanie" userId="03bcf5a2-8418-45e3-87eb-159b607e2fdb" providerId="ADAL" clId="{9DD8F6D3-D756-4CB9-8F7E-F5BFD389C6DE}" dt="2020-10-17T20:31:48.304" v="550"/>
          <ac:inkMkLst>
            <pc:docMk/>
            <pc:sldMk cId="3608205954" sldId="293"/>
            <ac:inkMk id="183" creationId="{86ED0A26-CD23-4424-83CB-BE0D44E5A618}"/>
          </ac:inkMkLst>
        </pc:inkChg>
        <pc:inkChg chg="add mod">
          <ac:chgData name="Lavoie Stéphanie" userId="03bcf5a2-8418-45e3-87eb-159b607e2fdb" providerId="ADAL" clId="{9DD8F6D3-D756-4CB9-8F7E-F5BFD389C6DE}" dt="2020-10-17T20:31:48.304" v="550"/>
          <ac:inkMkLst>
            <pc:docMk/>
            <pc:sldMk cId="3608205954" sldId="293"/>
            <ac:inkMk id="186" creationId="{E9BD0FCB-7821-42A6-9B33-EB4CCB5B4EFF}"/>
          </ac:inkMkLst>
        </pc:inkChg>
        <pc:inkChg chg="add mod">
          <ac:chgData name="Lavoie Stéphanie" userId="03bcf5a2-8418-45e3-87eb-159b607e2fdb" providerId="ADAL" clId="{9DD8F6D3-D756-4CB9-8F7E-F5BFD389C6DE}" dt="2020-10-17T20:31:48.304" v="550"/>
          <ac:inkMkLst>
            <pc:docMk/>
            <pc:sldMk cId="3608205954" sldId="293"/>
            <ac:inkMk id="187" creationId="{D7712249-B614-4C7A-8B0D-D7BCE03B69F7}"/>
          </ac:inkMkLst>
        </pc:inkChg>
        <pc:inkChg chg="add mod">
          <ac:chgData name="Lavoie Stéphanie" userId="03bcf5a2-8418-45e3-87eb-159b607e2fdb" providerId="ADAL" clId="{9DD8F6D3-D756-4CB9-8F7E-F5BFD389C6DE}" dt="2020-10-17T20:31:48.304" v="550"/>
          <ac:inkMkLst>
            <pc:docMk/>
            <pc:sldMk cId="3608205954" sldId="293"/>
            <ac:inkMk id="188" creationId="{1FBCE455-8DBD-4B05-A23E-86D3F6B491A6}"/>
          </ac:inkMkLst>
        </pc:inkChg>
        <pc:inkChg chg="add mod">
          <ac:chgData name="Lavoie Stéphanie" userId="03bcf5a2-8418-45e3-87eb-159b607e2fdb" providerId="ADAL" clId="{9DD8F6D3-D756-4CB9-8F7E-F5BFD389C6DE}" dt="2020-10-17T20:31:48.304" v="550"/>
          <ac:inkMkLst>
            <pc:docMk/>
            <pc:sldMk cId="3608205954" sldId="293"/>
            <ac:inkMk id="189" creationId="{39AAC1BB-E0EC-48DD-9C78-399FF0D720E7}"/>
          </ac:inkMkLst>
        </pc:inkChg>
        <pc:inkChg chg="add mod">
          <ac:chgData name="Lavoie Stéphanie" userId="03bcf5a2-8418-45e3-87eb-159b607e2fdb" providerId="ADAL" clId="{9DD8F6D3-D756-4CB9-8F7E-F5BFD389C6DE}" dt="2020-10-17T20:31:48.304" v="550"/>
          <ac:inkMkLst>
            <pc:docMk/>
            <pc:sldMk cId="3608205954" sldId="293"/>
            <ac:inkMk id="190" creationId="{7320BA26-FEF7-46DE-A4A7-60661318D7C3}"/>
          </ac:inkMkLst>
        </pc:inkChg>
        <pc:inkChg chg="add mod">
          <ac:chgData name="Lavoie Stéphanie" userId="03bcf5a2-8418-45e3-87eb-159b607e2fdb" providerId="ADAL" clId="{9DD8F6D3-D756-4CB9-8F7E-F5BFD389C6DE}" dt="2020-10-17T20:31:48.304" v="550"/>
          <ac:inkMkLst>
            <pc:docMk/>
            <pc:sldMk cId="3608205954" sldId="293"/>
            <ac:inkMk id="191" creationId="{1CF9446B-A7D8-4B1E-A271-B628E42415D9}"/>
          </ac:inkMkLst>
        </pc:inkChg>
        <pc:inkChg chg="add mod">
          <ac:chgData name="Lavoie Stéphanie" userId="03bcf5a2-8418-45e3-87eb-159b607e2fdb" providerId="ADAL" clId="{9DD8F6D3-D756-4CB9-8F7E-F5BFD389C6DE}" dt="2020-10-17T20:31:48.304" v="550"/>
          <ac:inkMkLst>
            <pc:docMk/>
            <pc:sldMk cId="3608205954" sldId="293"/>
            <ac:inkMk id="193" creationId="{5C92C96A-4D7B-42EA-AF48-9CC2070C3F15}"/>
          </ac:inkMkLst>
        </pc:inkChg>
        <pc:inkChg chg="add mod">
          <ac:chgData name="Lavoie Stéphanie" userId="03bcf5a2-8418-45e3-87eb-159b607e2fdb" providerId="ADAL" clId="{9DD8F6D3-D756-4CB9-8F7E-F5BFD389C6DE}" dt="2020-10-17T20:31:48.304" v="550"/>
          <ac:inkMkLst>
            <pc:docMk/>
            <pc:sldMk cId="3608205954" sldId="293"/>
            <ac:inkMk id="194" creationId="{019BE410-B0BF-48AB-B6AC-C67ACB78C02E}"/>
          </ac:inkMkLst>
        </pc:inkChg>
        <pc:inkChg chg="add mod">
          <ac:chgData name="Lavoie Stéphanie" userId="03bcf5a2-8418-45e3-87eb-159b607e2fdb" providerId="ADAL" clId="{9DD8F6D3-D756-4CB9-8F7E-F5BFD389C6DE}" dt="2020-10-17T20:31:48.304" v="550"/>
          <ac:inkMkLst>
            <pc:docMk/>
            <pc:sldMk cId="3608205954" sldId="293"/>
            <ac:inkMk id="195" creationId="{AED01BA0-896E-47DF-960B-447F86E11BDC}"/>
          </ac:inkMkLst>
        </pc:inkChg>
        <pc:inkChg chg="add mod">
          <ac:chgData name="Lavoie Stéphanie" userId="03bcf5a2-8418-45e3-87eb-159b607e2fdb" providerId="ADAL" clId="{9DD8F6D3-D756-4CB9-8F7E-F5BFD389C6DE}" dt="2020-10-17T20:31:48.304" v="550"/>
          <ac:inkMkLst>
            <pc:docMk/>
            <pc:sldMk cId="3608205954" sldId="293"/>
            <ac:inkMk id="196" creationId="{927D098E-DF52-4ED8-B08B-B822CDCB8EB0}"/>
          </ac:inkMkLst>
        </pc:inkChg>
        <pc:inkChg chg="add mod">
          <ac:chgData name="Lavoie Stéphanie" userId="03bcf5a2-8418-45e3-87eb-159b607e2fdb" providerId="ADAL" clId="{9DD8F6D3-D756-4CB9-8F7E-F5BFD389C6DE}" dt="2020-10-17T20:31:48.304" v="550"/>
          <ac:inkMkLst>
            <pc:docMk/>
            <pc:sldMk cId="3608205954" sldId="293"/>
            <ac:inkMk id="197" creationId="{75AC93AD-E956-454A-B558-1A8B1FC45D95}"/>
          </ac:inkMkLst>
        </pc:inkChg>
        <pc:inkChg chg="add mod">
          <ac:chgData name="Lavoie Stéphanie" userId="03bcf5a2-8418-45e3-87eb-159b607e2fdb" providerId="ADAL" clId="{9DD8F6D3-D756-4CB9-8F7E-F5BFD389C6DE}" dt="2020-10-17T20:31:48.304" v="550"/>
          <ac:inkMkLst>
            <pc:docMk/>
            <pc:sldMk cId="3608205954" sldId="293"/>
            <ac:inkMk id="198" creationId="{78FDBCD5-BCC7-4AC5-B877-0522B8D5FF4E}"/>
          </ac:inkMkLst>
        </pc:inkChg>
        <pc:inkChg chg="add mod">
          <ac:chgData name="Lavoie Stéphanie" userId="03bcf5a2-8418-45e3-87eb-159b607e2fdb" providerId="ADAL" clId="{9DD8F6D3-D756-4CB9-8F7E-F5BFD389C6DE}" dt="2020-10-17T20:31:48.304" v="550"/>
          <ac:inkMkLst>
            <pc:docMk/>
            <pc:sldMk cId="3608205954" sldId="293"/>
            <ac:inkMk id="199" creationId="{F7D8856A-4C0B-4B2D-A210-2B610CB28E92}"/>
          </ac:inkMkLst>
        </pc:inkChg>
        <pc:inkChg chg="add mod">
          <ac:chgData name="Lavoie Stéphanie" userId="03bcf5a2-8418-45e3-87eb-159b607e2fdb" providerId="ADAL" clId="{9DD8F6D3-D756-4CB9-8F7E-F5BFD389C6DE}" dt="2020-10-17T20:31:48.304" v="550"/>
          <ac:inkMkLst>
            <pc:docMk/>
            <pc:sldMk cId="3608205954" sldId="293"/>
            <ac:inkMk id="200" creationId="{A73E671F-0BE4-4A29-9CB1-020E0BC05A5F}"/>
          </ac:inkMkLst>
        </pc:inkChg>
        <pc:inkChg chg="add mod">
          <ac:chgData name="Lavoie Stéphanie" userId="03bcf5a2-8418-45e3-87eb-159b607e2fdb" providerId="ADAL" clId="{9DD8F6D3-D756-4CB9-8F7E-F5BFD389C6DE}" dt="2020-10-17T20:31:48.304" v="550"/>
          <ac:inkMkLst>
            <pc:docMk/>
            <pc:sldMk cId="3608205954" sldId="293"/>
            <ac:inkMk id="203" creationId="{33C42CFA-A237-4312-B85B-BA740BD65449}"/>
          </ac:inkMkLst>
        </pc:inkChg>
        <pc:inkChg chg="add mod">
          <ac:chgData name="Lavoie Stéphanie" userId="03bcf5a2-8418-45e3-87eb-159b607e2fdb" providerId="ADAL" clId="{9DD8F6D3-D756-4CB9-8F7E-F5BFD389C6DE}" dt="2020-10-17T20:31:48.304" v="550"/>
          <ac:inkMkLst>
            <pc:docMk/>
            <pc:sldMk cId="3608205954" sldId="293"/>
            <ac:inkMk id="204" creationId="{7766D06C-5CBF-4831-A244-144F2AA2E12D}"/>
          </ac:inkMkLst>
        </pc:inkChg>
        <pc:inkChg chg="add mod">
          <ac:chgData name="Lavoie Stéphanie" userId="03bcf5a2-8418-45e3-87eb-159b607e2fdb" providerId="ADAL" clId="{9DD8F6D3-D756-4CB9-8F7E-F5BFD389C6DE}" dt="2020-10-17T20:31:48.304" v="550"/>
          <ac:inkMkLst>
            <pc:docMk/>
            <pc:sldMk cId="3608205954" sldId="293"/>
            <ac:inkMk id="205" creationId="{39C03A1D-370A-45FB-8C8E-F5E03506F2EF}"/>
          </ac:inkMkLst>
        </pc:inkChg>
        <pc:inkChg chg="add mod">
          <ac:chgData name="Lavoie Stéphanie" userId="03bcf5a2-8418-45e3-87eb-159b607e2fdb" providerId="ADAL" clId="{9DD8F6D3-D756-4CB9-8F7E-F5BFD389C6DE}" dt="2020-10-17T20:31:48.304" v="550"/>
          <ac:inkMkLst>
            <pc:docMk/>
            <pc:sldMk cId="3608205954" sldId="293"/>
            <ac:inkMk id="207" creationId="{C39AE80E-C780-495E-B85D-089E173992EC}"/>
          </ac:inkMkLst>
        </pc:inkChg>
        <pc:inkChg chg="add mod">
          <ac:chgData name="Lavoie Stéphanie" userId="03bcf5a2-8418-45e3-87eb-159b607e2fdb" providerId="ADAL" clId="{9DD8F6D3-D756-4CB9-8F7E-F5BFD389C6DE}" dt="2020-10-17T20:31:57.009" v="565"/>
          <ac:inkMkLst>
            <pc:docMk/>
            <pc:sldMk cId="3608205954" sldId="293"/>
            <ac:inkMk id="209" creationId="{EB6EA117-023F-4642-A89C-9C30DA013841}"/>
          </ac:inkMkLst>
        </pc:inkChg>
        <pc:inkChg chg="add mod">
          <ac:chgData name="Lavoie Stéphanie" userId="03bcf5a2-8418-45e3-87eb-159b607e2fdb" providerId="ADAL" clId="{9DD8F6D3-D756-4CB9-8F7E-F5BFD389C6DE}" dt="2020-10-17T20:31:57.009" v="565"/>
          <ac:inkMkLst>
            <pc:docMk/>
            <pc:sldMk cId="3608205954" sldId="293"/>
            <ac:inkMk id="210" creationId="{CA348FF8-DAAB-4B1E-A2A1-843DD4944C61}"/>
          </ac:inkMkLst>
        </pc:inkChg>
        <pc:inkChg chg="add mod">
          <ac:chgData name="Lavoie Stéphanie" userId="03bcf5a2-8418-45e3-87eb-159b607e2fdb" providerId="ADAL" clId="{9DD8F6D3-D756-4CB9-8F7E-F5BFD389C6DE}" dt="2020-10-17T20:31:57.009" v="565"/>
          <ac:inkMkLst>
            <pc:docMk/>
            <pc:sldMk cId="3608205954" sldId="293"/>
            <ac:inkMk id="211" creationId="{CE72B310-06ED-4B9A-A478-7488962EAD43}"/>
          </ac:inkMkLst>
        </pc:inkChg>
        <pc:inkChg chg="add mod">
          <ac:chgData name="Lavoie Stéphanie" userId="03bcf5a2-8418-45e3-87eb-159b607e2fdb" providerId="ADAL" clId="{9DD8F6D3-D756-4CB9-8F7E-F5BFD389C6DE}" dt="2020-10-17T20:31:57.009" v="565"/>
          <ac:inkMkLst>
            <pc:docMk/>
            <pc:sldMk cId="3608205954" sldId="293"/>
            <ac:inkMk id="212" creationId="{AB5DE120-2DEA-45D0-A80D-D9091B89DF57}"/>
          </ac:inkMkLst>
        </pc:inkChg>
        <pc:inkChg chg="add mod">
          <ac:chgData name="Lavoie Stéphanie" userId="03bcf5a2-8418-45e3-87eb-159b607e2fdb" providerId="ADAL" clId="{9DD8F6D3-D756-4CB9-8F7E-F5BFD389C6DE}" dt="2020-10-17T20:31:57.009" v="565"/>
          <ac:inkMkLst>
            <pc:docMk/>
            <pc:sldMk cId="3608205954" sldId="293"/>
            <ac:inkMk id="214" creationId="{29952A58-46F4-4A06-9C05-6B00A500A9B9}"/>
          </ac:inkMkLst>
        </pc:inkChg>
        <pc:inkChg chg="add mod">
          <ac:chgData name="Lavoie Stéphanie" userId="03bcf5a2-8418-45e3-87eb-159b607e2fdb" providerId="ADAL" clId="{9DD8F6D3-D756-4CB9-8F7E-F5BFD389C6DE}" dt="2020-10-17T20:31:57.009" v="565"/>
          <ac:inkMkLst>
            <pc:docMk/>
            <pc:sldMk cId="3608205954" sldId="293"/>
            <ac:inkMk id="215" creationId="{51C3D60D-BDFB-4FA3-A9DF-E99D7BDF8CEF}"/>
          </ac:inkMkLst>
        </pc:inkChg>
        <pc:inkChg chg="add mod">
          <ac:chgData name="Lavoie Stéphanie" userId="03bcf5a2-8418-45e3-87eb-159b607e2fdb" providerId="ADAL" clId="{9DD8F6D3-D756-4CB9-8F7E-F5BFD389C6DE}" dt="2020-10-17T20:31:57.009" v="565"/>
          <ac:inkMkLst>
            <pc:docMk/>
            <pc:sldMk cId="3608205954" sldId="293"/>
            <ac:inkMk id="216" creationId="{9609924B-F07C-4388-8903-DA106B283EA9}"/>
          </ac:inkMkLst>
        </pc:inkChg>
        <pc:inkChg chg="add mod">
          <ac:chgData name="Lavoie Stéphanie" userId="03bcf5a2-8418-45e3-87eb-159b607e2fdb" providerId="ADAL" clId="{9DD8F6D3-D756-4CB9-8F7E-F5BFD389C6DE}" dt="2020-10-17T20:31:57.009" v="565"/>
          <ac:inkMkLst>
            <pc:docMk/>
            <pc:sldMk cId="3608205954" sldId="293"/>
            <ac:inkMk id="217" creationId="{60C45642-943C-43C8-963C-2D104B942626}"/>
          </ac:inkMkLst>
        </pc:inkChg>
        <pc:inkChg chg="add mod">
          <ac:chgData name="Lavoie Stéphanie" userId="03bcf5a2-8418-45e3-87eb-159b607e2fdb" providerId="ADAL" clId="{9DD8F6D3-D756-4CB9-8F7E-F5BFD389C6DE}" dt="2020-10-17T20:31:57.009" v="565"/>
          <ac:inkMkLst>
            <pc:docMk/>
            <pc:sldMk cId="3608205954" sldId="293"/>
            <ac:inkMk id="218" creationId="{E0868AFE-12D3-4A69-9A1C-3EF6A7E07E7B}"/>
          </ac:inkMkLst>
        </pc:inkChg>
        <pc:inkChg chg="add mod">
          <ac:chgData name="Lavoie Stéphanie" userId="03bcf5a2-8418-45e3-87eb-159b607e2fdb" providerId="ADAL" clId="{9DD8F6D3-D756-4CB9-8F7E-F5BFD389C6DE}" dt="2020-10-17T20:31:57.009" v="565"/>
          <ac:inkMkLst>
            <pc:docMk/>
            <pc:sldMk cId="3608205954" sldId="293"/>
            <ac:inkMk id="219" creationId="{01E43B3C-94B9-47DD-B3E2-6F513C0CE68D}"/>
          </ac:inkMkLst>
        </pc:inkChg>
        <pc:inkChg chg="add mod">
          <ac:chgData name="Lavoie Stéphanie" userId="03bcf5a2-8418-45e3-87eb-159b607e2fdb" providerId="ADAL" clId="{9DD8F6D3-D756-4CB9-8F7E-F5BFD389C6DE}" dt="2020-10-17T20:31:57.009" v="565"/>
          <ac:inkMkLst>
            <pc:docMk/>
            <pc:sldMk cId="3608205954" sldId="293"/>
            <ac:inkMk id="220" creationId="{A87F0465-FD5B-4357-B376-D806DF60FF59}"/>
          </ac:inkMkLst>
        </pc:inkChg>
        <pc:inkChg chg="add mod">
          <ac:chgData name="Lavoie Stéphanie" userId="03bcf5a2-8418-45e3-87eb-159b607e2fdb" providerId="ADAL" clId="{9DD8F6D3-D756-4CB9-8F7E-F5BFD389C6DE}" dt="2020-10-17T20:31:57.009" v="565"/>
          <ac:inkMkLst>
            <pc:docMk/>
            <pc:sldMk cId="3608205954" sldId="293"/>
            <ac:inkMk id="221" creationId="{3A5C8EB0-8433-49FF-93CA-83186EA0EBA4}"/>
          </ac:inkMkLst>
        </pc:inkChg>
        <pc:inkChg chg="add mod">
          <ac:chgData name="Lavoie Stéphanie" userId="03bcf5a2-8418-45e3-87eb-159b607e2fdb" providerId="ADAL" clId="{9DD8F6D3-D756-4CB9-8F7E-F5BFD389C6DE}" dt="2020-10-17T20:31:57.009" v="565"/>
          <ac:inkMkLst>
            <pc:docMk/>
            <pc:sldMk cId="3608205954" sldId="293"/>
            <ac:inkMk id="222" creationId="{BD06F20B-DC9F-40F3-AB00-40C99A108744}"/>
          </ac:inkMkLst>
        </pc:inkChg>
        <pc:inkChg chg="add mod">
          <ac:chgData name="Lavoie Stéphanie" userId="03bcf5a2-8418-45e3-87eb-159b607e2fdb" providerId="ADAL" clId="{9DD8F6D3-D756-4CB9-8F7E-F5BFD389C6DE}" dt="2020-10-17T20:32:00.394" v="569"/>
          <ac:inkMkLst>
            <pc:docMk/>
            <pc:sldMk cId="3608205954" sldId="293"/>
            <ac:inkMk id="224" creationId="{5D430D2F-7DD4-477C-8380-994E6F09DC0E}"/>
          </ac:inkMkLst>
        </pc:inkChg>
        <pc:inkChg chg="add mod">
          <ac:chgData name="Lavoie Stéphanie" userId="03bcf5a2-8418-45e3-87eb-159b607e2fdb" providerId="ADAL" clId="{9DD8F6D3-D756-4CB9-8F7E-F5BFD389C6DE}" dt="2020-10-17T20:32:00.394" v="569"/>
          <ac:inkMkLst>
            <pc:docMk/>
            <pc:sldMk cId="3608205954" sldId="293"/>
            <ac:inkMk id="225" creationId="{A3C5EAAA-BE97-43C9-800C-E0D15FDF4700}"/>
          </ac:inkMkLst>
        </pc:inkChg>
        <pc:inkChg chg="add mod">
          <ac:chgData name="Lavoie Stéphanie" userId="03bcf5a2-8418-45e3-87eb-159b607e2fdb" providerId="ADAL" clId="{9DD8F6D3-D756-4CB9-8F7E-F5BFD389C6DE}" dt="2020-10-17T20:32:00.394" v="569"/>
          <ac:inkMkLst>
            <pc:docMk/>
            <pc:sldMk cId="3608205954" sldId="293"/>
            <ac:inkMk id="226" creationId="{0A3AB3A6-8628-4D67-865A-7D8CFC983376}"/>
          </ac:inkMkLst>
        </pc:inkChg>
        <pc:inkChg chg="add mod">
          <ac:chgData name="Lavoie Stéphanie" userId="03bcf5a2-8418-45e3-87eb-159b607e2fdb" providerId="ADAL" clId="{9DD8F6D3-D756-4CB9-8F7E-F5BFD389C6DE}" dt="2020-10-17T20:32:08.347" v="579"/>
          <ac:inkMkLst>
            <pc:docMk/>
            <pc:sldMk cId="3608205954" sldId="293"/>
            <ac:inkMk id="228" creationId="{C081A7CF-10F1-481E-9CED-052B14CD4C60}"/>
          </ac:inkMkLst>
        </pc:inkChg>
        <pc:inkChg chg="add mod">
          <ac:chgData name="Lavoie Stéphanie" userId="03bcf5a2-8418-45e3-87eb-159b607e2fdb" providerId="ADAL" clId="{9DD8F6D3-D756-4CB9-8F7E-F5BFD389C6DE}" dt="2020-10-17T20:32:08.347" v="579"/>
          <ac:inkMkLst>
            <pc:docMk/>
            <pc:sldMk cId="3608205954" sldId="293"/>
            <ac:inkMk id="229" creationId="{85276921-74A4-49E0-8E54-7E1C558AD83B}"/>
          </ac:inkMkLst>
        </pc:inkChg>
        <pc:inkChg chg="add mod">
          <ac:chgData name="Lavoie Stéphanie" userId="03bcf5a2-8418-45e3-87eb-159b607e2fdb" providerId="ADAL" clId="{9DD8F6D3-D756-4CB9-8F7E-F5BFD389C6DE}" dt="2020-10-17T20:32:08.347" v="579"/>
          <ac:inkMkLst>
            <pc:docMk/>
            <pc:sldMk cId="3608205954" sldId="293"/>
            <ac:inkMk id="230" creationId="{0B8949FB-FC1D-45FD-A949-FCA3D1E620E7}"/>
          </ac:inkMkLst>
        </pc:inkChg>
        <pc:inkChg chg="add mod">
          <ac:chgData name="Lavoie Stéphanie" userId="03bcf5a2-8418-45e3-87eb-159b607e2fdb" providerId="ADAL" clId="{9DD8F6D3-D756-4CB9-8F7E-F5BFD389C6DE}" dt="2020-10-17T20:32:08.347" v="579"/>
          <ac:inkMkLst>
            <pc:docMk/>
            <pc:sldMk cId="3608205954" sldId="293"/>
            <ac:inkMk id="231" creationId="{5B46E5C7-9A7A-4F79-8002-DEE355057E02}"/>
          </ac:inkMkLst>
        </pc:inkChg>
        <pc:inkChg chg="add mod">
          <ac:chgData name="Lavoie Stéphanie" userId="03bcf5a2-8418-45e3-87eb-159b607e2fdb" providerId="ADAL" clId="{9DD8F6D3-D756-4CB9-8F7E-F5BFD389C6DE}" dt="2020-10-17T20:32:08.347" v="579"/>
          <ac:inkMkLst>
            <pc:docMk/>
            <pc:sldMk cId="3608205954" sldId="293"/>
            <ac:inkMk id="232" creationId="{7859E904-D7D4-4E4A-B4A9-918B371B9895}"/>
          </ac:inkMkLst>
        </pc:inkChg>
        <pc:inkChg chg="add mod">
          <ac:chgData name="Lavoie Stéphanie" userId="03bcf5a2-8418-45e3-87eb-159b607e2fdb" providerId="ADAL" clId="{9DD8F6D3-D756-4CB9-8F7E-F5BFD389C6DE}" dt="2020-10-17T20:32:08.347" v="579"/>
          <ac:inkMkLst>
            <pc:docMk/>
            <pc:sldMk cId="3608205954" sldId="293"/>
            <ac:inkMk id="233" creationId="{FAE9A9C3-9DA8-441A-9857-9FE8EB9D56D6}"/>
          </ac:inkMkLst>
        </pc:inkChg>
        <pc:inkChg chg="add mod">
          <ac:chgData name="Lavoie Stéphanie" userId="03bcf5a2-8418-45e3-87eb-159b607e2fdb" providerId="ADAL" clId="{9DD8F6D3-D756-4CB9-8F7E-F5BFD389C6DE}" dt="2020-10-17T20:32:08.347" v="579"/>
          <ac:inkMkLst>
            <pc:docMk/>
            <pc:sldMk cId="3608205954" sldId="293"/>
            <ac:inkMk id="234" creationId="{02189C63-AC51-463E-B6C0-7F1FC144B65C}"/>
          </ac:inkMkLst>
        </pc:inkChg>
        <pc:inkChg chg="add mod">
          <ac:chgData name="Lavoie Stéphanie" userId="03bcf5a2-8418-45e3-87eb-159b607e2fdb" providerId="ADAL" clId="{9DD8F6D3-D756-4CB9-8F7E-F5BFD389C6DE}" dt="2020-10-17T20:32:08.347" v="579"/>
          <ac:inkMkLst>
            <pc:docMk/>
            <pc:sldMk cId="3608205954" sldId="293"/>
            <ac:inkMk id="235" creationId="{2CF22CAF-7ED6-4A2A-885E-177FEA6415F6}"/>
          </ac:inkMkLst>
        </pc:inkChg>
        <pc:inkChg chg="add mod">
          <ac:chgData name="Lavoie Stéphanie" userId="03bcf5a2-8418-45e3-87eb-159b607e2fdb" providerId="ADAL" clId="{9DD8F6D3-D756-4CB9-8F7E-F5BFD389C6DE}" dt="2020-10-17T20:32:08.347" v="579"/>
          <ac:inkMkLst>
            <pc:docMk/>
            <pc:sldMk cId="3608205954" sldId="293"/>
            <ac:inkMk id="236" creationId="{03C2EBB0-FFE9-4B15-8102-10B7F35F8532}"/>
          </ac:inkMkLst>
        </pc:inkChg>
        <pc:inkChg chg="add mod">
          <ac:chgData name="Lavoie Stéphanie" userId="03bcf5a2-8418-45e3-87eb-159b607e2fdb" providerId="ADAL" clId="{9DD8F6D3-D756-4CB9-8F7E-F5BFD389C6DE}" dt="2020-10-17T20:32:39.671" v="627"/>
          <ac:inkMkLst>
            <pc:docMk/>
            <pc:sldMk cId="3608205954" sldId="293"/>
            <ac:inkMk id="238" creationId="{42D6781E-01BF-4D5C-B1D1-F2BD9DDA1A29}"/>
          </ac:inkMkLst>
        </pc:inkChg>
        <pc:inkChg chg="add mod">
          <ac:chgData name="Lavoie Stéphanie" userId="03bcf5a2-8418-45e3-87eb-159b607e2fdb" providerId="ADAL" clId="{9DD8F6D3-D756-4CB9-8F7E-F5BFD389C6DE}" dt="2020-10-17T20:32:39.671" v="627"/>
          <ac:inkMkLst>
            <pc:docMk/>
            <pc:sldMk cId="3608205954" sldId="293"/>
            <ac:inkMk id="239" creationId="{A969DC95-CF7C-4816-A2C3-5A971660AC00}"/>
          </ac:inkMkLst>
        </pc:inkChg>
        <pc:inkChg chg="add mod">
          <ac:chgData name="Lavoie Stéphanie" userId="03bcf5a2-8418-45e3-87eb-159b607e2fdb" providerId="ADAL" clId="{9DD8F6D3-D756-4CB9-8F7E-F5BFD389C6DE}" dt="2020-10-17T20:32:39.671" v="627"/>
          <ac:inkMkLst>
            <pc:docMk/>
            <pc:sldMk cId="3608205954" sldId="293"/>
            <ac:inkMk id="240" creationId="{29B39E4D-9C52-4EB3-AC82-9027E4DACE12}"/>
          </ac:inkMkLst>
        </pc:inkChg>
        <pc:inkChg chg="add mod">
          <ac:chgData name="Lavoie Stéphanie" userId="03bcf5a2-8418-45e3-87eb-159b607e2fdb" providerId="ADAL" clId="{9DD8F6D3-D756-4CB9-8F7E-F5BFD389C6DE}" dt="2020-10-17T20:32:39.671" v="627"/>
          <ac:inkMkLst>
            <pc:docMk/>
            <pc:sldMk cId="3608205954" sldId="293"/>
            <ac:inkMk id="241" creationId="{A990E277-A4DE-47FE-BB18-5AA68BCD82E6}"/>
          </ac:inkMkLst>
        </pc:inkChg>
        <pc:inkChg chg="add mod">
          <ac:chgData name="Lavoie Stéphanie" userId="03bcf5a2-8418-45e3-87eb-159b607e2fdb" providerId="ADAL" clId="{9DD8F6D3-D756-4CB9-8F7E-F5BFD389C6DE}" dt="2020-10-17T20:32:39.671" v="627"/>
          <ac:inkMkLst>
            <pc:docMk/>
            <pc:sldMk cId="3608205954" sldId="293"/>
            <ac:inkMk id="242" creationId="{1F879F25-C79A-43C6-B90E-0202347BB7E4}"/>
          </ac:inkMkLst>
        </pc:inkChg>
        <pc:inkChg chg="add mod">
          <ac:chgData name="Lavoie Stéphanie" userId="03bcf5a2-8418-45e3-87eb-159b607e2fdb" providerId="ADAL" clId="{9DD8F6D3-D756-4CB9-8F7E-F5BFD389C6DE}" dt="2020-10-17T20:32:39.671" v="627"/>
          <ac:inkMkLst>
            <pc:docMk/>
            <pc:sldMk cId="3608205954" sldId="293"/>
            <ac:inkMk id="243" creationId="{68441083-14D8-4280-8912-ED3C834D73B7}"/>
          </ac:inkMkLst>
        </pc:inkChg>
        <pc:inkChg chg="add mod">
          <ac:chgData name="Lavoie Stéphanie" userId="03bcf5a2-8418-45e3-87eb-159b607e2fdb" providerId="ADAL" clId="{9DD8F6D3-D756-4CB9-8F7E-F5BFD389C6DE}" dt="2020-10-17T20:32:39.671" v="627"/>
          <ac:inkMkLst>
            <pc:docMk/>
            <pc:sldMk cId="3608205954" sldId="293"/>
            <ac:inkMk id="244" creationId="{78AE32CF-1D00-4F42-86A0-C68CD17A0EB3}"/>
          </ac:inkMkLst>
        </pc:inkChg>
        <pc:inkChg chg="add mod">
          <ac:chgData name="Lavoie Stéphanie" userId="03bcf5a2-8418-45e3-87eb-159b607e2fdb" providerId="ADAL" clId="{9DD8F6D3-D756-4CB9-8F7E-F5BFD389C6DE}" dt="2020-10-17T20:32:39.671" v="627"/>
          <ac:inkMkLst>
            <pc:docMk/>
            <pc:sldMk cId="3608205954" sldId="293"/>
            <ac:inkMk id="245" creationId="{6027587E-6903-4777-8791-1F605295D1B1}"/>
          </ac:inkMkLst>
        </pc:inkChg>
        <pc:inkChg chg="add mod">
          <ac:chgData name="Lavoie Stéphanie" userId="03bcf5a2-8418-45e3-87eb-159b607e2fdb" providerId="ADAL" clId="{9DD8F6D3-D756-4CB9-8F7E-F5BFD389C6DE}" dt="2020-10-17T20:32:39.671" v="627"/>
          <ac:inkMkLst>
            <pc:docMk/>
            <pc:sldMk cId="3608205954" sldId="293"/>
            <ac:inkMk id="246" creationId="{F5B95F0D-4938-4BD6-B81B-609A7537B580}"/>
          </ac:inkMkLst>
        </pc:inkChg>
        <pc:inkChg chg="add mod">
          <ac:chgData name="Lavoie Stéphanie" userId="03bcf5a2-8418-45e3-87eb-159b607e2fdb" providerId="ADAL" clId="{9DD8F6D3-D756-4CB9-8F7E-F5BFD389C6DE}" dt="2020-10-17T20:32:39.671" v="627"/>
          <ac:inkMkLst>
            <pc:docMk/>
            <pc:sldMk cId="3608205954" sldId="293"/>
            <ac:inkMk id="247" creationId="{69A7758B-D8BF-4CA0-93FC-1999C5D8EFAD}"/>
          </ac:inkMkLst>
        </pc:inkChg>
        <pc:inkChg chg="add mod">
          <ac:chgData name="Lavoie Stéphanie" userId="03bcf5a2-8418-45e3-87eb-159b607e2fdb" providerId="ADAL" clId="{9DD8F6D3-D756-4CB9-8F7E-F5BFD389C6DE}" dt="2020-10-17T20:32:39.671" v="627"/>
          <ac:inkMkLst>
            <pc:docMk/>
            <pc:sldMk cId="3608205954" sldId="293"/>
            <ac:inkMk id="249" creationId="{D14D4F1F-97D0-4022-8C33-64EA128BEBF9}"/>
          </ac:inkMkLst>
        </pc:inkChg>
        <pc:inkChg chg="add mod">
          <ac:chgData name="Lavoie Stéphanie" userId="03bcf5a2-8418-45e3-87eb-159b607e2fdb" providerId="ADAL" clId="{9DD8F6D3-D756-4CB9-8F7E-F5BFD389C6DE}" dt="2020-10-17T20:32:39.671" v="627"/>
          <ac:inkMkLst>
            <pc:docMk/>
            <pc:sldMk cId="3608205954" sldId="293"/>
            <ac:inkMk id="250" creationId="{EDB3E463-4EC8-4C0C-8070-6B74AB3EBCC8}"/>
          </ac:inkMkLst>
        </pc:inkChg>
        <pc:inkChg chg="add mod">
          <ac:chgData name="Lavoie Stéphanie" userId="03bcf5a2-8418-45e3-87eb-159b607e2fdb" providerId="ADAL" clId="{9DD8F6D3-D756-4CB9-8F7E-F5BFD389C6DE}" dt="2020-10-17T20:32:39.671" v="627"/>
          <ac:inkMkLst>
            <pc:docMk/>
            <pc:sldMk cId="3608205954" sldId="293"/>
            <ac:inkMk id="251" creationId="{6A45DCED-9D1D-4AE1-9DD4-41F15FF1573E}"/>
          </ac:inkMkLst>
        </pc:inkChg>
        <pc:inkChg chg="add mod">
          <ac:chgData name="Lavoie Stéphanie" userId="03bcf5a2-8418-45e3-87eb-159b607e2fdb" providerId="ADAL" clId="{9DD8F6D3-D756-4CB9-8F7E-F5BFD389C6DE}" dt="2020-10-17T20:32:39.671" v="627"/>
          <ac:inkMkLst>
            <pc:docMk/>
            <pc:sldMk cId="3608205954" sldId="293"/>
            <ac:inkMk id="252" creationId="{9C34BF9C-BBC6-40BA-AB4A-3A108A4AA3BC}"/>
          </ac:inkMkLst>
        </pc:inkChg>
        <pc:inkChg chg="add mod">
          <ac:chgData name="Lavoie Stéphanie" userId="03bcf5a2-8418-45e3-87eb-159b607e2fdb" providerId="ADAL" clId="{9DD8F6D3-D756-4CB9-8F7E-F5BFD389C6DE}" dt="2020-10-17T20:32:39.671" v="627"/>
          <ac:inkMkLst>
            <pc:docMk/>
            <pc:sldMk cId="3608205954" sldId="293"/>
            <ac:inkMk id="253" creationId="{0F6A9B7A-5508-463F-A4F4-C864180BA1B4}"/>
          </ac:inkMkLst>
        </pc:inkChg>
        <pc:inkChg chg="add mod">
          <ac:chgData name="Lavoie Stéphanie" userId="03bcf5a2-8418-45e3-87eb-159b607e2fdb" providerId="ADAL" clId="{9DD8F6D3-D756-4CB9-8F7E-F5BFD389C6DE}" dt="2020-10-17T20:32:39.671" v="627"/>
          <ac:inkMkLst>
            <pc:docMk/>
            <pc:sldMk cId="3608205954" sldId="293"/>
            <ac:inkMk id="254" creationId="{F8F031A3-3D1B-4C25-8A20-8785D2809A13}"/>
          </ac:inkMkLst>
        </pc:inkChg>
        <pc:inkChg chg="add mod">
          <ac:chgData name="Lavoie Stéphanie" userId="03bcf5a2-8418-45e3-87eb-159b607e2fdb" providerId="ADAL" clId="{9DD8F6D3-D756-4CB9-8F7E-F5BFD389C6DE}" dt="2020-10-17T20:32:39.671" v="627"/>
          <ac:inkMkLst>
            <pc:docMk/>
            <pc:sldMk cId="3608205954" sldId="293"/>
            <ac:inkMk id="255" creationId="{C0B3AF02-049D-4242-ADB6-7105CEFEF903}"/>
          </ac:inkMkLst>
        </pc:inkChg>
        <pc:inkChg chg="add mod">
          <ac:chgData name="Lavoie Stéphanie" userId="03bcf5a2-8418-45e3-87eb-159b607e2fdb" providerId="ADAL" clId="{9DD8F6D3-D756-4CB9-8F7E-F5BFD389C6DE}" dt="2020-10-17T20:32:39.671" v="627"/>
          <ac:inkMkLst>
            <pc:docMk/>
            <pc:sldMk cId="3608205954" sldId="293"/>
            <ac:inkMk id="256" creationId="{F44F9B30-2AE7-4185-A47F-BCEF4FBEBE95}"/>
          </ac:inkMkLst>
        </pc:inkChg>
        <pc:inkChg chg="add mod">
          <ac:chgData name="Lavoie Stéphanie" userId="03bcf5a2-8418-45e3-87eb-159b607e2fdb" providerId="ADAL" clId="{9DD8F6D3-D756-4CB9-8F7E-F5BFD389C6DE}" dt="2020-10-17T20:32:39.671" v="627"/>
          <ac:inkMkLst>
            <pc:docMk/>
            <pc:sldMk cId="3608205954" sldId="293"/>
            <ac:inkMk id="257" creationId="{13D1C266-4848-4C62-94FB-D72083E44012}"/>
          </ac:inkMkLst>
        </pc:inkChg>
        <pc:inkChg chg="add mod">
          <ac:chgData name="Lavoie Stéphanie" userId="03bcf5a2-8418-45e3-87eb-159b607e2fdb" providerId="ADAL" clId="{9DD8F6D3-D756-4CB9-8F7E-F5BFD389C6DE}" dt="2020-10-17T20:32:39.671" v="627"/>
          <ac:inkMkLst>
            <pc:docMk/>
            <pc:sldMk cId="3608205954" sldId="293"/>
            <ac:inkMk id="258" creationId="{4FBF38B8-CD99-44B3-80F1-7C106A5457D6}"/>
          </ac:inkMkLst>
        </pc:inkChg>
        <pc:inkChg chg="add mod">
          <ac:chgData name="Lavoie Stéphanie" userId="03bcf5a2-8418-45e3-87eb-159b607e2fdb" providerId="ADAL" clId="{9DD8F6D3-D756-4CB9-8F7E-F5BFD389C6DE}" dt="2020-10-17T20:32:39.671" v="627"/>
          <ac:inkMkLst>
            <pc:docMk/>
            <pc:sldMk cId="3608205954" sldId="293"/>
            <ac:inkMk id="259" creationId="{E50C4731-DFAC-4B32-B531-66B11BECC2BD}"/>
          </ac:inkMkLst>
        </pc:inkChg>
        <pc:inkChg chg="add mod">
          <ac:chgData name="Lavoie Stéphanie" userId="03bcf5a2-8418-45e3-87eb-159b607e2fdb" providerId="ADAL" clId="{9DD8F6D3-D756-4CB9-8F7E-F5BFD389C6DE}" dt="2020-10-17T20:32:39.671" v="627"/>
          <ac:inkMkLst>
            <pc:docMk/>
            <pc:sldMk cId="3608205954" sldId="293"/>
            <ac:inkMk id="260" creationId="{D3AE7D7C-3B1A-4D37-B424-D8590911FFD4}"/>
          </ac:inkMkLst>
        </pc:inkChg>
        <pc:inkChg chg="add mod">
          <ac:chgData name="Lavoie Stéphanie" userId="03bcf5a2-8418-45e3-87eb-159b607e2fdb" providerId="ADAL" clId="{9DD8F6D3-D756-4CB9-8F7E-F5BFD389C6DE}" dt="2020-10-17T20:32:39.671" v="627"/>
          <ac:inkMkLst>
            <pc:docMk/>
            <pc:sldMk cId="3608205954" sldId="293"/>
            <ac:inkMk id="261" creationId="{2F475F60-0DC4-46DA-AB76-9B7C53841A13}"/>
          </ac:inkMkLst>
        </pc:inkChg>
        <pc:inkChg chg="add mod">
          <ac:chgData name="Lavoie Stéphanie" userId="03bcf5a2-8418-45e3-87eb-159b607e2fdb" providerId="ADAL" clId="{9DD8F6D3-D756-4CB9-8F7E-F5BFD389C6DE}" dt="2020-10-17T20:32:39.671" v="627"/>
          <ac:inkMkLst>
            <pc:docMk/>
            <pc:sldMk cId="3608205954" sldId="293"/>
            <ac:inkMk id="262" creationId="{ECEA0FA0-7B60-4746-A7A3-57E400C3B024}"/>
          </ac:inkMkLst>
        </pc:inkChg>
        <pc:inkChg chg="add mod">
          <ac:chgData name="Lavoie Stéphanie" userId="03bcf5a2-8418-45e3-87eb-159b607e2fdb" providerId="ADAL" clId="{9DD8F6D3-D756-4CB9-8F7E-F5BFD389C6DE}" dt="2020-10-17T20:32:39.671" v="627"/>
          <ac:inkMkLst>
            <pc:docMk/>
            <pc:sldMk cId="3608205954" sldId="293"/>
            <ac:inkMk id="263" creationId="{1AD86865-5E02-45D1-9F18-12E6AE075D37}"/>
          </ac:inkMkLst>
        </pc:inkChg>
        <pc:inkChg chg="add mod">
          <ac:chgData name="Lavoie Stéphanie" userId="03bcf5a2-8418-45e3-87eb-159b607e2fdb" providerId="ADAL" clId="{9DD8F6D3-D756-4CB9-8F7E-F5BFD389C6DE}" dt="2020-10-17T20:32:39.671" v="627"/>
          <ac:inkMkLst>
            <pc:docMk/>
            <pc:sldMk cId="3608205954" sldId="293"/>
            <ac:inkMk id="264" creationId="{A4218B22-2021-429C-A82A-D5A481689C8C}"/>
          </ac:inkMkLst>
        </pc:inkChg>
        <pc:inkChg chg="add mod">
          <ac:chgData name="Lavoie Stéphanie" userId="03bcf5a2-8418-45e3-87eb-159b607e2fdb" providerId="ADAL" clId="{9DD8F6D3-D756-4CB9-8F7E-F5BFD389C6DE}" dt="2020-10-17T20:32:39.671" v="627"/>
          <ac:inkMkLst>
            <pc:docMk/>
            <pc:sldMk cId="3608205954" sldId="293"/>
            <ac:inkMk id="265" creationId="{8EF1DCD1-2E8A-41BD-B85E-3D59157DD829}"/>
          </ac:inkMkLst>
        </pc:inkChg>
        <pc:inkChg chg="add mod">
          <ac:chgData name="Lavoie Stéphanie" userId="03bcf5a2-8418-45e3-87eb-159b607e2fdb" providerId="ADAL" clId="{9DD8F6D3-D756-4CB9-8F7E-F5BFD389C6DE}" dt="2020-10-17T20:32:39.671" v="627"/>
          <ac:inkMkLst>
            <pc:docMk/>
            <pc:sldMk cId="3608205954" sldId="293"/>
            <ac:inkMk id="266" creationId="{9E113F48-1802-4F47-A01B-7670C333B84F}"/>
          </ac:inkMkLst>
        </pc:inkChg>
        <pc:inkChg chg="add mod">
          <ac:chgData name="Lavoie Stéphanie" userId="03bcf5a2-8418-45e3-87eb-159b607e2fdb" providerId="ADAL" clId="{9DD8F6D3-D756-4CB9-8F7E-F5BFD389C6DE}" dt="2020-10-17T20:32:39.671" v="627"/>
          <ac:inkMkLst>
            <pc:docMk/>
            <pc:sldMk cId="3608205954" sldId="293"/>
            <ac:inkMk id="269" creationId="{EEEC5EC2-7C0D-4B90-B139-9123FDD7C1E2}"/>
          </ac:inkMkLst>
        </pc:inkChg>
        <pc:inkChg chg="add mod">
          <ac:chgData name="Lavoie Stéphanie" userId="03bcf5a2-8418-45e3-87eb-159b607e2fdb" providerId="ADAL" clId="{9DD8F6D3-D756-4CB9-8F7E-F5BFD389C6DE}" dt="2020-10-17T20:32:39.671" v="627"/>
          <ac:inkMkLst>
            <pc:docMk/>
            <pc:sldMk cId="3608205954" sldId="293"/>
            <ac:inkMk id="270" creationId="{28CDE8F3-B219-4D7D-AE9A-9A7C62EF3D72}"/>
          </ac:inkMkLst>
        </pc:inkChg>
        <pc:inkChg chg="add mod">
          <ac:chgData name="Lavoie Stéphanie" userId="03bcf5a2-8418-45e3-87eb-159b607e2fdb" providerId="ADAL" clId="{9DD8F6D3-D756-4CB9-8F7E-F5BFD389C6DE}" dt="2020-10-17T20:32:39.671" v="627"/>
          <ac:inkMkLst>
            <pc:docMk/>
            <pc:sldMk cId="3608205954" sldId="293"/>
            <ac:inkMk id="271" creationId="{695F82D4-A3FE-46E5-9325-8A82C52CBBE3}"/>
          </ac:inkMkLst>
        </pc:inkChg>
        <pc:inkChg chg="add mod">
          <ac:chgData name="Lavoie Stéphanie" userId="03bcf5a2-8418-45e3-87eb-159b607e2fdb" providerId="ADAL" clId="{9DD8F6D3-D756-4CB9-8F7E-F5BFD389C6DE}" dt="2020-10-17T20:32:39.671" v="627"/>
          <ac:inkMkLst>
            <pc:docMk/>
            <pc:sldMk cId="3608205954" sldId="293"/>
            <ac:inkMk id="272" creationId="{DAD0103A-E3D9-4DD0-AC63-88863F893A09}"/>
          </ac:inkMkLst>
        </pc:inkChg>
        <pc:inkChg chg="add mod">
          <ac:chgData name="Lavoie Stéphanie" userId="03bcf5a2-8418-45e3-87eb-159b607e2fdb" providerId="ADAL" clId="{9DD8F6D3-D756-4CB9-8F7E-F5BFD389C6DE}" dt="2020-10-17T20:32:39.671" v="627"/>
          <ac:inkMkLst>
            <pc:docMk/>
            <pc:sldMk cId="3608205954" sldId="293"/>
            <ac:inkMk id="273" creationId="{C9F11881-7DA2-4E65-9181-C04093AC1AF7}"/>
          </ac:inkMkLst>
        </pc:inkChg>
        <pc:inkChg chg="add mod">
          <ac:chgData name="Lavoie Stéphanie" userId="03bcf5a2-8418-45e3-87eb-159b607e2fdb" providerId="ADAL" clId="{9DD8F6D3-D756-4CB9-8F7E-F5BFD389C6DE}" dt="2020-10-17T20:32:39.671" v="627"/>
          <ac:inkMkLst>
            <pc:docMk/>
            <pc:sldMk cId="3608205954" sldId="293"/>
            <ac:inkMk id="274" creationId="{260AFED4-2546-4DC1-84B7-2C78370B572E}"/>
          </ac:inkMkLst>
        </pc:inkChg>
        <pc:inkChg chg="add mod">
          <ac:chgData name="Lavoie Stéphanie" userId="03bcf5a2-8418-45e3-87eb-159b607e2fdb" providerId="ADAL" clId="{9DD8F6D3-D756-4CB9-8F7E-F5BFD389C6DE}" dt="2020-10-17T20:32:39.671" v="627"/>
          <ac:inkMkLst>
            <pc:docMk/>
            <pc:sldMk cId="3608205954" sldId="293"/>
            <ac:inkMk id="276" creationId="{6D80B30E-A7F9-46C8-A5BD-BEA583366450}"/>
          </ac:inkMkLst>
        </pc:inkChg>
        <pc:inkChg chg="add mod">
          <ac:chgData name="Lavoie Stéphanie" userId="03bcf5a2-8418-45e3-87eb-159b607e2fdb" providerId="ADAL" clId="{9DD8F6D3-D756-4CB9-8F7E-F5BFD389C6DE}" dt="2020-10-17T20:32:39.671" v="627"/>
          <ac:inkMkLst>
            <pc:docMk/>
            <pc:sldMk cId="3608205954" sldId="293"/>
            <ac:inkMk id="277" creationId="{9A7155AE-579F-479E-9C8F-02DBBB7BE29B}"/>
          </ac:inkMkLst>
        </pc:inkChg>
        <pc:inkChg chg="add mod">
          <ac:chgData name="Lavoie Stéphanie" userId="03bcf5a2-8418-45e3-87eb-159b607e2fdb" providerId="ADAL" clId="{9DD8F6D3-D756-4CB9-8F7E-F5BFD389C6DE}" dt="2020-10-17T20:32:39.671" v="627"/>
          <ac:inkMkLst>
            <pc:docMk/>
            <pc:sldMk cId="3608205954" sldId="293"/>
            <ac:inkMk id="278" creationId="{9F57CBAE-AAB8-4014-A5FE-0C12BB779CD1}"/>
          </ac:inkMkLst>
        </pc:inkChg>
        <pc:inkChg chg="add mod">
          <ac:chgData name="Lavoie Stéphanie" userId="03bcf5a2-8418-45e3-87eb-159b607e2fdb" providerId="ADAL" clId="{9DD8F6D3-D756-4CB9-8F7E-F5BFD389C6DE}" dt="2020-10-17T20:32:39.671" v="627"/>
          <ac:inkMkLst>
            <pc:docMk/>
            <pc:sldMk cId="3608205954" sldId="293"/>
            <ac:inkMk id="279" creationId="{C61059B7-C815-42B6-BF06-F1DBE05F78A3}"/>
          </ac:inkMkLst>
        </pc:inkChg>
        <pc:inkChg chg="add mod">
          <ac:chgData name="Lavoie Stéphanie" userId="03bcf5a2-8418-45e3-87eb-159b607e2fdb" providerId="ADAL" clId="{9DD8F6D3-D756-4CB9-8F7E-F5BFD389C6DE}" dt="2020-10-17T20:32:39.671" v="627"/>
          <ac:inkMkLst>
            <pc:docMk/>
            <pc:sldMk cId="3608205954" sldId="293"/>
            <ac:inkMk id="280" creationId="{DF408B8A-AB59-4031-A90C-43D05BEB5061}"/>
          </ac:inkMkLst>
        </pc:inkChg>
        <pc:inkChg chg="add mod">
          <ac:chgData name="Lavoie Stéphanie" userId="03bcf5a2-8418-45e3-87eb-159b607e2fdb" providerId="ADAL" clId="{9DD8F6D3-D756-4CB9-8F7E-F5BFD389C6DE}" dt="2020-10-17T20:32:39.671" v="627"/>
          <ac:inkMkLst>
            <pc:docMk/>
            <pc:sldMk cId="3608205954" sldId="293"/>
            <ac:inkMk id="281" creationId="{0B5121D6-BE1F-4405-B45A-0C7C315E201A}"/>
          </ac:inkMkLst>
        </pc:inkChg>
        <pc:inkChg chg="add mod">
          <ac:chgData name="Lavoie Stéphanie" userId="03bcf5a2-8418-45e3-87eb-159b607e2fdb" providerId="ADAL" clId="{9DD8F6D3-D756-4CB9-8F7E-F5BFD389C6DE}" dt="2020-10-17T20:32:39.671" v="627"/>
          <ac:inkMkLst>
            <pc:docMk/>
            <pc:sldMk cId="3608205954" sldId="293"/>
            <ac:inkMk id="282" creationId="{232E2F7E-B8EE-4EA2-A1CB-273CBE5A6B8D}"/>
          </ac:inkMkLst>
        </pc:inkChg>
        <pc:inkChg chg="add mod">
          <ac:chgData name="Lavoie Stéphanie" userId="03bcf5a2-8418-45e3-87eb-159b607e2fdb" providerId="ADAL" clId="{9DD8F6D3-D756-4CB9-8F7E-F5BFD389C6DE}" dt="2020-10-17T20:32:39.671" v="627"/>
          <ac:inkMkLst>
            <pc:docMk/>
            <pc:sldMk cId="3608205954" sldId="293"/>
            <ac:inkMk id="284" creationId="{DF72CC12-5E92-4DC6-A0D6-05583817357C}"/>
          </ac:inkMkLst>
        </pc:inkChg>
        <pc:inkChg chg="add mod">
          <ac:chgData name="Lavoie Stéphanie" userId="03bcf5a2-8418-45e3-87eb-159b607e2fdb" providerId="ADAL" clId="{9DD8F6D3-D756-4CB9-8F7E-F5BFD389C6DE}" dt="2020-10-17T20:32:39.671" v="627"/>
          <ac:inkMkLst>
            <pc:docMk/>
            <pc:sldMk cId="3608205954" sldId="293"/>
            <ac:inkMk id="285" creationId="{CADC689F-F746-4167-896B-9D97982E15A3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8:26.063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55 0 13147,'-23'22'1288,"-1"-34"432,16 30-3736,12 39 464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8:32.019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81 145 12155,'-50'-16'1184,"23"-21"584,23 23-1552,10-4 40,3 1-200,-5-1-8,-6 4 72,-2 8-2000,-5 2 832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45.498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118 7 11835,'0'0'109,"1"-1"1,0 0 0,0 1 0,0-1 0,0 1 0,0-1 0,0 1 0,0-1 0,0 1 0,0 0 0,0-1 0,0 1 0,0 0-1,0 0 1,0 0 0,0 0 0,0 0 0,0 0 0,0 0 0,0 0 0,0 0 0,0 0 0,0 1 0,0-1-110,1 1 92,-1 0 1,0 0 0,0 1-1,1-1 1,-1 0-1,0 1 1,0-1 0,0 1-1,-1-1 1,1 1 0,0-1-1,-1 1 1,1 0-1,-1-1 1,1 3-93,2 8 361,-1 1 1,0 0-1,-1-1 0,-1 1 0,0 0 1,0 0-1,-2 5-361,0 10 452,-22 331 1311,15-278-1662,-4-1 0,-4 0-1,-12 30-100,22-87-76,-2 0 0,0-1-1,-7 10 77,-6 5-3439,16-28 914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46.581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15 516 11410,'-9'-14'1086,"4"12"207,5 25 567,0-10-1819,0 71 1589,-1-46-917,2 0 1,1 0 0,7 35-714,-4-51 141,0 0-1,1 0 1,2-1-1,9 21-140,-8-28 156,-8-14-151,-1 0-1,0 0 0,0 0 1,0 0-1,0 0 1,0 0-1,1 0 1,-1 0-1,0 0 1,0 0-1,0 0 1,0 0-1,0 0 1,0 0-1,1 0 1,-1 0-1,0 0 1,0 0-1,0 0 1,0 0-1,0 0 1,1 0-1,-1 0 1,0-1-1,0 1 1,0 0-1,0 0 1,0 0-1,0 0 0,0 0 1,1 0-1,-1 0 1,0 0-1,0-1 1,0 1-1,0 0 1,0 0-1,0 0 1,0 0-1,0 0 1,0 0-1,0-1 1,0 1-1,0 0 1,0 0-1,0 0 1,0 0-1,0-1-4,1-28 321,-1 21-321,1-31 96,1-1 0,6-27-96,-4 45-9,1 1 1,0-1-1,2 1 0,0 0 0,8-13 9,-12 28-9,0 0 0,1 0-1,0 0 1,0 0 0,0 0 0,1 1-1,0 0 1,0 0 0,0 0-1,0 1 1,4-2 9,-5 3-5,0 1-1,1 0 1,-1 0-1,1 0 1,-1 1-1,1-1 0,-1 1 1,1 0-1,0 1 1,-1-1-1,1 1 1,0 0-1,0 0 1,-1 0-1,1 1 1,0-1-1,4 2 6,0 1 12,0 0 0,1 1-1,-1-1 1,0 2 0,-1-1-1,1 1 1,-1 1 0,0 0 0,0 0-1,-1 0 1,0 1 0,0 0-1,0 0 1,-1 1 0,0 0 0,0 0-1,-1 0 1,0 1 0,-1 0-1,2 5-11,1 2 38,-1 1 0,-1 0 0,-1 0 0,0 0 0,-1 1 0,-1-1-1,-1 1 1,0 0 0,-1-1 0,-1 1 0,-1 0-38,2-17 12,0 0 0,0 0 0,0 1 0,0-1 1,0 0-1,-1 0 0,1 0 0,0 0 0,-1 0 0,1 0 0,-1 0 1,1 0-1,-1 0 0,1 0 0,-1 0 0,1 0 0,-1-1 1,0 1-1,0 0 0,1 0 0,-2 0-12,1-1 9,1 0 1,-1-1-1,0 1 0,1-1 0,-1 1 1,1 0-1,-1-1 0,1 1 0,-1-1 1,1 1-1,-1-1 0,1 0 1,0 1-1,-1-1 0,1 1 0,-1-1 1,1 0-1,0 1 0,0-1 1,0 0-1,-1 0 0,1 1 0,0-1 1,0 0-1,0 1 0,0-1 1,0 0-1,0 0 0,0 1 0,0-1 1,1 0-10,-2-21-13,2 0 1,0 0 0,2 0-1,1 0 1,0 0-1,1 1 1,2 0 0,0 0-1,1 0 1,1 1 0,9-13 12,-13 24-29,1 0 0,0 1 0,0 0 0,1 0 0,0 1 0,0 0 0,1 0 1,0 1-1,0 0 0,1 0 0,3-1 29,-9 5-11,1 0 1,0 0 0,0 1-1,0 0 1,0 0 0,0 0-1,0 0 1,0 0 0,0 1-1,0-1 1,0 1 0,1 1-1,-1-1 11,-1 0-3,0 1-1,0 0 0,0 0 1,0 0-1,0 0 0,0 1 0,0-1 1,-1 1-1,1 0 0,0-1 1,-1 1-1,1 0 0,-1 1 1,0-1-1,0 0 0,0 1 1,0-1-1,1 3 4,0 0 17,0 1 1,0 0-1,0 0 0,-1 0 1,0 0-1,-1 0 1,1 1-1,-1-1 0,0 4-17,3 64 212,-3-31-99,-1-32-86,1 0 0,1 0 0,0 0 1,0-1-1,1 1 0,1-1 0,1 5-27,-3-12 7,-1 1 1,1-1 0,0 0 0,0 0-1,1 0 1,-1 0 0,0 0-1,1-1 1,0 1 0,0-1 0,-1 0-1,1 0 1,1 0 0,-1 0-1,0 0 1,0 0 0,1-1-1,-1 0 1,1 0 0,-1 0 0,1 0-1,0 0 1,0-1-8,10 1 24,0-1-1,-1 0 0,1-1 1,0 0-1,0-1 1,-1-1-1,0-1 1,1 1-1,7-5-23,2-1 22,1-2 0,-2 0 0,1-1 0,15-12-22,-26 15-4,-1 0 0,0-1 0,-1 0 1,1 0-1,-2-1 0,0 0 0,2-4 4,-8 11-8,0 0-1,0 0 1,-1-1-1,1 1 1,-1-1-1,0 0 1,0 1-1,-1-1 0,1 0 1,-1 0-1,0 0 1,-1 0-1,1-1 1,-1 1-1,0 0 1,0 0-1,-1 0 1,1 0-1,-1 0 1,0 0-1,-2-4 9,3 7-7,-1 1 0,0-1 0,0 0 0,0 0 0,0 1-1,0-1 1,0 1 0,0-1 0,0 1 0,-1-1 0,1 1-1,-1 0 1,1-1 0,-1 1 0,1 0 0,-2-1 7,1 2-8,1 0 1,0-1-1,0 1 1,-1 0 0,1 0-1,0-1 1,-1 1-1,1 0 1,0 0-1,-1 0 1,1 1 0,0-1-1,-1 0 1,1 1-1,0-1 1,-1 0-1,1 1 1,-1 0 7,-1 1-11,-1 0-1,1 0 1,0 0 0,0 1-1,1 0 1,-1-1 0,1 1 0,-1 0-1,1 0 1,0 0 0,0 0-1,0 1 1,0-1 0,1 1-1,-1-1 1,1 1 11,-3 9-8,1 0 0,0 0-1,1 0 1,1 0 0,0 0 0,0 0-1,2 0 1,-1 1 0,2-1 0,0 1 8,-1-6 3,1 0 0,0 0 0,0-1 0,1 1-1,-1-1 1,2 0 0,-1 0 0,1 0 0,0 0 0,1 0 0,-1-1 0,1 0 0,0 0 0,1 0 0,0-1 0,0 1 0,2 0-3,-5-4 4,0 0 1,0 0-1,1 0 1,-1-1-1,0 0 1,1 1-1,-1-1 1,0-1-1,1 1 0,-1 0 1,1-1-1,-1 0 1,1 1-1,0-1 1,-1-1-1,1 1 1,-1-1-1,1 1 0,-1-1 1,1 0-1,-1 0 1,0 0-1,0-1 1,1 1-1,-1-1 1,0 0-1,0 0 0,0 0 1,0 0-1,-1 0 1,1-1-1,-1 1 1,1-1-1,-1 0 1,0 0-1,0 0 0,0 0 1,0 0-1,-1 0 1,1 0-1,-1 0 1,0-1-1,0 1 1,0-1-1,0-3-4,2-11 1,-2-1 0,0 0 0,-1 1 0,0-1 0,-2 0 0,0 0-1,-2 1 1,0-1 0,0 1 0,-2 0 0,0 1 0,-2-1 0,-6-12-1,12 27-7,0 1 0,0-1-1,0 1 1,0-1 0,0 1 0,-1 0 0,1 0-1,0 0 1,-1 0 0,-2-1 7,4 3-4,0-1-1,0 1 1,0-1 0,0 1 0,0 0-1,0-1 1,0 1 0,1 0-1,-1 0 1,0-1 0,0 1-1,0 0 1,0 0 0,0 0 0,0 0-1,0 0 1,0 1 0,0-1-1,0 0 1,0 0 0,0 1-1,0-1 1,0 0 0,0 1 0,0-1-1,0 1 1,1-1 0,-1 1-1,0 0 1,0-1 0,0 1-1,1 0 1,-1 0 0,1-1 0,-1 1-1,0 0 5,1-1-1,0 1-1,0-1 0,0 0 1,-1 1-1,1-1 1,0 0-1,0 1 0,0-1 1,0 1-1,0-1 1,0 0-1,0 1 0,0-1 1,0 1-1,0-1 1,0 0-1,0 1 0,0-1 1,0 0-1,0 1 1,0-1-1,1 1 1,-1-1-1,0 0 0,0 1 1,0-1-1,1 0 1,-1 1-1,0-1 0,0 0 1,1 0-1,-1 1 1,0-1-1,1 0 0,-1 0 1,0 1-1,1-1 1,-1 0-1,0 0 0,1 0 1,-1 0-1,0 0 1,1 1 0,20 6 39,-17-6-40,46 6 34,-50-7-32,21 3 12,-1-2 0,1-1 0,-1 0 0,0-2 0,1 0 0,-1-1 0,15-5-12,12-6 32,0-2 1,-2-1-1,19-13-32,-42 19 19,0-1 1,-1 0 0,-1-2 0,0-1-1,-1 0 1,-1-2 0,14-15-20,-23 21 12,-1 0 0,-1-1 0,0 0 1,0 0-1,-1 0 0,-1-1 0,0 0 0,-1 0 1,0 0-1,-1 0 0,0-3-12,-1 5 5,-1 0 0,0 0-1,0 0 1,-1 0 0,-1-1 0,0 1-1,0 0 1,-1 0 0,0 0 0,-1 0-1,-1 0 1,0 1 0,-2-5-5,5 12-4,-1 0 1,0 0-1,0 0 0,0 0 1,0 1-1,0-1 1,0 0-1,-1 1 0,1 0 1,-1-1-1,0 1 1,0 0-1,0 1 0,0-1 1,0 0-1,0 1 1,-4-2 3,5 3-6,-1-1 0,0 1 0,0 0 0,0 0 0,1 0 0,-1 0 1,0 0-1,0 1 0,0-1 0,1 1 0,-1 0 0,0-1 0,1 1 0,-1 1 1,0-1-1,1 0 0,-1 1 0,1-1 0,0 1 0,0 0 0,-1-1 1,1 1-1,0 1 6,-9 8-10,1 1 0,1 1 0,0-1-1,0 2 1,2-1 0,-1 1 0,2 0 0,0 1 0,0 0 10,-7 24 103,1 0-1,-5 34-102,13-48 86,0 0-1,2 0 1,1 0-1,1 0 1,1 0-1,1 0 1,1 0-1,2-1 1,1 3-86,-1-8 59,0 0 1,2-1 0,0 0 0,1 0 0,1-1 0,1 0 0,1-1 0,0 0 0,0 0 0,2-1 0,10 9-60,-6-7 108,2-1 1,0 0 0,1-2 0,1 0 0,0-2-1,0 0 1,1-1 0,1-1 0,12 3-109,43 7-3218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49.001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40 863 4017,'-6'11'953,"-2"1"717,1 2 0,1-1 0,0 1 0,0 2-1670,6-9 1874,4-9 113,8-22-590,-7 8-1346,1 0 1,1 1-1,1 0 1,0 0 0,1 0-1,0 1 1,3-1-52,18-31 43,-11 11-8,-2-1 0,-2 0 0,-1-1 0,4-21-35,5-13 26,-23 71-26,23-63 28,6-9-28,-21 55 12,1 0 1,1 1-1,0 0 1,1 0 0,0 1-1,4-2-12,-14 16 6,1-1 0,-1 0 0,1 1 0,0-1 0,-1 1 0,1-1 0,0 1 0,0 0 0,0 0 0,0 0 0,0 0 0,0 0 0,0 1 0,0-1 0,1 0-6,-2 1 5,0 0 0,0 0 0,0 0 0,0 1 1,0-1-1,-1 0 0,1 0 0,0 1 0,0-1 0,0 0 0,0 1 0,0-1 0,0 1 0,0-1 0,-1 1 0,1-1 0,0 1 0,0 0 0,-1-1 0,1 1 0,0 0 0,-1 0 0,1 0-5,3 6 25,-1 0 0,0 0-1,0 0 1,0 1 0,-1-1 0,0 1 0,0 1-25,0 1 7,5 17 23,17 70 181,8 75-211,-32-170 4,2 29 87,-2-30-73,0 1 1,0 0 0,0 0-1,0 0 1,-1 0-1,1-1 1,-1 1-1,1 0 1,-1-1 0,0 1-1,1 0 1,-1-1-1,0 1 1,0-1 0,-1 2-19,2-3 7,0 0 1,0 0 0,-1 0-1,1 0 1,0 0 0,0 0-1,0 0 1,-1 0 0,1 0-1,0 0 1,0 0 0,0 0-1,-1 0 1,1 0 0,0 0-1,0 0 1,0 0 0,0 0-1,-1 0 1,1 0 0,0 0-1,0 0 1,0-1 0,-1 1-1,1 0 1,0 0 0,0 0-1,0 0 1,0 0 0,0 0-1,-1-1 1,1 1 0,0 0-1,0 0 1,0 0 0,0 0-1,0-1 1,0 1 0,0 0-1,0 0 1,0 0 0,0-1-1,0 1 1,0 0-8,-4-12 112,4 4-103,0 0 0,0 0 0,0 0 0,1 1 0,1-1 0,-1 0 0,2 0-9,3-21 12,21-101 0,6 2 1,17-32-13,-46 149-3,3-10-15,1 0 1,2 1-1,0 0 1,10-14 17,-20 34-2,-1 0 1,1 0 0,0 0-1,0 0 1,0 0 0,0 0 0,0 0-1,0 0 1,0 1 0,0-1-1,0 0 1,1 0 0,-1 0-1,0 0 1,0 0 0,0 0-1,0 0 1,0 0 0,0 0-1,0 1 1,0-1 0,0 0-1,0 0 1,0 0 0,0 0 0,0 0-1,0 0 1,0 0 0,1 0-1,-1 0 1,0 0 0,0 0-1,0 0 1,0 0 0,0 0-1,0 0 1,0 0 0,0 0-1,0 0 1,1 0 0,-1 0-1,0 0 1,0 0 0,0 0 0,0 0-1,0 0 1,0 0 0,0 0-1,0 0 1,1 0 0,-1 0-1,0 0 1,0 0 0,0 0-1,0 0 1,0 0 0,0 0-1,0 0 1,0 0 0,0 0-1,0 0 1,1 0 1,-1 15-49,0-10 52,0 20 22,1 1 1,2-1-1,1 2-25,6 57 137,-7-22 168,-3 1 0,-2-1 0,-3 0 1,-3-1-1,-12 46-305,16-90 67,-10 57 462,-3 42-529,15-95 39,1 0 1,1 0 0,0 0-1,2 0 1,1 0 0,0 0-1,6 19-39,-6-32 34,0 0 0,1-1 0,-1 1 0,1-1 0,1 0 0,-1-1 0,1 1 0,1-1 0,-1 0 0,1 0 0,0 0 0,0-1 0,0 0-1,1 0 1,0 0 0,0-1 0,0 0 0,1-1 0,2 2-34,8 1-222,0 0-1,0-2 0,0 0 1,0 0-1,1-2 0,-1 0 1,1-1-1,0-1 223,57-3-1539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49.819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143 89 5697,'-5'-3'3437,"-9"1"1332,13 2-4687,1 1-1,-1-1 1,0 1 0,1-1 0,-1 1-1,1 0 1,-1-1 0,0 1-1,1 0 1,0-1 0,-1 1 0,1 0-1,-1 0 1,1 0 0,0-1-1,-1 1 1,1 0 0,0 0 0,0 0-1,0 0 1,0 0 0,0 0-82,-6 34 626,3 1 1,0 23-627,3-44 111,0 39 354,2 1-1,6 23-464,2 33 178,-8-77-122,0 27 156,-1-114-161,-3-1-1,-2 0 1,-8-36-51,5 53-17,2 0 0,2-1-1,1 1 1,2-7 17,0 33-9,1 0 0,0 0-1,1 0 1,0 0 0,1 0 0,0 0-1,0 1 1,1-1 0,1 1-1,-1 0 1,2 0 0,-1 1 0,2-1-1,-1 1 1,7-7 9,-11 14-1,0 0 1,0 0-1,0 1 1,0-1-1,0 0 1,0 1-1,1-1 1,-1 1-1,0 0 0,1 0 1,-1 0-1,1 0 1,-1 0-1,1 0 1,0 1-1,-1-1 1,1 1-1,0 0 1,-1 0-1,1 0 0,0 0 1,-1 0-1,1 1 1,0-1-1,-1 1 1,1-1-1,-1 1 1,1 0-1,-1 0 1,1 0-1,-1 1 0,1-1 1,-1 1-1,0-1 1,0 1-1,0 0 1,0-1-1,0 1 1,0 0-1,-1 0 1,1 1-1,0-1 1,-1 0-1,0 0 0,1 1 1,-1-1-1,0 1 1,0-1-1,0 2 1,2 8 4,1 0 1,-2 0-1,0 1 0,0-1 0,-1 1 1,0 0-1,-2-1 0,1 1 0,-1 0 0,-1-1 1,0 1-1,-1-1 0,-2 4-4,0 1 18,-1 0-1,-1-1 1,0 1-1,-1-2 1,-1 1 0,0-1-1,-2 0 1,1-1 0,-4 3-18,-11 6 55,24-22-50,0 0 0,0 0 0,-1 0 0,1 0 0,0 0 0,-1 0 0,1-1 0,-1 1 0,1-1 0,-1 1 0,1-1 0,-1 1 0,1-1 0,-1 0 0,1 0 0,-1 0 0,0 0 0,0 0-5,1 0 1,1 0-1,0 0 1,-1 0 0,1-1 0,0 1-1,0 0 1,0 0 0,-1 0 0,1-1-1,0 1 1,0 0 0,0 0 0,-1-1-1,1 1 1,0 0 0,0 0 0,0-1-1,0 1 1,0 0 0,0-1-1,0 1 1,-1 0 0,1-1 0,0 1-1,0 0 1,0 0 0,0-1 0,0 1-1,1 0 1,-1-1 0,0 1 0,0 0-1,0-1 1,0 1 0,0 0 0,0 0-1,0-1 1,1 1 0,-1 0 0,0-1-1,0 1 1,0 0 0,0 0-1,1 0 1,-1-1-1,1 0-4,0 0 0,-1 0 0,1 0 0,0 0 0,0 0 0,0 0 0,0 0 0,0 0 0,1 0 0,-1 1 0,0-1 0,0 0 0,1 1 0,-1-1 4,10-2-5,-1 0-1,0 0 1,1 1-1,0 1 1,-1-1-1,1 2 1,1 0 5,6-1-7,-10 1 6,-1 1 0,0-1-1,1 1 1,-1 1 0,0-1 0,0 1-1,0 0 1,0 1 0,0 0 0,-1 0 0,1 0-1,-1 1 1,0 0 0,0 0 0,0 1-1,-1 0 1,1 0 0,-1 0 0,0 0 0,0 1-1,-1 0 1,0 0 0,0 0 0,2 6 1,-4-8 8,0 1 0,-1-1 0,0 0 0,0 1 0,0 0 0,0-1 0,-1 1 1,1-1-1,-1 1 0,-1 0 0,1-1 0,-1 1 0,1-1 0,-1 1 0,-1-1 1,1 1-1,-1-1 0,1 0 0,-1 1 0,0-1 0,-1 0 0,1 0 0,-4 3-8,-3 6 46,-1-1-1,0 0 1,-1 0 0,0-1-1,-1-1 1,-6 5-46,6-7 31,0 0 1,-1 0-1,0-1 1,0-1-1,0 0 1,-1-1 0,0-1-1,-9 2-31,12-3 6,0-1 0,0-1 0,0 0 0,0 0 0,0-1 0,0 0-1,0-1 1,0-1 0,0 1 0,0-2 0,-7-2-6,15 4-75,0 0-1,0 0 1,0 0-1,1-1 1,-1 1-1,0-1 0,1 0 1,-1 0-1,1 0 1,0 0-1,-2-1 76,4 2-98,-1 0 0,0 0 0,1 0 0,0 0 0,-1 0 0,1 0 0,-1 0 0,1 0-1,0 0 1,0 0 0,0 0 0,-1 0 0,1 0 0,0 0 0,0 0 0,1 0 0,-1 0-1,0 0 1,0 0 0,0 0 0,1 0 0,-1 0 0,0 0 0,1 0 0,-1 0 0,1 0 0,-1 0-1,1 0 1,0 0 0,-1 0 0,1 1 0,0-2 98,23-19-2383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50.208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23 52 12243,'-1'-2'175,"0"0"0,-1-1 0,1 1 0,0 0 0,-1 0 1,1 0-1,-1 0 0,0 1 0,1-1 0,-2 0-175,3 2 19,0 0 0,0 0-1,0 0 1,0 0 0,0 0 0,-1-1 0,1 1-1,0 0 1,0 0 0,0 0 0,0 0-1,0 0 1,-1 0 0,1 0 0,0 0-1,0 0 1,0 0 0,0 0 0,-1 0-1,1 0 1,0 1 0,0-1 0,0 0-1,0 0 1,0 0 0,0 0 0,-1 0-1,1 0 1,0 0 0,0 0 0,0 0-1,0 0 1,0 1 0,0-1 0,0 0 0,-1 0-1,1 0 1,0 0 0,0 0 0,0 0-1,0 1 1,0-1 0,0 0 0,0 0-1,0 0-18,-1 17 75,4 7 168,0 16 1345,7 24-1588,-8-54 135,0 0-1,1-1 1,0 1-1,1-1 1,-1 0-1,2 0 1,-1 0-1,2-1 1,-1 1-135,-3-7 11,-1 0 1,0 0 0,1-1 0,-1 1 0,1 0 0,-1-1 0,1 0 0,0 1 0,-1-1 0,1 0 0,0 0 0,0 0 0,0 0 0,0 0 0,0 0 0,0-1 0,0 1 0,1 0 0,-1-1-1,0 0 1,0 0 0,0 0 0,0 0 0,1 0 0,-1 0 0,0 0 0,0-1 0,0 1 0,0-1 0,0 1 0,1-1 0,-1 0 0,0 0 0,-1 0 0,1 0 0,0 0 0,0 0 0,0-1-1,0 0-11,6-5 33,0 0-1,-1 0 1,0-1-1,0 0 1,-1 0-1,0 0 1,0-1-1,-1-1-32,3-4 29,-1-1 0,0 1 1,-2-1-1,0 0 0,1-5-29,-4 14 6,-1-1-1,0 1 1,0 0-1,0-1 1,-1 1 0,1-1-1,-2 1 1,1-1-1,-1 1 1,0-1-1,0 1 1,-1 0-1,0-1 1,-1-2-6,3 8-2,-1 0 1,1 0-1,0 1 1,-1-1-1,1 0 1,0 0-1,-1 1 0,1-1 1,-1 0-1,1 1 1,-1-1-1,1 0 0,-1 1 1,0-1-1,1 1 1,-1-1-1,0 1 0,1-1 1,-1 1-1,0 0 1,0-1-1,1 1 1,-1 0-1,0-1 0,0 1 1,0 0-1,0 0 1,1 0-1,-1 0 0,0 0 1,0 0-1,0 0 1,0 0-1,1 0 0,-1 0 1,0 1-1,0-1 1,0 0-1,1 0 1,-1 1-1,0-1 0,0 0 1,1 1-1,-1-1 1,0 1-1,1-1 0,-1 1 1,0 0-1,1-1 1,-1 1-1,1-1 0,-1 1 1,1 0 1,-4 4-12,0-1 1,0 1-1,1 0 0,0 0 1,0 0-1,1 1 1,-1 0 11,0 2 16,1 0 0,0 0 0,0 0 0,1 0 0,0 1 0,0-1 1,1 0-1,0 1 0,0-1 0,1 0 0,0 0 0,1 1 0,0-1 0,0 0 1,1 0-1,0 0 0,0-1 0,1 1 0,0-1 0,0 0 0,1 0 1,3 5-17,-4-7-11,1 0 0,-1 0 0,1 0 0,0 0 0,0-1-1,0 0 1,1 0 0,-1 0 0,1-1 0,0 0 0,0 0 0,0 0 0,0-1 0,1 0 0,-1 0 0,1-1 0,-1 0 0,1 0 0,-1 0 0,1-1 0,0 0 0,-1 0 0,1 0 0,0-1 0,-1 0 0,1-1 0,-1 1 0,4-3 11,0 1-769,-1-2-1,0 1 1,8-6 769,25-20-2090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50.563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0 7 11811,'24'-6'952,"-5"30"488,-7 25-1264,-2 32 280,0 4 72,-2 24 152,0-6 49,6 9 71,3-25-296,3 2-120,2-29-200,4-7-32,-3-25-24,-3-3-176,-6-17-256,0-10-2481,-12-10 377,-2-1-1057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51.376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31 302 6153,'-8'-16'1349,"1"0"1,0 0-1,-1-9-1349,8 24 66,0 0 0,-1 0 0,1 0 0,0 0 0,0 0 0,1 0 0,-1 0-1,0 0 1,0 0 0,0 0 0,1 0 0,-1 0 0,0 0 0,1 0 0,-1 1 0,1-1 0,-1 0 0,1 0 0,0 0 0,-1 1 0,1-1 0,0 0 0,-1 0 0,1 1 0,0-1 0,0 1 0,0-1 0,-1 1-1,1-1 1,0 1 0,1-1-66,32-8 650,-25 7-414,76-17 162,127-35 31,-179 44-363,-1-2 0,-1-1 0,0-1 0,0-2 0,7-6-66,-37 21 5,0 1-1,0-1 0,0 0 0,1 1 1,-1-1-1,0 0 0,0 0 0,0 1 0,0-1 1,0 0-1,-1 0 0,1 0 0,0 0 1,0 0-1,-1-1 0,1 1 0,0 0 0,-1 0 1,1 0-1,-1 0 0,0-1 0,1 1 1,-1 0-1,0-1 0,0 1-4,0 1 3,0-1 0,0 1 0,-1 0 0,1-1 1,0 1-1,-1 0 0,1-1 0,0 1 0,-1 0 0,1-1 0,0 1 0,-1 0 0,1 0 1,-1-1-1,1 1 0,-1 0 0,1 0 0,0 0 0,-1 0 0,1 0 0,-1 0 0,1 0 0,-1-1-2,-22 4 72,3 2 58,0 2 0,0 0 1,0 2-1,1 0 0,0 1 0,1 1 0,0 0 0,0 2-131,-4 4 226,1 0-1,1 1 1,0 2-1,2 0 1,0 0-1,-2 7-225,13-17 96,0 0 1,0 1-1,1 0 0,1 0 1,-3 7-97,7-15 18,-1 1 0,1 0 1,1-1-1,-1 1 0,0 0 1,1-1-1,0 1 0,0 0 1,0 0-1,0-1 0,0 1 1,1 0-1,0 0 0,0-1 1,0 1-1,0-1 0,1 1 0,-1-1 1,1 1-1,0 0-18,1 1 18,1-1 1,-1 0-1,0 1 0,1-1 0,0-1 0,0 1 0,0-1 1,1 1-1,-1-1 0,1 0 0,-1-1 0,1 1 1,0-1-1,0 0 0,3 1-18,0-1 27,0-1 1,0 1-1,1-1 0,-1-1 1,0 0-1,0 0 0,1 0 1,-1-1-1,7-2-27,0 0 21,-1-1-1,1 0 1,-1-1 0,-1-1-1,1 0 1,-1-1-1,0-1 1,-1 0-1,1 0 1,-2-1 0,4-4-21,-9 8-7,-1-1 0,0 0 0,0 0 0,-1 0 0,0 0 1,0-1-1,0 0 0,-1 0 0,0 0 0,0 0 0,-1 0 1,1-2 6,-2 4-8,0 1 0,-1-1 1,1 0-1,-1 0 0,0 0 1,0 0-1,0 1 0,-1-1 0,0 0 1,0 0-1,0 1 0,0-1 1,-1 0-1,0 1 0,0-1 1,0 1-1,0 0 0,-1 0 1,-1-3 7,3 6-3,1 0-1,-1 0 1,0 0 0,1 0 0,-1 0 0,0 0 0,0 0 0,0 0 0,0 0 0,0 0 0,0 1 0,0-1 0,0 0-1,-1 1 1,1-1 0,0 1 0,0-1 0,-1 1 0,1-1 0,0 1 0,0 0 0,-1 0 0,1 0 0,0 0 0,-1 0 0,1 0-1,0 0 1,-1 0 0,1 0 0,0 0 0,0 1 0,-1-1 0,1 1 0,0-1 0,0 1 0,0-1 0,-1 1 0,1 0 0,0-1-1,0 1 1,0 0 0,0 0 0,0 0 0,0 0 0,0 0 0,1 0 0,-1 0 0,0 1 3,-4 4-2,1 1 1,0-1-1,0 1 1,1 0-1,0 0 1,0 0-1,0 0 1,1 1 1,-1 2 18,1 0 1,0 0 0,1 0 0,0 0-1,1 1 1,0-1 0,0 0 0,1 1 0,1 1-19,-1-8 12,0-1 0,-1 1 1,2 0-1,-1 0 0,0-1 1,1 1-1,0-1 0,0 1 1,0-1-1,0 0 0,0 0 1,1 0-1,-1 0 0,1 0 1,0 0-1,0-1 0,0 1 1,0-1-1,0 0 0,0 0 1,1 0-1,-1 0 0,1-1 1,0 1-1,2 0-12,4 0 24,0-1-1,1 0 1,-1 0-1,0-1 1,1-1-1,-1 0 1,0 0-1,0 0 1,1-2-1,-1 1 1,-1-1-1,1-1 1,7-3-24,0 0 18,0-2 0,0 0 0,-1-1 1,0 0-1,-1-2 0,0 1 0,0-2-18,-6 2 1,0 1 0,-1-1 0,0-1-1,-1 0 1,0 0 0,0 0 0,-2-1-1,0 0 1,0 0 0,-1 0-1,0-2 0,-4 15-1,0 0 0,0-1 0,0 1-1,0 0 1,0-1 0,0 1-1,0 0 1,0-1 0,0 1-1,0 0 1,0-1 0,1 1-1,-1 0 1,0-1 0,0 1 0,0 0-1,0-1 1,1 1 0,-1 0-1,0 0 1,0-1 0,1 1-1,-1 0 1,0 0 0,1-1 0,-1 1-1,0 0 1,1 0 0,-1 0-1,0 0 1,1 0 0,-1 0-1,0-1 1,1 1 0,-1 0 0,0 0-1,1 0 1,-1 0 0,0 0-1,1 0 1,-1 0 0,1 0-1,-1 0 1,0 1 0,1-1 1,12 16-1,7 28 67,-15-31-24,1 5 25,1 0-1,1-1 1,8 13-67,-15-27 12,1 0-1,0 1 1,0-2-1,0 1 1,0 0-1,0 0 1,1-1-1,0 1 1,-1-1-1,1 0 0,0 0 1,0 0-1,0 0 1,0 0-1,0 0 1,1-1-1,-1 0 1,0 0-1,1 0 1,-1 0-1,1 0 1,2 0-12,-5-1 6,1 0 1,0 0-1,0-1 1,0 1-1,-1 0 0,1-1 1,0 1-1,0-1 1,-1 0-1,1 1 0,0-1 1,-1 0-1,1 0 1,-1 0-1,1 0 0,-1 0 1,0 0-1,1-1 1,-1 1-1,0 0 1,0-1-1,0 1 0,0-1 1,0 1-1,0-1 1,0 0-1,0 1 0,-1-1 1,1 0-1,-1 0 1,1 1-1,-1-1 1,1-1-7,0-8 1,0 0 1,0 0 0,-1 0 0,0 0 0,-2-4-2,1-8-24,1 16 17,1 0 0,0 1 0,0-1 0,1 1-1,-1-1 1,1 1 0,1 0 0,-1-1 0,3-3 7,-4 8-4,0 0 0,0 0 0,0 0 0,0 0 0,1 0 0,-1 1 0,1-1 0,-1 0 0,1 1-1,-1-1 1,1 1 0,0-1 0,0 1 0,0 0 0,0 0 0,0 0 0,0 0 0,0 0 0,0 0 0,0 0 0,0 1 0,0-1 0,1 1 0,-1 0 0,0-1 0,0 1 0,1 0 0,-1 0 0,1 1 4,-2-1-1,-1 0 0,1 0 0,-1 1 0,1-1 1,-1 0-1,1 1 0,-1-1 0,1 0 0,-1 1 0,1-1 0,-1 1 1,0-1-1,1 0 0,-1 1 0,0-1 0,1 1 0,-1 0 0,0-1 1,0 1-1,1-1 0,-1 1 0,0-1 0,0 1 0,0 0 1,0-1-1,0 1 0,0-1 0,0 1 0,0 0 0,0-1 1,-1 22 23,0-17-15,-1 10 41,1 0 1,1-1-1,0 1 0,1 0 0,0 0 0,1-1 1,2 3-50,-3-12 15,0 0 1,1 0 0,-1-1-1,1 1 1,0-1 0,1 1 0,-1-1-1,1 0 1,-1 0 0,1 0-1,1 0 1,-1 0 0,1-1-1,-1 1 1,1-1 0,0 0 0,0 0-1,0-1 1,0 1 0,1-1-1,-1 0 1,1 0 0,3 1-16,1-1 20,1 0 0,-1-1 0,1 0 0,-1-1 0,1 0 0,-1 0 0,1-1 0,-1 0 0,2-1-20,17-4 73,1-1 0,9-5-73,-22 7 18,0-1 0,0-1 0,0-1 0,-1 0-1,0-1 1,1-2-18,-11 7-1,1 0 0,-1 0-1,0 0 1,-1-1 0,1 1-1,-1-1 1,0 0 0,0-1-1,0 1 1,-1-1 0,0 1-1,0-1 1,0 0-1,-1 0 1,0-1 0,0 1-1,0-2 2,-2 2-8,0 0 0,0 1-1,0-1 1,-1 0 0,1 0-1,-2 1 1,1-1 0,0 0-1,-1 1 1,0-1 0,-1 1-1,1 0 1,-1 0 0,0 0-1,-3-4 9,1 2-13,-1 0 0,1 0 0,-1 1 0,0 0 0,-1 1 0,1-1 0,-1 1 0,0 0-1,0 1 1,-2-1 13,5 3-7,0 0 0,0 0 0,-1 1 0,1-1 0,-1 1 0,1 0 0,-1 0 0,0 1 0,1 0-1,-1-1 1,0 1 0,1 1 0,-1-1 0,0 1 0,1 0 0,-1 0 0,-1 1 7,0 0-6,0 1 1,0 0-1,0 0 0,0 0 1,1 1-1,-1 0 1,1 0-1,0 0 1,0 1-1,1 0 0,-4 3 6,2 0 12,0 0 0,0 1-1,1-1 1,0 1 0,0 0-1,1 1 1,1-1-1,-1 1 1,1 0 0,1 0-1,0 0 1,0 0 0,1 0-1,0 0 1,1 0-1,0 1-11,2-1 24,0 1-1,0-1 1,1 0-1,1 0 0,-1 0 1,2-1-1,-1 1 1,1-1-1,0 0 0,1 0 1,0-1-1,1 1 1,0-1-1,0-1 0,0 0 1,1 0-1,0 0 1,1-1-1,0 0 0,0 0 1,0-1-1,0 0-23,5 1 104,-1 0-1,1 0 1,1-2 0,-1 1-1,0-2 1,1 0-1,0-1 1,0 0-1,-1-1 1,1-1 0,0 0-1,0-1 1,0-1-1,0 0 1,4-2-104,24-9-2259,-8-2 753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51.797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0 0 11162,'4'2'1873,"2"0"295,19 4-919,72 19-65,-59-27-544,13 2-112,-5-3-280,5-1-112,-10 2-328,-9 2-1656,-18 6-825,-18 3 273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52.170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 82 12195,'8'10'1776,"34"-12"576,19-6-1575,26-3-89,6-1-352,14-6-24,-18 10-2937,-18-24 1201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54.191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140 0 9666,'-1'4'592,"-1"1"1,2-1-1,-1 0 1,0 0-1,1 0 0,0 1 1,0-1-593,8 46 969,-4-27-506,8 52 126,-4 0 1,-3 1-1,-4 1-589,-2-30 265,-2 0-1,-2 0 0,-2 0 0,-3-1 1,-6 20-265,13-58 62,0 1 1,0-1-1,0 0 0,-1 0 1,0 0-1,-5 7-62,9-15 4,0 0 0,-1 0 0,1 0 0,0 1-1,0-1 1,0 0 0,-1 0 0,1 0 0,0 0-1,0 1 1,-1-1 0,1 0 0,0 0 0,0 0 0,-1 0-1,1 0 1,0 0 0,0 0 0,-1 0 0,1 0-1,0 0 1,0 0 0,-1 0 0,1 0 0,0 0-1,0 0 1,-1 0 0,1 0 0,0 0 0,0 0 0,-1 0-1,1-1 1,0 1 0,0 0 0,-1 0 0,1 0-1,0 0 1,0 0 0,0-1 0,-1 1 0,1 0-1,0 0 1,0 0 0,0-1 0,0 1 0,0 0 0,-1 0-1,1-1 1,0 1 0,0 0 0,0 0 0,0-1-1,0 1 1,0 0 0,0 0 0,0-1 0,0 1-4,-5-18 88,-6-57 184,1-18-272,0-11 42,-9-32-8,-16-155-37,34 289 0,1 1-1,0 0 0,0-1 1,0 1-1,0-1 1,0 1-1,1-1 0,-1 1 1,0-1-1,1 1 1,-1 0-1,1-2 4,-1 3 0,0 0-1,1 0 1,-1 0-1,0-1 1,0 1 0,0 0-1,1 0 1,-1 0 0,0 0-1,0-1 1,1 1-1,-1 0 1,0 0 0,0 0-1,1 0 1,-1 0-1,0 0 1,1 0 0,-1 0-1,0 0 1,0 0 0,1 0-1,-1 0 1,0 0-1,1 0 1,-1 0 0,0 0-1,0 0 1,1 0-1,-1 0 1,0 1 0,0-1-1,1 0 1,-1 0 0,0 0 0,5 3 7,-1 1 0,0-1 0,0 1 0,-1 0 0,4 3-7,2 3 28,23 22 69,5 7 53,2-3-1,6 2-149,-30-26 32,0-1-1,1-1 1,1-1-1,-1 0 0,2-1 1,-1-1-1,18 5-31,-18-7 29,1-2 1,0 0-1,0-1 1,0 0-1,0-2 1,0 0-1,0-1 1,0-1-1,0 0 1,16-6-30,-22 6 21,-1-2 1,0 0-1,-1 0 0,1-1 0,-1 0 1,1 0-1,-2-1 0,1-1 1,-1 0-1,0 0 0,0-1 1,-1 0-1,0 0 0,0-1 1,-1 0-1,0-1 0,2-4-21,-6 9 13,-1 0 0,0 0 0,0 0 0,0-1 0,-1 1 0,0 0 0,0-1 0,0 1 0,-1-1 0,0-2-13,0 7 2,1 0-1,-1-1 0,0 1 1,-1 0-1,1 0 0,0-1 1,0 1-1,0 0 0,-1 0 1,1 0-1,0-1 0,-1 1 1,1 0-1,-1 0 0,0 0 1,1 0-1,-1 0 0,0 0 0,0 0 1,1 0-1,-1 0 0,0 1 1,0-1-1,0 0 0,0 0 1,0 1-1,0-1 0,0 1 1,0-1-1,-1 1 0,1-1 1,0 1-1,0-1 0,0 1 1,-1 0-1,1 0 0,0 0 1,0 0-1,0 0 0,-1 0 1,1 0-1,0 0 0,0 0 0,0 1 1,-2-1-2,-1 2-2,0-1-1,-1 1 1,1 0 0,0 0 0,0 0-1,0 1 1,0 0 0,1-1 0,-1 1-1,1 0 1,-1 1 0,1-1 0,0 1 0,0-1-1,1 1 1,-1 0 0,-1 3 2,-3 7 24,-1 1-1,2 0 1,0 0 0,-2 8-24,3-2 81,0 1 0,2 0-1,0 0 1,2 0 0,0 0-1,1 0 1,2 0 0,0 1 0,4 15-81,11 40 341,3-1 1,5 6-342,-9-31 97,47 164 271,-56-193-405,-3-21-272,0-9 278,2-17-152,-6 20-16,9-42-2663,-1-14 477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8:32.373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1734 330 1912,'4'6'3905,"12"-2"-736,13-2-641,3-6-1503,14-6-49,5-2-256,14-4-104,-2-3-296,14-1-80,-7 2-336,-1-4-1656,-12 8 704</inkml:trace>
  <inkml:trace contextRef="#ctx0" brushRef="#br0" timeOffset="1">1 69 11955,'6'-26'808,"26"30"408,25-17-2568,24-21 440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52.921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0 599 10138,'1'9'379,"0"0"1,1 0-1,0 0 0,0 0 0,1 0 1,0-1-1,0 1 0,2 1-379,-5-10 37,0 0-1,0 0 0,0 0 1,0 0-1,0 0 1,0 1-1,0-1 0,0 0 1,0 0-1,0 0 1,0 0-1,0 0 0,1 0 1,-1 0-1,0 0 1,0 0-1,0 0 1,0 1-1,0-1 0,0 0 1,0 0-1,0 0 1,0 0-1,1 0 0,-1 0 1,0 0-1,0 0 1,0 0-1,0 0 0,0 0 1,0 0-1,0 0 1,1 0-1,-1 0 1,0 0-1,0 0 0,0 0 1,0 0-1,0 0 1,0 0-1,0 0 0,1 0 1,-1 0-1,0 0 1,0 0-1,0-1 0,0 1 1,0 0-1,0 0 1,0 0-1,0 0 1,0 0-1,1 0-36,2-9 1097,0-18 629,-3 27-1697,2-22 73,1 0-1,1 0 1,1 0-1,5-10-101,-2 4 49,7-21-26,2 0-1,3 2 0,1 0 1,9-10-23,-16 30-10,2 0 1,14-18 9,-22 35-9,0-1 1,1 2-1,1-1 1,-1 1-1,1 0 0,1 1 1,5-3 8,-14 9-1,1 0 0,-1 0 0,1 1 0,0-1 0,-1 1-1,1 0 1,0 0 0,0 0 0,0 0 0,0 0 0,0 1 0,0-1 0,0 1 0,0 0 0,0 0 0,0 0 0,0 0-1,0 1 1,0-1 0,0 1 0,0 0 0,0 0 0,0 0 0,0 0 0,0 0 0,0 1 0,-1-1 0,1 1 0,-1-1 0,1 1-1,-1 0 1,1 0 0,-1 1 0,0-1 0,0 0 0,1 2 1,3 6 8,0 0 1,0 0-1,-1 0 0,0 1 1,-1 0-1,0 0 0,-1 0 1,0 0-1,-1 2-8,6 39 132,-3 0-1,-3 0 1,-1 23-132,-1-75 4,0 0 1,0-1 0,0 1-1,0 0 1,0 0 0,0 0-1,0 0 1,0 0 0,0 0-1,1 0 1,-1 0 0,0 0-1,0 0 1,0 0 0,0 0-1,0 0 1,0 0 0,0 0-1,0 0 1,1 0 0,-1 0-1,0 0 1,0 0 0,0 0-1,0 0 1,0 0 0,0 0-1,0 0 1,1 0 0,-1 0-1,0 0 1,0 0 0,0 0-1,0 0 1,0 0 0,0 0-1,0 0 1,0 0 0,0 1-1,0-1 1,1 0 0,-1 0-1,0 0 1,0 0 0,0 0-1,0 0 1,0 0 0,0 0-1,0 0 1,0 1 0,0-1-1,0 0 1,0 0 0,0 0-1,0 0 1,0 0 0,0 0-1,0 0-4,10-16 119,10-25-20,-3 4-21,10-15-78,-22 41-3,1 1-1,1 1 1,0-1 0,0 1-1,1 0 1,0 1-1,5-3 4,-12 9-3,1 1 0,0-1-1,-1 1 1,1 0-1,0-1 1,0 1 0,0 0-1,0 0 1,0 0-1,0 1 1,0-1 0,1 0-1,-1 1 1,0 0-1,0-1 1,0 1 0,1 0-1,-1 0 1,0 0-1,2 1 4,-3-1-3,1 1-1,0 0 0,-1 0 1,1 0-1,0 0 0,-1 0 1,1 0-1,-1 1 0,1-1 0,-1 0 1,0 1-1,0-1 0,0 1 1,0-1-1,0 1 0,0 0 1,0-1-1,1 3 4,1 6-5,1 1-1,-2 0 1,1 0-1,-1 0 1,-1 0 0,0 0-1,-1 2 6,1-6 17,0 28-17,-1-25 66,1-15 120,-1-1-178,0 1 0,0 0 1,1-1-1,0 1 1,0 0-1,0 0 0,1-2-8,2-7 8,-1 5-5,5-21 4,1-1 0,2 1 0,7-13-7,-12 32-5,1 0-1,0 1 0,0 0 1,1 0-1,0 0 0,1 1 1,0 0-1,0 1 0,1 0 1,0 1-1,1 0 0,-1 0 1,1 1-1,5-1 6,-9 3-7,1 1-1,0 0 0,1 1 1,-1 0-1,0 0 1,1 1-1,-1 0 0,0 1 1,1-1-1,0 2 8,-3-1-2,0 1 0,0 0 0,0 0 0,0 1 0,0 0 0,0 0 0,0 0 0,-1 1 0,1-1 0,-1 2 0,0-1 0,0 0 0,0 1 0,2 2 2,-2-1 24,-1 0 0,0 0 0,0 0-1,0 1 1,-1 0 0,1 0-1,-1 0 1,-1 0 0,1 0 0,-1 0-1,1 7-23,3 12 224,-1 0 0,0 13-224,-1-9 186,0 0 25,3 18 571,8 28-782,-12-62 99,1 0 1,1 0-1,0 0 0,1 0 0,0-1 0,1 0 0,6 8-99,-12-18 11,18 20 172,-18-21-179,0 0 0,0-1 1,0 1-1,0 0 0,0-1 1,0 1-1,0 0 0,0-1 1,0 1-1,0-1 0,0 1 1,1-1-1,-1 0 0,0 0 1,0 1-1,0-1 0,1 0 0,-1 0 1,0 0-1,0 0 0,1 0-4,-2-1-3,1 1 0,-1 0 0,0 0 0,0 0 0,1 0 0,-1 0 0,0-1 0,0 1 0,0 0 0,1 0 0,-1 0 0,0-1-1,0 1 1,0 0 0,0 0 0,0-1 0,1 1 0,-1 0 0,0 0 0,0-1 0,0 1 0,0 0 0,0 0 0,0-1 0,0 1-1,0 0 1,0-1 0,0 1 0,0 0 0,0 0 0,0-1 0,0 1 0,0 0 0,0 0 0,0-1 0,0 1 0,-1 0 0,1 0-1,0-1 1,0 1 0,0 0 0,0 0 0,0-1 0,-1 1 0,1 0 0,0 0 0,0 0 0,0 0 0,-1-1 0,1 1 0,0 0-1,0 0 1,-1 0 3,-2-5-2800,1 0 424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53.269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 0 12875,'16'12'1376,"4"2"785,27-6-1721,20-1-32,28-3 288,8-6-8,29 6 96,-5 0-184,27 6-176,-16 2-264,7-2-40,-23-2-56,-9-2-72,-36-4-88,-16-4-3208,-31 6 335,-24 6-216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54.540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 1 9962,'2'2'2401,"0"2"-633,2 0-280,2 0-359,39 6-81,72 10-384,-42-24-136,-6 2-248,6-2-72,-23 0-272,-11 2-480,-25 4-2385,-26 4 801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54.894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19 0 10522,'-18'16'2185,"30"-8"-169,26 0-544,27 0-279,12-1-425,18-5-200,-8-4-280,2-2 128,-24 1 2169,-29 6-5698,-42 1 2881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55.500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10 1 12555,'-10'22'1672,"14"15"-536,6 13-408,7 17-15,5 0-89,-2 18 32,-6 0-160,-4 14-56,-8-10-136,-6 4-32,-6-20-112,-4-4 0,0-28-32,4-11-376,10-24-584,12-22-2201,16-29 569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55.853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54 19 12387,'11'-15'1533,"-11"14"-1486,0 1 0,0 0 0,0 0-1,1 0 1,-1-1 0,0 1 0,0 0 0,0 0-1,0 0 1,0 0 0,0-1 0,1 1 0,-1 0-1,0 0 1,0 0 0,0 0 0,0 0 0,1 0-1,-1-1 1,0 1 0,0 0 0,0 0-1,1 0 1,-1 0 0,0 0 0,0 0 0,0 0-1,1 0 1,-1 0 0,0 0 0,0 0 0,1 0-1,-1 0 1,0 0 0,0 0 0,0 0-1,1 0 1,-1 0 0,0 1 0,0-1 0,0 0-1,1 0-46,2 10 603,-2 17-310,-10 27 256,-3-1 0,-3 3-549,4-17 248,2-1 0,1 1 1,2 1-1,0 36-248,6-72 40,0 0 0,0 0 0,0 0 0,1 0-1,0-1 1,-1 1 0,2 0 0,-1 0 0,1 1-40,-1-4 21,-1 1 0,1-1 0,0 0 0,0 1 0,0-1 0,0 0 0,0 0 0,0 0 0,1 0 0,-1 0 0,0 0 0,0 0 0,1-1 0,-1 1 0,1 0 0,-1-1 0,1 1 0,-1-1 0,0 1 0,1-1 0,0 0 0,-1 1 0,1-1 0,-1 0 0,1 0-21,9-1 77,1 0-1,0 0 1,-1-1-1,0 0 1,1-1 0,-1-1-1,2 0-76,23-8 90,-13 7-75,-1 1 1,0 1 0,1 1-1,0 1 1,-1 1 0,1 0-1,0 2 1,-1 1-1,1 1 1,-1 1 0,10 3-16,-22-5-60,-1-1-1,1 0 1,-1 0 0,1-1 0,6-1 60,-11 0-305,-1 0 1,1-1-1,0 0 1,0 0-1,0 0 1,-1 0-1,1-1 0,-1 0 1,1 0-1,-1 0 1,0-1-1,2 0 305,26-22-2475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56.211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52 21 12227,'-1'-1'17,"-2"-2"265,1 1 0,-1 0 0,0-1 1,0 1-1,-1 0 0,1 0 0,-2 0-282,5 1 54,-1 1 0,1 0 0,-1 0 0,0 0 0,1 0 0,-1 0 0,1 0 0,-1 0 0,1 0 0,-1 0 0,1 0 0,-1 0 0,1 0 0,-1 0 0,1 0 0,-1 0 0,1 1 0,-1-1 0,1 0 0,-1 0 0,1 1 0,-1-1-54,0 1 42,1 0 1,-1 0 0,0 0-1,0 0 1,1-1 0,-1 1-1,1 1 1,-1-1-1,1 0 1,0 0 0,-1 0-1,1 0 1,0 0-1,0 0 1,-1 1-43,-1 18 233,0 1 0,2-1 0,0 1 1,2 8-234,0 11 305,5 110 598,6-1 0,7-1 1,18 56-904,-35-188 13,13 44 117,-14-54-125,0 0 1,0 0-1,1 0 1,0-1-1,0 1 0,1-1 1,-1 0-1,4 3-5,-6-7-96,0 0 0,-1 0 0,1 0 0,0 0 0,0-1 0,0 1 0,0 0 0,1-1-1,-1 1 1,0-1 0,0 1 0,0-1 0,0 1 0,1-1 0,-1 0 0,0 0 0,0 0-1,1 0 1,-1 1 0,0-2 0,0 1 0,1 0 0,-1 0 0,0 0 0,0 0 0,0-1 0,1 1-1,-1-1 1,0 1 0,0-1 0,0 1 0,0-1 0,0 0 96,21-13-2310</inkml:trace>
  <inkml:trace contextRef="#ctx0" brushRef="#br0" timeOffset="1">554 256 12131,'44'-33'1384,"5"5"592,-13 14-1480,13 6-184,3-3-175,7 1-25,-10 0-112,3-2-2129,-15 0 937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56.560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207 1 11931,'-13'2'430,"0"1"1,1 0 0,-1 1-1,1 1 1,0 0 0,0 0 0,1 1-1,-1 1 1,-5 4-431,11-6 150,0 0 1,0 1-1,0 0 0,0 0 0,1 0 1,0 1-1,0 0 0,1 0 1,0 0-1,0 0 0,0 1 0,1-1 1,1 1-1,-1 0 0,-1 8-150,2-3 120,0 1-1,1 0 1,0-1-1,1 1 1,1 5-120,-1-12 42,0-1-1,1 0 1,0 0-1,1 0 1,0 0-1,-1 0 1,2-1-1,-1 1 1,1 0-1,0-1 1,0 0-1,0 1 1,2 0-42,-3-4 15,1 0 1,-1 0 0,1 0-1,0 0 1,-1-1 0,1 1-1,0-1 1,0 0-1,0 0 1,0 0 0,0 0-1,1 0 1,-1-1 0,0 1-1,0-1 1,0 0-1,3 0-15,10-1 28,-1 0 0,1-1 0,1-1-28,-4 1 18,33-5-4,1 2 1,-1 2-1,37 2-14,-69 2-3,1 0-1,0 1 1,0 1-1,-1 0 1,1 1-1,-1 0 1,0 2-1,0-1 1,-1 2 0,1 0-1,-2 0 1,1 1-1,10 9 4,-17-12-1,0 0-1,-1 1 1,1 0-1,-1 0 1,0 0 0,-1 1-1,0 0 1,3 4 1,-6-8 7,0 0 0,1 0 0,-1 0 0,0 0 0,-1 0 0,1 0 1,0 0-1,-1 0 0,0 0 0,0 0 0,0 1 0,0-1 0,0 0 0,-1 0 0,1 0 0,-1 0 1,0 0-1,0 0 0,0 0 0,0 0 0,-1 0 0,1 0 0,-1 1-7,-4 3 47,-1 1-1,1-1 0,-1-1 1,0 1-1,-1-1 0,1 0 1,-1-1-1,-1 0 0,1 0 1,-1-1-1,1 0 1,-7 2-47,-5 1 81,0 0 0,0-2 0,-1 0 0,0-1 0,-4-1-81,8-1 40,1-2 0,-1 0 0,0 0 0,-15-4-40,22 3-8,1-1 0,0 0 0,1-1 0,-1 0 1,0 0-1,1-1 0,0 0 0,-1-1 0,1 0 8,-7-10-469,14 14 357,1 0 0,0 1-1,0-1 1,0 0 0,-1 0 0,1 1-1,0-1 1,0 0 0,0 0-1,0 0 1,0 1 0,0-1 0,0 0-1,1 0 1,-1 1 0,0-1 0,0 0-1,0 0 1,1 1 0,-1-1 0,0 0-1,1 1 1,-1-1 0,1 0 112,18-18-2345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56.966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372 49 8946,'0'-2'213,"-1"-1"0,1 1 1,-1-1-1,0 1 0,0-1 0,0 1 1,-1 0-1,1-1 0,0 1 0,-1 0 1,0 0-1,1 0 0,-1 0 0,0 0 0,0 1 1,0-1-1,0 1 0,0-1 0,0 1 1,-1-1-214,0 1 131,-1 0 1,1 0 0,-1 0-1,0 0 1,1 1-1,-1 0 1,1-1 0,-1 1-1,0 0 1,1 1-1,-1-1 1,1 1 0,-2 0-132,-10 3 143,0 1 1,0 0 0,0 2-1,0-1 1,1 2-1,0 0-143,-3 3 192,1 0-1,0 0 1,1 1-1,1 1 1,0 1-1,0 0 1,1 1-1,1 0 1,-7 12-192,14-18 75,0 0 0,0 0 0,1 0 0,0 0 0,1 1 0,0 0 0,0-1 0,1 1 0,1 1-75,0-5 20,1 0-1,0 1 0,0-1 0,0 0 1,1 1-1,0-1 0,0 0 0,1 0 1,0 0-1,0 0 0,0 0 0,1 0 1,-1-1-1,4 5-19,-3-6 10,0 0 0,0 1 0,1-1 1,0-1-1,0 1 0,0-1 0,0 1 0,1-1 0,-1 0 0,1-1 1,-1 1-1,1-1 0,0 0 0,0 0 0,0 0 0,0-1 1,1 0-1,-1 0 0,0 0 0,1 0 0,2-1-10,5 0 25,-1 0 0,0-1 0,1-1 0,-1 0-1,0 0 1,0-1 0,0-1 0,5-2-25,-6 2 22,0-1 1,0 0-1,0-1 0,-1-1 1,0 1-1,0-1 0,-1-1 0,0 0 1,0 0-1,1-3-22,-6 5 15,1 1-1,-1-1 1,0-1-1,0 1 1,0-1-1,-1 1 1,0-1 0,-1 0-1,0 0 1,0 0-1,0 0 1,-1-1-1,0 1 1,0 0 0,-1-1-1,0-6-14,0 10 7,-1-1 1,1 0-1,-1 0 0,0 0 1,-1 0-1,1 1 0,-3-4-7,4 6-1,-1 0 1,0 0-1,0 0 0,-1 1 0,1-1 0,0 0 0,-1 1 0,1-1 0,-1 1 0,1-1 0,-1 1 0,1 0 0,-1 0 0,0 0 0,0 0 0,0 0 0,0 0 0,0 0 0,0 0 1,1 1-2,0 0 1,0 0-1,0 0 0,0 0 0,0 0 0,0 1 0,1-1 0,-1 0 0,0 0 0,0 1 0,0-1 0,0 0 0,0 1 0,0-1 0,1 1 0,-1-1 0,0 1 0,0 0 0,1-1 0,-1 1 0,0 0 0,1-1 0,-1 1 0,1 0 0,-1 0 0,1-1 0,-1 1 0,1 0 0,-1 0 0,1 0 0,0 0 0,0 0 0,-1 0 2,0 4-1,-1-1 0,1 1 0,0 0 0,0 0 0,1-1-1,-1 3 2,1 7 48,1 0-1,1 0 0,0 0 0,0 0 0,1 0 0,1-1 0,1 1 0,1 2-47,13 26 677,21 36-677,-7-14 389,-14-26-87,-2 0 0,-2 1-1,4 19-301,-15-44 59,0-1 0,-2 1-1,0 0 1,0 0 0,-2 0 0,1 0-1,-2 1 1,0-1 0,-1 0 0,0 0-1,-1-1 1,-2 6-59,2-9 28,-1 0 1,0 0-1,0 0 0,-1 0 0,-1-1 0,0 0 1,0 0-1,-1 0 0,0-1 0,0 0 0,-1 0 1,-5 4-29,6-7 55,0-1 0,-1 1-1,0-1 1,1 0 0,-1-1 0,0 0 0,-1 0 0,1-1 0,-1 0 0,1 0 0,-1-1 0,1 0 0,-1 0 0,0-1 0,1-1 0,-6 0-55,-49-8-2630,-4-6 760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57.337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107 88 11570,'-107'-13'2494,"645"34"2071,273-33-2814,-2-43-1254,-607 40-476,-200 15-16,267-14-3204,-186 19 890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8:33.476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32 711 5417,'-14'-5'2594,"0"0"274,14 5-2843,0 0 1,-1 0-1,1 0 0,0 0 1,0 0-1,0 0 1,0 0-1,0 0 1,0 0-1,0 0 0,-1 0 1,1 0-1,0 0 1,0 0-1,0 0 1,0 0-1,0 0 0,0 0 1,0 0-1,0 0 1,0 0-1,0-1 1,-1 1-1,1 0 0,0 0 1,0 0-1,0 0 1,0 0-1,0 0 1,0 0-1,0 0 0,0 0 1,0-1-1,0 1 1,0 0-1,0 0 1,0 0-1,0 0 0,0 0 1,0 0-1,0 0 1,0 0-1,0-1 1,0 1-1,0 0 0,0 0 1,0 0-1,0 0 1,0 0-1,0 0 1,0 0-1,0 0 0,0-1 1,0 1-1,0 0 1,0 0-1,1 0 1,-1 0-1,0 0 0,0 0 1,0 0-1,0 0 1,0 0-1,0 0 1,0 0-1,0 0 0,0 0 1,0 0-1,1 0 1,-1-1-26,32-12 1548,-25 10-1509,1 0 1,0-1-1,-1 0 0,0 0 0,7-5-39,40-34 127,-1-2 1,1-7-128,-33 33 34,12-13 40,-2 0-1,27-36-73,-42 46 40,-1 0 0,-1-1 0,-1-1 0,-1 0 0,5-16-40,-14 33 25,-1 0-1,0 0 0,0 0 1,0 0-1,-1-1 0,0 1 0,-1 0 1,0 0-1,0-1 0,0 1 1,-1 0-1,-1-7-24,1 11 11,0 0-1,-1 0 1,1 0-1,-1 0 1,1 0-1,-1 0 1,0 1-1,0-1 1,0 0-1,0 1 1,0 0-1,0 0 0,-1 0 1,0 0-1,1 0 1,-1 0-1,0 0 1,1 1-1,-1-1 1,0 1-1,0 0 1,0 0-1,-1 0 1,1 0-1,0 1 1,0-1-1,0 1 1,-1 0-1,-1 0-10,-4 0-3,-1 1 1,1 0-1,0 0 0,0 1 0,0 0 0,0 0 0,1 1 1,-1 1-1,1-1 0,-1 1 0,1 1 0,0-1 0,1 1 1,-1 1-1,1 0 0,0 0 0,1 0 0,-1 1 0,1-1 0,-1 3 3,-4 4-6,1 1-1,0 0 0,1 1 0,1 0 0,0 1 0,1 0 1,0 0-1,2 0 0,0 1 0,0 3 7,2-8 3,1 0 0,1 0 0,0 1 0,1-1 0,0 1 0,1-1 0,0 0 0,1 0 0,0 1 0,4 8-3,-4-15 8,0 0 1,0-1-1,1 1 1,-1-1-1,2 0 1,-1 0 0,0 0-1,1 0 1,0 0-1,0-1 1,1 1-1,-1-1 1,1 0-1,0-1 1,0 1-1,0-1 1,0 0-1,0 0 1,1-1-1,0 0 1,-1 1-1,5-1-8,3 1 23,1-2 0,-1 1-1,0-2 1,1 0 0,-1-1-1,0 0 1,0-1-1,1 0 1,-1-1 0,0 0-1,-1-1 1,1-1 0,-1 0-1,8-5-22,10-5 47,-1-2 0,0-1 0,-1-1-1,-2-1 1,9-9-47,-3-1 52,-1-2 0,-1-1-1,-2-1 1,8-14-52,89-149 137,-125 195-142,1 0 0,0 0-1,0 0 1,1 0 0,-1 0 0,0 0-1,1 1 1,-1-1 0,1 1 0,-1-1-1,1 1 1,0-1 0,0 1 0,0 0-1,-1 0 1,3-1 5,-3 2-6,1 1 0,-1-1 0,0 0 0,0 1 0,0-1 0,0 1 0,1-1 0,-1 1 0,0 0 0,0 0 0,0-1 0,0 1 0,-1 0 0,1 0 0,0 0 1,0 0-1,0 0 0,-1 0 0,1 0 0,0 0 0,-1 0 0,1 0 0,-1 1 0,0-1 0,1 0 0,-1 0 0,0 1 6,8 17-19,-2 1-1,0-1 1,-1 1 0,1 13 19,8 86 90,-10-77-44,-1-15-11,0-15-6,-2 0 0,0 0 0,0 0 0,-1 0 0,0 0 0,-1 0 0,0 0 0,-1 0 0,-2 3-29,3-12 14,-1 0 1,1 0-1,-1 0 1,0 0 0,0-1-1,-1 1 1,1-1-1,0 1 1,-1-1 0,1 0-1,-1 0 1,0 0-1,0 0 1,0 0 0,0-1-1,0 1 1,0-1-1,0 0 1,-1 0 0,1 0-1,0-1 1,-3 1-15,-10 2 57,0-2 0,1 0 0,-1 0 0,-4-2-57,13 1 17,6 0-16,-14 0 5,0 0 1,0-2-1,1 1 1,-1-2 0,0 0-1,-10-3-6,24 5-58,0 1-1,0 0 1,0-1-1,0 1 1,0-1-1,0 1 1,0-1-1,0 0 1,0 1-1,0-1 1,0 0-1,0 0 1,1 1-1,-1-1 1,0 0-1,0 0 1,1 0-1,-1 0 1,1 0-1,-1 0 1,1 0-1,-1 0 1,1 0-1,0 0 1,-1 0-1,1 0 1,0-1-1,0 1 1,0 0-1,0 0 59,1-3-302,0 1-1,0-1 1,0 1-1,0 0 1,0-1 0,1 1-1,0 0 1,0 0-1,0 0 1,0 0 302,30-43-3173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58.128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6 86 10530,'-4'0'1353,"2"-2"-737,4-3 96,4-1 328,12-4 176,19 2-23,60-4-441,-48 24-184,-1-6-304,11-6-168,-2-6-392,1-8-1192,-11-4-945,-13-4 281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58.542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554 1 12275,'-56'34'3099,"52"-30"-2975,1-1 0,-1 1-1,1 0 1,-1 0 0,1 1 0,0-1 0,1 1 0,-1-1 0,1 1-1,-2 3-123,-10 19 316,-26 34 475,3-5 435,-4 1-1226,25-37 184,9-12-96,1 0-1,-1 1 1,1 0 0,0 0-1,1 0 1,-1 4-88,6-12 2,0-1 0,-1 0 0,1 0 0,0 0 0,0 1 0,0-1 0,0 0 0,0 0 0,0 0 0,0 1 0,0-1 0,0 0 0,0 0 0,0 1-1,0-1 1,1 0 0,-1 0 0,0 0 0,0 1 0,0-1 0,0 0 0,0 0 0,0 0 0,0 1 0,1-1 0,-1 0 0,0 0 0,0 0 0,0 0 0,0 0 0,1 1 0,-1-1 0,0 0 0,0 0 0,0 0 0,0 0 0,1 0 0,-1 0 0,0 0 0,0 0 0,1 0 0,-1 0 0,0 0 0,0 0 0,0 0 0,1 0 0,-1 0 0,0 0 0,0 0 0,1 0 0,-1 0 0,0 0 0,0 0-3,16-2 24,-15 2-21,65-16 27,-33 6-31,0 3 0,0 0 1,1 3-1,22-1 2,-47 5-4,0 0-1,0 0 1,0 1 0,0 1-1,0-1 1,0 1 0,0 1 0,0 0-1,-1 0 1,1 1 0,-1 0-1,0 0 1,0 1 0,-1 0-1,0 0 1,1 1 0,-1 0 0,-1 0-1,4 5 5,-2-2 8,-1 0 0,-1 1 0,1 0 0,-2 1 0,1 0 0,-2-1 0,1 1 0,-2 1 0,1-1 0,-1 1-1,-1-1 1,0 1 0,-1 0 0,0 0 0,-1 8-8,0-11 41,-1 1-1,0-1 1,-1 0-1,0 0 1,0 1-1,-1-1 1,0-1-1,0 1 1,-1 0-1,0-1 1,-1 0 0,0 0-1,0 0 1,0 0-1,-1-1 1,-1 0-1,1 0 1,-1-1-1,0 0 1,-1 1-41,-5 2 56,-1-1 1,0-1-1,0 0 1,-1-1 0,1 0-1,-1-1 1,-1-1-1,1 0 1,-1-1-57,-27 3 101,0-1 1,-26-2-102,12-2 41,1-3-1,-1-2 1,1-3 0,-39-10-41,90 17-19,0-1-1,0 0 1,0 0 0,1-1 0,-1 1 0,0-1 0,1 0 0,0 0 0,-1-1 0,1 1 0,0-1 0,0 0 0,0 0 0,-2-3 19,6 5-17,-1 1 0,1-1 1,-1 0-1,1 1 0,0-1 0,0 0 1,-1 1-1,1-1 0,0 0 1,0 0-1,0 1 0,0-1 0,0 0 1,0 0-1,0 0 0,0 1 0,0-1 1,0 0-1,0 0 0,0 1 0,1-1 1,-1 0-1,0 1 0,0-1 0,1 0 1,-1 0-1,1 1 0,-1-1 1,0 1-1,1-1 17,18-15-853,-19 15 820,17-10-1562,1 1 1,1 0 0,6-1 1594,-12 5-616,49-23-2201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59.083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312 14 12011,'1'-2'106,"0"1"1,0 0 0,0 0-1,1 0 1,-1 0 0,0 0-1,0 1 1,0-1 0,1 0 0,-1 0-1,0 1 1,1-1 0,-1 1-1,1-1 1,-1 1 0,1 0 0,-1-1-1,1 1 1,-1 0 0,1 0-1,-1 0 1,1 0-107,1 1 60,0 0 0,0-1 0,0 1 1,0 0-1,0 1 0,-1-1 0,1 0 0,-1 1 0,1 0 0,-1-1 1,2 2-61,3 4 63,1 0 0,-1 0 0,-1 1 1,1 0-1,-1 1 0,3 6-63,-6-11 61,0 1 0,0 0 0,-1 0 0,1 1 0,-1-1 0,0 0 0,-1 1 0,1-1 0,-1 1 0,-1 0 0,1-1 0,-1 1 0,1 0 0,-2-1 0,1 1 0,-1 0 0,1-1 0,-2 1 0,1-1-1,-1 1 1,1-1 0,-1 0 0,-1 1 0,1-1 0,-1 0 0,0-1 0,0 1 0,-1 0 0,1-1 0,-1 0 0,-1 2-61,-17 15 180,-1-2 1,-1 0-1,0-1 1,-26 14-181,-22 15 250,36-21-72,1 1 1,0 4-179,25-21 40,0 0 1,0 0-1,1 1 0,1 0 1,0 0-1,0 1 1,1 1-1,-4 9-40,10-19 6,-1 1 0,1-1-1,0 1 1,0 0-1,0-1 1,0 1 0,1 0-1,-1 0 1,1 0-1,0-1 1,0 1 0,1 0-1,-1 0 1,1 0-1,0 0 1,0-1 0,0 1-1,0 0 1,1-1-1,-1 1 1,1-1-1,0 0 1,0 1 0,0-1-1,1 0 1,-1 0-1,1 0 1,-1-1 0,1 1-1,0-1 1,0 1-1,0-1 1,0 0 0,1 0-1,-1 0 1,1-1-1,-1 1 1,1-1 0,-1 0-1,1 0 1,0 0-6,7 1 16,-1 0-1,1-1 1,-1 0 0,1-1 0,0 0-1,-1 0 1,1-1 0,-1-1 0,1 0-1,-1 0 1,1-1 0,-1 0 0,0-1 0,-1 0-1,1-1 1,-1 0 0,1 0 0,-1-1-1,-1 0 1,1-1 0,-1 0 0,-1 0-1,6-7-14,-9 10 16,-1-1 0,0 0 1,0 1-1,-1-1 0,0 0 1,1 0-1,-2 0 0,1-1 1,-1 1-1,1 0 0,-1-1 1,-1 1-1,1-4-17,-1 0 26,0 0-1,-1 0 1,0 0 0,-1 0-1,0 1 1,0-1 0,-1 0-1,0 0-25,-5-10 42,-1 0-1,-1 1 0,0 0 1,-2 0-1,0 1 0,-9-10-41,-16-13 94,-8-5-94,-27-30 98,70 73-96,1 0 0,-1 1 0,0-1 0,1 0 0,0 0 0,-1 0 0,1-1 0,0 1 0,0 0-1,0 0 1,0-1 0,1 1 0,-1 0 0,1-1 0,-1 1 0,1 0 0,0-1 0,0 1 0,0-1-1,0 1 1,0-2-2,1 1-2,1 0-1,-1 1 0,0-1 0,1 1 0,0-1 0,-1 1 1,1 0-1,0 0 0,0-1 0,0 1 0,1 1 0,-1-1 1,0 0-1,1 1 0,-1-1 0,1 1 0,1-1 3,20-10-85,0 2 0,0 1-1,1 1 1,0 1 0,0 1-1,1 1 1,0 1 0,-1 1-1,1 2 1,1 1-1,-1 0 1,10 3 85,23 10-1376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59.441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213 1 11402,'-4'24'985,"-2"16"479,-4 13-952,-2 14 144,-4 0 32,-8 8 105,-7-15-161,-1-1-88,3-20-248,5-5-32,8-22-256,8-10 840,10-12-3585,14-26 1473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59.793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71 3 12019,'-22'-2'1040,"2"10"688,7 20-1240,3 13 176,4 1 57,6 19 167,2-2-80,8 2-120,7-3-344,-1 5-112,-6-12-120,0-1 0,-10-9 0,-2-13-240,2-10-64,4-12-2904,10-20 967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00.142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118 213 12291,'-3'1'258,"-1"1"0,1-1 0,0 1 0,0 0 0,0 0 0,0 0 0,0 0 0,0 0 1,0 1-1,1-1 0,-1 1 0,1 0 0,-1 0-258,-6 9 185,1 0-1,0 0 1,0 1 0,1 0-1,1 0 1,0 1 0,1 0-1,-3 12-184,5-14 164,0 0-1,1 0 1,0 1-1,1-1 1,0 1-1,1-1 1,1 1 0,0-1-1,1 1 1,2 8-164,-3-16 34,1 1 1,0-1 0,1 1 0,-1-1-1,1 0 1,0 0 0,0 0 0,1 0 0,0-1-1,0 1 1,0-1 0,0 0 0,0 0-1,1-1 1,0 1 0,0-1 0,0 0-1,0 0 1,0 0 0,0-1 0,1 0-1,-1 0 1,1-1 0,1 1-35,18 3 34,0-1 1,0-1-1,0-1 0,0-1 0,3-1-34,-2 0 30,36 3-127,43-1 213,-37-8-3035,-30-1 836</inkml:trace>
  <inkml:trace contextRef="#ctx0" brushRef="#br0" timeOffset="1">387 0 12595,'-8'21'632,"-1"0"0,2 1 0,1-1 0,1 1 0,1 1 1,0-1-1,2 9-632,1 4 415,1 1 0,2-1 0,2 1 0,3 12-415,23 96 1941,9 11-1941,-5-23 610,4 59-610,-36-179 59,6 34-148,-8-43 158,1-1 1,-1 0 0,1 0-1,0 0 1,0 0-1,-1 0 1,1 0-1,0 0 1,1 0 0,-1-1-1,0 1 1,1 0-1,-1-1 1,1 1 0,-1-1-1,2 2-69,-2-3-75,0 0 0,-1 1 0,1-1 0,-1 0 0,1 0 0,-1 0 0,1 0 0,-1 0 0,1 0 0,-1-1 0,1 1 0,-1 0 0,1 0 0,-1 0 0,1 0 0,-1-1 0,1 1 0,-1 0 0,1 0 0,-1-1 0,1 1 0,-1 0 0,1-1 0,-1 1 0,0 0 0,1-1 0,-1 1 0,0-1 0,1 1 0,-1-1 75,29-30-1484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00.506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386 68 5185,'-3'-5'403,"0"0"-1,0 1 0,0-1 1,-1 1-1,0 0 1,0 0-1,0 0 1,0 0-1,0 1 1,-1 0-1,0 0 1,1 0-1,-1 0 1,0 1-1,0 0 0,-1 0 1,-2-1-403,0 2 161,-1-1 0,0 1 1,1 1-1,-1-1 0,1 1 0,-1 1 0,0 0 1,1 0-1,-1 1 0,1 0 0,0 0-161,-6 2 169,1 0 0,-1 1 0,2 0 0,-1 1 0,0 1 0,1 0-1,1 1 1,-1 0 0,1 0 0,0 1 0,1 1 0,0 0 0,1 0-1,0 1 1,0 0 0,0 3-169,7-11 25,0 0-1,1-1 1,0 1-1,-1 0 0,1 0 1,0-1-1,0 1 1,1 0-1,-1 0 1,1 0-1,-1 0 0,1 0 1,0 0-1,0 0 1,0 0-1,1 0 1,-1 0-1,1 0 0,0 0 1,-1 0-1,1 0 1,0 0-1,1 0 1,-1-1-1,1 1 1,-1 0-1,1-1 0,0 1 1,0-1-1,0 0 1,0 0-1,0 1 1,0-1-1,2 0-24,2 2 25,0 0 0,0 0 0,0-1 1,1 0-1,0 0 0,-1 0 0,1-1 0,0 0 0,0-1 1,0 1-1,1-2 0,-1 1 0,0-1 0,4 0-25,14-3 50,-1-1 0,0-1 0,-1-1-1,1-1 1,17-8-50,29-8 75,-69 22-72,-1 1-1,1-1 0,0 1 1,0 0-1,0-1 0,0 1 1,0 0-1,0 0 0,0 0 1,0-1-1,-1 1 1,1 0-1,0 0 0,0 0 1,0 1-1,0-1 0,0 0 1,0 0-1,0 0 1,0 1-1,0-1 0,0 0 1,-1 1-1,1-1 0,0 1 1,0-1-1,0 1 0,-1-1 1,1 1-1,0 0 1,-1-1-1,1 1 0,0 0 1,-1-1-1,1 1 0,-1 0 1,1 0-3,0 3 26,-1 0 0,1-1 0,-1 1-1,0 0 1,0 0 0,0 0 0,-1 0 0,0 2-26,1 4 52,-4 41 564,4 0 0,4 42-616,-4-89 27,2 8 89,-2-1 0,1 0 0,-2 0 0,1 0 0,-2 3-116,1-10 31,1-1 1,-1 0-1,0 0 1,0 0 0,-1 0-1,1 0 1,-1 0-1,1 0 1,-1-1 0,0 1-1,0 0 1,0-1-1,-1 0 1,1 1 0,0-1-1,-1 0 1,1 0 0,-1 0-1,-3 1-31,-4 2 46,0-1 1,0 0-1,0 0 1,-1-1-1,0 0 0,0-1 1,0-1-1,0 1 1,-5-1-47,6-1-136,1 0 1,-1 0 0,1-1 0,0-1 0,0 1-1,-1-1 1,1-1 0,0 0 0,0 0 0,1 0 0,-5-4 135,10 5-310,-1 0 1,1 0 0,0-1 0,0 1-1,0-1 1,0 0 0,0 0 0,1 0-1,-3-3 310,3 1-443,-1 0 0,1 0 0,0-1-1,0 1 1,1-1 0,-1-1 443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00.856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178 1 8698,'-18'24'3217,"0"5"-1817,-3 5 264,3 11-1168,0 19 336,6 3 89,-2 12 119,6-2-216,0 10-184,1-8-352,-1 8-96,0-16-88,-2 4-24,4-14 24,4-13-200,0-22 112,8-17-3264,16-28 1159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01.271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140 23 11018,'-7'4'396,"1"0"0,0 0-1,1 1 1,-1-1 0,1 1-1,0 0 1,0 1-1,0-1 1,1 1 0,0 0-1,0 0 1,0 1 0,0 1-396,-7 16 207,1 1 0,-7 24-207,14-40 156,-5 19 101,0-1 0,-1 19-257,8-36 89,-1 0-1,2 0 1,-1 1-1,1-1 1,1 0-1,0 0 1,0 1-1,3 5-87,-4-14 12,0-1 0,1 1 0,-1-1 0,1 1 0,-1-1 0,1 0 0,0 1 0,0-1 0,-1 0 0,1 1 0,0-1 0,0 0 0,0 0 0,0 0 0,1 0-13,-2-1 7,1 1 0,-1-1-1,1 0 1,-1 0 0,1 0 0,-1 1-1,1-1 1,-1 0 0,1 0 0,-1 0-1,1 0 1,0 0 0,-1 0 0,1 0-1,-1 0 1,1-1 0,-1 1 0,1 0 0,-1 0-1,1 0 1,-1 0 0,1-1 0,-1 1-1,1 0 1,-1-1 0,1 1-7,1-2 17,1-1 1,-1 1-1,1-1 0,-1 0 1,0 1-1,0-1 1,-1 0-1,1 0 0,0 0 1,-1 0-1,0-1-17,21-56 99,-17 42-95,1 1 0,0-1 0,1 1-1,2 1 1,-1-1 0,2 1 0,0 1 0,1 0 0,4-4-4,-8 12-4,-1 1-1,1 0 1,0 0 0,0 1 0,1 0 0,0 0 0,0 1 0,0 0-1,0 0 1,0 1 0,10-2 4,-15 4 11,1 0 0,0 0-1,0 1 1,0 0 0,0 0 0,1 0-1,-1 0 1,0 0 0,0 1-1,-1 0 1,1 0 0,0 0 0,0 0-1,0 1 1,0-1 0,-1 1-1,1 0 1,-1 0 0,1 0 0,-1 1-1,0-1 1,0 1 0,0 0-1,0 0 1,-1 0 0,1 0 0,-1 0-1,1 2-10,3 5 87,-1 0-1,0 0 1,-1 0-1,0 1 0,0 0 1,-2 0-1,1 0 0,-1 0 1,-1 0-1,0 0 1,0 11-87,-1-12 54,0 0 0,-1 1 0,0-1 0,-1 0 0,0 0 0,0 0 0,-1 0 0,0 0 0,-1-1 0,0 1 0,-1-1 0,0 0 0,-1 1-54,6-10 8,-1 1 0,1 0 0,-1 0 0,1 0 0,-1 0 0,1-1 0,-1 1 0,1 0 0,-1-1 0,0 1 0,0 0 0,1-1 0,-1 1 0,0-1 0,0 1 0,0-1 0,1 1 0,-1-1 0,0 0 0,0 1 0,0-1 0,0 0 0,0 0 0,0 0 0,0 0 0,0 0 0,0 0-8,0 0 5,1-1-1,-1 0 1,0 0-1,1 0 1,-1 0-1,1 0 1,-1 0-1,1 0 1,0 0-1,0 0 1,-1 0-1,1 0 1,0 0-1,0 0 1,0 0 0,0 0-1,0 0 1,0 0-1,0 0 1,0 0-1,0 0 1,1 0-1,-1 0 1,0 0-1,1 0-4,4-22-34,2 1 0,0-1-1,1 2 1,11-20 34,5-6-247,21-27 247,-27 46-75,1 0 0,3 0 75,-14 19-17,0 0 0,0 1-1,0 0 1,1 1 0,0 0 0,1 0-1,8-4 18,-16 10 0,-1 0 0,0 0 0,1 1 0,-1-1 0,1 0-1,-1 1 1,1-1 0,-1 1 0,1 0 0,-1-1 0,1 1 0,0 0-1,-1 0 1,1 0 0,-1 0 0,1 0 0,0 1 0,-1-1-1,1 0 1,0 1 0,-1 0 4,0-1 0,0 1 0,0 0 0,0 0 0,-1 0 0,1 0 0,0-1 1,0 1-1,-1 1 0,1-1 0,0 0 0,-1 0 0,1 0 0,-1 0 0,1 0 0,-1 0 0,0 1 0,0-1 0,1 0 0,-1 1-4,1 9 51,-1 0 0,0 0 0,-1 0 0,0-1 0,-2 8-51,1-3 62,-3 25 89,-8 97 261,12-112-342,2 0 0,0 0 1,1 0-1,4 12-70,-5-32 2,0 0 0,0 0-1,1 0 1,-1 0-1,1 0 1,0-1 0,1 1-1,-1 0 1,1-1 0,0 0-1,0 1 1,0-1 0,1 0-2,-2-2 5,0-1 0,0 1 1,1-1-1,-1 0 1,0 0-1,1 0 1,-1 0-1,1 0 1,-1 0-1,1-1 0,-1 1 1,1-1-1,-1 0 1,1 1-1,-1-1 1,1 0-1,0-1 0,-1 1 1,1 0-1,-1-1 1,1 1-1,-1-1 1,1 0-1,-1 0 0,1 0 1,-1 0-1,2-1-5,6-3-630,-1 0 0,0-1 0,0 1 0,0-2 630,37-36-2019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01.835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87 694 10994,'1'-1'127,"-1"0"1,0 0-1,0 1 0,0-1 0,0 0 0,1 1 0,-1-1 0,0 0 1,0 0-1,0 1 0,0-1 0,-1 0 0,1 0 0,0 1 0,0-1 1,0 0-1,-1 1 0,1-1 0,0 0 0,-1 1 0,1-1 0,-1 0-127,1 1 88,-1 0 0,1 1 0,-1-1 0,1 0 0,-1 0 0,1 0 0,-1 1 0,1-1 0,-1 0 0,1 1 0,-1-1 0,1 1 0,-1-1 0,1 0 0,-1 1 0,1-1 0,0 1 0,-1-1 0,1 1 0,0 0-88,-21 34 1086,6 1-655,1 0 0,0 8-431,11-33 69,0 0 1,1 0-1,0 0 0,1 0 0,0 0 1,1 0-1,0 0 0,1 1 1,2 9-70,-2-17 15,-1-1 0,1 1 1,0-1-1,1 0 1,-1 0-1,1 0 1,-1 0-1,1 0 1,0 0-1,0 0 0,0 0 1,0 0-1,1-1 1,-1 1-1,1-1 1,-1 0-1,1 0 1,0 0-1,0 0 0,0 0 1,0-1-1,0 1 1,1-1-1,-1 0 1,0 0-1,1 0 0,2 0-14,-1 0 13,1-1 1,0 0 0,-1 0-1,1-1 1,-1 1 0,1-1-1,-1 0 1,1-1 0,-1 1-1,0-1 1,1 0 0,-1 0 0,0-1-1,0 0 1,-1 0 0,1 0-1,1-2-14,-3 3 11,0 0-1,-1 0 0,1 0 0,-1-1 1,0 1-1,0-1 0,0 0 0,0 0 1,0 1-1,0-1 0,-1 0 0,0-1 1,1 1-1,-1 0 0,0 0 0,-1-1 1,1-1-11,0 1 13,-1-1 0,-1 1 0,1 0 1,0-1-1,-1 1 0,0 0 1,0-1-1,0 1 0,-1 0 0,0 0 1,1 0-1,-1 0 0,0 0 0,-1 0-13,-32-48 121,15 23-11,-14-27-110,30 47 1,0 0-1,0 0 1,0 0 0,1 0 0,1 0 0,0-1 0,0 1 0,1-1 0,0 0-1,0 9-3,1-1-1,0 1 0,0-1 1,0 1-1,0-1 1,0 1-1,1-1 0,-1 1 1,0-1-1,1 1 0,-1-1 1,0 1-1,1 0 1,0-1-1,-1 1 0,1 0 1,0-1-1,0 1 1,0 0-1,0 0 0,0 0 1,0 0-1,0 0 1,0 0 3,1 0-3,0 0 0,0 1 1,-1-1-1,1 1 0,0-1 1,0 1-1,0 0 0,0 0 1,0 0-1,0 0 0,-1 0 1,1 0-1,0 0 0,0 1 1,0-1-1,1 1 3,8 3 20,0 0-1,0 1 1,-1 0 0,0 1-1,8 5-19,8 7 75,-18-11-47,0-1 1,0-1-1,1 1 0,0-2 1,0 1-1,0-1 0,1 0 0,-1-1 1,1 0-1,5 0-28,-2-1 21,0-2 1,1 0-1,-1-1 0,0 0 1,1-1-1,-1-1 1,0 0-1,0 0 0,-1-1 1,1-1-1,5-3-21,4-3 28,-1 0 0,0-1 1,-1-1-1,0-1 0,16-15-28,-22 16 17,-1 1 1,0-2-1,-1 0 0,-1 0 1,0-1-1,-1-1 0,-1 1 0,0-2 1,-1 1-1,4-15-17,-6 11 20,0 0-1,-2 0 1,-1 0-1,0-1 1,-1 0 0,-1 1-1,-2-1 1,0 0-1,-2-9-19,0 3 29,-1 0 0,-8-23-29,10 42-3,-1 0 0,1-1 0,-2 1 0,1 1 0,-1-1 0,-1 0 0,1 1 0,-1 0 0,-1 0-1,1 0 1,-1 1 3,4 4-4,1 1 0,-1 0-1,0-1 1,1 1 0,-1 0-1,0 0 1,0 0 0,0 0-1,1 1 1,-1-1 0,0 0-1,0 1 1,0-1 0,0 1-1,0 0 1,0 0-1,0 0 1,0 0 0,-1 0-1,1 0 1,0 0 0,0 1-1,0-1 1,0 1 0,1-1-1,-1 1 1,0 0 0,0 0 4,-3 2-9,0-1 1,0 1 0,1 1-1,-1-1 1,1 1-1,0 0 1,0 0 0,1 0-1,-1 0 1,0 2 8,-6 10 1,0 0 1,1 0-1,1 1 0,1 0 0,0 1 1,0 3-2,-9 37 115,-1 17-115,2 4 160,3 1 0,5 0 1,2 0-1,4 0 0,4 11-160,0-58 99,0 0 0,3-1 0,0 1-1,2-1 1,10 24-99,-13-42 3,1 1 0,0-1-1,2-1 1,-1 1 0,2-1 0,0-1-1,0 1 1,1-2 0,1 1-1,-1-1 1,2-1 0,0 0 0,2 1-3,-9-7-258,0-1 0,1 1 0,-1-1 0,1 0 0,0 0 0,-1-1 1,2 0-1,-1 0 0,0 0 0,0-1 0,0 0 0,1 0 0,-1 0 1,0-1-1,1 0 0,-1 0 0,1-1 258,2-1-582,-1-1 0,1-1 0,-1 1 0,0-2 0,3 0 582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8:33.826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126 0 7122,'-23'7'3048,"-9"0"-799,31-7-2190,0 0 0,0 0 0,0 0 0,0 0 0,0 0 0,0 0 1,0 0-1,0 0 0,0 0 0,0 0 0,0 1 0,0-1 0,1 0 1,-1 1-1,0-1 0,0 1 0,0-1 0,0 1-59,-6 18 51,5-10-17,-12 46 252,4 1 0,1 1-1,3-1 1,3 1 0,2 0-1,2 0 1,3 0 0,3 0-1,5 18-285,56 299 406,-66-364-478,10 41 204,-11-47-332,1 0 0,-1 0 1,1 0-1,0 0 0,0-1 0,0 1 0,0-1 1,0 1-1,1-1 0,0 0 0,0 1 200,10 1-1508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19.204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0 106 9714,'27'-2'1968,"-5"2"-743,19 0-417,7-2-352,15-4 56,-6-4-56,13-7-64,-5-1-184,14-2-48,-10 4-24,0 4-520,-12 10-1016,-11 10-272,-26 8-1225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19.540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143 1 13075,'-120'105'1880,"98"-74"-367,22-21-1225,28-14 160,19 6 32,7-17 24,-1 1-176,18-4 2449,-6 2-5714,-7-17 2689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21.397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329 208 7026,'-8'-29'914,"4"17"-297,1 0 0,-2 0 1,0 1-1,0 0 0,-2-2-617,7 11 36,-1 1-1,1-1 1,-1 0-1,1 1 0,0-1 1,0 1-1,0-1 0,0 1 1,0-1-1,0 1 1,1-1-1,-1 0 0,0 1 1,1-1-1,-1 1 0,1-1 1,0 1-1,-1 0 1,1-1-1,0 1 0,0 0 1,0-1-1,0 1 1,0 0-1,0 0 0,0-1-35,5-3 143,-1-1 0,1 1 1,0 0-1,5-4-143,-4 4 182,0 1-1,1 0 1,-1 0 0,1 0 0,0 1 0,0 0 0,0 0 0,1 1-1,-1 0 1,1 0 0,-1 1 0,1 1 0,-1-1 0,5 1-182,-6 1 36,-1 0-1,1 0 1,-1 0 0,0 1 0,0 0 0,0 0 0,0 1 0,0 0 0,0 0 0,-1 0 0,1 1 0,-1-1 0,0 1 0,0 0 0,0 1 0,-1-1-1,1 1 1,-1 0 0,2 4-36,0 0 5,-1 1 0,0 0-1,0 0 1,-1 1 0,-1-1-1,1 1 1,-2 0 0,1 0-1,-2 0 1,1 10-5,0 8 20,-2 0 0,-1 1 0,-2 16-20,-3-7 64,0 1-1,-3 0 1,-1-1 0,-2-1-1,-2 0 1,-3 4-64,9-23 46,-2 0-1,0-1 1,0 0-1,-2-1 1,0 0 0,-1-1-1,-1-1 1,0 0 0,-1 0-1,-1-2 1,0 0 0,-15 9-46,17-14 42,-2 0 1,1-1 0,-1-1 0,0-1 0,0 0 0,-1-1 0,0 0 0,-12 0-43,16-3 28,-1 0 1,1-1 0,-1 0 0,0-1 0,1-1-1,-1 0 1,1 0 0,0-2 0,0 0-1,-10-4-28,21 7 1,-1 0 0,1 0 0,-1 0 0,1-1 0,-1 1 0,1-1-1,0 1 1,0-1 0,0 0 0,0 0 0,0 0 0,0 0 0,0 0-1,1 0 1,-1-1 0,1 1 0,-1-1 0,1 1 0,0-1 0,0 1 0,0-3-1,0 1-5,1 1 0,0-1 0,0 0 1,0 0-1,1 1 0,-1-1 1,1 0-1,0 1 0,0-1 0,0 0 1,0 1-1,1-1 0,0 1 1,0-1 4,6-10-21,2 0 1,-1 1-1,1 0 1,1 1-1,0 0 1,9-6 20,1-1-3,2 1 0,0 2 0,1 0 0,18-9 3,-29 18 3,0 1 1,0 0-1,0 2 1,1-1-1,0 1 1,0 1-1,0 1 0,0 0 1,0 0-1,6 2-3,-15 0 5,0 0 0,1 1 0,-1-1 0,0 1 0,0 1 0,0-1 0,0 1 0,0 0 0,0 0 0,0 0 0,-1 1 0,1-1 0,-1 1 0,1 0 0,-1 1 0,2 1-5,3 5-198,0 1 0,0 0 0,-1 0 1,0 1-1,2 5 198,10 9-1902,6-8 170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21.747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108 1 10754,'-23'38'1049,"13"-18"79,0 23-760,2-1-56,2 13 104,0-7-8,-2 7-56,2-4-104,-4 3-64,3-15-80,-1-3 88,2-13-248,8-11-1720,10-14 744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22.103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125 29 7770,'20'-20'3402,"-17"13"-2192,-7 5-465,-8 8 136,1 4-741,1 1 0,0 0 0,0 0 0,2 1 0,-1 0 1,1 0-1,-4 9-140,3-2 117,0 0 1,1 0-1,1 1 1,0 0 0,2 1-118,2-10 22,1-1 0,1 1 0,-1 0 1,2-1-1,0 1 0,0 0 0,1 4-22,-1-12 24,1 0-1,0 0 1,-1 0-1,1 1 0,0-1 1,1 0-1,-1 0 0,0 0 1,1 0-1,0 0 1,0-1-1,-1 1 0,2-1 1,-1 1-1,0-1 0,0 1 1,1-1-1,-1 0 1,1 0-1,0 0 0,0-1 1,0 1-1,0-1 0,0 1 1,0-1-24,28 8 330,0-1 0,1-1 1,25 1-331,-45-6-227,1-1 0,-1 0 0,1 0 0,-1-2 1,1 1-1,-1-2 0,1 1 0,-1-2 0,1 0 1,-1 0-1,0-1 0,-1-1 0,7-2 227,19-16-1868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22.460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43 22 11867,'-3'-3'236,"0"0"0,0 0 1,0 1-1,-1-1 0,1 1 1,-3-2-237,6 4 35,-1 0 1,1 0-1,-1-1 0,1 1 1,0 0-1,-1 0 1,1 0-1,-1 0 1,1 0-1,-1 0 0,1 0 1,-1 0-1,1 0 1,-1 0-1,1 0 1,0 0-1,-1 0 0,1 0 1,-1 0-1,1 1 1,-1-1-1,1 0 1,0 0-1,-1 1-35,0-1 25,1 1-1,-1 0 1,1 0-1,-1 0 1,1 0-1,-1-1 1,1 1-1,-1 0 1,1 0-1,0 0 1,0 0-1,-1 0 1,1 0-1,0 0 1,0 0-1,0 1-24,0 41 401,1-1 0,3 1 0,1-1 0,10 37-401,2 19 470,-7-34-275,-4 1-1,-2-1 1,-3 1 0,-6 51-195,0-77 32,1-12-192,1-1 0,1 1 0,2 0 0,1 0 160,-1-25-201,0 0 0,0 0 0,1 0 1,-1 0-1,1 0 0,-1 0 1,1 0-1,0 0 0,0 0 0,0 0 1,0 0-1,0-1 0,0 1 1,1 0-1,-1-1 0,0 1 1,1-1-1,0 1 201,16 7-2549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22.808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693 185 10770,'-5'-11'229,"0"0"1,-1 0-1,0 1 0,-1-1 0,0 1 0,-1 1 1,0 0-1,0 0 0,-1 0 0,0 1 0,0 0 0,-1 1 1,0 0-1,-1 1 0,1 0 0,-1 0 0,-1 1 1,1 0-1,-1 1 0,-4 0-229,-3-2 53,-1 2 0,1 1 0,-1 0 0,1 1 0,-1 1-1,0 1 1,0 1 0,1 1 0,-1 1 0,1 0 0,0 1 0,-1 1 0,2 1 0,-1 1 0,1 1 0,0 0 0,0 1 0,1 1-1,1 0 1,0 2 0,0 0 0,-10 10-53,19-15 7,1-1 0,-1 1-1,2 0 1,-1 0 0,1 1 0,0 0-1,1 0 1,0 0 0,0 0-1,0 1 1,1-1 0,1 1 0,-1 3-7,2-9 3,1 1 0,-1-1 0,1 1 0,0 0 0,0-1 0,0 1 0,1 0 0,0-1 0,-1 1 1,1-1-1,0 1 0,1-1 0,-1 1 0,0-1 0,1 0 0,0 0 0,0 0 0,0 0 0,0 0 0,0 0 1,1 0-1,-1-1 0,1 1 0,0-1 0,0 0 0,0 1 0,0-1 0,0-1 0,0 1 0,0 0 0,1-1 0,-1 0 1,2 1-4,6 1 12,-1 0 1,1 0-1,0-2 1,0 1-1,0-1 1,0-1-1,0 0 1,0 0-1,0-1 1,5-1-13,21-5 77,-1-1-1,14-6-76,-16 3 89,-1-2-1,-1-2 0,28-16-88,-8 4 163,-52 27-160,0 0 0,0 0 0,0 0 0,0 0 0,1 0-1,-1 0 1,0 0 0,0 0 0,0 0 0,0 0 0,1-1-1,-1 1 1,0 0 0,0 0 0,0 0 0,0 0 0,1 0 0,-1 1-1,0-1 1,0 0 0,0 0 0,0 0 0,1 0 0,-1 0-1,0 0 1,0 0 0,0 0 0,0 0 0,0 0 0,1 0-1,-1 0 1,0 1 0,0-1 0,0 0 0,0 0 0,0 0-1,0 0 1,0 0 0,1 1 0,-1-1 0,0 0 0,0 0 0,0 0-1,0 0 1,0 0 0,0 1 0,0-1 0,0 0 0,0 0-1,0 0 1,0 0 0,0 1 0,0-1 0,0 0 0,0 0-1,0 0 1,0 0 0,0 1 0,0-1 0,0 0 0,-1 0-1,1 0-2,-3 16 75,2-11-48,-2 15 83,1 0 1,1 0 0,1 0-1,2 20-110,15 82 461,-5-42-183,-6-33-124,-3 0-1,-1 19-153,-2-45 147,-2-1-1,-1 1 1,0-1-1,-1 0 0,-1 0 1,-8 19-147,12-35 269,0-3-341,0 1 0,0 0 0,1 0 0,-1-1 0,1 1 0,-1 0 0,1 0 0,0 0 0,0 0 0,0 0 0,0 0 0,0 0 0,0 0 0,0-1 0,0 1 0,1 0 0,-1 0 0,1 0 72,11 21-1252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23.369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44 49 8538,'-32'-6'4122,"21"7"-3207,11-1-903,0 1-1,0-1 1,0 0 0,0 1-1,0-1 1,0 0 0,0 0-1,0 1 1,0-1-1,0 0 1,1 1 0,-1-1-1,0 0 1,0 0 0,0 1-1,0-1 1,0 0 0,1 0-1,-1 1 1,0-1 0,0 0-1,1 0 1,-1 0 0,0 0-1,0 1 1,1-1-1,-1 0 1,0 0 0,0 0-1,1 0 1,-1 0 0,0 0-1,0 0 1,1 1-12,16 10 310,-1 0 0,-1 2 0,0 0 0,0 0 0,-1 2 0,-1 0 0,0 1-310,-6-7 70,-1 1-1,0-1 1,-1 1-1,0 1 1,-1-1-1,0 0 1,0 1-1,-1 0 1,-1 0-1,0 0 1,0 0-1,-1 0 1,-1 4-70,1-3 71,-2 1 1,1 0-1,-3 10-71,2-19 27,0-1-1,0 1 1,0-1-1,0 1 1,0-1-1,-1 0 1,1 0-1,-1 1 1,0-1-1,0 0 1,0-1 0,0 1-1,0 0 1,-1-1-1,0 1-26,3-3 6,0 1 0,0-1 0,0 0-1,-1 0 1,1 0 0,0 1 0,0-1 0,0 0-1,-1 0 1,1 0 0,0 1 0,0-1 0,-1 0-1,1 0 1,0 0 0,0 0 0,-1 0 0,1 0-1,0 0 1,-1 0 0,1 0 0,0 0 0,-1 0 0,1 0-1,0 0 1,0 0 0,-1 0 0,1 0 0,0 0-1,-1 0 1,1 0 0,0 0 0,0 0 0,-1 0-1,1 0 1,0-1 0,0 1 0,-1 0 0,1 0 0,0 0-1,0 0 1,-1-1 0,1 1 0,0 0 0,0 0-1,0-1 1,0 1 0,-1 0 0,1 0 0,0-1-1,0 1 1,0 0-6,-2-19 132,3 1-115,2 0 0,0 0 1,1 0-1,1 0 1,1 1-1,0-1 1,1 1-1,1 1 1,1 0-1,0 0 1,6-7-18,-10 16-11,1 1 0,0 0 0,0 0 0,0 0 0,1 0 0,0 1 0,0 0 1,0 1-1,7-4 11,-12 7-4,0 0 1,0 0-1,1 0 1,-1 0-1,0 1 1,1-1-1,-1 0 0,1 1 1,-1 0-1,0 0 1,1-1-1,-1 1 1,1 1-1,-1-1 1,1 0-1,-1 1 1,1-1-1,-1 1 1,0 0-1,1-1 1,-1 1-1,0 0 1,0 1-1,0-1 1,0 0-1,0 1 0,0-1 1,0 1-1,0-1 1,0 1-1,-1 0 1,1 0-1,-1 0 1,1 0-1,0 2 4,4 8 1,-1 1 1,0 0-1,-1 0 0,0 0 0,-1 1 1,-1-1-1,0 1 0,-1 0 0,0 4-1,0-1 24,1 0 0,0 0 0,2 0 0,0 0 0,5 14-24,-8-29 13,0 0 1,0 0-1,-1-1 1,1 1-1,1-1 0,-1 1 1,0-1-1,0 1 1,0-1-1,1 0 0,-1 0 1,1 0-1,0 1-13,-2-2 6,1 1 0,-1-1 0,0 0 0,0 0 0,1 0-1,-1 0 1,0 0 0,1 0 0,-1 0 0,0 0 0,0 0 0,1 0 0,-1 0-1,0 0 1,0 0 0,1 0 0,-1 0 0,0 0 0,0 0 0,1 0 0,-1 0-1,0 0 1,0-1 0,1 1 0,-1 0 0,0 0 0,0 0 0,0 0 0,1 0-1,-1-1 1,0 1-6,4-15 240,-2-57-253,6-34 13,-5 84-31,0 1 1,1-1-1,1 1 1,5-10 30,-7 22-18,1 0 0,1 0 0,-1 0 0,1 0 0,1 1 0,-1 0 0,1 0 0,1 0 0,3-3 18,-8 9-9,1 0 1,-1 0 0,0 0 0,1 0 0,-1 0 0,1 0 0,-1 1-1,1-1 1,0 1 0,0 0 0,0 0 0,0 0 0,-1 0-1,1 0 1,1 1 0,-1-1 0,0 1 0,0 0 0,0 0-1,0 0 1,0 0 0,0 0 0,2 1 8,-2 0-4,0 1 0,0-1 0,1 1 1,-1 0-1,0 0 0,-1 0 0,1 0 0,0 1 1,-1-1-1,1 1 0,-1-1 0,0 1 0,1 0 0,-1 0 1,-1 0-1,1 0 0,0 0 0,-1 1 0,0-1 1,1 2 3,5 20 22,0 0 0,-2 0-1,-1 1 1,0 21-22,-1-17 49,1 0-1,2 0 0,2 9-48,-6-34 9,-1-1 1,1 1-1,0 0 1,0-1-1,1 1 1,-1-1-1,1 1 1,0-1-1,0 0 1,0 0 0,3 2-10,-3-4-41,0 1 1,0-1 0,1 0 0,-1 0-1,0-1 1,1 1 0,-1-1 0,1 0-1,-1 0 1,1 0 0,-1 0 0,1 0 0,0-1-1,0 0 1,-1 0 0,3 0 40,5 0-531,-1-2 0,1 1 0,-1-1 1,6-2 530,49-18-1922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23.876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232 583 9226,'-16'6'661,"1"0"0,-1 2-1,1 0 1,1 1 0,0 0 0,0 1 0,0 1-1,1 0 1,1 1 0,-7 7-661,12-10 27,-1 0 0,2 0 0,-1 1 0,1-1 0,1 1 0,0 1 0,0-1 0,1 1 0,0 0-1,1 0 1,0 0 0,1 0 0,0 0 0,1 1 0,0 9-27,1-16 10,0 0-1,0-1 1,1 1 0,-1 0-1,1-1 1,1 1-1,-1-1 1,0 1 0,1-1-1,0 0 1,0 1-1,1-1 1,-1 0 0,1-1-1,-1 1 1,1 0-1,1-1 1,-1 1 0,0-1-1,1 0 1,-1 0-1,2 0-9,2 1 18,-1-1-1,1 0 0,-1 0 0,1-1 0,0 0 0,0 0 0,0 0 0,0-1 0,0 0 1,0-1-1,0 0 0,1 0 0,-1 0 0,0-1-17,3 0 28,0 0-1,-1-1 1,1-1 0,-1 1 0,1-1-1,-1-1 1,0 0 0,0 0-1,-1-1 1,7-4-28,-11 6 19,1 0 0,0-1 0,-1 0 0,0 0 0,0 0 0,0 0 0,0-1 0,-1 0 0,0 1 0,0-1 0,0-1 0,0 1 0,-1 0 0,0 0 0,0-1 0,-1 1 0,1-4-19,-1 0 14,-1 1 0,0-1 0,0 0-1,-1 1 1,0-1 0,-1 1 0,0 0 0,0-1 0,-1 1 0,0 0-1,0 0 1,-1 1 0,0-1 0,0 1 0,-2-2-14,-7-10 0,-1-1 1,-1 2-1,-1 0 0,-15-13 0,29 29-2,-5-5-14,0 0 0,0 1 0,-1 0 0,0 0 0,0 0 0,0 1 0,-1 1 0,0-1 16,20 6-13,-1-1 0,1-1 0,0 0 1,-1-1-1,4-1 13,34-6 60,0-3 0,0-1 0,-1-3 0,20-11-60,-59 24 9,22-10 52,0-2 0,-1-1 0,0-1 0,17-14-61,-39 26 22,-1 0 0,1-1 0,-1 0 0,0 0 0,-1 0 0,1-1 0,-1 0 0,-1 0-1,1 0 1,-1 0 0,-1-1 0,1 1 0,-1-1 0,-1 0 0,1 0 0,-1-1 0,-1 1 0,1 0-1,-1 0 1,-1-1 0,0-2-22,-1-5 34,-1 0-1,-1 0 1,0 0 0,-1 0-1,-1 1 1,-6-13-34,8 20-6,0 0 0,-1 0 1,0 1-1,0 0 0,-1 0 0,1 0 0,-2 0 1,1 1-1,-1 0 0,0 0 0,0 0 1,-1 1-1,-7-5 6,12 9-7,-1 0-1,1 0 1,-1 0-1,0 0 1,0 1 0,1-1-1,-1 1 1,0 0-1,0-1 1,0 1 0,1 1-1,-1-1 1,0 0-1,0 1 1,0-1 0,1 1-1,-1 0 1,0 0-1,1 0 1,-1 0 0,1 0-1,-1 1 1,1-1-1,0 1 1,-1 0 0,1-1-1,0 1 1,0 1 7,-6 5-4,0 0 0,1 0 1,0 1-1,0 0 0,1 0 1,-3 6 3,-5 11 84,2 1 1,0 1-1,2 0 1,1 0-1,1 1 1,2 0-1,-2 21-84,3-11 168,2 1-1,2 0 1,2-1 0,1 1-1,5 18-167,-4-38 59,1 1-1,1-1 0,0 0 1,2 0-1,0-1 1,1 0-1,1 0 1,10 14-59,-12-23 114,0 0 0,0-1 0,1 0 0,0-1 1,1 0-1,0 0 0,0 0 0,0-1 1,1-1-1,0 0 0,1 0 0,-1-1 1,1 0-1,0-1 0,1 0 0,1 0-114,-1-1-329,1 0 0,0-1 0,0-1 0,0 0-1,0-1 1,1 0 329,6-2-390,-1-1-1,1-1 0,13-5 391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26.889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48 36 2505,'0'-2'456,"-1"0"0,1 0 0,-1 0 0,0 0 0,1 0 0,-1 0 0,0 0 0,0 0 0,0 0 0,-1 0 0,1 0 1,0 1-1,-2-2-456,2 2 146,0 0 1,1 1 0,-1-1 0,0 1 0,0-1-1,0 0 1,0 1 0,0-1 0,0 1 0,0 0-1,0-1 1,0 1 0,-1 0 0,1 0 0,0 0-1,0 0 1,0 0 0,0 0 0,0 0 0,0 0-1,0 0 1,0 0 0,0 0 0,-1 1 0,1-1-1,0 0 1,0 1 0,0 0-147,0-1 56,1 1 0,0-1 0,-1 1-1,1-1 1,0 1 0,0-1 0,-1 1 0,1-1 0,0 1-1,0-1 1,0 1 0,0-1 0,0 1 0,0 0 0,0-1 0,0 1-1,0-1 1,0 1 0,0-1 0,0 1 0,0-1 0,0 1-56,1 5 205,11 227 1151,18 270-112,4 222 535,-50-169-1396,7-399-341,-11 321 159,19-209 888,18 83-1089,8-98 653,4 58-47,-19-110-247,-16 177-359,-19-2 60,3-69-35,8 396 286,56-60 409,58 515-313,-91-1044-396,31 465 42,-24 30 39,-45-79 16,-1-117-904,27-388-2291,-2-39-592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8:34.164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62 79 12107,'-39'-14'1192,"17"0"576,46 8-1384,9 0-288,11 2-32,17-2-16,0 0 32,7-4 24,-5 3 80,10 3-2096,-8 2 840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36.602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152 168 10842,'-2'-4'160,"0"-1"-1,0 1 1,0-1-1,1 0 1,0 0-1,0 1 1,0-2-160,1 4 15,0 0 0,0 0 0,0 0 0,0 0 0,0 0 1,1 0-1,-1 0 0,1 1 0,-1-1 0,1 0 1,0 0-1,0 0 0,-1 1 0,1-1 0,1 0 0,-1 1 1,0-1-1,0 1 0,0-1 0,1 1 0,0-1-15,8-6 62,1 1-1,0 0 0,0 1 1,1 0-1,0 1 0,0 0 1,3-1-62,15-3 328,0 1 1,18-3-329,-21 7 309,0 0 0,22 0-309,-43 4 39,1 0 0,-1 0-1,1 0 1,-1 1 0,1 0-1,-1 0 1,1 1-1,-1 0 1,0 0 0,0 0-1,0 1 1,0 0-1,0 0 1,4 3-39,-7-3 16,0 0 1,-1 0-1,1 0 0,-1 1 1,0-1-1,0 0 0,0 1 1,-1-1-1,1 1 0,-1 0 1,1 0-1,-1 0 0,-1-1 1,1 1-1,0 0 0,-1 0 1,0 0-1,0 0 0,0 0 1,0 0-1,-1 0 0,0 3-16,-1 4 31,-1 0 0,0-1 0,0 1 0,-1-1-1,0 0 1,-1 0 0,-4 6-31,-2 1 47,0-2 0,-1 0 0,-1 0 0,0-1-1,-8 5-46,-23 19 196,-9 3-196,-18 15 113,45-34-78,0 2 1,2 1-1,0 0 1,2 2-1,-1 3-35,15-18 9,0 1 1,1 0-1,0 0 1,2 0-1,-1 1 1,0 4-10,4-10 3,0 1 1,0-1 0,1 1-1,0 0 1,1-1 0,0 1-1,0 0 1,1 0 0,0-1-1,2 8-3,-3-12 4,1 0-1,1 0 0,-1-1 0,0 1 1,1 0-1,0 0 0,0-1 0,0 1 1,0-1-1,1 0 0,-1 0 0,1 0 1,0 0-1,0 0 0,0 0 0,0-1 1,2 2-4,0-1 7,0-1 1,0 0-1,0 0 1,0-1 0,0 1-1,0-1 1,0 0-1,0 0 1,1-1 0,-1 1-1,0-1 1,3-1-8,7 0 25,-1-1 0,1-1 0,0 0 0,-1-1 0,1-1 0,-1 0 0,0-1 0,-1-1 0,3-1-25,-8 3 25,-1 1 0,1-1 0,-1-1 0,0 1 0,0-1-1,-1-1 1,0 1 0,0-1 0,3-4-25,-6 7 20,-1 0 1,1 0-1,-1-1 1,0 1-1,-1-1 1,1 1-1,-1-1 1,0 1-1,0-1 0,0 0 1,-1 0-1,1 1 1,-1-1-1,0 0 1,-1 0-1,1 0 1,-1 1-1,0-1 1,0-1-21,-3-4 68,0 0 0,0 1 0,-1-1 0,0 1 0,-1 0 0,0 1 1,0-1-1,0 1 0,-1 1 0,-1-1 0,0 1 0,-7-5-68,-18-14 351,-1 2-1,-23-11-350,32 20 115,-4-3-5,-15-9 170,-7-7-280,39 25 24,1 0-1,0-1 1,0 0 0,1-1 0,0 0-1,-2-4-23,11 13 0,-1 0 0,1 0 0,-1 0 0,1 0-1,0 0 1,0 0 0,0-1 0,0 1-1,0 0 1,0 0 0,1-1 0,-1 1 0,1-1-1,-1 1 1,1-1 0,0 1 0,0 0 0,0-1-1,0 1 1,1-1 0,-1 1 0,1-1-1,-1 1 1,2-2 0,0 1-4,0 0-1,0 0 0,0 1 1,1-1-1,-1 1 1,1-1-1,0 1 1,0 0-1,0 0 0,0 0 1,0 0-1,0 1 1,0-1-1,0 1 0,2-1 5,12-3-13,1 0-1,0 1 0,0 1 0,-1 1 1,20-1 13,-5 3-509,1 1 0,0 1 0,0 1 0,-1 2 0,0 2 509,40 15-1899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37.118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21 1 11963,'-3'7'223,"1"1"1,-1 0-1,1 0 1,1 0 0,-1 0-1,1 0 1,1 1 0,0-1-1,0 2-223,-1 20 33,-4 32 174,4 34-207,2-76 66,0 0 1,2 0-1,0 0 0,1 0 0,1-1 0,6 15-66,-10-31 25,0-1 0,0 1 0,0 0 0,1-1-1,-1 1 1,1-1 0,-1 0 0,1 1 0,0-1-1,0 0 1,0 0 0,2 1-25,-4-3 10,1 0 0,-1 1 1,1-1-1,-1 0 0,1 0 0,-1 1 1,1-1-1,-1 0 0,1 0 0,0 0 1,-1 0-1,1 0 0,-1 0 0,1 0 1,-1 0-1,1 0 0,-1 0 0,1-1 1,0 1-1,-1 0 0,1 0 0,-1 0 1,1-1-11,0 0 15,1 0 1,-1 0-1,0 0 1,0 0 0,0 0-1,0 0 1,0-1-1,0 1 1,0 0-1,0-1 1,0 1 0,0-1-16,11-24 138,-1 0 1,-2 0-1,6-24-138,-5 15 38,2 0 1,1 0-39,-8 25-1,-1 0 1,2 0-1,0 1 1,0 0-1,0 0 1,1 0-1,1 0 1,5-4 0,-10 10 3,0 0 1,0 0 0,0 1-1,1-1 1,0 1-1,-1 0 1,1 0 0,0 0-1,0 0 1,0 1-1,0 0 1,0 0 0,0 0-1,1 0 1,-1 0-1,0 1 1,0 0 0,1 0-1,-1 0 1,0 0-1,1 1 1,-1-1 0,0 1-1,0 0 1,0 1-1,0-1 1,0 1 0,0 0-1,0 0 1,0 0 0,-1 0-1,1 1 1,-1-1-1,1 2-3,5 3 43,0 2-1,0-1 1,-1 1 0,-1 0-1,0 1 1,0 0-1,-1 0 1,0 0-1,0 1 1,-2 0 0,1 0-1,-1 1-42,-1-2 82,0 1-1,0-1 1,-1 1 0,-1 0-1,0 0 1,0 0-1,-1 0 1,-1 0-1,0 0 1,0-1 0,-1 1-1,0 0 1,-1-1-1,0 1 1,-1-1 0,0 0-1,-4 7-81,8-15 21,-1-1-1,0 0 1,1 0-1,-1 0 1,0 0 0,0 0-1,0 0 1,0 0-1,0 0 1,0 0 0,0 0-1,0-1 1,-1 2-21,2-2 8,-1 0 1,1 0 0,0 0 0,-1 0-1,1 0 1,0 0 0,-1 0 0,1 0-1,0 0 1,0 0 0,-1 0 0,1-1-1,0 1 1,-1 0 0,1 0-1,0 0 1,0 0 0,-1 0 0,1-1-1,0 1 1,0 0 0,0 0 0,-1 0-1,1-1 1,0 1 0,0 0-1,0 0 1,0-1 0,-1 1 0,1 0-1,0-1 1,0 1 0,0 0 0,0 0-9,-1-4 48,-1 0 0,2-1 1,-1 1-1,0 0 0,1 0 1,0 0-1,0-2-48,0-18 60,2 0 0,1 0 0,1 0 0,1 0 0,3-6-60,-4 16-2,0 0 0,1 0-1,1 1 1,0 0 0,1 0 0,1 1-1,0 0 1,0 0 0,5-4 2,-11 13-10,1 0 0,0 1 1,-1-1-1,1 1 0,0 0 0,0-1 0,1 1 0,-1 1 1,0-1-1,1 0 0,-1 1 0,1 0 0,-1-1 1,1 2-1,0-1 0,-1 0 0,1 1 0,0-1 10,0 2-16,0-1 0,1 1 0,-1 0-1,0 0 1,0 0 0,-1 0 0,1 1 0,0-1-1,0 1 1,-1 0 0,1 0 0,-1 1 0,1-1-1,-1 1 1,0 0 0,0 0 16,13 13-40,-2 0 0,1 2 0,-2 0 1,10 18 39,-12-19 38,-1-1 1,2 0 0,0-1 0,1 0 0,1 0-1,4 2-38,-15-15-70,0 1 0,0-1 1,-1 0-1,1 0 0,0-1 0,1 1 0,-1 0 0,0-1 0,0 0 0,1 0 0,-1 0 0,1 0 0,-1-1 0,1 1 0,-1-1 0,1 0 1,-1 0-1,1 0 0,-1 0 0,1-1 0,-1 1 0,1-1 0,2-1 70,39-12-1498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37.767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234 495 10834,'0'-1'92,"-1"1"-1,0-1 0,0 1 0,0 0 0,0-1 1,0 1-1,0 0 0,0 0 0,0-1 0,0 1 1,0 0-1,0 0 0,0 0 0,0 0 0,0 0 1,0 1-1,0-1 0,0 0 0,1 0 0,-1 1 1,0-1-1,0 0 0,0 1 0,0-1 0,0 1 1,0 0-92,-26 16 424,23-14-316,-16 13 91,1 1 1,0 1-1,1 1 0,1 0 1,1 2-1,1-1 1,-5 12-200,15-24 77,0 0-1,1 0 1,0 0 0,1 0-1,0 1 1,0 0 0,1-1-1,0 1 1,0 2-77,2-9 18,0 0 0,0 1 1,-1-1-1,2 0 0,-1 1 0,0-1 0,0 0 1,1 0-1,-1 1 0,1-1 0,0 0 0,0 0 1,-1 0-1,2 0 0,-1 0 0,0 0 0,0 0 1,0 0-1,1 0 0,-1-1 0,1 1 0,0-1 1,-1 1-1,1-1 0,0 1 0,0-1 0,0 0 1,0 0-1,0 0 0,0 0 0,0 0 0,0 0 1,1-1-1,-1 1 0,0-1 0,0 1 0,0-1 1,3 0-19,7 1 53,0-1 0,0 0 0,0 0 0,0-1 0,1-1 0,-1 0 0,-1-1 0,7-2-53,0-1 66,1-1 0,-1 0 0,-1-2 0,16-9-66,-28 16 21,-1-1 1,0 0-1,0 0 1,0-1-1,-1 1 0,1-1 1,-1 0-1,1 0 1,-1 0-1,-1 0 1,1-1-1,0 1 1,-1-1-1,0 1 1,0-1-1,1-4-21,-3 6 9,1 0-1,-1 0 1,0 0 0,0 0-1,0 0 1,0 0-1,0 0 1,-1 0 0,1 0-1,-1 0 1,0 0-1,0 0 1,0 0 0,0 0-1,0 0 1,-1 0 0,1 1-1,-1-1 1,0 1-1,0-1 1,0 1 0,0 0-1,0 0 1,0 0 0,-1 0-1,1 0 1,-2-1-9,-15-9 35,7 3-194,34 12 91,2 1 82,0-1 1,0-1-1,1-1 0,-1-1 1,13-3-15,-15 0 12,0-2-1,-1 0 1,1-2 0,-1 0-1,0-2 1,-1 0 0,18-11-12,-29 16 4,18-10 22,0-1 0,-1-2 0,0 0 0,-2-2 0,0 0 0,-1-2 0,-1-1 0,-1 0 0,11-16-26,-25 28 17,-1 0-1,-1 0 1,0-1 0,0 0 0,-1 0-1,0 0 1,-1 0 0,0 0 0,-1-1-1,0 0 1,0 1 0,-2-1 0,1 0-1,-2-5-16,0 9 1,1 0 0,-2 0 0,1 0 0,-1 1-1,0-1 1,-1 0 0,1 1 0,-2 0-1,1 0 1,-1 0 0,0 0 0,0 0-1,-1 1 1,0 0 0,0 0 0,-1 0-1,1 0 1,-1 1 0,-1 0 0,1 0 0,-1 1-1,3 1-10,0 1 0,0 0 1,0 0-1,0 0 0,-1 1 1,1-1-1,-1 1 1,1 0-1,-1 0 0,1 1 1,-1 0-1,0-1 0,1 1 1,-1 1-1,1-1 0,-5 1 10,2 1-16,0 0 0,1 1 0,-1 0 0,1 0 0,-1 0 0,1 0 0,0 1 0,0 0 0,0 1-1,-1 1 17,-8 8-31,0 2 0,2-1 0,0 1 0,0 1 0,2 1 0,-10 17 31,10-14 14,1 1 0,1 0 0,1 1 0,1 0 0,1 0 0,1 1 0,1 0 0,1 0 0,1 0 0,1 0 0,1 0 0,1 4-14,1-9 41,1 0 0,0 0 0,1 0 0,1-1 0,1 1 0,0-1 0,2 0 0,0-1 0,1 0 0,0 0 0,2-1 0,0 0 0,0-1 0,2 0 0,6 6-41,-5-8-55,0-1 1,1 0-1,0-1 0,7 4 55,-13-10-341,1 0 1,-1 0-1,1-1 0,0 0 0,0-1 1,1 0-1,-1-1 0,6 1 341,-1-2-673,1 0 1,-1-2-1,5 0 673,-20 1-2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38.118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439 108 11610,'-8'-23'793,"6"16"-532,0 0 0,0 0 0,-1 0 0,0 0 0,0 0 0,-1 1 0,0-1 0,0 1 0,-1 0 0,-3-4-261,6 9 25,1 0 1,0 0 0,-1 0 0,1 0 0,-1 1 0,0-1 0,1 1 0,-1-1 0,1 1-1,-1 0 1,0-1 0,1 1 0,-1 0 0,0 0 0,0 0 0,1 0 0,-1 1-1,0-1 1,1 0 0,-1 1 0,1-1 0,-1 1 0,0-1 0,1 1 0,-1 0 0,0 0-26,-5 3 34,0 0 0,0 1 0,0 0 0,-4 4-34,8-6 21,-36 33 127,2 1 0,1 3 0,2 0 0,2 3-1,2 0 1,-1 7-148,20-33 111,1 1-1,0 0 1,1 1-1,2 0 1,-4 9-111,10-23 34,-1 0 1,1 0 0,0 0-1,0 0 1,1 0-1,-1 0 1,1 0 0,0 0-1,0 0 1,1 0-1,-1 0 1,1 0 0,0 0-1,1 0 1,-1-1-1,1 1 1,0 0 0,0-1-1,1 1 1,-1-1-1,1 0 1,0 0 0,0 0-1,2 3-34,4 0 43,0 0 0,0-1 0,0 0 0,1-1 0,0 0-1,0 0 1,0-1 0,1 0 0,-1-1 0,1 0 0,0-1 0,0 0-1,5 0-42,18 1 20,0-2 0,1-1-1,22-3-19,-13-1-1425,0-2 0,31-8 1425,-2-8-2060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38.478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334 97 11290,'2'-6'355,"-1"-1"0,0 0-1,-1 1 1,1-1-1,-1 0 1,-1 0-1,1-2-354,-1 8 63,1-1 0,0 1 0,-1-1 0,1 1-1,-1 0 1,0-1 0,1 1 0,-1 0 0,0 0 0,0-1-1,1 1 1,-1 0 0,0 0 0,0 0 0,-1 0 0,1 0-1,0 0 1,0 0 0,0 0 0,-1 1 0,1-1-1,0 0 1,-1 1 0,1-1 0,0 1 0,-1 0 0,1-1-1,-1 1 1,1 0 0,-1 0 0,1 0 0,-1 0-1,1 0 1,-1 0 0,1 0 0,0 0 0,-2 1-63,-10 1 85,-1 1 0,1 0 0,0 1 0,1 0 0,-1 1 0,1 1 0,0 0 0,0 1 0,0 0 0,1 0 0,0 1 0,1 1 1,0 0-1,-8 9-85,6-6 39,1 1 1,0 1 0,1-1-1,1 2 1,0-1 0,1 1-1,1 1 1,0-1-1,1 1 1,1 0 0,-2 9-40,5-16 23,0 0-1,1 1 1,0-1 0,0 0 0,1 0 0,0 1 0,1-1 0,0 0-1,1 0 1,0 0 0,0 0 0,1 0 0,0 0 0,0-1-1,1 1 1,0-1 0,1 0 0,0 0 0,0 0 0,0-1-1,1 0 1,0 0 0,1 0 0,0-1 0,0 0 0,0 0 0,1-1-1,-1 0 1,1 0 0,0-1 0,8 4-23,-3-3 44,0 0 1,1 0-1,-1-2 0,1 1 1,-1-2-1,1 0 1,0 0-1,0-1 0,0-1 1,0 0-1,0-1 0,1-1-44,-6 1 31,0-1 0,-1 0-1,1 0 1,-1-1-1,0 0 1,0 0 0,0-1-1,0 0 1,-1-1-1,1 1 1,-1-2-1,0 1 1,-1-1 0,1 1-1,-1-2 1,0 1-1,-1-1 1,1 0 0,-1 0-1,1-3-30,-2 2 35,0-1 0,0 1-1,-1-1 1,0 0 0,0 0 0,-1 0-1,0-1 1,-1 1 0,0 0 0,0-1-1,-1 1 1,0-6-35,-2 2 27,0-1 0,-1 1 1,0 0-1,-1 0 0,0 0 0,-1 0 0,-1 1 1,-1-3-28,-16-23 31,-1 1 1,-2 1-1,-2 1 1,-25-24-32,44 50 3,8 8-45,1 0-1,-1 1 1,0-1 0,0 0-1,1 0 1,-1 1-1,1-1 1,-1 0-1,0 0 1,1 0-1,0 0 1,-1 0-1,1 0 1,-1 1 0,1-1-1,0 0 1,0-1 42,1 2-196,0 0 0,0 0 0,1 0 0,-1 0 0,0 0 0,0 0 1,1 1-1,-1-1 0,0 0 0,0 1 0,0-1 0,0 1 0,1-1 1,-1 1-1,0-1 0,0 1 196,37 17-2498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38.932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68 0 5721,'21'6'2464,"-1"1"1,15 8-2465,-29-13 239,0 1 0,0 1 0,0-1 0,-1 1 0,1 0 0,-1 0 0,0 1 0,0-1 0,-1 1 0,4 4-239,-7-7 117,0 1 0,0-1 1,0 0-1,0 0 0,0 1 0,-1-1 0,1 1 0,-1-1 1,1 1-1,-1-1 0,0 1 0,0-1 0,0 0 0,0 1 1,-1-1-1,1 1-117,-12 43 1235,3-15-895,6-6-263,1 1-1,2 0 1,0 0-1,2 0 1,3 15-77,0 14 69,-2-31 30,-2-1 0,-1 1 0,-1 0 0,0 0 0,-6 22-99,6-40 60,-1 0 0,0 0 0,0-1 0,0 1 1,-1 0-1,0-1 0,0 1 0,0-1 0,-1 0 1,0 0-1,-3 3-60,4-5 53,-1 0 1,1-1-1,-1 1 1,0-1-1,0 1 1,0-1-1,0-1 1,0 1-1,0 0 1,-1-1-1,1 0 1,-1 0-1,1 0 1,-1-1-1,1 1 1,-1-1-1,-1 0-53,2 0 35,-1-1-1,1 1 1,0-1 0,-1 1-1,1-1 1,0-1 0,0 1-1,0-1 1,0 1-1,0-1 1,0 0 0,0-1-1,1 1 1,-1-1 0,1 1-35,1 0 7,1 1 1,-1-1-1,1 1 1,-1-1-1,1 1 0,0-1 1,0 0-1,0 0 1,0 1-1,0-1 1,0 0-1,1 0 1,-1 0-1,0 0 1,1 0-1,0 0 1,-1 0-1,1 0 0,0 0 1,0-1-1,0 1 1,0 0-1,1 0 1,-1 0-1,1 0 1,-1 0-1,1 0 1,-1 0-1,1 0 0,0 1 1,0-2-8,2-2-8,0 0 1,0 0 0,0 1-1,0-1 1,1 1-1,0 0 1,0 0-1,0 0 1,0 0-1,1 1 1,-1-1-1,1 1 1,0 1-1,0-1 1,0 1-1,0-1 1,1 1 0,-1 1-1,1-1 1,-1 1-1,1 0 1,-1 0-1,1 1 1,0-1-1,3 1 8,16 2-28,-1 0 0,1 2 0,-1 0 0,0 2 0,9 3 28,-1-1 29,68 15-215,22-2 186,-60-15-919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43.059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664 66 9210,'49'-57'2183,"-44"48"-1014,-9 11-606,-9 7 72,-23 31 955,2 2-1,-20 31-1589,-10 13 1049,10-19-314,-31 27-735,58-67 79,-1-2-1,-1-1 1,-2-1-1,-20 12-78,-156 81-1731,235-139-3428,1-2 438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43.387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17 154 3585,'-1'-36'3601,"-2"0"1,-1 0 0,-4-9-3602,13 69 1371,2 0 0,0 0 1,10 19-1372,-5-15 193,2 0 1,1-1-1,1-1 1,1 0-1,2-1 1,0-1 0,1-1-1,2 0 1,14 10-194,1-4 166,2-2 1,2-2 0,0-1 0,1-2 0,5 0-167,65 22-2807,-80-35 737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30.162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453 212 9458,'0'-34'1795,"-1"28"-1689,0 1 1,1-1 0,0 0 0,0 0 0,1 0 0,-1 0 0,1 1 0,0-1 0,1 0-1,0 1 1,0-1 0,0 1 0,0 0 0,1-1 0,0 1 0,0 0-107,5-3 149,1 0 0,-1 1 0,1 0 1,1 1-1,-1 0 0,1 0 0,0 1 0,1 0 1,-1 1-1,1 0 0,0 0 0,0 2 1,0-1-1,10 0-149,-8 1 88,1 1 0,0 0 0,-1 1 0,1 0 0,-1 1 0,1 1 0,-1 0 0,1 1 0,-1 0-1,0 1 1,0 1 0,4 1-88,-11-3 21,-1 1-1,1-1 0,-1 1 0,1 0 0,-1 0 0,0 0 0,-1 1 0,1 0 1,-1-1-1,0 2 0,0-1 0,0 0 0,-1 1 0,0 0 0,0 0 0,-1 0 1,1 0-1,-1 0 0,0 0 0,-1 1 0,0-1 0,0 1 0,0-1 0,-1 1 1,0-1-1,0 1 0,-1 3-20,-1 9 51,-1 1 0,-1-1 0,0-1 1,-2 1-1,0-1 0,-1 0 0,-1 0 0,0 0 1,-2-1-52,-23 39 107,-3-1 1,-2-3 0,-2 0-1,-3-3 1,-2-1 0,-1-3-1,-3-1 1,-45 30-108,68-56 46,0-2-1,-1 0 1,-28 11-46,39-20 23,1-1-1,-2-1 1,1-1 0,0 0 0,-1-1-1,0-1 1,0 0 0,-3-1-23,14-1 5,1-1 0,0 1 1,0-1-1,0 1 0,-1-1 0,1-1 1,0 1-1,0-1 0,1 0 0,-1 0 1,0-1-1,1 1 0,-1-1 0,1 0 1,0 0-1,0 0 0,0-1 1,0 1-1,0-1 0,1 0 0,0 0 1,0-1-1,0 1 0,0-1 0,1 1 1,-1-1-1,1 0 0,0 0 0,1 0 1,-1 0-1,1 0 0,0 0 0,1 0 1,-1 0-6,0-2-6,0 0 0,1 0 1,-1 0-1,2 1 0,-1-1 1,1 0-1,0 0 0,0 0 1,1 1-1,-1-1 0,2 1 1,-1-1-1,1 1 0,0 0 1,0 0-1,0 0 0,1 0 1,0 1-1,0-1 0,1 1 1,0 0-1,-1 0 0,2 1 1,-1 0-1,0-1 1,1 2-1,0-1 0,0 1 1,0 0-1,0 0 0,1 0 1,-1 1-1,1 0 0,-1 0 1,1 1-1,0 0 0,0 0 6,6 0-10,1 1 0,-1 0 0,1 1-1,0 0 1,-1 1 0,0 1 0,1 0-1,10 4 11,18 9-7,-1 2 0,2 3 7,-16-7 10,1-1 0,1-2 0,-1-1 0,2-1 0,7 1-10,-26-8-448,1-1 0,-1 0 0,1-1 0,-1 0 0,1 0 0,-1-2 0,1 1 1,-1-1-1,0-1 0,0 0 0,0-1 0,6-2 448,30-18-3558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30.753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3 6 5569,'3'-6'4209,"-1"8"-1665,-1 15-505,-1 0-1079,18 115 559,-9-81-1041,-5-27-285,-1-5-97,0 0 0,-1 1 1,0-1-1,-2 0 0,-1 13-96,1-30 9,0-1 0,0 0 0,0 1 0,-1-1 0,1 0 1,0 0-1,-1 1 0,1-1 0,-1 0 0,1 0 0,-1 0 0,1 1 0,-1-1 0,0 0 1,0 0-1,0 0 0,0 1-9,0-2 6,1 0 0,-1 0 0,1 0 0,-1 0 0,1 0 0,-1 0 0,1 0 0,-1 0 0,1 0 0,-1 0 0,1 0 0,-1 0 0,1 0 0,-1 0 0,1 0 0,-1 0 0,1 0 0,-1-1 0,1 1 0,-1 0 0,1 0 0,-1-1 0,1 1 0,0 0 0,-1-1 0,1 1 0,-1 0 0,1-1-6,-3-2 16,1 1-1,0-1 1,-1 0-1,1 0 1,0 0 0,1-1-1,-1 1 1,1 0-1,-1-1 1,1 1 0,0-1-16,-1-8 3,1 0 0,0 0 0,1 0 0,1 0 0,0 0 0,0 0 0,1 0 0,1 1 0,0-1 0,0 1 0,1-1 0,1 1 0,0 0 0,0 1 0,1-1 0,0 1 0,1 0 0,0 1 0,1-1 0,3-1-3,-9 9-5,0 0 1,0 0-1,0 1 0,0-1 1,1 1-1,-1 0 1,0 0-1,1 0 1,-1 0-1,1 0 1,-1 0-1,1 1 1,0-1-1,-1 1 0,1 0 1,0 0-1,-1 0 1,1 0-1,0 0 5,1 1-5,0 0 0,0 0 0,0 0-1,0 1 1,0 0 0,0-1 0,0 2-1,-1-1 1,1 0 0,-1 1 0,2 0 5,4 5-1,0 1 0,0 0 1,-1 1-1,-1-1 1,1 1-1,-1 1 1,2 5 0,-4-6 13,-1-1 1,0 1-1,0 0 1,-1 0-1,0 0 1,-1 0 0,0 4-14,-1-7 17,0 0 1,-1-1 0,0 1-1,0 0 1,-1-1 0,0 1-1,0-1 1,-1 1 0,1-1-1,-1 1 1,-3 5-18,5-11 6,-1-1 0,1 1 0,0 0 0,-1 0-1,1 0 1,-1 0 0,1 0 0,-1-1 0,1 1 0,-1 0 0,1 0 0,-1-1 0,0 1-1,0 0 1,1-1 0,-1 1 0,0-1 0,0 1 0,1-1 0,-1 1 0,0-1 0,0 0 0,0 1-6,0-2 5,0 1 1,1 0-1,-1 0 0,0-1 1,1 1-1,-1 0 1,1-1-1,-1 1 1,0 0-1,1-1 1,-1 1-1,1-1 1,-1 1-1,1-1 1,-1 1-1,1-1 1,-1 0-1,1 1 1,0-1-1,-1 1 1,1-1-1,0 0-5,-3-5 20,1 1 0,0-1 0,0 1 0,1-1 0,-1 0 0,1-4-20,1-8 3,0 0 0,1 0 0,1 0 0,1 1 0,1-1 0,0 1 0,2-1 0,0 1 1,0 1-1,2-1 0,0 1 0,0 1 0,2-1 0,7-9-3,-15 23-5,0-1 1,0 1 0,-1 0-1,1 0 1,1 0-1,-1 0 1,0 0 0,0 0-1,1 0 1,-1 1-1,1-1 1,-1 1 0,1 0-1,0 0 1,0 0-1,-1 0 1,1 0 0,0 0-1,1 1 5,-1 0-1,0 0 0,0 1 0,0-1 1,0 1-1,0 0 0,-1 0 0,1 0 0,0 0 0,-1 0 0,1 1 0,0-1 0,-1 1 0,0 0 0,1-1 0,-1 1 0,0 0 0,0 0 0,0 1 0,0-1 1,8 12 68,0 0-1,-1 0 1,-1 1-1,-1 0 1,0 1-1,0 0 0,-2 0 1,4 15-68,5 12 154,-14-42-174,1 1 1,0 0-1,-1 0 1,1-1-1,0 1 1,0 0-1,0-1 1,0 1 0,0-1-1,1 1 1,-1-1-1,0 0 1,1 1-1,-1-1 1,1 0-1,-1 0 1,1 0-1,0 0 1,-1 0-1,1 0 1,0-1-1,0 1 20,2 0-308,0-1-1,0 1 1,-1-1 0,1 0-1,0 0 1,0 0-1,-1-1 1,1 0 0,0 1-1,3-2 309,30-11-2367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8:36.783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0 1014 12043,'4'1'163,"1"0"0,-1-1 0,0 0 0,0 0 1,0 0-1,0 0 0,0-1 0,0 0 0,0 1 0,0-1 1,0-1-1,0 1 0,0-1 0,0 1 0,0-1 1,2-2-164,7-5 166,-1 0 1,0 0 0,10-12-167,-18 18-3,32-34 174,-2-2-1,-1-1 0,-3-2 1,-1 0-1,-2-3 0,-2 0 1,-1-1-1,5-22-170,-18 42 3,-1 0 0,-2 0-1,-1-1 1,-1 0 0,-1 0-1,-1-1 1,-2 1 0,0-1-1,-2 0 1,-1 0 0,-2 1-1,0-1 1,-2 1 0,-1 0-1,-1 0 1,-8-19-3,12 39-22,0 0 1,0 0-1,-1 0 1,0 0-1,0 1 0,-1 0 1,-3-4 21,8 9-8,-1 0 1,0 1 0,0-1 0,1 0-1,-1 1 1,0-1 0,0 1 0,0-1-1,0 1 1,0-1 0,0 1 0,0-1-1,0 1 1,0 0 0,0 0 0,0-1-1,0 1 1,0 0 0,0 0-1,0 0 1,0 0 0,0 0 0,0 0 7,0 1-11,-1 0 1,1 0 0,-1 0-1,1 0 1,0 0 0,-1 0-1,1 0 1,0 1 0,0-1-1,0 0 1,0 1 0,0-1-1,0 1 1,0-1-1,0 1 1,1-1 0,-1 1-1,0 0 1,1 0 10,-7 17-61,1 1-1,1 0 1,1 0-1,-1 16 62,-5 81 86,9-69 46,2 0 0,2-1 0,2 1 1,2-1-1,2 0 0,4 5-132,4 7 72,2-2 1,3 0-1,3-1 1,16 25-73,-31-63 44,1 0 1,1 0-1,6 5-44,-14-18 25,0 0 0,0 0 0,1 0 0,0-1 0,0 0 0,0 0-1,0 0 1,1-1 0,-1 0 0,1 0 0,0 0 0,2 0-25,-6-2 13,-1-1-1,1 0 0,0 1 1,-1-1-1,1 0 1,-1 0-1,1 0 1,0 0-1,-1 0 1,1 0-1,0-1 0,-1 1 1,1-1-1,-1 1 1,1-1-1,-1 1 1,1-1-1,-1 0 1,1 0-1,-1 0 0,1 0 1,-1 0-1,0 0 1,0 0-1,0 0 1,1 0-1,-1-1 1,0 1-1,0 0 0,-1-1 1,1 1-1,0 0 1,0-1-1,-1 0 1,1 1-1,-1-1 1,1 1-1,-1-1-12,3-9 52,0 0-1,-1 0 1,-1 0 0,0 0-1,0-3-51,0 9 11,0-24 39,0-1-21,2-1 0,1 1 0,1 0-1,1 0 1,4-7-29,-7 29-6,-1 1 0,2-1 0,-1 1 0,1 0-1,0 0 1,0 0 0,1 0 0,0 1 0,1 0 0,-1 0-1,1 0 1,0 0 0,0 1 0,1 0 0,-1 1 0,1-1 0,0 1-1,1 1 1,-1-1 0,1 1 0,6-2 6,-11 5-8,1-1 0,-1 0 0,0 1 0,0 0 0,0 0 0,0 0 0,0 0 0,1 0 0,-1 1 0,0-1 1,0 1-1,0 0 0,0 0 0,0 0 0,0 0 0,0 1 8,7 3-26,0 1-1,-1 0 1,0 1 0,0 0 26,23 16-28,-17-15 33,1-1-1,-1-1 1,2 0 0,-1-1 0,1 0-1,-1-2 1,1 0 0,0-1 0,0 0-1,1-2 1,-1 0 0,0 0 0,0-2 0,0 0-1,1-2-4,2 0 15,1 0 0,-1-2 0,0-1 0,-1 0 1,0-1-1,0-1 0,0-1 0,-1-1 0,-1-1 0,0 0 0,0-1 0,0-2-15,-8 6 15,0 0 0,-1-1 0,0 0 0,-1 0 0,4-7-15,-9 14 1,0 0 1,0 0-1,-1 0 0,1-1 1,-1 1-1,0-1 0,0 1 1,0-1-1,0 1 0,0-1 0,-1 0 1,0 1-1,0-1 0,0 0 1,0 1-1,0-1 0,-1 0 1,0 1-1,1-1 0,-1 0 1,-1 0-2,2 3-4,-1 0 0,0-1 0,0 1-1,0 0 1,0 0 0,0 0 0,0-1 0,0 1 0,0 0 0,0 0 0,0 0 0,-1 1 0,1-1 0,0 0 0,-1 0 0,1 1 0,0-1 0,-1 1 0,1-1 0,-1 1 0,0-1 4,-2 1-10,1 0 0,-1 0 0,1 0 0,-1 0 0,1 1 0,0-1-1,-1 1 1,1 0 0,-4 1 10,-5 3-30,0 0 0,0 1 0,1 0 0,-1 1 0,1 1 30,-9 6-29,1 1-1,1 0 1,0 2-1,1 0 1,1 1-1,1 0 0,0 1 1,-11 21 29,18-27-4,1 0 0,1 1 0,0 0 0,0 0 0,1 1-1,1-1 1,1 1 0,0 0 0,1 0 0,0 0 0,1 1 0,1-1 0,0 0 0,3 11 4,-3-21 5,1-1 1,0 1-1,0-1 0,1 1 1,-1-1-1,1 1 1,0-1-1,0 0 0,1 0 1,-1 0-1,1 0 1,0 0-1,0-1 0,0 1 1,0-1-1,0 0 1,3 1-6,-3-2 8,0 1 1,1-2 0,-1 1 0,1 0 0,0-1 0,0 0-1,0 0 1,-1 0 0,1 0 0,0 0 0,0-1-1,0 0 1,0 0 0,0 0 0,0 0 0,0-1-1,0 1 1,0-1 0,0 0 0,1-1-9,5-1 20,0-2 1,-1 1-1,1-1 0,-1 0 1,1-1-1,-2 0 1,1-1-1,-1 0 0,0 0 1,0-1-1,-1 0 0,0 0 1,0-1-1,2-3-20,2-5 25,-1-1 0,0 0 0,-1 0-1,-1-1 1,-1 0 0,0 0 0,-1-2-25,-6 17 2,9-38 10,-8 39-17,-1 1 0,0 0 0,1-1 0,-1 1 0,0 0-1,0-1 1,-1 1 0,1 0 0,-1-1 0,1 1 0,-1 0-1,1 0 1,-1-1 0,0 1 0,0 0 5,0 2-3,1 0 1,0-1 0,0 1-1,0 0 1,-1 0-1,1 0 1,0 0-1,0-1 1,-1 1-1,1 0 1,0 0 0,0 0-1,-1 0 1,1 0-1,0 0 1,-1 0-1,1 0 1,0 0-1,0 0 1,-1 0 0,1 0-1,0 0 1,-1 0-1,1 0 1,0 0-1,0 0 1,-1 0-1,1 0 1,0 0 0,0 1-1,-1-1 1,1 0-1,0 0 1,0 0-1,-1 0 1,1 1-1,0-1 1,0 0 0,0 0-1,-1 0 3,-9 11-60,10-10 57,-8 10 6,1 0 0,0 1 0,1 0 0,0 0 0,1 0 0,1 1 0,0 0 0,0 0 0,1 0 0,1 0 0,0 1 0,1-1 0,0 0 0,1 1 0,1-1 0,0 1 0,3 11-3,-3-16 13,1 1 0,1-1 0,-1 0 0,1 0 0,1-1 1,-1 1-1,2-1 0,-1 0 0,1 0 0,0 0 0,1 0 1,0-1-1,0 0 0,1 0 0,-1-1 0,1 0 0,1 0 1,-1 0-1,1-1 0,0 0 0,0-1 0,1 0 0,-1 0 1,1 0-1,0-1 0,2-1-13,7 2 24,0-2 0,1 0 1,-1-1-1,0-1 0,1-1 0,-1 0 0,1-1 1,-1-1-1,0-1 0,0-1 0,13-5-24,2-2 42,-1-2-1,0-1 1,-1-2-1,-1 0 0,21-17-41,-16 7 45,-1-1 0,-1-1 0,-2-2 0,-1-1-1,-1-1 1,18-30-45,-26 32 18,-2-1 0,0-1 1,-3-1-1,0 0 0,-3-1 0,0-1 1,6-33-20,-15 49-8,-1-1-1,0 0 1,-2 0-1,0 0 0,-2-20 10,-1 29-13,1 0-1,-1 0 0,-1 0 0,0 0 1,-1 0-1,0 0 0,-1 1 1,0 0-1,-1 0 0,-3-3 14,7 9-11,-1 1 0,-1-1 0,1 1 0,-1 0 0,0 0 0,0 1 0,0-1 0,0 1 0,0 0 0,-1 0 0,1 0 0,-1 0 0,0 1 0,0 0 0,0 0 0,0 0 0,-1 1 0,1 0 0,0 0 0,0 0 0,-1 1 0,1-1 0,-1 1 0,1 0 0,0 1 0,-1-1 0,1 1 0,0 0 0,-1 1 0,1-1 0,-4 3 11,-2 0-14,0 1 0,1 0 1,0 1-1,0 0 0,0 1 0,1 0 1,0 0-1,0 1 0,1 0 1,0 1-1,1 0 0,-1 0 0,2 0 1,-4 7 13,2 0-4,1 0 1,0 0-1,1 0 1,1 1 0,1 0-1,0 2 4,-4 24 74,0 41-74,6-56 25,1-1 0,2 0 0,1 0 0,1 0 0,1 0 0,4 10-25,-3-19 15,1 0-1,0-1 1,1 1-1,1-1 1,1-1 0,0 0-1,1 0 1,1-1-1,0 0 1,1 0-15,3 1 24,0 0-1,2-1 1,-1 0-1,2-2 1,0 0 0,0-1-1,1-1 1,1 0-1,0-2 1,0 0 0,1-1-1,0-1 1,0-1-1,0-1 1,1-1 0,0-1-1,0-1 1,0 0-1,0-2 1,0-1 0,0-1-1,0 0 1,20-6-24,-13 0 29,-1-1 1,0-1 0,0-1-1,-1-2 1,-1 0 0,0-2-1,-1-1 1,17-14-30,-27 18-40,0-1 1,0 0-1,-1-1 1,-1 0-1,0-1 1,-1-1 0,-1 0-1,0-1 1,-1 0-1,-1 0 1,-1-1-1,0 0 1,1-10 39,-7 23-27,-1-1 1,0 1 0,0-1 0,0 0-1,-1 1 1,0-1 0,0 0-1,0 1 1,-1-1 0,0 0-1,0 1 1,-1-3 26,1 6-11,0-1 1,0 1-1,0 0 1,0 0-1,0 0 1,-1-1-1,1 1 0,-1 0 1,1 1-1,-1-1 1,0 0-1,0 0 0,0 1 1,0-1-1,0 1 1,0 0-1,0-1 1,-1 1-1,1 0 0,0 0 1,-1 1-1,1-1 1,-1 0-1,1 1 0,-1-1 1,1 1-1,-2 0 11,-5 0-26,0 0-1,0 1 0,-1 0 0,1 0 1,0 1-1,0 1 0,0-1 1,0 1-1,1 1 0,-8 3 27,-1 2-30,0 1 0,1 0-1,0 1 1,-9 8 30,14-9 2,1 0-1,0 1 0,0 0 1,1 0-1,1 1 1,0 0-1,0 0 0,1 1 1,1 0-1,0 1 1,0 2-2,3-7 12,0-1 0,1 1 0,0 0 0,0 0-1,1 0 1,0 0 0,1 0 0,0 0 0,0 0 0,1 0 0,0 0 0,1 0 0,0 0 0,0 0 0,1 0 0,0-1 0,4 8-12,-5-12 9,-1-1 1,1 0-1,0 0 0,1 0 0,-1 0 1,0 0-1,1 0 0,0 0 1,-1-1-1,1 0 0,0 1 1,0-1-1,1 0 0,-1-1 0,0 1 1,1 0-1,-1-1 0,1 0 1,0 0-10,1 0 15,0 0 0,0-1 0,0 0 0,0 0 0,0 0 0,0-1 0,0 1 0,0-1 0,-1 0 0,1-1 0,0 1 0,0-1 0,0 0-15,7-4 31,-1 0 1,1-1-1,-1 0 0,0-1 0,-1 0 0,0-1 1,0 0-1,-1 0 0,0-1 0,0-2-31,1-2 30,0 0-1,-2-1 1,0 0 0,0-1-1,-2 1 1,4-13-30,-1-4 16,-2 0 1,4-31-17,-9 40-60,-2 23 57,0 0 0,0 0 0,0 0 0,0 0 0,0 0 0,0 0-1,0 0 1,0 0 0,0 0 0,0 0 0,0 0 0,0 0 0,0 0 0,0 0 0,-1 0 0,1 0 0,0 0 0,0 0 0,0 0 0,0 0 0,0 0 0,0 0 0,0 0 0,0 0 0,0 0-1,0 0 1,0 0 0,0 0 0,0 0 0,0 0 0,0 0 0,0 0 0,0 0 0,0 0 0,0 0 0,0 0 0,0 0 0,0 0 0,0 0 0,-1 0 0,1 0 0,0 0 0,0-1 0,0 1-1,0 0 1,0 0 0,0 0 0,0 0 0,0 0 3,-4 9-77,-3 14-10,4-6 71,1-1-1,0 1 1,1 0-1,1-1 1,1 1-1,1 0 0,0-1 1,1 1-1,0-1 1,3 3 16,-4-11 11,1 0 1,0-1 0,1 1-1,-1-1 1,2 0 0,-1 0-1,1 0 1,0 0-1,0-1 1,1 0 0,0 0-1,0 0 1,0-1 0,1 0-1,-1 0 1,1-1 0,1 0-1,-1 0 1,0 0-1,1-1 1,2 0-12,3 1 26,0-2-1,0 0 1,0 0-1,1-1 1,-1-1-1,0 0 1,1-1-1,-1 0 1,0-1-1,0-1 1,0 0-1,0-1 1,0 0 0,-1-1-1,6-3-25,15-7 47,-1-2 1,-1-2-1,0 0 1,-2-2-1,0-2-47,28-26 124,15-19-124,42-36 24,-111 102-32,-1 0 0,1 0 0,0 0 0,0 0 0,0 0 0,1 1 1,-1-1-1,0 1 8,-2 1-4,0-1 1,-1 1 0,1 0 0,0 0-1,0 0 1,0 0 0,-1 0 0,1 0-1,0 0 1,0 1 0,-1-1 0,1 0-1,0 0 1,-1 1 0,1-1 0,0 0-1,0 1 1,-1-1 0,1 0 0,-1 1-1,1-1 1,0 1 0,-1-1 0,1 1-1,-1 0 1,1-1 0,-1 1-1,1-1 1,-1 1 0,0 0 0,1-1-1,-1 1 1,0 0 0,0 0 0,1-1-1,-1 1 1,0 0 3,5 19-29,0-1-1,-1 1 0,-1 0 1,-2 0-1,1 4 30,1 12-17,-1-13 22,6 43 49,-7-60-47,0-1 1,1 0-1,-1 1 1,1-1-1,0 0 1,1 0-1,-1 0 1,1 0 0,3 3-8,-5-7 6,0 0 0,0 0 0,0 0 0,1 0 0,-1 0 0,0-1 0,0 1 0,1 0 0,-1-1 0,1 1 0,-1-1 0,1 0 0,-1 1 0,0-1 0,1 0 0,-1 0 0,1 0 0,-1 0 1,1 0-1,-1 0 0,1-1 0,-1 1 0,1 0 0,-1-1 0,0 1 0,1-1 0,-1 0 0,0 1 0,1-1 0,-1 0 0,0 0 0,0 1 0,1-1 0,-1-1-6,8-4 34,-1-1-1,1 0 0,-1 0 1,1-2-34,-7 7 7,10-11 29,0-1 0,-1 0-1,0-1 1,-2 0 0,6-11-36,9-22 106,2-12-106,-12 27 2,1 0 0,2 1 0,13-20-2,-28 49-9,0 0-1,0 1 1,0-1-1,1 1 1,-1-1-1,0 1 1,1 0-1,0 0 1,0 0-1,1-1 10,-4 3-3,0 0-1,1 0 1,-1 0-1,1 0 0,-1-1 1,0 1-1,1 0 1,-1 0-1,0 0 1,1 0-1,-1 0 0,1 0 1,-1 0-1,0 0 1,1 0-1,-1 0 0,0 1 1,1-1-1,-1 0 1,1 0-1,-1 0 0,0 0 1,1 0-1,-1 1 1,0-1-1,1 0 0,-1 0 1,0 1-1,0-1 1,1 0 3,0 2-9,-1-1 0,1 0 1,-1 1-1,1-1 0,-1 1 1,1-1-1,-1 1 0,0-1 1,0 1-1,0-1 1,1 1-1,-1-1 0,-1 1 9,6 129 51,-5-122-46,1 0 0,0 1 0,1-1 0,0 0 0,1 0 0,0 0 0,0-1 0,0 1 0,1-1 0,1 0 0,-1 0 0,2 0 0,-1 0 0,1-1 0,0 0 0,0 0 0,1 0 0,2 1-5,0-2 11,1 1 0,-1-2 0,1 1 0,0-1 0,1-1 0,-1 0 0,1 0-1,0-1 1,0-1 0,0 0 0,0 0 0,0-1 0,1 0 0,1-1-11,6-1 24,1 0 0,-1-1 1,0 0-1,0-2 0,0-1 1,0 0-1,0-1 0,-1-1 1,0-1-1,-1 0 0,0-2 1,8-5-25,4-5 39,-1-1 1,-1-1 0,-2-1 0,0-2 0,-1-1-1,10-15-39,-10 11 13,0-2-35,1 2-1,6-2 23,-29 29-8,0 1 0,1 0 0,0 0 0,-1 0-1,1 0 1,0 1 0,0-1 0,0 1-1,2-1 9,-3 1-7,-1 1 0,0-1-1,1 1 1,-1 0 0,0 0 0,1 0-1,-1 0 1,0 0 0,1 0-1,-1 0 1,0 0 0,1 1-1,-1-1 1,0 0 0,1 1-1,-1-1 1,0 1 7,1 1-7,0-1-1,0 1 0,0-1 1,-1 1-1,1 0 0,-1 0 1,0 0-1,1 0 1,-1 0-1,0 0 0,0 0 1,0 1-1,0-1 1,-1 0-1,1 0 0,0 1 1,-1-1-1,0 0 0,0 1 1,1-1-1,-2 1 1,1-1-1,0 1 8,0-1 3,0 1 0,0-1 0,0 0 0,0 1 0,-1-1 0,1 0 0,-1 0-1,1 1 1,-1-1 0,0 0 0,0 0 0,0 0 0,0 0 0,0 0 0,-1 1-3,2-3 4,-1 0-1,1 0 1,0 1-1,0-1 1,-1 0 0,1 0-1,0 0 1,-1 0-1,1 1 1,0-1 0,-1 0-1,1 0 1,0 0-1,-1 0 1,1 0 0,-1 0-1,1 0 1,0 0-1,-1 0 1,1 0 0,0 0-1,-1 0 1,1 0-1,-1 0 1,1 0 0,0 0-1,-1 0 1,1-1-1,0 1 1,-1 0-4,0-1 9,0 0-1,-1 0 0,1 0 1,0 0-1,0-1 1,0 1-1,0 0 1,0-1-1,0 1 1,1-1-1,-1 1 0,0 0-8,0-2-7,0 1 0,0 0 0,-1-1-1,1 1 1,-1 0 0,0 0 0,1 0-1,-1 0 1,0 1 0,0-1 0,0 0-1,-1 1 1,1 0 0,0-1-1,-1 1 8,-2-1-8,1 1-1,-1-1 1,1 1-1,-1 1 1,0-1-1,0 1 0,0-1 1,1 1-1,-1 1 1,0-1 8,-3 0-6,1 1-1,-1-1 1,0 1 0,1 1 0,-1 0 0,1 0 0,-1 0 0,1 1 0,0 0 0,0 0-1,0 1 1,0 0 0,1 0 0,0 1 0,0-1 0,0 1 0,-2 3 6,-1 2-10,0 0 1,1 1-1,1-1 0,0 2 1,0-1-1,1 1 1,1 0-1,0 0 1,0 0-1,1 3 10,2-10-1,1 1-1,0 0 1,0-1 0,1 1-1,0 0 1,0 0 0,0 0-1,1-1 1,0 1 0,0 0-1,0-1 1,1 1-1,-1-1 1,1 1 0,1-1-1,-1 0 1,1 0 0,0 0-1,0 0 1,1 0 0,-1-1-1,1 1 1,0-1 0,0 0 1,6 5 2,1 0 1,0 0-1,0-1 1,1-1 0,0 0-1,0-1 1,1 0-3,18 7 16,1-2 0,13 2-16,-6-2 23,0-3-1,0-1 0,1-2 0,0-1 0,0-3 1,0-1-1,0-2 0,0-1 0,0-3 0,-1-1 1,1-2-1,-2-1 0,1-2 0,-2-2 0,0-2 1,0-1-1,23-15-22,-44 21 18,-1 1 0,0-2 0,0 0 0,-1-1 0,11-13-18,-19 19 9,0 0-1,-1-1 0,1 1 1,-1-1-1,-1-1 0,0 1 1,0-1-1,0 1 0,-1-1 1,-1 0-1,1 0 0,-1-2-8,-2 8-1,1 1-1,0-1 0,-1 0 1,0 0-1,0 0 0,0 0 1,0 0-1,0 1 0,-1-1 1,1 0-1,-1 0 0,0 0 1,1 1-1,-2-1 0,1 0 1,0 1-1,0-1 0,-1 1 1,1-1-1,-1 1 0,0 0 1,0-1-1,0 1 0,0 0 1,0 0-1,0 0 0,0 1 0,-1-1 1,1 1-1,-1-1 0,1 1 1,-1 0-1,1 0 0,-1 0 1,0 0-1,0 0 0,0 1 1,-1-1 1,-5 0-16,-1 0-1,0 0 1,1 1 0,-1 1 0,0 0 0,1 0 0,-1 1-1,1 0 1,-1 0 0,-7 4 16,9-3-8,0 1 1,0 0-1,0 1 0,0-1 1,1 1-1,-1 1 0,1 0 1,1 0-1,-1 0 0,1 0 1,0 1-1,0 0 0,1 1 1,0-1-1,1 1 0,-1 0 0,1 1 8,1-3 3,1 0-1,0 0 0,0 0 0,1 1 0,0-1 0,0 0 0,0 1 0,0-1 0,1 1 1,1-1-1,-1 1 0,1-1 0,0 1 0,0-1 0,1 0 0,-1 1 0,2-1 0,-1 0 1,1 0-1,-1 0 0,2-1 0,-1 1 0,1-1 0,0 1-2,1 1 10,1-1 0,0 1 0,1-1 0,-1 0 0,1-1 1,0 1-1,1-1 0,-1-1 0,1 0 0,0 0 0,8 3-10,-3-2 17,1-1 0,0-1 0,0 0 0,0-1 0,0-1 0,0 0 0,3-1-17,18-1 34,-1-2 1,1-2 0,-1-1-1,0-1 1,23-10-35,-25 8 26,-2-2 0,0-2 0,0 0 0,-1-2 0,-1-1 0,-1-1 0,2-3-26,-18 12 16,-1-1 0,0-1 0,0 0 0,0 0 0,-1-1 1,-1 0-1,0-1 0,0-2-16,-3 6 8,-1 0 1,0-1 0,-1 0-1,0 0 1,0 0 0,-1 0-1,0-1 1,-1 1 0,0-1-1,-1 1 1,1 0 0,-2-6-9,1 12-3,0 1 1,0-1 0,-1 1 0,1-1 0,-1 1 0,0-1 0,1 1 0,-1-1 0,0 1 0,0 0-1,-1-1 1,1 1 2,0 1-3,0 0 0,0 1 0,1-1 0,-1 0 0,0 1 0,0-1 0,0 1 0,0-1 0,0 1 0,0-1 0,0 1 0,0 0 0,-1-1 0,1 1 0,0 0 0,0 0 0,0 0 0,0 0 0,0 0 0,0 0 0,0 0 0,0 0 0,-1 0 0,1 1 0,0-1 0,0 0 0,0 1 0,-1 0 3,-33 11-33,-1 2 0,2 2 0,0 1 0,1 1 0,0 2 0,-27 23 33,52-36-9,0-1 0,1 1 1,0 1-1,0 0 0,1-1 1,0 2-1,-1 1 9,5-7 1,1 0 1,-1-1-1,1 1 1,0 0-1,0 0 1,0 0 0,0 0-1,0 0 1,1 0-1,-1 0 1,1 0-1,0 0 1,0 0-1,0 0 1,0 0-1,1 0 1,-1 1-1,1-1 1,0 0-1,0-1 1,0 1-1,0 0 1,0 0-1,1 0 1,1 2-2,2 1 22,1 0 1,-1 0-1,1 0 1,0-1-1,1 1 1,-1-2-1,1 1 1,0-1-1,1 0 1,-1 0 0,0-1-1,1 0 1,3 1-23,22 6 110,2-1 1,18 2-111,-50-10 5,86 15 90,1-4 0,0-3-1,0-5 1,1-3 0,88-12-95,-175 11-23,7-1-89,0 0 0,0-1 0,-1 0 0,1 0 0,-1-1 0,0 0 0,1-1 0,-2 0 0,1-1 0,0 0 112,-8 3-226,0 1 0,-1 0 0,1-1 0,0 1-1,-1-1 1,1 0 0,-1 0 0,0 1 0,1-1-1,-1 0 1,0 0 0,0 0 0,0-2 226,0 2-309,-1-1 1,0 1-1,1-1 1,-1 1-1,0-1 1,0 1-1,-1-1 1,1 1-1,-1-2 309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31.358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293 534 11642,'-11'3'282,"0"1"0,0 0 0,0 0 0,1 1 0,-1 0-1,1 1 1,0 0 0,1 1 0,0 0 0,0 0 0,0 1-1,1 0 1,-3 4-282,-18 22 762,2 1 0,-19 32-762,45-66 15,-5 8 98,-3 4 158,0 1 0,-6 15-271,13-25 31,0-1 0,1 1 0,0 0 0,0 0 0,0-1 0,0 1 0,0 0 0,1 0 0,0 0-1,0 0 1,0 0 0,0 0 0,0 0 0,2 3-31,-2-5 14,1-1-1,0 1 1,0-1-1,-1 1 1,1-1-1,0 1 1,1-1-1,-1 0 1,0 1-1,0-1 1,1 0-1,-1 0 1,0 0-1,1 0 1,-1 0-1,1-1 1,-1 1 0,1 0-1,0-1 1,-1 1-1,1-1 1,0 1-1,-1-1 1,1 0-1,0 1 1,-1-1-1,1 0 1,0 0-14,6 0 57,1 0-1,-1-1 1,0 0 0,0 0 0,5-2-57,15-4 105,0-2 0,0 0 0,-1-2 0,5-3-105,-18 7 30,-1-1 0,1 0 0,-1-1 0,-1 0-1,0-1 1,0 0 0,-1-1 0,9-10-30,-17 16 12,1 0 0,-1 0 0,-1-1 0,1 1 0,-1-1 0,0 0 0,0 1 0,0-1 0,-1 0 0,0 0 0,0 0 0,-1 0 0,1 0 0,-1 0 0,-1 0 0,1 0 0,-1-1 0,0 2 0,0-1 0,-1 0 1,0 0-1,0 0 0,0 1 0,-2-4-12,0 1 2,0 0 0,-1 0 0,0 0 0,0 1 0,0 0 0,-1 0 0,0 0 0,0 1 0,-1 0 0,0 0 0,0 0 0,0 1 0,-1 0 0,1 1 0,-1-1 0,-4 0-2,11 4-4,-1 1 1,1-1-1,0 1 0,0 0 0,0-1 0,0 1 0,-1 0 1,1 0-1,0 0 0,0 0 0,0 0 0,-1 0 0,1 0 1,0 0-1,-1 1 4,1-1-3,1 0 1,0 0 0,-1 1-1,1-1 1,0 0 0,-1 1 0,1-1-1,0 0 1,0 1 0,-1-1-1,1 0 1,0 1 0,0-1-1,0 0 1,-1 1 0,1-1-1,0 1 1,0-1 0,0 0-1,0 1 1,0-1 0,0 1 0,0-1-1,0 1 1,0-1 0,0 0-1,0 1 1,0 0 2,1 1-9,-1 1 1,1 0-1,0 0 1,1 0-1,-1 0 1,0-1-1,1 1 1,0-1-1,-1 1 1,1-1-1,2 2 9,1 2-4,1-1 1,0 0-1,0 0 0,0 0 0,0-1 1,1 0-1,0 0 0,0-1 0,0 1 0,1-2 1,5 3 3,-1-2 3,1-1-1,-1 0 1,1 0 0,-1-2 0,1 1 0,0-1-1,1-1-2,13-3 14,1 0 0,-1-2-1,0-1 1,-1-1 0,1-1-1,8-6-13,-1 0 24,-1-1-1,-1-2 1,12-10-24,-28 17 15,-1-1 0,0 0 0,0-1-1,-1 0 1,-1-2 0,-1 1 0,3-6-15,-10 13 7,0-1 0,-1 0 0,-1 0 0,1 0 0,-1-1 1,0 1-1,-1-1 0,0 1 0,-1-1 0,0 0 0,0 0 0,0 0 0,-1 0 0,-1 0 1,0 0-1,0 1 0,0-1-7,-3-8 5,0 0 1,-1 1 0,-1-1 0,0 1-1,-2 1 1,1-1 0,-2 1 0,-2-3-6,7 12-4,0 0 0,0 0 0,-1 1 0,0-1 0,0 1 0,0 0 0,-1 0 0,0 1 1,0 0-1,0 0 0,-2-1 4,6 4-5,-1 0 0,0 0 0,0 0 0,1 0 1,-1 1-1,0-1 0,0 1 0,0 0 0,0-1 1,0 1-1,0 1 0,0-1 0,0 0 0,0 1 0,0-1 1,1 1-1,-1 0 0,0 0 0,0 0 0,1 0 0,-1 1 1,0-1-1,1 1 0,-1 0 0,1-1 0,0 1 1,0 0-1,0 0 0,-1 2 5,-11 11-18,2 1-1,0 0 1,0 1 0,2 0 0,0 1 0,1 0-1,1 0 1,1 1 0,-1 3 18,-3 13 31,2 0-1,1 1 1,2 0 0,-1 23-31,6-36 36,0 1 1,2-1-1,1 1 1,1-1-1,1 1 1,1-1-1,1 0 1,1-1-1,0 1 1,10 16-37,-9-22 66,1-1 1,0 0-1,1-1 0,1 0 0,0-1 1,1 0-1,0-1 0,1 0 0,1-1 1,0 0-1,1-1 0,0-1 0,15 9-66,-24-17-79,0 1 0,0-1-1,1 0 1,-1 0 0,0-1-1,1 1 1,-1-1 0,1-1-1,-1 0 1,1 1 0,-1-2-1,3 1 80,31-9-1208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31.873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640 153 11242,'0'-2'20,"3"-7"122,0 0 1,-1 0-1,0 0 1,-1 0 0,0-1-1,0 0-142,-2 8 26,1 0 0,0-1-1,0 1 1,-1 0 0,1 0 0,-1-1-1,0 1 1,0 0 0,0 0-1,0 0 1,0 0 0,0 0 0,0 0-1,-1 0 1,1 0 0,-1 1-1,1-1 1,-1 0 0,0 1-1,0-1 1,0 1 0,1 0 0,-1 0-1,-1 0 1,1-1-26,-73-26 1002,69 26-873,-1 0 0,1 0 0,0 1 0,-1 0 1,1 0-1,-1 0 0,1 1 0,-1 0 1,1 0-1,-1 1 0,1 0 0,-1 0 0,1 0 1,-1 1-1,1 0 0,-3 2-129,-13 5 281,1 1 0,0 1 0,-17 13-281,16-11 81,-8 6 26,1 1 1,0 1-1,2 2 1,0 1-1,1 1 1,2 1-1,0 1-107,14-14 48,-1 1 0,2 1 0,-1 0 1,2 0-1,0 1 0,1-1 0,1 2 0,0-1 0,1 1 0,1 0 0,1 0 0,0 0 0,1 0 0,1 1 1,1 7-49,0-12 52,1 1 1,1-1 0,0 1 0,1-1 0,0 0 0,1 0 0,1 0 0,0 0-1,0-1 1,2 0 0,4 8-53,-4-10 32,1 0-1,0 0 1,1-1-1,0 0 1,0-1 0,1 0-1,0-1 1,1 0-1,-1 0 1,1-1-1,0 0 1,12 4-32,3 0 1,1-2 1,0 0 0,0-2-1,0-1 1,1-1-1,0-1 1,0-1 0,0-2-1,0-1 1,-1-1-1,1-1 1,0-1 0,-1-2-1,0-1 1,16-7-2,-31 10-745,-1-1 1,0-1-1,9-6 745,-11 5-647,0 0-1,0-1 1,4-4 647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32.206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50 1 12163,'-2'2'162,"0"0"1,0 0 0,1 0 0,-1 0 0,1 0-1,-1 0 1,1 1 0,0-1 0,0 1 0,0-1-1,0 1 1,0-1 0,1 1 0,-1-1 0,1 1-1,-1 0-162,1 49 498,1-16 0,-5-4 612,-7 26-1110,-3 17 736,14-74-727,-1 0-1,1 0 1,0 0-1,0 0 1,0 0 0,0 0-1,0 0 1,0 0-1,0 0 1,0 0-1,0 0 1,0 0 0,0 0-1,1 0 1,-1 0-1,0-1 1,1 1-1,-1 0 1,1 0 0,-1 0-1,1 0 1,-1-1-1,1 1 1,-1 0-1,1 0 1,0-1 0,-1 1-1,1 0 1,0-1-1,0 1 1,0-1-1,0 1-8,2 0 27,0-1 0,0 0 0,1 1-1,-1-1 1,0 0 0,0-1 0,0 1-1,0-1 1,1 1-27,11-2 83,23 1 71,1 1 0,0 2 0,32 7-154,113 27-90,-164-34-866,-20-2 874,0-1 0,1 1 0,-1 0 0,0-1-1,1 1 1,-1 0 0,0-1 0,0 1 0,1-1 0,-1 1-1,0 0 1,0-1 0,0 1 0,0-1 0,0 1-1,1-1 1,-1 1 0,0-1 0,0 1 0,0 0 0,0-1-1,0 1 1,0-1 0,0 1 0,-1-1 0,1 1-1,0-1 1,0 1 0,0-1 0,0 1 0,0 0 0,-1-1-1,1 1 1,0-1 0,0 1 0,-1 0 0,1-1-1,-1 1 83,-9-21-2169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32.561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83 1 10826,'-8'2'1521,"-8"12"-25,2 20-728,0 19 24,2 6-128,0 14 89,7-2 23,3 1-24,7-11-240,3-2-88,2-15-200,0-3-40,-2-13-96,0-6 8,-4-9-144,0-7 2281,-4-12-5514,-2 4 2457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32.892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37 2 9794,'-20'-2'1840,"7"10"-527,9 21-625,4 15 64,6 3 0,5 11-80,1 1-224,2 14-39,-2-6-201,-2 12-8,-6-10-48,-6 3-16,-2-11-24,-4-12-96,2-17-408,6-8-1961,10-22 705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33.244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699 19 11298,'0'-1'76,"0"-1"0,0 1 0,-1 0-1,1 0 1,0 0 0,-1 0-1,1 0 1,-1 0 0,1 0-1,-1 0 1,0 0 0,1 0 0,-1 0-1,0 1 1,0-1 0,0 0-1,1 0 1,-2 0-76,2 1 34,-1 0 0,1 0-1,-1 0 1,1 0 0,-1 0-1,1 1 1,-1-1 0,1 0 0,-1 0-1,1 0 1,0 1 0,-1-1-1,1 0 1,-1 0 0,1 1 0,0-1-1,-1 0 1,1 1 0,0-1-1,-1 0 1,1 1 0,0-1 0,0 1-1,-1-1 1,1 1 0,0-1-1,0 0 1,0 1-34,-4 6 221,1 0 0,1 1 0,-1-1-1,0 7-220,-1 5 385,2-1 0,0 0 0,2 1-1,0-1 1,0 1 0,4 17-385,7 28 1393,8 21-1393,-5-22 201,-14-61-196,12 55 161,-2 0 0,-2 19-166,-7-60 28,0 0 1,-1 0 0,-1 1 0,-1-1 0,0 0 0,-1 0 0,-1 0-1,0-1 1,-2 1 0,-2 6-29,6-18-307,-1 1 0,0-1 0,0 0 0,0 0 0,0 0 0,0 0 0,-4 2 307,5-4-556,-7 7-1392</inkml:trace>
  <inkml:trace contextRef="#ctx0" brushRef="#br0" timeOffset="1">88 523 8346,'-53'18'3473,"19"0"-2081,54-14 120,2 4-1080,23-8 16,26-4 40,8-6-111,20-4-9,0 0-80,8 2-2521,-18 6 289,15-7-785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33.581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 0 10986,'6'22'1481,"8"13"263,0 3-840,4 15 224,-7-7-287,-3 15-17,-6-10-328,4 10-160,-2-11-176,0 7-24,0-15-64,-2-3-40,-4-15-24,2-8-2897,4-12 1097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33.936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326 54 11963,'-3'-2'126,"1"0"1,-1 0-1,0 0 1,0 1-1,0-1 1,0 1 0,0 0-1,0-1 1,0 1-1,0 1 1,0-1-1,-1 0 1,1 1 0,0 0-1,-1 0 1,1 0-1,0 0 1,0 0 0,-1 1-1,1-1 1,-1 1-127,-11 3 155,0 0 0,1 0 0,-14 7-155,22-9 76,-12 6 132,0 0-1,1 1 1,0 1 0,1 1 0,0 0-208,8-6 133,1 1 1,1 0 0,-1 0-1,1 0 1,0 1-1,1 0 1,0 0 0,0 0-1,0 1 1,1 0-1,-3 6-133,6-11 30,0 0 0,0 0 0,0 1 0,1-1 0,-1 1 0,1-1 0,0 0-1,0 1 1,0-1 0,0 0 0,0 1 0,1-1 0,0 1 0,0-1 0,0 0-1,0 0 1,0 0 0,0 1 0,1-1 0,0-1 0,0 1 0,-1 0 0,2 0 0,-1-1-1,0 1 1,0-1 0,1 1 0,-1-1 0,1 0 0,0 0 0,1 0-30,6 5 38,1 0 0,0-2 0,1 1 0,-1-1 0,1-1 0,0 0 0,11 1-38,4 1 40,0-2 1,0 0-1,0-2 1,0-1-1,0-2 0,0 0 1,0-2-1,0-1 1,-1-1-1,1-1 1,-1-1-1,0-2-40,-19 7 16,0-1-1,0-1 1,-1 1 0,1-1-1,-1 0 1,0-1 0,0 0-1,0 1 1,-1-2 0,4-4-16,-6 7 9,-1 0 0,1-1 1,-1 1-1,0-1 0,0 0 1,-1 0-1,1 0 1,-1 0-1,0 0 0,0 0 1,0 0-1,0-1 1,-1 1-1,1 0 0,-1 0 1,0-1-1,-1 1 1,1 0-1,-1 0-9,-1-5 15,-1 1 1,0 0-1,0-1 1,0 2-1,-1-1 1,-1 0-1,1 1 1,-1-1-1,0 1 1,-1 1-1,0-1 1,0 1-1,-5-4-15,-4-3-79,-1 0 0,0 2 0,0 0-1,-1 0 1,-10-3 79,20 11-470,0 0-1,0 0 1,0 1-1,0 0 1,-2 0 470,-20 2-1989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41.082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179 179 7186,'-2'-1'408,"0"0"0,0-1 0,0 0 0,0 1 0,0-1 0,0 0 0,0 0 1,0 0-1,1 0 0,-1 0 0,1 0 0,0-1 0,0 1 0,0-1 0,-1-1-408,2 3 21,0-1 0,0 1-1,0-1 1,0 1-1,0-1 1,0 1 0,0-1-1,1 1 1,-1 0 0,1-1-1,-1 1 1,1-1-1,-1 1 1,2-1-21,1-3 86,0 1 0,0 0 0,0 0-1,0 1 1,1-1 0,3-2-86,-1 1 48,4-5 26,1 1 0,0 0 0,0 1 0,1 1 0,-1-1 0,2 2 0,-1 0 0,1 0 0,0 1 0,0 1 0,9-2-74,-12 4 82,0 1 0,1 0 0,-1 0 0,1 1 0,0 0 0,-1 1 0,1 1 0,-1-1 0,0 2 0,0-1 0,10 5-82,-13-5 27,0 2 0,0-1 0,-1 1 0,0 0 0,1 0 0,-1 1 0,0 0 0,-1 0-1,0 0 1,1 1 0,-2 0 0,1 0 0,-1 0 0,1 0 0,-2 1 0,1 0 0,-1 0-27,3 8 14,-1 0 0,-1 0 0,-1 0-1,0 0 1,-1 1 0,0 0 0,-1-1 0,-1 1 0,-1-1 0,0 1 0,-1 0 0,-2 8-14,-6 20 52,-1 0 0,-3-2 0,-16 35-52,19-51 51,-1-1 0,-1 0 1,-1 0-1,-1-2 1,-2 0-1,0-1 1,-19 19-52,22-27 53,-1-1 0,0 0 0,-1-1 1,-1 0-1,0-1 0,0-1 0,-1-1 0,0-1 1,-1 0-1,1-1 0,-12 2-53,19-7 43,0 0 1,0 0-1,0-1 1,-1-1-1,1 0 0,0 0 1,0-1-1,0 0 0,-7-2-43,15 2 16,-1 0-1,1 0 1,0 0-1,-1-1 1,1 1-1,0-1 1,0 0-1,0 0 0,0 0 1,0 0-1,0 0 1,1-1-1,-3-2-15,4 3 7,-1-1 0,1 1-1,-1-1 1,1 1 0,0-1 0,0 1-1,1-1 1,-1 0 0,0 0-1,1 1 1,0-1 0,-1 0 0,1 0-1,0 1 1,1-1 0,-1 0-1,0 0 1,1 0 0,0-1-7,0 0-5,0 0 0,1 1 0,-1-1 1,1 0-1,0 1 0,0 0 0,0-1 0,0 1 1,1 0-1,-1 0 0,1 0 0,0 1 0,0-1 1,0 1-1,0-1 0,0 1 0,0 0 0,1 0 1,-1 0-1,1 1 0,-1-1 0,1 1 0,0 0 0,2-1 5,13-2-4,0 1-1,0 0 1,0 2-1,12 0 5,-11 0 42,-7 0-19,186-13 407,-191 13-503,57-7 408,14 3-335,-16 6-2234,-12 7 456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41.430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61 39 10810,'61'-38'977,"-63"64"55,-3-1-656,-3 5 80,-2 10 144,-2 3 144,-6 5 112,4-3-319,0 2-129,1-11-136,3 2-48,4-13-104,0-3 136,2-8-160,10-4-2521,12-10 1057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8:37.140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11 224 11562,'-10'-21'1241,"10"-5"311,18 12-1232,18-2 304,5-3-248,19-9 40,7 6 1,18-2 135,-2 5 16,8 1-2881,-26 2 1185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41.787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57 14 9610,'7'-9'871,"-8"4"-68,1 5-773,0 0 0,-1 0 0,1 0-1,0 0 1,0 0 0,-1 0 0,1 0-1,0 0 1,0 0 0,-1 0-1,1 0 1,0 1 0,0-1 0,0 0-1,-1 0 1,1 0 0,0 0 0,0 0-1,0 0 1,-1 0 0,1 1 0,0-1-1,0 0 1,0 0 0,0 0-1,-1 0 1,1 1 0,0-1 0,0 0-1,0 0 1,0 0 0,0 1 0,0-1-1,0 0 1,-1 0 0,1 0-1,0 1 1,0-1 0,0 0 0,0 0-1,0 1 1,0-1 0,0 0 0,0 0-1,0 1 1,0-1-30,0 17 335,0 0 1,-2 0-1,0 0 1,-1 0-1,-1-1 1,-3 8-336,-6 31 488,1 12 456,1 22-944,10-86 22,1-1-1,0 1 1,0 0 0,0-1 0,0 1 0,0 0 0,1-1-1,-1 1 1,1-1 0,0 1 0,-1 0 0,1-1-1,0 0 1,1 1 0,-1-1 0,0 0 0,1 1 0,-1-1-22,1-1 25,0 1 1,0-1 0,0 0-1,0 1 1,0-1-1,0 0 1,0 0 0,0-1-1,0 1 1,1 0 0,-1-1-1,0 1 1,0-1 0,1 0-1,-1 0 1,0 0 0,1 0-1,-1 0 1,2 0-26,48-6 557,27-6-557,-38 4 30,0 2 0,1 2 0,0 2-30,-25 2-193,-12 1-235,-1-1 1,1 0-1,0 0 1,0 0-1,-1-1 1,1 0-1,0 1 1,-1-2 0,1 1-1,3-2 428,25-16-2546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42.142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50 17 10770,'-4'-3'276,"-16"-9"880,19 12-1125,1 0 1,-1 0-1,1-1 1,-1 1-1,1 0 1,-1 0-1,1 0 1,-1 0 0,1 0-1,-1 0 1,1 0-1,-1 0 1,1 0-1,-1 0 1,1 0 0,-1 0-1,1 0 1,-1 1-1,1-1 1,-1 0-1,1 0 1,-1 0 0,1 1-1,0-1 1,-1 0-1,1 1 1,-1-1-1,1 0 1,0 1 0,-1-1-1,1 1 1,0-1-1,0 0 1,-1 1-1,1-1 1,0 1 0,0-1-1,-1 1 1,1-1-1,0 1-31,-3 13 211,1 1 0,0 0 0,1 0 0,1 0-1,0 0 1,1 0 0,0-1 0,2 6-211,0 8 350,8 56 1415,23 79-1765,-14-70 751,4 50-751,-23-127 68,-1 0 0,0 1 0,-1-1 0,-1 0 0,0 0 0,-5 13-68,7-26-131,-1-3 60,1 1-1,0-1 0,0 0 1,-1 1-1,1-1 1,0 1-1,0-1 0,0 1 1,0-1-1,0 1 0,0-1 1,0 1-1,0-1 1,0 1-1,0-1 0,0 1 1,0-1-1,0 1 0,0-1 1,0 1-1,0-1 1,1 0-1,-1 1 0,0-1 1,0 1-1,0-1 1,1 1-1,-1-1 0,0 0 1,1 1-1,-1-1 0,0 0 1,1 1-1,-1-1 1,0 0-1,1 1 0,-1-1 1,1 0 71,13 2-2042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42.492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420 139 11274,'-16'-36'977,"14"30"-834,-1 0 0,1 0 1,-1 0-1,0 0 0,-1 0 0,1 1 1,-1 0-1,0-1 0,-1 1 0,1 0 0,-1 1 1,0-1-144,-2 1 68,0 0 1,0 0 0,0 1 0,0-1-1,-1 2 1,1-1 0,-1 1-1,1 0 1,-1 1 0,0 0 0,0 0-1,0 1 1,0-1 0,0 2 0,1-1-1,-1 1 1,0 1 0,0-1-1,1 1 1,-1 0 0,1 1 0,-7 3-69,2-1 74,0 1 1,1 0-1,-1 1 1,2 0-1,-1 1 1,1 0-1,0 1 1,1 0-1,0 0 1,0 1-1,1 0 1,0 1-1,-4 7-74,6-6 44,1 0 0,0 1 0,1 0 1,0-1-1,1 1 0,1 0 0,0 1 0,0-1 0,1 0 0,1 1 0,0-1 0,1 0 0,3 12-44,-3-17 24,1-1-1,0 0 0,0 0 0,0 0 0,1 0 1,0 0-1,1-1 0,0 1 0,0-1 0,0 0 1,5 5-24,-5-7 19,0 0 1,0-1 0,1 1 0,-1-1-1,1 0 1,0 0 0,0 0 0,0-1-1,0 0 1,0 0 0,1 0-1,-1-1 1,0 0 0,1 0 0,-1 0-1,6 0-19,1-1 40,0-1-1,0 0 0,0 0 1,-1-1-1,1-1 0,-1 0 0,1 0 1,-1-1-1,0-1 0,0 0 0,9-6-39,-7 3 33,1 0 0,-1-1-1,-1-1 1,0 0 0,0-1 0,-1 0-1,-1-1 1,6-8-33,-4 5 49,-14 25 4,-3 10-22,0 2 107,1 1 0,2-1 0,0 1 0,1 0-1,1-1 1,1 1 0,2 0 0,0-1 0,1 1-1,1-1 1,1 0 0,1-1 0,1 1 0,1-1-1,3 3-137,81 181 1114,-91-201-1141,-2-3 116,1 1 1,0-1-1,-1 0 0,1 1 1,0-1-1,-1 0 1,1 1-1,0-1 1,0 0-1,0 0 1,0 0-1,0 0 1,1 0-1,-1 0 1,0 0-1,1 0-89,9 3-2778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44.291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0 191 4585,'2'-3'360,"0"1"1,0 0-1,0 0 0,1 0 1,-1 0-1,0 0 0,1 0 1,-1 1-1,1-1 0,0 1 0,-1 0 1,1 0-1,0 0 0,0 0 1,0 0-1,0 0 0,0 1 1,0 0-1,0-1-360,14-1 357,0 1-1,0 1 1,0 1-357,-12-1 139,215 13 836,5 1-671,291-26 353,-82-1-95,139 19-285,82 7 111,-475-8-225,342 4 301,196-15-126,-438-8-150,91-24-188,217-63-2414,-421 65 803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45.053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2 124 5281,'0'1'82,"-1"0"1,1 0-1,0 0 0,0-1 1,0 1-1,0 0 0,0 0 1,0 0-1,0 0 0,0-1 1,0 1-1,0 0 0,0 0 1,1 0-1,-1 0 0,0-1 1,1 1-1,-1 0 0,0 0 1,1-1-1,-1 1 0,1 0 0,-1-1 1,1 1-1,-1-1 0,1 1 1,0 0-1,-1-1 0,1 1-82,26 8 1615,-11-5-1364,25 7 481,0-2 0,0-1-1,40 0-731,127 0 704,57-17 951,151-29-1655,-406 37 18,715-56 831,-19 46-684,-645 11-162,705-8 55,-48-19 43,-705 26-98,223-11 83,149-7-1366,-301 14-366,-69 3 633,0-2-1,15-5 1014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45.561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 71 5465,'4'0'4257,"4"0"-2192,22-4-1161,75-22-96,-60 7-304,12 7-136,-9 6-208,7 2-192,-11 8-464,-5 4-928,-9-4 63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45.908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 31 6905,'4'-12'1377,"16"1"495,8 3-1336,3 8 8,-3 0-88,4 6-79,-1 0-73,5 3-560,-1-5-833,3 6-1071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47.328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2373 2 1368,'-6'-1'249,"-1"1"0,1-1-1,0 2 1,0-1-1,-1 1 1,1 0 0,0 0-1,0 1 1,0 0 0,0 0-1,0 0 1,-1 1-249,-1 2 366,-1 0 0,1 1 1,1-1-1,-1 2 0,1-1 1,0 1-1,-3 4-366,-23 30 1315,2 0-1,2 3 1,2 0-1315,-1 1 333,-42 59 193,-5-3-1,-31 28-525,-160 196 159,-18 20-71,202-250 30,-5-5 0,-4-3 0,-71 51-118,79-77 189,-4-3 0,-1-5 0,-50 20-189,99-55 79,-1-1-1,-1-2 0,-1-1 1,-25 3-79,52-14 29,0 0 1,0-1 0,0-1-1,-1-1 1,1 0 0,-3-1-30,12 1 10,1-1 0,0 0 0,0 0 0,0 0 0,0-1 0,0 0 0,0 0 0,0 0 0,0-1 0,1 1 0,-1-1 1,1 0-1,0-1 0,0 1 0,0-1 0,0 0 0,1 1 0,-1-2 0,1 1-10,-2-4 9,1 0 1,0 0-1,0-1 1,1 1-1,0-1 1,0 0-1,1 0 1,0 0-1,1 0 1,0 0-1,0-1 1,1-4-10,1-13 16,1 1-1,1 0 1,6-23-16,1 5 3,2 1 0,2 1 0,2 0 0,2 1 0,1 0 0,16-22-3,-5 16-5,1 2 1,2 1 0,2 2 0,2 1-1,7-4 5,342-298-2,-365 325-7,1 0 1,1 1 0,0 2 0,1 1 0,1 0-1,7-1 9,-27 13-5,0 1 0,1 0 0,-1-1 0,1 2-1,-1-1 1,1 1 0,-1 0 0,1 0 0,-1 0 0,1 1-1,-1 0 1,1 0 0,-1 0 0,0 1 0,0 0 0,0 0-1,1 0 1,-2 1 0,1-1 0,0 1 0,-1 1-1,1-1 1,-1 0 0,0 1 5,12 11-11,0 0 0,-2 1 0,0 0 1,-1 2-1,4 6 11,102 142 473,103 110-473,-113-156 181,5-5 0,53 36-181,223 146 432,-19-45 484,-308-211-651,2-2 0,2-4 0,55 21-265,-97-45 63,2-2 1,-1-1 0,1-1 0,0-2 0,1 0-1,-1-2 1,1-1 0,0-1 0,-1-1-1,1-2 1,16-3-64,-37 4 58,-1-1 0,1 0-1,0 0 1,-1-1 0,3-1-58,3-2-2080,-16 7 541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48.761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518 22 2537,'17'-8'8856,"-16"8"-8735,-1-1 1,1 1-1,-1 0 0,1 0 0,-1 0 1,1 0-1,-1-1 0,1 1 1,-1 0-1,1-1 0,-1 1 0,1 0 1,-1-1-1,0 1 0,1 0 0,-1-1 1,0 1-1,1-1 0,-1 1 1,0 0-1,0-1 0,1 1 0,-1-1 1,0 1-1,0-1 0,0 1 1,0-1-1,0 1 0,1-1 0,-1 1 1,0-1-1,0 1 0,0-1-121,-8 10 799,-39 68-434,-34 50-74,33-60-147,-3-2 0,-4-2 0,-1-3 0,-4-3 0,-33 25-144,51-45-332,38-33-3099,18-17 1379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49.095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32 48 9538,'-25'-43'2965,"20"38"-2074,3 9-451,5 20 1665,1-7-1808,0 1-1,2-1 0,0 0 0,6 12-296,-2-7 197,2 5 122,1-1-1,1 0 1,2-1-1,0-1 1,12 12-319,10 8 374,1-2 0,8 3-374,21 15 191,-29-26-36,14 17-155,-36-35-42,-8-7-3542,-14-14 1173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8:37.724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 41 4497,'0'-4'692,"0"0"0,0 1 0,0-1 0,0 1 0,0-1 0,1 0 0,0-1-692,-1 5 73,0-1 0,0 1 0,0-1 0,1 1 0,-1-1 0,0 1 0,0-1 1,1 1-1,-1-1 0,0 1 0,1-1 0,-1 1 0,0 0 0,1-1 0,-1 1 0,1 0 0,-1-1 0,1 1 0,-1 0 0,1 0 0,-1-1 0,1 1 0,-1 0 0,1 0 0,-1 0 0,1 0 0,-1 0 0,1 0 0,-1 0 0,1 0 0,-1 0 0,1 0 0,-1 0 1,1 0-1,-1 0 0,1 0 0,-1 0 0,1 0 0,-1 1 0,1-1 0,-1 0 0,1 0 0,-1 1 0,1-1 0,-1 0 0,1 1 0,-1-1 0,0 0 0,1 1-73,-1 0 119,1-1 0,-1 1 0,0-1 1,1 1-1,-1-1 0,0 1 0,0-1 0,0 1 0,1-1 0,-1 1 0,0-1 0,0 1 0,0 0 1,0-1-1,0 1 0,0-1 0,0 1 0,0 0 0,0-1 0,0 1 0,-1-1-119,1 10 438,5 52 404,3 117 400,-3-65-161,1 3-684,5 0 0,18 68-397,-28-180-20,3 12-25,0-1 0,-1 1-1,-1 1 1,0-1-1,-2 0 1,0 0-1,-1 1 46,1-5-2472,4-5 211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49.431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 31 12251,'6'-16'1032,"8"1"640,4 21-1456,15-2-240,7-8 48,15 0 0,-1 2 0,11 4 8,-6-2 32,-2 6-680,-19-2-1032,-22 15 424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49.784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15 0 9146,'-12'2'2857,"10"2"-1425,12 4-88,-8-8-704,4 2-88,41 11 33,68 11-49,-48-20 184,-2-2 2152,15-4-5528,-11-6 2848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53.059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461 298 4145,'-7'10'5730,"6"-13"-2580,13-27-1533,-5 14-1635,26-65 325,-30 74-284,-1 0 0,0 0 0,0-1 1,-1 1-1,0 0 0,0-1 0,0 1 0,-1-1 0,0 1 0,-1-1 0,0 1 0,0 0 0,0-1 1,-1 1-1,0 0 0,-3-5-23,4 9 3,-1 0 0,0-1 1,-1 1-1,1 0 0,0 0 0,-1 0 1,0 1-1,0-1 0,0 1 1,0-1-1,0 1 0,0 0 0,-1 0 1,1 0-1,-1 1 0,1-1 1,-1 1-1,1 0 0,-1 0 0,0 0 1,0 0-1,0 1 0,1-1 0,-1 1 1,0 0-1,0 0 0,0 1 1,-3 0-4,-6 1 31,0 1 1,0 0 0,1 1 0,-1 1 0,1 0-1,0 0 1,0 1 0,1 1 0,-11 7-32,-1 2 86,1 2 0,0 1 0,1 0 0,0 3-86,0 2 78,0 1 0,2 0 0,0 2 0,-7 17-78,16-26 18,1 1 0,0 0-1,2 0 1,0 1 0,1-1 0,1 2 0,0 8-18,4-23 4,0 0 1,1 1 0,0-1 0,0 1 0,0-1 0,1 0 0,0 1-1,0-1 1,1 0 0,1 4-5,-2-6 5,1-1 0,0 0 0,-1 0-1,1 0 1,0 0 0,0-1 0,0 1 0,1 0 0,-1-1-1,1 0 1,-1 1 0,1-1 0,0 0 0,0-1 0,0 1 0,0 0-1,0-1 1,0 1 0,1-1 0,-1 0-5,9 1 17,0 1 0,0-2 0,0 0 0,0 0 0,0-1 0,0 0 0,0-1 0,0-1 0,0 0 0,-1-1 0,1 0 0,7-3-17,14-5 50,-1-2 0,-1-2 1,25-15-51,-38 20 22,-1-1 1,-1-1 0,0 0-1,11-12-22,-20 18 9,-1-1 0,0 0-1,0 0 1,0-1-1,-1 1 1,-1-1 0,1 0-1,-1 0 1,0-1-1,-1 1 1,0-3-9,-2 9 1,0 0 0,-1 0 0,0 1 0,1-1 0,-1 0 0,0 0 0,0 0 0,0 0 0,0 0 0,-1 0 0,1 0 0,0 0-1,-1 1 1,0-2-1,1 2 1,-1 0 0,1 0 0,-1 0 0,1 1 0,-1-1 0,1 0 0,-1 1-1,0-1 1,1 0 0,-1 1 0,0-1 0,0 1 0,1-1 0,-1 1 0,0-1-1,0 1 1,0-1 0,0 1 0,0 0 0,0-1-1,-2 1 10,0 0 0,1 0 0,-1 0 0,1 0 0,-1 1 0,0-1 0,1 1 0,-1-1 0,1 1 0,-1 0 0,1 0 0,0 0 0,-1 0 0,1 0 0,0 1 0,0-1 0,0 1 0,-2 1-10,-3 3 60,1 1 1,0-1-1,0 1 0,0 0 1,1 1-1,0 0 1,0-1-1,1 2 1,0-1-1,0 0 0,1 1 1,1 0-1,-1-1 1,1 1-1,0 0 1,1 0-1,0 0 1,1 1-1,0 6-60,3 18 228,1 0 0,1-1 0,2 0 0,9 25-228,2 10 199,-11-34-63,0-1 0,-3 1 0,1 29-136,-4-53 8,-1 1 0,-1-1 1,0 1-1,0-1 0,-1 1 1,-1-1-1,1 0 0,-2 0 1,1 0-1,-1 0 0,-1-1 0,0 0 1,0 1-1,-2 0-8,6-9-138,1 1 1,-1-1-1,0 0 1,0 0-1,0 0 1,0 0-1,1 0 1,-1 0-1,-1 0 1,1 0-1,0 0 1,0-1-1,0 1 1,0 0-1,0-1 1,-1 1-1,1-1 0,0 1 1,-1-1-1,1 0 1,0 1-1,-1-1 1,1 0-1,-1 0 138,-7-9-2395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53.410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203 1 11723,'22'0'1160,"-38"4"624,8 14-864,-2 8-176,-6 17 201,-4 3-217,-7 13-88,3-4-304,-6 1-64,3-15-136,3-3-248,10-13-344,6-13-2449,8-10 801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53.764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499 284 9050,'0'-2'62,"6"-21"451,-1-1 0,-1 1 0,-2-1 0,0 0 0,-1 0 0,-1-2-513,-1 21 108,1 0-1,-1 0 0,1 0 1,-1 1-1,-1-1 1,1 0-1,-1 0 1,0 1-1,0-1 1,0 1-1,0-1 1,-1 1-1,0 0 0,0 0 1,0 0-1,0 1 1,-1-1-1,1 1 1,-1-1-1,0 1 1,0 0-1,0 1 1,-1-1-1,1 1 0,-1 0 1,1 0-1,-1 0 1,0 0-1,1 1 1,-1 0-1,0 0 1,-2 0-108,-6 0 169,0 0-1,0 1 1,0 1 0,0 0 0,1 0 0,-1 2 0,0-1-1,1 2 1,-1-1 0,1 2 0,0 0 0,1 0 0,-5 4-169,-4 1 73,1 2 0,0 1 0,1 0 0,1 1 0,0 1 0,0 1 0,-1 3-73,6-5 26,0 1 0,1 0 1,1 1-1,1 0 1,-5 11-27,10-19 9,0 1 0,1 0 1,0 0-1,0 0 0,1 0 1,0 0-1,1 1 0,0-1 1,1 0-1,-1 1 0,2 8-9,0-15 5,0 1 0,0 0 0,0 0 0,0-1 1,1 1-1,0 0 0,-1-1 0,1 1 0,1-1 0,-1 0 0,0 0 0,1 0 0,-1 0 0,1 0 0,0 0 0,0-1 0,0 1 0,0-1 0,1 0 0,-1 0 0,1 0 0,-1-1 0,1 1 0,0-1 0,-1 0 0,1 0 0,0 0 1,3 0-6,9 2 22,-1-1 0,0-1 1,1-1-1,-1 0 1,0-1-1,15-3-22,7-2 49,-1-2 0,0-1-1,0-2 1,-1-1 0,-1-2-1,22-13-48,-66 39 125,0 1-1,1-1 0,1 1 0,0 1 1,0 0-1,-2 8-124,2-1 112,1 1 0,2 0 0,0 1 0,1-1 0,1 1 0,1 0 0,1-1 1,2 1-1,0 4-112,6 46 198,4 0 0,5 12-198,-7-40 61,-8-39-56,0-2-35,0 1 0,0-1-1,-1 1 1,1-1 0,-1 1 0,0-1 0,-1 4 30,-3-12-1858,1-8 41,-1-16-792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54.182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129 36 10098,'0'-3'379,"-1"0"1,1 0-1,-1 0 0,1 1 0,-1-1 0,0 0 1,0 1-1,0-1 0,-2-2-379,3 5 57,-1-1 0,1 1 0,-1-1 0,0 1 0,1-1 0,-1 1 1,1 0-1,-1-1 0,0 1 0,1 0 0,-1-1 0,0 1 0,1 0 0,-1 0 0,0 0 0,0-1 0,1 1 0,-1 0 1,0 0-1,1 0 0,-1 0 0,0 0 0,0 1 0,1-1 0,-1 0 0,0 0 0,1 0 0,-1 1 0,0-1 0,1 0 1,-1 1-1,0-1 0,1 0 0,-1 1 0,1-1 0,-1 1 0,0-1 0,1 1 0,-1-1 0,1 1 0,-1 0-57,-4 4 190,-1 0 0,1 1 0,0 0 0,1 0 0,0 0 1,-1 0-1,2 1 0,-1-1 0,1 1 0,0 0 0,-1 4-190,-3 12 433,1 1 1,-4 24-434,2 5 217,2 1-1,2 1 1,3-1-1,2 0 1,3 0-1,10 51-216,-11-86 24,2 1 0,0-1 0,1 0 0,1 0 0,0-1-1,2 0 1,7 12-24,-12-24 7,0 0 0,0 0 0,0-1-1,1 1 1,0-1 0,0 0 0,1 0-1,-1-1 1,1 1 0,0-1 0,0 0 0,0-1-1,1 0 1,-1 0 0,1 0 0,0-1-1,0 1 1,0-2 0,0 1 0,0-1 0,0 0-1,0-1 1,1 1-7,6-2 10,0 0 0,0-1-1,0 0 1,-1-1 0,1-1-1,0 0 1,-1-1 0,0 0 0,0-1-1,-1-1 1,0 0 0,6-4-10,-12 7-6,0-1 1,0 1-1,0-1 0,-1 0 0,0 0 1,0 0-1,0-1 0,-1 0 1,0 0-1,0 0 0,0 0 0,-1-1 1,0 1-1,0-1 0,-1 0 1,1 0-1,-2 0 0,1 0 1,-1 0-1,0-1 0,0 1 0,-1 0 1,0 0-1,-1-7 6,1 10-7,-1 0 0,1 0 0,-1 1 0,0-1 0,0 0 0,-1 1 0,1-1 0,-1 1 0,0-1 0,0 1 0,0 0 0,0 0 1,0 0-1,-1 0 0,1 0 0,-1 0 0,0 1 0,0-1 0,0 1 7,-1 0-4,0-1 0,-1 1 0,1 1 0,-1-1 0,1 1 0,-1 0-1,1 0 1,-1 0 0,0 0 0,0 1 0,1 0 0,-1 0 0,-3 0 4,-8 3 14,0-1 0,0 2 0,0 0-1,1 1 1,-1 1 0,1 0 0,1 1-1,-4 2-13,4-1 38,1 0 1,1 0-1,0 1 0,0 1 0,-6 6-38,14-12 13,0 0 0,0 0 0,0 1-1,1-1 1,0 1 0,0 0 0,0 0 0,1 0 0,-1 0-1,1 0 1,1 0 0,-1 1 0,1-1 0,-1 1 0,2-1-1,-1 2-12,1-4-7,0-1 0,0 1 0,1 0-1,-1 0 1,1-1 0,-1 1-1,1 0 1,0-1 0,0 1 0,0-1-1,0 1 1,1-1 0,-1 0-1,1 1 1,-1-1 0,1 0 0,0 0-1,0 0 1,0 0 0,0 0 0,0-1-1,0 1 1,1 0 0,-1-1-1,0 0 1,1 1 7,5 1-423,0 0 1,0 0-1,1 0 0,-1-1 0,0 0 1,1-1-1,5 1 423,39-1-2309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54.773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27 144 12139,'0'0'43,"0"0"1,0 0-1,0-1 1,0 1-1,0 0 1,0 0 0,0 0-1,0 0 1,0 0-1,0-1 1,0 1 0,0 0-1,0 0 1,-1 0-1,1 0 1,0 0-1,0-1 1,0 1 0,0 0-1,0 0 1,0 0-1,0 0 1,0 0-1,-1 0 1,1 0 0,0-1-1,0 1 1,0 0-1,0 0 1,0 0 0,0 0-1,-1 0 1,1 0-1,0 0 1,0 0-1,0 0 1,0 0 0,-1 0-1,1 0 1,0 0-1,0 0 1,0 0-1,0 0 1,0 0 0,-1 0-1,1 0 1,0 0-1,0 0 1,0 0-1,0 0 1,0 1 0,-1-1-1,1 0 1,0 0-1,0 0 1,0 0 0,0 0-1,0 0 1,0 0-1,0 0 1,-1 1-1,1-1 1,0 0 0,0 0-1,0 0 1,0 0-44,-3 17 1265,3 26-439,4-15-265,0 1 0,6 17-561,4 28 320,-14-73-312,0 0 1,1 0-1,-1 0 1,0 0-1,0 0 1,0 0-1,0 1 0,0-1 1,0 0-1,0 0 1,0 0-1,0 0 1,-1 0-1,1 0 0,0 0 1,-1 0-1,1 0 1,-1 0-1,1 0 1,-1 0-1,1 0 0,-1-1 1,1 1-1,-1 0 1,0 0-1,0 0 1,0-1-1,1 1 0,-1 0 1,0-1-9,-1 0 6,1 0 1,0 0-1,0 0 0,0 0 0,0 0 1,0-1-1,0 1 0,0 0 1,0-1-1,-1 1 0,1-1 1,0 1-1,1-1 0,-1 1 1,0-1-1,0 0 0,0 0 1,0 1-1,0-1 0,1 0 1,-1 0-1,0 0 0,1 0 0,-1 0 1,1 0-1,-1 0 0,1 0 1,-1 0-1,1-1-6,-3-3-14,1-1 1,0 0-1,1 1 1,-1-1-1,1 0 1,0 0-1,1 0 0,-1 0 1,1 0-1,1 0 1,-1 0-1,1 0 1,0 0-1,0 0 0,0 0 1,1 1-1,0-1 1,0 0-1,1 1 1,0-1-1,-1 1 0,2-1 14,3-5-24,0 1-1,0 0 0,1 0 0,0 0 0,1 1 1,0 1-1,0-1 0,1 1 0,0 1 0,3-1 25,0 0-15,0 0-1,1 2 0,0 0 0,7-2 16,-16 6 18,0 1 1,1-1-1,-1 1 0,0 1 0,1-1 0,-1 1 1,1-1-1,-1 2 0,1-1 0,-1 1 0,1-1 0,-1 1 1,4 2-19,-7-2 32,1 0-1,-1 0 1,1 1 0,-1-1 0,0 1 0,1 0 0,-1 0 0,0 0 0,0 0 0,-1 0-1,1 0 1,0 0 0,-1 0 0,1 1 0,-1-1 0,0 1 0,1-1 0,-1 1 0,-1 0-1,1-1 1,0 1 0,0 0 0,-1 1-32,2 8 166,-1 0-1,0 1 1,-1-1 0,-1 8-166,1-18 17,-2 19 161,-1 0 0,-1-1-1,-3 10-177,2-9 107,0 0 1,2 0-1,0 3-107,3-23 3,0-1 1,0 0-1,0 1 0,0-1 0,-1 1 0,1-1 1,0 0-1,0 1 0,0-1 0,0 1 0,0-1 1,0 1-1,0-1 0,0 0 0,0 1 0,1-1 1,-1 1-1,0-1 0,0 0 0,0 1 0,0-1 1,1 0-1,-1 1 0,0-1 0,0 0 0,0 1 1,1-1-1,-1 0 0,0 1 0,1-1-3,7-9 58,8-25-6,20-60-119,-16 40-159,17-33 226,-29 71-30,1 0 1,0 1-1,1 1 1,1-1 0,0 2-1,1-1 1,6-4 29,-14 15-4,-1-1 1,1 1 0,0 0-1,1 0 1,-1 1 0,1-1-1,-1 1 1,1 0 0,0 0-1,-1 1 1,1-1-1,0 1 1,0 0 0,3 0 3,-4 1 5,-1 0 0,0 0 0,0 1 0,0-1 0,0 1 1,0 0-1,0 0 0,-1 0 0,1 0 0,0 0 0,0 1 0,-1-1 0,1 1 1,0-1-1,-1 1 0,0 0 0,1 0 0,-1 0 0,0 1 0,0-1 1,0 0-1,-1 1 0,1 0 0,0-1 0,-1 2-5,7 11 43,-2 0 0,0 1 1,-1 0-1,0 0 0,-2 1 0,1 2-43,-2-5 33,1 0 0,0 0-1,1 0 1,1 0 0,0 0-1,1-1 1,0 0 0,1 0 0,5 5-33,-9-14-266,1 0 0,-1 0 1,1-1-1,0 0 1,0 0-1,1 0 1,-1 0-1,1 0 1,-1-1-1,1 0 1,0 0-1,0 0 1,0-1-1,0 0 1,0 0-1,0 0 1,0 0-1,0-1 0,5 0 266,27-4-2972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55.352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213 632 12355,'0'-1'100,"-1"-1"0,1 1 0,-1 0 0,0 0 0,1-1 1,-1 1-1,0 0 0,1 0 0,-1 0 0,0 0 1,0 0-1,0 0 0,0 0 0,0 0 0,0 0 0,-1 0 1,1 0-1,0 1 0,0-1 0,-1 0 0,1 1 0,0-1 1,-1 1-1,1 0 0,0-1 0,-1 1 0,1 0 0,0 0 1,-1 0-1,1 0 0,-1 0 0,1 0 0,0 0 0,-1 0 1,1 1-1,-1-1 0,0 1-100,-6 2 287,-1 0 0,1 1 0,0 0 0,0 0 0,-6 5-287,11-6 42,-7 3 88,2 0 0,-1 1 0,1 0 0,0 1 0,0 0 0,1 0 0,0 1 0,0 0 0,1 0 0,0 1 0,1-1 0,0 1-1,-1 4-129,4-9 23,0 1-1,0 0 1,1-1-1,-1 1 0,1 0 1,1 0-1,-1 0 0,1 0 1,0 0-1,0 0 0,1 0 1,0 0-1,0 0 1,0 0-1,1 0 0,-1 0 1,2-1-1,-1 1 0,1-1 1,-1 1-1,1-1 0,1 0 1,-1 0-1,4 3-22,0-1 14,0 0-1,0-1 0,1 0 0,0-1 1,0 1-1,0-1 0,1-1 1,0 0-1,0 0 0,0-1 1,0 0-1,0 0 0,1-1 1,-1 0-1,3-1-13,5 1 23,1 0-1,0-2 1,0 0-1,0-1 1,0-1-1,0-1 1,14-3-23,-24 3 12,0 1 1,1-1-1,-1 0 0,-1 0 1,1-1-1,0 0 1,-1-1-1,0 0 1,0 0-1,0-1-12,-4 4 7,0-1 0,0 0-1,-1 0 1,1-1 0,-1 1 0,0-1 0,1 1-1,-2-1 1,1 0 0,0 1 0,-1-1-1,0 0 1,0 0 0,0 0 0,0 0-1,0 0 1,-1 0 0,0-1 0,0 1 0,0 0-1,0 0 1,-1-2-7,-2-8 8,-1 1-1,0 1 1,0-1 0,-1 1 0,-1-1-1,0 1 1,-1 1 0,0-1-1,-1 0-7,-3-3-6,-1 0 0,-1 1 0,0 0 0,0 1-1,-1 0 1,-4-1 6,11 9-10,1 0 1,-1 1-1,0 0 1,-5-1 9,9 4-6,1 0 1,-1 0 0,0 0 0,1 0-1,-1 1 1,0-1 0,0 1 0,0 0-1,1-1 1,-1 1 0,0 1 0,0-1-1,0 0 1,0 1 5,3-1-2,-1 0 1,1 0-1,-1 0 1,1 1-1,-1-1 1,1 0-1,-1 0 1,1 1-1,-1-1 1,1 0-1,-1 0 0,1 1 1,-1-1-1,1 1 1,0-1-1,-1 0 1,1 1-1,0-1 1,-1 1-1,1-1 1,0 1-1,0-1 0,-1 1 1,1-1-1,0 1 1,0-1-1,0 1 1,0-1-1,-1 1 1,1-1-1,0 1 0,0-1 1,0 1-1,0-1 1,1 1-1,-1 0 1,0-1-1,0 1 1,0-1-1,0 1 1,0-1-1,1 1 0,-1-1 1,0 1-1,0-1 1,1 1-1,-1-1 1,0 0-1,1 1 2,19 21-25,-10-16 24,0 0 0,0 0 0,0-1 0,1 0 0,0-1 0,0 0 0,1-1 0,-1 0 0,0-1 0,1 0 0,2 0 1,11-1 10,-1 0 0,1-1 0,-1-1 0,24-5-10,-20 1 9,0-1 0,0-1 0,0-1 0,-1-2 0,-1 0 0,0-2 0,14-9-9,-27 13 5,0 0-1,-1 0 1,0-1-1,0-1 0,-1 0 1,-1-1-1,0 0 1,0 0-1,-1-1 0,0-1 1,-1 1-1,0-1 1,-1-1-1,-1 1 0,1-5-4,-1-4 4,-1-1-1,-1 0 0,-1 1 0,-1-1 0,-1 0 1,-1-1-1,-1 1 0,-1 0 0,-1 1 1,-1-1-1,-1 0 0,-5-14-3,8 31-5,-1-1 1,0 0-1,0 1 0,0-1 1,0 1-1,-1 0 0,0 0 1,-1 0-1,1 1 0,-1 0 1,0 0-1,0 0 0,-6-4 5,9 7-4,-1 1 1,0-1-1,0 1 0,0-1 0,0 1 0,0 0 0,0 0 0,0 0 0,-1 1 0,1-1 0,0 1 0,0 0 0,-1 0 0,1 0 0,0 0 0,0 0 0,-1 1 0,1-1 0,0 1 0,0 0 0,0 0 0,0 0 0,0 0 0,0 1 0,0-1 0,0 1 0,0 0 0,1 0 0,-1 0 0,-1 2 4,-4 2-3,1 1 0,0 1 0,0-1 0,1 1 0,0 0 0,0 0 0,1 1-1,0 0 1,-3 8 3,2-2 6,1 0 0,0 1 0,1-1-1,1 1 1,-2 15-6,3 7 73,1 1 0,2-1-1,1 1 1,7 28-73,-5-39 93,2 1-1,0-1 1,2 0 0,1-1 0,1 0-1,2 0 1,2 2-93,-6-14 62,1-1 1,0 0-1,1-1 0,1 0 1,0 0-1,0-1 0,1-1 1,1 0-1,0 0 0,0-1 0,1-1 1,0-1-1,1 0-62,7 3-371,0-2 1,1-1-1,0-1 0,16 3 371,20 1-1471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55.764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420 235 9906,'5'-9'471,"-1"0"0,-1-1 0,0 1 0,0-1 0,-1 1 0,0-1 0,0 0 0,-1 0 0,-1 0 0,0 0 0,0 0 0,-1 0 0,0-2-471,0 8 79,0-1 1,0 0-1,0 1 0,-1-1 1,0 1-1,0-1 0,0 1 1,0 0-1,-1 0 0,1 0 1,-1 0-1,0 0 0,0 0 1,-1 1-1,1 0 0,-1-1 0,0 1 1,1 1-1,-1-1 0,-1 0 1,1 1-1,0 0 0,0 0 1,-1 0-1,0 1 0,1-1 1,-5 1-80,-2-1 60,1 1 0,-1 0 1,0 1-1,1 1 1,-1-1-1,0 2 1,1-1-1,-1 2 1,-5 1-61,-8 3 103,1 2 1,-1 0-1,-9 7-103,22-11 43,0 2-1,1-1 0,0 1 1,0 1-1,1 0 0,-1 0 1,2 0-1,-1 2 0,1-1 1,1 1-1,0 0 0,-2 3-42,7-8 16,-1-1 0,1 0 0,0 1-1,0 0 1,1-1 0,-1 1 0,1 0 0,0 0-1,1 0 1,-1 0 0,1-1 0,0 1-1,0 0 1,0 0 0,1 0 0,0 0 0,0 0-1,0 0 1,0-1 0,1 1 0,0 0 0,0-1-1,0 1 1,1-1 0,-1 0 0,1 0 0,0 0-1,0 0 1,0 0 0,4 3-16,0-2 15,0 1 0,0-1 0,0-1 0,0 1 0,1-1 0,0 0 0,0-1 0,0 0 0,0 0 1,1 0-1,-1-1 0,1-1 0,5 1-15,5 0 26,1-1 1,-1 0 0,1-2 0,-1 0-1,11-3-26,-11 1-19,-1-1 1,0-1-1,0 0 0,0-2 0,-1 0 0,0-1 0,0 0 0,2-3 19,-10 6-279,-1-1 0,0 0 0,0-1 0,0 1-1,0-2 1,-1 1 0,-1-1 0,1 0 0,-1 0 0,0-1 0,-1 1-1,0-1 1,-1-1 0,1 1 0,1-7 279,4-45-2231,-9 55 2035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56.116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37 0 10970,'2'8'1569,"-14"18"119,0 23-432,2 14-295,6 26 167,6 4-136,10 12-48,8-10-344,8-3-168,-1-24-192,-1-13-56,-4-19-63,3-5-25,-9-15-128,-4-6-369,-4-6-3007,-12 0 1071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8:38.103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57 1 13779,'-32'36'1800,"10"-10"1041,20-19-2481,46-5-2993,11-25 1081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56.477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1 190 9386,'1'-1'604,"0"0"-1,1-1 1,-1 1-1,1 0 1,0 0-1,-1 0 1,1 1-1,0-1 1,-1 0-1,2 0-603,32-2 1649,-5 2-967,-4-1-379,-9 2-93,0-2-1,0 0 1,-1-1-1,1 0 1,13-6-210,-21 6 67,0 0 1,0-1-1,-1 0 0,1 0 1,-1-1-1,0 0 1,-1-1-1,4-3-67,-9 8 6,-1 0 0,1 0 0,-1-1 0,1 1 0,-1-1 0,0 0 0,0 1 0,1-1 0,-1 0 0,0 0 0,-1 1 0,1-1 0,0 0 0,0 0 0,-1 0 0,1 0 0,-1 0 0,0 0 0,1 0 0,-1 0 0,0 0 0,0 0 0,-1 0 0,1 0 0,0-1 0,-1 1 0,1 0 0,-1 1 0,1-1 0,-1 0 0,0 0 0,0 0 0,0 0 0,0 0 0,0 1 0,0-1 0,-1 1 0,1-1 0,-1 1 0,1-1 0,-1 1 0,0-1-6,-2-2 6,-1 1 1,1-1 0,-1 1 0,0 0 0,0 0 0,0 1 0,-1 0 0,1 0 0,0 0 0,-1 0 0,0 1-1,1 0 1,-1 0 0,0 0 0,1 1 0,-1 0 0,0 0 0,0 1 0,1-1 0,-1 1 0,0 0-1,1 1 1,-1-1 0,1 1 0,0 0 0,-1 1 0,1-1 0,-2 2-7,1-1 35,0 1 0,0 0 0,0 0 0,1 0 1,-1 0-1,1 1 0,0 0 0,0 0 0,1 1 0,-1-1 0,1 1 1,1 0-1,-1 0 0,1 0 0,0 0 0,0 1 0,1 0 0,0-1 1,0 1-1,0 0 0,1 0 0,0 0 0,0 3-35,2-3 41,-1 0 0,1 0 0,0 1-1,1-1 1,0 0 0,0 0 0,0 0 0,1 0-1,0-1 1,1 1 0,-1-1 0,1 1 0,0-1 0,1-1-1,-1 1 1,1-1 0,1 1 0,-1-1 0,1-1-1,4 4-40,6 3 60,0-1-1,1 0 0,0-2 0,1 0 0,0 0 0,0-2 0,15 3-59,21 4 82,0-3 0,1-2 1,41-1-83,-38-5-2784,57-6 2784,23-13-2280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58.950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536 23 10402,'-14'-5'520,"0"1"0,0 0 1,0 1-1,0 1 0,-12-1-520,22 2 102,-1 1 0,1 0 0,-1 0 0,1 0 0,0 0 0,-1 1 0,1 0 0,0 0 0,-1 0 0,1 0 0,0 1 0,0 0 0,0 0 0,0 0 0,0 0 0,0 0 0,1 1 0,-1 0 0,1-1 0,0 2 0,-1-1-102,-53 78 2070,20-26-1288,17-27-471,-92 137 681,82-117-796,2 2 0,-9 27-196,31-65 51,1 2 0,0-1 0,1 0 0,1 1 0,0 0 0,0 10-51,2-18 22,1 0 0,0 0-1,0-1 1,1 1 0,0 0-1,-1-1 1,2 1 0,-1-1-1,1 1 1,0-1 0,0 0-1,0 0 1,1 0 0,0 0-1,0 0 1,0 0 0,1-1-1,1 3-21,3 0 21,1 1 0,0-1-1,1-1 1,-1 0-1,1 0 1,1-1 0,-1 0-1,1-1 1,-1 0-1,1-1 1,6 1-21,30 6 123,-1-2 0,11-1-123,-50-6 41,201 18-1359,-119-16-110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59.349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433 37 8634,'-2'-2'231,"0"-1"1,0 0 0,0 1-1,0-1 1,0 1-1,0 0 1,-1 0 0,1 0-1,-1 0 1,0 0-1,1 0 1,-1 1-1,0-1 1,0 1 0,0 0-1,0 0 1,0 0-1,-1 0 1,1 1 0,0-1-1,0 1 1,0 0-1,-1 0 1,1 0 0,-2 0-232,-9 1 395,-1 1 0,1 0 0,-1 1 1,-12 4-396,13-3 165,0 0 0,0 1 1,1 1-1,0 0 1,0 1-1,1 1 0,0 0 1,0 0-1,1 1 0,0 0 1,0 1-1,1 1 1,1 0-1,0 0 0,0 0 1,1 1-1,0 1 0,1-1 1,1 1-1,-4 10-165,0-1 88,2 0 0,1 1-1,0 0 1,2 0 0,0 0-1,2 1 1,1 0 0,0 11-88,2-25 16,1 0 0,0 1 0,1-1 0,0 0 0,0 0 0,1 0 0,1-1 0,-1 1 0,4 4-16,-3-7 9,0 0 1,1-1 0,-1 1 0,1-1-1,1 0 1,-1-1 0,1 1 0,0-1-1,0 0 1,0-1 0,1 1 0,0-1-1,2 1-9,3 0 15,1-1 0,-1 1-1,1-2 1,0 0-1,0 0 1,0-2 0,0 1-1,0-1 1,0-1 0,0-1-1,0 0 1,0 0 0,0-1-1,0-1 1,0 0-1,4-3-14,2 0 19,0-1 0,0 0 0,-1-2 0,0 0 0,-1-2 0,0 1 0,-1-2 0,0 0 0,-1-1 0,3-4-19,-10 8 0,0 1-1,-1-2 0,0 1 0,-1-1 0,0 0 0,-1-1 0,0 1 0,0-1 0,-1 0 0,-1 0 0,0 0 0,0-1 0,-1 1 0,-1-1 0,0 0 0,0 1 1,-1-1-1,-1-7 1,-1 3-16,0 1 0,-1-1 0,0 1 0,-1 0 0,-1 0 0,-1 0 0,0 0 0,-1 1 0,0 0 0,-1 1 0,-1-1 0,0 2 0,-3-4 16,7 10-17,-1 0 1,-1 0-1,1 0 0,-1 1 0,0 0 0,0 0 0,0 1 0,-1 0 0,-6-3 17,10 5-89,0 1 1,0-1-1,-1 1 0,1 0 1,-1 0-1,1 0 0,-1 1 1,1-1-1,-1 1 0,0 0 1,1 1-1,-1-1 0,1 1 1,-1 0-1,1 0 0,-1 0 1,1 1-1,-1-1 89,4 0-213,-1 0 1,1 0-1,-1 0 1,1 0-1,0 0 0,-1 0 1,1 0-1,0 0 1,0 0-1,0 0 0,0 1 1,-1 0 212,-5 19-2366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1:59.832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59 95 11426,'2'-2'220,"-1"-1"-1,0 1 0,1-1 0,-1 1 0,0-1 0,0 0 0,-1 1 0,1-1 0,-1 0 1,1 0-1,-1 1 0,0-1 0,0 0 0,0 0 0,0 0-219,0 2 51,0-1 59,1 0 0,-1 0 0,0 0 0,1 0 0,0 0 0,0 0-1,-1 0 1,1 0 0,0 1 0,1-1 0,-1 0 0,0 0 0,0 1-1,1-1 1,-1 1 0,1-1 0,-1 1 0,1 0 0,0 0 0,-1 0-1,1-1 1,0 1 0,0 1 0,0-1 0,0 0 0,0 0 0,0 1-1,1-1-109,5-1 202,0 0 0,1 0 0,-1 1 0,0 0 0,1 1 0,2 0-202,-3 0 45,0 2 1,0-1-1,0 1 0,0 0 1,-1 0-1,1 1 0,-1 0 0,0 0 1,0 1-1,0 0 0,0 0 1,-1 1-1,1 0 0,-1 0 0,0 0 1,-1 1-1,1 0 0,-1 0 1,0 0-1,-1 1 0,3 4-45,1 2 28,-1 0 1,0 1-1,-1 0 1,0 0-1,-2 1 0,1 0 1,-2 0-1,0 0 0,-1 0 1,0 0-1,-1 0-28,-1 5 54,-1 1-1,-1-1 1,-1 0-1,0 0 1,-2-1-1,0 1 1,-1-1-1,-3 6-53,3-11 46,0 0-1,-1 0 0,-1-1 1,0 0-1,-1-1 0,0 1 1,-1-1-1,0-1 0,-1 0 1,0-1-1,-5 4-45,12-11 11,0 0 0,0 0 1,0-1-1,-1 1 0,1-1 0,-1 0 1,1 0-1,-1 0 0,0-1 0,0 1 1,0-1-1,0 0 0,0-1 0,0 1 1,0-1-1,0 0 0,0-1 0,0 1 1,0-1-1,0 0 0,0 0 0,0 0 1,1-1-1,-1 1 0,0-1 0,1-1 1,-1 1-1,1 0 0,0-1 0,-1 0 1,1 0-1,-1-2-11,-3-3 5,0-1 0,1 1 1,1-1-1,-1-1 0,2 1 0,-1-1 0,1 0 0,1 0 1,0-1-1,-3-8-5,6 14-3,0 0 0,0 0 1,0 0-1,1 0 0,-1 0 0,1 0 0,0 0 1,1 0-1,-1-1 0,1 1 0,1-3 3,-1 5-3,1 0 0,-1 0-1,0 0 1,1 0 0,0 0-1,0 0 1,0 0-1,0 1 1,0-1 0,0 1-1,1 0 1,-1 0 0,1 0-1,-1 0 1,1 0-1,0 0 1,0 0 0,0 1-1,0 0 4,10-4-2,1 2-1,0 0 0,0 0 0,-1 1 1,1 1-1,1 0 0,-1 1 0,12 2 3,4-2 5,15 0-114,127-2 299,-125-1-3169,17-5 2979,-1-5-2265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04.834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34 3 5969,'-1'0'212,"0"-1"-1,0 1 0,0 0 1,0-1-1,0 1 0,0 0 1,0 0-1,0 0 0,0 0 1,0 0-1,0 0 0,0 0 1,0 0-1,0 0 1,0 0-1,0 1 0,0-1 1,0 0-1,0 1 0,0-1 1,0 0-1,0 1 0,1-1 1,-1 1-1,0 0 0,0-1 1,0 1-1,1 0 0,-1-1 1,0 1-1,1 0 0,-1 0 1,0 0-212,0 4 149,1-1 1,-1 1-1,1 0 1,-1 0 0,1 0-1,1 0 1,-1 0-1,1-1 1,0 5-150,11 53 547,2 0 1,3-1 0,6 10-548,2-9 331,-11-30 9,-1 1 1,7 31-341,-17-55 48,-2-1 1,1 1-1,-1-1 1,0 1-1,-1-1 0,0 1 1,0 0-1,-1-1 1,0 1-1,-1-1 1,0 1-1,0-1 0,-3 8-48,5-16-66,0 1-1,0-1 1,-1 1-1,1-1 1,0 1-1,0-1 0,0 1 1,0 0-1,-1-1 1,1 1-1,0-1 0,-1 1 1,1-1-1,0 0 1,-1 1-1,1-1 1,0 1-1,-1-1 0,1 0 1,-1 1-1,1-1 1,-1 0-1,1 1 0,-1-1 1,1 0-1,-1 0 1,1 1-1,-1-1 1,1 0-1,-1 0 0,1 0 1,-1 0-1,0 0 1,1 0-1,-1 0 1,1 0-1,-1 0 0,1 0 1,-1 0-1,0 0 67,-9-7-1772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05.177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3 159 2377,'0'-28'3205,"-2"-49"5504,2 77-8610,0-1 1,0 0-1,0 1 0,0-1 0,0 0 0,0 1 1,0-1-1,0 0 0,0 1 0,0-1 1,1 0-1,-1 1 0,0-1 0,0 1 0,1-1 1,-1 0-1,0 1 0,1-1 0,-1 1 1,0-1-1,1 1 0,0-1-99,0 0 96,1 0 0,0 0 0,0 0 0,-1 0 0,1 1 0,0-1-1,0 1 1,0-1 0,0 1 0,0 0 0,0 0-96,60-9 199,20-3 6,16 3-205,-67 7 21,-1 1 1,1 2-1,-1 1 0,0 1 0,0 1 0,0 2 0,0 1 1,-1 2-1,12 5-21,-36-12 6,1 0 1,-1 1-1,1 0 1,-1 0-1,0 0 0,0 1 1,0-1-1,-1 1 1,1 0-1,-1 1 1,1 1-7,-3-4 4,-1 0 1,0 0-1,0 0 0,0 1 1,0-1-1,0 0 1,0 1-1,-1-1 1,1 0-1,-1 1 1,1-1-1,-1 1 1,0-1-1,0 1 1,0-1-1,-1 0 0,1 1 1,0-1-1,-1 1 1,0-1-1,1 0 1,-1 1-1,0-1 1,0 0-1,0 0 1,-2 2-5,-3 5 20,0-1-1,0 0 1,-1 0 0,0 0 0,-1-1 0,0 0 0,0-1 0,0 0 0,-3 1-20,-14 9 64,-1-1-1,-14 5-63,-19 5-483,-1-1 0,-1-4 0,-17 2 483,53-13-2230,12-4 135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05.645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3 120 9322,'-1'-1'136,"1"1"1,0 0-1,0-1 0,0 1 0,-1 0 1,1-1-1,0 1 0,0 0 1,0-1-1,0 1 0,0 0 0,0-1 1,-1 1-1,1 0 0,0-1 1,0 1-1,0-1 0,0 1 1,0 0-1,0-1 0,0 1 0,1 0 1,-1-1-1,0 1 0,0-1 1,0 1-1,0 0 0,0-1 0,1 1 1,-1 0-1,0-1 0,0 1 1,0 0-1,1 0 0,-1-1 0,0 1 1,1 0-137,0-1 67,0 1 0,0 0 1,0 0-1,0 0 0,0 0 0,0 0 1,0 0-1,0 0 0,0 0 1,0 1-1,-1-1 0,1 0 0,0 1 1,0-1-1,0 0 0,0 1 1,1 0-68,3 2 115,1 1 0,-1-1 0,0 1-1,0 1 1,3 2-115,-6-5 20,12 11 106,0 0 1,-1 2-1,0-1 0,-1 1 1,-1 1-1,0 0 1,7 15-127,3 22 372,-1 1 0,-3 0 0,-3 1 0,6 41-372,-10-47 101,-7-33-70,-2-7-10,1 0 1,0 0-1,0 0 0,1 0 0,0 0 0,1-1 0,0 1 1,0-1-1,1 0 0,1 1-21,-6-8 5,1 0 1,-1 0-1,1 0 0,-1-1 1,1 1-1,0 0 0,-1-1 0,1 1 1,0 0-1,-1-1 0,1 1 1,0-1-1,0 1 0,0-1 0,-1 0 1,1 1-1,0-1 0,0 0 1,0 0-1,0 1 0,0-1 1,0 0-1,0 0 0,0 0 0,0 0 1,-1 0-1,1 0 0,0 0 1,0-1-1,0 1 0,0 0 0,0 0 1,0-1-1,0 1 0,-1 0 1,1-1-1,0 1 0,0-1 1,0 1-1,-1-1 0,1 0 0,0 1 1,-1-1-1,1 0 0,0 1 1,-1-1-1,1 0 0,-1 0 0,1 1 1,-1-1-6,3-5 26,0 1 1,0 0-1,-1-1 0,1 1 1,-1-1-1,-1 0 0,2-3-26,1-14 53,-1 0-1,-1-1 0,-1 1 1,-1-1-1,-2-15-52,-6-31 98,-6-14-98,-6-42 33,18 103-27,1 0-1,1 0 1,1 1 0,2-14-6,-1 24-3,0 0 0,0 1 0,1-1-1,1 0 1,0 1 0,1 0 0,0-1-1,0 2 1,5-6 3,-10 15-2,0 0-1,1 0 0,0 0 0,-1 1 1,1-1-1,0 0 0,-1 0 1,1 1-1,0-1 0,0 0 1,-1 1-1,1-1 0,0 1 1,0-1-1,0 1 0,0-1 1,0 1-1,0-1 0,0 1 0,0 0 3,0 0-31,-1 0 0,1 0 0,0 0 1,-1 1-1,1-1 0,-1 0 0,1 0 0,0 1 0,-1-1 0,1 0 0,-1 1 0,1-1 0,-1 1 0,1-1 0,-1 1 0,0-1 0,1 1 0,-1-1 0,0 1 0,1-1 0,-1 1 0,0-1 0,1 1 31,1 3-541,-1 1 1,1-1 0,-1 1-1,0-1 1,0 1 0,0 0-1,-1 3 541,1 11-2392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05.990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 70 10538,'30'2'1545,"12"-6"-41,-5-9-656,16 1-176,1 0-48,13-6-96,-10 8-263,3 8-177,-15 4-657,-11 8-1519,-19 6 552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06.369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 4 10466,'8'-4'1401,"10"4"15,6 9-680,13-3 16,9 0 80,9-4-96,-2-2-327,1-6-33,-7 0-288,-5-1-2321,-13 3 233,-3 10-1017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06.720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 2 12059,'6'18'4772,"20"22"-3917,-13-21-730,16 23 413,18 35-538,-43-69 27,31 61 105,-32-63-108,-1 1-1,0-1 1,0 1-1,-1 0 1,0 0-1,0 0 1,0-1-1,-1 1 1,0 6-24,0-12 7,0 0 1,0 0-1,0-1 1,0 1-1,0 0 1,0-1-1,0 1 1,-1 0-1,1 0 1,0-1-1,0 1 1,-1 0-1,1-1 1,0 1-1,-1 0 1,1-1-1,0 1 1,-1-1-1,1 1 0,-1-1 1,0 1-1,1-1 1,-1 1-1,1-1 1,-1 1-8,0-1 7,0 0 1,1 0 0,-1 0-1,0 0 1,1 0-1,-1-1 1,0 1-1,0 0 1,1 0-1,-1 0 1,0-1 0,1 1-1,-1 0 1,1-1-1,-1 1 1,0-1-1,1 1 1,-1-1-1,1 1 1,-1-1-8,-2-3 24,-1 1 0,1-1 0,0 0 0,0 0 1,0 0-1,1-1 0,-1 0-24,-1-6 6,0 0 0,1-1 1,0 0-1,1 0 0,0 0 0,1 0 1,0 0-1,1 0 0,1 0 0,-1 0 1,2 0-1,0 0 0,0 0 0,1 0 1,3-6-7,-4 11-2,1-1 1,0 1-1,1-1 1,-1 1-1,1 0 1,1 0-1,0 1 0,-1-1 1,2 1-1,-1 0 1,1 0-1,0 1 1,0 0-1,1 0 1,-1 0-1,1 1 1,0 0-1,0 0 1,1 1-1,-1 0 0,1 0 1,0 0-1,3 0 2,-5 3 23,-1-1-1,1 1 0,-1 0 0,0 1 0,1-1 0,-1 1 0,1 0 0,-1 0 0,0 1 0,0-1 0,0 1 0,0 0 0,0 1 0,0-1 0,0 1 0,-1 0 1,1 0-1,0 1-22,12 11 142,0 0 0,-1 0 0,11 16-142,-9-11 94,-11-12-48,0 0-1,-1 0 1,0 1-1,-1 0 1,1 0-1,-2 0 1,1 0-1,-1 1 1,0 3-46,0 2-17,-1 0-1,0 0 1,-1 0 0,-1 1 0,0 14 17,-1-27-22,0-1-218,0-1 0,-1 1-1,1-1 1,1 1 0,-1-1 0,0 1 0,0-1-1,1 0 1,-1 1 0,0-1 0,1 1 0,-1-1 0,1 0-1,1 2 241,5 2-2443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8:58.688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13 43 2393,'-9'-22'6733,"9"21"-6514,-1 0 1,1-1 0,-1 1 0,1 0-1,-1-1 1,1 1 0,0 0 0,0-1 0,0 1-1,0-1 1,0 1 0,0-1 0,0 1 0,0 0-220,4 7 468,6 28-254,-1 1 0,-2 0 0,-2 0 0,0 12-214,-3-14 196,-2 1 0,-1-1-1,-1 1 1,-5 17-196,1-2 180,-6 75 493,5 6-673,7-91 92,1-1 1,2 0-1,1 0 0,2 0 1,7 19-93,-11-51-26,0 0 0,0-1 0,1 1 0,0-1 0,0 1 0,0-1 0,1 1 26,-3-5-56,-1 0 0,1-1 1,-1 1-1,0 0 0,1-1 0,0 1 1,-1-1-1,1 1 0,-1 0 1,1-1-1,0 1 0,-1-1 1,1 0-1,0 1 0,-1-1 1,1 1-1,0-1 0,0 0 1,-1 0-1,1 1 0,0-1 0,0 0 1,-1 0-1,1 0 0,0 0 1,0 0-1,0 0 0,0 0 1,-1 0-1,1 0 0,0 0 1,0-1-1,-1 1 0,1 0 0,0-1 1,0 1-1,-1 0 0,1-1 1,0 1-1,-1-1 0,1 1 1,0-1-1,-1 1 0,1-1 1,-1 1-1,1-1 0,-1 0 0,1 1 1,-1-1-1,1 0 0,-1 1 1,0-1-1,1 0 0,-1 0 1,0 1-1,0-1 56,10-28-2650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07.139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22 180 11731,'0'1'109,"1"0"1,0 0-1,0 0 1,0 0 0,-1 0-1,1 0 1,-1 1 0,1-1-1,-1 0 1,1 0 0,-1 1-1,0-1 1,1 0 0,-1 1-1,0-1 1,0 0 0,0 1-1,0-1 1,0 0 0,-1 1-1,1-1 1,0 0 0,0 1-1,-1-1 1,1 0 0,-1 0-1,1 1-109,-1 1 141,0 0 0,0 1 0,0-1 0,1 0 0,0 1 0,0-1 0,0 1-1,0-1 1,0 2-141,20 84 1492,3-2-1,8 11-1491,23 86 410,-40-133-253,-9-32-768,-18-55-1334,-58-190-3441,12-2 6350,53 208-689,1 1 369,0 0 0,1 0 1,2-1-1,-1 0 1,2-13-645,1 28 132,0-1-1,1 1 1,0 0 0,0 0 0,0-1 0,1 1 0,0 0-1,0 0 1,0 0 0,0 1 0,1-1 0,0 0 0,0 1-1,0 0 1,1-1 0,-1 1 0,1 1 0,0-1 0,0 0-1,0 1 1,1 0 0,3-2-132,1 0 79,1 0-1,0 1 1,0 0 0,0 1-1,0 0 1,1 0 0,-1 1-1,1 1 1,-1 0 0,1 0-1,0 1 1,-1 0 0,1 1-1,0 0 1,-1 1 0,11 3-79,-8-2 21,0 1 0,1 1 1,-2 0-1,1 0 1,-1 2-1,1-1 0,-2 2 1,1 0-1,-1 0 0,0 1 1,-1 0-1,9 11-21,-17-18 1,0 0-1,-1 0 1,1 0 0,-1 0 0,1 1-1,-1-1 1,0 0 0,0 1-1,0-1 1,0 1 0,-1 0 0,1-1-1,-1 1 1,0 0 0,1-1-1,-1 1 1,0 0 0,0-1 0,-1 1-1,1 0 1,-1-1 0,1 1-1,-1-1 1,0 1 0,0-1 0,0 1-1,0-1 1,0 1 0,-2 1-1,-4 6 2,0 0 1,-1-1 0,0 1 0,-1-2 0,-8 8-3,16-15 0,-47 39 21,-2-2-1,-7 2-20,-25 19 44,69-46-32,13-13-12,0 1 1,0-1 0,0 0 0,-1 1-1,1-1 1,0 0 0,0 1 0,0-1-1,0 0 1,0 1 0,0-1 0,0 0-1,0 1 1,0-1 0,0 0-1,0 1 1,0-1 0,1 0 0,-1 1-1,0-1 1,0 0 0,0 0 0,0 1-1,0-1 1,1 0 0,-1 1 0,0-1-1,0 0 0,3 2 5,-1-1 0,0 0 0,0 1-1,1-1 1,-1 0 0,1 0-1,-1 0 1,1-1 0,1 1-5,14 5 6,-9-2-1,62 29 64,-1 4-69,-1 5 101,-2 3 0,3 6-101,-37-25 178,2-1 0,1-2 0,9 3-178,-35-20-86,1-1 0,-1-1 1,1 0-1,0 0 0,0-1 0,0-1 0,0 0 0,0 0 0,0-1 1,1 0-1,-1-1 0,0-1 0,1 1 0,3-2 86,26-11-1336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07.472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8 0 11835,'-8'12'1408,"16"7"696,-14 17-1063,6 15-17,6 12 8,-1-1-376,11 13-96,8-14-272,6-4-72,1-7-104,1-5-8,-6-15-32,1-2 0,-11-11 16,-6-9-144,-6-8-64,-6-8-3152,0 6 1143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07.827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32 144 9818,'-5'-2'729,"1"-1"-1,0 0 0,0 0 1,0 0-1,-3-4-728,6 7 67,1 0-1,0 0 0,0-1 0,-1 1 1,1 0-1,0-1 0,0 1 0,-1 0 1,1-1-1,0 1 0,0-1 0,0 1 1,0 0-1,0-1 0,-1 1 0,1-1 0,0 1 1,0 0-1,0-1 0,0 1 0,0-1 1,0 1-1,0-1 0,0 1 0,1 0 1,-1-1-67,0 0 106,1 1 1,0-1-1,0 0 1,-1 1-1,1-1 1,0 1-1,0 0 1,0-1-1,-1 1 1,1 0-1,0-1 1,0 1-1,0 0 1,0 0-1,0 0 1,0 0-1,0-1 1,0 2-107,20-3 992,1 2-1,-1 1 1,3 1-992,48 1 1115,-2-6-79,-1-4 0,59-13-1036,134-41 929,-231 52-512,-31 9-522,0 0 0,1 0 0,-1 0 0,1 0 0,-1 0 0,0 0 0,1-1-1,-1 1 1,0 0 0,1 0 0,-1 0 0,0 0 0,1-1 0,-1 1 0,0 0 0,1 0 0,-1-1 0,0 1 0,0 0 0,1-1 0,-1 1 0,0 0 0,0-1 0,1 1-1,-1 0 1,0-1 0,0 1 105,-9-4-2135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09.081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1 173 7138,'3'-9'4580,"-1"14"-1610,3 12-1308,5 6-1437,1-1 1,0 0-1,2-1 0,4 5-225,28 44 482,-18-24-246,-2 1-1,-2 1 1,-2 1-1,-2 1 1,-2 1-1,-3 0 1,-2 1 0,0 11-236,-10-44 17,-1-10-1,0 0 1,1-1 0,-1 1-1,2 0 1,-1-1 0,3 4-17,-5-11 2,0-1 0,0 0 1,0 1-1,0-1 0,0 0 0,0 1 0,1-1 1,-1 1-1,0-1 0,0 0 0,0 0 1,1 1-1,-1-1 0,0 0 0,0 1 0,1-1 1,-1 0-1,0 0 0,1 1 0,-1-1 0,0 0 1,1 0-1,-1 0 0,0 0 0,1 1 1,-1-1-1,0 0 0,1 0 0,-1 0 0,0 0 1,1 0-1,-1 0 0,1 0 0,-1 0 1,0 0-1,1 0 0,-1 0 0,0 0 0,1 0 1,-1-1-1,1 1 0,-1 0 0,0 0 1,1 0-1,-1 0 0,0-1 0,1 1 0,-1 0 1,0 0-1,0-1 0,1 1 0,-1 0 0,0 0 1,0-1-3,14-20 93,-5-2-53,0 0 0,-1 0 0,-2-1 0,0 0 0,-1 0-1,0-14-39,2-48 84,-4-22-84,1-23 55,-1 94-26,2 1 0,1-1 0,1 1 0,2 1 1,2-1-1,1 2 0,2 0 0,1 0 0,9-12-29,-24 45 1,15-20-87,-9 20-292,-2 12-439,0 35-4053,0-20 2179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09.433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0 0 11610,'89'65'1017,"-62"-67"647,5 0-1056,15 0 24,1-4-48,9 0-159,0-2-233,1 0-601,-13 1-703,-7 3-864,-13 8-73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09.783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 6 9794,'6'-2'2193,"8"-2"-761,0 4-336,19 0-504,7 4 80,11 1 89,-1 1-185,9 6-72,-10-4-128,1 0-200,-7-2-120,-1 0 2608,-7-4-5488,-3 8 2656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10.138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97 82 12075,'-1'2'102,"0"0"1,0 0 0,0 0 0,0-1 0,0 1 0,0-1 0,-1 1 0,1-1 0,-1 1-1,1-1 1,-1 0 0,1 1 0,-1-1 0,0 0 0,1 0 0,-1 0 0,0 0-1,0-1 1,0 1-103,-12 7 594,10-4-490,0 0 0,0 0 0,0 0 1,1 1-1,-1-1 0,1 1 0,0 0 0,1 0 0,-1 0 0,1 0 0,0 0 1,0 1-1,0 0-104,-1 7 206,0 0 0,1 0 1,0 1-1,1 12-206,1-14 105,0 0 0,1 0-1,1-1 1,0 1 0,0 0-1,1 0 1,5 10-105,-7-18 18,0-1 1,1 1 0,-1 0-1,1-1 1,0 1 0,0-1-1,1 0 1,-1 0 0,1 0-1,-1 0 1,1 0 0,0 0-1,0-1 1,0 1 0,1-1-1,-1 0 1,0 0 0,1 0-1,0 0 1,-1-1 0,1 0-1,0 1 1,0-1 0,0-1-1,1 1-18,-4-1 7,0 1 0,0-1 0,0-1 0,0 1 0,0 0 0,1 0 1,-1 0-1,0 0 0,0-1 0,0 1 0,0-1 0,0 1 0,0-1 0,0 1 0,-1-1 0,1 1 0,0-1 0,0 0 0,0 1 0,0-1 0,-1 0 0,1 0 0,0 0 0,-1 1 0,1-1 0,-1 0 1,1 0-1,-1 0 0,1 0 0,-1 0 0,0 0 0,1 0 0,-1 0 0,0 0 0,0-1-7,1-5 22,0 0-1,0-1 1,-1 1 0,-1 0 0,1-2-22,-1 3 4,0-21 31,-2-4-31,2 1 1,1-1 0,1 1 0,2-1 0,2-8-5,-3 32 10,-1 0-1,1 0 1,0 0 0,1 0 0,-1 0 0,1 1 0,1-1 0,-1 1 0,1 0 0,0 0 0,1 0 0,-1 0-1,1 1 1,1 0 0,-1 0 0,0 0 0,1 1 0,0-1 0,0 2 0,1-1 0,-1 0 0,1 1-1,-1 1 1,6-2-10,-8 2 26,0 1-1,1 0 0,-1 1 0,1-1 1,-1 1-1,1 0 0,-1 0 0,1 0 1,-1 0-1,1 1 0,-1 0 0,1 0 1,-1 0-1,3 2-25,0 0 27,0 0 0,-1 1 1,1 0-1,-1 0 0,0 0 0,0 1 0,0 0 0,2 3-27,8 10 62,0 1-1,-1 1 0,-1 0 0,10 21-60,-2 1 111,-3-1 1,-1 2 0,-2 1 0,-2 0 0,-2 1-113,-3-27-756,-9-18 620,0 0 1,0 1-1,1-1 1,-1 0-1,0 1 1,0-1 0,1 0-1,-1 0 1,0 0-1,1 1 1,-1-1 0,0 0-1,1 0 1,-1 0-1,0 0 1,1 0-1,-1 0 1,0 1 0,1-1-1,-1 0 1,0 0-1,1 0 1,-1 0 0,0 0-1,1 0 1,-1 0 135,1-2-2518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10.621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126 244 11771,'-1'2'144,"-1"0"1,1 0 0,-1 0 0,1 0 0,-1 0 0,0 0 0,0 0-1,0 0 1,0-1 0,0 1 0,-1-1 0,1 1 0,0-1 0,-1 0-1,-1 1-144,-16 9 739,16-6-600,0-1 0,0 1 0,0 1 0,0-1 0,1 0 0,-1 1 1,2 0-1,-1-1 0,0 1 0,1 0 0,0 0 0,1 1 0,-1-1 0,1 7-139,-1 2 244,1 0-1,0 0 0,1 0 0,1 0 0,3 14-243,1-1 141,2 0 0,1 0 0,1-1 0,2 0-1,1-1 1,0 0 0,2 0 0,16 21-141,-43-73-1360,1 0 0,1-1-1,-2-9 1361,10 27-185,-22-62-1295,-14-71 1480,32 108 307,1 1-1,1-2 1,2 1 0,2 0-1,2-23-306,-1 48 173,1 1 1,1-1-1,0 0 0,0 1 1,0-1-1,1 1 1,0 0-1,1 0 0,0 0 1,0 0-1,0 1 0,1-1 1,3-2-174,-3 5 106,0-1 1,1 1-1,0 0 1,-1 1-1,2-1 1,-1 1-1,0 1 1,1-1-1,0 1 1,0 0 0,0 0-1,0 1 1,0 0-1,1 1 1,-1-1-1,2 1-106,5 0 52,0 0-1,0 1 0,0 1 0,0 0 1,0 0-1,0 2 0,-1 0 0,1 0 0,-1 2 1,1-1-1,0 2-51,-2-1 6,-1 0 0,-1 1 1,1 1-1,-1-1 0,0 1 1,0 1-1,-1 0 0,0 0 0,-1 1 1,0 0-1,0 1 0,6 8-6,-13-15 3,1 0-1,-1-1 1,1 1 0,-1 0-1,0 0 1,0 0-1,0 0 1,-1 0 0,1 0-1,-1 0 1,1 0-1,-1 1 1,0-1 0,0 0-1,-1 0 1,1 0-1,-1 2-2,0 0 5,-1-1 0,0 0-1,0 1 1,0-1 0,0 0-1,-1 0 1,1 0 0,-1-1-1,0 1 1,0-1 0,-1 1-5,-10 9 16,-1-2 0,0 1 0,-1-2 0,0 0 1,-6 2-17,14-8 3,-27 16 9,-1 0 38,-25 18-50,60-38 1,1 0 0,0 0 0,-1 0 0,1 1 1,-1-1-1,1 0 0,0 0 0,-1 1 1,1-1-1,0 0 0,-1 1 0,1-1 0,0 0 1,0 1-1,-1-1 0,1 0 0,0 1 1,0-1-1,-1 1 0,1-1 0,0 0 0,0 1 1,0-1-1,0 1 0,0-1 0,0 1 1,0-1-2,9 5 210,3 1 68,6 2-98,-12-5-150,0 0 1,0-1-1,0 2 0,0-1 0,-1 1 0,2 1-30,30 26 172,-1 1-1,19 23-171,23 32 245,-23-25-99,11 5-146,-59-61 0,0 0-1,0 0 1,0-1 0,1 1 0,0-2 0,0 1-1,2 0 2,-7-4-189,1 0 0,-1 1 0,1-2 1,-1 1-1,1 0 0,-1 0 1,1-1-1,-1 0 0,1 0 1,0 0-1,-1 0 0,1-1 1,-1 1-1,1-1 0,-1 0 0,1 0 1,-1 0-1,1 0 0,2-2 188,23-19-2411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10.967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 5 11787,'12'-4'1088,"-10"12"784,-2 12-1024,4 19-15,4 7 127,6 17 0,5 0-320,3 8-152,-2-11-200,0 3-96,-5-14-104,-5-9 8,-4-10-120,-4-7-136,0-11 568,-2-8-3600,-8-10 1423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11.306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15 128 12075,'-15'-6'1208,"17"6"936,19 8-1280,23-6 193,19-2 135,28-6-112,6-6-280,21-6-111,-13 0-313,4-7-96,-22 7-184,-8 2-80,-24 4-120,-11 6-392,-25 10 2568,-21 16-5857,-21 13 2537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8:27.567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196 13 1720,'10'-12'9755,"-13"18"-9414,0 0 1,0 0-1,0 1 0,1-1 0,0 3-341,-37 133 570,-18 132 647,8-30-734,35-189-397,2-12 82,3 1 0,0 7-168,9-36 119,0-15-160,0 1 0,0-1 0,0 0 0,0 0 0,0 0 0,0 0 0,0 1 0,0-1 0,0 0 0,0 0 0,0 0 1,0 0-1,0 0 0,0 1 0,0-1 0,1 0 0,-1 0 0,0 0 0,0 0 0,0 0 0,0 1 0,0-1 0,0 0 0,0 0 0,1 0 0,-1 0 0,0 0 0,0 0 0,0 0 0,0 0 0,0 0 0,1 0 0,-1 0 0,0 0 0,0 0 0,0 0 0,0 0 0,1 0 0,-1 0 0,0 0 0,0 0 0,0 0 0,0 0 0,1 0 0,-1 0 0,0 0 1,0 0-1,0 0 0,0 0 0,0 0 0,1 0 0,-1 0 0,0 0 0,0-1 0,0 1 0,0 0 0,0 0 0,0 0 0,1 0 0,-1 0 0,0 0 0,0-1 0,0 1 0,0 0 0,0 0 0,0 0 0,0 0 0,0 0 0,0-1 0,0 1 41,4-2-1666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8:59.142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21 255 8930,'-1'0'93,"0"-1"0,0 1-1,0 0 1,-1-1 0,1 0 0,0 1 0,0-1 0,0 1 0,1-1-1,-1 0 1,0 0 0,0 0 0,0 1 0,1-1 0,-1 0 0,0 0-1,1 0 1,-1 0 0,0 0 0,1 0 0,0-1 0,-1 1-1,1 0 1,0 0 0,-1 0 0,1 0 0,0 0 0,0-1 0,0 1-1,0 0 1,0 0 0,0 0 0,0 0 0,0 0 0,1-1 0,-1 1-1,0 0 1,1 0 0,-1 0 0,1 0 0,-1 0 0,1-1-93,4-5 29,-1 0 0,1 0 0,1 0 0,-1 1 0,6-5-29,-5 4 217,11-11 30,0 2 0,1-1-1,1 2 1,0 1 0,1 0-1,0 1 1,22-9-247,-29 16 40,0 1-1,0 0 1,0 1-1,1 0 1,-1 1-1,1 1 1,0 0-1,0 1 1,0 0-1,0 1 1,0 1 0,0 0-1,0 1 1,2 1-40,3 2 7,0 1 1,-1 1 0,0 1-1,-1 1 1,0 0-1,0 1 1,-1 1 0,0 1-1,-1 0 1,0 0 0,-1 2-1,0 0 1,-1 1 0,-1 0-1,-1 0 1,0 2-1,-1-1 1,0 1 0,-1 1-1,-2 0 1,1 0 0,-1 3-8,-5-13 23,0 0 1,-1 0 0,0 0 0,0 1 0,-1-1 0,0 0-1,0 1 1,-1-1 0,0 0 0,0 1 0,-1-1-24,0-2 21,1 0 1,-2 0 0,1 0 0,-1-1-1,0 1 1,0-1 0,0 0 0,-1 0-1,0 0 1,0 0 0,0 0 0,-1-1-1,1 0 1,-1 0 0,-1 0-22,-11 8 45,-2-2 1,1 0-1,-2-1 0,1-1 1,-1 0-1,-2-1-45,-45 12 125,-9-2-125,71-16 6,-50 12-33,1-2 0,-1-3 1,-45 0 26,75-12-313,17 1-313,12 0-972,17 1-198,12 4-629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11.661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 19 11194,'2'1'187,"-1"-1"-1,1 1 0,0-1 0,0 0 0,-1 0 0,1 0 1,0 0-1,0 0 0,-1 0 0,1 0 0,0 0 1,-1-1-1,2 1-186,9-3 620,134-9 4350,125 7-4970,141 26 1233,-247-15-1806,-1-7 0,139-19 573,-279 18-2711,-5 3 173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12.010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42 3 10546,'-1'0'153,"0"-1"-1,0 1 1,1 0-1,-1-1 0,0 1 1,0 0-1,1 0 1,-1 0-1,0-1 1,0 1-1,0 0 0,0 0 1,1 0-1,-1 0 1,0 0-1,0 0 1,0 1-1,1-1 0,-1 0 1,0 0-1,0 1 1,0-1-1,1 0 1,-1 1-1,0-1 0,1 1 1,-1-1-1,0 1-152,-1 1 158,1-1-1,0 1 0,-1 0 1,1 0-1,0 0 1,0 0-1,0 0 0,0 0 1,1 0-1,-1 0 0,0 1-157,-1 6 250,1 0 0,0-1-1,0 1 1,0 0-1,2 6-249,7 43 824,3 0 0,2-1-1,15 38-823,-18-62 174,6 19-73,-2 1 0,-3 0 1,-2 1-1,-3-1 0,0 32-101,-7-82-1000,0-7 166,-2-9-907,-2-20-729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12.370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0 112 12123,'8'-13'450,"-2"2"332,1 0 0,0 0 0,1 1 0,0-1-782,-5 8 197,1-1 1,0 1-1,0 0 1,0-1 0,0 2-1,0-1 1,1 0-1,-1 1 1,1 0 0,-1 0-1,1 0 1,4 0-198,9-2 311,1 1-1,0 2 1,0-1 0,0 2-1,-1 1 1,7 1-311,29 4 646,29 8-646,-65-11 73,0 2 0,0 0 1,-1 0-1,1 2 0,-1 0 1,9 6-74,-21-10 18,0 1 0,0-1 0,-1 1 0,1 0 0,-1 0 0,0 0 0,0 0 0,0 1 0,0 0 0,-1 0-18,-1-2 18,0 1-1,0 0 1,-1-1-1,0 1 0,1 0 1,-1 0-1,-1-1 1,1 1-1,0 0 0,-1 0 1,0 0-1,0 0 0,0 0 1,-1 0-1,0 3-17,0-2 26,-1 0 1,1 0-1,-1 0 0,0-1 0,-1 1 0,1-1 0,-1 1 1,0-1-1,0 0 0,0 0 0,-1 0 0,1-1 0,-1 1 1,0-1-1,0 0 0,-1 1-26,-11 6 96,1 0 0,-1-1 0,-13 5-96,-3 0 108,0-1 1,-10 2-109,29-11 13,0-1 1,0 0 0,-1-1-1,1 0 1,-1-1 0,1-1-1,-4 0-13,14 0-78,0 0-1,1 0 0,-1 0 1,1-1-1,-1 1 1,1-1-1,-1 0 1,0 0-1,1 1 0,0-2 1,-1 1-1,1 0 1,0 0-1,0-1 1,-1 1-1,1-1 0,0 0 1,0 0 78,0 0-581,1-1 0,-1 1 0,1-1 0,0 0 0,0 1 0,-1-1 0,2 0 0,-1 0 0,0 0 0,0-1 581,-4-11-3415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13.727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0 27 7954,'2'4'2512,"0"0"-903,2 0-785,4 0-56,33 4 152,64 2-144,-54-22-168,4 2-296,3 0-71,-7 0-65,-1 1-617,-7 5-1671,-5-2 680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14.074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16 9 13139,'-16'-8'1272,"20"10"929,14 2-2033,21 0 24,7 0 56,21-2 0,2 0-8,14 0 16,-12-4 2464,4 4-5464,-23 4 2736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14.659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364 212 9106,'2'-1'194,"-1"0"1,0 0-1,1 0 0,-1 0 1,0 0-1,0-1 1,0 1-1,0 0 0,0-1 1,0 1-1,0-1 0,0 1 1,-1-1-1,1 1 1,-1-1-1,1 1 0,-1-1 1,1 0-1,-1 1-194,2-44 389,-2 38-301,1-6-24,-1 6-27,1-1 1,-1 0-1,-1 0 0,-1-6-37,2 11 22,-1 0 1,0 0-1,0 0 0,0 1 1,0-1-1,0 0 1,-1 0-1,1 1 0,-1-1 1,0 1-1,1 0 0,-1-1 1,0 1-1,-1 0 1,1 0-1,-1-1-22,-4-1 48,0 0-1,-1 0 1,1 1-1,-1 0 1,1 0-1,-1 1 1,0 0-1,0 0 1,0 1 0,0 0-1,0 0 1,0 1-1,-1 0 1,1 0-1,0 1 1,0 0 0,0 1-1,-3 1-47,-5 0 63,1 2 1,0 0-1,0 1 1,0 0-1,1 1 0,0 1 1,0 1-1,-10 7-63,18-12 59,1 1 1,-1 1-1,1-1 1,0 1-1,0 0 1,0 0-1,1 0 0,0 0 1,0 1-1,1 0 1,0 0-1,-1 1-59,3-5 23,1-1-1,-1 1 0,0 0 1,1-1-1,-1 1 1,1 0-1,0 0 1,0-1-1,0 1 1,1 0-1,-1 0 0,0-1 1,1 1-1,0 0 1,0-1-1,0 1 1,0 0-1,0-1 1,0 1-1,1-1 0,-1 0 1,1 1-1,-1-1 1,1 0-1,0 0 1,0 0-1,0 0 1,0-1-1,0 1 0,1 0 1,-1-1-1,1 1 1,-1-1-1,1 0-22,5 3 22,0-1-1,1 0 0,0-1 1,-1 0-1,1 0 1,0-1-1,0 0 1,0-1-1,0 1 0,0-2 1,0 1-1,0-1 1,0-1-1,0 0 1,0 0-1,-1-1-21,14-3 49,-1-1 0,0-2 0,0 0 0,-1-1 0,16-11-49,-21 10 29,-11 9 82,-4 8 185,1 15 385,3 30-12,8 23-669,1 16 384,-7-53-170,-2 0-1,-2 1 0,-2-1 1,-2 22-214,1-49 20,0 0 0,-1 0 0,0 0 0,-1 0 0,0 0 0,0-1 0,-1 1 0,0-1 0,-1 0 0,0 0 0,0-1 1,-1 1-1,0-1 0,-1 0 0,0-1 0,0 0 0,0 0 0,-1 0 0,-2 0-20,0-2-585,8-6-2331,5-4 469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15.011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108 1 9306,'-2'1'196,"0"0"0,0 0 0,-1 0 0,1 1 0,0-1 0,1 1 0,-1 0 0,0-1 0,0 1 0,1 0 0,-1 0 0,1 0 1,-1 0-1,1 0 0,0 1 0,0-1 0,0 0 0,0 1-196,0 2 931,-1 1 1,1 0-1,0-1 0,1 1 1,-1 0-1,1-1 1,0 1-932,-1 19 605,-13 49-237,14-72-381,-1 1 0,0-1 0,1 0 0,-1 0 0,0 0 0,0 0 0,-1 0-1,1 0 1,0 0 0,-1 0 0,1 0 0,-1 0 0,1-1 0,-1 1 0,0-1 0,0 1-1,0-1 1,1 0 0,-2 0 0,0 1 13,1-1-292,0 0 0,0 0 0,1 0 0,-1 1 0,1-1 0,-1 0 0,0 0 0,1 1 0,0-1 0,-1 1 0,0 1 292,-3 13-2411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15.698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254 44 9474,'0'0'114,"0"0"0,0 0 0,-1-1 0,1 1 0,0 0 0,-1 0 0,1 0 0,0 0 0,-1 0 0,1 0 0,0 0 0,0 0 0,-1 0 0,1 0 0,0 0 0,-1 0 0,1 0-1,0 0 1,-1 0 0,1 0 0,0 0 0,0 0 0,-1 0 0,1 0 0,0 1 0,-1-1 0,1 0 0,0 0 0,0 0 0,-1 0 0,1 1 0,0-1 0,0 0 0,0 0 0,-1 1 0,1-1 0,0 0 0,0 0 0,0 1 0,0-1 0,-1 0 0,1 0 0,0 1 0,0-1 0,0 0 0,0 1-114,-1-7 2908,1 1-2880,0 3 36,0 1 0,0 0 0,0-1 0,0 1-1,-1-1 1,1 1 0,0-1 0,-1 1 0,1-1 0,-1 1 0,0 0 0,1-1 0,-1 1-1,0 0 1,0 0 0,0 0 0,0-1 0,0 1 0,0 0 0,0 0 0,0 0-1,0 1 1,-1-1 0,1 0 0,0 0 0,-1 1 0,0-1-64,-1 0 9,-1 0 0,1 0 0,-1 0 0,0 1-1,1-1 1,-1 1 0,0 0 0,1 0 0,-1 1 0,0-1 0,1 1 0,-1 0 0,1 0 0,-1 0-9,-65 24 19,63-22-5,-1 0 0,2 0 0,-1 0 0,0 1 0,1 0 0,-1 1 0,1-1 0,1 1 0,-1 0 0,0 0 1,1 0-1,0 0 0,0 1 0,1 0 0,0 0 0,0 0 0,0 0 0,1 0 0,0 1 0,0-1 1,0 3-15,1-7 7,0 1 1,0-1 0,1 0 0,0 1 0,-1-1 0,1 1 0,0-1 0,0 0 0,0 1 0,0-1 0,1 1 0,-1-1-1,1 0 1,-1 1 0,1-1 0,0 0 0,0 0 0,0 1 0,0-1 0,0 0 0,0 0 0,1 0 0,-1 0 0,1 0-8,1 0 9,0 0 0,-1 0 0,1-1 0,0 1 0,0-1 0,-1 1 0,1-1 0,0 0 0,1 0 0,-1-1 0,0 1 1,0 0-1,0-1 0,0 0 0,0 0 0,1 0 0,-1 0 0,2-1-9,15-2 20,1 0-1,-2-2 1,1 0-1,0-1 1,-1-1-1,0-1 1,-1-1-1,0-1 1,0 0 0,-1-1-1,0-1 1,1-2-20,8-15 34,-25 28-34,0 1 1,0-1 0,-1 0-1,1 1 1,0-1-1,-1 0 1,1 0 0,-1 0-1,1 0 1,-1 0-1,0 0 1,1 0 0,-1 0-1,0 0 1,1 0-1,-1 0 1,0 0 0,0 0-1,0 0 1,0 0-1,0 0 1,0 0 0,0 0-1,-1 0 1,1 0 0,0 0-1,0 1 1,-1-1-1,1 0 1,-1 0 0,1 0-1,-1 0 1,1 0-1,-1 0 0,1 1 0,-1 0-1,1 0 0,0 0 0,-1 0 1,1 0-1,0 0 0,-1 0 0,1 0 1,-1 0-1,1 0 0,0 0 0,-1 0 1,1 0-1,0 0 0,-1 0 0,1 0 1,0 0-1,-1 1 0,1-1 0,0 0 1,-1 0-1,1 0 0,0 1 1,0-1-1,-1 0 0,1 0 0,0 1 1,0-1-1,-1 0 0,1 1 0,0-1 1,0 0-1,0 1 0,-1-1 1,-8 15 12,9-14-8,-10 18 28,1 0 0,0 1 1,2-1-1,1 2 0,-2 6-32,8-24 6,-3 8 36,1 0 0,0 0-1,1 0 1,1 0 0,0 0 0,0 0 0,1 0 0,0 0 0,1 0 0,0 0 0,2 5-42,2 10 104,62 253 850,-68-278-922,8 25-120,-2-21 194,3-13 617,-7 3-3191,0-3 806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16.136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147 35 9754,'1'-3'346,"-1"0"-1,1 0 1,-1 1-1,1-1 1,-1 0-1,0 0 0,0 1 1,0-1-1,-1-1-345,1 4 58,0 0 0,0-1-1,0 1 1,0 0 0,0 0-1,0-1 1,0 1-1,-1 0 1,1-1 0,0 1-1,0 0 1,0 0 0,0 0-1,-1-1 1,1 1-1,0 0 1,0 0 0,-1 0-1,1-1 1,0 1 0,0 0-1,-1 0 1,1 0-1,0 0 1,0 0 0,-1 0-1,1-1 1,0 1 0,-1 0-1,1 0-57,-14 7 1053,4 1-739,1 1 1,1 0-1,0 0 0,0 1 1,1 0-1,0 0 1,1 0-1,0 1 0,1 0 1,-2 5-315,-4 12 337,2 1 1,0 1 0,-2 18-338,8-29 82,1 0 0,0 0 0,1 1 0,1-1 0,1 0 0,1 1 0,0-1 0,2 0 1,0 0-1,1-1 0,1 1 0,7 14-82,-8-22 22,0-1 0,1 0-1,1 0 1,-1 0 0,2-1 0,-1 0 0,1 0 0,1 0 0,-1-2 0,1 1-22,-1-2 12,0-1 1,0 0 0,1 0 0,-1-1-1,1 0 1,0-1 0,0 0 0,0 0-1,0-1 1,1 0 0,-1 0-1,1-1 1,1-1-13,4 1 2,0-2-1,-1 0 0,1 0 1,0-2-1,-1 1 1,1-2-1,-1 0 0,0-1 1,5-3-2,-13 6-28,0-1 0,0 0 1,0 0-1,-1 0 0,1-1 0,-1 1 1,0-2-1,0 1 0,0 0 0,-1-1 1,0 0-1,0 0 0,0 0 1,0-1-1,-1 1 0,0-1 0,0 0 1,0 0-1,-1 0 0,0 0 0,0 0 1,0-5 27,-1 7-13,0 0 1,-1 0 0,0 0 0,0 0-1,0 0 1,0 0 0,-1 0 0,0 1-1,0-1 1,0 0 0,0 0 0,0 0-1,-1 1 1,1-1 0,-1 1 0,0-1-1,-1 1 1,1 0 0,0-1 0,-1 1-1,0 0 1,1 1 0,-1-1 0,0 0-1,-1 1 1,1 0 0,0 0 0,-4-2 12,0 1 1,0 0 0,0 1 0,0-1 0,0 2 1,-1-1-1,1 1 0,-1 0 0,1 0 0,-1 1 0,1 0 1,-1 1-1,1-1 0,-1 1 0,1 1 0,-2 0-1,-3 1 31,1 1 1,-1 1-1,1-1 0,0 2 0,1 0 0,-1 0 0,1 1 0,0 0 0,1 1 0,0 0 0,-9 9-31,11-10 33,1 1 0,0 0 0,0 0 0,0 1 0,1-1 0,1 1 0,-1 0 0,1 1 0,1-1 0,0 1 0,0 0 0,1-1 1,0 1-1,0 8-33,1-14-15,1-1 1,0 1 0,1 0 0,-1-1 0,1 1 0,-1 0 0,1-1 0,0 1 0,0-1 0,1 1 0,-1-1 0,1 0-1,-1 1 1,1-1 0,0 0 0,0 0 0,1 0 0,-1-1 0,1 1 0,0 1 14,0-2-218,0 0 0,0 0 0,0 0 0,0-1 0,0 1 0,1-1 0,-1 1 0,0-1 0,1 0 0,-1 0 0,1-1 0,-1 1-1,1-1 1,0 0 218,41-3-2387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16.470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39 81 12907,'-16'-6'1776,"2"-2"985,8 0-1929,4-2-168,8 0-152,0 0-440,2-2-120,2 2-2976,2 3 1031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8:59.495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0 54 10970,'6'-7'1201,"6"-1"87,23-6-832,66-10-232,-40 26-8,-7-2-104,9 0-8,-12 2-32,1 0 48,-7 0-200,-5 2-1464,-11 0 624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17.430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113 277 11282,'0'0'43,"-9"-13"2303,3 12-976,2 12-340,1 18-572,1-1-1,1 0 0,3 26-457,0 10 545,-3-5 141,-3 0 1,-6 22-687,4-34 211,5-29-105,1-19-107,0 1 0,0 0 0,0 0 0,0 0 0,0 0 0,0 0 0,1 0 0,-1 0 0,0 0 0,0 0 0,0 0 0,0 0-1,0 0 1,0 0 0,0 0 0,0-1 0,0 1 0,0 0 0,0 0 0,0 0 0,0 0 0,0 0 0,1 0 0,-1 0 0,0 0 0,0 0 0,0 0 0,0 0 0,0 0 0,0 0 0,0 0 0,0 0 0,0 0 0,0 0 0,0 0 0,1 0 0,-1 0-1,0 0 1,0 0 0,0 0 0,0 0 0,0 0 0,0 0 0,0 1 0,0-1 0,0 0 0,0 0 0,0 0 0,0 0 0,0 0 0,0 0 0,1 0 0,-1 0 0,0 0 0,0 0 0,0 0 0,0 0 0,0 0 0,0 0 0,0 1 0,0-1-1,0 0 1,0 0 0,0 0 0,0 0 0,0 0 0,0 0 0,0 0 0,0 0 0,0 0 1,2-3-119,-1 0-1,1-1 0,-1 1 1,0-1-1,0 0 1,0 1-1,0-3 120,2-16-1024,-1-1 1,-1 1-1,-1-1 1,0 1-1,-2-1 0,-3-14 1024,-10-37-3554,-10-26 3554,7 31 2817,-3-32-2817,20 90 317,-1 0-1,1 0 1,1 0 0,0 0-1,1 0 1,1-5-317,-1 12 102,-1-1 0,1 1 1,1 0-1,-1 0 0,1 0 0,0 0 1,-1 1-1,2-1 0,-1 0 1,0 1-1,1-1 0,-1 1 1,1 0-1,0 0 0,0 0 0,1 0 1,-1 1-1,2-2-102,8-3 171,-1 1-1,0 0 1,1 1 0,0 1-1,0 0 1,1 1 0,-1 0-1,1 1 1,6 0-171,-1 0 193,0 1 1,0 1-1,0 1 0,-1 1 0,1 1 0,10 2-193,-22-3 47,0 0-1,0 0 1,-1 1-1,1 0 1,-1 0-1,1 0 1,-1 1 0,0 0-1,0 0 1,-1 1-1,1-1 1,-1 1-1,0 0 1,0 1-1,-1-1 1,0 1-1,0 0 1,0 0-1,0 0 1,-1 1 0,1 2-47,-1-1 28,-1 1 0,1-1 1,-2 1-1,1 0 0,-1 0 1,0 0-1,-1 0 0,0 0 1,-1 0-1,1-1 0,-2 1 1,1 0-1,-1 0 1,-1-1-1,0 1 0,-1 4-28,-2-1 24,0-1-1,-1 1 1,0-1-1,-1 0 1,0 0 0,0-1-1,-1 0 1,-1-1-1,0 0 1,0 0-1,-1 0-23,-8 4 28,0-1 0,0-1-1,-1 0 1,0-1 0,-1-1 0,-1-1-28,-7-3 73,23-8-21,18-3-21,-6 3-31,1 1 0,0 0 0,0 0 0,0 1 0,0 0 0,0 0 0,0 1 0,0 0 0,0 0 0,0 1 0,0 0 1,2 0-1,2 2 9,-1-1 0,0 2 0,0 0 0,0 0 0,-1 0 0,1 1 0,7 6-9,0 2 39,0 0 0,-1 1 1,-1 0-1,0 1 0,-1 1 1,-1 1-1,0 0 0,-1 2-39,37 65 221,-22-37 42,4 4-263,-21-38 61,-1 0-1,1 0 1,1-1 0,0-1-1,12 9-60,-21-18-12,0 0-1,0-1 1,0 1-1,1-1 1,-1 0-1,1 1 1,-1-1-1,1 0 1,-1-1-1,1 1 1,0 0-1,-1-1 1,1 1-1,0-1 1,0 0-1,-1 0 0,1 0 1,0 0-1,0-1 1,-1 1-1,1-1 1,1 0 12,-1 0-300,1 0 0,-1-1 0,0 0 0,0 1 1,1-1-1,-1-1 0,0 1 0,-1 0 0,1-1 0,1-1 300,19-26-2458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17.783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4 55 11787,'-4'-4'1944,"4"-2"600,2-4-967,-2 8-433,2-2-304,3-2-464,-1 0-24,0 0 2049,0-1-5858,0 3 2817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18.305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113 143 8930,'2'-6'466,"0"-1"-1,0 1 1,1-1 0,0 1 0,0 0 0,0 0-1,1 1 1,-1-1 0,1 0 0,1 1-1,2-3-465,0 2 257,0 1 0,1-1 0,-1 1 0,1 1 0,0-1 0,1 1 0,-1 1 0,4-2-257,4-1 327,0 1 0,-1 1 0,2 1 0,-1 0 1,0 1-1,11 0-327,-21 1 47,1 1 1,0 0 0,-1 1 0,1 0 0,-1 0-1,1 0 1,-1 1 0,1 0 0,-1 0 0,0 0-1,0 1 1,0 0 0,0 0 0,0 1-1,-1 0 1,0 0 0,4 3-48,-6-4 9,-1 0 0,1 1 0,0 0 0,-1 0 0,0 0 0,0 0 0,0 0 0,0 0 0,-1 0 0,0 0-1,0 1 1,0-1 0,0 1 0,-1-1 0,1 1 0,-1-1 0,0 0 0,-1 1 0,1-1 0,-1 1 0,0-1 0,0 1 0,-1 2-9,-2 7 19,-1-1 0,-1 0 1,0 0-1,0 0 0,-1-1 0,-8 11-19,-22 23 53,-1-1-1,-3-1 0,-2-3 0,-2 0-52,2-3 149,2 2 0,2 1 0,1 2 0,-8 17-149,46-60 3,-5 6 44,2 0-1,-1 0 0,1 0 0,0 0 0,0 1 1,1 0-47,1-6 11,1 0 1,-1 0 0,1 1 0,0-1 0,0 1 0,0-1 0,-1 0-1,1 1 1,1-1 0,-1 0 0,0 1 0,0-1 0,0 0 0,1 1-1,-1-1 1,1 0 0,-1 1 0,1-1 0,-1 0 0,1 0 0,0 1-1,-1-1 1,1 0 0,0 0 0,0 0 0,0 0 0,0 0 0,0 0-1,0 0 1,0-1 0,0 1 0,1 0 0,-1-1 0,0 1-12,6 2 25,0-1 1,0 0 0,1-1-1,-1 1 1,0-1-1,1-1 1,-1 1-1,7-1-25,1 0 22,38 1-104,0-2 0,0-3 0,38-8 82,-58 6-1860,0-2-1,2-2 1861,8-5-2606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18.716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503 171 9034,'-2'-9'256,"0"1"-1,-1 0 1,0 0 0,0 0 0,-1 0-1,0 1 1,0-1 0,-1 1 0,0 0-1,0 0 1,-1 1 0,0 0 0,0 0-1,0 0 1,-1 1 0,0-1-1,0 2 1,0-1 0,-1 1 0,1 0-1,-4-1-255,-5-1 213,1 1 1,-2 0-1,1 1 0,0 1 0,-1 1 0,1 0 0,-1 1 0,0 1 0,0 0 0,-7 2-213,12-1 117,1 1 0,-1 0 0,1 1 0,0 0 0,-1 1 0,1 0 0,1 0 0,-1 1 0,1 1 0,0 0 0,0 0 0,0 1 0,1 0 0,-8 8-117,14-11 25,0 0 1,0 0-1,0 0 0,1 0 0,-1 0 1,1 1-1,0-1 0,1 1 0,-1 0 1,1-1-1,-1 1 0,2 0 0,-1 0 0,0 0 1,1 0-1,0 0 0,0 0 0,0-1 1,1 1-1,0 0 0,0 0 0,0 0 1,0 0-1,1-1 0,0 1 0,0-1 1,0 1-1,0-1 0,1 0 0,0 0 0,0 0 1,0 0-1,0 0 0,1-1 0,-1 1 1,1-1-1,0 0 0,1 1-25,8 4 17,0-1 0,0 0 0,1-1 0,-1 0 0,1-2 0,1 1 0,-1-2 0,1 1 0,6-1-17,10 1-12,1-2-1,-1-1 1,29-2 12,-43 0-39,-1 0-1,0-1 1,0-1 0,0 0-1,0-1 1,0-1 0,-1-1-1,9-3 40,-15 3-98,-15 6 75,-17 8 84,14-4-17,2 1 0,-1 0 0,0 0 0,1 0 0,0 1 0,0 0 0,1 1 0,0 0 0,0 0 0,0 0 0,1 0 0,0 1 0,0 0 0,1 0 0,0 0 0,1 1 0,0-1 0,0 1 0,1 0-1,0 0 1,0 0 0,1 0 0,0 0 0,1 0 0,0 9-44,3 11 164,1 0 0,2 4-164,-1-2 143,0 0-1,-2 1-142,-3-23 26,0 0 0,0 0-1,-1 0 1,0 0 0,0 0 0,-1 0 0,0 0 0,-1-1 0,0 2-26,0-5 26,1 0 0,-1 0 0,-1 0 0,1 0 0,-1 0 0,-1 1-26,4-5-129,0 0-1,0 0 1,0 1-1,0-1 0,0 0 1,0 0-1,0-1 1,0 1-1,0 0 1,0 0-1,-1 0 1,1-1-1,0 1 1,-1-1-1,1 1 1,0-1-1,-1 1 1,1-1-1,-1 0 1,1 0-1,-1 1 1,1-1-1,0 0 1,-1-1-1,1 1 1,-1 0-1,0 0 130,-9-12-2338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19.223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138 158 12075,'-1'-13'540,"3"-23"1279,-2 35-1755,1 1 0,-1-1 0,0 0 1,1 0-1,-1 0 0,0 0 0,1 1 0,-1-1 1,1 0-1,-1 0 0,1 1 0,0-1 1,-1 0-1,1 1 0,0-1 0,-1 1 0,1-1 1,0 1-1,0-1 0,-1 1 0,1-1 1,0 1-1,0 0 0,0 0 0,0-1 0,0 1 1,-1 0-1,1 0 0,0 0 0,0 0 1,0 0-1,0 0-64,82-7 1141,-58 8-927,-1 1-1,1 1 1,0 1-1,-1 1 0,8 4-213,-20-6 41,0 1 0,-1 1 0,0 0 0,0 0 0,0 1 0,-1 1 0,1 0 0,-1 0 0,-1 1 0,0 0 0,8 8-41,-14-12 6,0 0-1,0 0 1,0 0-1,-1 0 1,0 1-1,1-1 1,-1 1-1,-1 0 1,1-1 0,-1 1-1,0 0 1,0 0-1,0 0 1,-1 0-1,1 0 1,-1 0-1,0 0 1,-1 4-6,-1-2 8,1-1 0,-1 0 1,0 1-1,0-1 0,-1 0 0,0 0 0,0-1 1,0 1-1,-1-1 0,0 1 0,0-1 1,0 0-1,-5 4-8,-21 16 35,-1-1-1,0-1 1,-2-2 0,-1-1-1,-21 8-34,6-3 52,1 3 0,-13 12-52,42-26 43,0 1 0,-16 17-43,31-28 11,-1 1 0,1 1 0,-1-1 0,2 1 0,-1-1 0,0 1 0,1 0 0,0 0 0,1 0 0,-1 1 0,1-1 0,0 4-11,1-7 4,1-1 1,0 0 0,0 1-1,0-1 1,0 0 0,0 1-1,0-1 1,0 1 0,1-1-1,0 0 1,-1 0 0,1 1-1,0-1 1,0 0 0,0 0-1,0 0 1,0 0 0,1 0-1,-1 0 1,1 0-5,1 1 7,0 0-1,0 0 0,1 0 1,-1-1-1,1 1 1,0-1-1,0 0 1,0 0-1,0 0 1,2 0-7,9 3 17,0-1 0,0-1-1,0-1 1,0 0 0,12 0-17,-1-2 29,-1 0-1,1-1 0,-1-2 0,8-2-28,-21 3 19,-1-1 0,0 0 0,-1 0 0,1-1 0,0-1 0,-1 1 0,0-2 0,0 0 0,-1 0 0,6-4-19,-13 8 8,0 0 1,0 0-1,0 0 1,0-1-1,0 1 0,0 0 1,-1-1-1,1 1 0,-1-1 1,0 1-1,0-1 1,0 0-1,0 0 0,0 1 1,0-1-1,-1 0 0,1-2-8,-1 0 13,0 1-1,-1 0 0,1-1 0,-1 1 0,0-1 0,0 1 1,0 0-1,-1-1 0,1 1 0,-3-3-12,-4-8 37,-1 1-1,0 1 1,-2 0-1,1 0 1,-8-7-37,-30-27 164,-3 1 0,-2 2-164,8 8 194,1-3 0,2-1 1,-2-7-195,37 38 33,0 1 0,1-1 0,0 0 1,0-1-1,1 0 0,0 1 0,1-2 1,-2-7-34,4 14 4,1-1 1,0 0-1,0 0 1,1 0-1,0 0 1,-1 0 0,2 0-1,-1 0 1,0 1-1,1-1 1,0 0-1,0 0 1,1 0 0,-1 1-1,1-1 1,0 1-1,0-1 1,1 1-1,-1 0 1,3-4-5,3 0-39,-1 0 1,1 0-1,0 1 0,1 0 0,0 0 1,0 1-1,0 0 0,1 1 0,-1 0 1,1 0-1,1 1 0,-1 1 0,4-1 39,-5 1-518,0 1-1,0 1 0,0-1 0,1 2 0,-1-1 0,0 1 519,36 6-2514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19.893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0 59 11747,'0'1'70,"0"0"0,0 0 1,0-1-1,0 1 0,1 0 1,-1 0-1,0 0 0,0 0 1,1 0-1,-1-1 1,0 1-1,1 0 0,-1 0 1,0-1-1,1 1 0,-1 0 1,1 0-1,0-1 0,-1 1 1,1-1-1,0 1 1,-1 0-1,1-1 0,0 1 1,-1-1-1,1 0 0,0 1 1,0-1-1,0 0 0,-1 1 1,1-1-1,1 0-70,34 9 724,-35-9-707,74 9 1181,1-4 0,73-4-1198,-79-2 421,443 6 1452,229 4-855,192 5-566,-638-5-342,562 2 406,-666-21-385,0-9 0,-1-7 0,63-23-131,-234 44-87,-11 4-13,-1-1 0,1 0 1,0-1-1,-1 0 0,1 0 0,-1-1 1,3-2 99,-4-1-464,-10 2-464,-19 0-1423,-29 4-60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20.266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373 59 12491,'-20'-14'1800,"-61"-30"625,67 96-1433,0-21-440,6 3-136,-2 13 104,-3-7-64,-5 9 0,-4-5-192,-12 5-64,-1-11-64,-3 1-280,5-13-224,7-8-2832,20-16 327,26-16-368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20.612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471 15 10970,'-3'-2'211,"0"0"0,-1 0 0,1 1-1,0-1 1,0 1 0,-1 0 0,1 0-1,-1 0 1,1 1 0,-1-1 0,1 1-1,-1-1 1,0 1 0,1 1 0,-1-1-1,1 0 1,-1 1 0,1 0 0,-1-1-1,-1 2-210,-13 3 498,0 1 1,1 1-1,-7 3-498,18-7 157,-24 11 251,0 1 0,0 1 1,2 2-1,0 1 0,1 1 0,1 1 1,1 1-1,-8 11-408,26-26 64,1 1 0,-1 0-1,1 1 1,1-1 0,0 1 0,0 0-1,1 0 1,0 1 0,0 1-64,3-9 12,0 1 0,1 0-1,-1-1 1,1 1 0,-1 0 0,1 0-1,0-1 1,0 1 0,0 0 0,1 0 0,-1 0-1,0-1 1,1 1 0,0 0 0,0-1 0,0 1-1,0-1 1,0 1 0,0-1 0,1 1-1,-1-1 1,1 0 0,0 0 0,-1 1 0,1-1-1,0 0 1,0-1 0,1 1 0,-1 0 0,0-1-1,0 1 1,1-1 0,1 1-12,6 2 13,0-1 1,-1 0-1,1-1 0,0 0 1,0-1-1,1 0 0,-1-1 1,0 0-1,0 0 0,0-1 1,6-1-14,7-1 19,1-1 1,0 0 0,-1-2 0,0-1-1,0-1 1,-1-1 0,0 0 0,-1-2 0,0-1-1,0 0 1,-1-2 0,6-5-20,-23 16 2,0 0 1,1 0-1,-1-1 1,0 1-1,0-1 0,-1 0 1,1 0-1,-1 0 1,0 0-1,0 0 0,0 0 1,0-1-1,-1 1 1,0-1-3,0 2-1,-1-1 0,0 0 0,0 1 1,0-1-1,0 1 0,0-1 0,-1 0 0,0 1 1,0-1-1,0 1 0,0-1 0,0 1 1,-1 0-1,0-1 0,1 1 0,-1 0 1,0 0-1,-1 0 1,-5-7-8,-1-1-1,-1 1 1,0 1-1,-1 0 1,1 0 0,-2 1-1,1 0 1,-1 1 0,0 1-1,-1 0 1,-12-5 8,5 4-293,-1 0 1,0 1 0,0 2-1,0 0 1,0 1-1,-1 1 1,-8 1 292,9 3-2778,21-2 2695,0 1-1,-1-1 1,1 0 0,0 0 0,0 1 0,0-1 0,0 0-1,0 0 1,-1 1 0,1-1 0,0 0 0,0 1-1,0-1 1,0 0 0,0 0 0,0 1 0,0-1 0,0 0-1,0 1 1,0-1 0,0 0 0,0 0 0,0 1-1,0-1 1,1 0 0,-1 0 0,0 1 0,0-1 0,0 0-1,0 0 1,0 1 0,1-1 83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20.969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134 1 13115,'-14'6'1552,"-6"20"993,3 8-1993,1 13 120,2 0-48,-4 7 8,6-5-96,4 1-56,0-9-160,4-5-63,1-9-129,3-7-32,0-8-120,3 0 80,3-4-785,6-4-2751,2-6 1063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21.328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229 1 11851,'0'16'1408,"-14"10"816,-12 5-1079,-7 15-145,5 3 16,-6 10-72,5-11-352,3 3-80,8-19-256,4-14-103,8-9-218,8-7-415,4-21-2904,6-11 1023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8:59.844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3 758 9714,'-2'14'1920,"4"-14"-783,20 0-561,12 0-304,23-4 24,0-2-64,9-2 8,-1 2-8,6-8-1664,-8 2 120,18-7-2177</inkml:trace>
  <inkml:trace contextRef="#ctx0" brushRef="#br0" timeOffset="1">1278 3 8522,'4'-2'2016,"-8"6"-559,4 14-1017,-8 23 120,-2 9 88,0 21 24,2 2-112,-5 14-40,3-12-232,6 6-80,2-16-112,6-3 8,4-15-16,7-11-8,-3-13-248,2-3-1840,-2-10 312,12-10-2265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21.682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45 91 11618,'2'-3'80,"10"-9"841,0 0 0,1 0-1,3-2-920,-10 10 283,0 1 0,0-1-1,0 1 1,0 0-1,0 1 1,1-1-1,-1 1 1,1 0 0,6 0-283,9-2 447,1 1 1,1 2-1,-1 0 1,0 1 0,19 3-448,-32-1 94,-1-1 1,1 2-1,-1-1 1,1 1 0,-1 1-1,0 0 1,1 1-95,-5-3 27,0 1 1,-1 0 0,1 0 0,-1 1 0,0 0 0,0-1-1,0 1 1,-1 0 0,1 1 0,-1-1 0,0 1 0,2 4-28,-3-6 12,-1 0 0,1 0 0,-1 0 1,0 0-1,0 0 0,-1 0 0,1 0 1,-1 1-1,1-1 0,-1 0 0,0 0 1,0 1-1,-1-1 0,1 0 0,-1 1 1,1-1-1,-1 0 0,0 0 0,0 0 1,0 0-1,-1 0 0,1 0 0,-1 0 1,0 0-1,1-1 0,-1 1 1,-1 0-1,1-1 0,0 0 0,-3 2-12,-4 5 39,-1-2 0,0 1 0,-1-1-1,0-1 1,0 0 0,0-1-1,-5 2-38,-38 13 169,-41 9-169,4-1-37,149-35-236,4 2 273,-37 3-17,18-1-12,0 2 0,31 3 29,-60-1-4,-1 0 0,1 1 0,0 1 0,-1 1 0,0 0 0,0 0 0,0 1 0,0 1 0,-1 0 0,5 4 4,-12-7 10,-1 0 0,0 0-1,0 0 1,0 1 0,0 0-1,0 0 1,-1 0-1,0 0 1,0 0 0,0 1-1,0-1 1,-1 1 0,2 4-10,-3-5 27,0 0 1,0 0 0,0-1 0,-1 1 0,0 0 0,1 0 0,-2 0 0,1 0-1,0 0 1,-1 0 0,0 0 0,0-1 0,0 1 0,0 0 0,0-1 0,-1 1-1,0 0 1,0-1 0,-1 3-28,-5 6 129,-1-1-1,0 0 0,0 0 1,-1-1-1,-1 0 0,0-1 1,0 0-1,-1 0 0,0-2 1,0 1-1,0-1 0,-7 1-128,-10 5 182,-2-2 0,1-1-1,-1-1 1,0-2 0,-5-1-182,14-2 15,-1 0-1,1-2 1,-1-1 0,1-1 0,-1-1 0,0-1 0,1 0-1,-2-2-14,21 3-172,-1 0 0,1 1-1,0-1 1,-1 0 0,1-1-1,0 1 1,0-1 0,0 1-1,0-1 1,0 0 0,0 0-1,0 0 1,1 0 0,-1-1-1,1 1 1,-1-1 0,1 0-1,0 0 1,0 1 0,0-1-1,0-1 1,0 0 172,2 1-318,-1 0 0,1 0 0,0 0-1,0 0 1,0 1 0,1-1 0,-1 0 0,0 0 0,2-2 318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25.161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88 511 3105,'-66'-74'4073,"64"71"-3657,-1 0 0,1-1 1,0 1-1,0-1 1,0 0-1,0 1 1,1-1-1,-1 0 1,1 0-1,0 0 1,0-3-417,1 6 122,-1 0-1,1 0 1,0 0 0,0-1 0,0 1 0,0 0 0,1 0 0,-1 0-1,0-1 1,0 1 0,1 0 0,-1 0 0,1 0 0,-1 0 0,1 0-1,-1 0 1,1 0 0,0 0 0,-1 0 0,1 0 0,0 0 0,0 0-1,0 0 1,0 0 0,-1 1 0,1-1 0,0 0 0,1 1 0,-1-1-122,0 1 65,1 0 1,-1-1 0,1 1 0,-1 0 0,1 0 0,-1 1-1,0-1 1,1 0 0,-1 0 0,1 1 0,-1-1 0,0 0-1,1 1 1,-1 0 0,0-1 0,1 1 0,-1 0-1,0 0 1,0-1 0,0 1 0,1 0 0,-1 0 0,0 0-1,0 1 1,-1-1 0,1 0 0,0 0 0,0 0 0,0 2-66,23 39 556,-1 14-51,-4 1-1,13 57-504,-15-49 207,3-1-1,11 21-206,-20-61 38,1 0 1,1-1-1,2 0 0,0-1 0,1-1 1,1 0-1,1-1 0,1-1 1,0-1-1,15 10-38,-28-23 24,14 10 15,0 0 0,7 11-39,-24-24 37,0 1-1,0 0 1,0 0-1,-1 1 1,1-1-1,-1 0 1,0 1-1,0 0 1,-1-1-1,1 1 1,-1 0-1,1 0 1,-1 0 0,-1 0-1,1 0 1,0 1-37,-1-9 21,0 1 0,1-1 0,-1 0 0,1 0 0,0 0 1,0 1-1,1-1 0,0-2-21,7-17 25,43-130 101,-22 38 164,-4-1 0,-2-32-290,31-136 444,-42 233-396,2 1 1,2 1 0,2 0 0,14-21-49,9-4 532,-35 65-2132,-4 10-84,-8 18-1179,-17 20-308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27.740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290 140 272,'0'-42'5251,"2"-15"-2075,-1 33-2436,-1 24-693,0-1 0,1 1 0,-1-1 0,0 1-1,0-1 1,0 1 0,0-1 0,0 1-1,0-1 1,0 1 0,0-1 0,0 1 0,0-1-1,0 1 1,0-1 0,0 1 0,-1-1 0,1 1-1,0-1 1,0 1 0,0-1 0,-1 1 0,1 0-1,0-1 1,-1 1 0,1-1 0,0 1 0,-1 0-1,1-1 1,0 1 0,-1 0 0,1-1 0,-1 1-1,1 0 1,-1 0 0,1-1 0,-1 1-1,1 0 1,-1 0 0,1 0 0,-1 0 0,1 0-1,-1-1 1,1 1 0,-1 0 0,1 0 0,-1 0-1,1 1 1,-1-1 0,1 0 0,-1 0 0,1 0-1,-1 0 1,1 0 0,-1 1 0,1-1 0,-1 0-1,1 0 1,-1 1 0,1-1 0,-1 0-47,-27 22 773,25-19-552,-52 46 1116,2 2 0,-22 31-1337,62-68 214,8-9-151,1-1 1,-1 1-1,2 0 0,-1 0 1,0 0-1,1 0 0,0 1 1,0-1-1,0 1 1,1 0-1,-1 2-63,1 2 29,1-1 0,0 1 1,1 0-1,0-1 0,0 1 0,1-1 0,0 1 1,1-1-1,0 1 0,0-1 0,1 0 0,0 0 1,4 6-30,-5-9 3,1-1 1,0 1 0,0-1 0,0 1-1,0-1 1,1 0 0,0 0 0,0-1 0,1 1-1,-1-1 1,1 0 0,0 0 0,0-1-1,0 1 1,1-1 0,-1 0 0,1 0-1,0-1 1,0 0 0,0 0 0,3 1-4,1-2-47,0 0 0,1-1 0,-1 0 1,0-1-1,0 0 0,0-1 0,5-1 47,11-4-1030,0 0 1,6-5 1029,35-14-1630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28.140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325 25 9066,'-1'-2'129,"0"1"0,0-1 1,1 1-1,-2-1 0,1 1 0,0 0 0,0-1 0,0 1 1,-1 0-1,1 0 0,0-1 0,-1 1 0,1 0 1,-1 1-1,0-1 0,1 0 0,-1 0 0,0 1 1,1-1-1,-1 1 0,-1-1-129,-1 1 113,0 0 1,0 0-1,1 0 1,-1 0-1,0 1 1,0-1-1,1 1 1,-1 0-1,1 0 1,-3 2-114,-8 3 331,0 1-1,1 1 1,0 0-1,0 0 1,-1 3-331,-4 2 522,-2 1-129,2 1 1,-1 0-1,2 1 1,0 1 0,1 1-1,-1 2-393,13-16 21,1 1-1,0 0 1,1-1-1,-1 1 1,1 0-1,0 0 1,0 0-1,0 1 1,1-1-1,0 0 1,0 1-1,0-1 1,1 0-1,-1 1 1,1-1 0,1 1-1,-1-1 1,1 1-1,0-1 1,0 0-1,0 1 1,1-1-1,0 0 1,0 0-1,0 0 1,1 0-1,0 0 1,0-1-1,1 3-20,1-1 7,0 0 0,1-1-1,0 1 1,0-1 0,0 0 0,1 0-1,0-1 1,0 0 0,0 0-1,0-1 1,0 0 0,1 0 0,-1-1-1,1 1 1,0-2 0,0 1-1,3-1-6,7 2 24,0-2 0,1 0 0,-1-1-1,0-1 1,1-1 0,-1 0-1,1-1-23,-8 0 25,0 1-1,0-2 0,0 0 1,0 0-1,-1-1 0,0 0 1,0 0-1,0-1 0,0-1 1,-1 0-1,7-6-24,-12 9 17,1-1 1,-1 0-1,0 0 0,0-1 0,0 1 0,-1-1 1,0 0-1,0 0 0,0 0 0,-1 0 0,0 0 1,0 0-1,-1-1 0,1 1 0,-1-1 1,-1 1-1,1-1 0,-1 0 0,0 1 0,-2-6-17,1 2 1,-2 0 0,1 0 0,-2 1 0,1-1 0,-1 1 0,-1-1 0,1 1 0,-1 1 0,-1-1 0,0 1 0,0 0 0,-1 0 0,0 1 0,0 0 0,-1 0 0,0 0 0,0 1 0,0 0 0,-1 1 0,0 0 0,0 0 0,0 1 0,0 0 0,-1 1 0,0 0 0,0 0-1,7 2-140,0 0-1,0 0 1,0 1 0,0-1 0,0 1 0,0-1 0,-1 1-1,1 0 1,0 0 0,0 1 0,0-1 0,0 0 0,0 1-1,0 0 1,0 0 0,0 0 0,0 0 0,0 0 0,0 1-1,-1 0 141,3-1-181,0 1 0,0-1 0,0 1 0,0-1-1,0 1 1,1-1 0,-1 1 0,1 0-1,-1-1 1,0 3 181,1-3-136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28.615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114 48 8562,'0'-1'316,"-1"1"1,0-1 0,1 0-1,-1 1 1,0-1 0,1 0-1,-1 0 1,1 0 0,-1 1-1,1-1 1,0 0 0,-1 0-1,1 0 1,0 0 0,0 0-1,-1 0 1,1 1 0,0-1-1,0 0 1,0-1-317,0 2 129,1-1-1,-1 0 0,0 0 1,1 0-1,-1 1 1,0-1-1,1 0 1,-1 0-1,1 1 1,-1-1-1,1 0 0,-1 1 1,1-1-1,0 1 1,-1-1-1,1 1 1,0-1-1,0 0-128,4-1 79,0 0-1,0 0 1,0 0-1,0 1 1,0-1 0,0 1-1,0 0 1,2 1-79,9-2 89,1 1 1,-1 1-1,5 0-89,-16 1 10,-1 0-1,1 1 1,-1-1 0,1 1-1,-1 0 1,0 0 0,0 1-1,0-1 1,0 1 0,0 0 0,0 0-1,-1 0 1,0 1 0,1-1-1,-1 1 1,0-1 0,-1 1-1,1 0 1,-1 0 0,0 1 0,0-1-1,0 1-9,2 0 12,-2 1 0,1-1 0,0 1 0,-1 0 0,0 0 0,-1 0 0,1 0 0,-1 0 0,0 0 0,-1 0 0,0 0 0,0 1 0,0-1 0,0 0 0,-1 0 0,0 0 0,0 1 0,-1-1-1,0-1 1,0 1 0,0 0 0,-1 0 0,0-1 0,0 1 0,0-1 0,-1 0 0,1 0 0,-1 0 0,-1-1 0,0 2-12,-7 6 36,-1-1-1,0 0 1,-1 0 0,0-2-1,-1 0 1,0 0 0,-1-1 0,1-1-1,-1-1 1,-1 0 0,1-1-1,-1-1 1,-11 2-36,22-6 15,1 0 0,0 0 0,-1 0 0,1-1 0,0 0 0,-1 0 1,1 0-1,-2-1-15,6 2 0,0 0 0,1 0 1,-1-1-1,0 1 1,0 0-1,0-1 0,0 1 1,1 0-1,-1-1 0,0 1 1,0-1-1,1 1 1,-1-1-1,0 1 0,1-1 1,-1 1-1,1-1 1,-1 0-1,1 1 0,-1-1 1,1 0-1,-1 0 1,1 1-1,-1-1 0,1 0 1,0 0-1,0 0 0,-1 0 1,1 1-1,0-1 1,0 0-1,0 0 0,0 0 1,0 0-1,0 0 1,0 1-1,0-1 0,0 0 1,1 0-1,-1 0 0,0 0 1,0 1-1,1-1 1,-1 0-1,1 0 0,-1 0 1,0 1-1,1-1 1,0 0-1,-1 1 0,1-1 1,-1 0-1,1 1 1,0-1-2,3-3-7,0 1 0,0-1 0,0 1 0,0 0 0,1 0 0,0 0 0,-1 0 0,1 1 0,0 0 0,1 0 8,55-16-46,-34 11 28,215-53-2429,-195 47 632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28.991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 0 12027,'2'2'960,"0"0"808,2 2-1376,4 0-48,27 9 80,78 15-232,-56-20-128,1-4 64,-9-4-368,-5 4-1776,-25 4 768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29.344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51 3 8874,'-34'4'2857,"17"-2"-1457,26 4 24,21-4-848,19-6 32,5 0-32,13 0-223,-10 2-177,-1 0 464,-13 6-2481,-19 12-239,-26 2 248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31.915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110 153 8034,'2'-7'1418,"-1"4"-1245,1-1 0,-1 0 0,1 1 0,0-1 0,0 0 0,0 1 0,0 0 0,0 0 0,1 0 0,0 0 0,-1 0 0,1 0 0,0 0 0,0 1 0,1-1-173,20-15 216,0 0 1,17-9-217,-32 23 54,0-1 0,0 1 0,1 0 0,0 1 0,-1 0 0,1 0 0,0 1 0,1 1 0,-1 0 0,0 0-1,0 1 1,1 0 0,-1 0 0,0 1 0,0 1 0,0 0 0,0 0 0,0 1 0,0 0 0,-1 1 0,1 0 0,5 4-54,-5-3 59,-1 1-1,0 0 1,-1 1 0,1-1-1,-1 2 1,-1-1-1,1 1 1,-1 0 0,-1 1-1,1-1 1,-1 1 0,-1 1-1,0-1 1,0 1 0,-1 0-1,2 5-58,-2-3 125,-1 0-1,-1 0 0,1 0 0,-2 1 1,0-1-1,0 0 0,-1 1 0,-1-1 1,0 0-1,0 1 0,-2-1 0,1 0 1,-2 0-1,-1 4-124,-7 12 78,0 0 0,-2-1 0,-2-1 0,0-1 0,-1 0 1,-2-1-1,-6 6-78,-13 11 98,-3-1 0,0-1 0,-22 12-98,45-37 49,-1-1 0,0-1-1,-1-1 1,0-1-49,11-5 33,0-1 0,0-1 0,-1 0 0,1 0 0,-1-1 0,1 0 1,-1-1-1,0 0 0,0 0 0,-1-1-33,8 0 9,0 0 0,0 0 0,1 0 0,-1-1 0,0 1 1,0-1-1,0 0 0,0 1 0,1-1 0,-1-1 0,0 1 0,1 0 1,-1-1-1,1 1 0,-1-1 0,1 0 0,0 0 0,0 0 0,0 0 0,0 0 1,0 0-1,0 0 0,0-1 0,1 1 0,-1-1 0,1 1 0,0-1 1,0 0-1,0 1 0,0-1 0,0 0 0,0 0 0,1 0 0,-1 0 0,1 0 1,0 0-1,0-1-9,0-2-2,1 0 1,0 0-1,-1 0 1,2 0 0,-1 0-1,1 0 1,0 1-1,0-1 1,1 0-1,-1 1 1,1 0-1,1 0 1,-1-1 0,1 2-1,0-1 1,0 0-1,2-1 2,2 0-15,-1 0 0,1 1 0,0 0 0,0 0 0,1 1 0,-1 0 0,1 0 0,0 1 1,0 0-1,0 1 0,0 0 0,1 0 0,-1 1 0,0 1 0,7-1 15,1 2-6,0 0 1,0 1 0,0 1 0,0 1-1,0 0 1,0 1 0,-1 1-1,1 1 6,0 0-508,1-1 0,-1-1-1,1-1 1,16 2 508,4 0-1546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32.259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49 22 11466,'-1'-4'947,"-5"-13"552,6 17-1493,0 0 0,0-1 0,0 1 1,0 0-1,0 0 0,0 0 0,0 0 0,0 0 0,-1 0 0,1 0 1,0 0-1,0 0 0,0 0 0,0 0 0,0 0 0,0 0 0,0 0 1,-1 0-1,1 0 0,0 1 0,0-1 0,0 0 0,0 0 0,0 0 1,0 0-1,0 0 0,0 0 0,0 0 0,-1 0 0,1 0 0,0 0 1,0 0-1,0 0 0,0 1 0,0-1 0,0 0 0,0 0 0,0 0 1,0 0-1,0 0 0,0 0 0,0 0 0,0 0 0,0 1 0,0-1 1,0 0-1,0 0 0,0 0 0,0 0 0,0 0 0,0 0 0,0 0 1,0 1-1,0-1-6,-4 21 219,-10 77 144,6-54 357,2 1-1,0 35-719,6-79 25,0 0-1,0 0 1,0 0 0,0-1-1,0 1 1,0 0 0,0 0-1,1 0 1,-1 0 0,0 0-1,1-1 1,-1 1 0,0 0 0,1 0-1,-1-1 1,1 1 0,-1 0-1,1 0 1,-1-1 0,1 1-1,-1-1 1,1 1 0,0 0-1,-1-1 1,1 1 0,0-1 0,0 0-1,-1 1 1,1-1 0,0 0-1,0 1 1,0-1 0,0 0-1,-1 0 1,1 0 0,0 1 0,0-1-1,0 0 1,0 0 0,0 0-1,0-1 1,0 1-25,6-1 65,1 0-1,-1-1 1,1 1 0,-1-2 0,2 0-65,16-4 42,21 3-6,1 3 1,-1 1-1,33 5-36,15 4-2727,-68-6 952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32.611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92 1 12323,'-4'0'139,"0"1"1,0 0 0,-1 0-1,1 1 1,0-1 0,0 1-1,0 0 1,0 0 0,1 1 0,-1-1-1,0 1 1,1-1 0,0 1-1,0 0 1,0 0 0,0 1-1,0-1 1,0 1 0,1-1-1,0 1 1,0 0 0,0 0 0,0 0-1,0 0 1,1 0 0,0 0-1,0 1 1,-1 2-140,0 11 38,0 1 0,1 0 0,1 0 0,0 0 0,2 0 0,0 3-38,20 119 394,-12-86-16,-2 0 0,-2 1 1,-3 1-379,-4-39 132,0-1 1,-1 0 0,-4 11-133,1 3 84,4-29-322,1 0-1,0 1 0,0-1 1,0 0-1,0 0 1,0 0-1,0 1 1,1-1-1,-1 0 0,1 0 1,-1 0 238,4 3-1894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9:00.204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426 176 10546,'3'-10'231,"-2"0"0,1-1 0,-2 1 0,1 0 0,-1-1-1,-1 1 1,0-1 0,0 1 0,-3-8-231,4 16 17,-1-1-1,0 1 1,0 0-1,0 0 1,0 0-1,-1 0 1,1 0-1,0 0 1,-1 0-1,0 1 1,1-1 0,-1 0-1,0 1 1,0-1-1,0 1 1,0 0-1,0 0 1,0-1-1,0 1 1,0 1-1,0-1 1,-1 0 0,1 0-1,0 1 1,-1 0-1,1-1 1,0 1-1,-1 0 1,1 0-1,0 0 1,-1 0-1,1 1 1,0-1 0,-1 1-1,1-1 1,0 1-1,-1 0-16,-11 3 97,1 1-1,-1 1 1,1 0 0,0 1-1,-6 5-96,14-10 33,-18 12 99,0 2 0,0 0 0,2 1 0,0 1 0,1 1 0,1 1 0,1 1-1,0 0-131,9-8 31,0-1 0,1 1 0,0 1 0,1 0 0,0 0 0,2 0-1,-1 1 1,2-1 0,0 1 0,1 0 0,0 1 0,1-1-1,1 0 1,0 15-31,1-23 13,1 0 1,0-1-1,0 1 0,0-1 0,1 1 1,-1-1-1,2 0 0,-1 1 0,1-1 1,0 0-1,0-1 0,0 1 0,1-1 1,0 1-1,0-1 0,1 0 0,-1 0 1,1-1-1,0 1 0,0-1 0,1 0 1,-1-1-1,5 3-13,1-1 44,2 0 1,-1 0-1,0-1 1,1-1-1,0 0 1,0 0-1,0-2 0,0 1 1,0-2-1,1 0 1,7-1-45,8-1 77,1-2 0,-1-1 1,0-2-1,0 0 0,-1-2 1,0-1-1,4-3-77,-10 3 47,-1-1 1,0-1-1,-1 0 0,0-2 0,0 0 1,-2-2-1,0 0 0,0 0 1,-1-3-48,-10 11 16,0 0 0,-1-1 0,-1 1 0,1-1 0,-1 0 0,-1-1 1,0 1-1,0-1 0,-1 1 0,0-1 0,0 0 0,-1-1 0,-1 1 1,0 0-1,0 0 0,-1-4-16,-1 2-29,0 1 1,-1-1-1,-1 1 1,0 0-1,0 0 1,-1 0-1,0 0 1,-1 1-1,0-1 0,-1 1 1,0 1-1,-1-1 1,0 1-1,-4-4 29,-1-2-267,-1 2 0,-1 0 0,-14-11 267,21 19-262,1 0-1,-1 1 1,0 0-1,-1 0 1,1 0-1,0 1 1,-1 1-1,0-1 1,0 1-1,-3 0 263,-26 1-1693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32.970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53 174 11939,'-1'-5'189,"1"0"-1,-1 0 1,1 0 0,0 0 0,0 0 0,0 0 0,0 0 0,1 0 0,0 0 0,0 0 0,1 0 0,-1 0 0,1 1 0,0-1 0,0 1 0,0-1 0,2-1-189,1 0 152,-1 0 1,1 1-1,0 0 1,1 0-1,-1 0 1,1 0 0,0 1-1,0 0 1,0 0-1,1 1 1,2-2-153,3 0 96,0 0 1,1 1 0,-1 1-1,1 0 1,0 0 0,-1 1-1,1 1 1,0 0 0,0 1-1,0 0 1,0 1 0,0 1-1,6 1-96,-13-1 10,1 0 0,-1 0 0,1 1 1,-1 0-1,0 0 0,0 0 0,0 1 0,-1 0 0,1 0 0,-1 1 0,0-1 0,0 1 0,0 0 0,-1 1 0,0-1 0,1 2-10,-2-3 7,0 1 0,-1 0-1,0 0 1,0-1 0,0 1-1,0 1 1,-1-1-1,0 0 1,0 0 0,0 0-1,-1 1 1,0-1-1,0 0 1,0 1 0,-1-1-1,1 0 1,-1 0-1,-1 1 1,1-1 0,-1 0-1,0 0-6,-3 7 22,-1-1 0,0 0-1,-1-1 1,0 0 0,-1 0 0,0 0-1,-1-1 1,0 0 0,0-1 0,0 0-1,-1 0 1,-1-1-22,-28 18 96,-2-1 0,-24 10-96,28-15 42,-15 7 55,-38 14-97,111-45-45,0 0 0,1 2 0,-1 0 0,3 2 45,18-2-33,-1 2 0,10 3 33,-35-1-11,-1 1 0,0 0 0,0 1 0,0 1 0,0 0 0,-1 1 0,1 1 0,-1 0 0,0 1 11,-8-3 9,-1-1 1,1 1 0,-1 0 0,1 0 0,-1 1-1,-1-1 1,1 1 0,-1 1 0,0-1 0,0 0-1,0 1 1,-1 0 0,1 0 0,-1 0 0,-1 0-1,1 0 1,-1 1 0,-1-1 0,1 1 0,-1-1-1,0 5-9,0-8 20,-1 0 0,0 0 0,0 1 0,0-1 0,-1 0 0,1 0 0,-1 0 0,0 1 0,0-1 0,0 0 0,0 0 0,0 0 0,-1 0 0,1-1 0,-1 1 0,0 0 0,0 1-20,-3 0 37,1 0 1,0 1-1,-1-1 1,0-1-1,0 1 1,0-1-1,0 0 1,0 0-1,-2 0-37,-14 6 117,0-1 0,-1-2 0,0 0 0,-13 1-117,35-7 0,-31 5 29,0-2 0,0 0 1,-16-3-30,37 3-2301,20 4 391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33.320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91 9 11987,'5'-9'952,"3"11"856,-4 13-1272,-4-13-136,2 2 48,2 4 1,10 22-169,24 69 104,-40-68 8,-10 1 56,-8-8-112,-8 1-48,-1-11-104,-5-4-72,12-6-176,9-10-2769,7-14 1033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33.672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64 54 12331,'-17'-45'3086,"16"37"-2355,3 8-221,-1 1-463,0 0-1,-1 0 1,1 0 0,-1 0 0,1 0 0,-1 0 0,1 0 0,-1 0 0,0 1 0,1-1-1,-1 0 1,0 0 0,0 0 0,0 1 0,0 0-47,3 43 228,-1-21-87,-1 0-1,-1 0 1,-1 0-1,-1 0 1,-3 16-141,-18 60 711,11-51 89,-2 32-800,13-74 32,0 1-1,0-1 1,1 1 0,1 0-1,-1 0 1,1-1-1,0 1 1,1-1 0,0 1-1,0-1 1,1 0 0,3 7-32,-3-9 11,0 1 1,1-1-1,-1 0 1,1 0-1,1-1 1,-1 1-1,1-1 1,-1 0-1,1 0 1,0-1-1,1 1 1,-1-1-1,0 0 1,1-1 0,0 1-1,0-1-11,9 3 32,0-1-1,0 0 1,0-1-1,1-1 1,0 0-1,-1-2 1,1 1 0,0-2-1,-1 0 1,7-2-32,-1 0 45,0-1 1,0-2 0,-1 0 0,1-1 0,-1-1-1,-1 0 1,9-7-46,-22 12 16,1-1 0,-1 0 0,0 0 0,0-1 0,-1 0 0,1 0 0,-1 0 0,3-5-16,-7 8 2,1 0 1,-1 0-1,1-1 1,-1 1-1,0 0 1,0-1-1,0 1 1,0-1-1,-1 0 0,1 1 1,-1-1-1,1 0 1,-1 1-1,0-1 1,0 0-1,0 1 1,0-1-1,-1 0 1,1 1-1,-1-1 1,1 1-1,-1-1 1,0 1-1,0-1 1,-1-1-3,-1 0-5,1 0 0,-1 0 1,0 1-1,0-1 0,0 1 1,-1 0-1,1 0 1,-1 0-1,0 0 0,0 1 1,0 0-1,0-1 1,0 1-1,0 1 0,0-1 1,-1 1-1,1-1 1,-1 1-1,1 1 0,-1-1 1,1 1-1,-1-1 1,0 1-1,1 0 5,-13 0-24,0 1-1,0 1 1,0 0 0,1 1-1,-16 5 25,3 0-39,1 2-1,-17 8 40,33-13-9,2 0-1,-1 2 1,0-1-1,1 1 1,1 0 0,-1 1-1,-4 5 10,12-11 5,0 1-1,-1 0 1,1 0 0,0 0-1,0 0 1,0 0 0,1 0 0,-1 0-1,1 1 1,0-1 0,-1 0-1,1 4-4,1-5-27,-1-1 0,1 1-1,0-1 1,0 1 0,1-1 0,-1 1-1,0-1 1,0 0 0,1 1 0,-1-1-1,1 1 1,-1-1 0,1 0 0,-1 1-1,1-1 1,0 0 0,0 0 0,0 0-1,0 1 1,0-1 0,0 0 0,0 0-1,0 0 1,0-1 0,0 1 0,0 0-1,1 0 1,-1-1 0,0 1 0,2 0 27,22 7-2609,3 4 231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34.134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7 34 6825,'-6'-25'4546,"5"16"-2917,6 16 593,0 5-1952,-1 1 1,0 0-1,-1 0 1,-1 0 0,0 0-1,0 10-270,1 84 851,-4-77-502,2 48 289,3 0-1,3 0 1,16 69-638,-18-122 51,0-6 76,-1 0 0,-1 0 0,0 19-127,-2-29 407,1-15-87,-2 4-313,1-1 0,-1 1-1,1 0 1,0-1 0,0 1 0,0 0-1,1-1 1,-1 1 0,0 0 0,2-1-7,0 1 6,0 0 1,1 1-1,-1 0 1,1-1 0,-1 1-1,1 0 1,-1 1 0,1-1-1,0 1 1,-1-1 0,1 1-1,3 1-6,19-3 61,89-9 1085,97 4-1146,-204 7 354,27 2-1590,-22 3-893,-13-5 2025,0 0 0,0 0 0,1 0 0,-1 1 0,0-1 0,0 0 0,0 1 0,1-1 0,-1 0 0,0 0 1,0 1-1,0-1 0,0 0 0,0 1 0,0-1 0,1 0 0,-1 1 0,0-1 0,0 0 0,0 0 0,0 1 0,0-1 0,0 0 1,0 1-1,-1-1 0,1 0 0,0 1 0,0-1 0,0 0 0,0 1 0,0-1 0,0 0 104,-2 2-346,1-1-1,0 0 0,-1 1 1,1-1-1,0 0 0,-1 0 1,1 0-1,-1 0 1,0 0-1,0 0 347,2-1-1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37.716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47 59 512,'-46'-56'3662,"46"54"-1024,6 4-1494,-4 0-875,0 0 1,0-1 0,1 1-1,-2 0 1,1 0 0,0 1-1,0-1 1,1 2-270,17 29 322,0 1 0,-3 1 1,1 3-323,-9-16 99,-2 0 0,0 0 0,-1 1 0,-1 0 1,2 17-100,-2 20 193,-2 31-193,-3-65 16,-7 895 332,5-837-286,1 93 322,0-166-272,-1-15-108,0-22-219,1 18 80,-3-42-926,2-10-861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2:38.761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2 552 2200,'-1'-11'769,"1"-1"0,0 0-1,1 0 1,1 1 0,0-1-1,0 0 1,1 1-1,0 0 1,4-7-769,-4 12 140,0 1 0,0-1 0,0 1 0,1-1-1,-1 1 1,2 1 0,-1-1 0,0 0 0,1 1 0,0 0 0,0 0 0,0 0-1,0 1 1,1 0 0,-1 0 0,1 0 0,0 1 0,3-1-140,9-3 72,0 1 0,1 1 0,0 1 0,0 1 0,12 0-72,29 2 183,8 3-183,37 1 78,-43-5-45,0-3 0,-1-2-1,1-3 1,40-11-33,-55 7 16,174-41 28,-155 41-38,1 2 0,22 2-6,113 2 7,-69 4-7,10-6 14,41-12-14,144-31 17,38-5-1,-233 42-7,104 3-9,-46 18 1,80 17-1,-87-5 21,104-7-21,-57-21 27,30-13-27,95-6 15,227 14-15,-152 26 8,416-11 2,-679-2-3,-112 1-6,0 2 0,-1 3 0,1 2 0,-1 3 1,0 2-1,32 11-1,-38-6-1,17 6 4,1-2 1,1-4-1,33 3-3,-44-14 31,8-3-31,-28-2 110,-1 2 0,1 2 0,28 6-110,-60-9 16,1 0-1,-1 0 0,0 1 0,0 0 0,0 0 0,0 0 1,0 1-1,0-1 0,-1 1 0,1 1 0,-1-1 0,0 0 0,0 1 1,0 0-1,0 0 0,-1 0 0,0 0 0,0 1 0,0-1 1,0 1-1,0 0 0,0 2-15,6 15 22,2-1 1,0 0-1,12 15-22,-17-28 11,0 0-1,1-1 1,0 1-1,0-1 1,1-1 0,0 0-1,0 0 1,1 0 0,0-1-1,4 2-10,23 9 66,-18-8 4,0 1 0,0 0 0,8 7-70,-21-13 18,0 1 0,0 0 0,-1 0 0,1 0 0,-1 1 0,0 0 0,0 0 0,-1 0 0,1 0 0,-1 1 0,0-1 0,0 1 0,0 1-18,7 27 95,-9-29-53,1 1 1,-1 0 0,1-1 0,0 0 0,0 1-1,1-1 1,0 0 0,-1 0 0,2-1 0,-1 1 0,0 0-1,1-1 1,0 0 0,0 0 0,0 0 0,1-1-1,1 2-41,29 15 335,-27-16-279,0 0 1,0 1 0,-1 0-1,0 0 1,0 0 0,0 1-1,0 0 1,5 7-58,-5-3 20,-1 0 0,0 1 0,0 0 1,-1 0-1,-1 0 0,0 0 0,0 1 0,-1 0 0,1 9-20,3 24 98,1 45-98,-6-58 21,0-14-15,25 271 79,-17-213-17,5-1 1,19 60-69,-24-103-142,11 37 832,12 68-690,-30-115-274,0-1 1,-1 1-1,-1 0 1,-1 0-1,-1 0 1,-1 0-1,-1 0 1,-3 12 273,-9 13-1495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8-10-09T03:28:57.74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4570 5090 388 0,'-4'-6'499'15,"0"3"-96"-15,2 3 45 16,2-1-207-16,0-1-27 16,0 1-78-16,1-1-6 15,1-2-43-15,2 0-9 16,5-4-22-16,46-41-11 15,-38 39-21-15,1 1-7 0,-2 4-7 16,0 3-3-16,0 2-4 16,2 3-1-16,-2 1-1 15,3 5 0-15,-2 4-1 16,1 3 0-16,-2 0 0 16,4 6-1-16,-6-3 1 0,-1 3-2 15,-3 0 1-15,-3 6 0 16,-5 1-1-16,-1 5 1 15,-2 0 1-15,-3 8 0 16,-2-4 1-16,-5 6 1 16,1-3-1-16,-5 6 1 15,1-7 1-15,-3 3 0 16,1-10-1-16,-4 4 1 16,3-6 1-16,-5-2 8 15,4-7 8-15,2-2 10 16,2-10 2-16,2-4 5 15,0-7-8-15,0-7-7 16,1-4-9-16,0-6-5 16,3-4-4-16,1 0-3 15,4 2-1-15,1-1-1 16,6 8-1-16,1-1-1 0,4 2 2 16,5 3 1-16,1 0 1 15,5 1 0-15,2 0 3 16,1 1-1-16,0 3 0 15,2 7 2-15,-2 4 0 16,0 5 3-16,-3 6 2 16,5 2 4-16,-3-1 2 0,2-1 7 15,-2-3-1-15,1 1 0 16,-4-5-2-16,0 0-3 16,-2-2-8-16,-1-2-1 15,-5-3-3-15,2 0-20 16,-3-2-33-16,1-2-109 15,-1 0-94-15,3 1-391 16,-4-1 9-16</inkml:trace>
  <inkml:trace contextRef="#ctx0" brushRef="#br0" timeOffset="2269.87">12009 4944 403 0,'1'-4'390'0,"2"-1"-30"16,3 1-67-16,-6 3-31 15,1 0-89-15,1-2-30 16,1 1-54-16,0 0-4 16,3-2-20-16,7-2 7 15,34-19-13-15,-31 17 2 16,-1 1-17-16,2 0-9 15,-2 5-17-15,1 3-4 16,-4 2-7-16,2 5 2 16,-3 2-3-16,2 6 1 15,-3 0-3-15,3 8-1 16,-4 2-2-16,-1 6 0 16,-2-2 0-16,1 4 0 0,-1-2 0 15,1 2 0-15,0-4 0 16,0 6 0-16,0-5 0 15,-4 4 1-15,0-3-1 16,-3 6 3-16,0-6 0 16,-4 7 2-16,0-5 1 15,-4 5 2-15,0-8 0 16,-2 3 1-16,-2-9-1 0,-2 3 1 16,1-7-2-16,-6 0 2 15,1-2-2-15,-3-4 3 16,1-5-1-16,0-4 3 15,4-5 0-15,1-6 2 16,2-4-4-16,0-8 0 16,4 0-4-16,0-7-3 15,2 3-3-15,3 0-1 16,5 7-3-16,3-2 0 16,4 5 0-16,5 2 0 15,2 0 1-15,4 0 1 16,3 5 1-16,2-1 1 15,1 1 0-15,0 4 0 16,-4 2 0-16,3 10-2 16,-4 2 0-16,1 7 0 0,-2 0 1 15,4 7 0-15,-3-5 2 16,3 4 3-16,-4-4 1 16,3 1 3-16,-5-7-2 15,2-1 1-15,-4-4-3 16,0-2 0-16,-2-3-13 15,-1-2-73-15,-3-3-67 16,4-2-421-16,-1-2 45 0</inkml:trace>
  <inkml:trace contextRef="#ctx0" brushRef="#br0" timeOffset="14628.67">1205 9477 840 0,'-1'6'349'16,"3"7"49"-16,4 8-208 15,1 5-18-15,4 14-23 16,1 2-57-16,2 6-4 15,-3-6-18-15,0 4 6 16,-6-10-14-16,-1-2 3 16,-4-9-15-16,-1-6-1 15,-2-8-13-15,1-10 2 16,0-11-12-16,2-12-3 16,1-9-10-16,4-14-6 0,3-4-7 15,4-8-1-15,3 8-1 16,4 3 0-16,-2 13 1 15,4 5 2-15,-2 13 0 16,2 7 1 0,-2 8-1-16,0 9 1 0,-1 11-1 15,5 13 0-15,-4 6 2 0,4 10 1 16,-2-3 0-16,2 3 0 16,-6-9 0-16,0 0 0 15,-5-9 0-15,0 1-30 16,-4-6-42-16,-1-4-126 15,0-6-175-15,1-6-197 16,0-9-89-16</inkml:trace>
  <inkml:trace contextRef="#ctx0" brushRef="#br0" timeOffset="14930.84">2056 9418 817 0,'-8'-4'452'0,"4"4"7"0,8 1-149 16,-4-2-56-16,2 0-45 16,3 0-68-16,19-2-25 15,39-9-59-15,-25 4-17 16,0 3-25-16,4 2-39 16,-5 4-55-16,-5 6-284 15,-12 6-213-15,-18 7-74 16</inkml:trace>
  <inkml:trace contextRef="#ctx0" brushRef="#br0" timeOffset="15124.33">2090 9739 991 0,'-6'22'292'0,"9"-12"110"16,13-7-285-16,10-10-1 15,2-4-29-15,13-8-26 16,-3 0-59-16,3-7-134 0,-2 4-235 15,4-2-51-15,-8 2-187 16</inkml:trace>
  <inkml:trace contextRef="#ctx0" brushRef="#br0" timeOffset="16961.45">3126 9098 615 0,'2'-3'372'16,"0"0"-21"-16,1 0-111 16,-1 2-80-16,1 2-27 15,1 3-37-15,11 27 1 16,10 43-19-16,-17-28 1 16,-1-4-18-16,0 1 2 15,-2-10-11-15,-1-1 7 16,-1-13-8-16,-1-3 2 15,-2-8-12-15,0-6 0 16,-1-9-13-16,1-7-5 16,-1-6-9-16,3-10-5 15,4-3-5-15,5-11-4 16,2 0-2-16,7-7-1 16,-2 8 1-16,4 0-2 0,-2 12 0 15,1 4 0-15,-2 13-1 16,0 8-1-16,-2 6 0 15,-2 11-2-15,-2 9 2 16,0 12 2-16,-3 8 2 16,1 11 1-16,-5-4 2 15,-2 5 0-15,-3-11-1 0,1-7 2 16,-2-12 1-16,2-7 4 16,0-13 0-16,3-11 3 15,2-8-3-15,5-15 0 16,2-5-5-16,8-16-1 15,1 2-2-15,7-6-1 16,0 11 0-16,6 4 1 16,-6 16 0-16,4 10 3 15,-6 12 0-15,0 13 1 16,-6 9 0-16,1 13 1 16,-4 6-3-16,4 9 2 15,-3-5-2-15,2 4-15 16,-4-10-36-16,1 2-189 15,-5-10-306-15,-1 5 4 16</inkml:trace>
  <inkml:trace contextRef="#ctx0" brushRef="#br0" timeOffset="17420.2">2959 9946 720 0,'-23'10'442'0,"4"-1"3"16,25-1-119-16,3-4-112 16,10-3-29-16,22-8-19 15,11-4-42-15,29-8-3 16,3-2-33-16,21-6-10 0,-11 1-25 15,15 1-12-15,-19 8-19 16,3 3-6-16,-22 7-11 16,-3 8-2-16,-18 3-4 15,-4 4-29-15,-15-1-27 16,-5 2-85-16,-10-1-68 16,-7 2-399-16,-10 1 55 0</inkml:trace>
  <inkml:trace contextRef="#ctx0" brushRef="#br0" timeOffset="18440.34">3104 10470 908 0,'-1'-4'358'0,"0"-2"53"16,-1 1-225-16,2 3-32 16,0 1-18-16,0 3-6 15,2 13-23-15,7 60-2 16,-5-30-24-16,0 12 0 15,-4-3-22-15,-1 7-3 0,-3-7-10 16,-2 3-7-16,1-11-19 16,-2 0-4-16,1-13-7 15,-1-6 1-15,1-9 0 16,-1-10 3-16,3-12 1 16,-2-15 0-16,3-6 0 15,-1-20-3-15,2-5-6 16,0-14-1-16,2 3-2 0,1-9-1 15,2 13-1-15,3 0-1 16,2 18 1-16,3 6 1 16,1 14-1-16,4 9 0 15,1 10 1-15,7 7 0 16,2 5-1-16,9 5 0 16,-2-1 1-16,6 0 1 15,-4-5 0-15,-1-3 0 16,-4-5 0-16,4-9 1 15,-3-6 0-15,7-12-2 16,1-6 1-16,3-10-1 16,-5-2-2-16,1-1 1 15,-10 7 0-15,-3 2-1 16,-8 14 0-16,-4 6-1 0,-6 9 0 16,-4 13-3-16,-1 7 2 15,-4 16-1-15,1 9 2 16,-3 21 7-16,2 4 6 15,1 14 7-15,3-5 2 16,2 8 1-16,0-13-4 16,2 1-2-16,0-11-5 15,0 1 0-15,-2-15-1 16,4-5 0-16,-3-12-8 0,0-9-47 16,-2-11-38-16,3-5-113 15,-2-10-434-15,2-14 75 16</inkml:trace>
  <inkml:trace contextRef="#ctx0" brushRef="#br0" timeOffset="18949.99">4619 9510 991 0,'5'1'329'0,"12"-4"123"15,6 0-277-15,11-4 31 16,5 1-31-16,10-3-41 16,-5 1-66-16,3 3-16 15,-9 2-34-15,-1 2-73 0,-11 5-62 16,-6 3-404-16,-12 3 52 15</inkml:trace>
  <inkml:trace contextRef="#ctx0" brushRef="#br0" timeOffset="19129.5">4614 9862 958 0,'-4'13'394'0,"12"-1"37"15,12-9-272-15,13-5 2 16,5-6-82-16,7-6-23 15,-3-1-29-15,3-3-10 16,-8 2-28-16,-1-2-101 16,-6 6-121-16,-2-1-224 15,-4 3-66-15</inkml:trace>
  <inkml:trace contextRef="#ctx0" brushRef="#br0" timeOffset="20773.1">6297 8762 541 0,'1'-4'346'0,"1"2"-7"16,2 3-112-16,-4-1-35 16,0 1-47-16,0 3-21 0,0 7-29 15,-3 15 8-15,-9 36-26 16,1-29 3-16,-2 1-12 15,-4 6-1-15,-2-2-20 16,-1 8-5-16,-2-2-17 16,-1 5-5-16,5-7-8 15,3-1 0-15,4-14-2 16,7-4 5-16,4-10-1 0,8-7 5 16,5-4-2-16,10-3-1 15,2-3-5-15,10-5-1 16,0-2-6-16,4-4 1 15,-5-3-2-15,0-2 0 16,-5 1 0-16,-3 2-28 16,-7 1-25-16,-2 0-74 15,-6 2-61-15,1 0-355 16,-4 1 54-16</inkml:trace>
  <inkml:trace contextRef="#ctx0" brushRef="#br0" timeOffset="21023.44">6572 8753 346 0,'1'16'332'0,"-2"1"-15"16,-2 13-15-16,3 2-34 15,0 17 6-15,0-2-79 16,0 16 1-16,0 0-51 15,-1 9-34-15,0-11-49 16,2 6-22-16,0-15-29 0,1-5-39 16,1-13-55-16,-1-4-381 15,3-13-57-15,-3-7-162 16</inkml:trace>
  <inkml:trace contextRef="#ctx0" brushRef="#br0" timeOffset="21214.93">6875 9323 417 0,'-2'24'403'0,"-1"9"-47"16,1-4-61-16,-1 4-99 15,1-5-79-15,0-1-45 16,2-6-48-16,0-2-95 0,1-8-169 15,3-4-138-15,3-6-96 16</inkml:trace>
  <inkml:trace contextRef="#ctx0" brushRef="#br0" timeOffset="21836.28">7140 9003 646 0,'5'-6'341'0,"5"-1"33"16,2-1-134-16,8-2-49 15,5-2-24-15,8-4-27 16,-1 0-50-16,6-1-14 16,-5-1-34-16,-3 1-17 15,-7 2-15-15,-7 0 1 16,-9 3-2-16,-6 2 0 0,-7 1-1 16,-8 1 6-16,-7 3-1 15,-10 3 8-15,-1 5 1 16,-7 8 0-16,4 4-7 15,0 5-3-15,7 3-10 16,2 3-2-16,12-3-2 16,3 5 0-16,11-3-1 15,14 0 3-15,8-5-1 16,12 2 3-16,6-5-1 0,10 0 2 16,-6-2-1-16,8 5 1 15,-7 0-1-15,-2 1 4 16,-11 4 2-16,-4 1 30 15,-15-2 14-15,-10 2 25 16,-11-2 1-16,-15-1 6 16,-6-1-26-16,-13 4-12 15,-1-4-22-15,-8 5-7 16,6-6-11-16,1-1-39 16,9-5-34-16,9-4-93 15,12-5-54-15,11-4-271 16,13-7-79-16,14-2-77 15</inkml:trace>
  <inkml:trace contextRef="#ctx0" brushRef="#br0" timeOffset="22398.76">7821 9230 445 0,'0'-1'423'0,"-3"1"-18"16,-2 0-43-16,4 0-73 15,-1 0-52-15,-3 1-21 16,1 1-71-16,-8 5-22 15,-37 29-50-15,31-17-25 16,4 2-30-16,-2 6-7 16,6-2-6-16,5 2 1 15,5-7 0-15,8-4 4 16,6-9 1-16,10-10 2 16,5-9 0-16,8-7-2 15,-2-5-4-15,6-6-1 0,-6 3-3 16,1 1 0-16,-9 5-1 15,0 0 0-15,-9 8-1 16,-1 3-1-16,-5 7-2 16,-2 8-1-16,-2 9-1 15,2 8 1-15,-3 7 2 0,-1 8 3 16,0 2 2-16,-3 6 3 16,-3-2 4-16,-10 4 14 15,-4-8 4-15,-11 6 9 16,-5-6-1-16,-11 4 0 15,1-6-15-15,-7 0-5 16,6-11-8-16,-4-2-6 16,9-10-21-16,1-3-57 15,9-6-52-15,3-1-151 16,8-5-345-16,1-2 34 16</inkml:trace>
  <inkml:trace contextRef="#ctx0" brushRef="#br0" timeOffset="23047.03">6011 10252 971 0,'-8'0'449'0,"3"-4"23"16,3 6-257-16,1-4-22 0,1 2-71 15,1 0 2-15,3 0-24 16,30 0 14-16,56 0-22 16,-2-4-5-16,12-3-27 15,37-3-7-15,2-3-18 16,29 0-5-16,-12-1-10 16,19 1-3-16,-25 4-8 0,10 3-3 15,-28 5-1-15,1 6 3 16,-28 3-1-16,-3 2 1 15,-31 3-1-15,-5 2 1 16,-22-3-13-16,-10 2-54 16,-18-1-42-16,-5-3-117 15,-11-1-189-15,-13 3-228 16,-5-5-48-16</inkml:trace>
  <inkml:trace contextRef="#ctx0" brushRef="#br0" timeOffset="44062.71">6139 10586 521 0,'3'-10'412'0,"-6"0"-14"15,-1 1-79-15,-2-2-62 16,-2 5-64-16,-4 1-10 15,1 4-54-15,-5 5-18 16,-4 8-31-16,-4 10-1 16,1 7-31-16,-9 11-7 15,2 4-7-15,-6 13-8 16,7 0-16-16,0 13 6 0,6-2 3 16,5 12 8-1,11-11-1-15,3 2 3 0,10-13-11 16,11-5-6-16,8-16-9 15,9-9 1-15,3-14-2 16,9-13 3-16,-1-12 0 16,5-12 0-16,-6-6-1 15,3-5 0-15,-14-2 0 16,-7-4 4-16,-15 4 1 0,-10 1 4 16,-13 7-2-16,-13 6 5 15,-6 12 2-15,-10 17 1 16,-1 13-2-16,-5 12 8 15,7 6-2-15,-1 5-6 16,14-4-4-16,2-1 0 16,14-7-9-16,7-2-4 15,11-8-15-15,8-5-44 16,5-8-33-16,6-7-114 16,3-6-107-16,8-7-319 15,-3-1 4-15</inkml:trace>
  <inkml:trace contextRef="#ctx0" brushRef="#br0" timeOffset="44478.64">6629 10785 1281 0,'-7'-16'462'16,"-8"9"52"-16,-2 7-365 15,-6 7 9-15,-2 6-75 16,-4 12 3-16,4 7-8 0,-4 14 10 16,7 5-21-16,8 11-4 15,9-5-18-15,11-4-10 16,9-14-20-16,15-9-4 16,6-22-3-16,15-10 2 15,-1-12 0-15,8-18 1 16,-7-11-2-16,1-12 1 15,-17-3-1-15,-6-8 6 16,-14 10 1-16,-15-2 3 16,-14 10 5-16,-12 5 7 15,-4 11-4-15,-9 9-4 16,3 14-7-16,-2 11-9 16,8 7-9-16,1 6-43 0,12 2-27 15,7 6-94-15,10-2-82 16,7 10-426-16,5-1 59 15</inkml:trace>
  <inkml:trace contextRef="#ctx0" brushRef="#br0" timeOffset="44659.12">6999 11145 679 0,'3'36'619'0,"-4"8"-116"16,-4-7-1-16,-2 6-381 16,1-4-33-16,-1 4-27 15,3-11-43-15,-1-1-41 16,3-10-62-16,3-6-434 16,4-13 91-16</inkml:trace>
  <inkml:trace contextRef="#ctx0" brushRef="#br0" timeOffset="46500.06">7467 10750 147 0,'0'-4'281'0,"0"-4"-25"16,3-6 65-16,7-34-56 0,-6 33 19 15,-3 3-65-15,-1 1 5 16,-5 1-53-16,-3 6 0 15,-3 5-51-15,-4 12-6 16,-2 3-39-16,-4 15 0 16,0 6-19-16,-5 18 3 15,2 2-15-15,1 15 0 16,9-2-12-16,7 2-2 16,13-14-10-16,13-7-1 15,4-17-5-15,5-12-1 16,6-15-2-16,7-14 3 15,-1-8-2-15,6-19 2 16,-5-5-4-16,2-13 3 0,-12-1-3 16,-4-11 4-16,-15 5 0 15,-9-8 3-15,-12 5-3 16,-9-3-3-16,-9 13-1 16,-6 9-4-16,1 15-5 15,-5 15-4-15,5 14-1 16,3 13-20-16,9 6-25 15,6 5-69-15,9 2-55 0,5 7-179 16,5 0-270-16,6 4 2 16</inkml:trace>
  <inkml:trace contextRef="#ctx0" brushRef="#br0" timeOffset="46958.32">7888 10714 1072 0,'-7'-21'542'0,"-9"6"9"16,-3 8-282-16,-7 9-77 15,2 4-105-15,-2 7-45 16,7 4-46-16,9 5-5 16,12-3 0-16,15 6 1 15,12-5 1-15,13 8 3 0,3 0 2 16,4 5 2-16,-7 3 0 15,-8 11-1-15,-13-2 0 16,-13 9 1-16,-16-6 1 16,-13 4 5-16,-6-9 1 15,-13-1 6-15,1-13 2 16,-1-5 5-16,9-15 3 16,3-16 2-16,15-15-8 15,16-12-3-15,8-14-8 0,16-18-7 16,6-4-4-16,9-14 2 15,-4 4 1-15,1-7 10 16,-13 13 15-16,-7-3 34 16,-15 17 11-16,-13 8 7 15,-10 19-10-15,-10 13-19 16,-3 19-37-16,-5 13-22 16,4 8-36-16,2 14-81 15,9-1-74-15,3 13-431 16,12-2 47-16</inkml:trace>
  <inkml:trace contextRef="#ctx0" brushRef="#br0" timeOffset="47437.07">8249 10948 909 0,'-14'-2'457'0,"-6"5"23"15,3 3-184-15,-3 10-146 16,-2 6-28-16,-5 6-16 16,9 2-52-16,3 3-6 15,8-9-12-15,10-7-13 16,11-9-11-16,9-11 0 15,4-9-2-15,8-11 1 16,0-2-4-16,1-4-2 16,-5 6-3-16,0 7-2 15,-8 10-4-15,5 12-1 16,-4 11-1-16,6 13 1 16,-4 5 2-16,3 8 3 15,-10 1 0-15,-5 7 23 16,-13-7 19-16,-14 9 36 0,-12-5 13 15,-17 8 23-15,-6-9-16 16,-13 2 2-16,4-9-33 16,-6-6-13-16,9-14-19 15,1-6-8-15,14-11-29 16,6-9-35-16,16-4-27 16,14-11-82-16,15-5-65 15,15-11-472-15,9-2 91 0</inkml:trace>
  <inkml:trace contextRef="#ctx0" brushRef="#br0" timeOffset="47716.28">8895 10534 691 0,'5'4'529'0,"-7"15"-32"16,-6 11-46-16,-8 21-236 16,-5 7-15-16,-8 22-20 15,3 3-65-15,-5 14-20 16,3-11-37-16,0 9-20 0,9-19-25 16,-1-4-28-16,8-21-37 15,2-7-104-15,7-19-463 16,12-12 85-16</inkml:trace>
  <inkml:trace contextRef="#ctx0" brushRef="#br0" timeOffset="48311.73">9077 11181 524 0,'22'18'546'16,"-8"-3"-98"-16,-4 3-17 15,-1 1-217-15,-2-3-50 16,-1-3-84-16,-2-4-19 16,1-8-23-16,3-6-7 15,3-6-12-15,1-6-3 16,3-1-6-16,5-2-4 15,-3 2-6-15,2 6-1 16,-7 5-3-16,-3 6 1 0,-4 6 0 16,-3 7 1-16,0-1 1 15,0 2 2-15,4-3 1 16,3-4-24-16,5-5-18 16,3-6-36-16,1-2-11 15,4-5-2-15,-2 2 24 16,-4 1 31-16,-4 3 52 0,-8 1 41 15,-3 4 12-15,-5 6 12 16,3-5-11-16,-2 2-13 16,0 1-22-16,-8 15 6 15,-14 37-6-15,24-31 6 16,7-4-2-16,8-3 1 16,5-8-15-16,11-8-2 15,2-6-8-15,5-9-1 16,-2-6-6-16,1-6 0 15,-10 0-2-15,-4 0 3 16,-10 5 7-16,-9 3 7 16,-8 10-3-16,-3 1-3 15,-3 6-4-15,-2 1-16 16,3-2-31-16,3-2-87 16,2-4-70-16,4-13-410 0,8-9 32 15</inkml:trace>
  <inkml:trace contextRef="#ctx0" brushRef="#br0" timeOffset="48479.25">9735 10790 1140 0,'5'-7'463'0,"2"13"28"15,1 15-241-15,-1 11-107 16,2 16-18-16,-1 11-33 0,1 13-10 16,-1-1-39-16,0 7-12 15,-3-12-25-15,0-2-40 16,-3-14-32-16,0-5-80 15,-2-15-98-15,2-8-327 16,2-16 36-16</inkml:trace>
  <inkml:trace contextRef="#ctx0" brushRef="#br0" timeOffset="48821.33">10329 10068 965 0,'-6'0'574'15,"5"-2"-65"-15,7 1-127 16,-5 1-257-16,3 0-43 16,29 1-23-16,44 3-11 15,-34-5-41-15,6 0-107 16,-10 2-450-16,-3 3 104 15</inkml:trace>
  <inkml:trace contextRef="#ctx0" brushRef="#br0" timeOffset="48955.97">10380 10369 770 0,'19'1'396'0,"19"-6"14"15,6 1-147-15,16-4-158 16,-2 1-39-16,3-2-191 0,-11 2-285 15,-3 3 10-15</inkml:trace>
  <inkml:trace contextRef="#ctx0" brushRef="#br0" timeOffset="64145.96">11643 9140 935 0,'-21'0'402'16,"2"0"48"-16,-4 3-200 15,0 3-87-15,-5 8-16 16,2 1-57-16,-4 10-15 15,3 4-38-15,-2 10 20 16,6 4-9-16,0 14 2 16,7 0-5-16,3 16 16 15,10-3-24-15,11 10 0 16,7-13-8-16,15 2-4 0,7-20-10 16,15-10 1-16,1-18-1 15,12-15 0-15,-2-16-3 16,9-18 2-16,-6-9-1 15,3-19-1-15,-12-4 0 16,-6-18 1-16,-14 6-1 16,-9-15 5-16,-18 12 0 0,-12-8 4 15,-13 12 5-15,-14 2 15 16,-6 19-4-16,-10 10-3 16,2 19-6-16,-7 16-12 15,9 11-19-15,1 7-7 16,12 3-1-16,4 8-15 15,9-1-15-15,4 4-62 16,9-2-41-16,4 7-104 16,6-2-391-16,7 10 75 15</inkml:trace>
  <inkml:trace contextRef="#ctx0" brushRef="#br0" timeOffset="64395.8">12386 9633 949 0,'4'18'428'16,"-7"5"51"-16,-21 1-189 0,12 9-167 15,-1 2-12-15,2 3-32 16,4-3-58-16,1 3-7 16,5-8-33-16,1 0-97 15,1-7-119-15,1-3-265 16,0-10-46-16</inkml:trace>
  <inkml:trace contextRef="#ctx0" brushRef="#br0" timeOffset="64945.01">12938 9134 1205 0,'-12'-1'446'0,"-4"7"54"15,-2 3-332-15,-8 13-19 16,2 7-56-16,-1 17-5 15,3 8-14-15,0 20 6 16,8 1-20-16,11 10-5 16,8-11-18-16,18-6-3 15,11-22-12-15,17-16 0 16,3-21-5-16,13-18-2 16,-6-20-6-16,9-20-6 15,-8-7-8-15,-1-14 0 16,-14 3-1-16,-12-3 5 15,-20 12 6-15,-17-9 7 16,-19 12 2-16,-18 2 5 0,-7 14-5 16,-7 9-7-1,3 22-6-15,2 11-30 0,11 11-38 16,5 5-107-16,12 1-71 16,11 3-378-16,9-7 21 15</inkml:trace>
  <inkml:trace contextRef="#ctx0" brushRef="#br0" timeOffset="66248.89">13620 9413 640 0,'-3'6'468'0,"2"-3"-33"16,4 2-64-16,-3-5-197 16,1-1 12-16,2-1-77 15,0-3-10-15,10-15-16 16,25-49 9-16,-28 33-23 16,-3-10 5-16,-6 3-8 0,-5-7 3 15,-7 10-16-15,-5-1-3 16,-1 16-17-16,-3 6-9 15,3 13-14-15,1 3-7 16,4 6-8-16,7 2-4 16,6 0 0-16,9-2 1 15,7-3 2-15,8-3 1 16,2-5 2-16,5 0 2 16,-2-1 1-16,2-1 0 15,-8 5 0-15,0 1-1 16,-7 3 1-16,-1 6-3 15,-3-1 1-15,1 7-4 16,-4 4-1-16,3 10-2 16,-4 5 2-16,3 21 0 15,-4 3 5-15,-1 17 8 16,-3 1 4-16,0 11 5 16,-3-15 2-16,1 10-2 0,-1-14-3 15,2-3-3-15,-2-15-2 16,1-4-5-16,-1-13-14 15,-2-7-64-15,-1-9-37 16,-2-6-131-16,-1-6-378 16,-11-8 61-16</inkml:trace>
  <inkml:trace contextRef="#ctx0" brushRef="#br0" timeOffset="66409.39">13661 9580 662 0,'-8'5'531'16,"6"0"-76"-16,13-5-18 15,6-4-296-15,11-3 24 16,5-3-51-16,12-3-25 16,-2 2-23-16,6-2-16 15,-7 1-45-15,4 2-85 16,-9 1-71-16,0 0-394 16,-8 2 28-16</inkml:trace>
  <inkml:trace contextRef="#ctx0" brushRef="#br0" timeOffset="67898.6">14226 9126 485 0,'4'2'372'0,"4"-4"-33"16,7-1-52-16,3-2-119 15,9-3 6-15,0 0-62 16,8-2-8-16,-1-2-20 15,4 2-2-15,-6 2-38 16,1-1-10-16,-10 6-11 0,-2 0-6 16,-6 1-24-1,-3 2-90-15,-4 0-103 0,-2 2-266 16,-4 0-34-16</inkml:trace>
  <inkml:trace contextRef="#ctx0" brushRef="#br0" timeOffset="68291.78">14372 9081 656 0,'-12'7'285'0,"2"5"68"15,3 1-137-15,3 13-39 16,1 1 1-16,1 9-15 0,3-2-51 15,1-1-7-15,1-8-42 16,5-4-15-16,1-9-25 16,9-4-6-16,3-8-12 15,11-4-2-15,3-1-3 16,9-4 1-16,-3 5-2 16,8 2-2-16,-9 5 1 15,1 7-1-15,-10 4-1 0,-6 8 1 16,-11 5 1-16,-8 5 3 15,-13 1 4-15,-14 7 23 16,-7-4 10-16,-11 9 9 16,-5-7 1-16,-6 3 1 15,7-7-24-15,0-6-29 16,12-15-46-16,7-9-140 16,13-11-341-16,14-17 32 15</inkml:trace>
  <inkml:trace contextRef="#ctx0" brushRef="#br0" timeOffset="69289.02">15026 9464 659 0,'4'0'405'15,"1"6"-17"-15,2 4-105 16,-3 6-87-16,1 7-29 16,1 1-67-16,-2 6-8 15,0-4-40-15,2-2-4 16,-2-8-17-16,3-7 0 15,-1-6-7-15,4-9-1 16,0-6-9-16,6-8-6 0,1-2-5 16,5-5-4-1,-1 4-1-15,2 0-1 16,-5 8 1-16,-2 2-1 0,-5 10 1 16,0 4 1-16,-5 7 2 15,0 6 1-15,-1 2 2 16,2 0 0-16,-2-2 1 15,5 1-2-15,0-8 0 0,2-4-6 16,1-6-10-16,4-6-30 16,2-4-14-16,1-2-12 15,1 1 3-15,-1 0 11 16,-5 5 29-16,-3 2 16 16,-6 5 17-16,-2 5 9 15,-4 6 3-15,1 1 4 16,1 4 0-16,4 3 0 15,3-3-6-15,6 3-2 16,4-4-2-16,4-4 1 16,1-5-5-16,7-6 0 15,-1-5-2-15,3-4 0 16,-3-2 0-16,0-3 4 16,-10 3 3-16,-5-3 15 15,-7 4 7-15,-7-2 21 0,-9 2 5 16,-3 2 9-16,-4 4-13 15,-5 5-4-15,0 6-19 16,2 6-5-16,3 3-13 16,3 4-3-16,5 1-3 15,6 0-5-15,6-4-4 16,3-1-3-16,5-5-2 16,3-4-9-16,1-5-9 0,3-3-21 15,-4-3-11-15,2-2-28 16,-4-1-4-16,-5 1-14 15,-1 1 18-15,-2 0 12 16,-6 0 28-16,1 2 14 16,-3-1 18-16,1 5 1 15,0 0-7-15,0-1-43 16,-2-1-37-16,1 1-155 16,-2-2-200-16,0 0-15 15</inkml:trace>
  <inkml:trace contextRef="#ctx0" brushRef="#br0" timeOffset="69594.98">15996 8908 1141 0,'6'-1'444'16,"3"18"61"-16,-1 9-319 15,3 21 54-15,-2 12-85 16,1 20-15-16,-2 1-32 16,2 16-28-16,-2-15-36 0,0 5-12 15,-1-17-21-15,3-3-2 16,-1-20-12-16,3-5-39 16,-3-19-37-16,0-7-86 15,-2-10-241-15,-2-10-208 16,-4-11-56-16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8-10-09T03:30:47.17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1756 13996 455 0,'2'-13'410'0,"0"7"-20"15,-1 5-24-15,2 5-142 16,-3-4-33-16,0 2-7 16,1 1-59-16,5 17-4 15,14 42-30-15,-10-24 0 16,2 4-24-16,3 10-4 16,-3 1-16-16,4 9 0 15,-4-5-17-15,2 5-2 16,-4-9-9-16,1 1-2 15,-3-9-6-15,2 0 0 16,-2-12-2-16,-1-3 1 16,-4-11-1-16,1-5 1 15,-3-10 0-15,-1-7-17 16,-2-5-26-16,2 5-86 0,0 0-71 16,0-3-422-16,2-4 50 15</inkml:trace>
  <inkml:trace contextRef="#ctx0" brushRef="#br0" timeOffset="1062.04">2473 14465 734 0,'-2'-5'340'0,"1"2"50"16,0 0-164-16,1 1-52 16,0 4-19-16,0 2-21 15,2 23-45-15,4 40 3 16,-7-41-22-16,2-1-12 16,-1-6-15-16,1-6-4 15,1-9-14-15,0-4-2 16,2-9-5-16,3-10-3 15,1-6-6-15,6-8-14 16,1-1-7-16,4 0-1 16,1 7-2-16,1 8-3 15,-5 9 8-15,0 10 1 16,-6 10 1-16,-3 7 6 16,-1 4 8-16,-4 3 6 15,1-5 3-15,1 2 0 0,1-8-3 16,4-6-5-16,3-7-13 15,1-7-31-15,2-6-17 16,5-5-13-16,-2-1-1 16,2 0 10-16,-4 4 31 15,1 3 13-15,-6 6 14 16,-4 4 6-16,-3 7 0 16,1 2 1-16,-3-1-1 0,3 4 1 15,3-2-6-15,4-5-26 16,0-4-14-16,4-5-14 15,2-2 0-15,-2-6 0 16,-5 2 26-16,1 1 24 16,-4 6 23-16,-3 1 15 15,-3 8 6-15,-2 5 5 16,-1 5-8-16,0 8-3 16,1 2-11-16,3 5-2 15,6-4-6-15,7 0 2 16,5-11-5-16,7-5 1 15,1-9 1-15,2-9 2 16,-4-5-2-16,-2-4 2 0,-7-4-3 16,-5-2 3-1,-9 3-6-15,-7-4 25 0,-4 5 7 16,-15 4 20-16,-6 8 3 16,-10 2 8-16,1 12-26 15,-4 7-12-15,10 2-22 16,3 1-13-16,11 2-16 15,5-2-43-15,9-5-42 16,6-4-111-16,11-6-360 16,15-9 51-16</inkml:trace>
  <inkml:trace contextRef="#ctx0" brushRef="#br0" timeOffset="1291.46">3289 13882 1273 0,'12'0'377'0,"-5"10"93"16,-7 10-327-16,5 15-51 15,3 13 2-15,1 17-1 16,3 5-11-16,1 11-7 16,0-7-32-16,-3 5-10 15,2-18-16-15,-3-3-15 16,0-17-23-16,-2-3-52 0,1-10-49 15,-1-7-180-15,1-4-251 16,6-7-5-16</inkml:trace>
  <inkml:trace contextRef="#ctx0" brushRef="#br0" timeOffset="2013.02">4820 13968 1078 0,'-18'-32'483'0,"-17"9"29"16,-6 9-289-16,-17 14-23 15,-3 13-94-15,-10 10-29 16,8 7-31-16,4 11-11 15,16-2-13-15,11 5-5 16,19-1-10-16,21 4-7 16,18-10-6-16,28 1-2 15,10-3 2-15,21-4-4 16,-4-6 3-16,6 3 1 16,-21-2 1-16,-6 3 0 15,-24-1 6-15,-12 5 2 0,-21 0 1 16,-17 5 11-16,-13-2 7 15,-19 6 14 1,-7-6 6-16,-13-1 9 0,4-8-10 16,-4-10-6-16,18-11-22 15,7-7-38-15,21-11-37 16,16-8-81-16,19-6-160 16,18-6-298-16,8 0 0 0</inkml:trace>
  <inkml:trace contextRef="#ctx0" brushRef="#br0" timeOffset="2138.69">5105 14472 1178 0,'11'32'468'0,"-4"4"33"16,-5 0-325-16,1 2-49 16,-3-7-73-16,1-3-77 15,2-12-58-15,0-7-294 16,3-13-130-16,-1-9-100 15</inkml:trace>
  <inkml:trace contextRef="#ctx0" brushRef="#br0" timeOffset="2252.38">5044 14298 1096 0,'-16'8'242'0,"3"-5"-46"15,10 1-484-15,6-4-122 16</inkml:trace>
  <inkml:trace contextRef="#ctx0" brushRef="#br0" timeOffset="2582.5">5558 13932 585 0,'-4'2'537'0,"-1"6"-109"16,-1 2-37-16,2 15-222 16,0 9-57-16,1 21 3 15,0 9-24-15,5 20 0 16,1-1-30-16,4 7-12 15,2-17-23-15,4 1-7 0,-2-22-14 16,1-8-35-16,-3-15-31 16,0-11-119-16,-1-13-359 15,3-14 55-15</inkml:trace>
  <inkml:trace contextRef="#ctx0" brushRef="#br0" timeOffset="2811.89">5915 13833 921 0,'3'3'385'0,"-2"13"8"15,-3 4-159-15,-2 25-162 16,0 14 16-16,-3 25 46 16,0 5-5-16,1 21-4 15,4-11-34-15,2 2-20 16,2-17-36-16,5-9-23 15,-1-20-38-15,1-9-94 16,-4-20-421-16,-2-17 83 16</inkml:trace>
  <inkml:trace contextRef="#ctx0" brushRef="#br0" timeOffset="2968.47">5480 14448 1078 0,'1'4'360'0,"13"6"89"16,15-12-276-16,4 0-52 16,16-1 1-16,0-3-71 15,4 1-17-15,-7 0-51 16,4-1-456-16,-7 2 131 0</inkml:trace>
  <inkml:trace contextRef="#ctx0" brushRef="#br0" timeOffset="3181.9">6122 14353 993 0,'0'30'319'0,"-5"7"93"16,-4-5-245-16,-1 11-43 16,2-5 18-16,2 2 6 15,5-8-36-15,5-7 0 16,7-11-36-16,8-10-22 15,5-9-24-15,8-12-64 16,0-4-61-16,8-12-190 16,-5 0-259-16,3-8-30 0</inkml:trace>
  <inkml:trace contextRef="#ctx0" brushRef="#br0" timeOffset="3310.55">6396 14369 714 0,'-1'11'483'0,"-1"14"-55"15,-4 17-117-15,0 5-150 16,2 13-41-16,2-5-60 15,4 6-9-15,4-11-14 0,1-4-30 16,3-14-55-16,1-6-427 16,0-14 107-16</inkml:trace>
  <inkml:trace contextRef="#ctx0" brushRef="#br0" timeOffset="4688.54">7248 14394 1062 0,'-28'1'308'0,"7"0"103"16,10 0-297-16,11 1-13 16,11 1-12-16,15 0 11 15,14-2-29-15,20-1 2 16,9 0-9-16,22-3 1 15,-1 0-22-15,13 1-1 16,-9-1-8-16,4 3-4 16,-19 3-15-16,-3 2-4 15,-21 1-4-15,-8-2 0 16,-16 0-3-16,-7 1 0 16,-11-1-2-16,-6 0 0 15,-5 3-3-15,-2 0 1 16,-2-2 1-16,1-5 1 15,0 0 0-15,-2 0-2 0,1-1-2 16,0 0-1-16,-1-1 0 16,0 0-4-16,-1 0 3 15,2-2 0-15,0 1-2 16,-1-1-13-16,1 1-7 16,0 0-18-16,0-1-9 15,-1 1-6-15,1-1 3 0,0 1 14 16,0-1 20-16,1 0 9 15,0-1 9-15,0-1 11 16,0-2-5-16,0 0 5 16,1 2 8-16,0 1 12 15,0 0 4-15,0 0 8 16,0 3 0-16,1 2 1 16,0 2-10-16,2 16 1 15,14 47-2-15,-12-30 4 16,2-7-5-16,3-4 2 15,-5-7-3-15,1-9 4 16,0-8-5-16,-4-11 2 16,-2-7-6-16,-3-10-2 15,-5-6-9-15,-7-14-3 0,-5-2-3 16,-12-12 0 0,-3 4-3-16,-3 4-3 0,5 16-1 15,4 11-8-15,13 21-4 16,12 10-2-16,17 8 0 15,22 10-1-15,13 2 2 16,26 7-3-16,5 1 4 16,16 7 1-16,-13-1 3 0,-2 2 4 15,-23-5 5 1,-16 5-1-16,-28-7 2 16,-27 4 2-16,-23-4 1 0,-26 4 3 15,-10-6 1-15,-11-1-1 16,11-8-7-16,2-3-67 15,21-9-51-15,11-5-430 16,18-6 61-16</inkml:trace>
  <inkml:trace contextRef="#ctx0" brushRef="#br0" timeOffset="5957.6">9379 13911 811 0,'0'5'338'0,"0"3"30"16,0 17-154-16,2 10-110 15,1 23 10-15,-1 9-10 16,2 25 9-16,1-1-19 16,2 8 4-16,-2-12-21 15,0 1-13-15,-2-21-29 16,-2-1-8-16,-2-18-10 0,0-5 3 15,-2-16-2-15,3-11-24 16,3-13-41-16,2-14-135 16,4-9-346-16,1-16 31 15</inkml:trace>
  <inkml:trace contextRef="#ctx0" brushRef="#br0" timeOffset="6541.05">9733 14563 421 0,'0'5'300'0,"-1"5"-3"15,0 5-93-15,-3 3-34 16,1 1-47-16,-2-2-10 0,2-5-39 16,3-7 8-16,2-5-16 15,7-8-15-15,4-3-25 16,5-8-6-16,3 1-13 15,4-2-5-15,-4 5-2 16,0 4-1-16,-5 5-1 16,-3 4-3-16,-6 5 1 15,-1 2 2-15,-2 2 0 16,-2-1 2-16,2-2 1 16,0-2 2-16,-4-2-1 0,1 0-1 15,2-1-6-15,0 0-6 16,5-1-2-16,8-3 0 15,33-12 0-15,-32 9 3 16,-1 2 6-16,0 0 0 16,-3 3 2-16,-4 2 10 15,-4 3 6-15,-5 6 9 16,-5 0 7-16,1 8 15 16,0 0-1-16,3 5 9 15,5-3-4-15,5 2 7 16,3-5-6-16,6-2 9 15,-1-6-9-15,3-6 3 16,-1-6-11-16,1-4-6 0,-4-2-16 16,-3-3-1-1,-8 1-6-15,-9-2 11 0,-7 5 6 16,-7-1 7 0,-5 4-4-16,-5 5-2 0,5 6-15 15,-1 1-10-15,4 3-5 16,5 1-46-16,11-4-42 0,7-5-143 15,12-4-311 1,16-9 9-16</inkml:trace>
  <inkml:trace contextRef="#ctx0" brushRef="#br0" timeOffset="6771.94">10455 14005 1176 0,'11'-5'426'0,"-7"12"47"15,-8 19-315-15,-3 12-55 16,0 10-38-16,-1 21 19 16,4 4-20-16,0 10 3 15,5-10-19-15,4 0-16 16,3-18-20-16,1-5-8 16,2-14-20-16,2-6-63 15,1-12-60-15,2-6-407 0,4-10 61 16</inkml:trace>
  <inkml:trace contextRef="#ctx0" brushRef="#br0" timeOffset="7269.61">11514 13990 686 0,'-46'-9'307'0,"-14"10"-2"16,0 11-149-16,-9 12-74 0,8 7-5 15,7 10 15-15,19-1-12 16,21 5 5-16,22-7-42 16,27 3-17-16,13-5-15 15,21 0 0-15,4-6-3 16,3-2 12-1,-14-6 12-15,-4 0 10 0,-23-5 8 16,-14 3 28-16,-15-3-4 16,-16 4 9-16,-12-4-3 0,-14 2 5 15,-5-5-21-15,-13 2-4 16,4-7-23-16,-2 0-15 16,11-2-31-16,7-1-68 15,19-4-84-15,15-2-384 16,12 0 46-16</inkml:trace>
  <inkml:trace contextRef="#ctx0" brushRef="#br0" timeOffset="7411.15">11815 14508 1091 0,'16'30'354'15,"-10"19"53"-15,-3-13-285 0,-4-8-93 16,-1-5-104-16,-2-11-133 15,1-9-199-15,2-11-59 16</inkml:trace>
  <inkml:trace contextRef="#ctx0" brushRef="#br0" timeOffset="7521.36">11786 14334 1046 0,'-15'5'273'0,"0"1"64"16,6 5-527-16,7-1-154 0,9-2-61 15</inkml:trace>
  <inkml:trace contextRef="#ctx0" brushRef="#br0" timeOffset="7894.62">12306 14208 579 0,'10'0'578'16,"-14"0"-108"-16,-12 6 14 15,-5 4-291-15,-15 9-33 16,0 4-61-16,-4 15-29 16,4 2-23-16,3 10 3 15,14-2-9-15,15 5 6 0,11-10 0 16,18-4 2-16,13-13-14 16,21-7 2-16,3-16-6 15,18-12-2-15,-4-11-14 16,10-13-3-16,-13-6-6 15,1-10 0-15,-19-1-3 16,-8-15-1-16,-24 3-1 16,-16-14-3-16,-17 9-2 0,-15 5-8 15,-8 18-2-15,-7 10-6 16,3 22-10 0,2 7-58-16,11 9-39 0,9 4-118 15,13 2-354-15,10 6 47 16</inkml:trace>
  <inkml:trace contextRef="#ctx0" brushRef="#br0" timeOffset="8333.9">12869 14523 800 0,'-3'-5'442'0,"1"0"-5"16,0-3-149-16,2 7-92 16,1-1-21-16,2-2-64 15,12-6-15-15,50-24-32 0,-28 28-15 16,1 8-28-16,7 12-5 15,-5 8-5-15,-2 11-1 16,-11 3-7-16,-8 8 5 16,-13-6 7-16,-9 4 5 15,-12-5 1-15,-11 3 4 16,-4-10-4-16,-4-5-3 16,4-9-2-16,2-10 8 15,11-7 5-15,11-11 7 16,15-3-4-16,14-6-2 15,12 2-11-15,19-3-8 16,4 3-9-16,12 1-7 16,-5 4-30-16,3-1-65 15,-14 5-44-15,-6 3-466 16,-16 1 81-16</inkml:trace>
  <inkml:trace contextRef="#ctx0" brushRef="#br0" timeOffset="9230.69">3607 15594 877 0,'8'-15'397'16,"25"-45"45"-16,-20 34-206 15,6-2-75-15,2 6-37 16,4 1-13-16,1 12-45 16,6 9 3-16,-3 10-12 0,7 11 4 15,-3 6-16-15,5 9-1 16,-3 2-11-16,4 8 6 15,-6-4-8-15,1 4 1 16,-5-7-3-16,-4-5 2 16,-3-10-9-16,-1-10-41 15,-5-11-42-15,4-17-452 16,1-9-72-16,-2-18-166 16</inkml:trace>
  <inkml:trace contextRef="#ctx0" brushRef="#br0" timeOffset="9365.14">4204 15372 738 0,'-25'5'590'0,"-9"16"-83"16,-1 13-95-16,-7 17-231 15,4 4-85-15,-2 16-29 16,10-6-68-16,4 3-95 0,13-15-91 16,12-3-334-16,10-17-9 15</inkml:trace>
  <inkml:trace contextRef="#ctx0" brushRef="#br0" timeOffset="10415.7">7085 15521 1170 0,'-14'2'318'0,"7"3"97"15,9 2-336-15,17 0-16 16,11-1-17-16,18 1 20 15,12-3-4-15,20-4 13 16,4-2-2-16,26-4 7 16,-1-4-19-16,15-3-6 15,-5 0-16-15,9-1-4 0,-21 4-17 16,6 3-9 0,-21 4-5-16,-4 3-1 0,-21 3-2 15,-7 3 2-15,-19 1-1 16,-12 0-1-16,-13 1 1 15,-10-1 1-15,-9 0 0 16,-8-2 1-16,0 1 1 16,-4-1 1-16,-1-3 0 15,-3-3 3-15,2-2-2 16,-3-4 2-16,2-1-3 16,-2-3 1-16,5 1-3 0,-2-2-1 15,3 2-2-15,3-3 1 16,1 2-1-16,-1-1 0 15,3 1 0-15,-3-4 2 16,4 1 0-16,1-2-1 16,1 3 0-16,0 1-1 15,4 4 5-15,0 6 3 16,0 3 2-16,1-1 2 16,1 3-1-16,1 0-4 15,5 9-4-15,50 43-2 16,-25-38-1-16,13 0 1 15,-3-2-1-15,4-3 1 16,-9-3 0-16,-2-1 1 0,-14-1-1 16,-4 0 2-16,-14 0-1 15,-11 2 1-15,-12 4-1 16,-17 4 1-16,-7 2-1 16,-15 6 0-16,4-2-1 15,-6 2-10-15,11-4-18 16,7-4-61-16,17-6-43 15,11-7-232-15,18-6-204 16,13-12-31-16</inkml:trace>
  <inkml:trace contextRef="#ctx0" brushRef="#br0" timeOffset="12415.76">9728 15431 439 0,'-7'-25'537'0,"-3"-1"-117"16,2 8-11-16,-5 2-159 15,-4 4-96-15,-6 7-4 16,-3 6-44-16,-7 8-9 15,0 5-38-15,-5 13-10 16,3 5-17-16,0 16 11 16,11 5-2-16,7 17 9 15,12 2-3-15,17 6-3 16,11-14-18-16,21-7-5 0,9-22-11 16,17-20 1-1,-1-17-1-15,8-22 3 0,-9-14-1 16,2-16 0-16,-18-3-1 15,-6-13 1-15,-20 10-1 16,-15-6 1-16,-21 8-3 16,-17-2-2-16,-13 12-4 15,-10 5-1-15,0 19-2 16,-5 11-3-16,11 18 1 0,0 11 1 16,11 0-3-16,2 5-10 15,12-2-20-15,6 5-66 16,7-2-50-16,10 6-181 15,11-1-278-15,12 0 8 16</inkml:trace>
  <inkml:trace contextRef="#ctx0" brushRef="#br0" timeOffset="12619.95">10125 15579 1039 0,'-7'12'389'0,"-1"11"37"0,-3 5-290 16,-6 9-39-16,2-2-46 15,-1 4-22-15,2-7-8 16,3-3 9-16,6-11-24 16,6-6-155-16,11-8-298 15,10-16 25-15</inkml:trace>
  <inkml:trace contextRef="#ctx0" brushRef="#br0" timeOffset="13000.13">10634 15362 1207 0,'-32'8'439'15,"1"5"51"-15,-5 9-287 16,5 3-94-16,0 10 2 16,8 1-33-16,8 11-3 15,13-9-20-15,14-4-5 16,11-11-28-16,14-11-1 16,5-16-6-16,11-13 1 0,-5-11-5 15,5-11 1-15,-9 0-4 16,-5-7 4-16,-16 7 0 15,-12-4 3-15,-16 7-1 16,-16-1-2-16,-12 9-3 16,-11 3-4-16,-2 13-5 15,-1 8-3-15,8 10-1 16,3 3-48-16,13 3-34 16,8 0-103-16,9-6-88 0,13 2-320 15,15-4 20-15</inkml:trace>
  <inkml:trace contextRef="#ctx0" brushRef="#br0" timeOffset="13477.16">11081 15450 1052 0,'-5'-12'501'16,"3"-1"9"-16,2-6-229 16,1-3-131-16,1-10-24 15,-1-3-67-15,2-8-4 0,-5 4-18 16,0-1-5-16,0 9-14 16,-4 5-6-16,1 12-8 15,3 8-6-15,1 6-2 16,7 3-2-16,-5-3-1 15,3 0 3-15,28 0 4 16,46-9 1-16,-34-2 1 0,2-1 0 16,-8 3-1-16,-2 2-2 15,-11 7-3-15,-9 7 7 16,-8 9 5-16,-10 14 19 16,-4 8 7-16,-5 17 8 15,1 6-4-15,-1 15 5 16,4-5-12-16,2 6-2 15,5-12-3-15,3 1-1 16,2-20-9-16,4-3-29 16,-1-17-28-16,-3-7-69 15,-3-13-44-15,-8-9-478 16,-6-9 102-16</inkml:trace>
  <inkml:trace contextRef="#ctx0" brushRef="#br0" timeOffset="13586.8">11189 15611 933 0,'5'1'513'0,"8"-2"-40"16,13-5-173-16,5-2-202 16,10-5-37-16,1-3-66 15,5-3-155-15,-8 0-318 16,7 0 21-16</inkml:trace>
  <inkml:trace contextRef="#ctx0" brushRef="#br0" timeOffset="14041.96">11641 15278 916 0,'-1'10'503'15,"6"-5"-34"-15,13-5-159 16,6-3-170-16,13-7-24 16,4-4-23-16,12-8-2 15,-4 0-20-15,-2-4-9 16,-13 4-25-16,-10 2-8 15,-15 8-16-15,-19 5-6 16,-12 8-5-16,-20 6 3 16,-5 8 1-16,-14 11 13 15,8 4 3-15,3 11 5 16,17-3-5-16,11 3-4 0,18-7-11 16,19-1 0-16,15-9-3 15,27 3 0-15,11-8 0 16,22 2 0-16,-1-5 1 15,9 3 1-15,-18-3 1 16,-6 2 1-16,-23 1 2 16,-16 2 1-16,-24-2 0 0,-20 8 3 15,-18-4-1-15,-16 4 0 16,-6 0-4 0,-6 1-21-16,4-8-22 0,2-1-53 15,16-9-28-15,6-3-99 16,18-6-99-16,18-11-276 15,13-6 11-15</inkml:trace>
  <inkml:trace contextRef="#ctx0" brushRef="#br0" timeOffset="14664.66">12549 15602 979 0,'-10'6'464'16,"0"4"14"-16,0 4-260 16,0 1-47-16,2 0-89 15,1-1-31-15,6-5-32 16,1-7 4-16,6-3-4 16,6-9 0-16,6-4-1 15,8-7-2-15,2 0-12 16,4-2-1-16,-4 5-2 0,-3 2-2 15,-8 8-1-15,-4 5-1 16,-7 7 0-16,-5 5 4 16,0 5 3-16,-1 2 3 15,4-1 0-15,2 0 2 16,6-2-5-16,5-2 0 16,4-2-2-16,6-2 1 15,-1-1 0-15,4-4 0 16,-6-1 0-16,-2-3 2 15,-6-1 2-15,-3-4 13 16,-8 2 9-16,-3 0 10 16,-4 3 0-16,0 2 5 15,0 0-8-15,-2 1-2 16,-2 3-7-16,-8 2-2 16,-30 44-5-16,41-34-5 15,4-3-7-15,9-3-1 0,5-3-1 16,4-4 2-16,-2-4 1 15,3-5 1-15,-8-1-2 16,-1-5 3-16,-6 3-1 16,-4-2 1-16,-4 3-1 15,-3-1 1-15,-5 3-3 16,-4 0-2-16,0 2-3 16,-5 2 0-16,4 0-2 0,2-2-18 15,5 0-19-15,4-9-70 16,7-4-73-16,10-11-437 15,5-1 68-15</inkml:trace>
  <inkml:trace contextRef="#ctx0" brushRef="#br0" timeOffset="14893.62">13110 15225 1087 0,'0'9'491'0,"-3"11"51"15,-1 5-292-15,-4 15-23 16,-2 6-85-16,-3 16-23 15,-2-5-45-15,0 12-6 16,1-10-13-16,2 3-6 16,8-12-24-16,0-5-8 0,4-15-17 15,6-7-30-15,1-10-25 16,3-4-46-16,1-5-41 16,4-1-82-16,0-1-52 15,4-2-300-15,2-1 38 16</inkml:trace>
  <inkml:trace contextRef="#ctx0" brushRef="#br0" timeOffset="16001.06">14171 15335 1153 0,'-31'-13'436'16,"-9"11"43"-16,-12 11-291 15,1 7-108-15,-7 7-24 0,6 1-51 16,3 6 9-16,15-4 2 16,8 6 5-16,19-7 1 15,20 4 4-15,12-6-12 16,20 6-4-16,7-2-3 16,9 8-1-16,-3-2-3 15,0 8 16-15,-16-4 9 16,-7 1 23-16,-17-7 13 0,-13 0 30 15,-13-7-10-15,-18 3 2 16,-6-8-18-16,-14 2-7 16,2-6-29-16,-6-4-5 15,8-6-11-15,5-5-10 16,12-3-22-16,8-3-56 16,14-3-49-16,19-8-113 15,11 0-397-15,21-8 63 16</inkml:trace>
  <inkml:trace contextRef="#ctx0" brushRef="#br0" timeOffset="16173.65">14488 15678 1145 0,'3'24'492'0,"-7"10"41"0,-6 2-308 16,-6 7-47-16,0-6-80 15,-3-4-44-15,4-10-38 16,4-5-36-16,6-11-39 15,3-10-107-15,8-8-295 16,11-13-89-16,4-13-145 16</inkml:trace>
  <inkml:trace contextRef="#ctx0" brushRef="#br0" timeOffset="16294.31">14472 15446 971 0,'-19'-22'429'15,"4"14"-8"-15,-3 8-235 16,7 8-178-16,3 3-131 15,3-1-213-15,10 5-85 16,10-4-117-16</inkml:trace>
  <inkml:trace contextRef="#ctx0" brushRef="#br0" timeOffset="16852.64">15034 15448 628 0,'-6'-13'541'0,"-4"1"-62"15,-2 6-100-15,-6 6-151 16,-2 5-102-16,-8 11-28 16,2 8-57-16,-6 17 19 15,5 7 1-15,4 24 15 16,10-3-2-16,11 7 0 15,12-12-23-15,15-3-5 16,8-25-17-16,17-15 0 16,3-19-5-16,16-16-2 15,-3-13-6-15,5-17-3 16,-12-4-4-16,-5-11 4 16,-21 2 1-16,-13-14 7 15,-19 5 0-15,-14-9 0 0,-13 12-6 16,-12 0-9-16,-6 20-11 15,-9 13-11-15,3 19 1 16,-3 9-41-16,12 12-19 16,6 5-68-16,18 0-63 15,9 6-185-15,13 1-198 16,12 7-26-16</inkml:trace>
  <inkml:trace contextRef="#ctx0" brushRef="#br0" timeOffset="17289.88">15480 15786 688 0,'1'-16'521'16,"4"-6"-83"-16,7-1-61 16,6 4-260-16,9 1-19 15,3 10-28-15,8 15-24 0,-4 12-9 16,-1 15-9-16,-11 8-20 16,-8 13-1-16,-14-3 3 15,-15 5 28-15,-12-6 10 16,-12 5 10-16,-5-13 0 15,-7 0 2-15,6-11-21 16,2-9 18-16,12-13 5 16,9-13 14-16,17-9-4 0,19-11-8 15,14-3-28-15,17 1-19 16,7 4-16-16,11 6-4 16,-6 10 0-16,4 5-5 15,-12 6-23-15,1 2-66 16,-11-1-44-16,2-1-201 15,-7-1-277-15,3-4 5 16</inkml:trace>
  <inkml:trace contextRef="#ctx0" brushRef="#br0" timeOffset="20624.57">4130 16628 953 0,'-4'-5'476'16,"4"-5"34"-16,7-2 6 16,4 3-353-16,6 4-25 15,4 9-56-15,6 13-6 16,1 11-24-16,9 12-4 15,-2 2-10-15,6 6-6 16,-2-4-11-16,4 0-3 16,-6-7-9-16,4 1-2 15,-7-9-1-15,-3-4-17 16,-10-8-18-16,-3-3-51 16,-10-9-44-16,-3-8-106 15,-2-2-385-15,-6-14 70 16</inkml:trace>
  <inkml:trace contextRef="#ctx0" brushRef="#br0" timeOffset="20851.32">4536 16493 1217 0,'-24'5'526'0,"-10"11"24"0,-1 8-326 15,-6 21-66-15,-1 10-92 16,-9 16-20-16,3-1-28 15,-2 8-4-15,8-14-3 16,4-2-7-16,16-17-24 16,9-7-64-16,12-17-49 15,12-12-396-15,12-13-34 16,9-13-149-16</inkml:trace>
  <inkml:trace contextRef="#ctx0" brushRef="#br0" timeOffset="21110.18">5126 16696 1450 0,'-6'1'398'0,"3"-6"108"0,7 1-409 16,10-3-44-16,4 0-23 15,8 0-19-15,3 0-9 16,4 5-71-16,-5 3-74 16,-4 9-367-16,-8 9 31 15</inkml:trace>
  <inkml:trace contextRef="#ctx0" brushRef="#br0" timeOffset="21274.02">5013 17142 1203 0,'6'12'363'16,"6"-21"75"-16,14 3-323 16,3-5-73-16,9-4-6 15,-3 1-37-15,2-3-100 16,-7 1-156-16,4-1-183 15,-8 2-94-15</inkml:trace>
  <inkml:trace contextRef="#ctx0" brushRef="#br0" timeOffset="22560.24">6557 16563 967 0,'-38'-2'456'0,"-13"1"44"16,4 3-254-16,-5 4-13 16,6 3-90-16,-6 8-38 15,9 5-56-15,2 14-7 0,9 3-8 16,9 19 9-16,17 2-1 16,14 17 3-16,13-3-12 15,19 5-7-15,5-18-14 16,15-6-1-16,-2-29-3 15,14-20 4-15,-5-22 1 16,7-25 3-16,-12-10-1 0,-1-14 2 16,-17 2-3-16,-12-7 4 15,-18 12 1-15,-18-7 4 16,-14 7-2-16,-18-3-3 16,-6 13-7-16,-13 5-7 15,5 18-6-15,-5 11-5 16,13 13 0-16,3 7-33 15,13 3-25-15,9 6-101 16,12 1-77-16,11 6-390 16,9 1 35-16</inkml:trace>
  <inkml:trace contextRef="#ctx0" brushRef="#br0" timeOffset="22767.68">7052 16966 972 0,'4'19'324'15,"-12"5"54"-15,-3 3-276 16,-2 4-27-16,0-2-41 16,-1 2-23-16,5-4-40 0,1-4-207 15,5-8-145-15,7-15-49 16</inkml:trace>
  <inkml:trace contextRef="#ctx0" brushRef="#br0" timeOffset="23124.29">7399 16721 760 0,'-10'4'482'0,"-11"7"-24"15,-3 6-144-15,-4 17-135 16,3 6-64-16,0 16 2 16,13 2-47-16,9 12 2 15,8-10-12-15,14-3-10 16,11-16-21-16,7-14 0 0,2-19-7 16,12-16-1-16,-5-14-3 15,3-15 1-15,-6-4-5 16,-5-9 3-16,-11 5 2 15,-15-5 6-15,-15 6 1 16,-17-5 6-16,-10 10-2 16,-17-2-6-16,3 7-10 0,-3 10-11 15,10 11-14 1,1 9-43-16,13 5-35 0,7 6-128 16,9-4-135-16,15 3-240 15,10-5-55-15</inkml:trace>
  <inkml:trace contextRef="#ctx0" brushRef="#br0" timeOffset="23580.31">7964 16846 1056 0,'-1'-20'513'0,"-3"-8"-2"15,-3 2-277-15,-5-12-71 16,2 1-100-16,-8-9-21 0,0 3-22 16,-4 1 11-16,3 12 5 15,-2 5 3-15,6 13-12 16,2 7-9-16,6 4-18 16,5 2-11-16,5-1-5 15,-2-1-1-15,3-1 1 16,20-6-3-16,45-17 5 15,-28 10-3-15,-6 4 3 16,0 0 2-16,-12 6 3 0,-6 4 1 16,-9 6 9-16,-5 11 12 15,-7 8 9-15,0 14 9 16,-2 10 6-16,1 18-2 16,3 2-9-16,3 15-1 15,0-6-6-15,3 4 2 16,2-13-3-16,3 0-1 15,1-16-8-15,0-5-13 16,1-16-19-16,-2-7-61 16,-3-13-41-16,-6-6-226 15,-4-6-215-15,-9-16-25 16</inkml:trace>
  <inkml:trace contextRef="#ctx0" brushRef="#br0" timeOffset="23741.55">7827 17019 1109 0,'9'2'376'16,"14"-6"63"-16,5-2-324 15,12-6-12-15,3-2-51 16,10-4-29-16,-4 0-16 16,4-2-117-16,-11 1-333 0,8 1 68 15</inkml:trace>
  <inkml:trace contextRef="#ctx0" brushRef="#br0" timeOffset="24228.1">8328 16577 1217 0,'0'-1'298'0,"8"-3"133"16,7 1-345-16,11-4-14 15,5-2 1-15,10-3-24 16,-2 0-23-16,1-3-7 16,-9 3-7-16,-4-2-3 15,-10 5-7-15,-7 1-19 0,-7 2-18 16,-13 3-15-16,-6 4-2 16,-12 2 3-16,-6 5 21 15,-12 4 31-15,3 2 25 16,0 4 11-16,7 1 4 15,1 6 3-15,13 0-14 16,6 7-7-16,12-5-11 0,9 3-1 16,10-3-5-16,14-5 0 15,9-7-2-15,16 3 0 16,1-3-1-16,7 2 0 16,-9 2-2-16,-7 3 0 15,-16-3 2-15,-13 3 37 16,-14-4 17-16,-17 2 11 15,-11 2 1-15,-20 4-2 16,-4-1-36-16,-17 6-41 16,4-1-51-16,-4 1-83 15,14-6-64-15,7-3-256 16,21-7-58-16,13-4-83 16</inkml:trace>
  <inkml:trace contextRef="#ctx0" brushRef="#br0" timeOffset="24978.97">8919 16981 658 0,'0'-4'442'0,"-4"3"-51"15,-2 6-147-15,3-4-90 16,0 1-90-16,-2 3-17 16,-5 9-25-16,-24 32-1 15,32-39-5-15,6-6-4 16,7-7-6-16,7-6-1 15,3-4-1-15,7-3-1 16,-3 3-2-16,-3 1 0 16,-7 8-1-16,-4 4 11 15,-9 3 10-15,-3 6 15 16,-4 1 1-16,-2 6 11 16,-1-2-4-16,1 4-3 15,1-1-12-15,5 2-3 0,1-7-9 16,7-1-3-16,4-6-8 15,7-5-17-15,4-5-6 16,4-3-3-16,3-2-3 16,2-2-1-16,-6 5 15 15,-6-1 6-15,-4 6 5 16,-6 1 1-16,-7 3 2 0,-5 4 12 16,0 2 5-16,2-4 10 15,-2 1 3-15,-1 5 5 16,-9 19-7-16,-10 42 0 15,22-37-6-15,8 2-2 16,3-7-4-16,12-8 7 16,3-10-1-16,11-12 2 15,-2-10-2-15,6-10 0 16,-7-4-11-16,-4-3-2 16,-12 4-1-16,-7 3 13 15,-17 9 3-15,-13 1 7 16,-8 5 0-16,-12 7 1 15,0 3-15-15,-3 5-8 16,4 3-7-16,4 2-10 16,10-1-14-16,4-5-44 0,10-2-46 15,7-7-127-15,9-4-182 16,16-9-168-16,7-5-85 16</inkml:trace>
  <inkml:trace contextRef="#ctx0" brushRef="#br0" timeOffset="25205.45">9510 16465 1183 0,'10'-17'553'0,"-5"8"-7"15,-4 10-323-15,-3 15-58 16,-1 11-100-16,-4 22-27 16,-2 10-1-16,-6 16 12 15,1 0-3-15,-1 8-3 16,3-14-14-16,2 5-22 15,4-13-25-15,1-3-39 16,4-12-24-16,1-6-72 16,4-14-38-16,5-4-386 15,5-8 80-15</inkml:trace>
  <inkml:trace contextRef="#ctx0" brushRef="#br0" timeOffset="25746.79">10655 16477 1097 0,'-10'-30'523'0,"-6"4"18"16,-6 8-284-16,-9 6-75 16,-5 9-89-16,-10 8-46 15,3 7-40-15,-4 13-6 16,9 3-3-16,5 14-2 15,14 1 2-15,14 5-1 16,15-4 1-16,15-2-1 16,13-10 2-16,14-3 0 15,0-9 3-15,8-1 0 0,-11-6 0 16,-3 2 1-16,-13-1 0 16,-10 2 1-16,-13 2 3 15,-10 1 10-15,-9 0 6 16,-10 4 5-16,-4 0 3 15,-9 1 6-15,2-2-7 16,-5 1-2-16,4-6-7 0,-1-5-4 16,10-5-10-1,1-5-27-15,11-3-26 0,10-4-49 16,8 1-34-16,8-9-325 16,10-1-122-16,15-5-71 15</inkml:trace>
  <inkml:trace contextRef="#ctx0" brushRef="#br0" timeOffset="25872.39">10932 16951 1094 0,'0'17'387'0,"-8"3"23"16,-1-5-343-16,-3-4-211 15,0-6-263-15,1-7-34 0</inkml:trace>
  <inkml:trace contextRef="#ctx0" brushRef="#br0" timeOffset="25997.19">10810 16729 320 0,'-6'-1'0'0</inkml:trace>
  <inkml:trace contextRef="#ctx0" brushRef="#br0" timeOffset="26246.99">11200 16438 941 0,'0'2'466'15,"0"11"2"-15,-3 13-219 16,1 9-117-16,-3 18-19 15,0 6-58-15,-3 11 17 16,-1-3 7-16,-4 4 8 16,2-12-24-16,2-3-12 15,4-13-30-15,4-7-48 16,6-12-42-16,4-10-81 0,2-12-90 16,5-12-321-16,2-7 35 15</inkml:trace>
  <inkml:trace contextRef="#ctx0" brushRef="#br0" timeOffset="26455.77">11430 16368 806 0,'16'-19'486'0,"-4"12"-5"16,-9 18-195-16,-3 19-61 16,-5 12-96-16,0 27-10 15,-3 8-43-15,-1 14 5 16,4-8-14-16,-1 4-9 15,2-23-24-15,1-4-51 16,0-19-37-16,-1-10-87 16,-2-15-45-16,-6-10-388 15,-4-12 65-15</inkml:trace>
  <inkml:trace contextRef="#ctx0" brushRef="#br0" timeOffset="26586.24">11006 16871 1119 0,'13'1'333'16,"19"0"74"-16,7-4-313 16,14-6-75-16,0-3-64 15,11-3-246-15,-9 1-115 16,-1 1-82-16</inkml:trace>
  <inkml:trace contextRef="#ctx0" brushRef="#br0" timeOffset="26955.09">11654 16805 1058 0,'1'3'448'15,"-1"5"8"-15,-5 12-247 16,-16 38-138-16,5-28-15 16,2-2-20-16,3 2 28 15,4-6 13-15,7-4 22 16,8-7-13-16,10-8-1 0,8-8-32 16,5-7-12-1,1-1-19-15,3-3-7 0,-9 1-8 16,0-1-1-16,-9 4-6 15,-7 1-41-15,-5 2-42 16,-4 1-132-16,-3 4-168 16,-4 1-193-16,5 1-82 15</inkml:trace>
  <inkml:trace contextRef="#ctx0" brushRef="#br0" timeOffset="27164.82">11860 16873 1209 0,'-6'19'397'0,"-7"15"60"16,2 7-335-16,-3 13-31 15,1 0-38-15,3 4-18 16,3-13-2-16,2-4-30 15,4-14-65-15,2-5-421 16,-1-10 93-16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8-10-09T03:31:51.903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62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30612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1" timeString="2018-10-09T03:41:55.666"/>
    </inkml:context>
  </inkml:definitions>
  <inkml:trace contextRef="#ctx0" brushRef="#br0">1944 5090 580 0,'-1'-9'429'0,"0"2"-17"15,0 2-59-15,2 4-135 16,-1 0-28-16,0 1-92 16,0 1-19-16,0 1-31 15,-1 6-1-15,-2 17 0 0,-2 47 7 16,2-30-8-16,7 19-6 15,-2 3-8-15,7 19-2 16,2-3-9-16,1 10-2 16,-1-12-3-16,5 4 2 15,-2-14-2-15,4 2 2 16,-3-13-2-16,1-5 3 16,-4-15-1-16,-2-8 2 15,-3-14-1-15,-2-6 11 16,-4-10 5-16,-2-9 9 15,-4-6 0-15,-5-10 1 16,-3-8-11-16,-8-16-6 16,0-6-10-16,-7-18-5 15,-1 3-5-15,-2-15-3 16,5 6-5-16,1-9-2 16,9 17-1-16,9-5-2 0,7 18-1 15,8 4-1-15,6 15-2 16,13 0-5-16,6 11-3 15,15 0-3-15,5 7 0 16,16 4 0-16,-5 10 6 16,3 11 2-16,-12 11 4 15,-7 11 1-15,-16 8 1 16,-11 8 2-16,-14-2 3 16,-14 13 0-16,-10-2 3 0,-13 11 2 15,-7-6 0-15,-10 5 3 16,-1-14 2-16,-11-2 3 15,3-15-1-15,0-6 1 16,5-14-2-16,6-4-16 16,15-6-36-16,13-9-113 15,12-2-468-15,18-11 85 16</inkml:trace>
  <inkml:trace contextRef="#ctx0" brushRef="#br0" timeOffset="833.04">2743 5261 867 0,'0'-18'375'0,"-2"4"25"16,-2 11-244-16,1 11 8 16,-2 8-68-16,2 16-2 15,-1 11-17-15,4 24 15 16,3 6-18-16,5 17-7 16,3-4-17-16,9 13-8 15,4-17-23-15,13 2-2 16,1-22-2-16,9-10 12 15,-1-21 7-15,11-19 16 16,-9-21 2-16,11-24 4 16,-5-15-12-16,8-26-6 0,-6-6-15 15,-1-29-2-15,-13 1-6 16,-9-21 2-16,-15 18-5 16,-14 1-2-16,-10 32-8 15,-6 16-6-15,-5 32-4 16,-2 13-42-16,4 14-36 15,1 16-131-15,2 7-379 16,2 14 48-16</inkml:trace>
  <inkml:trace contextRef="#ctx0" brushRef="#br0" timeOffset="1179.11">4020 5707 885 0,'5'-4'324'16,"11"-4"78"-16,7 0-261 15,14-3 7-15,5-2-54 16,9-1-37-16,0 6-33 16,-4 1-136-16,-12 5-301 15,-13 11 66-15</inkml:trace>
  <inkml:trace contextRef="#ctx0" brushRef="#br0" timeOffset="1278.76">4041 6047 735 0,'9'8'384'0,"16"-8"-16"16,9-8-221-16,16-7 9 15,0-5-107-15,14-7-399 16,-5-3 112-16</inkml:trace>
  <inkml:trace contextRef="#ctx0" brushRef="#br0" timeOffset="1710.36">4822 5827 581 0,'13'22'275'15,"0"10"47"-15,0 1-147 16,-3 4 8-16,-3-2-32 16,2-2-11-16,-4-11-37 15,-5-6 5-15,-1-7-17 0,-3-4 2 16,0-7-19-16,-1-11 1 16,3-5-20-16,0-18-10 15,5-6-20-15,7-12-13 16,5 1-13-16,10-2-6 15,1 13-3-15,6 9-3 16,-4 13 2-16,1 14-5 16,-7 12 2-16,-4 15-1 15,-3 9 3-15,-2 17 5 16,-3 5 6-16,3 9 5 16,1-5 1-16,3-1 3 15,5-14-2-15,2-7 1 16,0-12-19-16,2-7-124 15,-1-7-103-15,6-8-248 16,0-6-76-16</inkml:trace>
  <inkml:trace contextRef="#ctx0" brushRef="#br0" timeOffset="2215.54">5611 5599 328 0,'14'26'341'0,"-6"5"-34"0,3 16-3 16,-1 3-65-16,4 14-31 16,-1-9-70-16,3 6-16 15,-4-15-51-15,1-6-10 16,-4-18-22-16,-1-6 8 16,-5-17-12-16,-1-8 3 15,-4-12-6-15,-1-18-1 16,-5-11-14-16,2-18-3 15,1-8-20-15,8-15-34 16,5 1-19-16,18-6-10 16,7 18-4-16,21 1 13 15,2 17 31-15,14 8 15 16,-4 16 9-16,5 4 3 16,-18 12 0-16,-4 11 0 15,-19 9-1-15,-13 8 2 16,-18 7 6-16,-12 14 16 0,-10 3 10 15,-14 21 27-15,-2 10 15 16,-6 17 31-16,7 0-1 16,6 10 10-16,14-13-17 15,15-1-7-15,15-17-30 16,16-6-9-16,8-15-16 0,15-8-2 16,-2-16-11-16,5-11 0 15,-5-9-8-15,0-7-21 16,-9-7-32-16,-4-1-88 15,-8 2-13-15,-9-5-449 16,-8-1 77-16</inkml:trace>
  <inkml:trace contextRef="#ctx0" brushRef="#br0" timeOffset="2397.89">6624 5284 501 0,'46'0'279'0,"15"-5"11"0,-2 0-117 15,12-6-50-15,-5-4-84 16,1-2-300-16,-15-1 53 16</inkml:trace>
  <inkml:trace contextRef="#ctx0" brushRef="#br0" timeOffset="2551.32">6923 5310 751 0,'-11'68'338'0,"-2"17"18"16,5-2-206-16,-1 10-22 16,1-14-67-16,-1 8-18 15,-1-15-25-15,1 3-156 16,2-17-229-16,3-3 24 15</inkml:trace>
  <inkml:trace contextRef="#ctx0" brushRef="#br0" timeOffset="3763.76">1667 7344 1109 0,'-7'8'291'0,"5"5"146"16,9-5-297-16,9 23-1 15,4 11 6-15,14 29-13 16,1 11-50-16,9 31-6 15,-2 2-19-15,3 14 3 16,-8-16-13-16,8-4 1 16,-8-30-12-16,8-15-1 15,-6-26-5-15,4-18 10 16,-5-22 0-16,7-21 4 16,-8-20-7-16,14-26-2 0,-5-10-14 15,1-34-2-15,-8-8-6 16,-2-24-3-16,-16 11-3 15,-11-6-2-15,-9 34-4 16,-10 19-2-16,-6 39-1 16,-6 16-8-16,4 22-25 15,1 11-72-15,7 10-51 16,4 7-467-16,7 7 74 0</inkml:trace>
  <inkml:trace contextRef="#ctx0" brushRef="#br0" timeOffset="4010.82">2904 7729 1086 0,'3'4'392'0,"9"-4"98"0,8-4-272 16,18-3-49-16,7-2-25 15,15-4-37-15,0 1-54 16,6 4-7-16,-15 5-40 16,-3 5-116-16,-17 9-432 15,-22 8 88-15</inkml:trace>
  <inkml:trace contextRef="#ctx0" brushRef="#br0" timeOffset="4176.01">2955 8175 781 0,'0'15'307'0,"21"-8"39"16,13-8-224-16,14-8-10 16,-1-5-38-16,9-5-343 15,-6 1-78-15,-4-1-73 16</inkml:trace>
  <inkml:trace contextRef="#ctx0" brushRef="#br0" timeOffset="4747.76">4010 7946 661 0,'5'19'329'0,"2"12"35"16,3 7-164-16,4 12-15 16,0-2-44-16,-4 10-12 15,-2-11-35-15,-2-2 18 16,-4-14-7-16,-4-8 9 16,-1-15-9-16,1-9 0 15,0-13-32-15,2-13-12 16,2-12-26-16,4-19-13 15,5-2-19-15,11-8-5 16,7 10-4-16,9 3-2 16,1 19-1-16,1 9 1 15,-13 13-1-15,-2 13-2 16,-13 12 0-16,-3 15 1 0,-1 7 1 16,1 20 11-16,-3-1 9 15,7 10 6-15,1-3 3 16,4 2 3-16,3-18-6 15,6-3 0-15,-2-15-3 16,5-12-5-16,-1-13-20 0,3-11-71 16,-2-9-2-1,1-22-498-15,-7-3 102 0</inkml:trace>
  <inkml:trace contextRef="#ctx0" brushRef="#br0" timeOffset="5257.06">4877 7487 977 0,'-9'0'181'0,"8"17"168"15,4 15-274-15,5 20 60 16,2 14 32-16,8 18 24 16,-1-1-53-16,5 7-12 15,-4-14-53-15,2-6-18 16,-4-18-27-16,-3-9 11 0,-9-21 7 15,-6-11 14-15,-7-13 0 16,-8-15 7-16,-2-12-17 16,-4-17-12-16,2-8-16 15,1-33-31-15,8-9-42 16,11-20-64-16,9 3-14 16,20-16-8-16,11 29 24 0,20 3 30 15,1 24 61 1,11 9 12-16,-11 23 5 0,-1 10 2 15,-18 16 2-15,-12 11-1 16,-17 14 1-16,-16 19 17 16,-11 9 13-16,-15 30 33 15,-3 8 16-15,-4 20 30 16,7-2-4-16,9 14 5 16,17-20-25-16,16 2-2 15,15-22-23-15,20-9 1 16,10-23-15-16,13-12-2 15,-3-14-14-15,4-5-6 16,-15-5-11-16,-8-3-18 16,-16 2-30-16,-7-2-60 15,-15-1-36-15,-3-3-499 16,-6 2 111-16</inkml:trace>
  <inkml:trace contextRef="#ctx0" brushRef="#br0" timeOffset="5468.78">5749 7205 1218 0,'0'-9'335'16,"4"2"109"-16,20 2-292 15,12 2-73-15,24 0 34 16,9-2 5-16,22 1-25 15,-2-2-27-15,4-1-1 16,-15 0-51-16,-3-1-79 16,-23 0-473-16,-16 2 113 15</inkml:trace>
  <inkml:trace contextRef="#ctx0" brushRef="#br0" timeOffset="5659.61">6247 7144 785 0,'-20'51'349'0,"17"12"56"16,5 18-209-16,8 1-3 16,6 13-37-16,2-12-92 15,-1 6-19-15,-4-11-7 16,-2 1-107-16,-7-16-363 16,-2-1-11-16,-2-21-224 15</inkml:trace>
  <inkml:trace contextRef="#ctx0" brushRef="#br0" timeOffset="6254.54">3375 9132 920 0,'-46'9'433'0,"11"-3"6"16,25-8-217-16,24-3-70 15,20-3-47-15,34-8 0 16,26-4-16-16,38-4 17 16,9-3-22-16,40 0-5 15,-3 3-22-15,29-4-8 16,-17 4-26-16,29-2-6 16,-25 2-9-16,23 2 2 15,-27 5 2-15,18-2-1 16,-30 6-1-16,9 1 0 15,-39 5-5-15,-5 3-3 16,-39 5-1-16,-13 6-18 16,-33 2-31-16,-17 4-97 0,-21 3-76 15,-23 10-370-15,-17-2 19 16</inkml:trace>
  <inkml:trace contextRef="#ctx0" brushRef="#br0" timeOffset="6812.04">4856 9567 472 0,'-17'38'473'16,"9"3"-76"-16,9 17 1 16,7 2-187-16,4 10-3 15,0-3-78-15,8 14-6 16,-2-8-34-16,2 2-14 16,-3-12-33-16,2-7-8 15,-10-21-10-15,-1-10 2 16,-5-11 0-16,-5-8 4 0,-6-10-3 15,-8-10 2-15,-7-9-7 16,-12-19-2-16,0-10-6 16,-12-26-2-16,4-5-5 15,3-20-4-15,18 4-6 16,16-8-5-16,22 20-4 16,30-2-6-16,15 21 1 0,25 5 0 15,5 19 2-15,12 10-1 16,-14 22 4-16,0 17-2 15,-25 19 2-15,-13 16 1 16,-27 6 5-16,-18 16 4 16,-25 2 7-16,-22 7 10 15,-14-7 4-15,-24 4 4 16,0-14-2-16,-11-4 0 16,12-15-5-16,9-6-35 15,27-15-28-15,20-14 183 16,29-14-717-16,25-15 272 15</inkml:trace>
  <inkml:trace contextRef="#ctx0" brushRef="#br0" timeOffset="7254.55">7094 8116 580 0,'31'-6'410'0,"8"-4"-26"0,-9 0-30 16,22-3-236-16,-1 0-6 15,-2 2-29-15,-4 4-42 16,-1 5-91-16,-16 6-166 16,-12 9-202-16,-14 3-57 15</inkml:trace>
  <inkml:trace contextRef="#ctx0" brushRef="#br0" timeOffset="7403.99">7169 8372 956 0,'-5'17'351'0,"14"-9"61"15,16-6-273-15,15-6-13 16,6-6-54-16,12-7-26 16,-2-4-37-16,5-7-78 15,-10 5-96-15,0-1-259 16,-12 2-20-16</inkml:trace>
  <inkml:trace contextRef="#ctx0" brushRef="#br0" timeOffset="8362.99">8970 7456 688 0,'-22'-48'420'0,"1"37"-9"16,-3 6-154-16,-11 10-66 16,-1 6-75-16,-10 11-21 15,5 8-30-15,-9 16 10 16,6 6-5-16,1 25-3 16,13 1-7-16,11 9-2 0,17-6-19 15,19 0 2-15,18-27 0 16,22-9-2-16,8-20-6 15,23-17 3-15,-3-18-6 16,15-21 2-16,-11-10-7 16,4-16-1-16,-20-7-5 15,-8-12 5-15,-24 7-4 16,-19-10 6-16,-23 11-5 16,-25 0-1-16,-13 15-8 0,-17 3-8 15,2 19-7-15,-9 14-3 16,13 15-2-16,4 10-17 15,12 9-19-15,9 3-62 16,11 0-41-16,13 3-429 16,11 2-13-16,12 3-153 15</inkml:trace>
  <inkml:trace contextRef="#ctx0" brushRef="#br0" timeOffset="8520.33">9480 7929 767 0,'10'43'353'16,"-17"-5"32"-16,4 1-194 0,-4-5-33 15,-2-1-39-15,2-9-68 16,-2-3-15-16,4-9-22 16,3-5-78-16,6-9-80 15,6-8-272-15,5-5-12 16</inkml:trace>
  <inkml:trace contextRef="#ctx0" brushRef="#br0" timeOffset="8884.64">9958 7630 583 0,'11'-25'625'15,"-9"7"-142"-15,-7 6-7 16,-7 9-334-16,-9 11-31 15,0 12-77-15,-11 17 13 16,2 10 10-16,-1 17 14 16,8 1-7-16,7 5-4 15,15-12-21-15,16-3-2 16,11-20-10-16,18-10 5 16,5-16-2-16,9-12 3 15,-4-15-6-15,7-10-2 16,-13-7-7-16,-2-6 0 0,-14-2-3 15,-12-10 3-15,-22 1-2 16,-16-4-3-16,-9 4-4 16,-11 5-9-16,-3 17-8 15,-2 7-11-15,8 14-18 16,2 7-73-16,11 6-55 16,10-1-122-16,18 3-318 15,12-2 26-15</inkml:trace>
  <inkml:trace contextRef="#ctx0" brushRef="#br0" timeOffset="9345.91">10470 7712 549 0,'17'-7'583'16,"-3"-12"-97"-16,-3-11 7 15,1-3-276-15,-2-9-29 16,-2 7-101-16,-3-7-30 16,-4 5-29-16,-6-2-8 15,-2 10-14-15,-3 1-4 16,0 11-3-16,0 6-4 0,7 8-4 16,6 4-1-16,4 1 2 15,-4-2 2-15,7 0 2 16,27-2 1-16,36-6 2 15,-26 3 0-15,-6-3 0 16,2 1 0-16,-11 3-1 16,-6 9-3-16,-13 6-1 15,-7 14 0-15,-8 7 1 0,-7 15 10 16,-4 4 12-16,-3 15 15 16,0-1 5-16,2 17 11 15,5-8-7-15,4 3-4 16,3-13-14-16,4-6-1 15,4-17-7-15,-2-4 4 16,1-14-13-16,0-5-43 16,-5-9-44-16,-7-6-151 15,-4-6-364-15,-6-5 37 16</inkml:trace>
  <inkml:trace contextRef="#ctx0" brushRef="#br0" timeOffset="9459.94">10526 7986 619 0,'-17'-8'421'0,"19"2"-36"15,14 5-81-15,19-4-185 0,5-2-43 16,15-6-10-16,0-4-75 16,8-6-386-16,-8-4 116 15</inkml:trace>
  <inkml:trace contextRef="#ctx0" brushRef="#br0" timeOffset="9883.83">11188 7494 844 0,'-8'-6'348'0,"7"1"24"16,10 4-193-16,14-3-44 15,6-2-28-15,14-5 13 16,5-1-19-16,7-6-7 16,-11 2-42-16,0-2-11 15,-18 3-18-15,-10-1 3 16,-15 6-8-16,-15 7-1 15,-13 5-3-15,-16 9 1 16,-6 3-5-16,-12 11 2 16,3-1-2-16,-3 10 1 15,15-5-2-15,7 6-5 16,20-6-3-16,17 2 1 16,18-6-1-16,17 4 2 15,15-1 1-15,15 4 0 0,-1-1 0 16,5 6-1-16,-13-3 0 15,-11 1 1-15,-22-5 1 16,-15 0 19-16,-14-5 6 16,-18 0 6-16,-8-7 1 15,-11 3-1-15,-2-4-11 16,-4 1-49-16,9-3-49 16,5-2-116-16,15-6-371 0,12-3 37 15</inkml:trace>
  <inkml:trace contextRef="#ctx0" brushRef="#br0" timeOffset="10820.84">11763 7947 435 0,'0'-4'398'16,"-1"8"-15"-16,0 3-86 15,0-6-27-15,-1 1-85 16,-1 6-38-16,-3 8-64 0,-12 35 3 16,15-38-28-16,3-6 3 15,2-6-8-15,6-5 2 16,4-6-15-16,6-6-6 16,2-1-15-16,9-5-8 15,0 3-8-15,3 0-2 16,-2 5-2-16,3 5-2 15,-8 4-1-15,-3 5-1 16,-6 5 0-16,-2 3 0 16,-6-2 2-16,0 7 0 15,-3-2 2-15,-3-1 2 16,0-2 0-16,3-2 1 16,1-6 0-16,4-1 1 15,4-4-12-15,3-5-26 16,0-1-19-16,4-1-29 15,-2 1-10-15,1 3-1 0,-2 1 25 16,-1 3 17-16,-4-1 29 16,-2 3 7-16,-4 1 12 15,-1 1 1-15,-3 1 2 16,-3-1 0-16,0 0 2 16,1 0-1-16,1 0 0 15,-1 0 0-15,0 0 1 0,0 0 2 16,0 1 9-16,0 0 17 15,-1 1 2-15,0 2 4 16,0-1 4-16,0 2 2 16,1 2-12-16,2 2 8 15,-1-1-2-15,17 37 5 16,-9-37-6-16,5-1 1 16,2 0-6-16,7-4 0 15,1-3-8-15,1-4 0 16,-3-3-5-16,-2-5 0 15,-6 2-3-15,-6-2 6 16,-8 3 7-16,-4 1 10 16,-4 1 0-16,-7 3 0 15,1 0-8-15,-3-1-11 16,2 3-10-16,3 1-5 0,4 2 0 16,4-2-26-16,3-1-30 15,0 1-77-15,1-1-46 16,3-1-387-16,17-13 61 15</inkml:trace>
  <inkml:trace contextRef="#ctx0" brushRef="#br0" timeOffset="11009.18">12663 7381 1141 0,'-6'4'329'0,"-5"12"110"15,2 11-315-15,1 19-13 16,4 5-17-16,6 16 0 15,3-2-29-15,5 13-3 16,0-14-17-16,1 0-2 16,-2-16-17-16,-1-3-1 15,-3-15-5-15,2-4-62 16,-2-5-54-16,2-2-426 16,-5-6 59-16</inkml:trace>
  <inkml:trace contextRef="#ctx0" brushRef="#br0" timeOffset="11493.34">13318 7755 1546 0,'-19'-2'315'15,"-4"-3"152"-15,8 7-462 16,5 0-43-16,9 0-67 16,8 0-362-16,7-5 57 15</inkml:trace>
  <inkml:trace contextRef="#ctx0" brushRef="#br0" timeOffset="12177.62">14122 7492 642 0,'-13'-23'386'15,"-11"4"19"-15,-7 6-121 0,-11 5-95 16,0 8-40-16,-4 6-37 15,9 3-55-15,6 5-15 16,16 2-17-16,16 6-7 16,16 1-12-16,16 9-3 15,11 2-1-15,8 7 0 16,-2 2 0-16,0 9 1 16,-13-3-2-16,-6 6 0 15,-13-11 0-15,-10 4 0 16,-12-14 0-16,-8 0 2 15,-9-9 0-15,-4-1 2 16,0-6 1-16,0-7 3 16,5-6 2-16,4-8 6 15,6-5-1-15,1-5 1 16,3-2-3-16,4-4-1 16,0 1-7-16,6-8 0 15,3 1-2-15,8-11 1 16,7-4-3-16,10-17 1 0,5 2 6 15,5-14 21-15,-2 2 6 16,-6-2 14-16,-10 11 9 16,-11 1 8-16,-16 18-20 15,-18 5-8-15,-10 17-15 16,-18 14-12-16,-1 13-16 0,-7 6-1 16,11 8 1-16,1 2-3 15,16-3-17-15,11 2-70 16,16-7-53-16,13 3-418 15,14-3 55-15</inkml:trace>
  <inkml:trace contextRef="#ctx0" brushRef="#br0" timeOffset="12455.77">14455 7919 962 0,'-17'17'385'16,"-3"6"51"-16,3 0-254 15,0 10-60-15,5-6-46 16,6 3-32-16,4-7-32 15,3-2-4-15,6-9-32 16,8-5-126-16,-1-9-275 0,11-3-22 16,4-6-210-16</inkml:trace>
  <inkml:trace contextRef="#ctx0" brushRef="#br0" timeOffset="12907.6">14653 7639 1051 0,'-12'-16'482'0,"-5"-4"12"15,4 3-292-15,5-2-42 16,6 4-96-16,14 0-37 16,9 3-26-16,14 1-1 15,8 2-1-15,14 1-1 16,-3 1 1-16,3 4 0 15,-12 0 0-15,-8 6-1 16,-16 4 2-16,-13 6 1 0,-14 6 0 16,-12 10 1-16,-5 3 2 15,-11 10 0-15,3-2-2 16,7 5 1-16,10-6-2 16,14-3 2-16,16-10 1 0,20-1 1 15,4-9-1-15,16 0 0 16,-3-4-1-16,0 6-2 15,-14-2-1-15,-9 5 6 16,-20-3 14-16,-20 6 17 16,-14-2 5-16,-17 7 3 15,-4-4-5-15,-5 7-10 16,5-7-18-16,3-2-25 16,13-9-40-16,9-7-72 15,13-7-76-15,21-8-352 16,11-10 43-16</inkml:trace>
  <inkml:trace contextRef="#ctx0" brushRef="#br0" timeOffset="13124.33">15448 7537 1056 0,'13'-1'349'15,"1"13"64"-15,-2 10-306 16,-6 12 9-16,-4 9-48 15,-9 17 6-15,-5 0-12 16,-7 6 4-16,-4-8-21 16,-4 2-4-16,3-15-17 15,2-1 1-15,6-13-27 0,3-4-99 16,8-12-11-16,5-11-379 16,8-8 17-16</inkml:trace>
  <inkml:trace contextRef="#ctx0" brushRef="#br0" timeOffset="13340.31">15676 7642 685 0,'10'10'226'0,"-5"11"70"16,-7 11-189-16,-2 10 28 15,-1 1-5-15,3 4 2 16,7-9-6-16,7-5 22 15,7-15-29-15,9-7-7 16,5-8-33-16,9-12-26 16,0-5-69-16,3-12-198 0,-6-1-262 15,-1-17-16-15</inkml:trace>
  <inkml:trace contextRef="#ctx0" brushRef="#br0" timeOffset="13489.25">16002 7677 463 0,'-21'18'401'16,"-1"22"-48"-16,2 6-91 15,0 15-48-15,5 0-94 0,2 12-28 16,4-14-40-16,3 7-9 16,5-9-19-16,5-1-41 15,4-13-81-15,3-3-307 16,6-16 41-16</inkml:trace>
  <inkml:trace contextRef="#ctx0" brushRef="#br0" timeOffset="16070.4">16449 7729 377 0,'-1'-11'297'15,"0"3"-25"-15,2 1-29 16,0 3-43-16,3 0-13 16,-4 4-44-16,0 2 10 15,1 0-40-15,1 11-12 16,3 23-26-16,-2 47-6 16,-7-33-21-16,-4 4-2 0,-3-5-8 15,-4 2 5 1,-2-7-2-16,0 4 11 0,1-10 0 15,2-5 8-15,7-10-8 16,6-4 0-16,8-9-14 16,10 0-4-16,4-4-12 15,11-4-1-15,3-4-8 16,8-3 0-16,-1-4-5 16,7-5 0-16,-7 2-2 0,-2-1 0 15,-10 0-1-15,-5 4-20 16,-13 2-22-16,-4 3-65 15,-5 0-50-15,-5 3-136 16,-2 0-272-16,2 0 24 16</inkml:trace>
  <inkml:trace contextRef="#ctx0" brushRef="#br0" timeOffset="16673.53">16918 8035 607 0,'-15'-2'409'0,"-29"-6"-9"16,36 6-54-16,4 0-202 16,2-1 15-16,2 2-94 15,0 0-27-15,1 0-24 16,0 0-74-16,2-1-73 0,-1 0-305 15,1 1 14-15</inkml:trace>
  <inkml:trace contextRef="#ctx0" brushRef="#br0" timeOffset="17549.8">17117 7768 686 0,'7'7'263'0,"-4"8"57"0,-1 3-183 15,-4 15 21-15,0 2-38 16,-1 14-7-16,-1-4-28 16,0 10-12-16,0-8-17 15,-1 2-4-15,2-12-20 16,-2-6 1-16,4-13-7 15,2-7 10-15,1-11-1 16,4-8 0-16,6-9-7 16,3-8-2-16,2-6-15 0,9-7-3 15,-1 2-5 1,4-3-1-16,-4 7-1 0,-1 4-1 16,-6 10 0-16,-6 3-2 15,-7 7-2-15,-4 6-3 16,-5 7-2-16,-7 9 0 15,-2 5 5-15,-3 15 14 16,2 4 8-16,2 6 14 16,6-4 6-16,6 0 4 15,7-12-5-15,9-5 4 16,5-13-8-16,11-11-1 16,0-7-8-16,8-8-7 15,-7-6-16-15,3-5-22 16,-10-2-17-16,2-8-18 0,-7 0 1 15,-2-6 6 1,-6 5 20-16,-4 3 13 0,-4 8 16 16,-5 4 0-16,-2 13-2 15,-4 8-3-15,-1 9 0 16,1 9 2-16,1 9 4 16,4 7 6-16,4 0 6 0,5 9 5 15,1-7-1 1,4 1 1-16,-2-9-3 0,-1-4 3 15,-1-11 6 1,-3-7 21-16,-2-6 3 0,-4-10 14 16,0-5 2-16,-4-12 1 15,2-3-15-15,-1-13 1 16,3-2-15-16,3-17-6 16,4 3-16-16,9-3-9 15,5 11-10-15,9 4-4 16,3 24-1-16,4 11-3 15,-4 13 1-15,-2 9-1 16,-11 9 0-16,-3 11 0 16,-12 4 3-16,-8 11 1 15,-9-2 4-15,-12 5 1 0,-4-5 3 16,-8-2 2 0,4-10 4-16,1-4-40 0,12-10-39 15,6-1-147-15,14-7-219 16,11-1-132-16,12-3-135 15</inkml:trace>
  <inkml:trace contextRef="#ctx0" brushRef="#br0" timeOffset="17820.8">17930 8030 732 0,'-7'4'424'0,"-9"10"-15"16,-5 2-190-16,-8 9 8 15,3 0-101-15,-3 6-25 16,7-6-30-16,7-2-9 15,13-9-20-15,10-8-3 16,10-11-10-16,17-8 1 16,3-5-11-16,8-2-7 15,-6 0-8-15,3 4 19 16,-12 5 4-16,-3 7 7 16,-11 5-1-16,-1 7 1 15,-8 2-20-15,1 5-5 16,-2 0-4-16,-1 2-35 15,-1-4-36-15,-2 1-91 16,-6-2-63-16,-9-1-329 16,-6-2 33-16</inkml:trace>
  <inkml:trace contextRef="#ctx0" brushRef="#br0" timeOffset="18153.59">16262 8667 730 0,'-48'33'345'16,"36"-10"24"-16,28-4-164 15,31-12-15-15,45-8-31 16,20-11-52-16,39-8-4 15,5-3-32-15,24-3 0 16,-21 4-18-16,11 3-5 16,-34 4-14-16,-11 6-5 15,-38 2-18-15,-17 5 0 16,-37 5-25-16,-16 4-58 16,-18 2-59-16,-13 2-250 15,-10 0-130-15,-9-1-77 16</inkml:trace>
  <inkml:trace contextRef="#ctx0" brushRef="#br0" timeOffset="19258.96">15791 9437 336 0,'2'-3'382'0,"3"4"-42"16,-3 5-53-16,-2-5-20 15,2 2-91-15,2 9-21 16,3 9-52-16,14 36-4 16,-15-37-33-16,-1-3-1 15,-1-3-20-15,-2-5 3 16,-1-5-7-16,-1-9 4 15,-1-3-10-15,1 6 4 16,0-3-10-16,5-16-5 16,17-41-9-16,-5 32-4 15,1 5-10-15,1 2-1 16,-1 9-2-16,-2 6-4 16,-5 9 0-16,-4 7 0 15,-6 4 1-15,-1 4 1 16,-2 1 3-16,-1 0 2 15,4-3 0-15,3-1 1 0,0-6 1 16,5-5 0-16,1-3 0 16,5-5-7-16,1-2-7 15,4 0-10-15,-2-1-6 16,3 0-10-16,-5 2 4 16,0-1 7-16,-6 2 8 15,-1 2 3-15,-6 3 9 16,-2 1-1-16,-2 0 0 0,0 0 0 15,0 1 1-15,0 2 1 16,-1-1 3-16,2 1 1 16,0 1 0-16,2-1 2 15,0 1 0-15,5-1-4 16,17 1-7-16,38-8-7 16,-36-7-1-16,0 0-1 15,-5 2 4-15,-7 1 5 16,-9 6 7-16,-5 2 1 15,-5 4 7-15,2-2 12 16,0 0 7-16,-2 4 20 16,-10 14 9-16,-20 40 14 15,28-34-4-15,6 1 6 16,10-2-15-16,10-4 1 16,6-8-16-16,9-8-3 0,-2-10-12 15,4-10-2-15,-8-4-7 16,-2-6-1-16,-9 2-5 15,-8-1 2-15,-8 3-1 16,-10-1 1-16,-9 3-3 16,-8-3 0-16,0 3-4 15,-3 0-13-15,4 3-17 16,3 0-55-16,9 2-48 16,4-5-133-16,11 0-311 0,14-16 29 15</inkml:trace>
  <inkml:trace contextRef="#ctx0" brushRef="#br0" timeOffset="19445.36">16561 8999 439 0,'6'-5'480'0,"-4"9"-70"15,-3 12-7-15,-1 20-168 16,-2 11-51-16,-1 21-29 16,-2 0-45-16,0 12-8 15,2-10-39-15,2 4-10 16,4-16-22-16,1 3-1 15,4-17-22-15,2-6-87 16,0-18-65-16,5-13-397 16,0-17 18-16</inkml:trace>
  <inkml:trace contextRef="#ctx0" brushRef="#br0" timeOffset="19569.27">16687 9464 941 0,'-9'-6'462'16,"-5"5"-28"-16,2 3-264 0,3 3-59 15,7 0-146-15,3-3-162 16,5-1-238-16,-5-2-6 16</inkml:trace>
  <inkml:trace contextRef="#ctx0" brushRef="#br0" timeOffset="19743.22">16945 9395 890 0,'-18'5'205'0,"3"1"65"16,8-1-301-16,7-6-242 0,10-2 46 16</inkml:trace>
  <inkml:trace contextRef="#ctx0" brushRef="#br0" timeOffset="20235.3">17298 8958 556 0,'3'-7'250'0,"0"13"81"16,-1 14-120-16,0 20-14 15,-3 11 0-15,-2 19-9 16,-2-2-63-16,1 5-9 15,0-14-35-15,-3-3-18 16,3-18-30-16,-1-5-6 16,3-13-10-16,-3-7 6 15,4-10-1-15,2-9 2 16,2-7-5-16,7-11 0 16,2-5-10-16,13-8-15 15,3 1-8-15,10-11-6 16,4 5-5-16,9-1-1 15,-9 9 12-15,-2 1 4 16,-11 17 5-16,-9 10 11 16,-15 11 6-16,-10 15 23 0,-8 8 14 15,-4 13 33-15,-1 5 3 16,-1 11 17-16,9-5-13 16,6 5-2-16,10-9-28 15,11-2-3-15,8-13-18 16,9-8-6-16,2-12-12 15,7-9-23-15,-5-11-28 0,5-6-62 16,-4-6-40-16,4-6-501 16,-7-2 113-16</inkml:trace>
  <inkml:trace contextRef="#ctx0" brushRef="#br0" timeOffset="20652.14">18467 8274 749 0,'-1'-9'232'16,"4"-8"46"-16,2 5-200 15,2 7-89-15,0 2-243 16,-3 2 43-16</inkml:trace>
  <inkml:trace contextRef="#ctx0" brushRef="#br0" timeOffset="22299.49">19204 7820 541 0,'-11'-7'354'16,"11"-6"-11"-16,12-4-100 16,6 0-62-16,13-3-20 15,7 4-68-15,11 3-8 0,-3 9-20 16,4 7-18-16,-11 11-26 15,-1 12-8-15,-12 10-13 16,-5 9-1-16,-14-1 0 16,-14 6 1-16,-13-7 2 15,-18 5 3-15,-8-8 2 16,-12 2 16-16,2-8 10 0,-3-4 18 16,12-13 11-16,7-7 16 15,16-12-10-15,10-9-4 16,15-10-18-16,13-7-17 15,9 0-16-15,12-5-9 16,4 7-6-16,7 3-3 16,-3 8 3-16,4 9-4 15,-8 8 0-15,0 11-2 16,-9 7 2-16,-2 6 2 16,-8 0 2-16,1 1-17 15,-7-5-26-15,0-5-62 16,-3-5-48-16,2-3-276 15,-6-5-69-15,8-6-82 16</inkml:trace>
  <inkml:trace contextRef="#ctx0" brushRef="#br0" timeOffset="22757.78">19895 7972 622 0,'-1'-21'411'0,"-6"4"-11"16,-7-6-91-16,-2-2-65 16,-4-11-30-16,0 1-67 0,-2-9-23 15,5 8-52-15,2-1-18 16,4 9-32-16,2 6-11 16,3 11-7-16,4 1-3 15,3 6-1-15,9-1 0 16,7 1-1-16,14-6 1 15,8 1 0-15,15-4 1 16,2 0-1-16,6 0 1 16,-10 3-1-16,-4 1 0 15,-13 5-1-15,-10 5-1 16,-11 5-1-16,-8 9-1 16,-9 5 1-16,-6 16 5 15,-2 10 4-15,-8 20 12 0,4 2 9 16,0 14 12-16,3-6-2 15,1 4 2-15,8-17-9 16,2 4-5-16,3-14-9 16,1-2 0-16,2-17-8 15,-2-5-33-15,-4-13-25 16,0-9-65-16,-2-9-63 0,-8-5-150 16,0-7-220-1,-10-12-4-15</inkml:trace>
  <inkml:trace contextRef="#ctx0" brushRef="#br0" timeOffset="22904.45">19875 8117 645 0,'-17'-5'337'0,"9"1"28"16,10 4-146-16,14-1-34 15,9-1-40-15,18-2-29 16,6-4-45-16,14-2-10 16,-5-3-23-16,7-3-57 15,-10-1-121-15,1 2-296 16,-13 2 11-16</inkml:trace>
  <inkml:trace contextRef="#ctx0" brushRef="#br0" timeOffset="23341.06">20444 7692 919 0,'-8'-12'346'15,"9"-1"47"-15,8 0-271 16,18-1 4-16,8 0-50 15,19-3-14-15,2 1-9 16,11 2 19-16,-9 1-8 16,-5 6-8-16,-19 5-21 0,-14 7-8 15,-22 3-21-15,-23 10-1 16,-11 4-2-16,-16 10 1 16,-1 3 1-16,-6 5 1 15,16-2-1-15,11 4 2 16,18-9 1-16,20 0 6 15,19-7-1-15,18 2 1 16,8-6-2-16,13 4-2 16,-7-2 0-16,-2 8 14 15,-18-5 2-15,-9 7 18 16,-20-7 7-16,-15 4 2 16,-12-5-11-16,-15 3-2 15,-6-5-14-15,-6 0-5 16,5-4-8-16,0-8-19 15,15-5-20-15,8-6-63 16,9-5-47-16,13-11-272 0,12-5-145 16,14-10-64-16</inkml:trace>
  <inkml:trace contextRef="#ctx0" brushRef="#br0" timeOffset="23861.2">21249 7546 928 0,'4'-9'290'0,"-4"14"59"15,-5 11-261-15,-7 16 50 16,-4 13-37-16,-1 25 28 16,-2 1-4-16,0 13-6 15,5-7-41-15,2 3-7 16,3-21-32-16,4-3-6 15,4-16-11-15,2-7 1 16,-1-16-3-16,2-4 2 16,-4-11-4-16,0-5-1 15,-2-5-5-15,-2-6-1 16,-1-1-4-16,2-4-1 16,4 2-3-16,7-6 0 0,9 2-3 15,9-5 0-15,7-2 0 16,11-6-1-16,0 4 1 15,7-6 0-15,-4 7 0 16,1-1 1-16,-10 5-1 16,-8-1 0-16,-10 10-1 15,-14 6 2-15,-9 8 1 0,-15 12 6 16,-5 14 5-16,-9 12 17 16,2 4 9-16,3 20 27 15,12 1 6-15,12 12 11 16,17-3-9-16,23 3-2 15,14-18-26-15,18-5-9 16,2-21-14-16,14-9-44 16,-14-12-37-16,3-3-10 15,-17-5-580-15,-9 0 160 16</inkml:trace>
  <inkml:trace contextRef="#ctx0" brushRef="#br0" timeOffset="25321.59">7936 10474 464 0,'-17'6'437'15,"10"-2"-54"-15,10 0 30 16,11 0-212-16,12 1 13 16,9-2-51-16,14 2-27 0,2 0-47 15,12-2-15-15,0 0-35 16,15 1-6-16,-1-1-11 15,21 0-4-15,-2-1-7 16,25-1-1-16,-1 0-4 16,31-2 3-16,-6-3 4 15,40-5 6-15,-5-1 0 16,37-6 4-16,-10-1-4 16,48-5-6-16,-17 1-6 15,39-3-2-15,-11 1-2 0,41 1-1 16,-26 2-1-16,45-1 2 15,-26 5 2-15,38-1 2 16,-33 3-1-16,47-1 0 16,-36 3-3-16,55-6-1 15,-34 1 0-15,53-6 1 16,-39 3 1-16,60-2 6 16,-44 3 2-16,55-1-1 15,-42 6-1-15,57 1-1 16,-49 3-5-16,52 5 2 15,-55 2-1-15,44 6 0 16,-62 2-1-16,28 6-1 16,-61 0 0-16,25 5 11 15,-61 0 3-15,18 8 3 0,-54-4 1 16,9 5-3-16,-56-1-11 16,-2 7-2-16,-49-3-3 15,-10 1 1-15,-46-1-1 16,-14 0-12-16,-31-6-15 15,-16-3-42-15,-23-3-35 16,-14-4-99-16,-14-2-404 16,-14-4 85-16</inkml:trace>
  <inkml:trace contextRef="#ctx0" brushRef="#br0" timeOffset="26235.8">11557 10931 969 0,'1'-5'360'0,"2"4"57"15,0 7-259-15,-3-3 8 16,0 5-44-16,0 36-10 16,0 44-28-16,1-22-9 15,-1-1-40-15,0 7-11 16,2-9-8-16,2 0-2 15,1-12-5-15,3-6 5 16,4-18-18-16,5-9-50 16,3-19-37-16,11-18-139 0,6-11-239 15,8-13-37-15,-3-4-151 16</inkml:trace>
  <inkml:trace contextRef="#ctx0" brushRef="#br0" timeOffset="26565.21">12025 11115 320 0,'22'-45'507'16,"-12"9"-87"-16,-11 18-24 0,-9 15-108 15,-5 16-126-15,-7 20-28 16,1 9-58-16,-2 17 20 16,10-2-3-16,7 5 1 15,12-12-22-15,18-6-2 16,13-17-25-16,16-17-3 16,8-17-6-16,14-18-1 15,-6-10-13-15,6-11-3 16,-16 2-7-16,-10-2 2 15,-21 7 3-15,-16-4 11 16,-19 11-2-16,-22-2 0 16,-15 8-4-16,-17 6-9 15,-4 15-13-15,-10 8-2 16,11 11-2-16,3 9 1 16,19 0 2-16,8 1-42 15,19-5-40-15,13-7-114 0,17-8-303 16,18-15-116-16,11-10-133 15</inkml:trace>
  <inkml:trace contextRef="#ctx0" brushRef="#br0" timeOffset="26737.65">12616 10802 1023 0,'-1'2'489'0,"0"16"-4"15,1 12-280-15,1 18-4 16,0 10-103-16,0 13-14 15,0-2-17-15,-1 3-4 16,-2-12-30-16,2-2-4 16,1-16-6-16,4-5-52 15,2-13-60-15,4-7-208 16,4-13-265-16,7-8-44 16</inkml:trace>
  <inkml:trace contextRef="#ctx0" brushRef="#br0" timeOffset="26911.95">13002 11222 602 0,'-4'31'443'0,"0"3"-47"16,2 7-87-16,1-2-166 16,4 0-37-16,4-10-80 15,4-8-90-15,1-11-155 16,8-14-189-16,2-10-62 15</inkml:trace>
  <inkml:trace contextRef="#ctx0" brushRef="#br0" timeOffset="27319.71">13315 10923 1106 0,'3'-6'370'0,"9"-6"39"15,6-1-311-15,11-3-39 16,9-1-51-16,8-3 2 16,-4 6-2-16,-2 4 1 15,-11 7-3-15,-13 7 8 16,-15 8 6-16,-16 11 23 16,-10 4 22-16,-12 15 24 15,1 3-5-15,5 8-5 16,13-7-21-16,16 2-18 15,21-13-22-15,22-4-2 0,12-12-5 16,17-1 3-16,-3-5 3 16,1 1 14-16,-19-2 4 15,-9 6 13-15,-19-3 2 16,-15 3 1-16,-15 0-13 16,-15 4-6-16,-8-1-11 15,-9 2-7-15,-1-1-7 16,-5-1-14-16,11-5-19 0,3-2-64 15,9-6-48-15,10-7-109 16,10-6-337-16,14-10 48 16</inkml:trace>
  <inkml:trace contextRef="#ctx0" brushRef="#br0" timeOffset="27883.14">14310 10710 1082 0,'11'-14'455'0,"-21"18"3"15,4 8-248-15,0 12-124 16,-4 18-26-16,-3 8-16 15,-2 17 8-15,0-1-4 16,-2 11-8-16,3-14-12 16,2-2-2-16,5-18-9 15,1-8 1-15,7-17-1 16,7-10 6-16,6-10-2 0,11-10 0 16,5-9-4-16,11-9-4 15,-1-3-6-15,10-13-3 16,-6 2-1-16,10-3-1 15,-11 9-2-15,-1 3 0 16,-16 15 0-16,-7 11-2 16,-15 10-2-16,-9 13 4 15,-7 9 3-15,-6 15 10 16,-2 4 14-16,-1 11 17 16,6-1 4-16,7 9 4 15,11-9-9-15,13 2-9 16,13-9-14-16,17-4-2 15,7-15-6-15,12-10 3 16,-2-13-3-16,2-7-3 0,-12-9-13 16,-3-1-29-16,-17 0-22 15,-3 2-73-15,-12 1-90 16,-8 3-393-16,-7 1 56 16</inkml:trace>
  <inkml:trace contextRef="#ctx0" brushRef="#br0" timeOffset="28381.44">15235 10933 866 0,'4'9'336'0,"-1"17"65"16,-1 11-216-16,0 19-31 15,0 2-19-15,2 10-5 16,-2-9-42-16,4-2-2 0,-4-18-36 16,5-6-12-16,0-14-13 15,0-11 8-15,1-10-2 16,-1-15 5-16,1-4 8 15,-2-16 13-15,-1-5-9 16,-5-20-3-16,1-5-9 16,4-22-12-16,4 4-19 15,12-10-7-15,9 19-5 16,17 0-4-16,2 24-1 0,7 10-3 16,-8 20-3-16,-7 21-5 15,-13 19 2-15,-14 18 0 16,-13 10 5-16,-14 12 5 15,-9-5 10-15,-16 9 20 16,-5-3 8-16,-8 5 5 16,4-12 1-16,2-2 2 15,17-16-20-15,7-6-55 16,17-17-42-16,17-4-127 16,12-7-366-16,17-5 44 15</inkml:trace>
  <inkml:trace contextRef="#ctx0" brushRef="#br0" timeOffset="28714.9">15888 11102 838 0,'-2'9'443'15,"-8"3"26"-15,-3 4-202 16,-10 5 3-16,-4 1-83 16,-9 11-33-16,1 2-56 15,-3 5-26-15,10-3-43 16,12 0-10-16,13-14-7 15,20-9 4-15,11-15-3 0,17-16 0 16,4-8-3-16,12-12-2 16,-8 1-5-16,7 0 0 15,-14 9-3-15,-3 9 24 16,-13 12 8-16,-5 15 7 16,-8 11 1-16,1 15 3 15,-5 6-22-15,8 7-7 16,2-4-8-16,5-1-23 15,1-13-25-15,5-9-90 16,0-9-42-16,1-11-457 16,-1-9 73-16</inkml:trace>
  <inkml:trace contextRef="#ctx0" brushRef="#br0" timeOffset="30111.1">2850 13389 891 0,'7'14'502'16,"7"-11"-9"-16,15-3-105 16,9-3-214-16,19 3 10 15,1-2-57-15,16 4-20 16,-5-1-44-16,4 4-13 15,-17 0-22-15,1 4-8 16,-18-1-9-16,-3 0-6 16,-13-2-18-16,-4 2-58 15,-9-4-47-15,-8 2-493 0,-8 1 94 16</inkml:trace>
  <inkml:trace contextRef="#ctx0" brushRef="#br0" timeOffset="30338.19">2974 13801 1254 0,'-2'24'537'16,"38"-18"45"-16,13-8-289 15,13-5-122-15,20-9-22 16,-2-4-73-16,8-3-18 16,-17 3-21-16,-5 1-6 15,-23 5-17-15,-6 2-34 16,-16 7-24-16,-8 0-32 15,-9 4-567-15,-5 3 0 16,-6 0-191-16</inkml:trace>
  <inkml:trace contextRef="#ctx0" brushRef="#br0" timeOffset="31745.53">1159 13246 1174 0,'-8'5'318'0,"6"11"128"15,9 13-294-15,12 23-42 16,9 12 2-16,12 24 14 15,3 9-43-15,12 21-11 16,0-11-21-16,10 2 8 0,-5-21-10 16,9-14 15-16,-4-34-3 15,8-20 11-15,-6-26-9 16,5-26-4-16,-10-20-19 16,-1-35-4-16,-12-6-14 15,-3-22-2-15,-13 7-6 16,-6-7-2-16,-10 27-1 0,-9 11 2 15,-10 29-5-15,-9 13-10 16,-1 23-27-16,-3 12-73 16,2 8-14-16,6 5-537 15,8-2 116-15</inkml:trace>
  <inkml:trace contextRef="#ctx1" brushRef="#br0">2487 13353 0</inkml:trace>
  <inkml:trace contextRef="#ctx0" brushRef="#br0" timeOffset="47400.38">4500 12867 933 0,'-6'-19'316'16,"3"0"81"-16,2 8-273 16,-1 11 5-16,0 12-44 15,0 18 8-15,1 11-27 16,2 16 21-16,5 5 7 16,1 17 5-16,2-3-23 15,3 22-9-15,1-8-26 0,0 13-5 16,-2-15-11-16,1 6 3 15,-4-25-3-15,0-1 5 16,-1-17-5-16,-1-8 0 16,-3-16-5-16,1-10-1 15,-3-10-23-15,3-12-63 16,2-3-58-16,7-7-260 16,3-2-190-16,5-6-56 15</inkml:trace>
  <inkml:trace contextRef="#ctx0" brushRef="#br0" timeOffset="47611.89">5143 13676 643 0,'-3'-4'398'15,"-5"4"-1"-15,0 6-161 16,-7 9-10-16,0 8-86 15,-7 12-26-15,1 6-46 16,-1 8-14-16,5-5-22 16,1 2-6-16,6-10-23 15,5-3-101-15,5-12-98 0,5-6-272 16,8-13-44-16</inkml:trace>
  <inkml:trace contextRef="#ctx0" brushRef="#br0" timeOffset="48087.58">5737 13009 1066 0,'-18'-13'327'16,"-11"11"55"-16,-1 8-293 16,-8 12-58-16,-3 13-23 15,-5 18 16-15,4 8 15 16,1 29 34-16,10 2 14 16,9 14 11-16,14-10-20 15,19 3-10-15,8-27-31 16,20-7-4-16,7-21-10 0,14-12 4 15,-3-19-2-15,4-15 7 16,-11-12-2-16,-5-11 6 16,-20-3-1-16,-9-2 5 15,-15 3-4-15,-15 2 0 16,-11 9-5-16,-11 6-1 16,-5 10-14-16,-5 17-8 15,5 9-6-15,3 12-5 16,12 3-8-16,6 7-46 15,13-7-32-15,9-1-136 16,9-10-134-16,8-8-204 16,8-16-63-16</inkml:trace>
  <inkml:trace contextRef="#ctx0" brushRef="#br0" timeOffset="48650.51">6445 13372 871 0,'-8'-31'369'0,"-8"-5"36"16,0 5-239-16,-6 2-13 15,-3 12-57-15,-9 8-13 16,-1 8-31-16,-7 11-8 15,2 8-21-15,-1 10-12 16,11 2-15-16,8 9-4 16,13-4-2-16,17 3 4 15,16-3 2-15,19 1 3 16,7-2 6-16,17 5 1 16,-2-2-1-16,2 4 1 15,-12-1-1-15,-7 5 0 16,-16-4 1-16,-20 6 4 15,-16-4 2-15,-21 4 1 16,-10-6 2-16,-15-2 0 16,1-7-3-16,-9-7 2 0,8-12-1 15,0-12 4-15,13-12-2 16,15-19-5-16,16-15-6 16,23-30-7-16,19-8-7 15,17-27 0-15,6-5 3 16,9-13 20-16,-13 17 18 0,-9 3 30 15,-19 25 10 1,-20 13 13-16,-22 25-16 0,-24 17-17 16,-10 20-31-16,-16 14-12 15,-1 12-15-15,-9 17-56 16,15 2-37-16,6 5-119 16,16-4-132-16,16 4-205 15,19-11-44-15</inkml:trace>
  <inkml:trace contextRef="#ctx0" brushRef="#br0" timeOffset="55797.01">7405 13085 1256 0,'0'-20'365'0,"3"27"74"16,0-8-347-16,-2 9-58 16,-1 17-23-16,-4 9-10 15,-11 18 4-15,-6 11 11 16,-10 24 12-16,-7 2 4 16,-14 21 1-16,3-1-3 15,-3 6-9-15,10-18-8 0,8-4 21 16,17-26 10-16,17-10 27 15,15-25 10-15,22-10 14 16,9-18-19-16,23-12-8 16,0-8-26-16,18-8-11 15,-10-4-17-15,7-1-5 16,-18 9-3-16,0-1-3 16,-24 7-21-16,-7 5-76 15,-15 3-61-15,-7 4-203 16,-6 2-231-16,-2-1-31 15</inkml:trace>
  <inkml:trace contextRef="#ctx0" brushRef="#br0" timeOffset="57487.52">3776 12321 895 0,'-10'7'267'0,"2"5"62"16,6 22-192-1,2 8-93-15,8 19-4 16,2 10-6-16,1 22-2 15,1-2-10-15,-1 27-6 16,-4-3-12-16,0 26-1 16,-1-13-3-16,1 10 24 15,-3-24 14-15,2 8 16 16,-1-24 6-16,-3-1 7 0,-2-22-23 16,0-6-7-16,-2-24-14 15,-3-15-13-15,4-19-9 16,-2-18-11-16,0-16-12 15,2-30-16-15,2-16 4 16,-8-33-16-16,0-11 2 0,-10-37-25 16,-4 7 5-16,-7-27 1 15,-1 14 15-15,-5-8 39 16,5 32 44-16,-4-5 21 16,7 36 3-16,-1 6 3 15,9 24-33-15,1 8-15 16,10 24-13-16,6 4-9 15,8 13-4-15,16 0-2 16,15 8 9-16,29 2 19 16,13 5 19-16,33 3 16 15,9 9 6-15,38 6 1 16,-1 4-20-16,45 10-9 16,-4 3-11-16,41 7-3 15,-13 1 0-15,38 5 1 16,-20-6 1-16,35-1 2 15,-31-7 11-15,26-9 4 16,-32-7 3-16,18-4 2 16,-36-8-3-16,11-3-10 0,-41 3 0 15,0-2 16-15,-43 0 4 16,-8 4 5-16,-39 4 1 16,-7 5-8-16,-29 4-21 15,-6 2-5-15,-19 0-6 0,-4 1 0 16,-8-7-1-16,0 0 0 15,-6-3 0-15,-3 3-3 16,-6 0 0-16,-2 8-3 16,-5 3-1-16,-3 13-2 15,-1 6 1-15,1 24-2 16,-1 11 1-16,3 29 1 16,3 1 2-16,3 35 0 15,0-9 1-15,6 18 1 16,1-14 1-16,5 13 1 15,0-29 1-15,6 4 2 16,-4-21 1-16,2 3 0 16,-5-23 0-16,-3 2-3 15,-11-20-6-15,-2-1-4 16,-6-20-2-16,-10-1 0 16,-6-14 3-16,-11-1 7 0,-8-8 6 15,-18-2 3-15,-8-6 5 16,-21 3 5-16,-5-3-2 15,-33-2-1-15,-4-1-4 16,-30 1-6-16,-2-4-6 16,-32-2-1-16,9-2 0 15,-37-3 0-15,8 0-2 16,-35 1 17-16,12 2 3 16,-33 3 0-16,21 2-1 15,-29 5 3-15,28-2-19 0,-27-1 0 16,32-4-1-16,-16-5 2 15,33-4 4-15,-11-6 12 16,39-1 0-16,-3-5-1 16,37 2-11-16,3 2-36 15,36-1-43-15,3 4-75 16,29 4-441-16,6 0 101 16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8-10-09T03:34:23.85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18588 6234 1034 0,'-24'-38'323'16,"-26"5"87"-16,4 3-279 15,0 6-29-15,-16 4 8 16,2 11-41-16,-17 2-5 16,2 5 0-16,-16 8 1 15,6 4-22-15,-13 7 1 16,13 5-7-16,-12 8-1 16,12 3-3-16,-8 9 7 0,12 0-5 15,-1 11-1-15,15-1-11 16,-3 6-2-16,12-5-9 15,-3 12 4-15,8-7-2 16,0 15 4-16,14 1-1 16,4 16-2-16,16-1-6 15,12 22-1-15,12-6-6 16,17 10-2-16,11-15-2 0,21 0-1 16,8-23-1-16,23-7-1 15,4-21 3-15,25 0-1 16,-3-18 3-16,23-10 2 15,-7-17 2-15,27-14-1 16,-13-14 1-16,22-20 0 16,-12-4-1-16,11-14 1 15,-32 4 1-15,2-22 3 16,-32 7 3-16,-9-15 5 16,-25 5 2-16,-6-18 7 15,-24 13-3-15,-11-23 10 16,-15 8-2-16,-20-19-1 15,-17 10-6-15,-24-5-1 16,-9 22-14-16,-24 9-10 16,2 28-4-16,-22 14-6 15,4 25-1-15,-16 12-1 16,12 11 6-16,-10 7 2 0,21 5 3 16,0 3-6-16,23 0-13 15,3 2-40-15,22-3-27 16,12 1-95-16,17-3-65 15,13 1-333-15,18-4 37 16</inkml:trace>
  <inkml:trace contextRef="#ctx0" brushRef="#br0" timeOffset="313.84">18548 5742 1283 0,'-14'13'247'0,"-25"25"169"16,-25 23-363-16,-14 33 2 16,-13 15 32-16,-28 43 37 15,3-4-31-15,-15 20 7 16,14-14-23-16,-4 2-10 15,27-36-29-15,9-2-7 0,24-28-15 16,14-3-7-16,22-24-10 16,14-6-39-16,12-18-32 15,6-7-103-15,4-15-100 16,8-3-261-16,-3-7-11 16</inkml:trace>
  <inkml:trace contextRef="#ctx0" brushRef="#br0" timeOffset="1280.33">17130 6145 949 0,'24'6'306'0,"8"13"69"16,7 12-281-16,20 25 14 16,3 10-52-16,25 27 1 15,2 2-21-15,17 29-4 16,-9-10 1-16,13 8 27 16,-15-16 0-16,6 5 6 15,-18-27-1-15,7 1-2 16,-18-17-30-16,-3-4-9 0,-17-16-8 15,-4-5 2-15,-14-14-24 16,-6-5-111-16,-9-8-180 16,-2-3-195-16,-10-6-112 15</inkml:trace>
  <inkml:trace contextRef="#ctx0" brushRef="#br0" timeOffset="2167.64">23258 6252 1051 0,'-26'-43'282'0,"-17"-4"111"15,-9 7-300-15,-22 1-21 16,-2 12-10-16,-26 7-14 16,-1 14-25-16,-21 8 4 15,6 9 8-15,-21 11 36 16,16 4 8-16,-10 5 11 16,21 3-7-16,0 15-7 15,28 1-37-15,7 21-15 16,24-1-16-16,9 22 2 0,20-1-1 15,15 27 0-15,18-8 1 16,19 15 0-16,14-13-3 16,20 14 3-16,7-28 0 15,26-3 2 1,0-20 1-16,25-6 2 0,-4-26 0 16,19-9 4-16,-12-17-1 15,18-16 3-15,-13-18-1 0,18-17 2 16,-16-12-6-16,10-24 2 15,-22-5-2-15,-2-25 4 16,-33 2 1-16,-11-28 4 16,-27 8-2-16,-20-12-3 15,-23 17-2-15,-22-15 11 16,-17 28-4-16,-26 5-7 16,-12 25-4-16,-32 11-10 15,-5 32-17-15,-22 15-3 16,10 15 3-16,-9 15-4 15,27 7-13-15,9 9-36 16,26 1-24-16,13 11-93 16,26-5-47-16,15 5-280 15,18-5-25-15,17 9-107 16</inkml:trace>
  <inkml:trace contextRef="#ctx0" brushRef="#br0" timeOffset="2636.04">23319 5846 1411 0,'-23'8'197'0,"-23"26"190"16,-15 19-413-16,-24 34 3 15,-12 24 54-15,-41 52 23 16,-2 4 1-16,-21 25 8 15,15-18-10-15,4-5-1 16,40-49-13-16,16-14-1 16,33-39-11-16,11-18 7 15,20-26-3-15,13-25-11 16,12-26-10-16,15-27-19 16,11-16-32-16,7-38-50 15,1-13-24-15,2-41-63 16,-10-2 8-16,-2-12 66 15,-9 35 68-15,-3 21 66 0,-3 51 73 16,4 30 10-16,0 36-41 16,13 26-14-16,8 19-27 15,19 45 10-15,5 15 2 16,18 41 3-16,-4 8 0 16,12 20 6-16,-13-24-10 15,8 9 3-15,-11-35-5 16,1-13-2-16,-18-29-13 0,0-13-15 15,-18-29-47-15,-8-9-470 16,-10-17 129-16</inkml:trace>
  <inkml:trace contextRef="#ctx0" brushRef="#br0" timeOffset="5881.51">14916 11946 1037 0,'-24'14'340'16,"9"-6"39"-16,10 0-266 16,13 0-90-16,12-1-8 15,11-6 8-15,27-8 22 0,12-5 7 16,30-12 7-16,10-1-2 16,34-4 1-16,-2 4-17 15,20 0 1-15,-15 7-6 16,6 7 14-16,-39 6 2 15,-18 10 9 1,-41 9-3-16,-30 13 4 0,-38 8-18 16,-30 13-3-16,-17 2-4 15,-23 10 8-15,1-6-8 0,-4 2-2 16,19-11-12 0,15-3-11-16,29-12-14 0,25-9-3 15,28-16-2-15,40-10 1 16,18-11 1-16,40-16 4 15,6-5 3-15,29-6 1 16,-22 0 0-16,1-2 8 16,-37 12 3-16,-21 4 12 15,-46 9 4-15,-32 11-1 16,-32 12-5-16,-39 14 0 16,-17 9-13-16,-33 16-4 15,4 3 0-15,-4 5 0 16,27-6-7-16,21-4-4 15,40-14-1-15,30-12-2 16,31-14 0-16,36-13 3 0,19-10 4 16,32-11 2-16,-2-1 2 15,12-2 0-15,-23 8 0 16,-12 5 4-16,-40 12 1 16,-22 11 5-16,-36 7 0 15,-26 13 0-15,-16 6-4 16,-5 7-2-16,8-2-5 15,17 0-5-15,26-14-2 0,34-10 1 16,24-13 1-16,36-10 7 16,6-5 8-16,19-4 11 15,-17 4 4-15,-9 3 4 16,-37 10-3-16,-22 5-3 16,-34 9-8-16,-20 5-6 15,-12 6-12-15,-5 3-28 16,8-4-21-16,8-6-51 15,19-7-24-15,25-6-531 16,15-12 147-16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9:00.560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5 0 11843,'20'25'1000,"-44"-7"480,24 24-1232,4 9-56,-2 8 88,-2-7 24,0 1 56,6-10-24,2 1-80,4-8-127,0 7-9,-1-11-48,-1 7 48,6-9-184,-4-1-1065,2-3-895,8-4 208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4:51.061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0 0 1704,'1'18'5194,"-1"-17"-5084,-1 0 1,1 0-1,0 0 0,0 0 0,0 0 0,0 0 0,0 0 1,1 1-1,-1-1 0,0 0 0,0 0 0,1 0 1,-1 0-1,1 0 0,-1 0 0,1 0 0,-1 0 1,1 0-1,-1 0 0,1-1 0,0 1 0,0 0 1,-1 0-1,1 0 0,0-1 0,0 1 0,0 0 1,0-1-1,0 1 0,0-1 0,1 1-110,5 4 44,0-2 26,0 1-1,0 0 0,-1 0 0,0 1 1,0 0-1,0 0 0,0 1 0,-1-1 1,0 1-1,0 0 0,0 1 0,-1-1 1,0 1-1,0 0 0,-1 0 0,1 1-69,7 29 287,-1 0-1,-2 1 1,1 27-287,8 125 241,-6-59-95,11 24 36,39 139-182,-55-269 6,-2-5-1,14 66 46,-17-74-46,1-1-1,-2 1 1,0 0-1,0 0 1,-1 0-1,-1 3-4,1-12-84,1 0-1,-1 0 0,0 0 1,1 0-1,-1 0 0,-1-1 1,1 1-1,0 0 1,-1-1-1,1 1 0,-1-1 1,0 1-1,0-1 1,0 0-1,0 1 0,-2 0 85,-19 11-1412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4:51.517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1 309 9322,'0'-5'2607,"17"-16"-1988,20-7-469,19-15-96,21-22-54,-64 52 10,15-13 59,0 0 0,18-10-69,-38 31 14,0-1 0,0 1-1,1 1 1,-1-1 0,1 1 0,0 1 0,0 0 0,1 0 0,-1 1 0,0 0 0,1 0 0,2 1-14,-9 1 6,-1 0 0,1 0 0,0 0 0,-1 1 0,1-1 0,0 1 0,-1 0 0,1 0 0,-1-1 0,1 2 0,-1-1 0,0 0 0,1 0 0,-1 1 0,0-1 0,0 1 0,0 0 0,0 0 0,0 0 0,0 0 0,0 0 0,-1 0 0,1 0 0,-1 0 0,0 1 0,1-1 0,-1 0 0,0 3-6,3 5 33,-1 1 1,0-1-1,-1 1 0,-1 0 1,1 0-1,-1 6-33,0 26 119,-2 0 0,-2 0 1,-1 0-1,-3 0 0,-1 0 0,-2-1 1,-7 15-120,13-43 68,-1 0-1,-1-1 1,0 1 0,-1-1 0,-1-1 0,0 1-1,-7 8-67,12-18 16,0 1 0,0-1-1,0 0 1,0 0-1,0-1 1,0 1-1,-1-1 1,1 1 0,-1-1-1,0 0 1,0-1-1,0 1 1,0 0 0,0-1-1,0 0 1,0 0-1,0 0 1,0-1-1,-1 0 1,1 1 0,0-1-1,0-1 1,-1 1-1,1 0 1,0-1-1,0 0 1,0 0 0,-4-2-16,3 1-55,0-1-1,1 1 1,0-1 0,-1 0 0,1-1 0,0 1 0,0-1 0,1 1 0,-1-1 0,1 0 0,0-1 0,0 1 0,0 0 0,0-1 0,1 0-1,0 0 1,0 1 0,0-1 0,1-1 0,-1 1 0,1 0 0,0 0 0,1 0 0,-1-3 55,1 8-81,0-1 0,0 0 0,0 0-1,0 1 1,0-1 0,0 0 0,1 0 0,-1 1 0,0-1 0,0 0 0,1 1-1,-1-1 1,0 0 0,1 1 0,-1-1 0,0 0 0,1 1 0,0-1 81,12-2-1829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4:51.870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64 134 11658,'-25'-3'1329,"-1"3"375,17-4-1224,5-9-96,14-4-304,-1-7-56,0 0-144,-5-1-1088,-6 9-432,-11 8-321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4:52.222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0 1 6017,'4'6'4034,"15"6"-3350,-16-11-442,6 5-198,0 0 0,0 1 0,-1 0 1,0 0-1,0 1 0,-1 0 0,1 0 0,-2 1 0,1 0 1,1 5-45,1 1 100,-2 0 1,0 1 0,0 0-1,-2 0 1,0 1 0,1 6-101,1 23 250,-1-1 0,-3 1 0,-1 0 0,-4 27-250,-2-14 196,-10 49-196,-2 18-231,16-126 225,-1 1-83,1 0-1,0 1 0,0-1 0,-1 0 0,1 0 0,0 0 0,0 1 0,0-1 1,1 0-1,-1 0 0,0 0 0,0 0 0,1 1 0,-1-1 0,0 0 1,1 0-1,-1 0 0,1 0 0,0 0 0,-1 0 90,7-6-2407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4:52.834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0 289 5297,'7'-10'1537,"0"1"0,0-1 0,1 1 0,3-3-1537,39-32 1151,-8 15-1701,26-12 550,-66 40 75,11-7-72,42-25-4,22-6 1,-60 31 24,1 0-1,0 2 0,0 0 0,0 2 0,1-1 1,15 0-24,-28 4 32,1 1 1,-1 0-1,0 0 1,0 0 0,0 1-1,0-1 1,1 2-1,-1-1 1,0 1 0,0 0-1,-1 0 1,1 0-1,0 1 1,-1 0 0,0 0-1,1 0 1,-1 1-1,0 0 1,-1 0 0,1 0-1,-1 0 1,0 1-1,0 0 1,0 0 0,0 0-1,-1 0 1,0 0-1,0 1 1,-1 0-1,1-1 1,-1 1 0,0 0-1,-1 0 1,1 0-1,-1 0 1,-1 1 0,1-1-1,-1 0 1,0 0-1,0 0 1,-1 1 0,0-1-1,-1 6-32,-2 1 35,0 1 0,0-1-1,-1 0 1,-1-1 0,0 1-1,-1-1 1,0 0 0,-1-1-1,0 0 1,-1 0 0,0 0-1,-1-2 1,0 1-1,-4 2-34,0-1 17,0 0 0,0-2 0,0 0 0,-1 0 0,-1-2 0,1 0 0,-1 0-1,-1-1 1,1-2 0,-1 1 0,-7-1-17,18-3-1,0 0-1,0 0 1,0-1 0,1 0-1,-1 0 1,0-1 0,0 0-1,0 0 1,0 0 0,-4-2 1,9 3-2,1 0 0,-1-1 0,0 1 0,1 0 1,-1 0-1,1 0 0,-1-1 0,1 1 0,-1 0 0,1-1 1,-1 1-1,1-1 0,-1 1 0,1 0 0,-1-1 0,1 1 1,0-1-1,-1 1 0,1-1 0,0 1 0,-1-1 0,1 1 1,0-1-1,0 0 0,-1 1 0,1-1 0,0 1 0,0-1 1,0 0-1,0 1 0,0-1 0,0 1 0,0-1 1,0 0 1,1-1-5,-1 1 1,1-1 0,0 1 0,0-1 0,0 1 0,0 0 0,0-1 0,0 1 0,0 0 0,1 0 0,-1 0 0,2-1 4,5-5-18,1 2 1,1-1-1,8-3 18,0 1-11,0 1 1,1 0-1,-1 2 1,1 0-1,1 1 0,15-1 11,-24 4 8,-1 1 0,0 0-1,1 0 1,-1 1-1,1 1 1,-1 0-1,0 0 1,0 1-1,0 0 1,0 1-1,0 0 1,-1 0-1,7 5-7,1 3 78,0 0 0,-1 2 0,-1 0-1,0 0 1,0 2 0,-2 0 0,0 0-1,-1 1 1,-1 1 0,0 0 0,-1 1-1,-1 0 1,3 10-78,-11-25 39,1 0 0,-1 0 0,0 0 0,-1 0 0,1 0 0,-1 1-1,1-1 1,-1 0 0,0 0 0,-1 1 0,1-1 0,-1 0 0,0 0 0,0 0-1,0 0 1,-1 0 0,0 2-39,-1-1 31,0 0 0,0-1-1,0 1 1,-1-1 0,1 0 0,-1 0-1,0 0 1,0 0 0,-1-1 0,1 0-1,-1 0 1,0 1-31,-12 4 37,1-1 0,-1 0 0,0-1 1,0 0-1,0-2 0,-1 0 0,-11 1-37,-8-3-350,0 0 0,0-3 1,-1-1-1,-35-7 350,71 9-151,2 0 18,-1 0 1,0 0-1,1-1 1,-1 1-1,0 0 0,1 0 1,-1 0-1,0 0 1,1 0-1,-1 0 1,0 0-1,0 0 1,1 0-1,-1 0 1,0 1-1,1-1 1,-1 0-1,0 0 0,1 1 1,-1-1-1,1 0 1,-1 1-1,0-1 1,1 1-1,-1 0 133,-1 8-3635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4:53.180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5 1 8402,'-2'8'1248,"2"-7"-1162,-1 0 1,1 0-1,0 0 0,0 0 0,-1 0 1,1 0-1,0 0 0,0 0 1,0 0-1,0 0 0,0 0 0,0 0 1,0 0-1,0-1 0,1 1 1,-1 0-1,0 0 0,0 0 0,1 0 1,-1 0-1,1 0 0,-1 0 1,1-1-1,-1 1 0,1 0 0,-1 0 1,1 0-1,0-1 0,-1 1 1,1 0-87,41 23 271,-33-19-214,0-1-1,-1 1 1,0 1 0,0 0 0,0 0-1,0 0 1,-1 1 0,0 0 0,0 0-1,-1 1-56,2 5 138,-1 0 0,-1 0-1,0 0 1,0 1 0,-2 0-1,1 0 1,-2 0 0,0 0-1,0 5-137,2 28 360,-2 1 1,-2 9-361,-11 162 449,2-81-261,7-131-401,1 1-1,0-1 1,0 0 0,1 1-1,0-1 1,0 1-1,1-1 1,2 6 213,9 1-1196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9:00.933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205 1 11074,'-12'8'1969,"-7"6"-73,-5 6-472,-2 23-1287,1 5-113,-3 13-8,2 0 0,3 2 0,9-15 8,6-3-24,14-15-168,8-12-1865,9-14 257,17-30-1521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9:01.286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1 264 10978,'10'-16'266,"0"0"0,2 0 0,0 1 0,1 1 0,0 0 0,1 1-1,1 0 1,0 1 0,0 1 0,1 0 0,14-6-266,4 0 351,1 1 1,1 1-1,0 2 0,0 2 0,16-2-351,-39 10 116,1 0 0,-1 1-1,0 1 1,1 0-1,-1 1 1,1 0 0,8 2-116,-19-2 2,0 0 1,-1 1-1,1-1 1,0 1 0,-1 0-1,1 0 1,-1 0-1,1 0 1,-1 0 0,0 0-1,1 1 1,-1-1 0,0 1-1,0-1 1,0 1-1,0 0 1,0 0 0,-1 0-1,1 0 1,0 0-1,-1 1 1,1-1 0,-1 0-1,0 1 1,0-1-1,0 1 1,0-1 0,0 1-1,-1-1 1,1 1-1,-1 0 1,0-1 0,0 1-1,0 0 1,0-1-1,0 1 1,0 0 0,-1-1-1,1 1 1,-1-1 0,0 1-3,-2 11 4,-2 0 1,0 0-1,0 0 1,-1-1-1,-1 0 1,0 0-1,-1-1 1,-1 1-1,0-2 1,0 1-1,-10 8-4,-9 8 46,-1-2 0,-2-1-1,-28 18-45,43-32 38,0-1 1,-1 0-1,0-1 0,0-1 0,-1-1 1,-5 1-39,16-8 55,14-8-38,18-9-27,-5 8-9,0 1-1,0 1 0,1 0 0,0 2 0,0 0 1,10 1 19,-16 2-17,0 0 1,0 1-1,0 1 1,0 1-1,0 0 1,-1 1-1,1 1 1,0 0 0,10 4 16,-19-5 26,0 1 0,0 0 0,-1 0 0,1 0 0,0 1 0,-1 0 0,0 0 0,0 0 0,0 1 0,0-1 0,-1 1 1,0 0-1,0 1 0,0-1 0,-1 1 0,0 0 0,0-1 0,0 1 0,-1 1 0,1-1 0,-2 0 0,1 0 0,-1 1 0,0-1 1,0 1-1,0 0 0,-1-1 0,0 1 0,-1-1 0,1 1 0,-1-1 0,0 1 0,-1-1 0,0 1 0,0-1 0,0 0 1,-1 0-1,0 0 0,0 0 0,0 0 0,-1-1 0,0 0 0,0 1 0,0-1 0,-2 1-26,-4 2 89,0 1-1,-1-2 1,0 1-1,0-2 0,-1 1 1,1-2-1,-1 1 1,-4-1-89,8-2-366,-1 0 1,1 0-1,-1-1 0,0 0 1,0-1-1,0 0 1,0-1-1,0 0 1,0 0-1,0-1 0,0 0 1,-3-1 365,3-2-2239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9:01.641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21 32 3057,'2'-4'858,"-2"2"-409,1 0 1,0 0-1,-1 1 1,1-1-1,0 0 1,0 0-1,0 0 1,1 1-1,-1-1 1,0 1-1,1-1 1,-1 1-1,1-1 0,-1 1 1,3-1-450,-1 3 1825,-4 7-935,-6 14-377,5-14-156,-9 32-80,3 0 0,1 0 1,2 1-1,2 0 1,2-1-1,1 1 0,3 0 1,1 0-1,2 5-277,-1-22 56,0 0 0,2-1 0,8 21-56,-11-34 32,1 0 0,1 1 0,-1-2 0,1 1 0,1-1-1,0 0 1,0 0 0,7 6-32,-12-13 20,0 0-1,0 0 1,0 0-1,1 0 1,-1-1-1,0 1 1,1-1 0,-1 1-1,1-1 1,-1 0-1,1 0 1,0 0-1,-1 0 1,1-1 0,0 1-1,-1-1 1,1 0-1,0 1 1,0-1-1,0-1 1,-1 1-1,1 0 1,0-1 0,0 1-1,0-1-19,1-1 27,-1 1-1,0-1 0,0 0 1,0-1-1,0 1 0,-1 0 1,1-1-1,-1 1 0,1-1 1,-1 0-1,0 0 0,0 0 1,0 0-1,0 0 0,-1 0 1,1-1-1,-1 1 0,0-1 1,1-1-27,8-32 148,-2 0 1,3-27-149,-5 20 28,10-29-28,-12 59-13,1 0 1,0 0-1,1 0 1,0 1-1,1 0 0,1 1 1,1-2 12,-7 10-10,0 1 0,1 0 0,-1 0 0,1 0 0,0 1 0,0-1 0,0 1 0,1-1 0,-1 1 0,0 0-1,1 0 1,-1 1 0,1-1 0,2 0 10,-5 2-7,1-1 0,0 1 0,0 0 0,-1 0 0,1 0 0,0 0 0,0 0 0,0 0 0,-1 1 0,1-1 0,0 0 0,0 1 0,-1-1 0,1 1 0,0 0 0,-1 0 0,1 0 0,-1-1 0,1 1 0,-1 1 0,1-1 0,-1 0 0,0 0 0,0 0 0,1 1 0,-1-1 1,0 1-1,0-1 0,0 1 0,-1-1 0,1 2 7,2 1-12,-1 0 0,0 0 0,-1 0 0,1 1 0,-1-1 0,0 1 1,0-1-1,0 1 0,-1 0 0,1-1 0,-1 1 0,0 0 0,-1 3 12,0 0-5,-1 0-1,0 0 0,0 0 1,-1-1-1,0 1 1,0-1-1,-4 6 6,-7 9 31,-1 0 0,-1-1 0,0-1 0,-11 8-31,21-21 11,-1-1 25,1 1 0,0 0-1,0 1 1,1-1 0,0 1 0,-3 6-36,7-12 8,1-1 1,-1 1 0,0 0-1,1 0 1,-1 0 0,1-1 0,0 1-1,0 0 1,-1 0 0,1 0-1,0 0 1,1 0 0,-1-1-1,0 1 1,1 0 0,-1 0 0,1 0-1,-1 0 1,1-1 0,0 1-1,0 0 1,-1-1 0,1 1 0,0-1-1,1 1 1,-1-1 0,0 1-1,0-1 1,1 0 0,-1 1-1,1-1 1,-1 0 0,1 0 0,-1 0-1,1 0 1,1 0-9,7 5 28,1-1 0,1 0 0,-1-1 1,1 0-1,0-1 0,9 2-28,80 8 77,-74-10-71,52 3-1642,0-2-1,25-6 1637,-26-2-2132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9:01.996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32 31 8778,'5'-23'2299,"-2"15"-1014,-3 17-129,-17 102 424,7-51-792,2 4-788,5-20 213,1 0 0,3 0 0,2 14-213,-1-40 58,1 0-1,0 0 1,1-1 0,1 1-1,0-1 1,2 0-1,0 0 1,1 0 0,5 7-58,-11-21 12,0 1 0,0-1 0,1 0 1,-1 0-1,1 0 0,0-1 0,0 1 1,0 0-1,1-1-12,-4-1-20,1-1 0,-1 0-1,1 0 1,-1 1 0,1-1 0,-1 0 0,1 0 0,-1 0-1,1 0 1,-1 0 0,1 0 0,-1 1 0,1-1-1,-1-1 1,1 1 0,0 0 0,-1 0 0,1 0 0,-1 0-1,1 0 1,-1 0 0,1-1 0,-1 1 0,1 0-1,-1 0 1,1-1 20,0 0-87,-1 0 0,1 0 0,0 0 0,0 0 0,0 0 0,-1-1 0,1 1 0,0 0 0,-1-1 0,1 1 0,-1 0-1,0-1 1,1 1 0,-1-1 0,0 1 87,4-32-1967,-4-6-227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9:02.346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36 228 8778,'-6'-9'530,"1"0"1,1 0-1,0 0 1,0-1-1,1 1 0,0-1 1,0 0-1,0-7-530,3 13 93,-1 0 0,1-1-1,1 1 1,-1 0 0,1 0 0,-1 0 0,1 0-1,0 0 1,1 0 0,-1 0 0,1 0-1,-1 0 1,1 0 0,0 1 0,1-1-1,-1 1 1,1-1 0,-1 1 0,1 0-1,0 0 1,0 0 0,3-1-93,2-3 104,1 2-1,0-1 1,0 1 0,1 1 0,-1 0 0,1 0-1,0 1 1,0 0 0,0 1 0,0 0 0,0 0-1,1 1 1,-1 0 0,6 1-104,5 1 78,-1 0-1,0 2 1,0 0 0,0 1-1,-1 1 1,19 7-78,-21-5 7,1 0 0,-1 2-1,0 0 1,-1 1 0,0 0 0,-1 1 0,0 1-1,7 9-6,-14-14 0,0 1-1,-1 0 1,-1 0-1,1 0 1,-1 1-1,-1 0 1,1 1-1,-2-1 1,1 1-1,-1 0 1,-1 0-1,0 0 1,0 1-1,-1-1 1,1 7 0,-3-10 4,-1 1 1,1-1-1,-1 0 0,0 0 1,-1 1-1,0-1 1,0 0-1,0-1 1,-1 1-1,0 0 0,0-1 1,-1 1-1,0-1 1,0 0-1,0 0 1,-1 0-1,-5 4-4,-7 7 28,-2 0-1,0-2 1,-1 0-1,-15 9-27,3-4-7,0-1 0,-2-2 0,0-1 0,-17 5 7,28-13-143,-26 7-1064,48-15 1161,1 0 0,0 0-1,0 1 1,-1-1 0,1 0-1,0 0 1,0 0 0,-1 0-1,1 0 1,0 0 0,0 0-1,-1 0 1,1 0-1,0 0 1,0 0 0,-1 0-1,1 0 1,0 0 0,-1 0-1,1 0 1,0 0 0,0 0-1,-1 0 1,1 0 0,0-1-1,0 1 1,0 0 0,-1 0-1,1 0 1,0 0 0,0 0-1,-1-1 1,1 1-1,0 0 1,0 0 0,0-1-1,0 1 1,0 0 0,-1 0-1,1 0 1,0-1 46,10-8-1796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8:27.975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88 21 5369,'-83'75'3185,"79"-65"-721,4-4-1487,6 0-297,-6-6 32,4 0-120,2 0-96,12 0 216,29-4-536,68-18-24,-64 4-80,-1-1-8,-7 7-8,-3-2-144,-9 4-400,7 0-1304,-10 2 456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9:02.699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272 102 8850,'19'-18'1257,"-13"13"-967,0 0-1,-1 0 0,1-1 0,-1 1 1,0-1-1,-1-1 0,1 1 0,2-7-289,-6 12 4,-1 1 0,0-1-1,1 0 1,-1 1 0,0-1-1,1 1 1,-1-1 0,0 0 0,0 1-1,0-1 1,0 0 0,1 1-1,-1-1 1,0 0 0,0 1-1,0-1 1,-1 0 0,1 1-1,0-1 1,0 0 0,0 1-1,0-1 1,-1 0 0,1 1 0,0-1-1,0 1 1,-1-1 0,1 0-1,-1 1 1,1-1 0,0 1-1,-1-1 1,1 1 0,-1-1-1,1 1 1,-1 0 0,1-1-1,-1 1 1,0 0 0,1-1 0,-1 1-1,1 0 1,-1 0 0,0-1-1,1 1 1,-1 0 0,0 0-1,1 0 1,-1 0 0,0 0-1,1 0 1,-1 0-4,-5 0 21,1 0 0,-1 0 1,1 1-1,-1 0 0,1 0 0,-2 1-21,-11 3 122,0 2-1,1 0 1,-1 1-1,2 0 1,-1 1-1,1 1 1,1 1-1,0 0 1,0 2-122,2-2 96,1 0-1,1 0 1,0 1 0,0 1 0,1 0-1,1 1 1,0-1 0,1 2-1,0-1 1,-3 12-96,9-23 16,1 1 1,0 0-1,0-1 0,0 1 1,0 0-1,0 0 0,1-1 1,0 1-1,0 0 0,0 0 1,0 0-1,0 0 0,1-1 1,0 1-1,0 0 0,0 0 1,0-1-1,0 1 0,1-1 0,0 1 1,0-1-1,0 0 0,0 1 1,0-1-1,0 0 0,1 0 1,0-1-1,-1 1 0,1 0 1,0-1-1,0 0 0,1 1 1,-1-1-1,2 0-16,2 2 34,1-1 0,0 0 0,-1-1 0,1 0 0,1 0-1,-1 0 1,0-1 0,0 0 0,0-1 0,1 0 0,-1 0 0,0-1 0,0 0 0,1 0-34,10-3 71,-1 0 0,1-2 0,-1 0 0,0 0-1,6-5-70,-13 6 36,-1-1 0,0 0 0,0-1-1,0 0 1,-1 0 0,0-1 0,4-4-36,-8 7 18,-1 0 0,1-1 0,-1 0 0,0 1 0,0-2 0,-1 1 0,0 0 0,0-1 0,0 0 0,-1 1 0,0-1 0,1-3-18,-3 9 1,0-1 0,1 1 0,-1 0 0,0-1-1,0 1 1,0-1 0,1 1 0,-2 0 0,1-1 0,0 1-1,0-1 1,0 1 0,-1 0 0,1-1 0,0 1 0,-1-1-1,0 1 1,1 0 0,-1 0 0,0-1 0,1 1 0,-1 0-1,0 0 1,0 0 0,-1-1-1,1 2 2,0 0-1,0-1 1,0 1-1,0 0 1,0 0-1,0 0 1,-1 0-1,1 0 1,0 1-1,0-1 1,0 0-1,0 0 1,0 1-1,0-1 1,0 0-1,0 1 1,0-1-1,0 1 1,0 0-1,1-1 1,-1 1-1,0 0 1,0-1-1,0 1 1,1 0 0,-1 0-1,0 0 1,1 0-1,-1 0 1,1-1-1,-1 1 1,0 1-2,-1 2 17,0-1 0,0 0 0,0 1 0,1-1 0,-1 1 0,1 0 0,-1-1 0,1 1 0,1 0 0,-1 0 0,0 0 0,1 0 0,0 0 0,0 0 0,0 0 0,0 0 1,1 0-1,-1-1 0,1 1 0,0 0 0,0 0 0,1 0 0,-1-1 0,1 1 0,2 3-17,-1-2 47,1 1 1,0-1-1,0 0 1,1 0-1,0 0 0,0-1 1,0 1-1,0-1 1,0-1-1,1 1 1,0-1-1,0 0 0,0 0 1,0 0-1,5 1-47,7 0 124,1 0 0,0 0 0,0-2 0,0 0 1,0-2-1,10 0-124,21-3 554,45-9-554,-47 4 79,-1-1 0,0-3 0,0-1 0,-1-3 0,-1-1 0,-1-3 0,-1-1 0,5-5-79,-39 20-373,-1 1-1,0-1 1,0-1 0,0 1-1,-1-1 1,2-3 373,0-2-608,0-1-1,-1 0 1,3-8 608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9:05.247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96 14 4257,'-1'-2'2957,"-4"-9"1596,2 11-3349,2 8 125,-3 58-325,3 16-1004,0 34 405,-10 28 93,-5-1 0,-33 128-498,46-254-648,5-29-1638,2-14 534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9:05.596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27 155 6969,'-21'11'3539,"21"-11"-3486,0 0 1,0 0 0,-1 0 0,1 0 0,0 0 0,-1 0-1,1 1 1,0-1 0,0 0 0,-1 0 0,1 0 0,0 0 0,0 1-1,-1-1 1,1 0 0,0 0 0,0 0 0,0 1 0,0-1-1,-1 0 1,1 0 0,0 1 0,0-1 0,0 0 0,0 1 0,0-1-1,0 0 1,0 0 0,-1 1 0,1-1 0,0 0 0,0 1-1,0-1 1,0 0 0,0 1 0,1-1 0,-1 0 0,0 1 0,0-1-1,0 0 1,0 0 0,0 1 0,0-1 0,0 0 0,1 0-1,-1 1 1,0-1 0,0 0 0,0 0 0,0 1 0,1-1 0,-1 0-1,0 0 1,0 0 0,1 1 0,-1-1 0,0 0 0,0 0-1,1 0 1,-1 0 0,0 0 0,1 0-54,18 5 641,0-6-313,1-2-1,-1 0 1,0-2 0,0 0 0,0-1-1,-1 0 1,16-9-328,41-13 448,8 4-180,2 4 0,0 4 0,21 1-268,260-16-2412,-351 30 2120,58-3-1426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9:05.972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84 5 11715,'36'-4'1000,"7"8"432,21-2-1168,-3-2-160,0 4-176,-12-4-344,-3 6-1000,-26-2 111</inkml:trace>
  <inkml:trace contextRef="#ctx0" brushRef="#br0" timeOffset="1">15 312 12219,'-14'-8'1032,"34"0"648,14-2-1464,9 0-184,14 0 16,-5 0-16,13 2 136,-16 8-72,-1 4-1872,-13 4 864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9:07.284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59 154 8602,'-2'0'278,"0"-1"0,0 0 0,1 0-1,-1 0 1,0-1 0,1 1 0,-1 0 0,0-1 0,1 1 0,0-1 0,-1 1 0,1-1-1,0 1 1,0-1 0,-1-2-278,1 2 20,1 0 1,0 0-1,0 0 0,0-1 0,0 1 0,0 0 0,0 0 1,0 0-1,1-1 0,-1 1 0,1 0 0,-1 0 0,1 0 0,0 0 1,0 0-1,0 0 0,0 0 0,0 0 0,1 1 0,-1-1 1,1-1-22,5-7 78,-4 5-38,0 0-1,0 0 0,1 0 1,-1 0-1,1 1 0,0 0 1,1-1-1,-1 2 0,1-1 1,0 0-1,0 1 0,0 0 1,0 0-1,0 0 0,1 1 1,-1-1-1,1 2 0,0-1-38,2 0 49,0 1-1,0 0 0,0 0 0,0 1 1,-1 0-1,1 0 0,0 1 0,0 0 0,0 1 1,0-1-1,-1 2 0,1-1 0,-1 1 1,3 1-49,-1 1 31,0 0 1,-1 0-1,1 1 0,-1 1 1,-1-1-1,1 1 1,-1 0-1,0 1 0,-1 0 1,3 3-32,2 7 48,0 0 0,-1 0 0,-1 1 0,-1 0 1,-1 0-1,0 1 0,-2 0 0,0 0 0,-1 1 0,0 16-48,-2-16 90,-1 1 0,-1 0 0,-1 0 0,-1-1 0,0 1 0,-6 16-90,5-26 48,-1 0 0,0-1 0,-1 1 0,0-1 0,-1 0 0,0 0 0,0 0 0,-1-1 0,-1 0 0,0 0 1,0-1-1,-6 5-48,1-4 43,0 0 1,0 0 0,-1-1 0,0-1 0,0 0-1,-1-1 1,0-1 0,-1 0 0,1-1 0,-1-1-1,0 0 1,0-1 0,-8 0-44,20-2 5,-1-1-1,1 0 1,-1 0 0,1 0-1,0 0 1,-1-1 0,1 0-1,0 0 1,-1 0 0,1-1-1,0 1 1,0-1-1,0 0 1,0 0 0,0 0-1,1-1 1,-1 1 0,1-1-1,-1 0 1,1 0 0,0 0-1,0 0 1,0-1-5,0-1-22,0 0 0,0 0 1,0 0-1,1 0 0,0 0 0,0-1 0,1 1 0,0-1 1,0 1-1,0-1 0,0 0 0,1 1 0,0-1 0,0 0 1,0 1-1,1-1 0,0-2 22,-1 6-12,1-1 1,-1 1-1,1 0 0,-1-1 1,1 1-1,0 0 0,0-1 1,0 1-1,0 0 0,0 0 1,0 0-1,0 0 0,1 0 1,-1 0-1,1 0 0,0 0 1,0 0-1,-1 1 0,1-1 1,0 1-1,0 0 1,1-1-1,-1 1 0,0 0 1,0 0-1,0 0 0,1 0 1,-1 1-1,0-1 0,2 0 12,6 1-27,-1 0 0,1 0-1,-1 1 1,1 0 0,-1 0 0,0 1-1,2 1 28,14 2-22,1 0-327,1-1 0,0-2-1,1 0 1,-1-2 0,0-1-1,0-2 1,0 0 0,0-2 0,-1 0-1,1-2 1,5-3 349,44-23-2694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9:07.637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1 139 3265,'12'-19'2272,"20"-3"241,9 0-769,11 2-376,-7-1-711,3 5-201,-9 8-184,-5 2-80,-14 2-144,-3 6-216,-11 0-392,-10 0-673,-6 4-2135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9:07.994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280 1 2409,'-34'17'2087,"-3"2"1164,2 1-1,-6 7-3250,22-15 975,1 2 0,1 0 0,-13 14-975,25-23 96,0 0-1,0 0 1,1 1-1,0 0 1,0 0-1,1 0 1,0 0-1,0 0 1,0 1-1,1-1 1,-1 1-1,2 0 1,-1 0-1,1 0-95,1-5 13,-1 0-1,1 0 0,0 0 0,0 0 1,0 0-1,1-1 0,-1 1 0,0 0 1,1 0-1,-1 0 0,1 0 1,0-1-1,-1 1 0,1 0 0,0 0 1,0-1-1,0 1 0,0-1 0,0 1 1,1-1-1,-1 1 0,0-1 1,1 0-1,-1 0 0,1 0 0,-1 0 1,1 0-1,0 0 0,-1 0 0,2 0-12,6 2 22,0 0-1,0-1 0,0 0 0,0 0 1,0-1-1,1-1-21,21 5 15,-11-1-21,-1 2 0,0 0 1,0 1-1,0 1 0,-1 1 0,0 0 0,-1 1 1,0 1-1,-1 1 0,0 1 0,0 0 0,-2 1 1,1 0-1,-2 1 0,0 1 0,-1 0 0,-1 0 1,0 2-1,-1-1 0,2 7 6,-8-15 25,-1 0-1,0 0 1,-1 0 0,1 1-1,-2-1 1,1 1 0,-1 7-25,-1-13 33,0 1 0,0 0 1,-1 0-1,1 0 0,-1 0 1,0-1-1,-1 1 1,1 0-1,-1-1 0,0 1 1,0-1-1,0 1 1,0-1-1,-1 0 0,0 0 1,-2 2-34,-2 1 66,-1 0-1,0-1 1,0 0 0,0 0 0,-1-1 0,0 0-1,0-1 1,-1 1 0,1-2 0,-1 1 0,0-2-1,-5 2-65,6-2-7,0 0-1,-1-1 1,1 0-1,-1 0 1,1-1-1,-1 0 1,1-1-1,0 0 1,-1 0-1,1-1 1,0-1-1,-1 1 1,-4-4 7,11 6-123,1-1 0,0 0 1,0-1-1,0 1 0,0 0 0,0 0 1,0-1-1,0 0 0,0 1 0,1-1 1,-1 0-1,0 0 0,1 1 1,0-1-1,-1 0 0,1-1 0,0 1 1,0 0-1,0 0 0,0 0 0,1-1 1,-1 1-1,1 0 0,-1-2 123,6-26-1856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9:08.346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247 61 10794,'-3'-2'112,"0"0"0,0 0 0,0 0-1,0 0 1,0 0 0,0 1 0,0-1-1,-1 1 1,1 0 0,-1 0 0,1 0 0,-1 0-1,1 1 1,-1-1 0,1 1 0,-1 0-1,0 0 1,1 0 0,-4 1-112,-3 1 62,0 1 0,0 1 0,0-1 1,1 1-1,-1 1 0,-3 2-62,2 0 134,0-1 0,1 2 0,0 0-1,0 0 1,1 0 0,0 1 0,-5 7-134,12-13 31,-1 0 1,1 0-1,0 1 0,0-1 0,0 0 1,1 1-1,-1 0 0,1-1 0,0 1 1,0 0-1,0 0 0,0 2-31,1-4 7,0 0 1,0 0-1,1 0 1,-1 0-1,1 1 0,-1-1 1,1 0-1,-1 0 0,1 0 1,0 0-1,0 0 0,0-1 1,0 1-1,1 0 1,-1 0-1,0-1 0,1 1 1,-1 0-1,1-1 0,0 0 1,-1 1-1,1-1 1,1 1-9,3 1 18,1 1 0,0-1 0,0 0 0,1-1 0,-1 0 0,1 0-1,-1 0 1,1-1 0,-1 0 0,1-1 0,0 1 0,0-2-1,-1 1 1,1-1 0,1 0-17,9-2 47,1 0 0,0-2 0,-1 0-1,0-1 1,10-5-47,-18 6 36,0 0-1,0 0 1,-1-1 0,0 0-1,0-1 1,-1 0-1,2-2-35,-7 7 16,-1-1 0,1 0 0,-1 0 0,0 0 0,0 0 0,0 0-1,-1 0 1,1 0 0,-1-1 0,2-2-16,-3 4 8,1 0-1,-1-1 1,0 1-1,0 0 1,0 0-1,0 0 1,0 0-1,0 0 1,-1 0-1,1-1 1,-1 1-1,1 0 1,-1 0-1,0 0 1,0 0-1,0 1 1,0-1 0,0 0-1,0 0-7,-5-5-48,0 1-1,0-1 1,0 1-1,0 1 1,-1-1-1,-4-1 49,-21-20-1497,25 16-120,10 2-482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9:08.702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374 17 10178,'-4'-11'1325,"4"11"-1292,0 0 1,0 0 0,0-1-1,0 1 1,-1 0 0,1 0-1,0 0 1,0-1 0,0 1-1,0 0 1,0 0 0,0 0-1,0-1 1,0 1 0,0 0-1,0 0 1,-1 0 0,1 0-1,0-1 1,0 1 0,0 0-1,0 0 1,0 0 0,-1 0-1,1 0 1,0 0 0,0-1-1,0 1 1,-1 0 0,1 0-1,0 0 1,0 0 0,0 0-1,-1 0 1,1 0-34,-18 8 394,-17 12 117,0 1 1,1 1-1,1 2 1,2 2-1,-5 5-511,22-18 59,1 2 0,0 0 0,1 0-1,1 1 1,0 1 0,1-1 0,1 2 0,1-1 0,0 2 0,1-1-1,-4 17-58,7-18 41,0 1 0,1 1 0,1-1-1,0 0 1,2 0 0,0 1-1,1-1 1,3 18-41,-1-24 36,0 0-1,0-1 1,1 1 0,1-1-1,0 0 1,0 0 0,1-1 0,0 1-1,1-1 1,0-1 0,1 1-1,0-1 1,8 7-36,-4-6 47,0 0-1,1-1 1,0-1 0,0 0-1,0 0 1,1-1 0,0-1-1,1-1 1,0 0 0,0 0-1,0-2 1,0 0 0,0 0-1,0-2 1,1 0 0,6 0-47,13-3-405,0-1 0,0-1 0,-1-3 0,0 0 0,0-2 0,23-10 405,4-2-1719</inkml:trace>
  <inkml:trace contextRef="#ctx0" brushRef="#br0" timeOffset="1">1018 337 11330,'10'6'1145,"9"-12"255,17-4-1040,11 2-144,13-8-48,1 0-64,2 0 112,-13 3-280,-5 1-1528,-19 6 680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9:09.029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0 65 11795,'10'6'992,"43"-18"512,16 0-1320,26-8-1600,-4-7 608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8:28.727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106 669 8514,'87'27'2999,"-77"-25"-2899,-1 0 0,1-1 0,0 1-1,0-2 1,-1 1 0,1-2 0,0 1 0,0-1 0,0-1 0,-1 1-1,1-2 1,-1 1 0,1-2 0,-1 1 0,3-2-100,17-8 291,-1-2 1,-1 0 0,0-1 0,2-5-292,-4 4 89,0-2 1,-2-1-1,0-1 1,-1-1-1,4-8-89,-14 15 33,0 0-1,-2-2 0,0 1 1,0-1-1,-2-1 1,0 0-1,-1 0 1,4-19-33,-5 12 29,-2-1 1,0 0-1,-2 0 1,-1 0-1,-1 0 1,-1 0-1,-2-3-29,2 22-7,1 1 1,-2 0-1,1 0 0,-1 0 0,0 0 1,0 0-1,0 0 0,-1 0 0,0 1 0,-4-6 7,6 9-8,-1 1-1,1-1 0,-1 0 0,0 1 0,1 0 0,-1-1 0,0 1 0,0 0 0,0 0 0,0 0 0,0 0 0,0 0 0,0 0 0,-1 1 1,1-1-1,0 1 0,0-1 0,-1 1 0,1 0 0,0 0 0,0 0 0,-1 0 0,1 0 0,0 1 0,0-1 0,-1 1 0,1-1 0,0 1 0,-2 1 9,-2 0-16,0 1 0,1 0-1,-1 0 1,1 1-1,0 0 1,0 0-1,0 0 1,0 1 0,1-1-1,0 1 1,0 0-1,0 0 1,0 1-1,0 2 17,-9 15-31,1 0 1,-8 23 30,17-37-3,-39 102 67,3 10-64,-31 84 325,-42 45 176,27-65-263,69-147-166,-2-1 0,-17 25-72,24-45 49,-1-1-1,0 0 1,-1-1 0,-1-1-1,0 0 1,-9 6-49,12-7 88,12-13-87,-1 0 1,0 0 0,0 1 0,0-1-1,1 0 1,-1 0 0,0 0-1,0 0 1,1 0 0,-1 1-1,0-1 1,1 0 0,-1 0 0,0 0-1,0 0 1,1 0 0,-1 0-1,0 0 1,1 0 0,-1 0 0,0 0-1,1 0 1,-1 0 0,0 0-1,0 0 1,1 0 0,-1 0-1,0 0 1,1-1 0,-1 1-2,31-9 29,-29 8-28,19-8-5,0 0 0,1 2 0,7-1 4,-21 6-8,-1 1 1,1 0 0,0 1-1,-1-1 1,1 1-1,0 1 1,-1 0-1,1 0 1,0 0-1,-1 1 1,6 2 7,4 2 0,1 1 1,-1 1-1,-1 1 1,0 0-1,0 1 0,-1 1 1,0 0-1,-1 1 1,8 9-1,-2 1 53,-1 1-1,-1 0 1,0 1 0,-2 1 0,8 19-53,-10-17 4,20 36 226,-31-59-281,0 0-1,0 0 1,0 0 0,0-1-1,1 1 1,-1-1-1,1 0 1,0 0-1,0 0 1,0 0 0,1-1-1,0 1 52,-4-2-141,1-1 0,0 1 0,-1-1 0,1 0-1,0 1 1,0-1 0,-1 0 0,1 0 0,0 0 0,0 0 0,-1-1-1,3 1 142,26-10-1545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9:09.534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145 147 2857,'-2'0'343,"1"1"0,0-1 0,-1 0-1,1 1 1,0-1 0,-1 0 0,1 0 0,0 0 0,-1 0 0,1 0 0,-1 0 0,1 0 0,0-1 0,-1 1 0,1 0 0,0-1 0,0 1 0,-1-1 0,1 0 0,0 1 0,0-1 0,0 0 0,0 0 0,-1 1 0,1-1 0,0 0 0,1 0 0,-2-1-343,2 1 115,0 0 1,0 0 0,-1 0 0,1 0-1,0 0 1,0 0 0,0 0-1,0 0 1,1 0 0,-1 0 0,0 0-1,0 0 1,1 0 0,-1 0 0,0 1-1,1-1 1,-1 0 0,1 0-1,-1 0 1,1 0-116,2-3 33,0 0-1,0 0 1,1 0 0,-1 0-1,1 1 1,3-3-33,17-13 221,1 1 1,13-6-222,-30 20 46,0 0 0,0 1 0,0 0 0,0 0 0,0 0 0,1 1 0,-1 1 0,1-1 0,-1 1 0,1 1 0,0 0 0,-1 0 0,8 1-46,-7 0 34,1-1-6,1 1-1,0 1 1,-1 0 0,1 0 0,-1 1-1,1 1 1,-1 0 0,0 0 0,-1 0 0,1 2-1,-1-1 1,0 1 0,0 0 0,-1 1-1,1 0 1,-2 0 0,6 7-28,-6-6 5,-1 0 0,-1 0 0,0 0 0,0 1 0,0 0 0,-1 0 0,-1 0 0,1 1 0,-1-1 0,-1 1 1,0 0-1,0 0 0,-1-1 0,0 1 0,-1 0 0,0 0 0,-1 0 0,0 0 0,-1 4-5,-4 13 23,-1 0 1,-1 0-1,-1-1 0,-1 0 0,-2-1 1,0 0-1,-2 0 0,-1-2 1,-12 16-24,13-20 23,-2 0 1,0-1-1,-1-1 1,-1 0-1,-1-1 1,0-1-1,-1-1 1,0-1-1,-1-1 1,0 0-1,-9 2-23,13-7 45,-1-1 1,0-1-1,1 0 0,-1-1 0,-1-1 1,-15 0-46,29-2 15,1-2 0,-1 1 0,0 0 0,1-1 1,-1 0-1,1 0 0,0 0 0,-1 0 1,1-1-1,0 0 0,-1 0 0,1 0 1,-2-2-16,3 2 8,0 0 1,1-1 0,0 0-1,-1 1 1,1-1 0,0 0-1,0 0 1,1 0 0,-1 0 0,1 0-1,-1-1 1,1 1 0,0 0-1,0-1 1,0 1 0,1-1-1,-1 1 1,1-1 0,0-2-9,0 1-3,-1 0-1,2 1 1,-1-1 0,0 0-1,1 1 1,0-1 0,0 0 0,0 1-1,1-1 1,-1 1 0,1 0-1,0 0 1,1-1 0,-1 1 0,3-3 3,-1 2-9,0 1 0,1 0 0,0-1 0,-1 2 0,1-1 0,0 1 0,1-1 0,-1 1 0,0 1 0,1-1 1,1 1 8,11-4-19,1 1 0,-1 1 0,1 0 0,1 2 1,-1 0-1,0 1 0,4 1 19,79 3 9,-48-1-1195,0-2 1,49-6 1185,-13-8-1584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9:10.220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277 17 4817,'0'-1'268,"0"0"0,0 1 0,0-1-1,-1 0 1,1 1 0,0-1 0,0 0 0,0 0 0,-1 1-1,1-1 1,0 0 0,-1 1 0,1-1 0,-1 0 0,1 1 0,-1-1-1,1 1 1,-1-1 0,1 1 0,-1-1 0,1 1 0,-1-1-1,0 1 1,0-1-268,1 1 93,-1 0-1,1 0 1,0 0-1,-1 0 1,1 0-1,-1 0 0,1 0 1,0 0-1,-1 0 1,1 0-1,-1 0 1,1 0-1,0 0 0,-1 0 1,1 0-1,-1 1 1,1-1-1,0 0 1,-1 0-1,1 0 1,0 1-1,-1-1 0,1 0 1,0 0-1,-1 1 1,1-1-1,0 0 1,0 1-1,-1-1 0,1 0 1,0 1-1,0-1 1,0 0-1,-1 1 1,1-1-1,0 1 1,0-1-1,0 0 0,0 1 1,0-1-1,0 1 1,0-1-1,0 0 1,0 1-93,0 0 40,0 0 0,-1 1 1,1-1-1,0 0 1,1 0-1,-1 0 1,0 0-1,0 0 0,0 0 1,1 0-1,-1 0 1,0 0-1,1 0 1,-1 0-1,1 0 0,-1 0 1,1 0-1,0 0 1,-1 0-1,1 0 1,0 0-41,26 20 205,-9-7-100,5 4-48,4 3 146,26 16-203,-49-35 33,0 1 1,-1 0 0,0 0 0,0 0 0,0 0 0,0 1 0,0-1 0,0 1 0,-1 0 0,0 0 0,1 0-34,-2-2 33,0 0 0,0 0 0,-1 1 0,1-1 0,0 0 0,-1 0 0,1 0 0,-1 1 1,0-1-1,0 0 0,0 0 0,0 1 0,0-1 0,0 0 0,-1 0 0,1 1 0,-1-1 0,1 0 1,-1 0-1,0 0 0,0 1-33,1-3 11,0 0 0,0 0 0,0 0 1,0 0-1,0 0 0,0 0 0,0-1 0,0 1 1,0 0-1,0 0 0,0 0 0,0 0 1,0 0-1,0 0 0,0 0 0,0 0 0,0 0 1,0 0-1,0 0 0,0 0 0,0 0 0,0 0 1,-1 0-1,1 0 0,0 0 0,0-1 1,0 1-1,0 0 0,0 0 0,0 0 0,0 0 1,0 0-1,0 0 0,0 0 0,0 0 0,0 0 1,0 0-1,0 0 0,0 0 0,0 0 1,0 0-1,-1 0 0,1 0 0,0 0 0,0 0 1,0 0-1,0 0 0,0 0 0,0 0 0,0 0 1,0 0-1,0 0 0,0 0 0,0 0 0,0 0 1,0 0-12,0-11 287,1-16-183,-1 26-95,1-2-3,-1 1-2,0 0-1,0 0 1,1-1-1,-2 1 1,1 0 0,0 0-1,0 0 1,-1 0-1,1 0 1,-1-2-4,-1 0 3,0 1 1,-1-1 0,1 0-1,-1 1 1,0 0 0,0-1-1,0 1 1,-2-1-4,-4-5 4,3 3 0,0 0-1,0 0 1,-1 0-1,1 1 1,-1 0 0,-1 0-1,1 1 1,-1 0-1,1 0 1,-1 1-1,0 0 1,-1 1-1,-1-1-3,-7-1 17,-1 1 0,1 1 0,-1 0-1,0 2 1,0 0 0,0 1-1,0 0 1,-10 4-17,22-4 0,-1 1-1,0 0 0,1 0 1,-1 0-1,1 1 1,0 0-1,0 1 0,0-1 1,0 1-1,0 0 1,1 1-1,0-1 0,0 1 1,0 0-1,0 0 1,1 1-1,0-1 0,0 1 1,1 0-1,-1 0 1,1 0-1,0 1 0,0 3 1,-1 0-2,1 0-1,1 1 1,0-1-1,0 1 1,1-1-1,1 1 1,0-1-1,0 1 0,1 6 3,0-12 1,0-1 0,-1 0 1,1 0-1,0-1 0,1 1 0,-1 0 0,1 0 0,0-1 0,0 1 0,0 0 0,0-1 0,1 0 0,-1 0 0,1 0 0,0 0 0,0 0 0,0 0 0,0-1 0,0 1 0,1-1 0,-1 0 0,1 0 0,-1 0 0,1 0 0,0-1 0,4 1-1,2 1 11,1-2 0,0 0-1,0 0 1,0-1 0,0 0-1,0-1 1,0 0-1,0-1 1,0 0 0,3-1-11,13-5 34,-1-1 0,0-1 1,19-10-35,-20 7 25,0-1 1,-1-1-1,0-1 1,5-6-26,-19 14 8,-1 0 1,1-1 0,-2 0 0,1-1-1,-1 1 1,0-2 0,-1 1 0,-1-1-1,1 0 1,3-12-9,-9 23-1,-1-1 0,0 0 0,1 1 0,-1-1-1,0 0 1,0 0 0,0 1 0,1-1 0,-1 0 0,0 0-1,0 0 1,0 1 0,0-1 0,0 0 0,0 0 0,-1 0 0,1 1-1,0-1 1,0 0 0,-1 0 0,1 1 0,0-1 0,-1 0 0,1 1-1,0-1 1,-1 0 0,1 1 0,-1-1 0,0 0 1,1 1-2,-1 0-1,0 0 1,1-1 0,-1 1 0,0 0 0,1 0-1,-1 0 1,0 0 0,1 0 0,-1 0 0,0 0-1,1 0 1,-1 1 0,0-1 0,1 0 0,-1 0 0,0 0-1,1 1 1,-1-1 0,1 0 0,-1 1 0,0-1-1,1 0 1,-1 1 0,1-1 0,-1 1 0,1-1-1,-1 1 1,1-1 0,0 1 0,-1 0 2,-9 12-6,0 0 0,0 1 0,2 0-1,0 1 1,0 0 0,2 0 0,0 0 0,0 1 0,2 0 0,0 0 0,0 0 0,2 1 0,-1 10 6,1 30 26,2 1 1,2-1-1,6 19-26,1 39 34,-9-101-24,0 1-1,-1-1 0,-1 0 1,0 0-1,-1 0 0,0 0 1,-1 0-1,-1 0 0,0-1 1,-1 0-1,0 0 1,-1 0-1,0-1 0,-1 0 1,-5 5-10,6-9-90,4-4-413,0 0-1,0 1 0,0-1 1,0 0-1,1 1 0,-2 4 504,4 2-2199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9:10.764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2 191 12163,'-1'-4'115,"1"-1"-1,-1 1 1,1-1 0,0 0 0,1 1 0,-1-1 0,1 0 0,0 1 0,0-1 0,1 1 0,-1-1 0,1 1 0,0 0 0,0 0 0,0 0 0,1 0 0,0 0 0,-1 0 0,1 1 0,0-1 0,1 1-1,-1 0 1,1 0 0,-1 0 0,1 0 0,2-1-115,13-7 113,1 0 0,0 0 0,1 2 0,0 1-1,0 0 1,1 2 0,0 0 0,0 2 0,1 0 0,0 1-113,-10 2 40,0 1 1,0 0 0,0 1-1,0 0 1,0 1 0,-1 1-1,1 0 1,-1 0 0,1 1-1,-1 1 1,0 0 0,-1 1-1,1 0 1,-1 1 0,0 0-1,-1 0 1,0 1 0,2 2-41,-6-4-1,-1-1 0,0 0 0,0 1 0,0 0 0,-1 1 0,1-1 0,-2 1 0,1-1 0,-1 1 0,0 0 0,0 1 0,-1-1 0,0 0 0,0 1 0,0 3 1,-1-4 6,-1 0-1,0 0 0,-1 0 0,0 1 0,0-1 0,0 0 0,-1 0 1,0 0-1,0 0 0,-1-1 0,0 1 0,0-1 0,0 1 0,-1-1 1,0 0-1,-4 4-5,-17 19 45,-1-1 1,-2-2 0,-17 13-46,-10 9 39,8-4 16,-31 41-55,59-63 5,1 2 0,2 0-1,0 1 1,-11 24-5,23-41 3,1 1 0,-1-1-1,2 1 1,-1 0-1,1 0 1,0 0-1,1 0 1,0 0 0,1 0-1,0 7-2,0-13 7,0 1-1,1-1 1,0 1-1,-1-1 1,1 0-1,0 0 0,1 1 1,-1-1-1,1 0 1,-1 0-1,1 0 1,0 0-1,0 0 1,0-1-1,0 1 1,1-1-1,-1 1 1,1-1-1,0 0 1,-1 0-1,1 0 0,0 0 1,0 0-1,0-1 1,0 1-1,1-1 1,-1 0-1,0 0 1,1 0-7,5 1 26,1-1 0,-1 0 1,1 0-1,0-1 1,-1 0-1,1-1 0,-1 0 1,1 0-1,-1-1 0,1 0 1,-1-1-1,0 0 1,0-1-1,0 0 0,-1 0 1,1-1-1,4-3-26,-8 5 16,0-1 0,0 0 0,0 0 1,0-1-1,-1 1 0,0-1 0,0 0 0,0 0 1,0-1-1,-1 1 0,0-1 0,1-2-16,-2 4 10,-1-1 1,0 0-1,1 0 0,-1 0 1,-1 1-1,1-1 0,-1 0 0,0 0 1,0 0-1,-1 0 0,1 0 1,-1 0-1,0 0 0,0 0 1,-1 1-1,1-1 0,-2 0-10,-3-9 27,-1 1-1,-1 0 0,0 1 0,-1 0 1,0 0-1,-1 1 0,-1 0 0,1 1 1,-7-4-27,-2-4 53,-56-49 152,24 23 103,1-3-308,37 33 49,0-1 1,0 0-1,1-1 0,1 0 1,-6-13-50,14 23 5,0-1 0,0 0 0,0 1 0,1-1 0,0 0-1,1 0 1,0 0 0,0-1 0,0 1 0,1 0 0,0 0 0,0 0 0,1 0 0,-1-1 0,2 1 0,1-5-5,-1 4-2,1 1 0,1-1 0,-1 1 1,1 0-1,0 0 0,1 0 0,0 0 0,0 1 0,0 0 1,1 0-1,0 0 0,0 1 0,0 0 0,6-4 2,5-1-31,0 0-1,1 1 0,0 1 1,0 1-1,1 0 1,0 1-1,0 2 1,7-2 31,-8 3-622,0 1 0,-1 1 0,1 0 0,0 1 0,14 3 622,32 9-2147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9:11.122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0 0 11626,'8'2'785,"4"17"415,3 15-1136,1 17 144,-2-3 120,2 11 224,-4 0 136,7 7-24,-3-3-159,4 10-129,-4-12-208,0 0-40,-3-13-48,-1-7-88,0-13-160,0-4-2193,-2-8 841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9:11.467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456 15 10106,'-2'-2'191,"0"1"0,0-1-1,0 1 1,-1-1 0,1 1 0,0 0-1,-1 0 1,1 0 0,-1 0 0,1 0-1,-3 0-190,4 1 44,-1 0-1,1 0 0,-1 1 1,0-1-1,1 0 1,-1 1-1,1-1 0,-1 1 1,1-1-1,0 1 0,-1 0 1,1 0-1,-1 0 0,1-1 1,0 1-1,0 1 0,0-1 1,-1 0-1,1 0 0,0 0 1,0 1-44,-27 34 486,2 2-1,1 0 1,-8 22-486,-11 15 539,18-33-311,-3-1 0,-1-1 0,-2-1 0,-5 2-228,30-35 42,1 1-1,-1-2 1,0 1-1,-1-1 1,-4 3-42,10-8 9,1 1 1,0 0 0,-1-1 0,1 1 0,-1 0-1,1-1 1,-1 0 0,0 1 0,1-1 0,-1 0-1,1 0 1,-1 0 0,1 0 0,-1 0 0,0 0-10,1-1 6,1 1 1,-1 0-1,0-1 1,0 1-1,1-1 1,-1 1-1,0-1 1,0 0 0,1 1-1,-1-1 1,1 0-1,-1 1 1,0-1-1,1 0 1,0 0-1,-1 1 1,1-1-1,-1 0 1,1 0-1,0 0 1,-1 0 0,1 0-1,0 0 1,0 1-1,0-1 1,0 0-1,0-1-6,0-2 7,0 1 0,0-1 0,1 0 0,-1 0 0,1 0 0,0 0 0,0 0 0,0 1 0,1-1 0,-1 1 0,1-1-1,0 1 1,0-1 0,0 1 0,1 0 0,-1 0 0,1 0 0,-1 0 0,1 0 0,0 1 0,2-2-7,2-2-4,0 1-1,0 0 1,0 1 0,0 0-1,1 0 1,0 0 0,-1 1-1,1 0 1,7-1 4,-7 3 9,1-1 0,-1 2 1,0-1-1,1 1 0,-1 1 1,0-1-1,0 1 0,1 1 0,-1-1 1,0 2-1,0-1 0,0 1 0,-1 0 1,1 1-1,-1-1 0,0 1 1,3 2-10,14 12 124,0 1 0,-1 1 1,-1 0-1,4 7-124,21 19 218,-26-26-132,1-1 0,1-1-1,0-2 1,2 0-1,-1-1 1,2-2-1,0-1 1,0 0-1,1-2 1,1-1 0,0-2-1,0 0 1,0-2-86,-2-1-167,-1-2 0,0 0 0,1-2 0,-1-1 0,0-1 0,1-1 0,6-2 167,3-5-577,-1-2-1,5-3 578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9:19.724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3 215 7490,'0'-1'79,"-1"1"1,1-1 0,0 1-1,0-1 1,-1 1 0,1-1-1,0 0 1,0 1 0,0-1-1,0 1 1,0-1 0,0 0 0,0 1-1,0-1 1,0 1 0,0-1-1,0 0 1,0 1 0,1-1-1,-1 1 1,0-1 0,0 1-1,1-1 1,-1 0 0,0 1-1,1-1 1,-1 1 0,0-1-1,1 1 1,-1 0 0,1-1 0,-1 1-1,1-1 1,-1 1 0,1 0-1,-1-1 1,1 1 0,-1 0-1,1 0 1,-1-1 0,1 1-1,0 0 1,-1 0 0,1 0-1,-1 0 1,1 0 0,0 0 0,-1 0-1,1 0-79,0 0 42,1 0 0,-1 1 0,0-1 0,0 1 0,0-1 0,0 1 0,0-1 0,1 1 0,-1 0 0,0 0 0,0-1 0,-1 1 0,1 0 0,0 0 0,0 0 0,0 0 0,-1 0 0,1 0 0,0 0 0,-1 0 0,1 1 0,-1-1 0,1 0 0,-1 0 0,1 1-42,1 11 496,0 0 0,-1 0 1,-1 4-497,4 32 701,93 420 1071,-71-355-1646,-25-111-120,0 5 25,1 0 1,0 0-1,0-1 1,1 1-1,0-1 1,1 1-1,0-1-31,-4-7 11,0 0 0,1-1 0,-1 1 0,0 0 1,1 0-1,-1-1 0,0 1 0,1 0 0,-1-1 0,0 1 0,0 0 0,1-1 0,-1 1 0,0 0 0,0-1 0,0 1 0,1 0 0,-1-1 0,0 1 0,0-1 0,0 1 0,0 0 0,0-1 1,0 1-1,0-1 0,0 1 0,0-1 0,0 1 0,0 0-11,4-18 133,77-439 678,-80 450-791,31-203 267,-7 37-198,-23 163-107,10-41 65,-11 49-60,-1 0 1,1 0-1,-1 1 0,1-1 1,0 0-1,0 1 1,0-1-1,0 1 1,0-1-1,0 1 0,0-1 1,0 1-1,1 0 1,-1-1-1,1 1 1,-1 0-1,1 0 0,-1 0 1,1 0-1,-1 0 1,1 1-1,0-1 1,0 0 12,-1 2-112,1-1 1,-1 0 0,0 0 0,1 1 0,-1-1 0,0 1-1,1 0 1,-1-1 0,0 1 0,0 0 0,0-1 0,0 1 0,0 0-1,1 0 1,-2 0 0,1 0 0,0 0 0,0 0 0,0 1 0,0-1-1,-1 0 1,1 0 0,0 1 0,-1-1 0,1 0 0,-1 1 111,11 25-1962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9:24.516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397 96 3441,'-14'-72'563,"14"70"-527,0 1 1,0 0-1,-1 0 1,1 0 0,-1 0-1,1 0 1,-1-1 0,1 1-1,-1 0 1,0 0-1,0 0 1,1 1 0,-1-1-1,0 0 1,0 0-1,0 0 1,0 0 0,0 1-1,0-1 1,0 0 0,0 1-1,0-1 1,0 1-1,0 0 1,-1-1 0,1 1-1,0 0 1,0-1 0,0 1-1,-1 0 1,1 0-1,0 0 1,0 0 0,0 0-1,-1 0 1,1 1 0,-1-1-37,-3 0 221,-3 1 227,0 0 0,0 0-1,0 0 1,0 1 0,1 1 0,-1-1 0,0 1 0,1 0-1,0 1 1,0-1 0,0 2 0,0-1 0,-3 4-448,-14 12 628,0 0 0,2 2 0,1 1-628,-25 22 1080,33-33-894,0 1 0,1-1 0,1 2 0,0 0 0,-1 3-186,8-11 47,1-1 0,0 1 0,0 0 0,1 0 0,0 1 0,0-1-1,0 0 1,1 1 0,0-1 0,0 1 0,0 0 0,1-1 0,0 1 0,0-1-1,1 4-46,0-4 25,0 0 0,0-1 0,0 1 0,1 0 0,-1-1 0,1 1 0,1-1 0,-1 0 0,1 0 0,0 0-1,0 0 1,0 0 0,1 0 0,0-1 0,0 0 0,0 1 0,0-2 0,1 1 0,-1 0 0,1-1-1,0 0 1,0 0 0,0 0 0,1-1 0,-1 0 0,1 0 0,-1 0 0,1-1 0,0 1 0,-1-1 0,1-1-1,0 1 1,0-1 0,0 0-25,23-2 8,-1-1-1,1-2 1,-1 0-1,0-2 0,2-2-7,48-11-3116,-56 17 1264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9:25.039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323 116 4817,'-7'-40'4260,"-7"4"-3026,13 33-975,0 1-152,-1 0-1,1 0 0,0 0 0,-1 0 1,1 0-1,-1 0 0,0 0 1,1 1-1,-1-1 0,0 0 0,0 1 1,0 0-1,0-1 0,-1 1 1,1 0-1,0 0 0,0 0 1,-1 1-1,1-1 0,0 0 0,-1 1 1,1 0-107,-3-1 127,0 1 1,1-1 0,-1 1 0,1 0 0,-1 1 0,0-1-1,1 1 1,-1 0 0,0 1-128,-11 4 136,0 2-1,1-1 1,0 2 0,0 0-1,1 1 1,0 1 0,1 0 0,0 0-1,1 1 1,0 1 0,1 0-1,0 1-135,7-8 17,0-1 0,1 1 0,0 0-1,0 0 1,0 0 0,0 0-1,1 0 1,0 0 0,1 1 0,-1-1-1,1 1 1,0-1 0,1 1-1,0 0 1,0 3-17,0-7 15,1 0 0,0 0 0,-1 1 0,1-1 0,0 0 0,0 0 0,1 0 0,-1 0 0,1-1 0,-1 1 0,1 0 0,0-1 0,0 1 0,0-1 0,0 1 0,1-1 0,-1 0 0,1 0 0,-1 0 0,1 0 0,0-1 0,0 1 0,0-1 0,-1 1 0,1-1 0,1 0 0,-1 0 0,0-1 0,0 1 1,0 0-1,3-1-15,5 2 35,0-1 0,0-1 0,0 0 0,-1-1 0,1 1 0,0-2 0,0 0 0,0 0 0,-1-1 0,1 0 0,-1-1 1,0 0-1,4-3-35,-6 3 21,-1 0 0,0-1 0,0 0 0,0-1 1,-1 1-1,0-1 0,0 0 0,0-1 0,-1 1 0,0-1 1,0 0-1,0-1 0,-1 1 0,0-1 0,-1 0 1,0 0-1,1-4-21,1-4 23,-1-1 0,-1 0 1,1-11-24,-3 21-129,-1 1 0,0 0 0,0-1 0,-1 1 0,1 0 0,-1 0 0,-1-1 0,1 1 0,-1 0 0,0 0 0,-2-4 129,-3 2-806,7 7 759,0 1 0,0 0 0,0 0 0,0 0 0,0 0 0,-1-1 0,1 1 0,0 0 0,0 0 0,0 0 0,0 0 0,0 0 0,-1-1 0,1 1 0,0 0 0,0 0 1,0 0-1,0 0 0,-1 0 0,1 0 0,0 0 0,0 0 0,0 0 0,0 0 0,-1 0 0,1 0 0,0 0 0,0 0 0,0 0 0,-1 0 0,1 0 0,0 0 0,0 0 0,0 0 0,-1 0 0,1 0 0,0 0 1,0 0-1,0 0 0,0 0 0,-1 1 0,1-1 0,0 0 0,0 0 0,0 0 0,0 0 0,0 0 0,0 1 0,-1-1 47,0 12-2010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9:25.500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168 50 5865,'0'0'334,"-1"-1"0,0 1 1,1-1-1,-1 1 0,0 0 0,1-1 0,-1 1 0,1-1 0,-1 0 0,1 1 1,-1-1-1,1 1 0,-1-1 0,1 0 0,0 1 0,-1-1 0,1 0-334,1-12 2036,0 12-1967,-1-1 1,1 1 0,0-1 0,0 1-1,0 0 1,1-1 0,-1 1 0,0 0-1,1 0 1,-1 0 0,0 0 0,1 0-1,-1 0 1,1 0 0,-1 0-1,1 0-69,2 0 62,0 0-1,1 0 0,-1 0 0,0 0 0,1 1 0,-1-1 1,2 1-62,1 0 52,1-1-5,0 1 0,0 0 0,0 1 1,0 0-1,1 0-47,-6 0 22,1 0 0,-1 0 0,0 0 0,0 0 1,0 1-1,0-1 0,0 1 0,-1 0 0,1-1 0,0 1 1,-1 1-1,1-1 0,-1 0 0,0 0 0,0 1 0,2 2-22,1 3 58,0 0-1,-1 0 1,0 0-1,0 1 1,-1-1-1,0 1 0,-1 0 1,0 0-1,0 0 1,-1 0-1,0 0 1,-1 0-1,0 0 1,0 1-1,-1-1 0,0 0 1,0 0-1,-2 4-57,1-6 23,-1 1 0,0-1-1,0 1 1,0-1 0,-1 0 0,0 0-1,0 0 1,-1-1 0,0 0-1,0 1 1,0-2 0,-1 1 0,0-1-1,0 0 1,0 0 0,-1 0-1,0-1 1,0 0 0,0 0 0,0-1-1,-3 1-22,-7 2-60,-1-1-1,0-1 0,0 0 1,-1-2-1,1 0 0,-1-1 1,1-1-1,-1 0 0,1-1 1,-13-3 60,30 3-4,-1 1 0,1 0 1,0 0-1,-1 0 0,1-1 1,0 1-1,-1-1 1,1 1-1,0-1 0,0 1 1,0-1-1,-1 0 1,1 1-1,0-1 0,0 0 1,0 0-1,0 0 4,1 0-1,0 1 0,-1-1 0,1 1 0,0-1 0,0 0 0,0 1 0,0-1 0,0 1 0,0-1 0,0 1 0,0-1 0,0 1 0,1-1 0,-1 1 0,0-1 0,0 1 0,0-1 0,1 1 0,-1-1 0,0 1 0,0-1 0,1 1 0,-1-1 0,0 1 0,1 0 0,-1-1 0,1 1 1,5-6 0,0 1 0,1 1-1,-1-1 1,1 1 0,1 0 0,2-2 0,39-24 21,1 3 0,1 2 0,43-13-21,14 2-2762,-79 29 1090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9:25.863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1 116 9474,'14'-2'2040,"16"-12"-711,11 0-617,23-2 104,5-4-128,12 1-80,0 3-240,4 6-552,-22 6-632,-6 6-1040,-23 0 183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8:29.101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3 69 8290,'-2'-30'1696,"6"4"-280,2 13-1248,4 13 105,2 11 95,-4-1 88,-4 10 56,-2 14 72,-4 1-264,0 7-88,2 3-112,0 1-104,2-5-256,0-3-1184,6-5 352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9:26.228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 25 10938,'4'-2'1233,"12"0"143,12 2-816,17-4 32,-1 4-16,11-9-48,-4 1-144,9 8-312,-13 0-472,0 12-1624,-9-14 552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9:26.570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0 119 12107,'16'-17'461,"-11"10"-201,1 1 0,0 0-1,0 0 1,0 0-1,1 0 1,0 1 0,0 0-1,1 1 1,-1 0 0,6-2-260,14-4 148,1 1 0,0 1 0,17-1-148,-34 7 65,0 1 1,0 0-1,0 0 0,0 1 0,0 1 0,0 0 0,0 0 1,0 1-1,0 1 0,8 2-65,-14-3 12,-1 0 0,0 0 0,0 0-1,-1 0 1,1 0 0,0 1 0,-1 0 0,0 0 0,1 0 0,-1 0 0,0 0 0,-1 1 0,1-1 0,0 1 0,-1 0 0,0 0-1,0 0 1,0 0 0,-1 0 0,1 0 0,-1 0 0,0 1 0,0-1 0,0 0 0,-1 1 0,1-1 0,-1 1 0,0-1-1,-1 2-11,0 7 57,0-1-1,-2 0 0,1 1 0,-2-1 1,1 0-1,-2 0 0,1-1 0,-2 1 1,1-1-1,-2 1-56,-12 15 257,-1 0 0,-1-2 0,-1 0 0,-15 12-257,2-1 467,-14 19-467,44-48 19,0 0 0,0 1 0,0-1 0,1 1 0,0 0 1,1 1-1,-1-1 0,2 1 0,-1-1 0,1 1 0,1 0 0,-1 6-19,1-9-51,1 0 1,1 1-1,-1-1 0,1 0 0,0 0 1,0 1-1,1-1 0,0 0 1,0 0-1,0 0 0,1-1 0,0 1 1,0-1-1,0 1 0,1-1 0,-1 0 1,1 0-1,2 1 51,39 34-2213,10-3 185</inkml:trace>
  <inkml:trace contextRef="#ctx0" brushRef="#br0" timeOffset="1">241 1350 13843,'-28'10'2016,"24"-63"953,8 33-2697,10 0-352,16-7-2809,5 1 841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9:28.347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15 57 3649,'-1'-4'1242,"1"1"0,-1-1 0,0 0 0,1 1 0,-2-1 0,1 1 0,-1-1-1242,-4-23 3603,6 236-1883,0-60-1258,8 0-1,10 35-461,-13-165 110,-4-19-105,-1 1 0,0-1 0,1 0 0,-1 1 0,0-1 0,1 0 0,-1 0-1,0 0 1,1 1 0,-1-1 0,1 0 0,-1 0 0,1 0 0,-1 0-1,1 0 1,-1 0 0,0 0 0,1 1 0,-1-1 0,1-1 0,-1 1 0,1 0-1,-1 0 1,1 0 0,-1 0 0,0 0 0,1 0 0,-1 0 0,1-1 0,-1 1-1,0 0 1,1 0 0,-1-1 0,1 1 0,-1 0 0,0-1-5,32-28 209,-21 22-207,0 1-1,0 1 1,1 0 0,0 1-1,10-3-1,-17 5 1,0 1 12,-1 0-1,0 0 0,1 1 0,-1-1 0,1 1 0,-1 0 0,0 0 0,1 1 0,-1 0 1,1-1-1,-1 1 0,0 0 0,1 1 0,1 0-12,11 3 122,4 1 63,31 7 620,39 4-805,-73-15 77,0 0-1,0-2 1,1 0-1,-1-1 1,0 0 0,0-2-1,2 0-76,-3-1-1011,0 1 0,0 1 0,6 1 1011,9 1-2227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9:29.323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247 1 3169,'-9'3'7363,"-8"9"-5040,4-3-1292,1-1-838,1-1 1,0 2 0,1-1-1,0 2 1,0-1 0,1 1-1,0 1 1,1 0 0,0 0-1,-2 5-193,6-10 84,-3 5 67,1 0 0,0 0 1,1 0-1,0 1 0,0 0 0,2 0 0,-3 10-151,-1 3 252,-27 107 451,30-111-612,1 0-1,1 1 1,0-1-1,2 0 1,1 7-91,0-20 31,0-1 0,1 1 0,0 0 0,1-1 0,0 1-1,0-1 1,0 0 0,1 0 0,0 0 0,0 0 0,1-1 0,0 1 0,0-1 0,1 0 0,-1-1 0,1 0 0,0 1 0,1-2 0,-1 1-1,1-1 1,0 0 0,3 1-31,5 2 34,0 0-1,1-1 0,0 0 0,0-1 0,1-1 0,-1-1 0,1 0 1,0-2-1,15 1-33,-3-3-441,0-2 0,28-5 441,-52 7-194,58-11-1117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9:29.715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 1 9826,'28'28'6703,"15"7"-6071,-1 3 0,-2 1 0,19 26-632,-22-23 533,30 44-533,-55-69 63,0 1 1,-2 1-1,0 0 1,-1 0-1,-1 1 1,4 15-64,-10-27 6,0-1-1,-1 1 1,0 0 0,-1-1-1,1 1 1,-1 0 0,-1-1 0,1 1-1,-2-1 1,1 1 0,-1-1-1,0 1 1,0-1 0,-1 0 0,0 0-1,0 0 1,-1 0 0,0 0-6,-2 2-506,0 0 0,0-1 1,-1 0-1,0 0 0,-2 1 506,-34 27-1974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9:33.698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33 98 3681,'-11'-3'2365,"10"3"-2068,1-1 0,-1 1 0,0 0 0,0-1-1,1 1 1,-1 0 0,0 0 0,0 0 0,0 0 0,0-1 0,1 1 0,-1 0 0,0 1 0,0-1 0,0 0 0,1 0 0,-1 0 0,0 0-1,0 1-296,0 0 127,0 1-1,0-1 0,1 0 0,-1 1 0,1-1 0,-1 1 0,1-1 0,0 1 0,0 0 0,0-1 1,-1 1-1,1-1 0,1 1 0,-1-1 0,0 2-126,8 174 1399,-7-114-647,3 15-752,-1-55 110,0 1 0,2-1-1,0-1 1,9 21-110,-14-42 5,1 1 16,-1 1 1,1 0-1,0 0 0,1 0 0,-1 0 1,1-1-1,-1 1 0,1-1 0,0 1 1,-1-1-1,2 0 0,-1 1 0,0-1 1,1 1-22,-2-3 9,-1 0 0,0 0 0,1 0 0,-1 0 1,0 0-1,1-1 0,-1 1 0,1 0 0,-1 0 1,0 0-1,1 0 0,-1 0 0,0-1 0,1 1 1,-1 0-1,0 0 0,1 0 0,-1-1 1,0 1-1,0 0 0,1-1 0,-1 1 0,0 0 1,0 0-1,1-1 0,-1 1 0,0 0 0,0-1 1,0 1-1,0-1 0,1 1 0,-1 0 0,0-1 1,0 1-1,0 0 0,0-1 0,0 1 1,0-1-1,0 1 0,0 0 0,0-1 0,0 1 1,-1-1-10,-1-24 240,1 15-246,-2-34 58,3-31-52,1 56 0,1 1 0,1 0 0,0-1 0,2 1 0,0 1 0,1-1 0,6-13 0,8-11-3,2 2 0,8-10 3,-29 48 0,5-7-1,41-63-27,-40 63 22,0 1 0,0 0 0,0 0 0,1 0 1,0 1-1,7-4 6,-13 9-5,1 1 1,0-1-1,-1 1 1,1-1-1,0 1 1,0 0-1,0 0 1,0 1 0,0-1-1,0 0 1,0 1-1,0 0 1,0 0-1,0 0 1,0 0-1,0 0 1,0 0 0,0 1-1,2 0 5,-3 0 10,1 0 0,-1 0 0,0 0 0,0 1 0,0-1 0,0 1 0,0-1 0,-1 1 1,1-1-1,0 1 0,-1 0 0,1 0 0,-1 0 0,1 0 0,-1 0 0,0 0 0,0 0 0,0 0 0,0 1 0,-1-1 0,1 0 0,0 1 0,-1-1 0,0 0 0,1 3-10,0 20 253,-2-1-1,0 1 0,-1-1 0,-2 0 0,-5 23-252,-7 49 424,16-88-396,-4 38 383,1 45-411,4-79 27,-1 1 0,2 0 1,0-1-1,0 1 1,2-1-1,-1 0 0,1 0 1,1 0-1,3 5-27,-5-12-25,0 0 0,1 0 0,-1 0-1,1-1 1,1 1 0,-1-1 0,0 0 0,1 0 0,0-1-1,0 1 1,0-1 0,1 0 0,-1 0 0,1-1 0,-1 0-1,1 0 1,0 0 0,0 0 0,1-1 25,9 2-679,-1-1 0,1-1 0,0 0 0,1-2 0,-1 1 1,11-3 678,51-10-2570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9:34.218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374 30 3313,'2'-20'4914,"-2"20"-4765,0-1 0,0 1 0,0-1 1,0 1-1,0-1 0,0 1 1,0 0-1,-1-1 0,1 1 0,0-1 1,0 1-1,0-1 0,-1 1 1,1 0-1,0-1 0,0 1 0,-1 0 1,1-1-1,0 1 0,-1 0 1,1-1-1,-1 1 0,1 0 0,0 0 1,-1-1-150,-3 1 172,0 0 1,1 0-1,-1 0 1,0 1 0,0-1-1,1 1 1,-1 0-1,1 0 1,-1 0-1,0 0 1,1 1 0,-2 0-173,-15 6 181,-2-1 70,0 2 0,1 1 0,0 0 0,-9 8-251,14-8 141,1 0-1,0 2 1,1 0 0,0 0-1,1 2 1,0-1-1,1 2 1,1 0 0,0 0-1,1 1 1,-6 14-141,12-22 26,0 0 1,1 0-1,0 0 0,0 0 1,1 0-1,0 1 1,1-1-1,0 1 1,0 0-1,1-1 1,0 1-1,0 0 0,1-1 1,0 1-1,1 0 1,0-1-1,0 0 1,1 1-1,0-1 0,0 0 1,1 0-1,0-1 1,0 1-1,1-1 1,0 0-1,3 3-26,0-1 43,0-1 1,1 0-1,0-1 0,0 0 0,1 0 0,0-1 1,0 0-1,0 0 0,1-1 0,0-1 1,0 0-1,0 0 0,1-1 0,1-1-43,12 3-51,0-2 0,1 0-1,-1-2 1,1-1 0,-1-1-1,1-1 52,-18 2-359,0-1-1,0 0 0,-1-1 0,1 0 1,0 0-1,-1 0 0,0-1 0,1 0 0,0-1 360,26-20-2097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9:34.700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375 77 9418,'-7'-4'231,"-1"1"-1,0 0 1,1 0-1,-1 1 1,0 0-1,0 0 1,0 1 0,-1 0-1,1 1 1,0-1-1,0 2 1,0-1 0,0 1-1,-1 0 1,1 1-1,0 0 1,1 0-1,-1 1 1,-4 2-231,-2 0 229,1 1 0,0 1 0,0 0 1,0 1-1,1 0 0,0 1 0,1 0 0,0 1 1,1 0-1,0 1 0,0 0 0,-7 12-229,10-13 53,0 1 1,1-1-1,1 1 0,0 0 1,0 1-1,1-1 0,1 1 1,0 0-1,0 0 0,1 0 1,1 0-1,0 0 0,1 0 1,0 1-1,1 7-53,0-15 11,-1 0-1,1 0 1,0-1 0,0 1-1,1 0 1,0-1 0,-1 1-1,2-1 1,-1 0 0,0 1-1,1-1 1,0 0 0,0 0-1,0-1 1,0 1 0,1-1-1,-1 1 1,1-1 0,0 0-1,0-1 1,0 1 0,0-1-1,1 1 1,-1-1 0,0 0-1,1-1 1,0 1 0,-1-1-1,1 0 1,0 0 0,0-1-11,7 1 21,0-1 0,1 0 0,-1-1 0,0 0 0,0-1 0,0 0 0,0-1 1,-1-1-1,1 0 0,-1 0 0,0-1 0,0-1 0,0 0 0,-1 0 0,2-2-21,7-5 39,-1 0 1,-1-2-1,0 0 0,-1-1 0,-1 0 0,-1-2 1,12-16-40,-19 24 28,-1-1 1,0 0 0,0 0 0,-1 0 0,-1 0-1,0-1 1,3-11-29,-6 17 11,0 1-1,-1-1 0,1 0 1,-1 0-1,0 0 1,0 0-1,-1 0 1,0 0-1,0 0 0,0 0 1,-1 0-1,0 1 1,0-1-1,-1 0 0,1 1 1,-1 0-1,-1-2-10,-2-1-7,0 0-1,-1 1 0,0 0 1,0 0-1,0 1 1,-1 0-1,1 0 0,-1 1 1,-1 0-1,1 0 0,-4 0 8,3 1-496,1 0 0,-1 1-1,1 1 1,-1 0 0,0 0 0,0 0-1,-5 1 497,-1 2-2088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9:35.224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16 103 9266,'0'1'61,"-1"-1"0,1 0 0,0 0 0,0 0 0,-1 0 0,1 0 0,0 0 0,0 0 0,-1 0 0,1 0 0,0 0 0,0 0 0,-1 0 0,1 0 0,0 0 0,0-1 0,-1 1 0,1 0 0,0 0 0,0 0 0,0 0 0,-1 0 0,1 0 0,0-1 0,0 1 0,0 0 0,-1 0 0,1 0 0,0 0 0,0-1 0,0 1 0,0 0 0,0 0-1,-1 0 1,1-1 0,0 1 0,0 0 0,0-1-61,-2-13 1070,6-16 213,-4 26-1114,1 1-1,0-1 0,-1 1 1,2 0-1,-1 0 0,0 0 0,1 0 1,-1 0-1,1 0 0,0 0 1,0 0-1,0 0 0,0 1 1,2-3-169,-2 4 35,0 0 1,0 1 0,-1-1 0,1 0 0,0 1-1,0-1 1,0 1 0,0-1 0,0 1-1,0 0 1,0 0 0,0 0 0,0 0-1,0 0 1,0 0 0,0 1 0,0-1-1,-1 1 1,1-1 0,0 1 0,0 0 0,0 0-1,-1-1 1,1 1 0,0 0 0,-1 1-1,1-1-35,8 6 47,0 0 0,-1 0-1,0 1 1,0 1 0,-1-1-1,0 1 1,-1 1 0,6 8-47,3 6 38,-2 2 1,0 0 0,-1 1-39,-9-20 24,-1 0 1,0 0 0,-1 1-1,0-1 1,0 0 0,0 1-1,-1-1 1,0 1-1,0 0 1,-1-1 0,0 1-1,-1 0 1,1-1 0,-1 1-1,-1-1 1,0 1-1,0-1 1,0 1 0,-1-1-1,0 0 1,0 0 0,-1 0-1,0-1 1,0 1-1,0-1 1,-1 0 0,0 0-1,0-1 1,-1 1 0,-2 1-25,-3 2 62,-1 1 1,0-2-1,-1 0 1,0 0-63,7-5 22,1 0 1,-1-1 0,1 1-1,-1-1 1,1-1-1,-1 1 1,0-1 0,0 0-1,0 0 1,0-1-1,0 0-22,4 0 8,-1-1 0,1 1-1,0-1 1,0 0 0,0 0-1,0 0 1,0 0 0,0 0-1,0 0 1,0-1 0,0 1-1,1-1 1,-1 1 0,0-1 0,1 0-1,0 1 1,-1-1 0,1 0-1,0 0 1,0 0 0,0 0-1,0 0 1,0 0 0,0 0-1,1-1 1,-1 1 0,1 0-1,-1-2-7,-2-8 1,1 0-1,0-1 0,1 0 0,1-4 0,-1 12-8,1 0-1,0 0 1,0 0-1,1 0 1,0 0-1,0 0 1,0 0-1,0 0 1,1 0-1,0 0 1,0 1-1,0-1 0,2-3 9,-2 6-4,0 0-1,0 0 0,0 0 0,0 1 0,0-1 0,0 1 0,1-1 0,-1 1 0,0 0 0,1 0 0,-1 0 0,1 0 0,-1 0 0,1 1 0,-1-1 0,1 1 0,0-1 0,-1 1 0,1 0 0,0 0 0,-1 0 0,1 1 0,-1-1 0,1 1 0,0-1 0,-1 1 0,3 1 5,52 13-163,-21-4 242,0-2-1,1-2 1,4-1-79,-29-5-192,-1 0 1,0-1 0,1 0-1,-1-1 1,0 0 0,1-1 0,-1 0-1,0-1 1,0 0 0,0 0-1,-1-2 1,6-1 191,29-23-1602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9:36.049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4 12 10034,'-4'-2'1488,"4"0"-407,2 0-729,4 0 88,23 2 32,90 6 32,-62-6-32,10 0-80,-11-2-208,3 0-224,-19-2-320,-1 2-1376,-17 2 488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8:29.458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1 433 9610,'1'2'136,"1"-1"1,0 0-1,-1 0 0,1 0 1,0 0-1,0 0 1,0-1-1,0 1 0,0 0 1,-1-1-1,1 1 0,0-1 1,0 0-1,0 0 0,0 0 1,1 0-137,0 0 85,11 1 8,0-1 0,0 0 0,0-2 0,0 1 0,0-2 0,-1 0 1,1 0-1,-1-2 0,0 1 0,0-2 0,0 0 0,1-1-93,5-3 149,-1-1 0,0-1 0,-1 0 0,0-2 0,-1 0 1,0 0-1,8-12-149,-12 11 38,-1 1 0,-1-2 0,0 1 0,-1-1 1,-1-1-1,1-1-38,-6 9 11,1 0 1,-1 0-1,0-1 1,-1 1 0,0-1-1,-1 1 1,0-1-1,0 0 1,-1 0 0,0 1-1,-1-1 1,-1-2-12,2 9-2,0 1 0,-1-1 0,0 1 0,1-1 1,-1 1-1,0-1 0,0 1 0,-1-1 0,1 1 0,0 0 1,-1 0-1,1-1 0,-1 1 0,0 0 0,0 0 0,0 1 1,0-1-1,0 0 0,0 1 0,0-1 0,-1 1 0,1 0 0,0 0 1,-1-1-1,1 2 0,-1-1 0,1 0 0,-1 0 0,0 1 1,1 0-1,-1-1 0,0 1 0,1 0 0,-3 0 2,-3 1-3,1 0 0,-1 1 0,1-1 0,0 1-1,0 1 1,0-1 0,0 1 0,0 1 0,0-1 0,1 1-1,-5 3 4,0 2 40,0 1 0,0 0 0,1 0 0,1 1 0,0 1 0,0-1 0,1 1 0,0 1 1,1-1-1,1 1 0,0 1 0,1-1 0,0 1 0,-2 12-40,3-9 108,1 0 0,0 0 1,2 0-1,0 0 0,1 0 1,0 1-1,1-1 0,1 0 1,1 0-1,1 0 0,0-1 1,2 5-109,-4-17 20,-1 0 1,1-1-1,0 1 1,0 0-1,1-1 1,-1 0-1,1 1 1,-1-1-1,1 0 1,0 0-1,0 0 1,0-1-1,1 1 0,-1-1 1,1 0-1,-1 0 1,1 0-1,0 0 1,0-1-1,0 1 1,0-1-1,0 0 1,0 0-1,0 0 1,0-1-1,2 1-20,13-1 13,-1 0 0,0-1-1,0 0 1,1-2 0,6-2-13,-21 5-9,157-35-2345,-69 14 731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9:36.427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0 3 11490,'4'-2'953,"9"6"495,11 2-1048,20 0 64,7-2-8,8 0-24,0-2-168,3-2-256,-7-2-480,2 2-1424,-5 2 496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9:36.783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10 53 11122,'-1'-1'90,"1"1"0,-1-1 0,0 1 0,1-1 0,-1 0 0,1 1 0,-1-1 0,0 0 0,1 1 0,0-1 0,-1 0 0,1 0 0,-1 0 0,1 1 0,0-1 0,0 0 0,-1 0 0,1 0 0,0 0 0,0 0-1,0 0 1,0 1 0,0-1 0,0 0 0,0 0 0,0 0 0,1 0-90,-1 0 78,1 0-1,0-1 1,0 1-1,0 1 1,0-1-1,0 0 0,0 0 1,0 0-1,0 0 1,0 1-1,0-1 1,1 0-1,-1 1 1,0-1-1,0 1 1,1-1-78,10-2 228,0 1 1,0 0-1,0 1 1,2-1-229,-8 2 158,39-4 380,-1 2-1,28 3-537,-59-1 35,0 1 1,0 1-1,0 0 0,0 1 1,0 1-1,0 0 1,-1 0-1,0 1 0,0 1 1,11 6-36,-18-8 3,0-1 1,0 1 0,-1 0 0,1 1-1,-1-1 1,0 1 0,0 0-1,0 0 1,-1 0 0,1 1-1,-1-1 1,0 1 0,-1 0 0,2 5-4,-2-3 9,0-1 0,-1 1 0,0 0 0,0 0 0,-1 0 0,0 0 0,-1 0 0,1 0 0,-1 0 1,-3 7-10,0 0 74,-1 0 0,0-1 0,-1 0 0,-1 0 0,0 0 0,-1-1 0,-1 0 0,0 0 0,0-1 0,-1-1 0,-9 9-74,-3 0 206,10-11-117,1 2-1,0-1 0,1 2 0,0-1 0,-1 3-88,10-11 2,-1-1-1,0 1 0,1-1 1,-1 1-1,1 0 0,0 0 1,0 0-1,0 0 0,0 0 1,1 0-1,-1 0 0,1 0 1,0 0-1,0 0 0,0 0 1,0 0-1,0 0 0,1 0 0,-1 1 1,1-1-1,0 0 0,0-1 1,0 1-1,0 0 0,0 0 1,2 2-2,1 1-403,1 0 0,-1-1 0,1 1 0,0-1 0,1 0 0,-1 0 0,5 3 403,22 15-1979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9:37.157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53 0 13819,'-33'21'1872,"17"-11"1001,12-12-2425,24-2-3193,15-16 1137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8:26.063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55 0 13147,'-23'22'1288,"-1"-34"432,16 30-3736,12 39 464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18.461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565 175 1864,'13'-24'8621,"-5"-24"-7368,-7 42-1110,2-49-7,-3 53-128,0 0 0,0 1 0,-1-1 0,1 0 0,0 1 0,-1-1 0,0 1 0,1-1 0,-1 0 0,0 1 0,0-1 0,0 1 0,0 0 0,0-1 0,0 1 0,0 0 0,0 0 0,-1-1 0,1 1 0,0 0 0,-1 0 0,1 0 0,-1 1 0,1-1 0,-1 0 0,1 1 0,-1-1 0,0 1 0,0-1-8,-4 0 29,0-1 1,0 1-1,0 1 0,0-1 1,0 1-1,-3 0-29,-4 1 38,1 1 0,0-1-1,0 2 1,0 0-1,0 0 1,0 1 0,0 1-1,-7 3-37,1 2 91,1 0 1,0 2-1,0-1 0,1 2 0,0 1-91,-26 27 243,2 1-1,2 2 1,-6 12-243,40-51 8,-17 21 28,2 1 0,0 1 0,2 0 1,1 1-1,-9 23-36,22-42 17,1 0 1,-1 0-1,2 1 0,-1-1 1,1 0-1,1 1 0,0-1 1,1 0-1,0 1 1,0-1-1,1 0 0,0 0 1,1 1-1,2 5-17,2 2 29,0-1 1,1 0-1,1 0 0,1-1 0,0 0 1,1-1-1,7 8-29,-5-9 24,1 0 0,0-1 0,1 0 0,0-1 0,1-1-1,0 0 1,1-1 0,0-1 0,2 0-24,-6-4 23,0 1 1,0-2-1,1 0 0,0 0 1,-1-2-1,1 1 0,1-2 1,-1 0-1,0-1 0,0 0 1,0-1-1,13-2-23,5-5 43,0-1 0,-1-1 0,0-2-1,-1-1 1,-1-2 0,14-8-43,39-28 8,45-38-8,-66 43-148,2-6 148,-40 32-46,-2-1 0,-1-1-1,0-1 1,4-8 46,-18 23-12,-2 0 0,1 0 1,-1-1-1,0 0 0,2-8 12,-5 16-3,-1-1 0,1 0 0,-1 0 0,0 0 0,0 0 0,1 0 0,-1 1 0,0-1 0,-1 0 0,1 0 0,0 0 0,0 0 0,-1 0 0,0-1 3,1 2-2,-1 0-1,0 0 0,0 0 0,1 1 0,-1-1 0,0 0 0,0 0 1,0 1-1,0-1 0,0 0 0,1 1 0,-1-1 0,0 1 0,-1-1 1,1 1-1,0 0 0,0-1 0,0 1 0,0 0 0,0 0 0,0 0 1,0 0-1,0 0 0,0 0 0,-1 0 0,0 0 3,-10 1-19,1 1 1,-1 0-1,0 1 0,1 0 0,-1 1 0,1 0 1,0 0-1,-3 3 19,-19 10-42,1 2-1,-3 4 43,22-15-4,1 2-1,0 0 0,1 0 0,0 1 1,0 1-1,1-1 0,1 2 0,0-1 0,0 2 1,1-1-1,-3 9 5,8-16 2,0 0-1,1 1 1,0 0 0,0-1-1,0 1 1,1 0 0,0 0 0,0 0-1,1 0 1,-1 0 0,2 0-1,-1 1 1,1-1 0,0 0 0,0-1-1,1 1 1,0 0 0,0 0-1,1-1 1,0 1 0,0-1 0,1 0-1,-1 0 1,1 0 0,0 0-1,4 3-1,-4-4 10,1 0-1,1 0 1,-1 0-1,1 0 1,0-1-1,0 0 1,0 0-1,1-1 1,-1 1-1,1-1 1,0-1-1,-1 1 1,2-1-1,-1-1 1,0 1-1,0-1 1,0 0-1,1-1 1,-1 0-1,0 0 1,0 0-1,1-1 1,0 0-10,1-1 17,-1-1 0,1 1 1,-1-1-1,0-1 0,0 0 1,0 0-1,-1 0 1,1-1-1,-1 0 0,0 0 1,-1-1-1,1 0 0,-1 0 1,0-1-1,0 0 0,-1 0 1,0 0-1,0 0 1,0-3-18,0-2 17,0 0 1,0-1 0,-2 0 0,1 0 0,-2 0-1,1 0 1,-2-1 0,0 1 0,-1 0-1,0-10-17,3-46 11,-3 66-18,1 1 1,-1-1 0,1 0 0,-1 0 0,1 0 0,0 1 0,0-1 0,0 0 0,1 1 0,-1-1-1,1 1 1,-1-1 0,1 1 0,0 0 0,0-1 0,0 1 0,0 0 0,0 0 0,0 1-1,1-1 1,-1 0 0,1 1 0,-1 0 0,1-1 0,-1 1 0,1 0 0,0 0 0,0 0-1,-1 1 1,2-1 6,7 0-21,0 0 0,0 0 0,0 1-1,0 1 1,-1 0 0,1 0 0,2 2 21,20 3-9,-1 1 1,0 1-1,18 9 9,-36-12 28,0 1 0,0 1 1,-1 0-1,0 1 0,0 1 0,-1-1 0,0 2 1,9 9-29,-18-16 21,0 0 0,-1 0 1,1 1-1,-1-1 1,0 1-1,0-1 0,0 1 1,0 0-1,-1 0 1,1 0-1,-1 0 1,0 0-1,0 0 0,-1 0 1,1 0-1,-1 0 1,0 1-1,0-1 0,0 0 1,-1 0-1,0 0 1,1 0-1,-1 0 1,-1 0-1,1 0 0,0 0 1,-1 0-1,0 0 1,0-1-1,0 1 0,-1-1 1,1 1-1,-1-1 1,1 0-1,-2 1-21,0 0 26,1-1 0,-1 1 0,0-1-1,0 0 1,0 0 0,0-1 0,-1 1 0,1-1-1,-1 0 1,1 0 0,-4 1-26,8-3 2,-1 0-1,1-1 1,0 1-1,0 0 1,0 0-1,0 0 1,0 0 0,0 0-1,0 0 1,0 0-1,0 0 1,0-1-1,-1 1 1,1 0-1,0 0 1,0 0 0,0 0-1,0 0 1,0 0-1,0-1 1,0 1-1,0 0 1,0 0-1,0 0 1,0 0-1,0 0 1,0-1 0,0 1-1,0 0 1,0 0-1,1 0 1,-1 0-1,0 0 1,0 0-1,0-1 1,0 1 0,0 0-1,0 0 1,0 0-1,0 0 1,0 0-1,0 0 1,0 0-1,1 0 1,-1 0 0,0-1-1,0 1 1,0 0-1,0 0 1,0 0-1,0 0 1,1 0-1,-1 0-1,7-9 15,7-8-51,-1 0-1,-1-2 0,0 1 0,-2-1 0,6-13 37,-8 13-27,1 1 1,1 1-1,1 0 1,0 0-1,2 1 0,0 0 1,1 0 26,-2 5-12,1-1 1,0 2 0,1 0-1,0 1 1,0 0-1,1 1 1,0 1-1,1 0 1,5-1 11,-19 8 5,-1-1-1,0 0 1,1 1 0,-1-1-1,1 1 1,-1 0 0,1 0-1,-1-1 1,1 1-1,-1 0 1,1 0 0,-1 0-1,1 0 1,0 1 0,-1-1-1,1 0 1,-1 1 0,0-1-1,1 1 1,-1-1-1,1 1 1,-1 0 0,0-1-1,1 1 1,-1 0 0,0 0-1,0 0 1,0 0 0,1 0-1,-1 0 1,0 1 0,-1-1-1,1 0 1,0 0-1,0 1 1,0-1 0,-1 1-1,1-1 1,-1 0 0,1 1-1,-1-1 1,0 1 0,1-1-1,-1 1-4,1 9 52,0 1 1,-1-1-1,-1 0 0,1 0 0,-2 0 1,0 0-53,0 10 46,-1 13 34,-4 66 59,7-86-114,1 1 0,0-1 1,1 1-1,0-1 1,4 11-26,-5-23-11,-1 1 0,1-1 0,0 0 0,0 0 0,0 0 0,0 0 0,0 0 1,1 0-1,-1 0 0,1 0 0,-1 0 0,1-1 0,0 1 0,-1-1 0,1 1 1,0-1-1,0 0 0,0 1 0,2 0 11,-1-1-224,0 0 0,1-1 0,-1 1 0,1-1 0,-1 1 0,0-1 0,1 0 0,-1 0-1,1 0 1,-1-1 0,1 1 0,-1-1 0,0 0 0,2-1 224,40-10-1982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19.406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49 27 12283,'-4'1'64,"0"0"154,0 0 0,0 0 0,0 1 0,0-1 0,0 1 0,1 0 1,-2 0-219,4-1 39,0 0 0,0 0 1,0 0-1,0 0 0,0 0 1,0 0-1,1 0 0,-1 1 1,0-1-1,1 0 0,-1 0 1,1 1-1,-1-1 0,1 0 1,0 1-1,-1-1 0,1 0 1,0 1-1,0-1 0,0 0 1,0 1-1,0-1 0,0 0 1,0 1-40,2 13-5,1 0 0,0 0-1,5 13 6,-2-10 31,-2 0-1,2 14-30,-2-2 49,-3-14-11,0 0-1,2 0 0,0 0 1,1 0-1,0 0 1,1 0-1,1-1 0,4 6-37,-8-18 9,0 0 0,0 0 0,0 0 0,0 0 0,1-1 0,-1 1 0,1-1 0,0 0 0,-1 0 0,1 0 0,0 0-1,1 0 1,-1 0 0,0-1 0,0 0 0,3 1-9,0-1 16,-1 0-1,0 0 1,1 0-1,-1-1 1,1 0-1,-1 0 1,0-1-1,1 1 1,-1-1-1,4-1-15,1-1 23,-1 0 1,0-1-1,0 0 0,0 0 1,-1 0-1,1-1 0,-1-1 0,0 1 1,-1-2-1,1 1 0,-1-1 1,3-3-24,5-10 35,0 0 1,-2-1-1,0 0 1,-1-1-1,-1-1 1,-1 0-1,-2 0 1,0-1-1,-1 0 0,1-12-35,-7 27 4,0 0-1,0 0 1,-1 0-1,-1-9-3,1 16-3,-1 0-1,1 0 0,-1 0 1,1 0-1,-1 0 1,1 0-1,-1 0 1,0 0-1,0 0 0,-1-1 4,1 2-4,1 1 0,-1-1 0,0 1-1,1-1 1,-1 1 0,0-1 0,1 1-1,-1-1 1,0 1 0,0-1 0,0 1-1,1 0 1,-1-1 0,0 1 0,0 0-1,0 0 1,0 0 0,1 0 0,-1 0-1,0-1 1,0 2 0,0-1 0,0 0-1,0 0 5,-1 1-5,0-1 0,0 1-1,1 0 1,-1 0-1,1 0 1,-1 0 0,1 0-1,-1 1 1,1-1-1,0 0 1,-1 1 0,1-1-1,0 1 1,0-1-1,0 1 1,0 0 0,0-1-1,0 1 1,1 0-1,-1-1 1,1 1 0,-1 0-1,1 0 1,0 0-1,-1 0 6,-1 6-3,1 1 0,0-1 0,0 1-1,1 8 4,0-10 10,1 1 0,-1-1 0,2 0-1,-1 0 1,1 1 0,0-1-1,1 0 1,-1 0 0,1-1 0,1 1-1,-1 0 1,1-1 0,0 0-1,1 0 1,-1 0 0,1-1 0,0 1-1,1-1 1,-1 0 0,1-1-1,0 1 1,0-1 0,1-1 0,-1 1-1,1-1 1,0 0 0,0 0-1,0-1 1,0 0 0,0 0 0,0-1-1,1 0 1,-1 0 0,1 0-1,-1-1-9,10-1 36,1 0 0,-1 0-1,0-2 1,0 0-1,0-1 1,-1-1 0,1-1-1,9-4-35,11-7 68,-2-2 1,0-2-1,4-3-68,-25 14 30,0 0 1,0-1 0,-1 0-1,0-1-30,-10 9 2,0 0 0,0 0-1,0 0 1,-1 0 0,1 0-1,-1-1 1,0 1 0,0-1-1,0 0 1,-1 1 0,1-1-1,-1 0 1,0 0 0,0 0-1,0 0 1,-1 0 0,1 0 0,-1 0-1,0 0 1,0-1-2,0 3-6,0 1 0,-1 0 0,1-1 0,-1 1 1,1 0-1,-1 0 0,1-1 0,-1 1 0,1 0 0,-1 0 0,0 0 0,0-1 0,0 1 1,0 0-1,1 0 0,-1 0 0,-1 1 0,1-1 0,0 0 0,0 0 0,0 1 1,-1-1 5,0 0-12,-1 0 0,1 0 0,-1 1 0,1-1 0,-1 1-1,0-1 1,1 1 0,-1 0 0,0 0 0,1 1 0,-2-1 12,-7 2-41,1 0 0,0 1 0,0 0 0,0 1 0,-8 4 41,4-1-18,-1 1-1,1 0 1,1 1-1,-1 1 1,1 0 0,1 1-1,0 0 1,1 1-1,0 0 1,-6 9 18,12-15 6,1 1 0,0 0 0,0-1 0,0 2 0,1-1 0,0 0 0,1 0 0,0 1 1,0 0-1,0-1 0,1 1 0,0 0 0,0 0 0,1 0 0,0-1 0,1 1 0,0 0 0,0 0 0,0 0 0,1-1 0,0 1 0,3 6-6,-2-8 13,0 1 0,0-2 0,1 1 0,0 0 0,0-1 0,0 1 0,0-1 0,1 0 0,0-1 0,0 1 0,0-1 0,0 0 0,1 0 0,0-1 0,0 0 0,0 0 0,0 0 0,0 0-1,1-1 1,-1 0 0,1-1 0,-1 1 0,1-1 0,3 0-13,5 0 35,-1-1-1,1-1 0,-1 0 1,1 0-1,-1-1 1,1-1-1,-1-1 0,0 0 1,0-1-1,11-5-34,4-5 45,-1 0 0,0-2 0,-1-1 0,-2-2 0,0 0-1,-1-1 1,0-2 0,12-16-45,-31 33 4,17-20 3,1 1-1,1 1 0,12-7-6,-29 25-14,0 0 0,1 1 0,0 0 0,0 1 0,1-1 0,-1 1 0,1 1 1,0 0-1,0 0 0,0 1 0,0 0 0,0 0 0,1 1 0,4 0 14,-12 1-6,1 0 1,-1 0-1,1 0 1,-1 0-1,0 1 1,1-1-1,-1 1 1,1-1-1,-1 1 1,0 0-1,1 0 1,-1 0-1,0 0 1,0 0-1,0 1 0,0-1 1,0 1-1,0-1 1,0 1-1,0 0 1,-1-1-1,2 3 6,-1-1 7,-1 0-1,0 0 1,1 0 0,-1 1-1,0-1 1,-1 1-1,1-1 1,-1 0 0,1 1-1,-1-1 1,0 1-1,0-1 1,-1 1 0,1 1-7,-4 13 73,0-1 0,-1 1 0,0-1 0,-2 0 0,-4 9-73,3-10 39,4-8-12,0 0 1,1 0-1,0 1 0,0 0 0,1-1 1,-1 6-28,3-13 11,1 1 0,-1 0 0,1-1 0,-1 1 0,1-1 0,0 1 0,-1-1 0,1 1 0,0-1 0,0 0 0,0 1 0,0-1 0,1 0 0,-1 0 0,0 0 0,0 1 0,1-1 0,-1-1 0,1 1 0,-1 0 0,0 0 0,1 0-11,39 18 156,-35-16-135,21 9 23,0-2 1,1-1 0,0-1-1,29 4-44,-37-9 20,-1-2-1,1 0 0,-1-1 0,1-1 1,-1 0-1,1-2 0,17-4-19,-6-1 176,24-9-176,-46 14-176,0-1 0,0 0 0,0 0 0,-1-1 0,1-1 0,-1 1 0,6-7 176,-2-2-2210,-8-1 83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20.050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17 5 12323,'-1'0'42,"1"-1"1,0 1 0,0 0 0,-1-1 0,1 1-1,0 0 1,-1 0 0,1-1 0,0 1 0,-1 0 0,1 0-1,0 0 1,-1 0 0,1-1 0,0 1 0,-1 0-1,1 0 1,-1 0 0,1 0 0,0 0 0,-1 0-1,1 0 1,-1 0 0,1 0 0,0 0 0,-1 0 0,1 0-1,-1 0 1,1 0 0,0 1 0,-1-1 0,1 0-1,0 0 1,-1 0 0,1 1 0,0-1 0,-1 0-1,1 0 1,0 1 0,0-1 0,-1 0 0,1 0-1,0 1 1,0-1 0,-1 0 0,1 1 0,0-1 0,0 0-1,0 1 1,0-1 0,-1 1 0,1-1 0,0 0-1,0 1 1,0-1 0,0 1 0,0-1 0,0 0-1,0 1 1,0-1 0,0 0 0,0 1 0,0-1-1,0 1 1,1-1-43,1 36-227,-1-28 374,4 69 400,-3 23-547,-2-41 454,2 1 1,8 40-455,-1-48 109,2-1-1,2 0 1,2-1 0,21 44-109,-33-87 27,0-1 1,0 1 0,1-1-1,0 0 1,0 0 0,1 0-1,0-1 1,0 0 0,0 0-1,5 4-27,-7-7 21,0 0 0,1 0 0,-1 0 0,1 0 0,-1-1-1,1 0 1,0 1 0,-1-1 0,1-1 0,0 1 0,0 0-1,0-1 1,-1 0 0,1 0 0,0 0 0,0 0 0,0-1-1,0 1 1,0-1 0,3-1-21,6-3 43,0 0 0,-1-1 0,0-1 1,0 0-1,0 0 0,-1-1 0,0 0 0,3-4-43,15-15 82,-1-1 1,5-9-83,-13 14-18,-1 0 0,12-20 18,-30 40-100,-7 8 41,-9 14-11,5-5 62,2 1 0,0 1 0,0 0-1,2 0 1,0 0 0,1 1-1,0 2 9,4-14 8,0 0-1,0 0 0,1 1 0,0-1 0,0 0 0,0 0 0,1 1 0,-1-1 0,1 0 1,1 0-1,1 5-7,-2-7 7,1 1 1,0-1 0,0 0-1,0 0 1,0 0 0,1 0-1,-1 0 1,1 0 0,0 0-1,0-1 1,0 0 0,0 1-1,0-1 1,0 0 0,1 0 0,-1-1-1,4 2-7,2 0 20,0-1 0,1 1 0,-1-2 0,1 1 0,0-1 0,-1-1 0,1 0-1,0 0 1,0-1 0,-1 0 0,1-1 0,0 0 0,-1 0 0,0-1 0,0 0 0,2-2-20,8-3 35,0-1 1,0 0-1,-2-1 1,1-2-1,-1 1 1,-1-2-1,2-2-35,-10 7 23,1 0-1,-1-1 1,0-1 0,-1 1-1,0-1 1,-1 0 0,0-1-1,-1 0 1,3-5-23,3-15 57,-2 0 0,5-25-57,-5 18-21,-1 22-46,-8 16 65,0 0 0,0-1 0,0 1-1,1 0 1,-1 0 0,0 0 0,0 0 0,1 0 0,-1 0-1,0 0 1,0 0 0,0 0 0,1 0 0,-1 0 0,0 0-1,0 0 1,1 0 0,-1 0 0,0 0 0,0 0 0,0 0-1,1 1 1,-1-1 0,0 0 0,0 0 0,0 0 0,0 0 0,1 0-1,-1 1 1,0-1 0,0 0 0,0 0 0,0 0 0,1 0-1,-1 1 1,0-1 0,0 0 0,0 0 2,13 31-69,-12-29 75,14 53 353,7 42-359,-10-37 570,8 17-570,-18-70 45,1 1 1,0-1 0,0 0 0,0 0-1,1 0 1,0-1 0,0 1 0,1-1-1,-1 0 1,2 0 0,-1 0-46,-2-4 20,0 1 0,1-1 0,-1 1 0,1-1 0,-1 0 0,1-1 0,0 1 0,-1-1 0,1 1 0,0-1 0,0 0 0,0 0 0,0-1 0,0 1 1,0-1-1,1 0 0,-1 0 0,0-1 0,0 1 0,0-1 0,2 0-20,5-2-69,-1 0 0,1-1 0,-1 0-1,0-1 1,-1 0 0,1 0 0,-1-1 0,0 0 0,0-1 0,-1 0 0,1 0 0,5-8 69,-6 6-526,-1 1 1,0-1-1,-1-1 0,0 1 0,0-1 1,-1 0-1,-1 0 0,1-2 526,10-45-2784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20.399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1199 27 13755,'-4'-17'1560,"-4"7"905,26 18-4938,1 8 993</inkml:trace>
  <inkml:trace contextRef="#ctx0" brushRef="#br0" timeOffset="1">21 371 11514,'-20'44'721,"26"-17"431,28-7-1144,29-8 32,6-10 32,30-14 168,35-21-1968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21.489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34 629 7042,'-33'12'5265,"34"-12"-3895,17-3-1092,-3-1-251,-1 0 1,0 0-1,-1-1 0,1-1 0,-1-1 1,11-6-28,5-6 90,-1 0 0,9-9-90,-3-1 86,-1-1 0,-2-1-1,-1-2 1,-1-1 0,-2-1 0,18-32-86,-35 51 27,-1-1 0,-1 0-1,0-1 1,-1 0 0,1-9-27,-6 20 5,0 0 0,-1-1-1,1 1 1,-2 0 0,1-1 0,-1 0 0,0 1-1,-1-1 1,0 1 0,0-1 0,0 1 0,-1 0-1,0-1 1,-2-3-5,3 9 0,0-1-1,0 1 0,-1-1 1,1 1-1,-1 0 0,1 0 1,-1-1-1,0 1 0,1 0 1,-1 0-1,0 1 0,-1-1 1,1 0-1,0 1 0,0-1 1,-1 1-1,1 0 1,-1 0-1,1 0 0,-1 0 1,1 0-1,-1 0 0,0 1 1,1-1-1,-1 1 0,0 0 1,1-1-1,-1 2 0,0-1 1,0 0-1,1 0 0,-1 1 1,-1 0 0,-3 1 1,1 0 0,0 0 0,0 1 0,0 0 0,0 0 0,1 1-1,-1-1 1,1 1 0,0 0 0,0 1 0,0-1 0,1 1 0,0 0 0,-1 1-1,-8 12 26,1 0 0,0 2 0,2 0 0,0 0 0,-4 14-26,8-20 47,2 0-1,0 0 1,1 0 0,0 0-1,1 1 1,0-1-1,2 1 1,-1 0 0,2 3-47,0-13 26,-1 1 0,1-1 0,0 0 0,1 0 0,-1 0 0,1 1 0,0-2 0,1 1 0,-1 0 0,1 0 0,0-1 0,0 1 0,0-1 0,1 0 0,-1 0 0,1 0 0,0 0 0,0-1 0,0 0 1,1 0-1,-1 0 0,1 0 0,0-1 0,0 1 0,0-1 0,0 0 0,0-1 0,5 2-26,7 0 46,0 0 0,1-2 0,-1 1 0,0-2 0,0-1 0,1 0 0,-1-1 0,6-1-46,13-4 43,0-2 1,-1-1-1,0-2 0,0-1 0,-2-2 0,1-1 1,-2-2-1,-1-1 0,0-1 0,-1-2 1,-1-1-1,-1-1 0,-2-1 0,0-2 0,16-22-43,-33 37-7,-7 9 1,-1 1 0,1 0-1,0-1 1,0 1-1,0 0 1,0 0 0,0 0-1,0 0 1,1 1-1,-1-1 1,3-1 6,-5 3-1,1 0-1,-1 0 1,0 0 0,0 0 0,1 0-1,-1 0 1,0 0 0,1 0 0,-1 0-1,0 0 1,1 0 0,-1 0-1,0 0 1,1 0 0,-1 0 0,0 0-1,1 0 1,-1 1 0,0-1-1,1 0 1,-1 0 0,0 0 0,0 0-1,1 1 1,-1-1 0,0 0 0,0 0-1,0 1 1,1-1 0,-1 0-1,0 0 1,0 1 0,0-1 0,0 0-1,0 1 1,1-1 0,-1 0 1,3 15-8,-3-12 6,8 47 30,-3-14 27,1 1 0,3 2-55,-6-29 20,0 1 0,1-1 0,0 0 0,0-1 0,1 1 0,1-1 0,-1 0 0,1 0 0,3 2-20,-8-9 11,0-1-1,0 0 0,-1-1 0,1 1 0,0 0 0,0 0 1,0 0-1,0 0 0,0-1 0,0 1 0,0 0 0,0-1 1,0 1-1,1-1 0,-1 0 0,0 1 0,0-1 1,0 0-1,1 1 0,-1-1 0,1 0-10,-1-1 12,0 1 0,0 0-1,0-1 1,0 1 0,0-1 0,0 1-1,0-1 1,0 0 0,0 1 0,-1-1-1,1 0 1,0 0 0,0 1 0,-1-1 0,1 0-1,0 0 1,-1 0 0,1 0 0,0-1-12,2-6 61,1-1 1,-1 0-1,-1 0 0,1 0 1,-1-4-62,-1 7 13,11-66 95,-5 31-82,1 1-1,2-4-25,-7 33-13,1 0-1,0 1 1,1-1 0,0 1-1,0 0 1,1 0-1,0 0 1,1 1 0,5-6 13,-11 14-6,0 0 0,-1 1 0,1-1 1,0 0-1,0 1 0,0-1 0,0 1 1,0-1-1,-1 1 0,1-1 1,0 1-1,0 0 0,0-1 0,0 1 1,1 0 5,-2 0-3,1 0 1,-1 0-1,0 0 1,1 0-1,-1 0 1,0 0-1,1 0 1,-1 0 0,0 0-1,0 0 1,1 0-1,-1 0 1,0 1-1,1-1 1,-1 0-1,0 0 1,0 0-1,1 0 1,-1 1 0,0-1-1,0 0 1,0 0-1,1 1 1,-1-1-1,0 0 1,0 0-1,0 1 1,0-1-1,0 0 1,1 1-1,-1-1 1,0 0 0,0 0-1,0 1 1,0-1-1,0 0 1,0 1-1,0-1 1,0 0-1,0 1 1,0-1 2,-2 57 552,2-43-487,-1-1 0,2 1 0,0-1 0,0 0-1,2 1 1,-1-1 0,2 0 0,1 3-65,-5-14 12,7 21 166,0 1 0,6 10-178,-10-27 22,0 0-1,1-1 0,0 1 1,0-1-1,0 0 0,1 0 0,0 0 1,0-1-1,1 0 0,3 3-21,-1-2 29,1-1-1,0 0 0,0 0 0,1-1 1,-1 0-1,1-1 0,0 0 1,0 0-1,0-1 0,0-1 1,0 0-1,1 0 0,-1-1 0,0 0 1,0 0-1,1-1 0,-1-1 1,2-1-29,26-5-897,-1-3 0,-1-1 0,0-2 0,7-4 897,-43 18-34,52-21-2335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23.420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 1424 3473,'51'81'7480,"-36"-62"-5882,-15-19-1574,0 0 1,0 0-1,0 0 1,0 0-1,0 0 0,0 0 1,0 0-1,0 0 1,0 0-1,0 0 1,0 1-1,0-1 1,0 0-1,0 0 0,0 0 1,0 0-1,1 0 1,-1 0-1,0 0 1,0 0-1,0 0 1,0 0-1,0 0 0,0 0 1,0 0-1,0 0 1,0 0-1,0 0 1,0 0-1,1 0 1,-1 0-1,0 0 0,0 0 1,0 0-1,0 0 1,0 0-1,0 0 1,0 0-1,0 0 1,0 0-1,0 0 1,0 0-1,1 0 0,-1 0 1,0-1-1,0 1 1,0 0-1,0 0 1,0 0-1,0 0 1,0 0-1,0 0 0,0 0 1,0 0-1,0 0 1,0 0-1,0 0 1,0 0-1,0-1 1,0 1-1,0 0 0,0 0 1,0 0-1,0 0 1,0 0-1,0 0 1,0 0-25,-5-16 2130,-5-12-1896,2-1 0,0-1 0,2 1-1,2-1 1,-1-15-234,4 39 34,-2-32 33,1 0 0,3 0 0,0 0 0,3 0 0,1 0 0,5-17-67,-4 26-3,0 1 0,2-1 1,1 2-1,1-1 0,2 1 1,0 1-1,10-13 3,-17 30-19,2 1 0,-1-1 0,1 1 1,0 0-1,1 1 0,0 0 0,0 0 0,0 0 1,1 1-1,2-1 19,-4 4-18,0-1 0,0 2 1,1-1-1,-1 1 0,1 0 1,-1 0-1,1 1 0,0 0 1,-1 0-1,1 1 0,0 0 1,-1 0-1,1 1 0,0 0 1,0 1 17,-1-1 2,0 1 0,0 0 0,0 1 1,-1-1-1,1 1 0,-1 1 1,0-1-1,0 1 0,0 0 0,0 1 1,-1-1-1,0 1 0,0 0 0,0 0 1,0 1-1,-1 0 0,0-1 0,0 1 1,0 1-1,-1-1 0,0 1 0,-1-1 1,2 5-3,-1-2 21,0 1 1,0 0 0,-1 0 0,-1 0 0,0 1 0,0-1 0,-1 0-1,0 0 1,-1 1 0,0-1 0,-1 0 0,0 0 0,0 0-1,-1 0 1,-1-1 0,0 2-22,4-10 9,0 0-1,0 0 1,-1-1 0,1 1-1,0 0 1,-1 0 0,1 0-1,-1 0 1,1 0 0,-1-1-1,0 1 1,1 0-1,-1 0 1,0-1 0,1 1-1,-1 0 1,0-1 0,0 1-1,0-1 1,1 1 0,-1-1-1,0 1 1,0-1 0,0 0-1,0 0 1,0 1-1,0-1-8,0-1 10,0 1 0,0-1 0,1 1 0,-1-1-1,0 0 1,1 0 0,-1 1 0,1-1 0,-1 0-1,1 0 1,-1 0 0,1 1 0,0-1 0,-1 0-1,1 0 1,0 0 0,-1 0 0,1 0 0,0 0-1,0 0 1,0 0 0,0 0 0,0 0 0,0 0-1,0 0 1,1 0-10,-1-11 22,2 1 0,-1 0 0,2 0 0,-1 0 0,2 0 0,-1 0 0,1 1 0,5-8-22,10-20-8,17-22 8,-34 56 0,8-11-27,0 0-1,9-10 28,-15 21-13,-1 0-1,1 0 1,0 1 0,0-1 0,0 1-1,0 0 1,1 0 0,-1 0-1,1 1 1,0 0 0,3-2 13,-6 4-8,1 0 0,-1-1 1,0 1-1,0 0 0,1 0 0,-1 0 0,0 0 1,0 1-1,1-1 0,-1 1 0,0-1 1,0 1-1,0 0 0,0 0 0,0 0 1,0 0-1,0 0 0,0 0 0,0 0 0,0 1 1,0-1-1,-1 1 0,1 0 0,-1-1 1,1 1-1,-1 0 0,1 0 0,-1 0 0,1 1 8,4 7-13,-1 1 0,1 0 0,-2 0 1,4 10 12,-8-21 0,10 34 128,-1 2 1,2 18-129,-9-40 76,-2-14-70,0 1 0,0-1 0,0 0 1,0 1-1,0-1 0,0 1 0,0-1 0,0 0 0,0 1 1,0-1-1,1 0 0,-1 1 0,0-1 0,0 1 0,0-1 1,0 0-1,1 1 0,-1-1 0,0 0 0,0 0 0,1 1 1,-1-1-1,0 0 0,1 1 0,-1-1 0,0 0 1,1 0-1,-1 0 0,0 1 0,1-1 0,-1 0 0,0 0 1,1 0-1,-1 0 0,0 0 0,1 0 0,-1 0 0,1 0 1,-1 0-1,0 0 0,1 0 0,-1 0 0,1 0 0,-1 0 1,0 0-1,1 0 0,-1 0 0,1 0 0,-1 0 0,0 0 1,1-1-1,-1 1 0,0 0 0,1 0 0,-1-1-6,21-18 134,-15 12-102,253-256 126,-243 247-195,1 1 1,1 1-1,5-2 37,-22 14-5,1 1-1,-1 0 0,1 0 1,-1 0-1,1 1 0,-1-1 0,1 0 1,-1 0-1,1 1 0,0-1 1,-1 1-1,1-1 0,0 1 1,0 0-1,-1 0 0,1 0 1,0 0-1,0 0 0,-1 0 0,1 0 1,0 1-1,0-1 0,-1 0 1,1 1-1,0 0 0,0 0 6,-1 0-5,1 0-1,-1 1 0,0-1 0,1 1 1,-1 0-1,0 0 0,0-1 1,0 1-1,0 0 0,0 0 0,-1 0 1,1 0-1,0 0 0,-1 0 1,1 0-1,-1 0 0,0 0 0,0 0 1,0 0-1,0 0 0,0 1 6,-7 56-20,4-47 37,1 1 1,0-1-1,1 1 1,1 0-1,0-1 1,1 4-18,0-13 8,-1 0-1,1 1 1,0-1 0,0 0 0,0 0 0,0 0 0,1 0 0,0 0 0,-1 0 0,1 0-1,0-1 1,0 1 0,0 0 0,1-1 0,-1 0 0,0 1 0,1-1 0,0 0-1,-1-1 1,1 1 0,0 0 0,0-1 0,0 1 0,0-1 0,2 1-8,8 1 19,0 0 0,0-1 1,0 0-1,1-1 0,-1 0 0,0-1 1,0-1-1,1 0 0,-1 0 1,2-2-20,35-7 69,45-15-69,-92 24 0,29-9-2,1-1-1,-2-1 1,0-2-1,21-13 3,-40 20-24,0-1 0,-1 1 0,0-2-1,0 1 1,-1-2 0,-1 1-1,1-1 1,-1-1 0,-1 0 0,0 0-1,-1-1 1,6-10 24,-12 19-18,1 0 1,-1 0-1,0-1 1,0 1-1,0-1 0,0 1 1,0-1-1,-1 0 0,0 1 1,1-1-1,-1 0 1,-1 1-1,1-2 18,0 4-7,-1 0 0,1 0 1,0 1-1,0-1 0,-1 0 0,1 1 1,-1-1-1,1 0 0,0 1 0,-1-1 0,1 1 1,-1-1-1,1 0 0,-1 1 0,0-1 1,1 1-1,-1 0 0,1-1 0,-1 1 0,0 0 1,1-1-1,-1 1 0,0 0 7,-1-1-9,0 1-1,0 0 1,0 0-1,0 0 1,0 0-1,1 0 1,-1 1-1,0-1 1,0 0-1,0 1 1,0-1-1,1 1 1,-3 1 9,-4 2-23,-1 1 0,1 0 0,0 1 0,0 0 0,0 0 0,1 0 0,0 1 0,1 0 0,-4 5 23,-3 4-12,1 1 1,0 0 0,2 1 0,-1 1 11,5-7 10,1-1-1,0 1 1,1 0 0,0 0-1,1 1 1,0-1 0,1 1-1,0-1 1,0 11-10,2-19 10,1 0 0,-1 1 0,0-1 0,1 0 0,0 0 0,0 1 0,0-1-1,1 0 1,-1 0 0,1 0 0,0 0 0,0-1 0,0 1 0,1 0 0,-1-1 0,1 1 0,0-1 0,0 0-1,0 0 1,0 0 0,1-1 0,-1 1 0,1-1 0,0 1 0,-1-1 0,1 0 0,0-1 0,0 1 0,3 0-10,3 1 20,0-1 1,0-1-1,1 1 0,-1-2 1,0 1-1,0-1 1,1-1-1,-1 0 1,0-1-1,0 1 1,0-2-1,0 1 0,0-2 1,-1 1-1,1-1 1,-1-1-1,0 0 1,0 0-1,-1 0-20,-2 0 11,0 1 1,0-1-1,0 0 1,-1 0-1,0 0 0,0-1 1,0 0-1,-1 0 1,0 0-1,0-1 0,0 1 1,0-2-12,-2 2 0,0 1-1,-1-1 1,1 0 0,-1 0 0,0 0 0,0 0 0,-1 1 0,0-1-1,0 0 1,0 0 0,-1 0 0,0 0 0,0 0 0,-1 0 0,1 0-1,-2-1 1,0-1-22,-1-1-1,0 1 0,-1 0 1,0 0-1,0 0 0,-1 1 1,-4-5 22,8 9-15,0 1 1,0 0 0,0-1 0,-1 1 0,1 0 0,-1 0 0,1 0-1,-1 1 1,0-1 0,1 0 0,-1 1 0,0 0 0,0 0 0,0 0-1,0 0 1,0 0 0,-1 1 0,1-1 0,0 1 0,0 0 0,0 0-1,-1 0 1,-1 0 14,5 0-3,-1 0-1,1 1 0,-1-1 0,1 0 1,-1 0-1,1 0 0,-1 0 0,1 1 1,-1-1-1,1 0 0,-1 0 1,1 1-1,0-1 0,-1 0 0,1 1 1,-1-1-1,1 1 0,0-1 0,0 0 1,-1 1-1,1-1 0,0 1 0,-1-1 1,1 1-1,0-1 0,0 1 1,0-1-1,0 1 0,0-1 0,-1 1 1,1-1-1,0 1 0,0-1 0,0 1 1,0-1-1,0 1 0,1-1 0,-1 1 1,0-1-1,0 1 0,0-1 1,0 1-1,0-1 0,1 1 0,-1-1 1,0 1-1,1-1 0,-1 0 0,0 1 1,0-1-1,1 1 0,-1-1 0,1 0 1,-1 1 3,2 1-5,-1 0 1,1 0-1,0-1 1,0 1-1,0 0 1,0-1-1,0 1 1,0-1-1,0 0 1,2 1 4,9 2 22,-1-2 0,0 0 0,1-1 0,-1 0 0,1 0 0,-1-2 0,1 1 1,-1-2-1,1 0 0,-1 0 0,0-1 0,11-4-22,8-4 44,-1-1-1,1-2 1,-2-1 0,11-9-44,-6 5 27,-2-3 1,-1-1-1,-1-1 1,0-1 0,-2-2-1,6-9-27,-23 23 10,0 0 0,-1-1 0,0 0 0,-1-1-1,-1 0 1,0 0 0,-1-1 0,-1 0 0,0 0 0,-1 0 0,-1-1-1,-1 1 1,0-1 0,-1 0 0,-1-8-10,-1 18-8,0 1-1,0 0 1,-1-1-1,0 1 1,-1 0-1,1 0 1,-1 0-1,0 0 1,-1 0-1,1 0 1,-1 1 0,-2-4 8,3 7-10,0-1 0,1 1 0,-1 0 0,0 0 1,0 0-1,0 0 0,-1 1 0,1-1 1,0 0-1,-1 1 0,1 0 0,-1-1 0,1 1 1,-1 0-1,0 0 0,0 1 0,1-1 1,-1 0-1,0 1 0,0 0 0,0 0 1,1-1-1,-1 2 0,0-1 0,0 0 0,0 1 1,0-1 9,-6 3-20,1-1 0,0 1 0,0 1-1,0-1 1,0 1 0,0 1 0,1 0 0,0 0 0,0 0 0,0 1 0,1 0 0,0 0 0,0 0 0,0 1 0,1 0 20,-3 4-8,0 0 0,1 1 1,0-1-1,1 1 0,0 1 0,1-1 0,1 1 1,0 0-1,-2 8 8,2 12 57,0 0 0,2 1 0,1-1 0,2 0-1,2 0 1,5 31-57,6 7 252,2 0-1,19 47-251,-27-93 23,1-1 0,1 0 0,1-1 0,1 0 1,5 7-24,-12-23 10,0 0 0,0-1 1,0 1-1,0-1 1,1 0-1,0-1 0,1 1 1,-1-1-1,1-1 1,0 1-1,0-1 0,0 0 1,1-1-1,-1 0 1,1 0-1,0 0 0,0-1 1,8 1-11,-1-2 22,1 0 0,-1-2 0,1 0 0,-1 0 0,0-1-1,1-1 1,-1-1 0,0 0 0,-1-1 0,1-1 0,-1 0 0,0-1 0,0 0 0,-1-1 0,0 0 0,-1-2 0,2 0-22,1-2 21,-1 0 0,0-1 1,-1-1-1,-1 0 0,0-1 0,-1 0 1,0-1-1,-2 0 0,0 0 0,0-1 1,-2 0-1,0-1 0,4-15-21,-11 32 1,4-12 6,-2-1 0,0 1 0,0-5-7,-1 15-5,-1 1 1,0 0 0,0 0 0,0-1 0,0 1-1,0 0 1,0-1 0,-1 1 0,1 0-1,-1 0 1,0-1 0,0 1 0,0 0-1,0 0 1,0 0 0,0 0 0,0 0-1,0 0 1,-1 0 0,1 1 0,-1-1 0,0 0-1,1 1 5,-1 0-6,1 0 1,-1 1-1,0-1 0,1 1 0,-1 0 0,0-1 0,1 1 0,-1 0 1,0 0-1,1 0 0,-1 0 0,0 0 0,1 1 0,-1-1 1,0 0-1,1 1 0,-1-1 0,1 1 0,-1 0 0,1-1 0,-1 1 1,1 0-1,-1 0 0,1 0 6,-37 29-93,35-27 82,-13 12-5,2 0 0,0 0 0,1 2 0,1-1-1,0 2 1,0 1 16,7-10 1,1 0-1,0 0 1,1 0 0,-1 0-1,2 0 1,-2 9-1,3-13 3,0 0-1,1 0 1,0 0 0,0 0 0,0 0-1,1 0 1,-1 0 0,1-1 0,1 1 0,-1 0-1,0 0 1,1 0 0,1 0-3,-1-1 8,1 0 0,-1 0 0,1 0 1,0 0-1,0 0 0,1-1 0,-1 1 0,1-1 1,0 0-1,0 0 0,0-1 0,0 1 0,0-1 0,0 0 1,1 0-1,-1 0 0,1-1 0,0 1 0,-1-1 1,1 0-1,4 0-8,7 0 30,0 0 0,1 0 0,-1-2 0,1 0 1,10-3-31,1-1 25,1-1 1,-1-2 0,-1-1 0,0-1 0,0-1 0,0-2 0,-1 0-26,35-23 46,-1-2 0,14-15-46,-29 18-13,-2-2 1,34-40 12,-72 72-14,-1 1 0,1-1 0,0 1 0,0 0 0,0 1 0,2-1 14,-7 3-4,1 1 1,0 0-1,-1-1 0,1 1 0,0 0 0,0-1 0,0 1 0,-1 0 0,1 0 1,0 0-1,0 0 0,0 0 0,-1 0 0,1 0 0,0 0 0,0 0 0,0 0 1,-1 1-1,1-1 0,0 0 4,0 1-4,0 0 0,0-1 0,0 1 0,-1 0 0,1 0 0,0 0 0,-1 0 0,1-1 0,0 1 0,-1 0 0,1 0 0,-1 0 0,0 0 0,1 1 0,-1-1 0,0 0 1,0 0-1,1 0 0,-1 1 4,0 4-12,1 0 1,-1 0 0,0 0 0,-1 0 0,0 0 0,0-1-1,-1 6 12,-3 21-9,3 2 29,2 1 1,1-1-1,2 1 0,1-1 1,2 0-1,1 0 1,2-1-1,1 0 1,6 11-21,-15-42 6,0 1 0,0 0 0,0 0 1,-1 0-1,1 0 0,-1 0 0,1 0 1,-1 0-1,0 0 0,0 0 0,-1 1-6,1-3 3,0 0 0,-1 0 0,1 0 0,-1 0 0,1 0 0,-1-1 0,0 1-1,1 0 1,-1 0 0,0 0 0,1-1 0,-1 1 0,0 0 0,0 0 0,0-1-1,0 1 1,1-1 0,-1 1 0,0-1 0,0 1 0,0-1 0,0 0 0,0 0 0,0 1-1,0-1 1,0 0 0,-1 0 0,1 0 0,0 0 0,0 0 0,0 0 0,0 0-1,0 0 1,0-1-3,-9 0 6,0 0-1,0-1 1,0-1-1,1 0 0,-1 0 1,1 0-1,0-2 1,0 1-1,0-1 0,1 0 1,0-1-1,0 1 1,0-2-1,0 1 0,1-1 1,0-1-1,1 1 1,0-1-1,0 0 0,-5-8-5,10 14-3,0 0 0,0 1 0,1-1 0,-1 0 1,0 1-1,1-1 0,-1 0 0,1 0 0,0 1 0,-1-1 0,1 0 0,0 0 0,0 0 0,0 1 0,0-1 0,1 0 0,-1-1 3,1 2-5,-1 0 0,1 0 1,-1 0-1,1 0 0,0 0 1,-1 1-1,1-1 0,0 0 1,0 1-1,0-1 0,-1 0 1,1 1-1,0-1 0,0 1 1,0-1-1,0 1 0,0 0 0,0-1 1,0 1-1,0 0 0,0 0 1,0-1 4,5 1-19,0-1 0,0 1 0,0 1 1,0-1-1,0 1 0,0 0 0,0 0 0,5 2 19,18 6 86,1 0 1,0-3-1,0 0 0,0-2 0,0-1 0,1-1 0,9-2-86,4-5 114,0-2 0,-1-1 0,0-2 0,-1-3 0,0-1-1,-1-1 1,-1-3 0,0-1 0,-2-2 0,12-10-114,-33 21 189,0-2 0,-1 0 1,0-1-1,8-9-189,-20 18-133,1-1-1,-1 0 1,0 0 0,-1 0 0,1-1-1,-1 1 1,0-1 0,0 0 0,-1 0-1,0 0 1,0 0 0,0 0 0,-1 0 0,0-1-1,0 1 1,0-5 133,-2-4-410,-1 0 0,-1 0 0,0 1 0,-3-10 410,6 24-3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8:29.856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485 135 9402,'1'-8'486,"0"1"0,0-1 0,0 0 0,-1 0 0,-1 1 0,1-1 0,-1 0 0,-1 1 0,-1-7-486,2 11 56,0 0 1,0 1-1,0-1 1,-1 0-1,1 0 1,-1 1-1,1-1 0,-1 1 1,0-1-1,0 1 1,0 0-1,-1 0 1,1 0-1,0 0 1,-1 0-1,1 0 0,-1 1 1,0-1-1,1 1 1,-1 0-1,0 0 1,0 0-1,0 0 0,0 0 1,0 1-1,-1-1-56,-8 0 10,0 1-1,1 1 0,-1-1 1,1 2-1,-1 0 0,1 0 1,0 1-1,-1 0 0,1 1 1,1 1-1,-1-1 0,-4 4-9,-6 3-3,2 1 0,-1 1 0,2 0 1,0 1-1,-14 15 3,17-15-1,1 2 1,1 0-1,0 0 1,1 1 0,0 1-1,2 0 1,0 0-1,1 1 1,1 0 0,1 1-1,1 0 1,0 0-1,2 0 1,2-13 7,2-1-1,-1 1 0,1-1 1,0 0-1,0 1 1,1-1-1,0 1 1,0-1-1,0 0 0,1 1 1,0-1-1,0 0 1,0 0-1,1 0 0,1 0-6,-2-2 11,1 0 0,0 0 0,0-1 1,0 1-1,0-1 0,1 0 0,-1 0 0,1-1 0,0 1 0,0-1 0,0 1 0,0-1 0,0 0 0,0-1 0,1 1 0,-1-1 0,1 0 0,-1 0 0,1 0 0,-1 0 0,4-1-11,2 0 25,0 0 0,0-1 0,0 0 0,0 0 0,0-1 0,0-1 0,0 1 0,-1-2 0,1 1 0,-1-1 0,5-3-25,16-10 91,-1-2-1,21-16-90,0-1 40,-49 35-42,1 0 0,-1 1-1,0-1 1,0 0-1,1 0 1,-1 1-1,0-1 1,1 1-1,-1-1 1,0 1-1,1 0 1,-1-1 0,1 1-1,-1 0 1,1 0-1,-1 0 1,2 0 2,-3 0-2,1 1 1,0-1 0,-1 0 0,1 1-1,0-1 1,-1 1 0,1-1-1,-1 1 1,1-1 0,0 1-1,-1-1 1,1 1 0,-1 0-1,0-1 1,1 1 0,-1 0 0,1-1-1,-1 1 1,0 0 0,0 0-1,1-1 1,-1 1 0,0 0 1,1 7-4,0 0 0,-1 0 0,0 0 0,0 0 0,-1 8 4,-1 1 6,-3 299 536,5-222-641,-5 0 0,-3 0-1,-4-1 1,-14 44 99,24-131-288,-1 11-483,3-17 700,0 0 1,0 1-1,0-1 0,0 0 1,0 1-1,0-1 1,0 1-1,0-1 0,0 0 1,0 1-1,0-1 0,0 1 1,0-1-1,0 0 1,0 1-1,0-1 0,1 0 1,-1 1-1,0-1 1,0 0-1,1 1 0,-1-1 1,0 0-1,0 1 1,1-1-1,-1 0 0,0 0 1,1 0-1,-1 1 0,0-1 71,13-2-2071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26.028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187 344 10378,'-8'-16'638,"0"0"0,1 0 0,0-1-638,2 3 67,5 14-59,0-1 0,0 1 1,0 0-1,0 0 0,-1-1 1,1 1-1,0 0 0,0 0 1,0-1-1,0 1 0,0 0 1,0 0-1,0-1 0,-1 1 1,1 0-1,0 0 0,0 0 1,0-1-1,0 1 0,-1 0 1,1 0-1,0 0 0,0-1 1,-1 1-1,1 0 0,0 0 1,0 0-1,-1 0 0,1 0 1,0 0-1,0 0 1,-1 0-1,1 0 0,0 0 1,0 0-1,-1 0 0,1 0 1,0 0-1,-1 0 0,1 0 1,0 0-1,0 0 0,-1 0 1,1 0-1,0 0 0,0 0 1,-1 0-1,1 0 0,0 1 1,0-1-1,-1 0 0,1 0 1,0 0-1,0 0 0,0 1 1,-1-1-1,1 0 0,0 0 1,0 0-1,0 1 0,0-1-8,-12 20 430,9-13-308,-9 17 159,0 1 1,3 0-1,0 0 1,1 1-1,1 0 0,2 1 1,0 3-282,-1 27 104,2 0 0,3 52-104,4-30 77,7 31-77,-6-78 74,2 1 1,1-1 0,2-1 0,10 25-75,-19-55 11,0 1 1,1-1 0,-1 0-1,1 0 1,-1 0-1,1 0 1,-1 0 0,1 0-1,0 0 1,-1-1 0,1 1-1,0 0 1,0 0-1,0 0 1,-1-1 0,2 1-12,-2-1 7,1 0 1,-1 0-1,0 0 1,1 0-1,-1 0 1,0 0-1,1 0 1,-1 0-1,0 0 1,1 0-1,-1-1 1,0 1-1,1 0 1,-1 0-1,0 0 1,1-1-1,-1 1 1,0 0-1,0 0 1,1-1-1,-1 1 1,0 0 0,0-1-1,0 1 1,1 0-1,-1-1 1,0 1-1,0 0 1,0-1-1,0 1 1,0-1-8,2-4 58,0-1 0,-1 0 0,1-1 0,-2 1 0,1-3-58,3-47 66,-3 1-1,-2 0 0,-3 0 1,-2 0-1,-3 0 0,-2 1 1,-2 0-1,-12-27-65,16 59 22,-1 0 1,-1 2-1,-1-1-22,-14-25 328,40 70-313,0-1 0,2-1 1,0 0-1,14 13-15,-24-29 10,1 1 0,-1-1 0,1 0 0,0-1 0,1 0 0,-1 0 0,1 0 0,0-1 0,0 0 0,1-1 0,-1 1 0,1-2 0,0 1 0,-1-1 0,1-1 0,0 1 0,0-2 0,0 1-1,0-1 1,0-1 0,1 1-10,8-3 41,1 0 1,-1-1-1,0-1 0,0 0 0,0-1 0,-1-2 0,0 1 0,0-2 0,2-2-41,4-3 54,0 0 1,-1-2-1,0-1 1,-2 0-1,0-2 0,-1 0 1,7-10-55,-16 17 21,-2 0 1,1-1-1,-2 1 1,0-2-1,0 1 1,-1-1-1,-1 0 1,0 0-1,-1-1 1,-1 1-1,0-1 0,-1 0 1,0 0-1,-1-4-21,-2-7 16,-1-1-1,-1 1 1,-2 0-1,0 1 1,-9-23-16,12 38-11,0 7-213,2 11 127,3 23 84,-1-15 3,1 10 8,1 13 6,-1 0 1,-3 1-5,0 44 93,5 186 499,-1-226-492,1 1 0,3-1-1,1 1 1,16 40-100,26 37 172,-36-89-89,-13-27-41,1-1-1,-1 1 1,0 0 0,-1 0 0,0 0 0,0 0 0,0 0 0,0 0 0,-1 6-42,0-12 21,0 0 0,0 0 0,0 0 0,0 0-1,0 0 1,1 0 0,-1 1 0,0-1 0,0 0 0,0 0 0,0 0 0,0 0-1,0 0 1,0 1 0,0-1 0,0 0 0,0 0 0,0 0 0,0 0 0,0 0-1,0 1 1,0-1 0,0 0 0,-1 0 0,1 0 0,0 0 0,0 0 0,0 0-1,0 1 1,0-1 0,0 0 0,0 0 0,0 0 0,0 0 0,0 0 0,-1 0 0,1 0-1,0 0 1,0 0 0,0 1 0,0-1 0,0 0 0,0 0 0,-1 0 0,1 0-1,0 0 1,0 0 0,0 0 0,0 0 0,0 0 0,0 0 0,-1 0 0,1 0-1,0 0 1,0 0 0,0 0 0,0 0 0,0 0 0,-1 0 0,1 0 0,0 0-1,0-1-19,-2-3-1941,0 1 622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27.426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132 51 10346,'0'1'70,"-5"0"172,1 1-1,0-1 1,0 1 0,1 0-1,-1 0 1,0 1-1,1-1 1,-1 1-1,1 0 1,-1 1-242,-13 10 248,1 1 0,-7 8-248,20-20 37,0 1 0,1 0 0,-1 0 0,1 0-1,0 0 1,0 0 0,0 1 0,1-1 0,-1 1 0,1-1 0,0 1-1,0-1 1,1 1 0,-1 0 0,1-1 0,0 2-37,-1 10 108,-3 23 409,2 1 0,2 29-517,1-50 163,1 1 1,1-1-1,0 1 1,2-1-1,0 0 1,4 7-164,-8-22 43,1 1 0,1-1 0,-1 0 0,1 0-1,0 0 1,-1 0 0,2 0 0,0 1-43,-3-5 10,-1 1-1,1 0 0,-1-1 0,1 1 0,-1-1 0,1 1 1,0-1-1,-1 0 0,1 1 0,0-1 0,-1 0 1,1 1-1,0-1 0,0 0 0,-1 0 0,1 0 1,0 0-1,0 1 0,0-1 0,-1 0 0,1 0 1,0-1-1,0 1 0,-1 0 0,1 0 0,0 0 1,0 0-1,-1-1 0,1 1 0,0 0 0,0-1 1,-1 1-1,1 0 0,0-1 0,-1 1 0,1-1 1,-1 1-1,1-1 0,-1 0 0,1 1 0,-1-1 1,1 1-1,-1-1 0,1 0 0,-1 1 0,0-1 0,1 0 1,-1 0-1,0 1 0,0-1 0,1 0 0,-1 0 1,0 0-10,2-6 43,1 1 0,-1-1 0,-1 0 1,1-1-1,-1 1 0,-1 0 0,1 0 0,-1-1-43,-4-62 117,2 52-91,-6-51 26,1 16-13,3-7-39,3 46-4,1 0-1,1-1 1,0 1 0,1 0-1,0 0 1,4-7 4,-4 15-8,0 1 0,1 0 0,0 0 0,0 0 0,0 0 0,0 0 0,1 1 0,0 0 0,0-1 0,0 1 0,1 1 0,-1-1 0,1 1 0,0 0 0,0 0 0,0 0 0,0 0 0,5-1 8,-1 1-8,0-1 1,0 2-1,0-1 1,0 1-1,1 1 0,-1 0 1,1 0-1,-1 0 1,0 2-1,9 0 8,-15-1 0,-1 0 0,1 1 0,0-1 0,-1 1-1,1 0 1,0 0 0,-1 0 0,1 0 0,-1 0 0,1 1 0,-1-1 0,0 1 0,1-1 0,-1 1-1,0 0 1,0 0 0,0 0 0,0 0 0,-1 0 0,1 0 0,0 2 0,-1-1 1,1 1 1,-1 0 0,0-1-1,0 1 1,0 0-1,-1 0 1,0-1 0,1 1-1,-1 0 1,-1 0-1,1 0 1,0-1 0,-1 1-1,0 0-1,-3 12 17,-1-1-1,0 0 0,-1 0 1,0-1-1,-2 0 1,-6 11-17,0-4 39,0 0 0,-1-2 0,-10 10-39,19-22 26,-1-1-1,0 1 1,0-1-1,0 0 0,-1-1 1,0 1-1,0-2 1,-1 1-1,1-1 1,-8 2-26,4-4 60,12-6-7,17-12-42,-8 11-21,-1 0 1,1 0 0,1 1-1,-1 0 1,1 0 0,-1 1-1,1 1 1,0 0-1,0 0 1,9 0 9,-14 1-7,1 1 1,-1 0-1,0 1 0,0-1 1,0 1-1,0 0 1,0 1-1,0-1 0,0 1 1,0 0-1,-1 0 0,1 0 1,-1 0-1,1 1 0,-1 0 1,0 0-1,0 0 0,0 1 1,0-1-1,-1 1 0,0 0 1,3 3 6,2 5-1,0 1-1,0-1 1,-1 1 0,-1 1 0,0-1 0,-1 1-1,-1 0 1,1 6 1,-4-16 20,0 1 0,0 0 0,0 0 0,-1 0 0,0 0 0,0 0 0,0 0 0,-1 0 0,0-1 0,1 1 0,-2 0 0,1 0 0,-1-1 0,1 1 0,-1-1 0,0 1 0,-1-1 0,1 0 0,-1 1 0,0-1 0,0-1 0,0 1 0,-1 0 1,1-1-1,-1 0 0,-2 2-20,-6 3 68,-1 0 0,0 0 0,-1-2 0,0 0 0,0 0 1,-7 1-69,11-4 24,1 0 1,-1-1-1,0-1 1,0 1-1,1-1 1,-1-1 0,0 0-1,0 0 1,0-1-1,-1-1-24,9 2 8,-1-1-1,0 1 0,1-1 1,-1 0-1,1 0 0,-1 0 1,1-1-1,0 1 0,-1 0 1,1-1-1,0 0 0,0 1 1,-1-2-8,2 2 3,0 0 0,1 0 0,-1 0 0,0 0 0,1 0 0,-1 0 0,0-1 0,1 1 0,0 0 0,-1-1 0,1 1 0,0 0 0,-1 0 0,1-1 0,0 1 0,0 0 0,0-1 0,0 1 0,1-1-3,0-1-2,0-1 0,0 1 0,0 0 1,1 0-1,-1 0 0,1 0 1,0 0-1,0 0 0,0 0 0,0 1 1,1-1-1,-1 1 0,1-1 1,-1 1-1,1 0 0,0 0 0,0 0 1,2 0 1,4-3-17,0 1 1,0 0-1,1 0 1,0 1 0,-1 1-1,11-2 17,64-5-48,-57 7 53,-1 0-1,1-2 0,0-2-4,-11 2 12,0-1 0,-1 0 0,0-1 0,0-1 0,-1 0 0,11-8-12,-20 12 6,-1 0 0,1-1-1,-1 0 1,0 0 0,0 0 0,-1 0-1,1 0 1,-1-1 0,0 0 0,0 0-6,-1 2 3,-1 0 1,0-1-1,0 1 1,0 0-1,0-1 1,0 1-1,-1-1 1,1 1-1,-1-1 1,0 1-1,0-1 1,0 1-1,-1-1 1,1 1-1,-1-1 1,-1-2-4,2 6-5,0-1 0,0 0 1,-1 0-1,1 1 0,0-1 0,-1 0 1,1 1-1,-1-1 0,1 1 1,-1-1-1,1 0 0,-1 1 0,1-1 1,-1 1-1,0-1 0,1 1 1,-1-1-1,1 1 0,-1 0 1,0-1-1,0 1 0,1 0 0,-1 0 1,0-1-1,0 1 0,1 0 1,-1 0-1,0 0 0,0 0 0,1 0 1,-1 0-1,0 0 0,0 0 1,1 0-1,-1 0 0,0 1 0,0-1 1,1 0-1,-1 0 0,0 1 1,1-1-1,-1 1 0,0-1 1,1 0-1,-1 1 0,0-1 0,1 1 1,-1-1-1,1 1 0,-1 0 1,1-1-1,-1 1 0,1-1 0,0 1 1,-1 0-1,1 0 0,0-1 1,-1 1-1,1 0 0,0-1 0,0 1 1,0 0-1,0 0 0,-1 0 5,2 5-1,-1 1 1,0-1-1,1 1 0,1-1 0,-1 1 0,1-1 0,0 1 0,0-1 1,2 2 0,22 43 29,-25-49-28,1 2 8,1 0-1,-1-1 1,1 1-1,-1-1 1,1 1-1,0-1 1,1 0 0,-1 0-1,0 0 1,1 0-1,0-1 1,-1 0 0,1 1-1,0-1 1,0-1-1,1 1-8,-2-1 13,1 0 0,-1 0 0,1-1 1,-1 0-1,1 1 0,0-1 0,-1-1 0,1 1 0,-1 0 0,1-1 0,-1 0 0,1 0 0,-1 0 0,1 0 0,-1 0 0,1-1-13,1-1 19,0 1 0,0-2-1,0 1 1,-1 0 0,1-1-1,-1 0 1,0 0 0,0 0 0,0-1-1,0 1 1,-1-1 0,0 0-1,0 0 1,0 0 0,-1-1-1,1 1 1,-1 0 0,0-1-1,-1 0 1,0 1 0,1-4-19,-2-7 12,0 0 1,-1 0 0,0 0-1,-2-4-12,51 74-126,7-1 199,-52-50-183,0-1 0,0 1 0,0 0 0,0-1 0,0 0 0,1 1-1,-1-1 1,1-1 0,-1 1 0,1 0 0,0-1 0,0 0 0,0 0 0,-1 0 0,1 0 0,0-1 0,0 1-1,0-1 1,0 0 0,0-1 0,0 1 0,0 0 0,0-1 0,0 0 0,0 0 0,0 0 0,2-2 110,-6 3-18,33-11-2141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27.776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 22 11931,'-1'-22'888,"3"255"2060,3 66-1561,-5-299-1387,1 24 93,2-1 0,0 1 0,2-1 0,4 11-93,-8-29 18,0 0 0,1 0-1,0 0 1,0-1 0,0 1 0,1 0-1,0-1 1,0 0 0,0 0 0,0 0-1,0 0 1,1 0 0,0 0 0,0-1-1,0 0 1,0 0 0,0 0 0,1 0 0,-1-1-1,1 0 1,0 0 0,0 0 0,1 0-19,-4-1-139,0-1-1,1 1 0,-1-1 0,0 0 0,1 0 0,-1 0 0,0 0 0,1 0 0,-1-1 0,1 1 0,-1-1 0,0 1 0,0-1 0,1 0 0,-1 0 0,0 0 0,0 0 0,1-1 141,14-10-1834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28.778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0 176 9594,'1'0'169,"0"-1"-1,-1 0 1,1 0-1,-1 1 1,0-1-1,1 0 1,-1 0-1,0 0 1,1 1-1,-1-1 1,0 0-1,0 0 1,0 0-1,1 0 1,-1 0-1,0 0 1,0 0-169,2-9 430,1 8-371,-1 0 0,1 0 0,0 0 0,-1 1 0,1 0-1,0-1 1,0 1 0,0 0 0,0 0 0,0 1-1,0-1 1,0 1 0,0-1 0,1 1 0,-1 0 0,2 0-59,3 0 27,50-3 171,50 5-198,-70 0 43,-1-1 1,1-2-1,0-2 1,-1-1 0,36-9-44,-61 9 1,0 0 1,1-1-1,-2 0 0,9-5-1,-14 7-8,-1 0-1,1-1 1,-1 0-1,0 0 1,0 0-1,-1-1 1,1 1 0,-1-1-1,4-5 9,-7 9 3,-1 1-1,1-1 1,-1 0 0,1 1-1,-1-1 1,1 0 0,-1 0 0,1 0-1,-1 1 1,1-1 0,-1 0-1,0 0 1,0 0 0,1 0-1,-1 0 1,0 1 0,0-1-1,0 0 1,0 0 0,0 0 0,0 0-1,0 0 1,0 0 0,-1 0-1,1 0 1,0 1 0,-1-1-1,1 0 1,0 0 0,-1 0-1,1 0 1,-1 1 0,1-1 0,-1 0-1,1 1 1,-1-1 0,0 0-1,1 1 1,-1-1 0,0 0-1,1 1 1,-1-1 0,0 1-1,0 0 1,0-1 0,1 1 0,-1 0-1,-1-1-2,-2 0 52,-1 0-1,1 0 1,-1 0 0,0 1-1,1 0 1,-1 0-1,1 0 1,-1 0-1,0 1-51,-5 1 123,0 1-1,-1 0 0,1 0 0,1 1 0,-1 1 0,0 0 0,1 0 0,0 0 1,-6 6-123,-9 7 390,1 2 1,-15 16-391,18-15 235,1 0 1,0 1-1,-6 13-235,18-24 61,0 0 0,1 0 0,0 0-1,1 0 1,1 1 0,0 0-1,0 0 1,-1 12-61,4-20 13,0 0 0,1 0 0,0 0-1,0 0 1,0 0 0,0 0 0,0 0 0,1 0-1,0 0 1,0 0 0,0 0 0,0-1 0,1 1-1,-1 0 1,1-1 0,0 1 0,0-1 0,0 1-1,1-1 1,-1 0 0,1 0 0,0 0 0,0 0-1,0-1 1,0 1 0,0-1 0,1 1 0,-1-1-1,1 0 1,-1-1 0,1 1 0,0-1 0,0 1-1,-1-1 1,1 0 0,0 0 0,0-1 0,0 1-1,0-1 1,0 0 0,0 0 0,0-1 0,0 1-1,0-1 1,2 0-13,7-2 39,0 0 0,-1-1 0,0-1-1,0 0 1,0 0 0,0-1 0,-1-1 0,0 0-1,0 0 1,3-4-39,-7 5 20,1-1-1,-1 1 0,0-1 1,-1-1-1,0 1 0,0-1 1,0 0-1,-1-1 0,0 1 1,-1-1-1,0 0 0,0 0 1,-1-1-1,0 0-19,-2 9 1,-1 0 0,0-1-1,1 1 1,-1 0 0,0 0 0,0-1-1,0 1 1,0 0 0,0 0-1,0-1 1,0 1 0,0 0 0,-1 0-1,1-1 1,0 1 0,-1 0 0,1 0-1,-1-1 0,0 2-4,1 0 0,-1-1 0,1 1 0,-1 0 1,0 0-1,1 0 0,-1 0 0,1 0 0,-1 0 0,0 0 0,1 0 0,-1 0 0,1 0 0,-1 0 0,1 0 0,-1 1 0,0-1 0,1 0 0,-1 0 0,1 1 0,-1-1 0,1 0 0,-1 1 0,1-1 0,-1 0 0,1 1 0,0-1 0,-1 1 1,1-1-1,-1 0 0,1 1 0,0-1 0,-1 1 0,1 0 4,-1 0-2,0 0 1,1 0 0,-1 0-1,0 0 1,1 0 0,-1 0-1,1 0 1,-1 1 0,1-1-1,-1 0 1,1 0 0,0 1-1,0-1 1,0 0 0,0 1-1,0-1 1,0 0 0,0 0-1,0 1 2,1 3 16,0 1 0,0-1 0,1 1 0,-1-1 0,1 0 0,0 0-16,5 9 27,-1 0-1,2 0 0,0 0-26,-5-10 13,1-1-1,-1 1 1,0-1-1,1 0 1,0-1-1,-1 1 1,1-1-1,0 1 1,0-1-1,1 0 1,-1-1-1,0 1 1,1-1-1,-1 0 0,1 0 1,-1 0-1,1-1 1,-1 1-1,3-1-12,4 1 31,-1-1 0,1 0 0,-1 0 0,1-1 0,-1 0-1,0-1 1,1-1 0,-1 1 0,6-4-31,-9 4 17,-1-1 0,1 0 1,-1-1-1,0 1 0,0-1 0,-1-1 1,1 1-1,-1-1 0,0 1 0,0-2 1,-1 1-1,1 0 0,-1-1 0,0 0 1,0-1-18,17-37 66,-11 23-42,1 1-1,12-19-23,-19 33-5,-1 1 0,2 0-1,-1 0 1,0 1 0,1-1 0,0 1 0,0 0 0,0 0 0,0 1 0,1-1 0,0 1 0,4-2 5,-7 4-7,0 0 1,0 1-1,-1-1 0,1 0 1,0 1-1,0 0 1,0 0-1,0-1 1,0 2-1,0-1 1,-1 0-1,1 1 1,0-1-1,0 1 1,0 0-1,-1 0 1,1 0 6,1 1-12,1 0 1,-1 1 0,0-1 0,0 1 0,0 0-1,-1 0 1,1 1 0,-1-1 0,3 4 11,4 7-21,-1 0 1,0 0 0,-1 1 0,-1 0-1,3 8 21,-5-11 11,0 0 0,-1 1 0,0-1 0,-1 1-1,-1 0 1,0-1 0,-1 1 0,0 12-11,-6-7 52,0-12 5,5-6-54,0 1-1,-1-1 1,1 0-1,0 0 0,0 0 1,0 0-1,0 0 1,0 0-1,-1 0 1,1 0-1,0 0 1,0 0-1,0 0 0,0 0 1,0 0-1,0-1 1,-1 1-1,1 0 1,0 0-1,0 0 0,0 0 1,0 0-1,0 0 1,0 0-1,0 0 1,0 0-1,-1 0 0,1 0 1,0 0-1,0-1 1,0 1-1,0 0 1,0 0-1,0 0 1,0 0-1,0 0 0,0 0 1,0-1-1,0 1 1,0 0-1,0 0 1,0 0-1,0 0 0,0 0 1,0 0-1,0-1-2,-1 0 5,1 0 0,0 0-1,0 0 1,0-1 0,0 1 0,0 0-1,0 0 1,0-1 0,0 1 0,0 0-1,0 0 1,1 0 0,-1-1-1,0 1 1,1 0-5,13-26-23,-8 17 25,0-1-7,20-35-70,29-37 75,-51 76-10,10-14-34,1 1 0,1 1 0,0 0 0,1 2 0,18-16 44,-34 33-3,-1 0 0,0-1-1,1 1 1,-1 0 0,0-1 0,1 1 0,-1 0-1,0 0 1,1-1 0,-1 1 0,1 0-1,-1 0 1,0-1 0,1 1 0,-1 0-1,1 0 1,-1 0 0,1 0 0,-1 0-1,0 0 1,1 0 0,-1 0 0,1 0-1,-1 0 1,1 0 0,-1 0 0,1 0 0,-1 0-1,1 0 1,-1 1 0,0-1 0,1 0-1,-1 0 4,1 1-4,-1 0-1,1 0 1,-1 0-1,0 0 1,0 0-1,1 0 1,-1 0-1,0 0 0,0 0 1,0 0-1,0 0 1,0 0-1,0 0 1,0 0-1,-1 0 5,-11 48-63,9-38 50,0 1 20,1 1-1,0 0 0,0 0 0,2 0 0,-1 0 0,2 0 0,0 0 0,2 10-6,-2-16 16,1 0-1,0 0 1,0-1 0,0 1-1,1-1 1,0 0 0,1 0-1,-1 0 1,1 0 0,0 0-1,1-1 1,-1 0 0,1 0-1,0 0 1,0 0 0,1-1-1,2 2-15,-1-2 16,-1-1-1,1 0 1,0-1 0,0 1-1,1-1 1,-1-1-1,0 1 1,1-1-1,-1-1 1,0 1 0,1-1-1,-1 0 1,8-2-16,6-1 41,1 0 0,-1-2 0,0 0 0,3-2-41,-10 2 27,0 0-1,-1-1 1,0-1 0,0 0-1,-1 0 1,1-1 0,-2-1 0,1 0-1,4-6-26,-11 11 11,-1-1 0,0 1 0,0-1 0,0 0 0,-1 0 0,0 0-1,0 0 1,0-1 0,0 1 0,-1-1 0,0 1 0,0-1 0,-1 0 0,0 0 0,0 0-1,0 0 1,0 0 0,-1 0 0,0 0 0,-1-1 0,1 1 0,-1 0 0,-1-2-11,2 5-1,-1 1 0,1 0 0,-1 0 0,0 0 0,0 0 0,0 0 0,0-1 0,0 1 1,0 1-1,-1-1 0,1 0 0,0 0 0,-1 0 0,0 1 0,1-1 0,-1 1 0,0-1 0,0 1 0,0 0 1,-2-1-1,2 1-3,0 1-1,0 0 0,0-1 0,0 1 0,0 0 1,0 0-1,0 0 0,0 0 0,0 1 0,1-1 0,-1 1 1,0-1-1,0 1 0,0-1 0,0 1 0,0 0 1,0 0-1,1 0 0,-1 0 0,0 0 0,1 1 0,-1-1 1,1 0-1,0 1 0,-1-1 5,-10 11-21,2 0 0,-1 0 0,1 1 0,1 0 0,0 1 0,1 0-1,1 0 1,-4 9 21,7-13 14,0 1 0,0-1 0,1 1 0,1 0-1,0-1 1,0 1 0,1 0 0,0 0 0,1 0-1,1 0 1,-1 0 0,2 0 0,0 1-14,-1-7 15,0-1 0,0 0 0,1 1 0,0-1 1,0 0-1,0 0 0,1 0 0,-1 0 0,1-1 0,0 1 1,0-1-1,0 1 0,0-1 0,1 0 0,0 1-15,2 0 20,1 0 0,-1-1 0,1 1 0,-1-1 0,1-1 0,0 1 0,0-1 0,0 0 0,1-1-20,17 3 57,-1-2 0,1-1 0,-1-1-1,25-3-56,-47 3 2,74-8-373,0-3 0,0-4 371,8-1-2778,-14 5 235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29.127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 86 11138,'2'-9'1449,"2"3"231,2 0-928,18-2 208,79-16-303,-48 18 23,-2-2-184,3-2-112,-5 4-200,-2 4-144,-19 4-312,-12 6-2385,-18 10 905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29.482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 51 11338,'10'4'2001,"24"-6"287,17 0-1055,26-4-9,2 0-664,10-4-120,-12 2 224,2-2-3568,-35-1 1455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33.982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190 147 8338,'2'-11'399,"-1"-2"214,0-1-1,0 1 1,-1 0-1,-1-7-612,1 17 116,-1-1 0,1 1 0,-1-1 0,0 1 0,0 0 0,0-1 0,-1 1 0,1 0 1,-1 0-1,0 0 0,1 0 0,-1 0 0,-1 0 0,1 0 0,0 1 0,-1-1 0,1 1 0,-1 0 0,-2-2-116,5 4 29,-1-1 0,1 1-1,0 0 1,-1 0-1,1 0 1,0 0 0,-1 0-1,1 0 1,0 0 0,-1 0-1,1-1 1,0 1 0,-1 0-1,1 0 1,0 1 0,-1-1-1,1 0 1,0 0 0,-1 0-1,1 0 1,-1 0 0,1 0-1,0 0 1,0 0 0,-1 1-1,1-1 1,0 0-1,-1 0 1,1 0 0,0 1-1,-1-1-28,-8 14 620,-3 25 147,10-33-629,-21 87 651,9-34-415,-9 19-374,16-60 56,0 0 0,-1 0 0,-1 0 0,-1-1 0,0-1 0,-3 4-56,26-26 388,19-15-272,-10 7-67,-14 9-40,1 0 1,0 0-1,-1 1 0,2 0 0,-1 1 0,0 0 0,10-2-9,-14 4 10,1 1-1,-1 0 0,0-1 0,0 2 1,1-1-1,-1 1 0,0-1 0,0 1 1,0 1-1,0-1 0,0 1 0,0 0 0,0 0 1,-1 0-1,1 1 0,1 1-9,24 16 75,-18-11-35,0-1 1,1 0 0,-1-1 0,6 2-41,-12-7 14,-1-1 1,0 1-1,0-1 0,1 0 1,-1 0-1,0 0 0,1-1 1,-1 0-1,1 0 1,-1 0-1,1-1 0,-1 0 1,0 0-1,1 0-14,3-2-49,0 0 0,0 0 0,0-1 0,-1 0 1,1 0-1,-1-1 0,0 0 0,0-1 0,-1 0 0,0 0 0,1-1 49,-2 1-443,-1 0-1,0-1 1,1 0-1,-2 0 1,1 0-1,-1 0 0,0-1 1,-1 0 443,9-25-2243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34.335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29 23 7194,'-2'-3'595,"-11"-15"4068,13 18-4623,-1-1-1,1 1 0,0 0 1,0 0-1,0 0 0,0 0 0,0 0 1,0 0-1,0 0 0,-1 0 1,1-1-1,0 1 0,0 0 0,0 0 1,0 0-1,0 0 0,0 0 1,-1 0-1,1 0 0,0 0 0,0 0 1,0 0-1,0 0 0,0 0 1,-1 0-1,1 0 0,0 0 0,0 0 1,0 0-1,0 0 0,0 0 1,0 0-1,-1 0 0,1 1 0,0-1 1,0 0-1,0 0 0,0 0 0,0 0 1,0 0-1,-1 0 0,1 0 1,0 0-40,-1 14 727,5 87 795,17 281 590,-18-295-1848,-5 0 0,-4 0 0,-3 0-264,-6 93 174,13-147-164,1 0 0,4 31-10,-3-64-71,0 1-1,0 0 1,0 0-1,0 0 1,0-1-1,0 1 1,1 0-1,-1 0 1,0 0-1,0-1 0,0 1 1,1 0-1,-1 0 1,0-1-1,1 1 1,-1 0-1,1-1 1,-1 1-1,1 0 0,-1-1 1,1 1-1,-1-1 1,1 1-1,0-1 1,-1 1-1,1-1 1,0 1-1,-1-1 1,1 0-1,0 1 0,0-1 1,-1 0-1,1 0 1,0 1-1,0-1 1,0 0-1,-1 0 1,1 0-1,0 0 0,0 0 1,0 0-1,-1 0 1,1 0 71,19-15-2210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34.691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202 32 10922,'-60'5'2347,"48"-3"-2074,1-1 0,0 0 0,-1 0 0,1-1 0,-1-1 0,1 0 1,-10-2-274,-7-7 719,16 1-413,12 9-301,0-1-1,-1 1 1,1 0-1,0-1 1,0 1 0,0 0-1,0-1 1,0 1-1,0 0 1,0-1-1,0 1 1,0 0 0,0-1-1,0 1 1,0 0-1,0-1 1,1 1 0,-1 0-1,0-1 1,0 1-1,0 0 1,0-1-1,1 1 1,-1 0 0,0 0-1,0-1 1,0 1-1,1 0 1,-1 0-1,0-1 1,1 1 0,-1 0-1,0 0 1,0 0-1,1 0 1,-1-1-1,0 1-4,4-1-3,0 0 0,-1-1 0,1 2-1,0-1 1,0 0 0,-1 1-1,1-1 1,0 1 0,0 0-1,0 1 1,-1-1 0,1 0-1,1 1 4,9 1 1,67 8 43,-76-9-8,0 0 0,0 0 0,0 0 0,-1 1 0,1 0 0,0 0 0,0 0 0,-1 0 1,0 1-1,1 0 0,-1-1 0,0 2 0,0-1 0,0 0 0,-1 1 0,1 0 0,-1 0 0,0 0 0,2 4-36,-4-8 19,-1 1 0,1-1 0,-1 1 0,1 0 0,-1-1 0,0 1 0,1 0 0,-1-1 0,0 1 0,1 0 0,-1-1 0,0 1 0,0 0 0,0 0 0,1 0 0,-1-1 0,0 1 0,0 0 0,0 0-1,0-1 1,-1 1 0,1 0 0,0 0 0,0-1 0,0 1 0,0 0 0,-1 0 0,1-1 0,0 1 0,-1 0 0,1-1 0,-1 1 0,1 0 0,-1-1 0,1 1 0,-1-1 0,1 1 0,-1-1 0,1 1 0,-1-1 0,0 1 0,1-1 0,-1 1-1,0-1 1,1 0 0,-1 0 0,0 1 0,0-1 0,1 0 0,-1 0 0,0 0 0,0 0 0,1 1 0,-1-1 0,-1-1-19,-1 2 35,1-1 0,-1 0 0,0 0 0,0 0-1,0 0 1,0-1 0,0 1 0,0-1 0,0 0 0,1 0 0,-1 0 0,0 0-1,1 0 1,-2-1-35,3 1-11,0 0 0,0 0-1,0 0 1,0 0 0,0 0-1,0 0 1,0 0 0,1 0-1,-1 0 1,0 0 0,1 0-1,-1 0 1,1-1 0,-1 1-1,1 0 1,-1 0 0,1-1-1,0 1 1,0 0-1,0 0 1,0-1 0,0 1-1,0 0 1,0-1 0,0 1-1,0 0 1,0-1 0,1 1-1,-1 0 1,1 0 0,-1-1-1,1 1 1,-1 0 0,1 0-1,0 0 1,-1 0 0,1-1 11,2-1-259,0-1 1,0 1-1,0 0 1,0 0-1,0 0 1,1 0-1,0 1 1,-1-1-1,1 1 1,2-1 258,33-11-2034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35.042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19 0 10154,'-3'3'2700,"-3"18"-2115,1 18 450,2 0 1,1 1-1,3-1 0,3 27-1035,28 155 1835,-24-172-1891,-7-40 69,3 11-470,-4-20 379,0 1 0,0-1 0,1 0-1,-1 1 1,0-1 0,0 1 0,1-1 0,-1 0 0,0 1 0,1-1-1,-1 0 1,0 1 0,1-1 0,-1 0 0,1 0 0,-1 1 0,1-1-1,-1 0 1,0 0 0,1 0 0,-1 1 0,1-1 0,-1 0 0,1 0-1,-1 0 1,1 0 0,-1 0 0,1 0 0,-1 0 0,1 0 0,-1 0-1,1 0 1,-1 0 0,1-1 78,13-6-2159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8:30.621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82 67 11002,'-10'-6'571,"7"3"-359,-1 1 1,0-1-1,0 1 0,0 0 1,0 0-1,-4-1-212,7 3 20,0 0 0,0 0 0,1 0 0,-1 0 0,0 0 0,0 0-1,0 0 1,0 0 0,1 0 0,-1 0 0,0 0 0,0 1 0,0-1 0,1 0 0,-1 1 0,0-1 0,0 0 0,1 1 0,-1-1 0,0 1-1,1-1 1,-1 1 0,1-1 0,-1 1 0,0-1 0,1 1 0,-1 0 0,1-1 0,0 1 0,-1 0 0,1 0 0,-1-1 0,1 1 0,0 0 0,0 0-1,-1-1 1,1 1 0,0 0 0,0 0-20,-5 19 165,1 0-1,1 0 0,0 1 1,2-1-1,0 1 0,1 0 1,1-1-1,2 1 1,1 5-165,-2-10 23,2-1 1,0 0 0,0 0 0,1-1 0,1 1 0,1-1 0,0-1 0,0 1-1,2-1 1,0 0 0,0-1 0,9 9-24,-13-16 18,0-1 0,0 1 0,1-1 0,0 0 0,0 0 0,0 0 0,0-1 0,1 0 1,-1 0-1,1-1 0,0 1 0,0-2 0,0 1 0,0-1 0,0 0-18,3 0 28,-1-1 1,0 0-1,1-1 1,-1 0-1,0-1 1,0 0-1,0 0 0,0-1 1,0 0-1,6-3-28,1-2 39,0-1-1,-1 0 0,0-2 1,0 1-1,-1-2 1,0 0-1,-1 0 0,-1-1 1,0-1-1,0 0 0,2-6-38,-1 0 19,0-1-1,-2 0 0,0-1 0,-1 0 1,-1-1-1,-2 0 0,0 0 0,-1-1 1,1-13-19,-11 64-70,2-1 0,1 1 1,1 0-1,2 0 1,0-1-1,4 13 70,-4-31 20,0 0 0,1 1 1,0-2-1,0 1 0,1 0 0,0-1 0,0 1 0,0-1 1,1 0-1,3 2-20,-3-4 18,-1-1 0,1 1 1,0-1-1,0-1 0,0 1 1,1-1-1,0 0 0,-1 0 0,1 0 1,0-1-1,0 0 0,0 0 1,1-1-1,-1 1 0,1-1-18,14 1 44,0-1 1,0-1-1,0-1 0,-1 0 0,1-2 0,0 0 1,-1-1-1,9-4-44,18-6 69,-2-3 0,1-1 1,1-4-70,-20 9 15,0-2 1,-1 0 0,-1-2 0,9-8-16,-22 15-14,0 0 1,-1-1 0,-1 0-1,1-1 1,-2 0-1,0-1 1,0 0 0,-1-1-1,1-2 14,-7 12-12,0-1 0,0 0 0,-1 0-1,1 0 1,-1 0 0,0 0-1,0 0 1,0 0 0,-1-1 0,0 1-1,0 0 1,0 0 0,-1-1 0,0 1-1,0 0 1,0 0 0,-1 0-1,1 0 1,-1-1 12,0 3-10,0 0 0,0 0 1,0 0-1,0 0 0,0 1 0,-1-1 0,1 0 0,-1 1 0,0 0 0,1-1 0,-1 1 1,0 0-1,0 1 0,-1-1 0,1 0 0,0 1 0,0 0 0,-1 0 0,1 0 0,-1 0 1,1 0-1,-1 1 0,1-1 0,-1 1 0,0 0 0,1 0 0,-3 1 10,-7 1-17,1 0 1,0 0-1,0 2 0,0-1 0,1 2 0,-1-1 0,1 2 1,0-1-1,0 1 0,1 1 0,0 0 0,0 1 0,0 0 0,1 0 1,-2 4 16,1-3 10,2 0 1,0 1-1,0 1 1,0-1-1,2 1 1,-1 1-1,1-1 1,1 1-1,0 0 1,1 0-1,0 0 1,0 1-1,2-1 1,-1 8-11,2-15 9,1 0 1,0 0-1,0 0 0,1 0 1,-1 0-1,1 0 0,0 0 1,1 0-1,-1 0 0,1 0 1,0 0-10,-1-2 7,1-1 1,-1 1-1,1-1 0,0 0 1,0 1-1,0-1 1,0 0-1,0 0 1,0 0-1,0 0 0,1 0 1,-1-1-1,1 1 1,-1-1-1,1 1 1,0-1-1,-1 0 0,1 0 1,2 0-8,4 1 21,0-1-1,0 0 1,0 0 0,0-1-1,1 0 1,-1-1 0,0 0-1,0 0 1,0-1 0,0-1-1,0 1 1,7-4-21,-3 1 32,-1-1-1,1 0 1,-1-1-1,0-1 1,-1 0-1,0 0 1,0-1-1,1-2-31,-6 5 9,-1-1-1,0 0 1,0 0 0,-1 0 0,1 0-1,-2-1 1,1 0 0,-1 0 0,0 0-1,-1 0 1,0-2-9,-3 26-14,-1 1 1,2-1-1,0 1 0,1-1 1,1 1-1,1-1 1,0 0-1,1 0 0,0 0 1,2 0-1,0-1 0,0 0 1,5 6 13,-8-15 11,1 0 1,1 0 0,-1-1 0,1 1 0,0-1-1,0 0 1,1 0 0,-1-1 0,1 0-1,0 0 1,0 0 0,1 0 0,-1-1 0,4 1-12,-1-1 21,0-1 1,0 1-1,0-2 0,0 1 1,0-2-1,0 1 1,0-1-1,1 0 1,-1-1-1,7-1-21,0-1-85,0-1 0,-1-1 0,1 0 0,-1-1 0,0-1 0,0 0 0,-1-1 0,0-1 1,0 0-1,-1-1 0,0 0 0,8-9 85,-9 7-640,0-1 0,-2 0 0,7-11 640,-5 5-930,-2-1-1,4-10 931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35.376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22 184 11891,'-3'-7'341,"-1"-1"63,1 0 0,0 0 1,0-1-1,1 1 0,-1-3-404,3 10 88,0-1 1,-1 0 0,1 1 0,0-1 0,0 0-1,0 1 1,0-1 0,1 1 0,-1-1 0,0 0-1,1 1 1,-1-1 0,1 1 0,-1-1-1,1 1 1,0-1 0,0 1 0,-1-1 0,1 1-1,0 0 1,0-1 0,1 1 0,-1 0 0,0 0-1,0 0 1,0 0 0,1 0 0,-1 0 0,2 0-89,28-16 345,1 2 0,0 2-1,1 1 1,11-2-345,-32 11 98,0 0-1,1 1 0,-1 0 1,1 1-1,-1 1 0,1 0 0,-1 0 1,1 1-1,-1 1 0,1 0 1,-1 1-1,0 0 0,12 5-97,-19-6 12,1 1 1,-1 0-1,0 0 0,0 0 1,-1 0-1,1 1 0,-1 0 0,1 0 1,-1 0-1,-1 1 0,1-1 1,1 3-13,-3-3 0,0-1 1,0 0-1,0 1 1,-1 0 0,1-1-1,-1 1 1,0 0-1,0 0 1,-1-1-1,1 1 1,-1 0 0,0 0-1,0 0 1,0 0-1,0 0 1,-1-1 0,0 1-1,0 0 1,-1 3-1,-2 4 3,0 0 0,-1-1 1,-1 1-1,0-1 0,0 0 0,-1-1 0,0 0 1,-8 8-4,-14 12 38,-32 24-38,31-29 19,2 2 1,-5 7-20,26-26 5,1 1 0,-1 0 1,2 0-1,-1 1 0,1 0 1,0 0-1,1 0 1,-2 5-6,5-11 12,0 0 1,0 0 0,1 0 0,-1 0 0,1 0 0,0 0-1,0 1 1,0-1 0,0 0 0,0 0 0,0 0 0,1 0-1,0 0 1,0 0 0,0 0 0,0 0 0,0 0 0,0-1-1,1 1 1,-1 0 0,1-1 0,0 1 0,0-1 0,0 1-1,0-1 1,0 0 0,0 0 0,1 0 0,-1 0 0,1 0-13,6 4 62,0-1 0,1-1 0,-1 1-1,1-1 1,0-1 0,0 0 0,0 0 0,1-1 0,-1 0 0,1-1-62,22 2 193,1-1-1,13-3-192,-6 1 395,40-8-395,-21-4-1389,-3-10-4183,-31 9 2318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35.714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159 1 12955,'-9'12'1384,"3"2"817,2 18-1977,-4 7-168,-6 18 192,-6-1 16,-9 13 80,3-6 16,4 2 40,8-21-200,8-5-80,10-19-240,12-14-664,6-12-1905,19-25 625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36.063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412 136 12355,'-5'-14'611,"-1"1"0,0-1 0,0 1 0,-2 0 1,0 0-1,-1-1-611,6 10 80,0 1 0,0 0 1,0 0-1,-1 0 0,1 0 0,-1 0 1,1 1-1,-1-1 0,0 1 0,0 0 1,0 0-1,0 0 0,0 1 1,-1 0-1,1 0 0,0 0 0,-1 0 1,1 0-1,-1 1 0,1 0 1,0 0-1,-5 0-80,-3 2 52,0 1 0,0-1 0,1 2 0,-1 0 0,1 0 0,0 1 0,0 0 0,-8 6-52,4-2 84,2 0 1,-1 1-1,1 1 0,1 0 0,-11 12-84,15-13 29,0-1 0,1 1 0,1 0 0,-1 1 0,2-1 0,-1 1 0,1 0 0,1 1 0,0-1 0,-1 9-29,4-14 8,0 0 0,0 0 1,0 0-1,1 0 0,0 1 1,0-1-1,1 0 0,0 0 1,0 0-1,0 0 0,1 0 0,0 0 1,0 0-1,0-1 0,1 1 1,0-1-1,0 0 0,0 1 1,1-1-1,0 0 0,3 3-8,1-1 22,0 0-1,1 0 0,0-1 0,1 0 0,-1-1 0,1 0 0,0 0 0,0-1 1,1 0-1,-1-1 0,1 0 0,0-1 0,-1 0 0,1 0 0,0-1 0,0-1 1,1 0-22,-2 0 22,-1 0 0,1-1 0,-1 0 1,1 0-1,-1-1 0,1 0 0,-1-1 0,0 0 1,0 0-1,0-1 0,-1-1 0,1 1 1,-1-1-1,0 0 0,0-1 0,-1 0 0,0 0 1,0-1-1,5-6-22,-9 9 9,0-1 0,-1 1 0,1-1 1,-1 0-1,0 0 0,0 0 0,-1 0 0,1 0 0,-1 0 0,0-1 1,-1 1-1,1 0 0,-1-1 0,0 1 0,-1 0 0,1 0 1,-1-1-1,0 1 0,0 0 0,-1 0 0,0-2-9,-5-14-28,-2 1 0,0-1 0,-2 1 0,-5-8 28,3 6-116,-18-33-3173,24 39 1010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36.421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37 1 12331,'-5'10'324,"0"0"1,0 0 0,1 1 0,0 0-1,0-1 1,2 1 0,-1 1 0,1-1-1,1 0 1,0 1 0,1-1-1,0 0 1,0 1 0,1-1 0,2 7-325,3 17 536,2 0 0,2 0 1,1-1-1,5 10-536,-3-10 348,3 5 92,-3 0 0,9 37-440,-19-62 38,-1-1 0,-1 1 0,0 0 0,0 0 0,-2-1 0,0 1 0,0 0 0,-1-1 0,-1 1 0,-3 9-38,-1-2 9,4-13-167,0 0 0,1-1 0,0 1 0,0 0 0,1 0 0,0 2 158,2-9-1550,-1 0-2729,0-3 1030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36.772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221 0 7426,'-2'8'4240,"-4"7"-2743,-2 7 31,6 16-680,4 3-216,2 7-55,0-1-17,2-1 80,2-7-184,2-1-48,2-9-184,1-3 0,-3-12-104,-2-4-416,-6-6 288,-10-8-2913,4 2 889</inkml:trace>
  <inkml:trace contextRef="#ctx0" brushRef="#br0" timeOffset="1">0 320 12395,'7'-12'1784,"17"2"625,12 2-1561,25 0-40,6-2-360,12-1-48,-2-1-72,4 4 328,-15 0-2016,-1 12-1569,-22 2 673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38.298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51 1 6137,'-14'16'1913,"8"0"607,8 20-823,4 5-833,0 5 288,0 5-96,-6 8 49,-2-13-313,-2 11-112,-2-6-304,-4 5-96,0-7-176,2 1 0,2-13 8,2-5-376,8-13-384,10-13-2057,6-19 577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38.665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454 81 9402,'0'-9'745,"0"0"0,-1 1-1,0-1 1,-2-6-745,2 7 307,0 5-189,1 2-101,1 0-1,-1 1 1,0-1-1,0 0 1,0 1-1,0-1 0,0 0 1,-1 1-1,1-1 1,0 0-1,0 1 1,0-1-1,-1 0 1,1 1-1,0-1 1,0 0-1,-1 1 0,1-1 1,-1 1-1,1-1 1,-1 1-1,1-1 1,-1 1-1,1-1 1,-1 1-1,1 0 1,-1-1-1,1 1 1,-1-1-1,1 1 0,-1 0 1,0 0-1,1-1 1,-1 1-1,0 0 1,1 0-1,-1 0 1,0 0-1,1 0 1,-1 0-1,0 0 0,0 0 1,1 0-1,-1 0 1,0 0-1,1 0 1,-1 0-1,0 1 1,1-1-1,-1 0 1,0 1-17,-12 1 177,-1 1 0,1 1 0,0 0 0,0 1 0,0 0 0,-7 5-177,-18 10 1075,-14 12-1075,28-16 216,1 0-1,1 1 0,1 2 1,1 0-1,0 1 0,1 1 1,2 0-1,-4 7-215,14-18 33,1 1-1,0-1 1,1 1-1,0 0 1,1 1-1,0-1 1,1 1-1,0 0 1,0 5-33,2-9 23,1 1 1,0-1-1,0 1 0,0-1 1,1 0-1,1 1 1,0-1-1,0 0 0,0 0 1,1 0-1,0 0 1,0-1-1,1 1 1,2 2-24,-1-2 21,1 1 1,-1-1 0,2-1-1,-1 1 1,1-1 0,0 0 0,1-1-1,0 1 1,0-1 0,0-1 0,1 0-1,-1 0 1,1-1 0,7 3-22,-3-3 26,0 0 1,1-1-1,-1 0 1,1-1-1,-1-1 1,1 0-1,-1-1 1,1 0-1,0-1 1,5-1-27,-2-1 33,1 0 0,-1-2 0,0 1 0,0-2 0,0-1 0,-1 0 0,0-1 0,-1 0 0,1-1 0,-2-1 0,1-1 0,-1 0 0,-1 0 0,0-2 0,-1 1 0,9-13-33,-15 17 16,-1 0 0,0-1-1,0 0 1,-1 0 0,0 0-1,-1-1 1,0 1 0,0-1 0,-1 0-1,0 0 1,-1 1 0,0-1 0,0-1-1,-1 1 1,-1 0 0,1 0-1,-2 0 1,0 0-16,-1-4 3,-1 0 1,0 1-1,-1 0 0,-1 0 0,0 0 0,-1 0 1,0 1-1,-1 0 0,-1 1 0,1 0 0,-2 0 1,-2-1-4,-6-6-52,0 1 1,-11-6 51,11 14-160,17 9 116,1-1 0,-1 1 0,1 0 0,-1 0 0,1 0 0,0 0 1,-1 0-1,1 1 0,-1-1 0,1 0 0,-1 0 0,1 0 0,-1 0 0,1 0 0,0 1 0,-1-1 1,1 0-1,0 0 0,-1 1 0,1-1 0,0 0 0,-1 0 0,1 1 0,0-1 0,-1 1 44,1 0-156,-1 0 0,1 0-1,0 0 1,0 0-1,0 1 1,0-1 0,-1 0-1,2 0 1,-1 1 0,0-1-1,0 0 1,0 0 0,0 0-1,1 1 1,-1-1-1,1 0 1,-1 0 0,1 0-1,-1 0 1,1 0 0,0 0-1,-1 0 1,1 0-1,0 1 157,18 21-2373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39.045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45 119 3073,'-1'-1'340,"1"0"-1,-1 0 1,1 0 0,-1 0 0,0 0 0,0 0 0,0 1 0,0-1 0,1 0 0,-1 0 0,0 0 0,0 1-1,-1-1 1,1 1 0,0-1 0,0 1 0,0-1 0,0 1 0,0-1 0,-1 1 0,1 0 0,-1 0-340,1 0 64,0-1 0,0 1 0,0 0 1,0 0-1,0 0 0,0-1 1,1 1-1,-1 0 0,0-1 0,0 1 1,0-1-1,0 1 0,0-1 1,1 1-1,-1-1 0,0 0 0,0 1 1,1-1-1,-1 0 0,1 0 0,-1 1 1,0-1-1,1 0 0,0 0 1,-1 0-1,1 0 0,-1 0 0,1 0 1,0 0-1,0 0 0,-1 1 1,1-1-1,0 0 0,0 0 0,0 0 1,0 0-1,0 0 0,0 0 0,1-1-64,-1-5 72,1 0-1,0 0 1,1 1-1,-1-1 1,1 0-1,0 1 1,2-3-72,-3 7 0,-1 1-1,1 0 1,-1 0 0,1 0 0,-1 0-1,1 0 1,0 0 0,0 0 0,-1 0-1,1 0 1,0 0 0,0 1 0,0-1-1,0 0 1,0 0 0,0 1 0,0-1-1,0 1 1,0-1 0,1 1 0,-1-1 0,0 1-1,0 0 1,0 0 0,0-1 0,1 1-1,-1 0 1,0 0 0,0 0 0,1 0-1,-1 0 1,0 1 0,0-1 0,0 0-1,1 0 1,-1 1 0,0-1 0,0 1-1,0-1 1,0 1 0,0 0 0,0-1-1,0 1 1,0 0 0,1 0 0,0 2 64,1-1 0,-1 1 1,1-1-1,-1 1 0,0 0 0,0 0 1,0 0-1,-1 0 0,1 0 0,-1 0 1,0 0-1,1 2-64,7 30 531,-8-32-1600,1-9-636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39.397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70 0 11907,'-1'2'122,"0"0"1,-1-1 0,1 1-1,-1-1 1,1 1 0,-1-1-1,1 0 1,-1 0 0,0 0-1,0 0 1,0 0 0,0 0-1,0 0 1,0 0 0,-1 0-123,1-1 47,0 1 1,1-1-1,-1 1 0,1-1 1,-1 1-1,1 0 1,-1 0-1,1 0 0,-1 0 1,1 0-1,0 0 1,0 0-1,-1 0 0,1 0 1,0 0-1,0 1 1,0-1-1,0 1 0,1-1 1,-1 1-1,0-1 1,0 1-1,1-1 0,-1 1 1,1-1-1,0 1-47,-4 13 207,1-1 0,1 0 0,1 0 0,0 1 0,0-1 0,2 7-207,2 21 1265,5 21-1265,7 13 548,3-1-1,3 0 0,13 22-547,-32-90 89,0 1 1,0 0-1,-1-1 1,0 1-1,0 4-89,-1-10-32,0-1 1,0 0-1,0 1 0,0-1 1,0 1-1,-1-1 0,1 1 1,0-1-1,-1 0 0,1 1 1,-1-1-1,1 0 0,-1 0 1,0 1 31,0-1-102,1-1 0,-1 1 0,0-1 0,1 0 0,-1 1 0,1-1 0,-1 0 0,0 1 0,1-1 0,-1 0 0,0 0 0,0 1 0,1-1 1,-1 0-1,0 0 0,1 0 0,-1 0 0,0 0 0,0 0 0,1 0 0,-1-1 0,0 1 0,1 0 0,-1 0 0,0 0 0,0-1 0,1 1 0,-1 0 0,0-1 102,-2-1-2196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39.811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256 0 12675,'-28'8'1456,"-9"8"736,9 13-1799,-4 7-129,1-1-88,-1 3-64,3-6-24,5-3 24,12-7 16,10-12-312,10-6-400,20-14-1753,9-10 577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28:31.667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92 0 12131,'-4'5'272,"1"-1"1,-1-1-1,0 1 0,-1-1 1,1 1-1,-1-1 1,-2 1-273,4-3 57,1 1 0,-1-1 0,1 1 0,0 0 0,-1 0 0,1-1 0,0 2 1,0-1-1,0 0 0,0 0 0,0 1 0,1-1 0,-1 1 0,1-1 0,0 1 0,-1-1 0,1 1 0,0 0 0,1 0 1,-1 0-1,0 1-57,-6 40 129,1 1-1,3-1 1,2 1 0,1 0 0,3 0 0,4 23-129,-1-29 264,2 0-1,1-1 1,10 26-264,48 108 508,-60-156-472,0 0 1,2 0-1,-1-1 0,2 0 0,0-1 1,1 0-1,0 0 0,1-1 0,6 4-36,-13-13 20,0 1 1,1-1-1,0 0 0,0-1 0,0 1 0,0-1 0,1-1 0,-1 1 0,1-1 0,-1 0 0,1 0 0,0-1 0,0 0 0,0 0 1,0-1-1,0 0 0,0 0 0,0 0 0,0-1 0,-1 0 0,1-1 0,0 1 0,0-1 0,4-2-20,2-2 31,0 0 1,0-1-1,-1 0 0,0-1 0,-1 0 0,0-1 1,0 0-1,-1-1 0,0 0 0,0-1 0,-1 0 0,-1 0 1,8-12-32,-2-2 31,-1 0 0,-1 0 1,-2-1-1,0-1 0,-1 1 1,1-15-32,-8 34-6,0 1 0,-1-1 1,0 1-1,0-1 0,-1 0 0,0 1 1,0-2 5,0 8-2,0 0 1,0 0-1,0 0 1,0 0-1,0 0 1,0 0-1,0 0 1,0 0-1,0 0 1,0-1 0,0 1-1,0 0 1,0 0-1,0 0 1,0 0-1,0 0 1,0 0-1,0 0 1,0 0-1,0 0 1,0 0-1,0 0 1,0-1 0,0 1-1,0 0 1,0 0-1,0 0 1,0 0-1,0 0 1,0 0-1,0 0 1,0 0-1,0 0 1,0 0-1,0 0 1,0 0 0,0 0-1,-1 0 1,1 0-1,0 0 1,0 0-1,0-1 1,0 1-1,0 0 1,0 0-1,0 0 1,0 0-1,0 0 1,0 0 0,0 0-1,0 0 1,-1 0-1,1 0 1,0 0-1,0 0 1,0 0-1,0 0 1,0 0-1,0 0 1,0 1-1,0-1 1,0 0-1,0 0 1,0 0 0,-1 0-1,1 0 1,0 0-1,0 0 1,0 0-1,0 0 2,-4 8-63,-2 14-13,3-6 58,2 1-1,-1 0 1,2-1 0,1 1-1,0 0 1,1-1 0,0 1-1,2-1 1,3 10 18,-5-18 4,0-1 0,1 0 0,-1 0 0,2 0 0,-1-1 0,1 1 0,0-1 0,1 0 0,-1 0 0,1 0 0,0 0 0,1-1 0,-1 0 0,1 0 0,0-1 0,0 0 0,1 0 0,-1 0 0,1 0 0,0-1 0,0 0 0,4 0-4,10 2 18,0-2 0,0-1 0,1 0 0,-1-1 0,0-2 0,1 0 0,-1-1 0,0-1 0,1-1 1,-2-1-1,1-1 0,-1-1 0,9-4-18,5-3 30,0-2 0,-1-2 0,-1-1 0,-1-1 0,0-1 0,-2-2 0,11-12-30,-16 12 39,-1 0 0,1-4-39,-16 17 8,0 1 0,-1-2 0,-1 1 0,1-1 1,-2 0-1,1-1 0,-1-1-8,-4 11-2,0-1 0,0 1-1,-1-1 1,1 0 0,-1 0 0,1 1 0,-1-1-1,0 0 1,0 1 0,0-1 0,-1 0 0,1 0 0,-1 1-1,0-3 3,0 3-3,1 1-1,-1 0 1,0 0-1,0 0 1,1 0-1,-1 1 1,0-1-1,0 0 1,0 0-1,0 0 1,0 1-1,0-1 1,0 0-1,0 1 1,0-1-1,-1 1 1,1-1-1,0 1 1,0 0-1,0 0 1,0-1-1,-1 1 0,1 0 1,0 0-1,0 0 1,-1 0-1,1 0 1,0 1-1,0-1 1,-1 0-1,1 0 1,0 1-1,0-1 4,-9 3-19,0 0-1,0 1 0,0 0 1,0 1-1,1 0 0,0 0 0,0 1 1,1 0-1,-1 1 0,0 1 20,-7 7-23,0 0-1,1 1 1,1 0 0,-8 13 23,12-15-6,2 0 0,0 0 1,0 1-1,2 0 1,0 0-1,0 1 1,2 0-1,0 0 0,0 0 1,1 3 5,3-11 0,-1-1 1,1 1 0,0-1-1,1 1 1,0-1 0,0 0-1,1 1 1,-1-1-1,2 0 1,2 7-1,-3-9 4,1 0 0,0 0 0,0 0 0,1-1 0,-1 1 0,1-1 0,0 0 0,0 0 0,1 0 0,-1 0 0,1-1 0,0 1 0,0-1 0,0-1 0,1 2-4,2-1 15,0 0 1,0 0-1,0 0 0,1-1 0,-1 0 0,1-1 0,-1 0 0,1 0 0,0-1 1,-1 0-1,1-1 0,0 1 0,-1-2 0,1 1 0,-1-1 0,1 0 0,-1-1 0,0 0 1,0-1-1,6-3-15,-6 3 18,0-1 1,0 0-1,-1-1 0,1 0 1,-1 0-1,-1-1 1,1 1-1,-1-1 0,0-1 1,-1 1-1,0-1 1,0 0-1,0 0 0,-1-1 1,0 1-1,-1-1 1,0 0-1,-1 0 0,1-3-18,0-15 25,-1 1 1,-2-1-1,0 0 0,-2 1 0,-1-1 0,-4-13-25,4 18 3,2 17-8,0 0-1,1 0 1,-1 0 0,1 0 0,1 0 0,-1 0-1,1 0 1,-1 0 0,1 0 0,1 1-1,-1-2 6,0 4-3,1-1-1,-1 1 0,1 0 1,-1 0-1,1 0 0,0 0 1,-1 0-1,1 0 0,0 0 1,1 0-1,-1 1 0,0-1 1,0 1-1,1 0 0,-1-1 1,0 1-1,1 0 0,-1 0 1,1 1-1,2-1 4,20-4 4,1 1 0,-1 2 1,1 1-1,-1 0 0,1 2 0,-1 1 0,1 2 0,9 2-4,-21-4 14,0 1-1,0 1 0,-1 0 0,0 1 1,0 0-1,0 1 0,0 1 0,-1 0 0,0 0 1,-1 1-1,0 1 0,0 0 0,0 1 1,-1-1-1,-1 2 0,0 0 0,0 0 0,-1 0 1,0 1-1,-1 0 0,-1 1 0,0 0 1,4 12-14,-2 2 41,-1 0 0,-2 0 1,0 1-1,-2-1 0,-1 1 1,-2 28-42,1-35 121,2-23 85,3-11-100,6-17 18,175-419 281,-177 428-407,21-43-10,-28 58-3,1 1 0,0-1 1,0 1-1,0-1 0,0 1 0,1 1 0,0-1 0,4-3 15,-9 8-4,1 0 0,-1-1 1,1 1-1,-1 0 0,0 0 0,1-1 0,-1 1 0,1 0 1,-1 0-1,1-1 0,-1 1 0,1 0 0,-1 0 0,1 0 1,-1 0-1,1 0 0,-1 0 0,1 0 0,-1 0 0,1 0 1,-1 0-1,1 0 0,-1 0 0,1 0 0,-1 1 0,1-1 1,-1 0-1,1 0 0,-1 0 0,1 1 4,6 13-76,-6 22-14,-15 66 72,8-67 137,2 1 0,1 0 0,2 10-119,1-34 51,1 0-1,0 0 1,1 0 0,1 0-1,0 0 1,0 0-1,2-1 1,-1 0 0,1 1-1,1-2 1,4 9-51,-4-12 27,-1 0 0,1 0 0,1 0 0,-1 0 0,1-1 1,1-1-1,-1 1 0,1-1 0,0 0 0,0 0 0,0-1 0,1-1 0,-1 1 1,1-1-1,0-1 0,7 2-27,4 0 40,1-1-1,0-1 1,0 0 0,-1-2-1,1 0 1,18-4-40,18-5 68,-1-2 0,0-3 0,-1-3 0,-1-1 0,15-10-68,-67 27-1,38-16-64,-1-1 0,4-5 65,-33 18-91,-1-1 0,0 0 0,0-1 0,0 0 1,-1 0-1,0-1 0,-1 0 0,1 0 0,-1-1 0,5-8 91,-11 14-117,1 0 0,-1 0 0,0 0 0,1 0 1,-1 0-1,-1-1 0,1 1 0,0 0 0,-1-1 0,0 1 1,0 0-1,0-1 0,0 1 0,0-1 0,-1 1 0,0-2 117,-1-2-381,0 1-1,0 0 0,-1 0 1,0 0-1,0 0 1,-1 0-1,-1-2 382,-9-9-1387,0 0 0,-5-4 1387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40.170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344 328 9802,'0'-13'627,"-1"-1"-1,0 1 1,-2-1-1,1 1 1,-2 0-1,1 0 1,-2 0-1,0 0-626,4 10 53,-1 0 0,1 0-1,-1 0 1,0 0 0,0 0-1,0 1 1,0-1 0,0 0-1,-1 1 1,1 0 0,-1 0-1,1 0 1,-1 0 0,0 0-1,0 0 1,0 1 0,0-1-1,0 1 1,0 0 0,-1 0-1,1 0 1,0 0 0,0 1-1,-1-1 1,1 1 0,0 0-1,-1 0 1,1 0 0,-1 0-1,1 1 1,0-1 0,-1 1-1,1 0 1,-2 1-53,-8 2 85,1 1 1,0 0 0,0 1-1,1 1 1,0 0-1,0 0 1,0 1-1,1 0 1,1 1 0,-1 0-1,-5 8-85,5-5 65,0 0-1,1 0 0,1 1 1,0 0-1,1 0 0,0 1 1,1 0-1,0 0 0,-2 14-64,6-23 14,1 1 0,0-1 0,1 1 0,-1-1 0,1 0 0,0 1 0,1-1 0,-1 1 0,1-1 0,0 0 0,0 1-1,1-1 1,0 0 0,-1 0 0,2 0 0,-1 0 0,1 0 0,-1 0 0,1-1 0,1 1 0,-1-1 0,1 0 0,-1 0 0,1 0 0,0-1 0,1 1 0,1 0-14,4 3 31,0-1 1,1 0 0,0-1-1,0 0 1,1 0 0,-1-2 0,1 1-1,0-2 1,0 1 0,0-1 0,9-1-32,1 0 76,0 0 0,1-2 1,20-4-77,-32 4 32,-1-1 0,0-1 0,0 0 1,0 0-1,0-1 0,-1 0 0,1-1 0,-1 0 0,2-1-32,-9 4 7,0 0-1,0 1 1,0-1-1,0 0 1,0 0-1,0 0 1,0 0-1,-1 0 1,1 0-1,-1-1 1,0 1-1,0 0 0,0-1 1,0 1-1,0-1 1,0 1-1,0-1 1,-1 0-1,1 1 1,-1-1-1,0 0 1,0 1-1,0-1 1,0 0-1,-1 1 1,1-1-1,-1 0 0,1 1 1,-1-1-1,0 1 1,0-1-1,0 1 1,0-1-1,0 1 1,-1 0-7,-6-12-121,-1 0 0,0 1 0,-1 0 0,0 0 0,-6-4 121,1 0-340,11 12 262,-7-6-799,2-1-1,0 0 1,1-1-1,-5-8 878,4-9-2164</inkml:trace>
  <inkml:trace contextRef="#ctx0" brushRef="#br0" timeOffset="1">705 0 12307,'-33'25'1384,"5"13"736,12 17-1560,8 18 369,14-1-153,6 9 48,12-8-128,7 2-128,-1-16-264,0 0-64,-3-15-120,-11 1 0,-6-13-7,-10-4 39,-12-7-80,-4-3 1568,4-6-5249,-25-14 2265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40.919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41 0 5601,'-10'4'3369,"0"-2"-1185,2 0-1191,2 0-217,2 0 152,2 0-64,2 0 208,4-2-343,12 0-129,24 4-224,76 9-72,-47-16-728,3 1-985,-3 0-855,2 13-17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41.276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45 0 12147,'-26'19'1360,"8"-1"600,20-4-1360,18-6 145,12-10-49,15-4-8,8-4-56,3-2 8,-5 0 1073,0 8-4770,-21-3 2153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42.756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1 183 7954,'0'2'2656,"6"-6"-1071,10-4-897,14-4 248,7-6-96,21-9 64,3 3-352,16-4-135,-6 5-233,4 1-256,-21 12-609,-5 2-1423,-21 12 480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43.150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477 3 11779,'-63'-3'3206,"61"3"-3133,1 1 1,-1-1 0,1 0 0,-1 1 0,1-1 0,-1 1 0,1-1 0,-1 1 0,1-1 0,0 1 0,-1 0 0,1 0 0,0 0 0,0 0 0,-1 0-1,1 0 1,0 0 0,0 0 0,0 1 0,0-1 0,0 0 0,1 0 0,-1 1 0,0-1 0,1 1 0,-1-1 0,1 1 0,-1 0-74,-3 7 197,-31 56 1622,-30 39-1819,51-83 84,-1-1 1,-2 0 0,0-2-1,0 0 1,-2 0 0,-16 10-85,15-15 137,20-13-134,0-1 0,0 1 0,0 0 1,0 0-1,0 0 0,0 0 0,0 0 0,0 0 0,0 0 0,0 0 0,0 0 0,0 0 0,0 0 0,0-1 0,0 1 0,0 0 0,0 0 0,0 0 0,0 0 0,0 0 0,0 0 0,0 0 0,0 0 1,0 0-1,0 0 0,0 0 0,0-1 0,0 1 0,0 0 0,0 0 0,0 0 0,0 0 0,-1 0 0,1 0 0,0 0 0,0 0 0,0 0 0,0 0 0,0 0 0,0 0 0,0 0 0,0 0 0,0 0 1,0 0-1,0 0 0,0 0 0,-1 0 0,1 0 0,0 0 0,0 0 0,0 0 0,0 0 0,0 0 0,0 0-3,3-3 10,0 0 1,0 0-1,0 1 0,0-1 0,0 1 1,1 0-1,-1 0 0,1 0 1,0 0-11,10-3-9,-1 0 1,1 1-1,1 1 1,-1 0 0,0 0-1,1 2 1,-1 0-1,1 1 1,0 0 0,-1 1-1,1 0 1,3 2 8,-4 0-9,0 0 0,-1 0 0,1 1 0,-1 1 0,0 0 0,0 1-1,-1 1 1,1 0 0,-2 0 0,1 1 0,-1 1 0,9 8 9,-15-12 0,0 0 0,-1 0 0,0 1 0,0 0 0,0 0 1,0 0-1,-1 0 0,0 0 0,-1 1 0,1-1 0,-1 1 0,0 0 0,-1 0 0,0 0 0,0 0 0,0 0 0,-1 0 0,0 1 0,0-2 14,-1-1 1,0 1-1,0 0 1,-1 0-1,1 0 0,-1-1 1,-1 1-1,1-1 0,-1 1 1,0-1-1,0 0 1,0 0-1,-1 0 0,0 0 1,0-1-1,0 0 0,0 0 1,-1 0-1,1 0 1,-1 0-1,-2 0-14,-12 7 49,-2 0 0,0-1 1,0-1-1,0-1 0,-8 0-49,-37 10 103,-6-3-103,40-7-37,-2-2-1,1-2 0,-1-1 1,-21-1 37,51-2-69,0 0 0,0-1 0,-1 1 1,1-1-1,0 0 0,0 0 0,-1-1 69,4 2-43,1-1 0,0 1 0,-1 0 0,1 0-1,-1 0 1,1-1 0,0 1 0,-1 0 0,1-1 0,0 1-1,-1 0 1,1-1 0,0 1 0,-1 0 0,1-1 0,0 1 0,0 0-1,-1-1 1,1 1 0,0-1 0,0 1 0,0-1 0,0 1 0,0-1-1,-1 1 44,2-1-128,-1 0 0,0 0 0,1 0 0,-1 0 0,0 0 0,1 1 0,-1-1 0,1 0 0,-1 0 0,1 0 0,0 1 0,-1-1 0,1 0 0,0 1 0,-1-1 0,1 1 0,0-1 0,0 0 128,28-17-2358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43.670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244 14 12411,'3'-2'121,"0"1"1,0-1 0,0 1 0,0-1-1,0 1 1,1 0 0,-1 0 0,0 0-1,0 1 1,1-1 0,-1 1 0,1 0-1,-1 0 1,0 0 0,1 0 0,-1 1-1,0-1 1,1 1 0,-1 0 0,0 0-1,1 0 1,-1 0 0,0 1 0,1 0-122,12 6 159,0 0 0,-1 1 0,-1 0 1,1 1-1,-1 1 0,-1 1 1,0 0-1,-1 0 0,10 13-159,-17-18 35,0 0-1,0 0 1,-1 0-1,0 1 1,0 0-1,-1 0 1,0 0-1,0 0 0,0 8-34,-2-11 9,0 1-1,-1 0 1,1 0-1,-2 0 0,1 0 1,-1 0-1,1-1 1,-2 1-1,1 0 0,-1 0 1,1-1-1,-1 1 1,-1-1-1,1 0 0,-1 1-8,-3 3 17,0 0 0,0-1 1,-1 1-1,0-1 0,0-1 0,-1 1 0,0-1 0,-1 0-17,-18 13 119,-27 14-119,41-26 23,-54 31 113,1 1 218,-5 6-354,54-33 73,-1 0 1,1 1-1,1 1 1,1 1-1,0 0 1,0 3-74,12-16 11,0 1 0,1 0 0,0 0 0,-1 0 0,1 0 0,1 0 0,-1 0 0,1 0 0,-1 0 0,1 1 0,0-1 0,1 1 0,-1-1 0,1 0 0,0 1 0,0 3-11,1-5 5,0 1 0,0-1-1,0 1 1,0-1 0,1 0 0,-1 1-1,1-1 1,0 0 0,0 0-1,0 0 1,0 0 0,0-1 0,1 1-1,0-1 1,-1 1 0,1-1-1,0 0 1,0 0 0,0 0 0,2 1-5,4 1 16,1 1 1,0-1-1,0-1 1,1 0-1,-1 0 1,1-1-1,0 0 1,-1-1-1,1 0 1,0-1-1,0 0 1,-1-1 0,1 0-1,0-1 1,-1 0-1,9-3-16,-12 3 20,0 0 1,0-1-1,-1 0 0,1 0 0,-1-1 1,0 1-1,0-1 0,0-1 1,-1 1-1,1-1 0,3-5-20,-5 6 16,-1-1 0,0 0 0,0 1 0,0-1 0,0 0 0,-1-1 0,0 1 0,0 0 0,0-1 0,-1 1 0,0-1 0,0 1 0,0-1 0,-1 0 0,0 1 0,0-2-17,-1-2 18,0-1 0,-1 1 0,0-1 0,0 1 0,-1 0 0,-1 0 0,1 0 0,-1 1 0,-1-1-1,0 1 1,0 0 0,0 0 0,-1 0 0,0 1 0,-2-1-17,-17-18 105,-1 2 0,-1 0 0,-14-7-105,22 16 62,2 4 20,1-2 0,0 0 0,1-1-1,0-1 1,-4-6-82,16 18 6,1-1 0,-1 1-1,1-1 1,0 1 0,0-1-1,0 0 1,0 1 0,1-1-1,-1 0 1,1 0 0,0-1-1,0 1 1,1 0 0,-1 0 0,1 0-1,0 0 1,0-1 0,0 1-1,1 0 1,-1 0 0,1 0-1,0 0 1,0 0 0,1 0-1,-1 0 1,1 0 0,0 0-1,2-2-5,1-3-5,2 1 1,-1 1-1,1-1 0,0 1 0,1 0 0,-1 1 0,2 0 0,-1 0 0,0 1 0,1 0 0,0 0 0,0 1 0,10-3 5,-5 2-79,0 1-1,1 0 1,-1 1 0,1 1-1,0 0 1,0 1-1,-1 1 1,1 0 0,8 1 79,33 8-2482,-3-2 265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44.005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86 1 12123,'-11'20'992,"5"55"640,0-24-1360,2-1-56,-2 11 104,-8-4 0,0 3 24,0-7-71,8-5-33,2-17-160,12-13-2257,8-26 921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44.356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17 0 11915,'-9'4'896,"5"16"744,2 13-1192,0 17 312,4 7 9,2 12 175,3-8-168,-3 6-160,2-13-304,-2 3-56,-4-13-144,-4 3-8,2-11 8,-2-5-144,-2-11-184,6-6-2808,12-16 991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44.686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80 257 12227,'0'-2'224,"-1"1"1,1 0 0,0-1 0,-1 1-1,1 0 1,-1 0 0,1-1-1,-1 1 1,1 0 0,-1 0 0,0 0-1,0-1-224,0 2 17,1 0-1,0-1 0,0 1 1,-1 0-1,1 0 0,0-1 1,-1 1-1,1 0 0,0 0 1,-1 0-1,1 0 1,0-1-1,-1 1 0,1 0 1,-1 0-1,1 0 0,0 0 1,-1 0-1,1 0 0,0 0 1,-1 0-1,1 0 0,-1 0 1,1 0-1,0 0 0,-1 1 1,1-1-1,0 0 0,-1 0 1,1 0-1,0 0 0,-1 1 1,1-1-1,0 0 0,-1 0 1,1 0-1,0 1 1,0-1-1,-1 0 0,1 1 1,0-1-1,0 0 0,0 1 1,-1-1-1,1 0 0,0 1 1,0-1-1,0 0 0,0 1 1,0-1-1,0 0 0,0 1 1,-1-1-1,1 1-16,-13 26 627,1 1-1,-5 20-626,13-38 138,1 1-1,1-1 1,0 1-1,0 0 0,1-1 1,1 1-1,0 0 1,0 0-1,1 1-137,0-9 30,0 1 0,0 0-1,0-1 1,1 1 0,-1-1 0,1 1 0,0-1 0,0 0 0,0 0-1,1 0 1,-1 0 0,1 0 0,0 0 0,0-1 0,0 1 0,0-1-1,0 0 1,0 0 0,0 0 0,1 0 0,-1-1 0,1 1 0,-1-1-1,1 0 1,2 1-30,13 2 101,0 0 0,0-1-1,1-1 1,11 0-101,-6 0 83,278 26 200,-297-28-404,0 1 1,0-1-1,1-1 1,-1 1 0,0-1-1,1 0 1,-1 0-1,0-1 1,0 0-1,0 0 1,0 0-1,1-2 121,20-9-1497</inkml:trace>
  <inkml:trace contextRef="#ctx0" brushRef="#br0" timeOffset="1">568 3 11106,'-2'0'203,"0"-1"-1,0 1 0,0-1 1,0 1-1,0 0 0,0-1 0,0 1 1,0 0-1,0 1 0,0-1 1,0 0-1,0 0 0,0 1 0,0-1 1,0 1-1,0 0 0,0-1 1,-1 2-203,1 0 116,0 0-1,1 1 1,0-1 0,-1 0 0,1 1 0,0-1 0,0 1 0,0-1 0,1 1 0,-1-1 0,1 1-1,-1 0 1,1-1 0,0 1 0,0 1-116,-6 49 504,3 1 0,1 0 0,4 0-1,1 0 1,3 0 0,2-1 0,3 0 0,1-1-1,4 1-503,33 82 289,14 38 53,-61-166-630,6 11 1260,-8-17-1051,1-1 1,-1 1-1,1-1 1,-1 1 0,1-1-1,0 0 1,-1 1-1,1-1 1,-1 1 0,1-1-1,0 0 1,0 0-1,-1 1 1,1-1 0,0 0-1,-1 0 1,1 0-1,0 0 1,0 0 0,-1 0-1,1 0 1,0 0-1,0 0 1,-1 0 0,1 0-1,0 0 79,16-6-1652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7T20:30:45.149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533 78 11618,'-3'-5'198,"-1"0"0,0 0 0,0 0 0,0 0 0,0 1 0,-1 0 0,0 0-1,0 0 1,0 0 0,0 1 0,-1 0 0,1 0 0,-5-1-198,-3-1 174,-1 2 1,1 0-1,-1 0 1,1 1-1,-12 0-174,-1 1 181,-1 1 1,0 1-1,1 1 0,0 1 0,-1 2 1,1 0-1,1 2 0,-1 1 0,-15 7-181,32-11 91,1 0-1,-1 0 0,1 1 1,1 0-1,-1 1 0,1 0 1,-5 4-91,11-9 12,-1 1 1,1-1 0,-1 0 0,1 1 0,0-1-1,0 1 1,-1-1 0,1 1 0,0 0-1,1-1 1,-1 1 0,0 0 0,0 0 0,1 0-1,-1 0 1,1-1 0,0 1 0,-1 0 0,1 0-1,0 0 1,0 0 0,0 0 0,0 0 0,1 0-1,-1 0 1,0 0 0,1 0 0,0 0-1,-1-1 1,1 1 0,0 0 0,0 0 0,0-1-1,0 1 1,0-1 0,0 1 0,2 1-13,1 1 11,1-1 0,-1 1 0,1-1 0,0 0 0,1 0 1,-1 0-1,0-1 0,1 1 0,-1-2 0,1 1 0,0 0 0,0-1 1,0 0-1,3 0-11,11 1 42,0-1 1,0-1 0,13-2-43,-7-1 54,0-1 1,2-3-55,-6 3 35,0 0 1,17-1-36,-38 5 1,0 0 0,0 0 0,1 0 0,-1 0 1,0 0-1,0 0 0,0 1 0,0-1 0,0 0 0,0 1 0,0-1 0,0 1 1,0-1-1,0 1 0,0-1 0,0 1 0,0 0 0,0-1 0,0 1 0,0 0 1,-1 0-1,1 0 0,0-1 0,0 1 0,-1 0 0,1 0 0,-1 0 0,1 0 1,-1 0-1,1 0 0,-1 2-1,2 2 27,-1 1 0,0 0 0,-1 0 0,1-1 0,-1 7-27,0 5 77,7 30 200,3-1-1,1 0 1,2-1 0,14 29-277,-6-16 271,-3 1 0,2 20-271,-18-69 39,-1 0-1,0-1 1,0 1-1,-1 0 1,0 0-1,-1 0 1,0-1-1,0 1 1,-3 8-39,2-11 28,-1-1-1,1 1 1,-1 0 0,-1-1 0,1 0-1,-1 0 1,0 0 0,-1 0-1,1 0 1,-1-1 0,0 0-1,-1 0 1,-4 4-28,-10 5 58,0-1-1,0-1 1,-1 0 0,-1-2 0,0 0-1,-11 2-57,17-7 30,1 0-1,-1-1 1,0-1-1,0-1 1,-1 0 0,1-1-1,0 0 1,-1-2-1,-14-1-29,25 1 9,0 0-1,0 0 0,0-1 0,1 0 1,-1 0-1,0 0 0,1-1 1,-1 1-1,1-1 0,0-1 1,0 1-1,0-1 0,0 0 0,1 0 1,0 0-1,-1 0 0,1-1 1,1 0-1,-1 0 0,1 0 1,0 0-1,-2-5-8,2 2-36,1 0 0,0 0 0,0 0 0,0-1 0,1 1 0,1 0 0,-1-1 0,1 1 0,1-1 0,0 1 0,0-1 0,0 1 0,1 0 0,0 0 0,1 0 0,0-1 36,4-10-561,1 1-1,1-1 1,1 1 0,0 1 0,1 0-1,1 1 1,1-2 561,13-10-2602,17-13 2602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68339" cy="355124"/>
          </a:xfrm>
          <a:prstGeom prst="rect">
            <a:avLst/>
          </a:prstGeom>
        </p:spPr>
        <p:txBody>
          <a:bodyPr vert="horz" lIns="94229" tIns="47115" rIns="94229" bIns="47115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964" y="0"/>
            <a:ext cx="4068339" cy="355124"/>
          </a:xfrm>
          <a:prstGeom prst="rect">
            <a:avLst/>
          </a:prstGeom>
        </p:spPr>
        <p:txBody>
          <a:bodyPr vert="horz" lIns="94229" tIns="47115" rIns="94229" bIns="47115" rtlCol="0"/>
          <a:lstStyle>
            <a:lvl1pPr algn="r">
              <a:defRPr sz="1200"/>
            </a:lvl1pPr>
          </a:lstStyle>
          <a:p>
            <a:fld id="{EF9491C4-3190-43DD-BCA7-AF5EAA5AD662}" type="datetimeFigureOut">
              <a:rPr lang="fr-CA" smtClean="0"/>
              <a:t>2020-10-17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27275" y="533400"/>
            <a:ext cx="4733925" cy="2663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5" rIns="94229" bIns="47115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848" y="3373677"/>
            <a:ext cx="7510780" cy="3196114"/>
          </a:xfrm>
          <a:prstGeom prst="rect">
            <a:avLst/>
          </a:prstGeom>
        </p:spPr>
        <p:txBody>
          <a:bodyPr vert="horz" lIns="94229" tIns="47115" rIns="94229" bIns="471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746119"/>
            <a:ext cx="4068339" cy="355124"/>
          </a:xfrm>
          <a:prstGeom prst="rect">
            <a:avLst/>
          </a:prstGeom>
        </p:spPr>
        <p:txBody>
          <a:bodyPr vert="horz" lIns="94229" tIns="47115" rIns="94229" bIns="47115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964" y="6746119"/>
            <a:ext cx="4068339" cy="355124"/>
          </a:xfrm>
          <a:prstGeom prst="rect">
            <a:avLst/>
          </a:prstGeom>
        </p:spPr>
        <p:txBody>
          <a:bodyPr vert="horz" lIns="94229" tIns="47115" rIns="94229" bIns="47115" rtlCol="0" anchor="b"/>
          <a:lstStyle>
            <a:lvl1pPr algn="r">
              <a:defRPr sz="1200"/>
            </a:lvl1pPr>
          </a:lstStyle>
          <a:p>
            <a:fld id="{197E2485-7EBD-42C1-ABBC-E7A6EE11F80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0941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DBE3ADE3-C327-4D39-B7CD-A99C01BD2D7E}" type="datetime1">
              <a:rPr lang="fr-CA" smtClean="0"/>
              <a:t>2020-10-17</a:t>
            </a:fld>
            <a:endParaRPr lang="fr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fr-C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532E402A-972A-4FB9-B7F3-9DA6FE68AC5D}" type="slidenum">
              <a:rPr lang="fr-CA" smtClean="0"/>
              <a:t>‹N°›</a:t>
            </a:fld>
            <a:endParaRPr lang="fr-CA"/>
          </a:p>
        </p:txBody>
      </p:sp>
      <p:sp>
        <p:nvSpPr>
          <p:cNvPr id="21" name="Rectangle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3" name="Rectangle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Rectangle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FBCF9-1014-45E8-95E2-7E42F1F46835}" type="datetime1">
              <a:rPr lang="fr-CA" smtClean="0"/>
              <a:t>2020-10-17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A03D-67AD-4D68-A3A1-3BCA12A912C2}" type="datetime1">
              <a:rPr lang="fr-CA" smtClean="0"/>
              <a:t>2020-10-17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‹N°›</a:t>
            </a:fld>
            <a:endParaRPr lang="fr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5DAEA-5859-4FB0-BF33-C3CB739D346C}" type="datetime1">
              <a:rPr lang="fr-CA" smtClean="0"/>
              <a:t>2020-10-17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‹N°›</a:t>
            </a:fld>
            <a:endParaRPr lang="fr-C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F867B3D7-651B-4F15-B221-CC010AF63DA2}" type="datetime1">
              <a:rPr lang="fr-CA" smtClean="0"/>
              <a:t>2020-10-17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532E402A-972A-4FB9-B7F3-9DA6FE68AC5D}" type="slidenum">
              <a:rPr lang="fr-CA" smtClean="0"/>
              <a:t>‹N°›</a:t>
            </a:fld>
            <a:endParaRPr lang="fr-CA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9B2E-06D8-4470-BD02-5EF678E7FC34}" type="datetime1">
              <a:rPr lang="fr-CA" smtClean="0"/>
              <a:t>2020-10-17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‹N°›</a:t>
            </a:fld>
            <a:endParaRPr lang="fr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0DCD-F8AB-45F8-8153-C863EEB21F63}" type="datetime1">
              <a:rPr lang="fr-CA" smtClean="0"/>
              <a:t>2020-10-17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‹N°›</a:t>
            </a:fld>
            <a:endParaRPr lang="fr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16D6-1BE6-4BD1-81B0-D5F1DA253F99}" type="datetime1">
              <a:rPr lang="fr-CA" smtClean="0"/>
              <a:t>2020-10-17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‹N°›</a:t>
            </a:fld>
            <a:endParaRPr lang="fr-CA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8E2D0-E055-44B3-92CD-6BFDCE824738}" type="datetime1">
              <a:rPr lang="fr-CA" smtClean="0"/>
              <a:t>2020-10-17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‹N°›</a:t>
            </a:fld>
            <a:endParaRPr lang="fr-CA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73D0D-746F-4314-8888-03EF9D3588FE}" type="datetime1">
              <a:rPr lang="fr-CA" smtClean="0"/>
              <a:t>2020-10-17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‹N°›</a:t>
            </a:fld>
            <a:endParaRPr lang="fr-C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1AD2D-29B3-4288-955D-3B7068843D2B}" type="datetime1">
              <a:rPr lang="fr-CA" smtClean="0"/>
              <a:t>2020-10-17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‹N°›</a:t>
            </a:fld>
            <a:endParaRPr lang="fr-C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7A8F7B1-8E78-4613-BDBF-0ADF0E90049E}" type="datetime1">
              <a:rPr lang="fr-CA" smtClean="0"/>
              <a:t>2020-10-17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C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2E402A-972A-4FB9-B7F3-9DA6FE68AC5D}" type="slidenum">
              <a:rPr lang="fr-CA" smtClean="0"/>
              <a:t>‹N°›</a:t>
            </a:fld>
            <a:endParaRPr lang="fr-CA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image" Target="../media/image6.emf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customXml" Target="../ink/ink239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8.png"/><Relationship Id="rId13" Type="http://schemas.openxmlformats.org/officeDocument/2006/relationships/customXml" Target="../ink/ink244.xml"/><Relationship Id="rId3" Type="http://schemas.openxmlformats.org/officeDocument/2006/relationships/tags" Target="../tags/tag31.xml"/><Relationship Id="rId7" Type="http://schemas.openxmlformats.org/officeDocument/2006/relationships/customXml" Target="../ink/ink241.xml"/><Relationship Id="rId12" Type="http://schemas.openxmlformats.org/officeDocument/2006/relationships/image" Target="../media/image240.png"/><Relationship Id="rId2" Type="http://schemas.openxmlformats.org/officeDocument/2006/relationships/tags" Target="../tags/tag30.xml"/><Relationship Id="rId16" Type="http://schemas.openxmlformats.org/officeDocument/2006/relationships/image" Target="../media/image242.png"/><Relationship Id="rId1" Type="http://schemas.openxmlformats.org/officeDocument/2006/relationships/tags" Target="../tags/tag29.xml"/><Relationship Id="rId6" Type="http://schemas.openxmlformats.org/officeDocument/2006/relationships/image" Target="../media/image237.png"/><Relationship Id="rId11" Type="http://schemas.openxmlformats.org/officeDocument/2006/relationships/customXml" Target="../ink/ink243.xml"/><Relationship Id="rId5" Type="http://schemas.openxmlformats.org/officeDocument/2006/relationships/customXml" Target="../ink/ink240.xml"/><Relationship Id="rId15" Type="http://schemas.openxmlformats.org/officeDocument/2006/relationships/customXml" Target="../ink/ink245.xml"/><Relationship Id="rId10" Type="http://schemas.openxmlformats.org/officeDocument/2006/relationships/image" Target="../media/image239.png"/><Relationship Id="rId4" Type="http://schemas.openxmlformats.org/officeDocument/2006/relationships/slideLayout" Target="../slideLayouts/slideLayout2.xml"/><Relationship Id="rId9" Type="http://schemas.openxmlformats.org/officeDocument/2006/relationships/customXml" Target="../ink/ink242.xml"/><Relationship Id="rId14" Type="http://schemas.openxmlformats.org/officeDocument/2006/relationships/image" Target="../media/image24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3.png"/><Relationship Id="rId3" Type="http://schemas.openxmlformats.org/officeDocument/2006/relationships/tags" Target="../tags/tag34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6" Type="http://schemas.openxmlformats.org/officeDocument/2006/relationships/tags" Target="../tags/tag37.xml"/><Relationship Id="rId5" Type="http://schemas.openxmlformats.org/officeDocument/2006/relationships/tags" Target="../tags/tag36.xml"/><Relationship Id="rId4" Type="http://schemas.openxmlformats.org/officeDocument/2006/relationships/tags" Target="../tags/tag35.xml"/><Relationship Id="rId9" Type="http://schemas.openxmlformats.org/officeDocument/2006/relationships/image" Target="../media/image24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3.xml"/><Relationship Id="rId117" Type="http://schemas.openxmlformats.org/officeDocument/2006/relationships/image" Target="../media/image59.png"/><Relationship Id="rId21" Type="http://schemas.openxmlformats.org/officeDocument/2006/relationships/image" Target="../media/image11.png"/><Relationship Id="rId42" Type="http://schemas.openxmlformats.org/officeDocument/2006/relationships/customXml" Target="../ink/ink21.xml"/><Relationship Id="rId47" Type="http://schemas.openxmlformats.org/officeDocument/2006/relationships/image" Target="../media/image24.png"/><Relationship Id="rId63" Type="http://schemas.openxmlformats.org/officeDocument/2006/relationships/image" Target="../media/image32.png"/><Relationship Id="rId68" Type="http://schemas.openxmlformats.org/officeDocument/2006/relationships/customXml" Target="../ink/ink34.xml"/><Relationship Id="rId84" Type="http://schemas.openxmlformats.org/officeDocument/2006/relationships/customXml" Target="../ink/ink42.xml"/><Relationship Id="rId89" Type="http://schemas.openxmlformats.org/officeDocument/2006/relationships/image" Target="../media/image45.png"/><Relationship Id="rId112" Type="http://schemas.openxmlformats.org/officeDocument/2006/relationships/customXml" Target="../ink/ink56.xml"/><Relationship Id="rId16" Type="http://schemas.openxmlformats.org/officeDocument/2006/relationships/customXml" Target="../ink/ink8.xml"/><Relationship Id="rId107" Type="http://schemas.openxmlformats.org/officeDocument/2006/relationships/image" Target="../media/image54.png"/><Relationship Id="rId11" Type="http://schemas.openxmlformats.org/officeDocument/2006/relationships/image" Target="../media/image6.png"/><Relationship Id="rId32" Type="http://schemas.openxmlformats.org/officeDocument/2006/relationships/customXml" Target="../ink/ink16.xml"/><Relationship Id="rId37" Type="http://schemas.openxmlformats.org/officeDocument/2006/relationships/image" Target="../media/image19.png"/><Relationship Id="rId53" Type="http://schemas.openxmlformats.org/officeDocument/2006/relationships/image" Target="../media/image27.png"/><Relationship Id="rId58" Type="http://schemas.openxmlformats.org/officeDocument/2006/relationships/customXml" Target="../ink/ink29.xml"/><Relationship Id="rId74" Type="http://schemas.openxmlformats.org/officeDocument/2006/relationships/customXml" Target="../ink/ink37.xml"/><Relationship Id="rId79" Type="http://schemas.openxmlformats.org/officeDocument/2006/relationships/image" Target="../media/image40.png"/><Relationship Id="rId102" Type="http://schemas.openxmlformats.org/officeDocument/2006/relationships/customXml" Target="../ink/ink51.xml"/><Relationship Id="rId123" Type="http://schemas.openxmlformats.org/officeDocument/2006/relationships/image" Target="../media/image62.png"/><Relationship Id="rId5" Type="http://schemas.openxmlformats.org/officeDocument/2006/relationships/image" Target="../media/image3.png"/><Relationship Id="rId90" Type="http://schemas.openxmlformats.org/officeDocument/2006/relationships/customXml" Target="../ink/ink45.xml"/><Relationship Id="rId95" Type="http://schemas.openxmlformats.org/officeDocument/2006/relationships/image" Target="../media/image48.png"/><Relationship Id="rId22" Type="http://schemas.openxmlformats.org/officeDocument/2006/relationships/customXml" Target="../ink/ink11.xml"/><Relationship Id="rId27" Type="http://schemas.openxmlformats.org/officeDocument/2006/relationships/image" Target="../media/image14.png"/><Relationship Id="rId43" Type="http://schemas.openxmlformats.org/officeDocument/2006/relationships/image" Target="../media/image22.png"/><Relationship Id="rId48" Type="http://schemas.openxmlformats.org/officeDocument/2006/relationships/customXml" Target="../ink/ink24.xml"/><Relationship Id="rId64" Type="http://schemas.openxmlformats.org/officeDocument/2006/relationships/customXml" Target="../ink/ink32.xml"/><Relationship Id="rId69" Type="http://schemas.openxmlformats.org/officeDocument/2006/relationships/image" Target="../media/image35.png"/><Relationship Id="rId113" Type="http://schemas.openxmlformats.org/officeDocument/2006/relationships/image" Target="../media/image57.png"/><Relationship Id="rId118" Type="http://schemas.openxmlformats.org/officeDocument/2006/relationships/customXml" Target="../ink/ink59.xml"/><Relationship Id="rId80" Type="http://schemas.openxmlformats.org/officeDocument/2006/relationships/customXml" Target="../ink/ink40.xml"/><Relationship Id="rId85" Type="http://schemas.openxmlformats.org/officeDocument/2006/relationships/image" Target="../media/image43.png"/><Relationship Id="rId12" Type="http://schemas.openxmlformats.org/officeDocument/2006/relationships/customXml" Target="../ink/ink6.xml"/><Relationship Id="rId17" Type="http://schemas.openxmlformats.org/officeDocument/2006/relationships/image" Target="../media/image9.png"/><Relationship Id="rId33" Type="http://schemas.openxmlformats.org/officeDocument/2006/relationships/image" Target="../media/image17.png"/><Relationship Id="rId38" Type="http://schemas.openxmlformats.org/officeDocument/2006/relationships/customXml" Target="../ink/ink19.xml"/><Relationship Id="rId59" Type="http://schemas.openxmlformats.org/officeDocument/2006/relationships/image" Target="../media/image30.png"/><Relationship Id="rId103" Type="http://schemas.openxmlformats.org/officeDocument/2006/relationships/image" Target="../media/image52.png"/><Relationship Id="rId108" Type="http://schemas.openxmlformats.org/officeDocument/2006/relationships/customXml" Target="../ink/ink54.xml"/><Relationship Id="rId124" Type="http://schemas.openxmlformats.org/officeDocument/2006/relationships/customXml" Target="../ink/ink62.xml"/><Relationship Id="rId54" Type="http://schemas.openxmlformats.org/officeDocument/2006/relationships/customXml" Target="../ink/ink27.xml"/><Relationship Id="rId70" Type="http://schemas.openxmlformats.org/officeDocument/2006/relationships/customXml" Target="../ink/ink35.xml"/><Relationship Id="rId75" Type="http://schemas.openxmlformats.org/officeDocument/2006/relationships/image" Target="../media/image38.png"/><Relationship Id="rId91" Type="http://schemas.openxmlformats.org/officeDocument/2006/relationships/image" Target="../media/image46.png"/><Relationship Id="rId96" Type="http://schemas.openxmlformats.org/officeDocument/2006/relationships/customXml" Target="../ink/ink48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23" Type="http://schemas.openxmlformats.org/officeDocument/2006/relationships/image" Target="../media/image12.png"/><Relationship Id="rId28" Type="http://schemas.openxmlformats.org/officeDocument/2006/relationships/customXml" Target="../ink/ink14.xml"/><Relationship Id="rId49" Type="http://schemas.openxmlformats.org/officeDocument/2006/relationships/image" Target="../media/image25.png"/><Relationship Id="rId114" Type="http://schemas.openxmlformats.org/officeDocument/2006/relationships/customXml" Target="../ink/ink57.xml"/><Relationship Id="rId119" Type="http://schemas.openxmlformats.org/officeDocument/2006/relationships/image" Target="../media/image60.png"/><Relationship Id="rId44" Type="http://schemas.openxmlformats.org/officeDocument/2006/relationships/customXml" Target="../ink/ink22.xml"/><Relationship Id="rId60" Type="http://schemas.openxmlformats.org/officeDocument/2006/relationships/customXml" Target="../ink/ink30.xml"/><Relationship Id="rId65" Type="http://schemas.openxmlformats.org/officeDocument/2006/relationships/image" Target="../media/image33.png"/><Relationship Id="rId81" Type="http://schemas.openxmlformats.org/officeDocument/2006/relationships/image" Target="../media/image41.png"/><Relationship Id="rId86" Type="http://schemas.openxmlformats.org/officeDocument/2006/relationships/customXml" Target="../ink/ink43.xml"/><Relationship Id="rId13" Type="http://schemas.openxmlformats.org/officeDocument/2006/relationships/image" Target="../media/image7.png"/><Relationship Id="rId18" Type="http://schemas.openxmlformats.org/officeDocument/2006/relationships/customXml" Target="../ink/ink9.xml"/><Relationship Id="rId39" Type="http://schemas.openxmlformats.org/officeDocument/2006/relationships/image" Target="../media/image20.png"/><Relationship Id="rId109" Type="http://schemas.openxmlformats.org/officeDocument/2006/relationships/image" Target="../media/image55.png"/><Relationship Id="rId34" Type="http://schemas.openxmlformats.org/officeDocument/2006/relationships/customXml" Target="../ink/ink17.xml"/><Relationship Id="rId50" Type="http://schemas.openxmlformats.org/officeDocument/2006/relationships/customXml" Target="../ink/ink25.xml"/><Relationship Id="rId55" Type="http://schemas.openxmlformats.org/officeDocument/2006/relationships/image" Target="../media/image28.png"/><Relationship Id="rId76" Type="http://schemas.openxmlformats.org/officeDocument/2006/relationships/customXml" Target="../ink/ink38.xml"/><Relationship Id="rId97" Type="http://schemas.openxmlformats.org/officeDocument/2006/relationships/image" Target="../media/image49.png"/><Relationship Id="rId104" Type="http://schemas.openxmlformats.org/officeDocument/2006/relationships/customXml" Target="../ink/ink52.xml"/><Relationship Id="rId120" Type="http://schemas.openxmlformats.org/officeDocument/2006/relationships/customXml" Target="../ink/ink60.xml"/><Relationship Id="rId125" Type="http://schemas.openxmlformats.org/officeDocument/2006/relationships/image" Target="../media/image63.png"/><Relationship Id="rId7" Type="http://schemas.openxmlformats.org/officeDocument/2006/relationships/image" Target="../media/image4.png"/><Relationship Id="rId71" Type="http://schemas.openxmlformats.org/officeDocument/2006/relationships/image" Target="../media/image36.png"/><Relationship Id="rId92" Type="http://schemas.openxmlformats.org/officeDocument/2006/relationships/customXml" Target="../ink/ink46.xml"/><Relationship Id="rId2" Type="http://schemas.openxmlformats.org/officeDocument/2006/relationships/customXml" Target="../ink/ink1.xml"/><Relationship Id="rId29" Type="http://schemas.openxmlformats.org/officeDocument/2006/relationships/image" Target="../media/image15.png"/><Relationship Id="rId24" Type="http://schemas.openxmlformats.org/officeDocument/2006/relationships/customXml" Target="../ink/ink12.xml"/><Relationship Id="rId40" Type="http://schemas.openxmlformats.org/officeDocument/2006/relationships/customXml" Target="../ink/ink20.xml"/><Relationship Id="rId45" Type="http://schemas.openxmlformats.org/officeDocument/2006/relationships/image" Target="../media/image23.png"/><Relationship Id="rId66" Type="http://schemas.openxmlformats.org/officeDocument/2006/relationships/customXml" Target="../ink/ink33.xml"/><Relationship Id="rId87" Type="http://schemas.openxmlformats.org/officeDocument/2006/relationships/image" Target="../media/image44.png"/><Relationship Id="rId110" Type="http://schemas.openxmlformats.org/officeDocument/2006/relationships/customXml" Target="../ink/ink55.xml"/><Relationship Id="rId115" Type="http://schemas.openxmlformats.org/officeDocument/2006/relationships/image" Target="../media/image58.png"/><Relationship Id="rId61" Type="http://schemas.openxmlformats.org/officeDocument/2006/relationships/image" Target="../media/image31.png"/><Relationship Id="rId82" Type="http://schemas.openxmlformats.org/officeDocument/2006/relationships/customXml" Target="../ink/ink41.xml"/><Relationship Id="rId19" Type="http://schemas.openxmlformats.org/officeDocument/2006/relationships/image" Target="../media/image10.png"/><Relationship Id="rId14" Type="http://schemas.openxmlformats.org/officeDocument/2006/relationships/customXml" Target="../ink/ink7.xml"/><Relationship Id="rId30" Type="http://schemas.openxmlformats.org/officeDocument/2006/relationships/customXml" Target="../ink/ink15.xml"/><Relationship Id="rId35" Type="http://schemas.openxmlformats.org/officeDocument/2006/relationships/image" Target="../media/image18.png"/><Relationship Id="rId56" Type="http://schemas.openxmlformats.org/officeDocument/2006/relationships/customXml" Target="../ink/ink28.xml"/><Relationship Id="rId77" Type="http://schemas.openxmlformats.org/officeDocument/2006/relationships/image" Target="../media/image39.png"/><Relationship Id="rId100" Type="http://schemas.openxmlformats.org/officeDocument/2006/relationships/customXml" Target="../ink/ink50.xml"/><Relationship Id="rId105" Type="http://schemas.openxmlformats.org/officeDocument/2006/relationships/image" Target="../media/image53.png"/><Relationship Id="rId8" Type="http://schemas.openxmlformats.org/officeDocument/2006/relationships/customXml" Target="../ink/ink4.xml"/><Relationship Id="rId51" Type="http://schemas.openxmlformats.org/officeDocument/2006/relationships/image" Target="../media/image26.png"/><Relationship Id="rId72" Type="http://schemas.openxmlformats.org/officeDocument/2006/relationships/customXml" Target="../ink/ink36.xml"/><Relationship Id="rId93" Type="http://schemas.openxmlformats.org/officeDocument/2006/relationships/image" Target="../media/image47.png"/><Relationship Id="rId98" Type="http://schemas.openxmlformats.org/officeDocument/2006/relationships/customXml" Target="../ink/ink49.xml"/><Relationship Id="rId121" Type="http://schemas.openxmlformats.org/officeDocument/2006/relationships/image" Target="../media/image61.png"/><Relationship Id="rId3" Type="http://schemas.openxmlformats.org/officeDocument/2006/relationships/image" Target="../media/image2.png"/><Relationship Id="rId25" Type="http://schemas.openxmlformats.org/officeDocument/2006/relationships/image" Target="../media/image13.png"/><Relationship Id="rId46" Type="http://schemas.openxmlformats.org/officeDocument/2006/relationships/customXml" Target="../ink/ink23.xml"/><Relationship Id="rId67" Type="http://schemas.openxmlformats.org/officeDocument/2006/relationships/image" Target="../media/image34.png"/><Relationship Id="rId116" Type="http://schemas.openxmlformats.org/officeDocument/2006/relationships/customXml" Target="../ink/ink58.xml"/><Relationship Id="rId20" Type="http://schemas.openxmlformats.org/officeDocument/2006/relationships/customXml" Target="../ink/ink10.xml"/><Relationship Id="rId41" Type="http://schemas.openxmlformats.org/officeDocument/2006/relationships/image" Target="../media/image21.png"/><Relationship Id="rId62" Type="http://schemas.openxmlformats.org/officeDocument/2006/relationships/customXml" Target="../ink/ink31.xml"/><Relationship Id="rId83" Type="http://schemas.openxmlformats.org/officeDocument/2006/relationships/image" Target="../media/image42.png"/><Relationship Id="rId88" Type="http://schemas.openxmlformats.org/officeDocument/2006/relationships/customXml" Target="../ink/ink44.xml"/><Relationship Id="rId111" Type="http://schemas.openxmlformats.org/officeDocument/2006/relationships/image" Target="../media/image56.png"/><Relationship Id="rId15" Type="http://schemas.openxmlformats.org/officeDocument/2006/relationships/image" Target="../media/image8.png"/><Relationship Id="rId36" Type="http://schemas.openxmlformats.org/officeDocument/2006/relationships/customXml" Target="../ink/ink18.xml"/><Relationship Id="rId57" Type="http://schemas.openxmlformats.org/officeDocument/2006/relationships/image" Target="../media/image29.png"/><Relationship Id="rId106" Type="http://schemas.openxmlformats.org/officeDocument/2006/relationships/customXml" Target="../ink/ink53.xml"/><Relationship Id="rId10" Type="http://schemas.openxmlformats.org/officeDocument/2006/relationships/customXml" Target="../ink/ink5.xml"/><Relationship Id="rId31" Type="http://schemas.openxmlformats.org/officeDocument/2006/relationships/image" Target="../media/image16.png"/><Relationship Id="rId52" Type="http://schemas.openxmlformats.org/officeDocument/2006/relationships/customXml" Target="../ink/ink26.xml"/><Relationship Id="rId73" Type="http://schemas.openxmlformats.org/officeDocument/2006/relationships/image" Target="../media/image37.png"/><Relationship Id="rId78" Type="http://schemas.openxmlformats.org/officeDocument/2006/relationships/customXml" Target="../ink/ink39.xml"/><Relationship Id="rId94" Type="http://schemas.openxmlformats.org/officeDocument/2006/relationships/customXml" Target="../ink/ink47.xml"/><Relationship Id="rId99" Type="http://schemas.openxmlformats.org/officeDocument/2006/relationships/image" Target="../media/image50.png"/><Relationship Id="rId101" Type="http://schemas.openxmlformats.org/officeDocument/2006/relationships/image" Target="../media/image51.png"/><Relationship Id="rId122" Type="http://schemas.openxmlformats.org/officeDocument/2006/relationships/customXml" Target="../ink/ink61.xml"/><Relationship Id="rId4" Type="http://schemas.openxmlformats.org/officeDocument/2006/relationships/customXml" Target="../ink/ink2.xml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120.png"/><Relationship Id="rId299" Type="http://schemas.openxmlformats.org/officeDocument/2006/relationships/image" Target="../media/image211.png"/><Relationship Id="rId21" Type="http://schemas.openxmlformats.org/officeDocument/2006/relationships/image" Target="../media/image72.png"/><Relationship Id="rId63" Type="http://schemas.openxmlformats.org/officeDocument/2006/relationships/image" Target="../media/image93.png"/><Relationship Id="rId159" Type="http://schemas.openxmlformats.org/officeDocument/2006/relationships/image" Target="../media/image141.png"/><Relationship Id="rId324" Type="http://schemas.openxmlformats.org/officeDocument/2006/relationships/customXml" Target="../ink/ink224.xml"/><Relationship Id="rId170" Type="http://schemas.openxmlformats.org/officeDocument/2006/relationships/customXml" Target="../ink/ink147.xml"/><Relationship Id="rId226" Type="http://schemas.openxmlformats.org/officeDocument/2006/relationships/customXml" Target="../ink/ink175.xml"/><Relationship Id="rId268" Type="http://schemas.openxmlformats.org/officeDocument/2006/relationships/customXml" Target="../ink/ink196.xml"/><Relationship Id="rId32" Type="http://schemas.openxmlformats.org/officeDocument/2006/relationships/customXml" Target="../ink/ink78.xml"/><Relationship Id="rId74" Type="http://schemas.openxmlformats.org/officeDocument/2006/relationships/customXml" Target="../ink/ink99.xml"/><Relationship Id="rId128" Type="http://schemas.openxmlformats.org/officeDocument/2006/relationships/customXml" Target="../ink/ink126.xml"/><Relationship Id="rId335" Type="http://schemas.openxmlformats.org/officeDocument/2006/relationships/image" Target="../media/image229.png"/><Relationship Id="rId5" Type="http://schemas.openxmlformats.org/officeDocument/2006/relationships/image" Target="../media/image64.png"/><Relationship Id="rId181" Type="http://schemas.openxmlformats.org/officeDocument/2006/relationships/image" Target="../media/image152.png"/><Relationship Id="rId237" Type="http://schemas.openxmlformats.org/officeDocument/2006/relationships/image" Target="../media/image180.png"/><Relationship Id="rId279" Type="http://schemas.openxmlformats.org/officeDocument/2006/relationships/image" Target="../media/image201.png"/><Relationship Id="rId43" Type="http://schemas.openxmlformats.org/officeDocument/2006/relationships/image" Target="../media/image83.png"/><Relationship Id="rId139" Type="http://schemas.openxmlformats.org/officeDocument/2006/relationships/image" Target="../media/image131.png"/><Relationship Id="rId290" Type="http://schemas.openxmlformats.org/officeDocument/2006/relationships/customXml" Target="../ink/ink207.xml"/><Relationship Id="rId304" Type="http://schemas.openxmlformats.org/officeDocument/2006/relationships/customXml" Target="../ink/ink214.xml"/><Relationship Id="rId346" Type="http://schemas.openxmlformats.org/officeDocument/2006/relationships/customXml" Target="../ink/ink235.xml"/><Relationship Id="rId85" Type="http://schemas.openxmlformats.org/officeDocument/2006/relationships/image" Target="../media/image104.png"/><Relationship Id="rId150" Type="http://schemas.openxmlformats.org/officeDocument/2006/relationships/customXml" Target="../ink/ink137.xml"/><Relationship Id="rId192" Type="http://schemas.openxmlformats.org/officeDocument/2006/relationships/customXml" Target="../ink/ink158.xml"/><Relationship Id="rId206" Type="http://schemas.openxmlformats.org/officeDocument/2006/relationships/customXml" Target="../ink/ink165.xml"/><Relationship Id="rId248" Type="http://schemas.openxmlformats.org/officeDocument/2006/relationships/customXml" Target="../ink/ink186.xml"/><Relationship Id="rId12" Type="http://schemas.openxmlformats.org/officeDocument/2006/relationships/customXml" Target="../ink/ink68.xml"/><Relationship Id="rId108" Type="http://schemas.openxmlformats.org/officeDocument/2006/relationships/customXml" Target="../ink/ink116.xml"/><Relationship Id="rId315" Type="http://schemas.openxmlformats.org/officeDocument/2006/relationships/image" Target="../media/image219.png"/><Relationship Id="rId54" Type="http://schemas.openxmlformats.org/officeDocument/2006/relationships/customXml" Target="../ink/ink89.xml"/><Relationship Id="rId96" Type="http://schemas.openxmlformats.org/officeDocument/2006/relationships/customXml" Target="../ink/ink110.xml"/><Relationship Id="rId161" Type="http://schemas.openxmlformats.org/officeDocument/2006/relationships/image" Target="../media/image142.png"/><Relationship Id="rId217" Type="http://schemas.openxmlformats.org/officeDocument/2006/relationships/image" Target="../media/image170.png"/><Relationship Id="rId259" Type="http://schemas.openxmlformats.org/officeDocument/2006/relationships/image" Target="../media/image191.png"/><Relationship Id="rId23" Type="http://schemas.openxmlformats.org/officeDocument/2006/relationships/image" Target="../media/image73.png"/><Relationship Id="rId119" Type="http://schemas.openxmlformats.org/officeDocument/2006/relationships/image" Target="../media/image121.png"/><Relationship Id="rId270" Type="http://schemas.openxmlformats.org/officeDocument/2006/relationships/customXml" Target="../ink/ink197.xml"/><Relationship Id="rId326" Type="http://schemas.openxmlformats.org/officeDocument/2006/relationships/customXml" Target="../ink/ink225.xml"/><Relationship Id="rId65" Type="http://schemas.openxmlformats.org/officeDocument/2006/relationships/image" Target="../media/image94.png"/><Relationship Id="rId130" Type="http://schemas.openxmlformats.org/officeDocument/2006/relationships/customXml" Target="../ink/ink127.xml"/><Relationship Id="rId172" Type="http://schemas.openxmlformats.org/officeDocument/2006/relationships/customXml" Target="../ink/ink148.xml"/><Relationship Id="rId228" Type="http://schemas.openxmlformats.org/officeDocument/2006/relationships/customXml" Target="../ink/ink176.xml"/><Relationship Id="rId281" Type="http://schemas.openxmlformats.org/officeDocument/2006/relationships/image" Target="../media/image202.png"/><Relationship Id="rId337" Type="http://schemas.openxmlformats.org/officeDocument/2006/relationships/image" Target="../media/image230.png"/><Relationship Id="rId34" Type="http://schemas.openxmlformats.org/officeDocument/2006/relationships/customXml" Target="../ink/ink79.xml"/><Relationship Id="rId76" Type="http://schemas.openxmlformats.org/officeDocument/2006/relationships/customXml" Target="../ink/ink100.xml"/><Relationship Id="rId141" Type="http://schemas.openxmlformats.org/officeDocument/2006/relationships/image" Target="../media/image132.png"/><Relationship Id="rId7" Type="http://schemas.openxmlformats.org/officeDocument/2006/relationships/image" Target="../media/image65.png"/><Relationship Id="rId183" Type="http://schemas.openxmlformats.org/officeDocument/2006/relationships/image" Target="../media/image153.png"/><Relationship Id="rId239" Type="http://schemas.openxmlformats.org/officeDocument/2006/relationships/image" Target="../media/image181.png"/><Relationship Id="rId250" Type="http://schemas.openxmlformats.org/officeDocument/2006/relationships/customXml" Target="../ink/ink187.xml"/><Relationship Id="rId292" Type="http://schemas.openxmlformats.org/officeDocument/2006/relationships/customXml" Target="../ink/ink208.xml"/><Relationship Id="rId306" Type="http://schemas.openxmlformats.org/officeDocument/2006/relationships/customXml" Target="../ink/ink215.xml"/><Relationship Id="rId45" Type="http://schemas.openxmlformats.org/officeDocument/2006/relationships/image" Target="../media/image84.png"/><Relationship Id="rId87" Type="http://schemas.openxmlformats.org/officeDocument/2006/relationships/image" Target="../media/image105.png"/><Relationship Id="rId110" Type="http://schemas.openxmlformats.org/officeDocument/2006/relationships/customXml" Target="../ink/ink117.xml"/><Relationship Id="rId152" Type="http://schemas.openxmlformats.org/officeDocument/2006/relationships/customXml" Target="../ink/ink138.xml"/><Relationship Id="rId194" Type="http://schemas.openxmlformats.org/officeDocument/2006/relationships/customXml" Target="../ink/ink159.xml"/><Relationship Id="rId208" Type="http://schemas.openxmlformats.org/officeDocument/2006/relationships/customXml" Target="../ink/ink166.xml"/><Relationship Id="rId261" Type="http://schemas.openxmlformats.org/officeDocument/2006/relationships/image" Target="../media/image192.png"/><Relationship Id="rId14" Type="http://schemas.openxmlformats.org/officeDocument/2006/relationships/customXml" Target="../ink/ink69.xml"/><Relationship Id="rId35" Type="http://schemas.openxmlformats.org/officeDocument/2006/relationships/image" Target="../media/image79.png"/><Relationship Id="rId56" Type="http://schemas.openxmlformats.org/officeDocument/2006/relationships/customXml" Target="../ink/ink90.xml"/><Relationship Id="rId77" Type="http://schemas.openxmlformats.org/officeDocument/2006/relationships/image" Target="../media/image100.png"/><Relationship Id="rId100" Type="http://schemas.openxmlformats.org/officeDocument/2006/relationships/customXml" Target="../ink/ink112.xml"/><Relationship Id="rId282" Type="http://schemas.openxmlformats.org/officeDocument/2006/relationships/customXml" Target="../ink/ink203.xml"/><Relationship Id="rId317" Type="http://schemas.openxmlformats.org/officeDocument/2006/relationships/image" Target="../media/image220.png"/><Relationship Id="rId338" Type="http://schemas.openxmlformats.org/officeDocument/2006/relationships/customXml" Target="../ink/ink231.xml"/><Relationship Id="rId8" Type="http://schemas.openxmlformats.org/officeDocument/2006/relationships/customXml" Target="../ink/ink66.xml"/><Relationship Id="rId98" Type="http://schemas.openxmlformats.org/officeDocument/2006/relationships/customXml" Target="../ink/ink111.xml"/><Relationship Id="rId121" Type="http://schemas.openxmlformats.org/officeDocument/2006/relationships/image" Target="../media/image122.png"/><Relationship Id="rId142" Type="http://schemas.openxmlformats.org/officeDocument/2006/relationships/customXml" Target="../ink/ink133.xml"/><Relationship Id="rId163" Type="http://schemas.openxmlformats.org/officeDocument/2006/relationships/image" Target="../media/image143.png"/><Relationship Id="rId184" Type="http://schemas.openxmlformats.org/officeDocument/2006/relationships/customXml" Target="../ink/ink154.xml"/><Relationship Id="rId219" Type="http://schemas.openxmlformats.org/officeDocument/2006/relationships/image" Target="../media/image171.png"/><Relationship Id="rId230" Type="http://schemas.openxmlformats.org/officeDocument/2006/relationships/customXml" Target="../ink/ink177.xml"/><Relationship Id="rId251" Type="http://schemas.openxmlformats.org/officeDocument/2006/relationships/image" Target="../media/image187.png"/><Relationship Id="rId25" Type="http://schemas.openxmlformats.org/officeDocument/2006/relationships/image" Target="../media/image74.png"/><Relationship Id="rId46" Type="http://schemas.openxmlformats.org/officeDocument/2006/relationships/customXml" Target="../ink/ink85.xml"/><Relationship Id="rId67" Type="http://schemas.openxmlformats.org/officeDocument/2006/relationships/image" Target="../media/image95.png"/><Relationship Id="rId272" Type="http://schemas.openxmlformats.org/officeDocument/2006/relationships/customXml" Target="../ink/ink198.xml"/><Relationship Id="rId293" Type="http://schemas.openxmlformats.org/officeDocument/2006/relationships/image" Target="../media/image208.png"/><Relationship Id="rId307" Type="http://schemas.openxmlformats.org/officeDocument/2006/relationships/image" Target="../media/image215.png"/><Relationship Id="rId328" Type="http://schemas.openxmlformats.org/officeDocument/2006/relationships/customXml" Target="../ink/ink226.xml"/><Relationship Id="rId88" Type="http://schemas.openxmlformats.org/officeDocument/2006/relationships/customXml" Target="../ink/ink106.xml"/><Relationship Id="rId111" Type="http://schemas.openxmlformats.org/officeDocument/2006/relationships/image" Target="../media/image117.png"/><Relationship Id="rId132" Type="http://schemas.openxmlformats.org/officeDocument/2006/relationships/customXml" Target="../ink/ink128.xml"/><Relationship Id="rId153" Type="http://schemas.openxmlformats.org/officeDocument/2006/relationships/image" Target="../media/image138.png"/><Relationship Id="rId174" Type="http://schemas.openxmlformats.org/officeDocument/2006/relationships/customXml" Target="../ink/ink149.xml"/><Relationship Id="rId195" Type="http://schemas.openxmlformats.org/officeDocument/2006/relationships/image" Target="../media/image159.png"/><Relationship Id="rId209" Type="http://schemas.openxmlformats.org/officeDocument/2006/relationships/image" Target="../media/image166.png"/><Relationship Id="rId220" Type="http://schemas.openxmlformats.org/officeDocument/2006/relationships/customXml" Target="../ink/ink172.xml"/><Relationship Id="rId241" Type="http://schemas.openxmlformats.org/officeDocument/2006/relationships/image" Target="../media/image182.png"/><Relationship Id="rId15" Type="http://schemas.openxmlformats.org/officeDocument/2006/relationships/image" Target="../media/image69.png"/><Relationship Id="rId36" Type="http://schemas.openxmlformats.org/officeDocument/2006/relationships/customXml" Target="../ink/ink80.xml"/><Relationship Id="rId57" Type="http://schemas.openxmlformats.org/officeDocument/2006/relationships/image" Target="../media/image90.png"/><Relationship Id="rId262" Type="http://schemas.openxmlformats.org/officeDocument/2006/relationships/customXml" Target="../ink/ink193.xml"/><Relationship Id="rId283" Type="http://schemas.openxmlformats.org/officeDocument/2006/relationships/image" Target="../media/image203.png"/><Relationship Id="rId318" Type="http://schemas.openxmlformats.org/officeDocument/2006/relationships/customXml" Target="../ink/ink221.xml"/><Relationship Id="rId339" Type="http://schemas.openxmlformats.org/officeDocument/2006/relationships/image" Target="../media/image231.png"/><Relationship Id="rId78" Type="http://schemas.openxmlformats.org/officeDocument/2006/relationships/customXml" Target="../ink/ink101.xml"/><Relationship Id="rId99" Type="http://schemas.openxmlformats.org/officeDocument/2006/relationships/image" Target="../media/image111.png"/><Relationship Id="rId101" Type="http://schemas.openxmlformats.org/officeDocument/2006/relationships/image" Target="../media/image112.png"/><Relationship Id="rId122" Type="http://schemas.openxmlformats.org/officeDocument/2006/relationships/customXml" Target="../ink/ink123.xml"/><Relationship Id="rId143" Type="http://schemas.openxmlformats.org/officeDocument/2006/relationships/image" Target="../media/image133.png"/><Relationship Id="rId164" Type="http://schemas.openxmlformats.org/officeDocument/2006/relationships/customXml" Target="../ink/ink144.xml"/><Relationship Id="rId185" Type="http://schemas.openxmlformats.org/officeDocument/2006/relationships/image" Target="../media/image154.png"/><Relationship Id="rId9" Type="http://schemas.openxmlformats.org/officeDocument/2006/relationships/image" Target="../media/image66.png"/><Relationship Id="rId210" Type="http://schemas.openxmlformats.org/officeDocument/2006/relationships/customXml" Target="../ink/ink167.xml"/><Relationship Id="rId26" Type="http://schemas.openxmlformats.org/officeDocument/2006/relationships/customXml" Target="../ink/ink75.xml"/><Relationship Id="rId231" Type="http://schemas.openxmlformats.org/officeDocument/2006/relationships/image" Target="../media/image177.png"/><Relationship Id="rId252" Type="http://schemas.openxmlformats.org/officeDocument/2006/relationships/customXml" Target="../ink/ink188.xml"/><Relationship Id="rId273" Type="http://schemas.openxmlformats.org/officeDocument/2006/relationships/image" Target="../media/image198.png"/><Relationship Id="rId294" Type="http://schemas.openxmlformats.org/officeDocument/2006/relationships/customXml" Target="../ink/ink209.xml"/><Relationship Id="rId308" Type="http://schemas.openxmlformats.org/officeDocument/2006/relationships/customXml" Target="../ink/ink216.xml"/><Relationship Id="rId329" Type="http://schemas.openxmlformats.org/officeDocument/2006/relationships/image" Target="../media/image226.png"/><Relationship Id="rId47" Type="http://schemas.openxmlformats.org/officeDocument/2006/relationships/image" Target="../media/image85.png"/><Relationship Id="rId68" Type="http://schemas.openxmlformats.org/officeDocument/2006/relationships/customXml" Target="../ink/ink96.xml"/><Relationship Id="rId89" Type="http://schemas.openxmlformats.org/officeDocument/2006/relationships/image" Target="../media/image106.png"/><Relationship Id="rId112" Type="http://schemas.openxmlformats.org/officeDocument/2006/relationships/customXml" Target="../ink/ink118.xml"/><Relationship Id="rId133" Type="http://schemas.openxmlformats.org/officeDocument/2006/relationships/image" Target="../media/image128.png"/><Relationship Id="rId154" Type="http://schemas.openxmlformats.org/officeDocument/2006/relationships/customXml" Target="../ink/ink139.xml"/><Relationship Id="rId175" Type="http://schemas.openxmlformats.org/officeDocument/2006/relationships/image" Target="../media/image149.png"/><Relationship Id="rId340" Type="http://schemas.openxmlformats.org/officeDocument/2006/relationships/customXml" Target="../ink/ink232.xml"/><Relationship Id="rId196" Type="http://schemas.openxmlformats.org/officeDocument/2006/relationships/customXml" Target="../ink/ink160.xml"/><Relationship Id="rId200" Type="http://schemas.openxmlformats.org/officeDocument/2006/relationships/customXml" Target="../ink/ink162.xml"/><Relationship Id="rId16" Type="http://schemas.openxmlformats.org/officeDocument/2006/relationships/customXml" Target="../ink/ink70.xml"/><Relationship Id="rId221" Type="http://schemas.openxmlformats.org/officeDocument/2006/relationships/image" Target="../media/image172.png"/><Relationship Id="rId242" Type="http://schemas.openxmlformats.org/officeDocument/2006/relationships/customXml" Target="../ink/ink183.xml"/><Relationship Id="rId263" Type="http://schemas.openxmlformats.org/officeDocument/2006/relationships/image" Target="../media/image193.png"/><Relationship Id="rId284" Type="http://schemas.openxmlformats.org/officeDocument/2006/relationships/customXml" Target="../ink/ink204.xml"/><Relationship Id="rId319" Type="http://schemas.openxmlformats.org/officeDocument/2006/relationships/image" Target="../media/image221.png"/><Relationship Id="rId37" Type="http://schemas.openxmlformats.org/officeDocument/2006/relationships/image" Target="../media/image80.png"/><Relationship Id="rId58" Type="http://schemas.openxmlformats.org/officeDocument/2006/relationships/customXml" Target="../ink/ink91.xml"/><Relationship Id="rId79" Type="http://schemas.openxmlformats.org/officeDocument/2006/relationships/image" Target="../media/image101.png"/><Relationship Id="rId102" Type="http://schemas.openxmlformats.org/officeDocument/2006/relationships/customXml" Target="../ink/ink113.xml"/><Relationship Id="rId123" Type="http://schemas.openxmlformats.org/officeDocument/2006/relationships/image" Target="../media/image123.png"/><Relationship Id="rId144" Type="http://schemas.openxmlformats.org/officeDocument/2006/relationships/customXml" Target="../ink/ink134.xml"/><Relationship Id="rId330" Type="http://schemas.openxmlformats.org/officeDocument/2006/relationships/customXml" Target="../ink/ink227.xml"/><Relationship Id="rId90" Type="http://schemas.openxmlformats.org/officeDocument/2006/relationships/customXml" Target="../ink/ink107.xml"/><Relationship Id="rId165" Type="http://schemas.openxmlformats.org/officeDocument/2006/relationships/image" Target="../media/image144.png"/><Relationship Id="rId186" Type="http://schemas.openxmlformats.org/officeDocument/2006/relationships/customXml" Target="../ink/ink155.xml"/><Relationship Id="rId211" Type="http://schemas.openxmlformats.org/officeDocument/2006/relationships/image" Target="../media/image167.png"/><Relationship Id="rId232" Type="http://schemas.openxmlformats.org/officeDocument/2006/relationships/customXml" Target="../ink/ink178.xml"/><Relationship Id="rId253" Type="http://schemas.openxmlformats.org/officeDocument/2006/relationships/image" Target="../media/image188.png"/><Relationship Id="rId274" Type="http://schemas.openxmlformats.org/officeDocument/2006/relationships/customXml" Target="../ink/ink199.xml"/><Relationship Id="rId295" Type="http://schemas.openxmlformats.org/officeDocument/2006/relationships/image" Target="../media/image209.png"/><Relationship Id="rId309" Type="http://schemas.openxmlformats.org/officeDocument/2006/relationships/image" Target="../media/image216.png"/><Relationship Id="rId27" Type="http://schemas.openxmlformats.org/officeDocument/2006/relationships/image" Target="../media/image75.png"/><Relationship Id="rId48" Type="http://schemas.openxmlformats.org/officeDocument/2006/relationships/customXml" Target="../ink/ink86.xml"/><Relationship Id="rId69" Type="http://schemas.openxmlformats.org/officeDocument/2006/relationships/image" Target="../media/image96.png"/><Relationship Id="rId113" Type="http://schemas.openxmlformats.org/officeDocument/2006/relationships/image" Target="../media/image118.png"/><Relationship Id="rId134" Type="http://schemas.openxmlformats.org/officeDocument/2006/relationships/customXml" Target="../ink/ink129.xml"/><Relationship Id="rId320" Type="http://schemas.openxmlformats.org/officeDocument/2006/relationships/customXml" Target="../ink/ink222.xml"/><Relationship Id="rId80" Type="http://schemas.openxmlformats.org/officeDocument/2006/relationships/customXml" Target="../ink/ink102.xml"/><Relationship Id="rId155" Type="http://schemas.openxmlformats.org/officeDocument/2006/relationships/image" Target="../media/image139.png"/><Relationship Id="rId176" Type="http://schemas.openxmlformats.org/officeDocument/2006/relationships/customXml" Target="../ink/ink150.xml"/><Relationship Id="rId197" Type="http://schemas.openxmlformats.org/officeDocument/2006/relationships/image" Target="../media/image160.png"/><Relationship Id="rId341" Type="http://schemas.openxmlformats.org/officeDocument/2006/relationships/image" Target="../media/image232.png"/><Relationship Id="rId201" Type="http://schemas.openxmlformats.org/officeDocument/2006/relationships/image" Target="../media/image162.png"/><Relationship Id="rId222" Type="http://schemas.openxmlformats.org/officeDocument/2006/relationships/customXml" Target="../ink/ink173.xml"/><Relationship Id="rId243" Type="http://schemas.openxmlformats.org/officeDocument/2006/relationships/image" Target="../media/image183.png"/><Relationship Id="rId264" Type="http://schemas.openxmlformats.org/officeDocument/2006/relationships/customXml" Target="../ink/ink194.xml"/><Relationship Id="rId285" Type="http://schemas.openxmlformats.org/officeDocument/2006/relationships/image" Target="../media/image204.png"/><Relationship Id="rId17" Type="http://schemas.openxmlformats.org/officeDocument/2006/relationships/image" Target="../media/image70.png"/><Relationship Id="rId38" Type="http://schemas.openxmlformats.org/officeDocument/2006/relationships/customXml" Target="../ink/ink81.xml"/><Relationship Id="rId59" Type="http://schemas.openxmlformats.org/officeDocument/2006/relationships/image" Target="../media/image91.png"/><Relationship Id="rId103" Type="http://schemas.openxmlformats.org/officeDocument/2006/relationships/image" Target="../media/image113.png"/><Relationship Id="rId124" Type="http://schemas.openxmlformats.org/officeDocument/2006/relationships/customXml" Target="../ink/ink124.xml"/><Relationship Id="rId310" Type="http://schemas.openxmlformats.org/officeDocument/2006/relationships/customXml" Target="../ink/ink217.xml"/><Relationship Id="rId70" Type="http://schemas.openxmlformats.org/officeDocument/2006/relationships/customXml" Target="../ink/ink97.xml"/><Relationship Id="rId91" Type="http://schemas.openxmlformats.org/officeDocument/2006/relationships/image" Target="../media/image107.png"/><Relationship Id="rId145" Type="http://schemas.openxmlformats.org/officeDocument/2006/relationships/image" Target="../media/image134.png"/><Relationship Id="rId166" Type="http://schemas.openxmlformats.org/officeDocument/2006/relationships/customXml" Target="../ink/ink145.xml"/><Relationship Id="rId187" Type="http://schemas.openxmlformats.org/officeDocument/2006/relationships/image" Target="../media/image155.png"/><Relationship Id="rId331" Type="http://schemas.openxmlformats.org/officeDocument/2006/relationships/image" Target="../media/image227.png"/><Relationship Id="rId1" Type="http://schemas.openxmlformats.org/officeDocument/2006/relationships/slideLayout" Target="../slideLayouts/slideLayout2.xml"/><Relationship Id="rId212" Type="http://schemas.openxmlformats.org/officeDocument/2006/relationships/customXml" Target="../ink/ink168.xml"/><Relationship Id="rId233" Type="http://schemas.openxmlformats.org/officeDocument/2006/relationships/image" Target="../media/image178.png"/><Relationship Id="rId254" Type="http://schemas.openxmlformats.org/officeDocument/2006/relationships/customXml" Target="../ink/ink189.xml"/><Relationship Id="rId28" Type="http://schemas.openxmlformats.org/officeDocument/2006/relationships/customXml" Target="../ink/ink76.xml"/><Relationship Id="rId49" Type="http://schemas.openxmlformats.org/officeDocument/2006/relationships/image" Target="../media/image86.png"/><Relationship Id="rId114" Type="http://schemas.openxmlformats.org/officeDocument/2006/relationships/customXml" Target="../ink/ink119.xml"/><Relationship Id="rId275" Type="http://schemas.openxmlformats.org/officeDocument/2006/relationships/image" Target="../media/image199.png"/><Relationship Id="rId296" Type="http://schemas.openxmlformats.org/officeDocument/2006/relationships/customXml" Target="../ink/ink210.xml"/><Relationship Id="rId300" Type="http://schemas.openxmlformats.org/officeDocument/2006/relationships/customXml" Target="../ink/ink212.xml"/><Relationship Id="rId60" Type="http://schemas.openxmlformats.org/officeDocument/2006/relationships/customXml" Target="../ink/ink92.xml"/><Relationship Id="rId81" Type="http://schemas.openxmlformats.org/officeDocument/2006/relationships/image" Target="../media/image102.png"/><Relationship Id="rId135" Type="http://schemas.openxmlformats.org/officeDocument/2006/relationships/image" Target="../media/image129.png"/><Relationship Id="rId156" Type="http://schemas.openxmlformats.org/officeDocument/2006/relationships/customXml" Target="../ink/ink140.xml"/><Relationship Id="rId177" Type="http://schemas.openxmlformats.org/officeDocument/2006/relationships/image" Target="../media/image150.png"/><Relationship Id="rId198" Type="http://schemas.openxmlformats.org/officeDocument/2006/relationships/customXml" Target="../ink/ink161.xml"/><Relationship Id="rId321" Type="http://schemas.openxmlformats.org/officeDocument/2006/relationships/image" Target="../media/image222.png"/><Relationship Id="rId342" Type="http://schemas.openxmlformats.org/officeDocument/2006/relationships/customXml" Target="../ink/ink233.xml"/><Relationship Id="rId202" Type="http://schemas.openxmlformats.org/officeDocument/2006/relationships/customXml" Target="../ink/ink163.xml"/><Relationship Id="rId223" Type="http://schemas.openxmlformats.org/officeDocument/2006/relationships/image" Target="../media/image173.png"/><Relationship Id="rId244" Type="http://schemas.openxmlformats.org/officeDocument/2006/relationships/customXml" Target="../ink/ink184.xml"/><Relationship Id="rId18" Type="http://schemas.openxmlformats.org/officeDocument/2006/relationships/customXml" Target="../ink/ink71.xml"/><Relationship Id="rId39" Type="http://schemas.openxmlformats.org/officeDocument/2006/relationships/image" Target="../media/image81.png"/><Relationship Id="rId265" Type="http://schemas.openxmlformats.org/officeDocument/2006/relationships/image" Target="../media/image194.png"/><Relationship Id="rId286" Type="http://schemas.openxmlformats.org/officeDocument/2006/relationships/customXml" Target="../ink/ink205.xml"/><Relationship Id="rId50" Type="http://schemas.openxmlformats.org/officeDocument/2006/relationships/customXml" Target="../ink/ink87.xml"/><Relationship Id="rId104" Type="http://schemas.openxmlformats.org/officeDocument/2006/relationships/customXml" Target="../ink/ink114.xml"/><Relationship Id="rId125" Type="http://schemas.openxmlformats.org/officeDocument/2006/relationships/image" Target="../media/image124.png"/><Relationship Id="rId146" Type="http://schemas.openxmlformats.org/officeDocument/2006/relationships/customXml" Target="../ink/ink135.xml"/><Relationship Id="rId167" Type="http://schemas.openxmlformats.org/officeDocument/2006/relationships/image" Target="../media/image145.png"/><Relationship Id="rId188" Type="http://schemas.openxmlformats.org/officeDocument/2006/relationships/customXml" Target="../ink/ink156.xml"/><Relationship Id="rId311" Type="http://schemas.openxmlformats.org/officeDocument/2006/relationships/image" Target="../media/image217.png"/><Relationship Id="rId332" Type="http://schemas.openxmlformats.org/officeDocument/2006/relationships/customXml" Target="../ink/ink228.xml"/><Relationship Id="rId71" Type="http://schemas.openxmlformats.org/officeDocument/2006/relationships/image" Target="../media/image97.png"/><Relationship Id="rId92" Type="http://schemas.openxmlformats.org/officeDocument/2006/relationships/customXml" Target="../ink/ink108.xml"/><Relationship Id="rId213" Type="http://schemas.openxmlformats.org/officeDocument/2006/relationships/image" Target="../media/image168.png"/><Relationship Id="rId234" Type="http://schemas.openxmlformats.org/officeDocument/2006/relationships/customXml" Target="../ink/ink179.xml"/><Relationship Id="rId2" Type="http://schemas.openxmlformats.org/officeDocument/2006/relationships/customXml" Target="../ink/ink63.xml"/><Relationship Id="rId29" Type="http://schemas.openxmlformats.org/officeDocument/2006/relationships/image" Target="../media/image76.png"/><Relationship Id="rId255" Type="http://schemas.openxmlformats.org/officeDocument/2006/relationships/image" Target="../media/image189.png"/><Relationship Id="rId276" Type="http://schemas.openxmlformats.org/officeDocument/2006/relationships/customXml" Target="../ink/ink200.xml"/><Relationship Id="rId297" Type="http://schemas.openxmlformats.org/officeDocument/2006/relationships/image" Target="../media/image210.png"/><Relationship Id="rId40" Type="http://schemas.openxmlformats.org/officeDocument/2006/relationships/customXml" Target="../ink/ink82.xml"/><Relationship Id="rId115" Type="http://schemas.openxmlformats.org/officeDocument/2006/relationships/image" Target="../media/image119.png"/><Relationship Id="rId136" Type="http://schemas.openxmlformats.org/officeDocument/2006/relationships/customXml" Target="../ink/ink130.xml"/><Relationship Id="rId157" Type="http://schemas.openxmlformats.org/officeDocument/2006/relationships/image" Target="../media/image140.png"/><Relationship Id="rId178" Type="http://schemas.openxmlformats.org/officeDocument/2006/relationships/customXml" Target="../ink/ink151.xml"/><Relationship Id="rId301" Type="http://schemas.openxmlformats.org/officeDocument/2006/relationships/image" Target="../media/image212.png"/><Relationship Id="rId322" Type="http://schemas.openxmlformats.org/officeDocument/2006/relationships/customXml" Target="../ink/ink223.xml"/><Relationship Id="rId343" Type="http://schemas.openxmlformats.org/officeDocument/2006/relationships/image" Target="../media/image233.png"/><Relationship Id="rId61" Type="http://schemas.openxmlformats.org/officeDocument/2006/relationships/image" Target="../media/image92.png"/><Relationship Id="rId82" Type="http://schemas.openxmlformats.org/officeDocument/2006/relationships/customXml" Target="../ink/ink103.xml"/><Relationship Id="rId199" Type="http://schemas.openxmlformats.org/officeDocument/2006/relationships/image" Target="../media/image161.png"/><Relationship Id="rId203" Type="http://schemas.openxmlformats.org/officeDocument/2006/relationships/image" Target="../media/image163.png"/><Relationship Id="rId19" Type="http://schemas.openxmlformats.org/officeDocument/2006/relationships/image" Target="../media/image71.png"/><Relationship Id="rId224" Type="http://schemas.openxmlformats.org/officeDocument/2006/relationships/customXml" Target="../ink/ink174.xml"/><Relationship Id="rId245" Type="http://schemas.openxmlformats.org/officeDocument/2006/relationships/image" Target="../media/image184.png"/><Relationship Id="rId266" Type="http://schemas.openxmlformats.org/officeDocument/2006/relationships/customXml" Target="../ink/ink195.xml"/><Relationship Id="rId287" Type="http://schemas.openxmlformats.org/officeDocument/2006/relationships/image" Target="../media/image205.png"/><Relationship Id="rId30" Type="http://schemas.openxmlformats.org/officeDocument/2006/relationships/customXml" Target="../ink/ink77.xml"/><Relationship Id="rId105" Type="http://schemas.openxmlformats.org/officeDocument/2006/relationships/image" Target="../media/image114.png"/><Relationship Id="rId126" Type="http://schemas.openxmlformats.org/officeDocument/2006/relationships/customXml" Target="../ink/ink125.xml"/><Relationship Id="rId147" Type="http://schemas.openxmlformats.org/officeDocument/2006/relationships/image" Target="../media/image135.png"/><Relationship Id="rId168" Type="http://schemas.openxmlformats.org/officeDocument/2006/relationships/customXml" Target="../ink/ink146.xml"/><Relationship Id="rId312" Type="http://schemas.openxmlformats.org/officeDocument/2006/relationships/customXml" Target="../ink/ink218.xml"/><Relationship Id="rId333" Type="http://schemas.openxmlformats.org/officeDocument/2006/relationships/image" Target="../media/image228.png"/><Relationship Id="rId51" Type="http://schemas.openxmlformats.org/officeDocument/2006/relationships/image" Target="../media/image87.png"/><Relationship Id="rId72" Type="http://schemas.openxmlformats.org/officeDocument/2006/relationships/customXml" Target="../ink/ink98.xml"/><Relationship Id="rId93" Type="http://schemas.openxmlformats.org/officeDocument/2006/relationships/image" Target="../media/image108.png"/><Relationship Id="rId189" Type="http://schemas.openxmlformats.org/officeDocument/2006/relationships/image" Target="../media/image156.png"/><Relationship Id="rId3" Type="http://schemas.openxmlformats.org/officeDocument/2006/relationships/image" Target="../media/image2.png"/><Relationship Id="rId214" Type="http://schemas.openxmlformats.org/officeDocument/2006/relationships/customXml" Target="../ink/ink169.xml"/><Relationship Id="rId235" Type="http://schemas.openxmlformats.org/officeDocument/2006/relationships/image" Target="../media/image179.png"/><Relationship Id="rId256" Type="http://schemas.openxmlformats.org/officeDocument/2006/relationships/customXml" Target="../ink/ink190.xml"/><Relationship Id="rId277" Type="http://schemas.openxmlformats.org/officeDocument/2006/relationships/image" Target="../media/image200.png"/><Relationship Id="rId298" Type="http://schemas.openxmlformats.org/officeDocument/2006/relationships/customXml" Target="../ink/ink211.xml"/><Relationship Id="rId116" Type="http://schemas.openxmlformats.org/officeDocument/2006/relationships/customXml" Target="../ink/ink120.xml"/><Relationship Id="rId137" Type="http://schemas.openxmlformats.org/officeDocument/2006/relationships/image" Target="../media/image130.png"/><Relationship Id="rId158" Type="http://schemas.openxmlformats.org/officeDocument/2006/relationships/customXml" Target="../ink/ink141.xml"/><Relationship Id="rId302" Type="http://schemas.openxmlformats.org/officeDocument/2006/relationships/customXml" Target="../ink/ink213.xml"/><Relationship Id="rId323" Type="http://schemas.openxmlformats.org/officeDocument/2006/relationships/image" Target="../media/image223.png"/><Relationship Id="rId344" Type="http://schemas.openxmlformats.org/officeDocument/2006/relationships/customXml" Target="../ink/ink234.xml"/><Relationship Id="rId20" Type="http://schemas.openxmlformats.org/officeDocument/2006/relationships/customXml" Target="../ink/ink72.xml"/><Relationship Id="rId41" Type="http://schemas.openxmlformats.org/officeDocument/2006/relationships/image" Target="../media/image82.png"/><Relationship Id="rId62" Type="http://schemas.openxmlformats.org/officeDocument/2006/relationships/customXml" Target="../ink/ink93.xml"/><Relationship Id="rId83" Type="http://schemas.openxmlformats.org/officeDocument/2006/relationships/image" Target="../media/image103.png"/><Relationship Id="rId179" Type="http://schemas.openxmlformats.org/officeDocument/2006/relationships/image" Target="../media/image151.png"/><Relationship Id="rId190" Type="http://schemas.openxmlformats.org/officeDocument/2006/relationships/customXml" Target="../ink/ink157.xml"/><Relationship Id="rId204" Type="http://schemas.openxmlformats.org/officeDocument/2006/relationships/customXml" Target="../ink/ink164.xml"/><Relationship Id="rId225" Type="http://schemas.openxmlformats.org/officeDocument/2006/relationships/image" Target="../media/image174.png"/><Relationship Id="rId246" Type="http://schemas.openxmlformats.org/officeDocument/2006/relationships/customXml" Target="../ink/ink185.xml"/><Relationship Id="rId267" Type="http://schemas.openxmlformats.org/officeDocument/2006/relationships/image" Target="../media/image195.png"/><Relationship Id="rId288" Type="http://schemas.openxmlformats.org/officeDocument/2006/relationships/customXml" Target="../ink/ink206.xml"/><Relationship Id="rId106" Type="http://schemas.openxmlformats.org/officeDocument/2006/relationships/customXml" Target="../ink/ink115.xml"/><Relationship Id="rId127" Type="http://schemas.openxmlformats.org/officeDocument/2006/relationships/image" Target="../media/image125.png"/><Relationship Id="rId313" Type="http://schemas.openxmlformats.org/officeDocument/2006/relationships/image" Target="../media/image218.png"/><Relationship Id="rId10" Type="http://schemas.openxmlformats.org/officeDocument/2006/relationships/customXml" Target="../ink/ink67.xml"/><Relationship Id="rId31" Type="http://schemas.openxmlformats.org/officeDocument/2006/relationships/image" Target="../media/image77.png"/><Relationship Id="rId52" Type="http://schemas.openxmlformats.org/officeDocument/2006/relationships/customXml" Target="../ink/ink88.xml"/><Relationship Id="rId73" Type="http://schemas.openxmlformats.org/officeDocument/2006/relationships/image" Target="../media/image98.png"/><Relationship Id="rId94" Type="http://schemas.openxmlformats.org/officeDocument/2006/relationships/customXml" Target="../ink/ink109.xml"/><Relationship Id="rId148" Type="http://schemas.openxmlformats.org/officeDocument/2006/relationships/customXml" Target="../ink/ink136.xml"/><Relationship Id="rId169" Type="http://schemas.openxmlformats.org/officeDocument/2006/relationships/image" Target="../media/image146.png"/><Relationship Id="rId334" Type="http://schemas.openxmlformats.org/officeDocument/2006/relationships/customXml" Target="../ink/ink229.xml"/><Relationship Id="rId4" Type="http://schemas.openxmlformats.org/officeDocument/2006/relationships/customXml" Target="../ink/ink64.xml"/><Relationship Id="rId180" Type="http://schemas.openxmlformats.org/officeDocument/2006/relationships/customXml" Target="../ink/ink152.xml"/><Relationship Id="rId215" Type="http://schemas.openxmlformats.org/officeDocument/2006/relationships/image" Target="../media/image169.png"/><Relationship Id="rId236" Type="http://schemas.openxmlformats.org/officeDocument/2006/relationships/customXml" Target="../ink/ink180.xml"/><Relationship Id="rId257" Type="http://schemas.openxmlformats.org/officeDocument/2006/relationships/image" Target="../media/image190.png"/><Relationship Id="rId278" Type="http://schemas.openxmlformats.org/officeDocument/2006/relationships/customXml" Target="../ink/ink201.xml"/><Relationship Id="rId303" Type="http://schemas.openxmlformats.org/officeDocument/2006/relationships/image" Target="../media/image213.png"/><Relationship Id="rId42" Type="http://schemas.openxmlformats.org/officeDocument/2006/relationships/customXml" Target="../ink/ink83.xml"/><Relationship Id="rId84" Type="http://schemas.openxmlformats.org/officeDocument/2006/relationships/customXml" Target="../ink/ink104.xml"/><Relationship Id="rId138" Type="http://schemas.openxmlformats.org/officeDocument/2006/relationships/customXml" Target="../ink/ink131.xml"/><Relationship Id="rId345" Type="http://schemas.openxmlformats.org/officeDocument/2006/relationships/image" Target="../media/image234.png"/><Relationship Id="rId191" Type="http://schemas.openxmlformats.org/officeDocument/2006/relationships/image" Target="../media/image157.png"/><Relationship Id="rId205" Type="http://schemas.openxmlformats.org/officeDocument/2006/relationships/image" Target="../media/image164.png"/><Relationship Id="rId247" Type="http://schemas.openxmlformats.org/officeDocument/2006/relationships/image" Target="../media/image185.png"/><Relationship Id="rId107" Type="http://schemas.openxmlformats.org/officeDocument/2006/relationships/image" Target="../media/image115.png"/><Relationship Id="rId289" Type="http://schemas.openxmlformats.org/officeDocument/2006/relationships/image" Target="../media/image206.png"/><Relationship Id="rId11" Type="http://schemas.openxmlformats.org/officeDocument/2006/relationships/image" Target="../media/image67.png"/><Relationship Id="rId53" Type="http://schemas.openxmlformats.org/officeDocument/2006/relationships/image" Target="../media/image88.png"/><Relationship Id="rId149" Type="http://schemas.openxmlformats.org/officeDocument/2006/relationships/image" Target="../media/image136.png"/><Relationship Id="rId314" Type="http://schemas.openxmlformats.org/officeDocument/2006/relationships/customXml" Target="../ink/ink219.xml"/><Relationship Id="rId95" Type="http://schemas.openxmlformats.org/officeDocument/2006/relationships/image" Target="../media/image109.png"/><Relationship Id="rId160" Type="http://schemas.openxmlformats.org/officeDocument/2006/relationships/customXml" Target="../ink/ink142.xml"/><Relationship Id="rId216" Type="http://schemas.openxmlformats.org/officeDocument/2006/relationships/customXml" Target="../ink/ink170.xml"/><Relationship Id="rId258" Type="http://schemas.openxmlformats.org/officeDocument/2006/relationships/customXml" Target="../ink/ink191.xml"/><Relationship Id="rId22" Type="http://schemas.openxmlformats.org/officeDocument/2006/relationships/customXml" Target="../ink/ink73.xml"/><Relationship Id="rId64" Type="http://schemas.openxmlformats.org/officeDocument/2006/relationships/customXml" Target="../ink/ink94.xml"/><Relationship Id="rId118" Type="http://schemas.openxmlformats.org/officeDocument/2006/relationships/customXml" Target="../ink/ink121.xml"/><Relationship Id="rId325" Type="http://schemas.openxmlformats.org/officeDocument/2006/relationships/image" Target="../media/image224.png"/><Relationship Id="rId171" Type="http://schemas.openxmlformats.org/officeDocument/2006/relationships/image" Target="../media/image147.png"/><Relationship Id="rId227" Type="http://schemas.openxmlformats.org/officeDocument/2006/relationships/image" Target="../media/image175.png"/><Relationship Id="rId269" Type="http://schemas.openxmlformats.org/officeDocument/2006/relationships/image" Target="../media/image196.png"/><Relationship Id="rId33" Type="http://schemas.openxmlformats.org/officeDocument/2006/relationships/image" Target="../media/image78.png"/><Relationship Id="rId129" Type="http://schemas.openxmlformats.org/officeDocument/2006/relationships/image" Target="../media/image126.png"/><Relationship Id="rId280" Type="http://schemas.openxmlformats.org/officeDocument/2006/relationships/customXml" Target="../ink/ink202.xml"/><Relationship Id="rId336" Type="http://schemas.openxmlformats.org/officeDocument/2006/relationships/customXml" Target="../ink/ink230.xml"/><Relationship Id="rId75" Type="http://schemas.openxmlformats.org/officeDocument/2006/relationships/image" Target="../media/image99.png"/><Relationship Id="rId140" Type="http://schemas.openxmlformats.org/officeDocument/2006/relationships/customXml" Target="../ink/ink132.xml"/><Relationship Id="rId182" Type="http://schemas.openxmlformats.org/officeDocument/2006/relationships/customXml" Target="../ink/ink153.xml"/><Relationship Id="rId6" Type="http://schemas.openxmlformats.org/officeDocument/2006/relationships/customXml" Target="../ink/ink65.xml"/><Relationship Id="rId238" Type="http://schemas.openxmlformats.org/officeDocument/2006/relationships/customXml" Target="../ink/ink181.xml"/><Relationship Id="rId291" Type="http://schemas.openxmlformats.org/officeDocument/2006/relationships/image" Target="../media/image207.png"/><Relationship Id="rId305" Type="http://schemas.openxmlformats.org/officeDocument/2006/relationships/image" Target="../media/image214.png"/><Relationship Id="rId347" Type="http://schemas.openxmlformats.org/officeDocument/2006/relationships/image" Target="../media/image235.png"/><Relationship Id="rId44" Type="http://schemas.openxmlformats.org/officeDocument/2006/relationships/customXml" Target="../ink/ink84.xml"/><Relationship Id="rId86" Type="http://schemas.openxmlformats.org/officeDocument/2006/relationships/customXml" Target="../ink/ink105.xml"/><Relationship Id="rId151" Type="http://schemas.openxmlformats.org/officeDocument/2006/relationships/image" Target="../media/image137.png"/><Relationship Id="rId193" Type="http://schemas.openxmlformats.org/officeDocument/2006/relationships/image" Target="../media/image158.png"/><Relationship Id="rId207" Type="http://schemas.openxmlformats.org/officeDocument/2006/relationships/image" Target="../media/image165.png"/><Relationship Id="rId249" Type="http://schemas.openxmlformats.org/officeDocument/2006/relationships/image" Target="../media/image186.png"/><Relationship Id="rId13" Type="http://schemas.openxmlformats.org/officeDocument/2006/relationships/image" Target="../media/image68.png"/><Relationship Id="rId109" Type="http://schemas.openxmlformats.org/officeDocument/2006/relationships/image" Target="../media/image116.png"/><Relationship Id="rId260" Type="http://schemas.openxmlformats.org/officeDocument/2006/relationships/customXml" Target="../ink/ink192.xml"/><Relationship Id="rId316" Type="http://schemas.openxmlformats.org/officeDocument/2006/relationships/customXml" Target="../ink/ink220.xml"/><Relationship Id="rId55" Type="http://schemas.openxmlformats.org/officeDocument/2006/relationships/image" Target="../media/image89.png"/><Relationship Id="rId97" Type="http://schemas.openxmlformats.org/officeDocument/2006/relationships/image" Target="../media/image110.png"/><Relationship Id="rId120" Type="http://schemas.openxmlformats.org/officeDocument/2006/relationships/customXml" Target="../ink/ink122.xml"/><Relationship Id="rId162" Type="http://schemas.openxmlformats.org/officeDocument/2006/relationships/customXml" Target="../ink/ink143.xml"/><Relationship Id="rId218" Type="http://schemas.openxmlformats.org/officeDocument/2006/relationships/customXml" Target="../ink/ink171.xml"/><Relationship Id="rId271" Type="http://schemas.openxmlformats.org/officeDocument/2006/relationships/image" Target="../media/image197.png"/><Relationship Id="rId24" Type="http://schemas.openxmlformats.org/officeDocument/2006/relationships/customXml" Target="../ink/ink74.xml"/><Relationship Id="rId66" Type="http://schemas.openxmlformats.org/officeDocument/2006/relationships/customXml" Target="../ink/ink95.xml"/><Relationship Id="rId131" Type="http://schemas.openxmlformats.org/officeDocument/2006/relationships/image" Target="../media/image127.png"/><Relationship Id="rId327" Type="http://schemas.openxmlformats.org/officeDocument/2006/relationships/image" Target="../media/image225.png"/><Relationship Id="rId173" Type="http://schemas.openxmlformats.org/officeDocument/2006/relationships/image" Target="../media/image148.png"/><Relationship Id="rId229" Type="http://schemas.openxmlformats.org/officeDocument/2006/relationships/image" Target="../media/image176.png"/><Relationship Id="rId240" Type="http://schemas.openxmlformats.org/officeDocument/2006/relationships/customXml" Target="../ink/ink18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12.xml"/><Relationship Id="rId7" Type="http://schemas.openxmlformats.org/officeDocument/2006/relationships/customXml" Target="../ink/ink236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4.xml"/><Relationship Id="rId10" Type="http://schemas.openxmlformats.org/officeDocument/2006/relationships/image" Target="../media/image3.emf"/><Relationship Id="rId4" Type="http://schemas.openxmlformats.org/officeDocument/2006/relationships/tags" Target="../tags/tag13.xml"/><Relationship Id="rId9" Type="http://schemas.openxmlformats.org/officeDocument/2006/relationships/customXml" Target="../ink/ink23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7" Type="http://schemas.openxmlformats.org/officeDocument/2006/relationships/image" Target="../media/image4.emf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customXml" Target="../ink/ink238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5" Type="http://schemas.openxmlformats.org/officeDocument/2006/relationships/image" Target="../media/image236.png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dirty="0"/>
              <a:t>Calculs stœchiométriques des gaz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 err="1"/>
              <a:t>Ch</a:t>
            </a:r>
            <a:r>
              <a:rPr lang="fr-CA" dirty="0"/>
              <a:t> 03 p. 131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1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923984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dirty="0"/>
              <a:t>Démarche pour calculs stœchiométriques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10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fr-CA" b="1" dirty="0"/>
              <a:t>P. 132-133</a:t>
            </a:r>
          </a:p>
          <a:p>
            <a:r>
              <a:rPr lang="fr-CA" b="1" dirty="0"/>
              <a:t>NE PAS UTILISER MÉTHODE 01 DU MANUEL</a:t>
            </a:r>
            <a:endParaRPr lang="fr-CA" u="sng" dirty="0"/>
          </a:p>
          <a:p>
            <a:pPr lvl="1"/>
            <a:r>
              <a:rPr lang="fr-CA" dirty="0"/>
              <a:t>Évitez faire les correspondances avec des masses ou des litres</a:t>
            </a:r>
          </a:p>
          <a:p>
            <a:pPr lvl="1"/>
            <a:r>
              <a:rPr lang="fr-CA" b="1" dirty="0"/>
              <a:t>Je déconseille fortement</a:t>
            </a:r>
          </a:p>
          <a:p>
            <a:pPr lvl="1"/>
            <a:endParaRPr lang="fr-CA" dirty="0"/>
          </a:p>
          <a:p>
            <a:r>
              <a:rPr lang="fr-CA" dirty="0"/>
              <a:t>Utilisez la 2</a:t>
            </a:r>
            <a:r>
              <a:rPr lang="fr-CA" baseline="30000" dirty="0"/>
              <a:t>ème</a:t>
            </a:r>
            <a:r>
              <a:rPr lang="fr-CA" dirty="0"/>
              <a:t> méthode</a:t>
            </a:r>
          </a:p>
          <a:p>
            <a:pPr lvl="1"/>
            <a:r>
              <a:rPr lang="fr-CA" dirty="0"/>
              <a:t>Faites les correspondances avec des </a:t>
            </a:r>
            <a:r>
              <a:rPr lang="fr-CA" b="1" i="1" u="sng" dirty="0"/>
              <a:t>MOLES</a:t>
            </a:r>
            <a:endParaRPr lang="fr-CA" i="1" dirty="0"/>
          </a:p>
          <a:p>
            <a:pPr lvl="1"/>
            <a:r>
              <a:rPr lang="fr-CA" dirty="0"/>
              <a:t>Techniquement on peut le faire avec des volumes si il n’y a pas de changement de T/P mais je te le déconseille fortement</a:t>
            </a:r>
          </a:p>
          <a:p>
            <a:pPr lvl="1"/>
            <a:endParaRPr lang="fr-CA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Encre 5"/>
              <p14:cNvContentPartPr/>
              <p14:nvPr>
                <p:custDataLst>
                  <p:tags r:id="rId4"/>
                </p:custDataLst>
              </p14:nvPr>
            </p14:nvContentPartPr>
            <p14:xfrm>
              <a:off x="5486400" y="1981200"/>
              <a:ext cx="3167640" cy="2362320"/>
            </p14:xfrm>
          </p:contentPart>
        </mc:Choice>
        <mc:Fallback xmlns="">
          <p:pic>
            <p:nvPicPr>
              <p:cNvPr id="6" name="Encre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477040" y="1971840"/>
                <a:ext cx="3186360" cy="2381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64604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dirty="0"/>
              <a:t>Démarche pour calculs stœchiométriques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11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  <p:custDataLst>
              <p:tags r:id="rId3"/>
            </p:custDataLst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CA" dirty="0"/>
              <a:t>Balance ton équation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Identifie ton réactif et produit 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Convertis tes quantités en moles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Fait la correspondance (produit croisé)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Fait ton calcul avec loi des gaz parfait ou loi générale des gaz avec la quantité de moles obtenue</a:t>
            </a:r>
          </a:p>
        </p:txBody>
      </p:sp>
    </p:spTree>
    <p:extLst>
      <p:ext uri="{BB962C8B-B14F-4D97-AF65-F5344CB8AC3E}">
        <p14:creationId xmlns:p14="http://schemas.microsoft.com/office/powerpoint/2010/main" val="3468417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dirty="0"/>
              <a:t>Commentaire sur exercices et corrigé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12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  <p:custDataLst>
              <p:tags r:id="rId3"/>
            </p:custDataLst>
          </p:nvPr>
        </p:nvSpPr>
        <p:spPr/>
        <p:txBody>
          <a:bodyPr>
            <a:normAutofit fontScale="92500"/>
          </a:bodyPr>
          <a:lstStyle/>
          <a:p>
            <a:r>
              <a:rPr lang="fr-CA" dirty="0"/>
              <a:t>Raccourci: stœchiométrie avec proportion des coefficients et en fonction du volume</a:t>
            </a:r>
          </a:p>
          <a:p>
            <a:pPr lvl="1"/>
            <a:r>
              <a:rPr lang="fr-CA" dirty="0"/>
              <a:t>Si les conditions de température et pression sont constantes avant et après, tu peux faire une comparaison directe (proportion) avec n et V</a:t>
            </a:r>
          </a:p>
          <a:p>
            <a:pPr lvl="1"/>
            <a:r>
              <a:rPr lang="fr-CA" dirty="0"/>
              <a:t>Tous les réactifs et produits sont gazeux</a:t>
            </a:r>
          </a:p>
          <a:p>
            <a:r>
              <a:rPr lang="fr-CA" dirty="0"/>
              <a:t>Cependant, la correspondance par moles (n) fonctionne toujours. Ensuite tu calcules le résultat désiré avec PV=</a:t>
            </a:r>
            <a:r>
              <a:rPr lang="fr-CA" dirty="0" err="1"/>
              <a:t>nRT</a:t>
            </a:r>
            <a:endParaRPr lang="fr-CA" dirty="0"/>
          </a:p>
          <a:p>
            <a:r>
              <a:rPr lang="fr-CA" dirty="0"/>
              <a:t>Tu peux faire des comparaisons avec les volumes molaires à TAPN et TPN</a:t>
            </a:r>
          </a:p>
          <a:p>
            <a:pPr lvl="1"/>
            <a:r>
              <a:rPr lang="fr-CA" dirty="0"/>
              <a:t>Mais tu dois les mémoriser ou les calculer</a:t>
            </a:r>
          </a:p>
          <a:p>
            <a:r>
              <a:rPr lang="fr-CA" dirty="0"/>
              <a:t>Selon le manuel, les correspondances se font avec L ou g. Cette méthode n’est pas universelle. Tu vas éprouver des difficultés pour le reste de l’année si tu n’es pas capable de faire des correspondances avec les moles et les coefficients.</a:t>
            </a:r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15E01AFD-427E-45F7-A82B-66A2683E3CF7}"/>
              </a:ext>
            </a:extLst>
          </p:cNvPr>
          <p:cNvGrpSpPr/>
          <p:nvPr/>
        </p:nvGrpSpPr>
        <p:grpSpPr>
          <a:xfrm>
            <a:off x="6422614" y="2210562"/>
            <a:ext cx="904680" cy="651240"/>
            <a:chOff x="6422614" y="2210562"/>
            <a:chExt cx="904680" cy="651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5" name="Encre 4">
                  <a:extLst>
                    <a:ext uri="{FF2B5EF4-FFF2-40B4-BE49-F238E27FC236}">
                      <a16:creationId xmlns:a16="http://schemas.microsoft.com/office/drawing/2014/main" id="{2086118B-5F31-45C2-83FE-AFD04BC0D322}"/>
                    </a:ext>
                  </a:extLst>
                </p14:cNvPr>
                <p14:cNvContentPartPr/>
                <p14:nvPr/>
              </p14:nvContentPartPr>
              <p14:xfrm>
                <a:off x="6422614" y="2367882"/>
                <a:ext cx="106200" cy="493920"/>
              </p14:xfrm>
            </p:contentPart>
          </mc:Choice>
          <mc:Fallback>
            <p:pic>
              <p:nvPicPr>
                <p:cNvPr id="5" name="Encre 4">
                  <a:extLst>
                    <a:ext uri="{FF2B5EF4-FFF2-40B4-BE49-F238E27FC236}">
                      <a16:creationId xmlns:a16="http://schemas.microsoft.com/office/drawing/2014/main" id="{2086118B-5F31-45C2-83FE-AFD04BC0D322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6413614" y="2358882"/>
                  <a:ext cx="123840" cy="51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6" name="Encre 5">
                  <a:extLst>
                    <a:ext uri="{FF2B5EF4-FFF2-40B4-BE49-F238E27FC236}">
                      <a16:creationId xmlns:a16="http://schemas.microsoft.com/office/drawing/2014/main" id="{35D23747-CBCB-41BE-9D9E-4F69913F0930}"/>
                    </a:ext>
                  </a:extLst>
                </p14:cNvPr>
                <p14:cNvContentPartPr/>
                <p14:nvPr/>
              </p14:nvContentPartPr>
              <p14:xfrm>
                <a:off x="6425854" y="2345562"/>
                <a:ext cx="179640" cy="228600"/>
              </p14:xfrm>
            </p:contentPart>
          </mc:Choice>
          <mc:Fallback>
            <p:pic>
              <p:nvPicPr>
                <p:cNvPr id="6" name="Encre 5">
                  <a:extLst>
                    <a:ext uri="{FF2B5EF4-FFF2-40B4-BE49-F238E27FC236}">
                      <a16:creationId xmlns:a16="http://schemas.microsoft.com/office/drawing/2014/main" id="{35D23747-CBCB-41BE-9D9E-4F69913F0930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417214" y="2336922"/>
                  <a:ext cx="197280" cy="24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7" name="Encre 6">
                  <a:extLst>
                    <a:ext uri="{FF2B5EF4-FFF2-40B4-BE49-F238E27FC236}">
                      <a16:creationId xmlns:a16="http://schemas.microsoft.com/office/drawing/2014/main" id="{3D045DFE-6AD6-4D57-9978-27D02EF8DBEB}"/>
                    </a:ext>
                  </a:extLst>
                </p14:cNvPr>
                <p14:cNvContentPartPr/>
                <p14:nvPr/>
              </p14:nvContentPartPr>
              <p14:xfrm>
                <a:off x="6692614" y="2533122"/>
                <a:ext cx="23040" cy="48600"/>
              </p14:xfrm>
            </p:contentPart>
          </mc:Choice>
          <mc:Fallback>
            <p:pic>
              <p:nvPicPr>
                <p:cNvPr id="7" name="Encre 6">
                  <a:extLst>
                    <a:ext uri="{FF2B5EF4-FFF2-40B4-BE49-F238E27FC236}">
                      <a16:creationId xmlns:a16="http://schemas.microsoft.com/office/drawing/2014/main" id="{3D045DFE-6AD6-4D57-9978-27D02EF8DBEB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6683614" y="2524122"/>
                  <a:ext cx="40680" cy="6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8" name="Encre 7">
                  <a:extLst>
                    <a:ext uri="{FF2B5EF4-FFF2-40B4-BE49-F238E27FC236}">
                      <a16:creationId xmlns:a16="http://schemas.microsoft.com/office/drawing/2014/main" id="{8A3BB611-4CCA-4043-803E-215097105EF3}"/>
                    </a:ext>
                  </a:extLst>
                </p14:cNvPr>
                <p14:cNvContentPartPr/>
                <p14:nvPr/>
              </p14:nvContentPartPr>
              <p14:xfrm>
                <a:off x="6783334" y="2291202"/>
                <a:ext cx="63720" cy="288360"/>
              </p14:xfrm>
            </p:contentPart>
          </mc:Choice>
          <mc:Fallback>
            <p:pic>
              <p:nvPicPr>
                <p:cNvPr id="8" name="Encre 7">
                  <a:extLst>
                    <a:ext uri="{FF2B5EF4-FFF2-40B4-BE49-F238E27FC236}">
                      <a16:creationId xmlns:a16="http://schemas.microsoft.com/office/drawing/2014/main" id="{8A3BB611-4CCA-4043-803E-215097105EF3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6774334" y="2282562"/>
                  <a:ext cx="81360" cy="30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9" name="Encre 8">
                  <a:extLst>
                    <a:ext uri="{FF2B5EF4-FFF2-40B4-BE49-F238E27FC236}">
                      <a16:creationId xmlns:a16="http://schemas.microsoft.com/office/drawing/2014/main" id="{195240C1-E7F6-49AF-8EE6-F8BEB866E417}"/>
                    </a:ext>
                  </a:extLst>
                </p14:cNvPr>
                <p14:cNvContentPartPr/>
                <p14:nvPr/>
              </p14:nvContentPartPr>
              <p14:xfrm>
                <a:off x="6910774" y="2218842"/>
                <a:ext cx="292320" cy="282960"/>
              </p14:xfrm>
            </p:contentPart>
          </mc:Choice>
          <mc:Fallback>
            <p:pic>
              <p:nvPicPr>
                <p:cNvPr id="9" name="Encre 8">
                  <a:extLst>
                    <a:ext uri="{FF2B5EF4-FFF2-40B4-BE49-F238E27FC236}">
                      <a16:creationId xmlns:a16="http://schemas.microsoft.com/office/drawing/2014/main" id="{195240C1-E7F6-49AF-8EE6-F8BEB866E417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6901774" y="2210202"/>
                  <a:ext cx="309960" cy="30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0" name="Encre 9">
                  <a:extLst>
                    <a:ext uri="{FF2B5EF4-FFF2-40B4-BE49-F238E27FC236}">
                      <a16:creationId xmlns:a16="http://schemas.microsoft.com/office/drawing/2014/main" id="{85C54256-4D94-43A6-BEFE-DE1957234F64}"/>
                    </a:ext>
                  </a:extLst>
                </p14:cNvPr>
                <p14:cNvContentPartPr/>
                <p14:nvPr/>
              </p14:nvContentPartPr>
              <p14:xfrm>
                <a:off x="7255654" y="2210562"/>
                <a:ext cx="71640" cy="311400"/>
              </p14:xfrm>
            </p:contentPart>
          </mc:Choice>
          <mc:Fallback>
            <p:pic>
              <p:nvPicPr>
                <p:cNvPr id="10" name="Encre 9">
                  <a:extLst>
                    <a:ext uri="{FF2B5EF4-FFF2-40B4-BE49-F238E27FC236}">
                      <a16:creationId xmlns:a16="http://schemas.microsoft.com/office/drawing/2014/main" id="{85C54256-4D94-43A6-BEFE-DE1957234F64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7247014" y="2201922"/>
                  <a:ext cx="89280" cy="3290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4243910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/>
              <a:t>Exercices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13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  <p:custDataLst>
              <p:tags r:id="rId3"/>
            </p:custDataLst>
          </p:nvPr>
        </p:nvSpPr>
        <p:spPr>
          <a:xfrm>
            <a:off x="609600" y="1219200"/>
            <a:ext cx="5442636" cy="2590800"/>
          </a:xfrm>
        </p:spPr>
        <p:txBody>
          <a:bodyPr>
            <a:normAutofit/>
          </a:bodyPr>
          <a:lstStyle/>
          <a:p>
            <a:r>
              <a:rPr lang="fr-CA" dirty="0">
                <a:highlight>
                  <a:srgbClr val="FFFF00"/>
                </a:highlight>
              </a:rPr>
              <a:t>Dernier cours: </a:t>
            </a:r>
          </a:p>
          <a:p>
            <a:r>
              <a:rPr lang="fr-CA" dirty="0"/>
              <a:t>Manomètre + Loi Dalton</a:t>
            </a:r>
          </a:p>
          <a:p>
            <a:pPr lvl="1"/>
            <a:r>
              <a:rPr lang="fr-CA" dirty="0"/>
              <a:t>p. 54 #6 à 9, 11</a:t>
            </a:r>
          </a:p>
          <a:p>
            <a:pPr lvl="1"/>
            <a:r>
              <a:rPr lang="fr-CA" dirty="0"/>
              <a:t>p.106 #1 à 6</a:t>
            </a:r>
          </a:p>
        </p:txBody>
      </p:sp>
      <p:pic>
        <p:nvPicPr>
          <p:cNvPr id="5" name="Image 5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2371137" y="3228533"/>
            <a:ext cx="7449726" cy="1476035"/>
          </a:xfrm>
          <a:prstGeom prst="rect">
            <a:avLst/>
          </a:prstGeom>
        </p:spPr>
      </p:pic>
      <p:sp>
        <p:nvSpPr>
          <p:cNvPr id="6" name="Content Placeholder 3"/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4495800" y="1219199"/>
            <a:ext cx="7086600" cy="2362201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dirty="0">
                <a:highlight>
                  <a:srgbClr val="00FF00"/>
                </a:highlight>
              </a:rPr>
              <a:t>Aujourd’hui:</a:t>
            </a:r>
          </a:p>
          <a:p>
            <a:r>
              <a:rPr lang="fr-CA" dirty="0"/>
              <a:t>Calculs stœchiométriques</a:t>
            </a:r>
          </a:p>
          <a:p>
            <a:pPr lvl="1"/>
            <a:r>
              <a:rPr lang="fr-CA" dirty="0"/>
              <a:t>p. 134 #2, 4 à 9</a:t>
            </a:r>
          </a:p>
          <a:p>
            <a:pPr lvl="1"/>
            <a:r>
              <a:rPr lang="fr-CA" dirty="0"/>
              <a:t>p. 142 #2, 4, 5</a:t>
            </a:r>
          </a:p>
          <a:p>
            <a:r>
              <a:rPr lang="fr-CA" dirty="0"/>
              <a:t>Quiz Moodle évalué : limite dimanche 25 </a:t>
            </a:r>
            <a:r>
              <a:rPr lang="fr-CA" dirty="0" err="1"/>
              <a:t>oct</a:t>
            </a:r>
            <a:r>
              <a:rPr lang="fr-CA" dirty="0"/>
              <a:t> 23h59</a:t>
            </a:r>
          </a:p>
        </p:txBody>
      </p:sp>
      <p:pic>
        <p:nvPicPr>
          <p:cNvPr id="7" name="Image 6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2371137" y="4704568"/>
            <a:ext cx="7449726" cy="1444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582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70B7A0-6FED-4853-A35D-98009EEA6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Exemple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FF4A657C-C3E9-45FF-B23D-9E288E4F2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2</a:t>
            </a:fld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02B8C35-807D-467B-B041-9FA6AEA14AA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Soit la réaction de combustion du butane (C</a:t>
            </a:r>
            <a:r>
              <a:rPr lang="fr-CA" baseline="-25000" dirty="0"/>
              <a:t>4</a:t>
            </a:r>
            <a:r>
              <a:rPr lang="fr-CA" dirty="0"/>
              <a:t>H</a:t>
            </a:r>
            <a:r>
              <a:rPr lang="fr-CA" baseline="-25000" dirty="0"/>
              <a:t>10</a:t>
            </a:r>
            <a:r>
              <a:rPr lang="fr-CA" dirty="0"/>
              <a:t>) utilisé dans un réchaud de camping: </a:t>
            </a:r>
          </a:p>
          <a:p>
            <a:pPr marL="1097280" lvl="4" indent="0">
              <a:buNone/>
            </a:pPr>
            <a:r>
              <a:rPr lang="fr-CA" sz="3200" dirty="0"/>
              <a:t>2 C</a:t>
            </a:r>
            <a:r>
              <a:rPr lang="fr-CA" sz="3200" baseline="-25000" dirty="0"/>
              <a:t>4</a:t>
            </a:r>
            <a:r>
              <a:rPr lang="fr-CA" sz="3200" dirty="0"/>
              <a:t>H</a:t>
            </a:r>
            <a:r>
              <a:rPr lang="fr-CA" sz="3200" baseline="-25000" dirty="0"/>
              <a:t>10</a:t>
            </a:r>
            <a:r>
              <a:rPr lang="fr-CA" sz="3200" dirty="0"/>
              <a:t>(g) + 13 O</a:t>
            </a:r>
            <a:r>
              <a:rPr lang="fr-CA" sz="3200" baseline="-25000" dirty="0"/>
              <a:t>2</a:t>
            </a:r>
            <a:r>
              <a:rPr lang="fr-CA" sz="3200" dirty="0"/>
              <a:t>(g) → 8 CO</a:t>
            </a:r>
            <a:r>
              <a:rPr lang="fr-CA" sz="3200" baseline="-25000" dirty="0"/>
              <a:t>2</a:t>
            </a:r>
            <a:r>
              <a:rPr lang="fr-CA" sz="3200" dirty="0"/>
              <a:t>(g) + 10 H</a:t>
            </a:r>
            <a:r>
              <a:rPr lang="fr-CA" sz="3200" baseline="-25000" dirty="0"/>
              <a:t>2</a:t>
            </a:r>
            <a:r>
              <a:rPr lang="fr-CA" sz="3200" dirty="0"/>
              <a:t>O(g) </a:t>
            </a:r>
          </a:p>
          <a:p>
            <a:pPr marL="274320" lvl="1" indent="0">
              <a:buNone/>
            </a:pPr>
            <a:endParaRPr lang="fr-CA" sz="2400" dirty="0"/>
          </a:p>
          <a:p>
            <a:pPr marL="274320" lvl="1" indent="0">
              <a:buNone/>
            </a:pPr>
            <a:r>
              <a:rPr lang="fr-CA" sz="2400" dirty="0"/>
              <a:t>Quel sera le volume de dioxyde de carbone produit si 145g de butane brûlent à TAPN? </a:t>
            </a:r>
          </a:p>
        </p:txBody>
      </p:sp>
    </p:spTree>
    <p:extLst>
      <p:ext uri="{BB962C8B-B14F-4D97-AF65-F5344CB8AC3E}">
        <p14:creationId xmlns:p14="http://schemas.microsoft.com/office/powerpoint/2010/main" val="3353075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70B7A0-6FED-4853-A35D-98009EEA6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Exemple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FF4A657C-C3E9-45FF-B23D-9E288E4F2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3</a:t>
            </a:fld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02B8C35-807D-467B-B041-9FA6AEA14AA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 indent="0">
              <a:buNone/>
            </a:pPr>
            <a:r>
              <a:rPr lang="fr-CA" sz="2400" dirty="0"/>
              <a:t>Quel sera le volume de dioxyde de carbone produit si 145g de butane brûlent à TAPN? </a:t>
            </a:r>
          </a:p>
          <a:p>
            <a:pPr marL="1097280" lvl="4" indent="0">
              <a:buNone/>
            </a:pPr>
            <a:r>
              <a:rPr lang="fr-CA" sz="3200" dirty="0"/>
              <a:t>2 C</a:t>
            </a:r>
            <a:r>
              <a:rPr lang="fr-CA" sz="3200" baseline="-25000" dirty="0"/>
              <a:t>4</a:t>
            </a:r>
            <a:r>
              <a:rPr lang="fr-CA" sz="3200" dirty="0"/>
              <a:t>H</a:t>
            </a:r>
            <a:r>
              <a:rPr lang="fr-CA" sz="3200" baseline="-25000" dirty="0"/>
              <a:t>10</a:t>
            </a:r>
            <a:r>
              <a:rPr lang="fr-CA" sz="3200" dirty="0"/>
              <a:t>(g) + 13 O</a:t>
            </a:r>
            <a:r>
              <a:rPr lang="fr-CA" sz="3200" baseline="-25000" dirty="0"/>
              <a:t>2</a:t>
            </a:r>
            <a:r>
              <a:rPr lang="fr-CA" sz="3200" dirty="0"/>
              <a:t>(g) → 8 CO</a:t>
            </a:r>
            <a:r>
              <a:rPr lang="fr-CA" sz="3200" baseline="-25000" dirty="0"/>
              <a:t>2</a:t>
            </a:r>
            <a:r>
              <a:rPr lang="fr-CA" sz="3200" dirty="0"/>
              <a:t>(g) + 10 H</a:t>
            </a:r>
            <a:r>
              <a:rPr lang="fr-CA" sz="3200" baseline="-25000" dirty="0"/>
              <a:t>2</a:t>
            </a:r>
            <a:r>
              <a:rPr lang="fr-CA" sz="3200" dirty="0"/>
              <a:t>O(g) </a:t>
            </a:r>
          </a:p>
          <a:p>
            <a:pPr marL="274320" lvl="1" indent="0">
              <a:buNone/>
            </a:pPr>
            <a:endParaRPr lang="fr-CA" sz="24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Encre 4">
                <a:extLst>
                  <a:ext uri="{FF2B5EF4-FFF2-40B4-BE49-F238E27FC236}">
                    <a16:creationId xmlns:a16="http://schemas.microsoft.com/office/drawing/2014/main" id="{062D73FC-057E-4D0D-8766-DF751DA29565}"/>
                  </a:ext>
                </a:extLst>
              </p14:cNvPr>
              <p14:cNvContentPartPr/>
              <p14:nvPr/>
            </p14:nvContentPartPr>
            <p14:xfrm>
              <a:off x="-373302" y="1620457"/>
              <a:ext cx="20160" cy="30960"/>
            </p14:xfrm>
          </p:contentPart>
        </mc:Choice>
        <mc:Fallback>
          <p:pic>
            <p:nvPicPr>
              <p:cNvPr id="5" name="Encre 4">
                <a:extLst>
                  <a:ext uri="{FF2B5EF4-FFF2-40B4-BE49-F238E27FC236}">
                    <a16:creationId xmlns:a16="http://schemas.microsoft.com/office/drawing/2014/main" id="{062D73FC-057E-4D0D-8766-DF751DA2956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382302" y="1611457"/>
                <a:ext cx="37800" cy="48600"/>
              </a:xfrm>
              <a:prstGeom prst="rect">
                <a:avLst/>
              </a:prstGeom>
            </p:spPr>
          </p:pic>
        </mc:Fallback>
      </mc:AlternateContent>
      <p:grpSp>
        <p:nvGrpSpPr>
          <p:cNvPr id="23" name="Groupe 22">
            <a:extLst>
              <a:ext uri="{FF2B5EF4-FFF2-40B4-BE49-F238E27FC236}">
                <a16:creationId xmlns:a16="http://schemas.microsoft.com/office/drawing/2014/main" id="{75E938D2-AE84-4293-A029-35FE2FEE07B2}"/>
              </a:ext>
            </a:extLst>
          </p:cNvPr>
          <p:cNvGrpSpPr/>
          <p:nvPr/>
        </p:nvGrpSpPr>
        <p:grpSpPr>
          <a:xfrm>
            <a:off x="889218" y="2721697"/>
            <a:ext cx="7482600" cy="815040"/>
            <a:chOff x="889218" y="2721697"/>
            <a:chExt cx="7482600" cy="815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6" name="Encre 5">
                  <a:extLst>
                    <a:ext uri="{FF2B5EF4-FFF2-40B4-BE49-F238E27FC236}">
                      <a16:creationId xmlns:a16="http://schemas.microsoft.com/office/drawing/2014/main" id="{18622CBB-6FF6-42FB-AAE4-3C427C657D57}"/>
                    </a:ext>
                  </a:extLst>
                </p14:cNvPr>
                <p14:cNvContentPartPr/>
                <p14:nvPr/>
              </p14:nvContentPartPr>
              <p14:xfrm>
                <a:off x="889218" y="2935537"/>
                <a:ext cx="74160" cy="329040"/>
              </p14:xfrm>
            </p:contentPart>
          </mc:Choice>
          <mc:Fallback>
            <p:pic>
              <p:nvPicPr>
                <p:cNvPr id="6" name="Encre 5">
                  <a:extLst>
                    <a:ext uri="{FF2B5EF4-FFF2-40B4-BE49-F238E27FC236}">
                      <a16:creationId xmlns:a16="http://schemas.microsoft.com/office/drawing/2014/main" id="{18622CBB-6FF6-42FB-AAE4-3C427C657D57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880578" y="2926897"/>
                  <a:ext cx="91800" cy="34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7" name="Encre 6">
                  <a:extLst>
                    <a:ext uri="{FF2B5EF4-FFF2-40B4-BE49-F238E27FC236}">
                      <a16:creationId xmlns:a16="http://schemas.microsoft.com/office/drawing/2014/main" id="{465419CC-A656-4466-8729-DB2C585A5A49}"/>
                    </a:ext>
                  </a:extLst>
                </p14:cNvPr>
                <p14:cNvContentPartPr/>
                <p14:nvPr/>
              </p14:nvContentPartPr>
              <p14:xfrm>
                <a:off x="1102338" y="3099697"/>
                <a:ext cx="172440" cy="42480"/>
              </p14:xfrm>
            </p:contentPart>
          </mc:Choice>
          <mc:Fallback>
            <p:pic>
              <p:nvPicPr>
                <p:cNvPr id="7" name="Encre 6">
                  <a:extLst>
                    <a:ext uri="{FF2B5EF4-FFF2-40B4-BE49-F238E27FC236}">
                      <a16:creationId xmlns:a16="http://schemas.microsoft.com/office/drawing/2014/main" id="{465419CC-A656-4466-8729-DB2C585A5A49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093698" y="3091057"/>
                  <a:ext cx="190080" cy="6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8" name="Encre 7">
                  <a:extLst>
                    <a:ext uri="{FF2B5EF4-FFF2-40B4-BE49-F238E27FC236}">
                      <a16:creationId xmlns:a16="http://schemas.microsoft.com/office/drawing/2014/main" id="{FE7C1C71-2F70-4E92-8B42-C6FD76BD4FAA}"/>
                    </a:ext>
                  </a:extLst>
                </p14:cNvPr>
                <p14:cNvContentPartPr/>
                <p14:nvPr/>
              </p14:nvContentPartPr>
              <p14:xfrm>
                <a:off x="1477458" y="2784697"/>
                <a:ext cx="266400" cy="601200"/>
              </p14:xfrm>
            </p:contentPart>
          </mc:Choice>
          <mc:Fallback>
            <p:pic>
              <p:nvPicPr>
                <p:cNvPr id="8" name="Encre 7">
                  <a:extLst>
                    <a:ext uri="{FF2B5EF4-FFF2-40B4-BE49-F238E27FC236}">
                      <a16:creationId xmlns:a16="http://schemas.microsoft.com/office/drawing/2014/main" id="{FE7C1C71-2F70-4E92-8B42-C6FD76BD4FAA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468458" y="2776057"/>
                  <a:ext cx="284040" cy="61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9" name="Encre 8">
                  <a:extLst>
                    <a:ext uri="{FF2B5EF4-FFF2-40B4-BE49-F238E27FC236}">
                      <a16:creationId xmlns:a16="http://schemas.microsoft.com/office/drawing/2014/main" id="{DFDF8F67-1B79-42DA-9E9C-B6636DED74B0}"/>
                    </a:ext>
                  </a:extLst>
                </p14:cNvPr>
                <p14:cNvContentPartPr/>
                <p14:nvPr/>
              </p14:nvContentPartPr>
              <p14:xfrm>
                <a:off x="1851498" y="2882617"/>
                <a:ext cx="20160" cy="127800"/>
              </p14:xfrm>
            </p:contentPart>
          </mc:Choice>
          <mc:Fallback>
            <p:pic>
              <p:nvPicPr>
                <p:cNvPr id="9" name="Encre 8">
                  <a:extLst>
                    <a:ext uri="{FF2B5EF4-FFF2-40B4-BE49-F238E27FC236}">
                      <a16:creationId xmlns:a16="http://schemas.microsoft.com/office/drawing/2014/main" id="{DFDF8F67-1B79-42DA-9E9C-B6636DED74B0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842858" y="2873617"/>
                  <a:ext cx="37800" cy="14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0" name="Encre 9">
                  <a:extLst>
                    <a:ext uri="{FF2B5EF4-FFF2-40B4-BE49-F238E27FC236}">
                      <a16:creationId xmlns:a16="http://schemas.microsoft.com/office/drawing/2014/main" id="{52E14BAD-5CF9-4E46-825D-0DE94E95EE9B}"/>
                    </a:ext>
                  </a:extLst>
                </p14:cNvPr>
                <p14:cNvContentPartPr/>
                <p14:nvPr/>
              </p14:nvContentPartPr>
              <p14:xfrm>
                <a:off x="1940418" y="3083137"/>
                <a:ext cx="229320" cy="184680"/>
              </p14:xfrm>
            </p:contentPart>
          </mc:Choice>
          <mc:Fallback>
            <p:pic>
              <p:nvPicPr>
                <p:cNvPr id="10" name="Encre 9">
                  <a:extLst>
                    <a:ext uri="{FF2B5EF4-FFF2-40B4-BE49-F238E27FC236}">
                      <a16:creationId xmlns:a16="http://schemas.microsoft.com/office/drawing/2014/main" id="{52E14BAD-5CF9-4E46-825D-0DE94E95EE9B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931778" y="3074137"/>
                  <a:ext cx="246960" cy="20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1" name="Encre 10">
                  <a:extLst>
                    <a:ext uri="{FF2B5EF4-FFF2-40B4-BE49-F238E27FC236}">
                      <a16:creationId xmlns:a16="http://schemas.microsoft.com/office/drawing/2014/main" id="{55B35701-9F4E-4EA5-AF44-585069BF4EAC}"/>
                    </a:ext>
                  </a:extLst>
                </p14:cNvPr>
                <p14:cNvContentPartPr/>
                <p14:nvPr/>
              </p14:nvContentPartPr>
              <p14:xfrm>
                <a:off x="2222298" y="3056497"/>
                <a:ext cx="176040" cy="480240"/>
              </p14:xfrm>
            </p:contentPart>
          </mc:Choice>
          <mc:Fallback>
            <p:pic>
              <p:nvPicPr>
                <p:cNvPr id="11" name="Encre 10">
                  <a:extLst>
                    <a:ext uri="{FF2B5EF4-FFF2-40B4-BE49-F238E27FC236}">
                      <a16:creationId xmlns:a16="http://schemas.microsoft.com/office/drawing/2014/main" id="{55B35701-9F4E-4EA5-AF44-585069BF4EAC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213658" y="3047497"/>
                  <a:ext cx="193680" cy="49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2" name="Encre 11">
                  <a:extLst>
                    <a:ext uri="{FF2B5EF4-FFF2-40B4-BE49-F238E27FC236}">
                      <a16:creationId xmlns:a16="http://schemas.microsoft.com/office/drawing/2014/main" id="{0D238597-B972-40F4-B26A-96AB951757A2}"/>
                    </a:ext>
                  </a:extLst>
                </p14:cNvPr>
                <p14:cNvContentPartPr/>
                <p14:nvPr/>
              </p14:nvContentPartPr>
              <p14:xfrm>
                <a:off x="2430018" y="3069817"/>
                <a:ext cx="658080" cy="184320"/>
              </p14:xfrm>
            </p:contentPart>
          </mc:Choice>
          <mc:Fallback>
            <p:pic>
              <p:nvPicPr>
                <p:cNvPr id="12" name="Encre 11">
                  <a:extLst>
                    <a:ext uri="{FF2B5EF4-FFF2-40B4-BE49-F238E27FC236}">
                      <a16:creationId xmlns:a16="http://schemas.microsoft.com/office/drawing/2014/main" id="{0D238597-B972-40F4-B26A-96AB951757A2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421018" y="3060817"/>
                  <a:ext cx="675720" cy="20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3" name="Encre 12">
                  <a:extLst>
                    <a:ext uri="{FF2B5EF4-FFF2-40B4-BE49-F238E27FC236}">
                      <a16:creationId xmlns:a16="http://schemas.microsoft.com/office/drawing/2014/main" id="{8A04F450-8FAA-40B6-BD4D-663C46571A9D}"/>
                    </a:ext>
                  </a:extLst>
                </p14:cNvPr>
                <p14:cNvContentPartPr/>
                <p14:nvPr/>
              </p14:nvContentPartPr>
              <p14:xfrm>
                <a:off x="3105738" y="2883337"/>
                <a:ext cx="1185120" cy="349560"/>
              </p14:xfrm>
            </p:contentPart>
          </mc:Choice>
          <mc:Fallback>
            <p:pic>
              <p:nvPicPr>
                <p:cNvPr id="13" name="Encre 12">
                  <a:extLst>
                    <a:ext uri="{FF2B5EF4-FFF2-40B4-BE49-F238E27FC236}">
                      <a16:creationId xmlns:a16="http://schemas.microsoft.com/office/drawing/2014/main" id="{8A04F450-8FAA-40B6-BD4D-663C46571A9D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3097098" y="2874337"/>
                  <a:ext cx="1202760" cy="36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4" name="Encre 13">
                  <a:extLst>
                    <a:ext uri="{FF2B5EF4-FFF2-40B4-BE49-F238E27FC236}">
                      <a16:creationId xmlns:a16="http://schemas.microsoft.com/office/drawing/2014/main" id="{CC874425-A2D9-46C7-BF5F-34250B9EEE61}"/>
                    </a:ext>
                  </a:extLst>
                </p14:cNvPr>
                <p14:cNvContentPartPr/>
                <p14:nvPr/>
              </p14:nvContentPartPr>
              <p14:xfrm>
                <a:off x="3507498" y="2809537"/>
                <a:ext cx="29520" cy="52200"/>
              </p14:xfrm>
            </p:contentPart>
          </mc:Choice>
          <mc:Fallback>
            <p:pic>
              <p:nvPicPr>
                <p:cNvPr id="14" name="Encre 13">
                  <a:extLst>
                    <a:ext uri="{FF2B5EF4-FFF2-40B4-BE49-F238E27FC236}">
                      <a16:creationId xmlns:a16="http://schemas.microsoft.com/office/drawing/2014/main" id="{CC874425-A2D9-46C7-BF5F-34250B9EEE61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3498498" y="2800897"/>
                  <a:ext cx="47160" cy="6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5" name="Encre 14">
                  <a:extLst>
                    <a:ext uri="{FF2B5EF4-FFF2-40B4-BE49-F238E27FC236}">
                      <a16:creationId xmlns:a16="http://schemas.microsoft.com/office/drawing/2014/main" id="{45D6953C-2433-4BFA-AA97-F7BEE3772C09}"/>
                    </a:ext>
                  </a:extLst>
                </p14:cNvPr>
                <p14:cNvContentPartPr/>
                <p14:nvPr/>
              </p14:nvContentPartPr>
              <p14:xfrm>
                <a:off x="2393658" y="2902417"/>
                <a:ext cx="832680" cy="123480"/>
              </p14:xfrm>
            </p:contentPart>
          </mc:Choice>
          <mc:Fallback>
            <p:pic>
              <p:nvPicPr>
                <p:cNvPr id="15" name="Encre 14">
                  <a:extLst>
                    <a:ext uri="{FF2B5EF4-FFF2-40B4-BE49-F238E27FC236}">
                      <a16:creationId xmlns:a16="http://schemas.microsoft.com/office/drawing/2014/main" id="{45D6953C-2433-4BFA-AA97-F7BEE3772C09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385018" y="2893417"/>
                  <a:ext cx="850320" cy="14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6" name="Encre 15">
                  <a:extLst>
                    <a:ext uri="{FF2B5EF4-FFF2-40B4-BE49-F238E27FC236}">
                      <a16:creationId xmlns:a16="http://schemas.microsoft.com/office/drawing/2014/main" id="{5FC11067-C522-4E93-932D-05C7083D058D}"/>
                    </a:ext>
                  </a:extLst>
                </p14:cNvPr>
                <p14:cNvContentPartPr/>
                <p14:nvPr/>
              </p14:nvContentPartPr>
              <p14:xfrm>
                <a:off x="4568778" y="2992057"/>
                <a:ext cx="371160" cy="256320"/>
              </p14:xfrm>
            </p:contentPart>
          </mc:Choice>
          <mc:Fallback>
            <p:pic>
              <p:nvPicPr>
                <p:cNvPr id="16" name="Encre 15">
                  <a:extLst>
                    <a:ext uri="{FF2B5EF4-FFF2-40B4-BE49-F238E27FC236}">
                      <a16:creationId xmlns:a16="http://schemas.microsoft.com/office/drawing/2014/main" id="{5FC11067-C522-4E93-932D-05C7083D058D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4560138" y="2983057"/>
                  <a:ext cx="388800" cy="27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7" name="Encre 16">
                  <a:extLst>
                    <a:ext uri="{FF2B5EF4-FFF2-40B4-BE49-F238E27FC236}">
                      <a16:creationId xmlns:a16="http://schemas.microsoft.com/office/drawing/2014/main" id="{DF359FD1-B4AE-4CA8-BFC2-796F1203EF26}"/>
                    </a:ext>
                  </a:extLst>
                </p14:cNvPr>
                <p14:cNvContentPartPr/>
                <p14:nvPr/>
              </p14:nvContentPartPr>
              <p14:xfrm>
                <a:off x="5038578" y="2819257"/>
                <a:ext cx="52200" cy="401040"/>
              </p14:xfrm>
            </p:contentPart>
          </mc:Choice>
          <mc:Fallback>
            <p:pic>
              <p:nvPicPr>
                <p:cNvPr id="17" name="Encre 16">
                  <a:extLst>
                    <a:ext uri="{FF2B5EF4-FFF2-40B4-BE49-F238E27FC236}">
                      <a16:creationId xmlns:a16="http://schemas.microsoft.com/office/drawing/2014/main" id="{DF359FD1-B4AE-4CA8-BFC2-796F1203EF26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5029938" y="2810257"/>
                  <a:ext cx="69840" cy="41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18" name="Encre 17">
                  <a:extLst>
                    <a:ext uri="{FF2B5EF4-FFF2-40B4-BE49-F238E27FC236}">
                      <a16:creationId xmlns:a16="http://schemas.microsoft.com/office/drawing/2014/main" id="{6EB11896-8265-4B6F-9A54-AD213CE081C1}"/>
                    </a:ext>
                  </a:extLst>
                </p14:cNvPr>
                <p14:cNvContentPartPr/>
                <p14:nvPr/>
              </p14:nvContentPartPr>
              <p14:xfrm>
                <a:off x="5011578" y="3000697"/>
                <a:ext cx="177480" cy="28800"/>
              </p14:xfrm>
            </p:contentPart>
          </mc:Choice>
          <mc:Fallback>
            <p:pic>
              <p:nvPicPr>
                <p:cNvPr id="18" name="Encre 17">
                  <a:extLst>
                    <a:ext uri="{FF2B5EF4-FFF2-40B4-BE49-F238E27FC236}">
                      <a16:creationId xmlns:a16="http://schemas.microsoft.com/office/drawing/2014/main" id="{6EB11896-8265-4B6F-9A54-AD213CE081C1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5002938" y="2991697"/>
                  <a:ext cx="195120" cy="4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19" name="Encre 18">
                  <a:extLst>
                    <a:ext uri="{FF2B5EF4-FFF2-40B4-BE49-F238E27FC236}">
                      <a16:creationId xmlns:a16="http://schemas.microsoft.com/office/drawing/2014/main" id="{63BBC054-4B1A-48F0-B45B-2385FE7AFB8D}"/>
                    </a:ext>
                  </a:extLst>
                </p14:cNvPr>
                <p14:cNvContentPartPr/>
                <p14:nvPr/>
              </p14:nvContentPartPr>
              <p14:xfrm>
                <a:off x="5532138" y="2811337"/>
                <a:ext cx="2525400" cy="375840"/>
              </p14:xfrm>
            </p:contentPart>
          </mc:Choice>
          <mc:Fallback>
            <p:pic>
              <p:nvPicPr>
                <p:cNvPr id="19" name="Encre 18">
                  <a:extLst>
                    <a:ext uri="{FF2B5EF4-FFF2-40B4-BE49-F238E27FC236}">
                      <a16:creationId xmlns:a16="http://schemas.microsoft.com/office/drawing/2014/main" id="{63BBC054-4B1A-48F0-B45B-2385FE7AFB8D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5523138" y="2802337"/>
                  <a:ext cx="2543040" cy="39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0" name="Encre 19">
                  <a:extLst>
                    <a:ext uri="{FF2B5EF4-FFF2-40B4-BE49-F238E27FC236}">
                      <a16:creationId xmlns:a16="http://schemas.microsoft.com/office/drawing/2014/main" id="{E0529EEB-383F-481C-804F-55C8E094418C}"/>
                    </a:ext>
                  </a:extLst>
                </p14:cNvPr>
                <p14:cNvContentPartPr/>
                <p14:nvPr/>
              </p14:nvContentPartPr>
              <p14:xfrm>
                <a:off x="7650738" y="2776777"/>
                <a:ext cx="197280" cy="80640"/>
              </p14:xfrm>
            </p:contentPart>
          </mc:Choice>
          <mc:Fallback>
            <p:pic>
              <p:nvPicPr>
                <p:cNvPr id="20" name="Encre 19">
                  <a:extLst>
                    <a:ext uri="{FF2B5EF4-FFF2-40B4-BE49-F238E27FC236}">
                      <a16:creationId xmlns:a16="http://schemas.microsoft.com/office/drawing/2014/main" id="{E0529EEB-383F-481C-804F-55C8E094418C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7642098" y="2768137"/>
                  <a:ext cx="214920" cy="9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1" name="Encre 20">
                  <a:extLst>
                    <a:ext uri="{FF2B5EF4-FFF2-40B4-BE49-F238E27FC236}">
                      <a16:creationId xmlns:a16="http://schemas.microsoft.com/office/drawing/2014/main" id="{EF3CF8CA-5829-43FE-BC1C-2E886D7B6BED}"/>
                    </a:ext>
                  </a:extLst>
                </p14:cNvPr>
                <p14:cNvContentPartPr/>
                <p14:nvPr/>
              </p14:nvContentPartPr>
              <p14:xfrm>
                <a:off x="8271378" y="2721697"/>
                <a:ext cx="39240" cy="347040"/>
              </p14:xfrm>
            </p:contentPart>
          </mc:Choice>
          <mc:Fallback>
            <p:pic>
              <p:nvPicPr>
                <p:cNvPr id="21" name="Encre 20">
                  <a:extLst>
                    <a:ext uri="{FF2B5EF4-FFF2-40B4-BE49-F238E27FC236}">
                      <a16:creationId xmlns:a16="http://schemas.microsoft.com/office/drawing/2014/main" id="{EF3CF8CA-5829-43FE-BC1C-2E886D7B6BED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8262738" y="2713057"/>
                  <a:ext cx="56880" cy="36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2" name="Encre 21">
                  <a:extLst>
                    <a:ext uri="{FF2B5EF4-FFF2-40B4-BE49-F238E27FC236}">
                      <a16:creationId xmlns:a16="http://schemas.microsoft.com/office/drawing/2014/main" id="{ABFA8009-D310-485A-B73B-9E897348B2E9}"/>
                    </a:ext>
                  </a:extLst>
                </p14:cNvPr>
                <p14:cNvContentPartPr/>
                <p14:nvPr/>
              </p14:nvContentPartPr>
              <p14:xfrm>
                <a:off x="8335818" y="3160177"/>
                <a:ext cx="36000" cy="25920"/>
              </p14:xfrm>
            </p:contentPart>
          </mc:Choice>
          <mc:Fallback>
            <p:pic>
              <p:nvPicPr>
                <p:cNvPr id="22" name="Encre 21">
                  <a:extLst>
                    <a:ext uri="{FF2B5EF4-FFF2-40B4-BE49-F238E27FC236}">
                      <a16:creationId xmlns:a16="http://schemas.microsoft.com/office/drawing/2014/main" id="{ABFA8009-D310-485A-B73B-9E897348B2E9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8327178" y="3151537"/>
                  <a:ext cx="53640" cy="43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2" name="Groupe 51">
            <a:extLst>
              <a:ext uri="{FF2B5EF4-FFF2-40B4-BE49-F238E27FC236}">
                <a16:creationId xmlns:a16="http://schemas.microsoft.com/office/drawing/2014/main" id="{C0E9FC4E-6157-48A6-BF17-3651BC3B180D}"/>
              </a:ext>
            </a:extLst>
          </p:cNvPr>
          <p:cNvGrpSpPr/>
          <p:nvPr/>
        </p:nvGrpSpPr>
        <p:grpSpPr>
          <a:xfrm>
            <a:off x="788058" y="3614857"/>
            <a:ext cx="3895200" cy="1027080"/>
            <a:chOff x="788058" y="3614857"/>
            <a:chExt cx="3895200" cy="1027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4" name="Encre 23">
                  <a:extLst>
                    <a:ext uri="{FF2B5EF4-FFF2-40B4-BE49-F238E27FC236}">
                      <a16:creationId xmlns:a16="http://schemas.microsoft.com/office/drawing/2014/main" id="{134BFA34-901F-490F-B8DD-AEF1BCF2593E}"/>
                    </a:ext>
                  </a:extLst>
                </p14:cNvPr>
                <p14:cNvContentPartPr/>
                <p14:nvPr/>
              </p14:nvContentPartPr>
              <p14:xfrm>
                <a:off x="926658" y="3740497"/>
                <a:ext cx="36720" cy="354960"/>
              </p14:xfrm>
            </p:contentPart>
          </mc:Choice>
          <mc:Fallback>
            <p:pic>
              <p:nvPicPr>
                <p:cNvPr id="24" name="Encre 23">
                  <a:extLst>
                    <a:ext uri="{FF2B5EF4-FFF2-40B4-BE49-F238E27FC236}">
                      <a16:creationId xmlns:a16="http://schemas.microsoft.com/office/drawing/2014/main" id="{134BFA34-901F-490F-B8DD-AEF1BCF2593E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918018" y="3731497"/>
                  <a:ext cx="54360" cy="37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25" name="Encre 24">
                  <a:extLst>
                    <a:ext uri="{FF2B5EF4-FFF2-40B4-BE49-F238E27FC236}">
                      <a16:creationId xmlns:a16="http://schemas.microsoft.com/office/drawing/2014/main" id="{B68AD2FF-7068-41A6-996F-61386EF7CA48}"/>
                    </a:ext>
                  </a:extLst>
                </p14:cNvPr>
                <p14:cNvContentPartPr/>
                <p14:nvPr/>
              </p14:nvContentPartPr>
              <p14:xfrm>
                <a:off x="866178" y="3677137"/>
                <a:ext cx="268920" cy="226080"/>
              </p14:xfrm>
            </p:contentPart>
          </mc:Choice>
          <mc:Fallback>
            <p:pic>
              <p:nvPicPr>
                <p:cNvPr id="25" name="Encre 24">
                  <a:extLst>
                    <a:ext uri="{FF2B5EF4-FFF2-40B4-BE49-F238E27FC236}">
                      <a16:creationId xmlns:a16="http://schemas.microsoft.com/office/drawing/2014/main" id="{B68AD2FF-7068-41A6-996F-61386EF7CA48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857538" y="3668137"/>
                  <a:ext cx="286560" cy="24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26" name="Encre 25">
                  <a:extLst>
                    <a:ext uri="{FF2B5EF4-FFF2-40B4-BE49-F238E27FC236}">
                      <a16:creationId xmlns:a16="http://schemas.microsoft.com/office/drawing/2014/main" id="{97E52362-BEF2-4C42-A659-9DBB333DBD05}"/>
                    </a:ext>
                  </a:extLst>
                </p14:cNvPr>
                <p14:cNvContentPartPr/>
                <p14:nvPr/>
              </p14:nvContentPartPr>
              <p14:xfrm>
                <a:off x="1203858" y="3910777"/>
                <a:ext cx="198000" cy="19440"/>
              </p14:xfrm>
            </p:contentPart>
          </mc:Choice>
          <mc:Fallback>
            <p:pic>
              <p:nvPicPr>
                <p:cNvPr id="26" name="Encre 25">
                  <a:extLst>
                    <a:ext uri="{FF2B5EF4-FFF2-40B4-BE49-F238E27FC236}">
                      <a16:creationId xmlns:a16="http://schemas.microsoft.com/office/drawing/2014/main" id="{97E52362-BEF2-4C42-A659-9DBB333DBD05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1194858" y="3902137"/>
                  <a:ext cx="215640" cy="3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27" name="Encre 26">
                  <a:extLst>
                    <a:ext uri="{FF2B5EF4-FFF2-40B4-BE49-F238E27FC236}">
                      <a16:creationId xmlns:a16="http://schemas.microsoft.com/office/drawing/2014/main" id="{AA7B8C2E-7FDA-4B40-8E08-35343190587B}"/>
                    </a:ext>
                  </a:extLst>
                </p14:cNvPr>
                <p14:cNvContentPartPr/>
                <p14:nvPr/>
              </p14:nvContentPartPr>
              <p14:xfrm>
                <a:off x="1250298" y="3731497"/>
                <a:ext cx="469080" cy="277920"/>
              </p14:xfrm>
            </p:contentPart>
          </mc:Choice>
          <mc:Fallback>
            <p:pic>
              <p:nvPicPr>
                <p:cNvPr id="27" name="Encre 26">
                  <a:extLst>
                    <a:ext uri="{FF2B5EF4-FFF2-40B4-BE49-F238E27FC236}">
                      <a16:creationId xmlns:a16="http://schemas.microsoft.com/office/drawing/2014/main" id="{AA7B8C2E-7FDA-4B40-8E08-35343190587B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1241658" y="3722857"/>
                  <a:ext cx="486720" cy="29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28" name="Encre 27">
                  <a:extLst>
                    <a:ext uri="{FF2B5EF4-FFF2-40B4-BE49-F238E27FC236}">
                      <a16:creationId xmlns:a16="http://schemas.microsoft.com/office/drawing/2014/main" id="{2CA610D3-5763-438B-AFD4-F29123D144E5}"/>
                    </a:ext>
                  </a:extLst>
                </p14:cNvPr>
                <p14:cNvContentPartPr/>
                <p14:nvPr/>
              </p14:nvContentPartPr>
              <p14:xfrm>
                <a:off x="1804698" y="3766057"/>
                <a:ext cx="264240" cy="226440"/>
              </p14:xfrm>
            </p:contentPart>
          </mc:Choice>
          <mc:Fallback>
            <p:pic>
              <p:nvPicPr>
                <p:cNvPr id="28" name="Encre 27">
                  <a:extLst>
                    <a:ext uri="{FF2B5EF4-FFF2-40B4-BE49-F238E27FC236}">
                      <a16:creationId xmlns:a16="http://schemas.microsoft.com/office/drawing/2014/main" id="{2CA610D3-5763-438B-AFD4-F29123D144E5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1795698" y="3757057"/>
                  <a:ext cx="281880" cy="24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29" name="Encre 28">
                  <a:extLst>
                    <a:ext uri="{FF2B5EF4-FFF2-40B4-BE49-F238E27FC236}">
                      <a16:creationId xmlns:a16="http://schemas.microsoft.com/office/drawing/2014/main" id="{1995CE6B-D71D-4117-A1AD-A57ED5C75A0F}"/>
                    </a:ext>
                  </a:extLst>
                </p14:cNvPr>
                <p14:cNvContentPartPr/>
                <p14:nvPr/>
              </p14:nvContentPartPr>
              <p14:xfrm>
                <a:off x="2212218" y="3746977"/>
                <a:ext cx="47160" cy="232200"/>
              </p14:xfrm>
            </p:contentPart>
          </mc:Choice>
          <mc:Fallback>
            <p:pic>
              <p:nvPicPr>
                <p:cNvPr id="29" name="Encre 28">
                  <a:extLst>
                    <a:ext uri="{FF2B5EF4-FFF2-40B4-BE49-F238E27FC236}">
                      <a16:creationId xmlns:a16="http://schemas.microsoft.com/office/drawing/2014/main" id="{1995CE6B-D71D-4117-A1AD-A57ED5C75A0F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2203578" y="3737977"/>
                  <a:ext cx="64800" cy="24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30" name="Encre 29">
                  <a:extLst>
                    <a:ext uri="{FF2B5EF4-FFF2-40B4-BE49-F238E27FC236}">
                      <a16:creationId xmlns:a16="http://schemas.microsoft.com/office/drawing/2014/main" id="{461DBD45-DFD7-4618-979D-092756AE8D1E}"/>
                    </a:ext>
                  </a:extLst>
                </p14:cNvPr>
                <p14:cNvContentPartPr/>
                <p14:nvPr/>
              </p14:nvContentPartPr>
              <p14:xfrm>
                <a:off x="2341458" y="3969097"/>
                <a:ext cx="73800" cy="167400"/>
              </p14:xfrm>
            </p:contentPart>
          </mc:Choice>
          <mc:Fallback>
            <p:pic>
              <p:nvPicPr>
                <p:cNvPr id="30" name="Encre 29">
                  <a:extLst>
                    <a:ext uri="{FF2B5EF4-FFF2-40B4-BE49-F238E27FC236}">
                      <a16:creationId xmlns:a16="http://schemas.microsoft.com/office/drawing/2014/main" id="{461DBD45-DFD7-4618-979D-092756AE8D1E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2332458" y="3960457"/>
                  <a:ext cx="91440" cy="18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31" name="Encre 30">
                  <a:extLst>
                    <a:ext uri="{FF2B5EF4-FFF2-40B4-BE49-F238E27FC236}">
                      <a16:creationId xmlns:a16="http://schemas.microsoft.com/office/drawing/2014/main" id="{D648E213-6418-4684-AF1E-AB51FB7D7DEE}"/>
                    </a:ext>
                  </a:extLst>
                </p14:cNvPr>
                <p14:cNvContentPartPr/>
                <p14:nvPr/>
              </p14:nvContentPartPr>
              <p14:xfrm>
                <a:off x="2498778" y="3705937"/>
                <a:ext cx="234360" cy="252000"/>
              </p14:xfrm>
            </p:contentPart>
          </mc:Choice>
          <mc:Fallback>
            <p:pic>
              <p:nvPicPr>
                <p:cNvPr id="31" name="Encre 30">
                  <a:extLst>
                    <a:ext uri="{FF2B5EF4-FFF2-40B4-BE49-F238E27FC236}">
                      <a16:creationId xmlns:a16="http://schemas.microsoft.com/office/drawing/2014/main" id="{D648E213-6418-4684-AF1E-AB51FB7D7DEE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2490138" y="3697297"/>
                  <a:ext cx="252000" cy="26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32" name="Encre 31">
                  <a:extLst>
                    <a:ext uri="{FF2B5EF4-FFF2-40B4-BE49-F238E27FC236}">
                      <a16:creationId xmlns:a16="http://schemas.microsoft.com/office/drawing/2014/main" id="{AD513D3F-04B5-4B91-B9E3-6A9DBA81BDF4}"/>
                    </a:ext>
                  </a:extLst>
                </p14:cNvPr>
                <p14:cNvContentPartPr/>
                <p14:nvPr/>
              </p14:nvContentPartPr>
              <p14:xfrm>
                <a:off x="2903058" y="3712417"/>
                <a:ext cx="306000" cy="245160"/>
              </p14:xfrm>
            </p:contentPart>
          </mc:Choice>
          <mc:Fallback>
            <p:pic>
              <p:nvPicPr>
                <p:cNvPr id="32" name="Encre 31">
                  <a:extLst>
                    <a:ext uri="{FF2B5EF4-FFF2-40B4-BE49-F238E27FC236}">
                      <a16:creationId xmlns:a16="http://schemas.microsoft.com/office/drawing/2014/main" id="{AD513D3F-04B5-4B91-B9E3-6A9DBA81BDF4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2894418" y="3703777"/>
                  <a:ext cx="323640" cy="26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33" name="Encre 32">
                  <a:extLst>
                    <a:ext uri="{FF2B5EF4-FFF2-40B4-BE49-F238E27FC236}">
                      <a16:creationId xmlns:a16="http://schemas.microsoft.com/office/drawing/2014/main" id="{C2B49158-927E-4D95-A2E1-D86ED43ACCED}"/>
                    </a:ext>
                  </a:extLst>
                </p14:cNvPr>
                <p14:cNvContentPartPr/>
                <p14:nvPr/>
              </p14:nvContentPartPr>
              <p14:xfrm>
                <a:off x="3287538" y="3735097"/>
                <a:ext cx="41760" cy="232920"/>
              </p14:xfrm>
            </p:contentPart>
          </mc:Choice>
          <mc:Fallback>
            <p:pic>
              <p:nvPicPr>
                <p:cNvPr id="33" name="Encre 32">
                  <a:extLst>
                    <a:ext uri="{FF2B5EF4-FFF2-40B4-BE49-F238E27FC236}">
                      <a16:creationId xmlns:a16="http://schemas.microsoft.com/office/drawing/2014/main" id="{C2B49158-927E-4D95-A2E1-D86ED43ACCED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3278538" y="3726097"/>
                  <a:ext cx="59400" cy="25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34" name="Encre 33">
                  <a:extLst>
                    <a:ext uri="{FF2B5EF4-FFF2-40B4-BE49-F238E27FC236}">
                      <a16:creationId xmlns:a16="http://schemas.microsoft.com/office/drawing/2014/main" id="{82779DFF-2158-4C4A-BEA5-E72736136A9C}"/>
                    </a:ext>
                  </a:extLst>
                </p14:cNvPr>
                <p14:cNvContentPartPr/>
                <p14:nvPr/>
              </p14:nvContentPartPr>
              <p14:xfrm>
                <a:off x="3235338" y="3614857"/>
                <a:ext cx="209160" cy="219600"/>
              </p14:xfrm>
            </p:contentPart>
          </mc:Choice>
          <mc:Fallback>
            <p:pic>
              <p:nvPicPr>
                <p:cNvPr id="34" name="Encre 33">
                  <a:extLst>
                    <a:ext uri="{FF2B5EF4-FFF2-40B4-BE49-F238E27FC236}">
                      <a16:creationId xmlns:a16="http://schemas.microsoft.com/office/drawing/2014/main" id="{82779DFF-2158-4C4A-BEA5-E72736136A9C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3226338" y="3605857"/>
                  <a:ext cx="226800" cy="23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35" name="Encre 34">
                  <a:extLst>
                    <a:ext uri="{FF2B5EF4-FFF2-40B4-BE49-F238E27FC236}">
                      <a16:creationId xmlns:a16="http://schemas.microsoft.com/office/drawing/2014/main" id="{DEC1D746-D96B-47D6-9AB1-924D86A6B92A}"/>
                    </a:ext>
                  </a:extLst>
                </p14:cNvPr>
                <p14:cNvContentPartPr/>
                <p14:nvPr/>
              </p14:nvContentPartPr>
              <p14:xfrm>
                <a:off x="3413538" y="3788377"/>
                <a:ext cx="451440" cy="138240"/>
              </p14:xfrm>
            </p:contentPart>
          </mc:Choice>
          <mc:Fallback>
            <p:pic>
              <p:nvPicPr>
                <p:cNvPr id="35" name="Encre 34">
                  <a:extLst>
                    <a:ext uri="{FF2B5EF4-FFF2-40B4-BE49-F238E27FC236}">
                      <a16:creationId xmlns:a16="http://schemas.microsoft.com/office/drawing/2014/main" id="{DEC1D746-D96B-47D6-9AB1-924D86A6B92A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3404898" y="3779737"/>
                  <a:ext cx="469080" cy="15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37" name="Encre 36">
                  <a:extLst>
                    <a:ext uri="{FF2B5EF4-FFF2-40B4-BE49-F238E27FC236}">
                      <a16:creationId xmlns:a16="http://schemas.microsoft.com/office/drawing/2014/main" id="{237B71D1-1D68-4584-B216-34BF2B4108B5}"/>
                    </a:ext>
                  </a:extLst>
                </p14:cNvPr>
                <p14:cNvContentPartPr/>
                <p14:nvPr/>
              </p14:nvContentPartPr>
              <p14:xfrm>
                <a:off x="893178" y="4336657"/>
                <a:ext cx="34560" cy="305280"/>
              </p14:xfrm>
            </p:contentPart>
          </mc:Choice>
          <mc:Fallback>
            <p:pic>
              <p:nvPicPr>
                <p:cNvPr id="37" name="Encre 36">
                  <a:extLst>
                    <a:ext uri="{FF2B5EF4-FFF2-40B4-BE49-F238E27FC236}">
                      <a16:creationId xmlns:a16="http://schemas.microsoft.com/office/drawing/2014/main" id="{237B71D1-1D68-4584-B216-34BF2B4108B5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884538" y="4328017"/>
                  <a:ext cx="52200" cy="32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38" name="Encre 37">
                  <a:extLst>
                    <a:ext uri="{FF2B5EF4-FFF2-40B4-BE49-F238E27FC236}">
                      <a16:creationId xmlns:a16="http://schemas.microsoft.com/office/drawing/2014/main" id="{79C2FC1A-899C-41C2-BED2-469DB781D1A6}"/>
                    </a:ext>
                  </a:extLst>
                </p14:cNvPr>
                <p14:cNvContentPartPr/>
                <p14:nvPr/>
              </p14:nvContentPartPr>
              <p14:xfrm>
                <a:off x="788058" y="4325497"/>
                <a:ext cx="389160" cy="66600"/>
              </p14:xfrm>
            </p:contentPart>
          </mc:Choice>
          <mc:Fallback>
            <p:pic>
              <p:nvPicPr>
                <p:cNvPr id="38" name="Encre 37">
                  <a:extLst>
                    <a:ext uri="{FF2B5EF4-FFF2-40B4-BE49-F238E27FC236}">
                      <a16:creationId xmlns:a16="http://schemas.microsoft.com/office/drawing/2014/main" id="{79C2FC1A-899C-41C2-BED2-469DB781D1A6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779058" y="4316857"/>
                  <a:ext cx="406800" cy="8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39" name="Encre 38">
                  <a:extLst>
                    <a:ext uri="{FF2B5EF4-FFF2-40B4-BE49-F238E27FC236}">
                      <a16:creationId xmlns:a16="http://schemas.microsoft.com/office/drawing/2014/main" id="{535BAFF6-2376-44BC-B8D1-563D30377354}"/>
                    </a:ext>
                  </a:extLst>
                </p14:cNvPr>
                <p14:cNvContentPartPr/>
                <p14:nvPr/>
              </p14:nvContentPartPr>
              <p14:xfrm>
                <a:off x="1374138" y="4438537"/>
                <a:ext cx="167400" cy="112680"/>
              </p14:xfrm>
            </p:contentPart>
          </mc:Choice>
          <mc:Fallback>
            <p:pic>
              <p:nvPicPr>
                <p:cNvPr id="39" name="Encre 38">
                  <a:extLst>
                    <a:ext uri="{FF2B5EF4-FFF2-40B4-BE49-F238E27FC236}">
                      <a16:creationId xmlns:a16="http://schemas.microsoft.com/office/drawing/2014/main" id="{535BAFF6-2376-44BC-B8D1-563D30377354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1365498" y="4429897"/>
                  <a:ext cx="185040" cy="13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41" name="Encre 40">
                  <a:extLst>
                    <a:ext uri="{FF2B5EF4-FFF2-40B4-BE49-F238E27FC236}">
                      <a16:creationId xmlns:a16="http://schemas.microsoft.com/office/drawing/2014/main" id="{59E555E4-2958-47E0-97BF-F8E0B5D41B06}"/>
                    </a:ext>
                  </a:extLst>
                </p14:cNvPr>
                <p14:cNvContentPartPr/>
                <p14:nvPr/>
              </p14:nvContentPartPr>
              <p14:xfrm>
                <a:off x="1805778" y="4289857"/>
                <a:ext cx="200520" cy="262080"/>
              </p14:xfrm>
            </p:contentPart>
          </mc:Choice>
          <mc:Fallback>
            <p:pic>
              <p:nvPicPr>
                <p:cNvPr id="41" name="Encre 40">
                  <a:extLst>
                    <a:ext uri="{FF2B5EF4-FFF2-40B4-BE49-F238E27FC236}">
                      <a16:creationId xmlns:a16="http://schemas.microsoft.com/office/drawing/2014/main" id="{59E555E4-2958-47E0-97BF-F8E0B5D41B06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1797138" y="4281217"/>
                  <a:ext cx="218160" cy="27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42" name="Encre 41">
                  <a:extLst>
                    <a:ext uri="{FF2B5EF4-FFF2-40B4-BE49-F238E27FC236}">
                      <a16:creationId xmlns:a16="http://schemas.microsoft.com/office/drawing/2014/main" id="{B160A35D-963F-48A3-ADFB-CA493AD6F5CD}"/>
                    </a:ext>
                  </a:extLst>
                </p14:cNvPr>
                <p14:cNvContentPartPr/>
                <p14:nvPr/>
              </p14:nvContentPartPr>
              <p14:xfrm>
                <a:off x="2053458" y="4242337"/>
                <a:ext cx="124920" cy="50040"/>
              </p14:xfrm>
            </p:contentPart>
          </mc:Choice>
          <mc:Fallback>
            <p:pic>
              <p:nvPicPr>
                <p:cNvPr id="42" name="Encre 41">
                  <a:extLst>
                    <a:ext uri="{FF2B5EF4-FFF2-40B4-BE49-F238E27FC236}">
                      <a16:creationId xmlns:a16="http://schemas.microsoft.com/office/drawing/2014/main" id="{B160A35D-963F-48A3-ADFB-CA493AD6F5CD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2044818" y="4233697"/>
                  <a:ext cx="142560" cy="6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43" name="Encre 42">
                  <a:extLst>
                    <a:ext uri="{FF2B5EF4-FFF2-40B4-BE49-F238E27FC236}">
                      <a16:creationId xmlns:a16="http://schemas.microsoft.com/office/drawing/2014/main" id="{99C4C986-47CA-4554-8538-86865F734F7C}"/>
                    </a:ext>
                  </a:extLst>
                </p14:cNvPr>
                <p14:cNvContentPartPr/>
                <p14:nvPr/>
              </p14:nvContentPartPr>
              <p14:xfrm>
                <a:off x="2041218" y="4260697"/>
                <a:ext cx="168480" cy="288000"/>
              </p14:xfrm>
            </p:contentPart>
          </mc:Choice>
          <mc:Fallback>
            <p:pic>
              <p:nvPicPr>
                <p:cNvPr id="43" name="Encre 42">
                  <a:extLst>
                    <a:ext uri="{FF2B5EF4-FFF2-40B4-BE49-F238E27FC236}">
                      <a16:creationId xmlns:a16="http://schemas.microsoft.com/office/drawing/2014/main" id="{99C4C986-47CA-4554-8538-86865F734F7C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2032218" y="4252057"/>
                  <a:ext cx="186120" cy="30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44" name="Encre 43">
                  <a:extLst>
                    <a:ext uri="{FF2B5EF4-FFF2-40B4-BE49-F238E27FC236}">
                      <a16:creationId xmlns:a16="http://schemas.microsoft.com/office/drawing/2014/main" id="{61A4BC81-74AF-4ACB-95EC-9C23290A5DB8}"/>
                    </a:ext>
                  </a:extLst>
                </p14:cNvPr>
                <p14:cNvContentPartPr/>
                <p14:nvPr/>
              </p14:nvContentPartPr>
              <p14:xfrm>
                <a:off x="2303658" y="4294897"/>
                <a:ext cx="131400" cy="91800"/>
              </p14:xfrm>
            </p:contentPart>
          </mc:Choice>
          <mc:Fallback>
            <p:pic>
              <p:nvPicPr>
                <p:cNvPr id="44" name="Encre 43">
                  <a:extLst>
                    <a:ext uri="{FF2B5EF4-FFF2-40B4-BE49-F238E27FC236}">
                      <a16:creationId xmlns:a16="http://schemas.microsoft.com/office/drawing/2014/main" id="{61A4BC81-74AF-4ACB-95EC-9C23290A5DB8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2294658" y="4286257"/>
                  <a:ext cx="149040" cy="10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45" name="Encre 44">
                  <a:extLst>
                    <a:ext uri="{FF2B5EF4-FFF2-40B4-BE49-F238E27FC236}">
                      <a16:creationId xmlns:a16="http://schemas.microsoft.com/office/drawing/2014/main" id="{A0670F11-D1EE-4CDA-BF02-92F33F72DFA0}"/>
                    </a:ext>
                  </a:extLst>
                </p14:cNvPr>
                <p14:cNvContentPartPr/>
                <p14:nvPr/>
              </p14:nvContentPartPr>
              <p14:xfrm>
                <a:off x="2511378" y="4250977"/>
                <a:ext cx="516960" cy="286560"/>
              </p14:xfrm>
            </p:contentPart>
          </mc:Choice>
          <mc:Fallback>
            <p:pic>
              <p:nvPicPr>
                <p:cNvPr id="45" name="Encre 44">
                  <a:extLst>
                    <a:ext uri="{FF2B5EF4-FFF2-40B4-BE49-F238E27FC236}">
                      <a16:creationId xmlns:a16="http://schemas.microsoft.com/office/drawing/2014/main" id="{A0670F11-D1EE-4CDA-BF02-92F33F72DFA0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2502738" y="4242337"/>
                  <a:ext cx="534600" cy="30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46" name="Encre 45">
                  <a:extLst>
                    <a:ext uri="{FF2B5EF4-FFF2-40B4-BE49-F238E27FC236}">
                      <a16:creationId xmlns:a16="http://schemas.microsoft.com/office/drawing/2014/main" id="{F96CF40E-04F7-4996-A263-C64108BED0BE}"/>
                    </a:ext>
                  </a:extLst>
                </p14:cNvPr>
                <p14:cNvContentPartPr/>
                <p14:nvPr/>
              </p14:nvContentPartPr>
              <p14:xfrm>
                <a:off x="2905578" y="4398577"/>
                <a:ext cx="114840" cy="25920"/>
              </p14:xfrm>
            </p:contentPart>
          </mc:Choice>
          <mc:Fallback>
            <p:pic>
              <p:nvPicPr>
                <p:cNvPr id="46" name="Encre 45">
                  <a:extLst>
                    <a:ext uri="{FF2B5EF4-FFF2-40B4-BE49-F238E27FC236}">
                      <a16:creationId xmlns:a16="http://schemas.microsoft.com/office/drawing/2014/main" id="{F96CF40E-04F7-4996-A263-C64108BED0BE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2896578" y="4389577"/>
                  <a:ext cx="132480" cy="4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47" name="Encre 46">
                  <a:extLst>
                    <a:ext uri="{FF2B5EF4-FFF2-40B4-BE49-F238E27FC236}">
                      <a16:creationId xmlns:a16="http://schemas.microsoft.com/office/drawing/2014/main" id="{17EC51E5-A318-4645-8A29-E502B5A12259}"/>
                    </a:ext>
                  </a:extLst>
                </p14:cNvPr>
                <p14:cNvContentPartPr/>
                <p14:nvPr/>
              </p14:nvContentPartPr>
              <p14:xfrm>
                <a:off x="3223818" y="4244497"/>
                <a:ext cx="230760" cy="276120"/>
              </p14:xfrm>
            </p:contentPart>
          </mc:Choice>
          <mc:Fallback>
            <p:pic>
              <p:nvPicPr>
                <p:cNvPr id="47" name="Encre 46">
                  <a:extLst>
                    <a:ext uri="{FF2B5EF4-FFF2-40B4-BE49-F238E27FC236}">
                      <a16:creationId xmlns:a16="http://schemas.microsoft.com/office/drawing/2014/main" id="{17EC51E5-A318-4645-8A29-E502B5A12259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3214818" y="4235857"/>
                  <a:ext cx="248400" cy="29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48" name="Encre 47">
                  <a:extLst>
                    <a:ext uri="{FF2B5EF4-FFF2-40B4-BE49-F238E27FC236}">
                      <a16:creationId xmlns:a16="http://schemas.microsoft.com/office/drawing/2014/main" id="{6D13607B-50A5-4E57-9ED3-DD59DD03FB8E}"/>
                    </a:ext>
                  </a:extLst>
                </p14:cNvPr>
                <p14:cNvContentPartPr/>
                <p14:nvPr/>
              </p14:nvContentPartPr>
              <p14:xfrm>
                <a:off x="3596778" y="4205977"/>
                <a:ext cx="194760" cy="342720"/>
              </p14:xfrm>
            </p:contentPart>
          </mc:Choice>
          <mc:Fallback>
            <p:pic>
              <p:nvPicPr>
                <p:cNvPr id="48" name="Encre 47">
                  <a:extLst>
                    <a:ext uri="{FF2B5EF4-FFF2-40B4-BE49-F238E27FC236}">
                      <a16:creationId xmlns:a16="http://schemas.microsoft.com/office/drawing/2014/main" id="{6D13607B-50A5-4E57-9ED3-DD59DD03FB8E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3588138" y="4197337"/>
                  <a:ext cx="212400" cy="36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49" name="Encre 48">
                  <a:extLst>
                    <a:ext uri="{FF2B5EF4-FFF2-40B4-BE49-F238E27FC236}">
                      <a16:creationId xmlns:a16="http://schemas.microsoft.com/office/drawing/2014/main" id="{B3D52F5D-9987-48F4-910E-C6EC5BFBD371}"/>
                    </a:ext>
                  </a:extLst>
                </p14:cNvPr>
                <p14:cNvContentPartPr/>
                <p14:nvPr/>
              </p14:nvContentPartPr>
              <p14:xfrm>
                <a:off x="3871458" y="4186897"/>
                <a:ext cx="207360" cy="335880"/>
              </p14:xfrm>
            </p:contentPart>
          </mc:Choice>
          <mc:Fallback>
            <p:pic>
              <p:nvPicPr>
                <p:cNvPr id="49" name="Encre 48">
                  <a:extLst>
                    <a:ext uri="{FF2B5EF4-FFF2-40B4-BE49-F238E27FC236}">
                      <a16:creationId xmlns:a16="http://schemas.microsoft.com/office/drawing/2014/main" id="{B3D52F5D-9987-48F4-910E-C6EC5BFBD371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3862458" y="4177897"/>
                  <a:ext cx="225000" cy="35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50" name="Encre 49">
                  <a:extLst>
                    <a:ext uri="{FF2B5EF4-FFF2-40B4-BE49-F238E27FC236}">
                      <a16:creationId xmlns:a16="http://schemas.microsoft.com/office/drawing/2014/main" id="{C1647C0C-FB0A-455F-A1AF-0EA711BD373B}"/>
                    </a:ext>
                  </a:extLst>
                </p14:cNvPr>
                <p14:cNvContentPartPr/>
                <p14:nvPr/>
              </p14:nvContentPartPr>
              <p14:xfrm>
                <a:off x="4245858" y="4224337"/>
                <a:ext cx="86400" cy="271440"/>
              </p14:xfrm>
            </p:contentPart>
          </mc:Choice>
          <mc:Fallback>
            <p:pic>
              <p:nvPicPr>
                <p:cNvPr id="50" name="Encre 49">
                  <a:extLst>
                    <a:ext uri="{FF2B5EF4-FFF2-40B4-BE49-F238E27FC236}">
                      <a16:creationId xmlns:a16="http://schemas.microsoft.com/office/drawing/2014/main" id="{C1647C0C-FB0A-455F-A1AF-0EA711BD373B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4236858" y="4215337"/>
                  <a:ext cx="104040" cy="28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51" name="Encre 50">
                  <a:extLst>
                    <a:ext uri="{FF2B5EF4-FFF2-40B4-BE49-F238E27FC236}">
                      <a16:creationId xmlns:a16="http://schemas.microsoft.com/office/drawing/2014/main" id="{B8E15C88-07D7-4F71-A186-580A7D228501}"/>
                    </a:ext>
                  </a:extLst>
                </p14:cNvPr>
                <p14:cNvContentPartPr/>
                <p14:nvPr/>
              </p14:nvContentPartPr>
              <p14:xfrm>
                <a:off x="4285818" y="4208857"/>
                <a:ext cx="397440" cy="264960"/>
              </p14:xfrm>
            </p:contentPart>
          </mc:Choice>
          <mc:Fallback>
            <p:pic>
              <p:nvPicPr>
                <p:cNvPr id="51" name="Encre 50">
                  <a:extLst>
                    <a:ext uri="{FF2B5EF4-FFF2-40B4-BE49-F238E27FC236}">
                      <a16:creationId xmlns:a16="http://schemas.microsoft.com/office/drawing/2014/main" id="{B8E15C88-07D7-4F71-A186-580A7D228501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4277178" y="4199857"/>
                  <a:ext cx="415080" cy="282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90">
            <p14:nvContentPartPr>
              <p14:cNvPr id="53" name="Encre 52">
                <a:extLst>
                  <a:ext uri="{FF2B5EF4-FFF2-40B4-BE49-F238E27FC236}">
                    <a16:creationId xmlns:a16="http://schemas.microsoft.com/office/drawing/2014/main" id="{258BE599-B5A8-4B42-A63A-6B0281FAED7F}"/>
                  </a:ext>
                </a:extLst>
              </p14:cNvPr>
              <p14:cNvContentPartPr/>
              <p14:nvPr/>
            </p14:nvContentPartPr>
            <p14:xfrm>
              <a:off x="871938" y="4850377"/>
              <a:ext cx="151920" cy="348840"/>
            </p14:xfrm>
          </p:contentPart>
        </mc:Choice>
        <mc:Fallback>
          <p:pic>
            <p:nvPicPr>
              <p:cNvPr id="53" name="Encre 52">
                <a:extLst>
                  <a:ext uri="{FF2B5EF4-FFF2-40B4-BE49-F238E27FC236}">
                    <a16:creationId xmlns:a16="http://schemas.microsoft.com/office/drawing/2014/main" id="{258BE599-B5A8-4B42-A63A-6B0281FAED7F}"/>
                  </a:ext>
                </a:extLst>
              </p:cNvPr>
              <p:cNvPicPr/>
              <p:nvPr/>
            </p:nvPicPr>
            <p:blipFill>
              <a:blip r:embed="rId91"/>
              <a:stretch>
                <a:fillRect/>
              </a:stretch>
            </p:blipFill>
            <p:spPr>
              <a:xfrm>
                <a:off x="863298" y="4841377"/>
                <a:ext cx="169560" cy="366480"/>
              </a:xfrm>
              <a:prstGeom prst="rect">
                <a:avLst/>
              </a:prstGeom>
            </p:spPr>
          </p:pic>
        </mc:Fallback>
      </mc:AlternateContent>
      <p:grpSp>
        <p:nvGrpSpPr>
          <p:cNvPr id="60" name="Groupe 59">
            <a:extLst>
              <a:ext uri="{FF2B5EF4-FFF2-40B4-BE49-F238E27FC236}">
                <a16:creationId xmlns:a16="http://schemas.microsoft.com/office/drawing/2014/main" id="{6E6BFCDF-E3AA-4C63-80C2-B338E3F0C0D5}"/>
              </a:ext>
            </a:extLst>
          </p:cNvPr>
          <p:cNvGrpSpPr/>
          <p:nvPr/>
        </p:nvGrpSpPr>
        <p:grpSpPr>
          <a:xfrm>
            <a:off x="1074618" y="4986457"/>
            <a:ext cx="874800" cy="318240"/>
            <a:chOff x="1074618" y="4986457"/>
            <a:chExt cx="874800" cy="318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54" name="Encre 53">
                  <a:extLst>
                    <a:ext uri="{FF2B5EF4-FFF2-40B4-BE49-F238E27FC236}">
                      <a16:creationId xmlns:a16="http://schemas.microsoft.com/office/drawing/2014/main" id="{8123DA0C-BEDC-438D-9EC8-008006457A00}"/>
                    </a:ext>
                  </a:extLst>
                </p14:cNvPr>
                <p14:cNvContentPartPr/>
                <p14:nvPr/>
              </p14:nvContentPartPr>
              <p14:xfrm>
                <a:off x="1074618" y="5069617"/>
                <a:ext cx="148320" cy="173880"/>
              </p14:xfrm>
            </p:contentPart>
          </mc:Choice>
          <mc:Fallback>
            <p:pic>
              <p:nvPicPr>
                <p:cNvPr id="54" name="Encre 53">
                  <a:extLst>
                    <a:ext uri="{FF2B5EF4-FFF2-40B4-BE49-F238E27FC236}">
                      <a16:creationId xmlns:a16="http://schemas.microsoft.com/office/drawing/2014/main" id="{8123DA0C-BEDC-438D-9EC8-008006457A00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1065978" y="5060617"/>
                  <a:ext cx="165960" cy="19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55" name="Encre 54">
                  <a:extLst>
                    <a:ext uri="{FF2B5EF4-FFF2-40B4-BE49-F238E27FC236}">
                      <a16:creationId xmlns:a16="http://schemas.microsoft.com/office/drawing/2014/main" id="{BE4B8E73-0604-4894-91C9-1172A70FE7C3}"/>
                    </a:ext>
                  </a:extLst>
                </p14:cNvPr>
                <p14:cNvContentPartPr/>
                <p14:nvPr/>
              </p14:nvContentPartPr>
              <p14:xfrm>
                <a:off x="1253178" y="5118577"/>
                <a:ext cx="122040" cy="113760"/>
              </p14:xfrm>
            </p:contentPart>
          </mc:Choice>
          <mc:Fallback>
            <p:pic>
              <p:nvPicPr>
                <p:cNvPr id="55" name="Encre 54">
                  <a:extLst>
                    <a:ext uri="{FF2B5EF4-FFF2-40B4-BE49-F238E27FC236}">
                      <a16:creationId xmlns:a16="http://schemas.microsoft.com/office/drawing/2014/main" id="{BE4B8E73-0604-4894-91C9-1172A70FE7C3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1244538" y="5109937"/>
                  <a:ext cx="139680" cy="13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56" name="Encre 55">
                  <a:extLst>
                    <a:ext uri="{FF2B5EF4-FFF2-40B4-BE49-F238E27FC236}">
                      <a16:creationId xmlns:a16="http://schemas.microsoft.com/office/drawing/2014/main" id="{7A48B7FE-74DB-40E8-B1F2-61C4BEB153A9}"/>
                    </a:ext>
                  </a:extLst>
                </p14:cNvPr>
                <p14:cNvContentPartPr/>
                <p14:nvPr/>
              </p14:nvContentPartPr>
              <p14:xfrm>
                <a:off x="1390338" y="5175817"/>
                <a:ext cx="156960" cy="128880"/>
              </p14:xfrm>
            </p:contentPart>
          </mc:Choice>
          <mc:Fallback>
            <p:pic>
              <p:nvPicPr>
                <p:cNvPr id="56" name="Encre 55">
                  <a:extLst>
                    <a:ext uri="{FF2B5EF4-FFF2-40B4-BE49-F238E27FC236}">
                      <a16:creationId xmlns:a16="http://schemas.microsoft.com/office/drawing/2014/main" id="{7A48B7FE-74DB-40E8-B1F2-61C4BEB153A9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1381338" y="5166817"/>
                  <a:ext cx="174600" cy="14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57" name="Encre 56">
                  <a:extLst>
                    <a:ext uri="{FF2B5EF4-FFF2-40B4-BE49-F238E27FC236}">
                      <a16:creationId xmlns:a16="http://schemas.microsoft.com/office/drawing/2014/main" id="{23473E7D-2585-4CF3-A9E2-93D5EFD569BE}"/>
                    </a:ext>
                  </a:extLst>
                </p14:cNvPr>
                <p14:cNvContentPartPr/>
                <p14:nvPr/>
              </p14:nvContentPartPr>
              <p14:xfrm>
                <a:off x="1695618" y="4986457"/>
                <a:ext cx="223200" cy="41760"/>
              </p14:xfrm>
            </p:contentPart>
          </mc:Choice>
          <mc:Fallback>
            <p:pic>
              <p:nvPicPr>
                <p:cNvPr id="57" name="Encre 56">
                  <a:extLst>
                    <a:ext uri="{FF2B5EF4-FFF2-40B4-BE49-F238E27FC236}">
                      <a16:creationId xmlns:a16="http://schemas.microsoft.com/office/drawing/2014/main" id="{23473E7D-2585-4CF3-A9E2-93D5EFD569BE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1686978" y="4977817"/>
                  <a:ext cx="240840" cy="5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58" name="Encre 57">
                  <a:extLst>
                    <a:ext uri="{FF2B5EF4-FFF2-40B4-BE49-F238E27FC236}">
                      <a16:creationId xmlns:a16="http://schemas.microsoft.com/office/drawing/2014/main" id="{2BBA1E0B-4AA1-4B2A-B358-A5C9AF73BCF0}"/>
                    </a:ext>
                  </a:extLst>
                </p14:cNvPr>
                <p14:cNvContentPartPr/>
                <p14:nvPr/>
              </p14:nvContentPartPr>
              <p14:xfrm>
                <a:off x="1792458" y="5087977"/>
                <a:ext cx="156960" cy="9000"/>
              </p14:xfrm>
            </p:contentPart>
          </mc:Choice>
          <mc:Fallback>
            <p:pic>
              <p:nvPicPr>
                <p:cNvPr id="58" name="Encre 57">
                  <a:extLst>
                    <a:ext uri="{FF2B5EF4-FFF2-40B4-BE49-F238E27FC236}">
                      <a16:creationId xmlns:a16="http://schemas.microsoft.com/office/drawing/2014/main" id="{2BBA1E0B-4AA1-4B2A-B358-A5C9AF73BCF0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1783818" y="5078977"/>
                  <a:ext cx="174600" cy="26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4" name="Groupe 63">
            <a:extLst>
              <a:ext uri="{FF2B5EF4-FFF2-40B4-BE49-F238E27FC236}">
                <a16:creationId xmlns:a16="http://schemas.microsoft.com/office/drawing/2014/main" id="{B53288A7-1EF9-4145-BCF0-55371C05B6AD}"/>
              </a:ext>
            </a:extLst>
          </p:cNvPr>
          <p:cNvGrpSpPr/>
          <p:nvPr/>
        </p:nvGrpSpPr>
        <p:grpSpPr>
          <a:xfrm>
            <a:off x="2192778" y="4823737"/>
            <a:ext cx="991800" cy="489960"/>
            <a:chOff x="2192778" y="4823737"/>
            <a:chExt cx="991800" cy="489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59" name="Encre 58">
                  <a:extLst>
                    <a:ext uri="{FF2B5EF4-FFF2-40B4-BE49-F238E27FC236}">
                      <a16:creationId xmlns:a16="http://schemas.microsoft.com/office/drawing/2014/main" id="{B5A7243F-7F2F-43CB-A422-8F3DCA31DBFA}"/>
                    </a:ext>
                  </a:extLst>
                </p14:cNvPr>
                <p14:cNvContentPartPr/>
                <p14:nvPr/>
              </p14:nvContentPartPr>
              <p14:xfrm>
                <a:off x="2192778" y="4823737"/>
                <a:ext cx="150840" cy="489960"/>
              </p14:xfrm>
            </p:contentPart>
          </mc:Choice>
          <mc:Fallback>
            <p:pic>
              <p:nvPicPr>
                <p:cNvPr id="59" name="Encre 58">
                  <a:extLst>
                    <a:ext uri="{FF2B5EF4-FFF2-40B4-BE49-F238E27FC236}">
                      <a16:creationId xmlns:a16="http://schemas.microsoft.com/office/drawing/2014/main" id="{B5A7243F-7F2F-43CB-A422-8F3DCA31DBFA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2183778" y="4814737"/>
                  <a:ext cx="168480" cy="50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61" name="Encre 60">
                  <a:extLst>
                    <a:ext uri="{FF2B5EF4-FFF2-40B4-BE49-F238E27FC236}">
                      <a16:creationId xmlns:a16="http://schemas.microsoft.com/office/drawing/2014/main" id="{F0752836-D859-4993-A4FC-DB78844A9C4F}"/>
                    </a:ext>
                  </a:extLst>
                </p14:cNvPr>
                <p14:cNvContentPartPr/>
                <p14:nvPr/>
              </p14:nvContentPartPr>
              <p14:xfrm>
                <a:off x="2709378" y="4910857"/>
                <a:ext cx="239400" cy="257400"/>
              </p14:xfrm>
            </p:contentPart>
          </mc:Choice>
          <mc:Fallback>
            <p:pic>
              <p:nvPicPr>
                <p:cNvPr id="61" name="Encre 60">
                  <a:extLst>
                    <a:ext uri="{FF2B5EF4-FFF2-40B4-BE49-F238E27FC236}">
                      <a16:creationId xmlns:a16="http://schemas.microsoft.com/office/drawing/2014/main" id="{F0752836-D859-4993-A4FC-DB78844A9C4F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2700738" y="4902217"/>
                  <a:ext cx="257040" cy="27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62" name="Encre 61">
                  <a:extLst>
                    <a:ext uri="{FF2B5EF4-FFF2-40B4-BE49-F238E27FC236}">
                      <a16:creationId xmlns:a16="http://schemas.microsoft.com/office/drawing/2014/main" id="{A35D89D4-62AD-4D3C-957B-82D20F8E2D37}"/>
                    </a:ext>
                  </a:extLst>
                </p14:cNvPr>
                <p14:cNvContentPartPr/>
                <p14:nvPr/>
              </p14:nvContentPartPr>
              <p14:xfrm>
                <a:off x="2476458" y="4945057"/>
                <a:ext cx="168120" cy="259920"/>
              </p14:xfrm>
            </p:contentPart>
          </mc:Choice>
          <mc:Fallback>
            <p:pic>
              <p:nvPicPr>
                <p:cNvPr id="62" name="Encre 61">
                  <a:extLst>
                    <a:ext uri="{FF2B5EF4-FFF2-40B4-BE49-F238E27FC236}">
                      <a16:creationId xmlns:a16="http://schemas.microsoft.com/office/drawing/2014/main" id="{A35D89D4-62AD-4D3C-957B-82D20F8E2D37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2467818" y="4936417"/>
                  <a:ext cx="185760" cy="27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63" name="Encre 62">
                  <a:extLst>
                    <a:ext uri="{FF2B5EF4-FFF2-40B4-BE49-F238E27FC236}">
                      <a16:creationId xmlns:a16="http://schemas.microsoft.com/office/drawing/2014/main" id="{A254DCB8-F152-4236-A5AE-5947F7787663}"/>
                    </a:ext>
                  </a:extLst>
                </p14:cNvPr>
                <p14:cNvContentPartPr/>
                <p14:nvPr/>
              </p14:nvContentPartPr>
              <p14:xfrm>
                <a:off x="3041658" y="4925257"/>
                <a:ext cx="142920" cy="255600"/>
              </p14:xfrm>
            </p:contentPart>
          </mc:Choice>
          <mc:Fallback>
            <p:pic>
              <p:nvPicPr>
                <p:cNvPr id="63" name="Encre 62">
                  <a:extLst>
                    <a:ext uri="{FF2B5EF4-FFF2-40B4-BE49-F238E27FC236}">
                      <a16:creationId xmlns:a16="http://schemas.microsoft.com/office/drawing/2014/main" id="{A254DCB8-F152-4236-A5AE-5947F7787663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3033018" y="4916617"/>
                  <a:ext cx="160560" cy="273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4" name="Groupe 73">
            <a:extLst>
              <a:ext uri="{FF2B5EF4-FFF2-40B4-BE49-F238E27FC236}">
                <a16:creationId xmlns:a16="http://schemas.microsoft.com/office/drawing/2014/main" id="{B3575E40-E8EA-4B4B-87B3-0CFBEE6E6452}"/>
              </a:ext>
            </a:extLst>
          </p:cNvPr>
          <p:cNvGrpSpPr/>
          <p:nvPr/>
        </p:nvGrpSpPr>
        <p:grpSpPr>
          <a:xfrm>
            <a:off x="847098" y="5561017"/>
            <a:ext cx="1566360" cy="531720"/>
            <a:chOff x="847098" y="5561017"/>
            <a:chExt cx="1566360" cy="531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65" name="Encre 64">
                  <a:extLst>
                    <a:ext uri="{FF2B5EF4-FFF2-40B4-BE49-F238E27FC236}">
                      <a16:creationId xmlns:a16="http://schemas.microsoft.com/office/drawing/2014/main" id="{CA717D5D-4201-4CBA-8F7E-B004FBDFFDB2}"/>
                    </a:ext>
                  </a:extLst>
                </p14:cNvPr>
                <p14:cNvContentPartPr/>
                <p14:nvPr/>
              </p14:nvContentPartPr>
              <p14:xfrm>
                <a:off x="847098" y="5621857"/>
                <a:ext cx="244800" cy="239760"/>
              </p14:xfrm>
            </p:contentPart>
          </mc:Choice>
          <mc:Fallback>
            <p:pic>
              <p:nvPicPr>
                <p:cNvPr id="65" name="Encre 64">
                  <a:extLst>
                    <a:ext uri="{FF2B5EF4-FFF2-40B4-BE49-F238E27FC236}">
                      <a16:creationId xmlns:a16="http://schemas.microsoft.com/office/drawing/2014/main" id="{CA717D5D-4201-4CBA-8F7E-B004FBDFFDB2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838098" y="5613217"/>
                  <a:ext cx="262440" cy="25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66" name="Encre 65">
                  <a:extLst>
                    <a:ext uri="{FF2B5EF4-FFF2-40B4-BE49-F238E27FC236}">
                      <a16:creationId xmlns:a16="http://schemas.microsoft.com/office/drawing/2014/main" id="{5D82DE4A-1333-4889-BB20-95ED067BA4BB}"/>
                    </a:ext>
                  </a:extLst>
                </p14:cNvPr>
                <p14:cNvContentPartPr/>
                <p14:nvPr/>
              </p14:nvContentPartPr>
              <p14:xfrm>
                <a:off x="1086138" y="5790697"/>
                <a:ext cx="176040" cy="204480"/>
              </p14:xfrm>
            </p:contentPart>
          </mc:Choice>
          <mc:Fallback>
            <p:pic>
              <p:nvPicPr>
                <p:cNvPr id="66" name="Encre 65">
                  <a:extLst>
                    <a:ext uri="{FF2B5EF4-FFF2-40B4-BE49-F238E27FC236}">
                      <a16:creationId xmlns:a16="http://schemas.microsoft.com/office/drawing/2014/main" id="{5D82DE4A-1333-4889-BB20-95ED067BA4BB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1077498" y="5781697"/>
                  <a:ext cx="193680" cy="22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4">
              <p14:nvContentPartPr>
                <p14:cNvPr id="67" name="Encre 66">
                  <a:extLst>
                    <a:ext uri="{FF2B5EF4-FFF2-40B4-BE49-F238E27FC236}">
                      <a16:creationId xmlns:a16="http://schemas.microsoft.com/office/drawing/2014/main" id="{341AD4B8-AADD-4B79-95E6-AD7E0F5B307F}"/>
                    </a:ext>
                  </a:extLst>
                </p14:cNvPr>
                <p14:cNvContentPartPr/>
                <p14:nvPr/>
              </p14:nvContentPartPr>
              <p14:xfrm>
                <a:off x="1275858" y="5818417"/>
                <a:ext cx="172440" cy="177840"/>
              </p14:xfrm>
            </p:contentPart>
          </mc:Choice>
          <mc:Fallback>
            <p:pic>
              <p:nvPicPr>
                <p:cNvPr id="67" name="Encre 66">
                  <a:extLst>
                    <a:ext uri="{FF2B5EF4-FFF2-40B4-BE49-F238E27FC236}">
                      <a16:creationId xmlns:a16="http://schemas.microsoft.com/office/drawing/2014/main" id="{341AD4B8-AADD-4B79-95E6-AD7E0F5B307F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1267218" y="5809777"/>
                  <a:ext cx="190080" cy="19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6">
              <p14:nvContentPartPr>
                <p14:cNvPr id="68" name="Encre 67">
                  <a:extLst>
                    <a:ext uri="{FF2B5EF4-FFF2-40B4-BE49-F238E27FC236}">
                      <a16:creationId xmlns:a16="http://schemas.microsoft.com/office/drawing/2014/main" id="{162B11EC-E6B3-4799-A434-4E3F94BACBA9}"/>
                    </a:ext>
                  </a:extLst>
                </p14:cNvPr>
                <p14:cNvContentPartPr/>
                <p14:nvPr/>
              </p14:nvContentPartPr>
              <p14:xfrm>
                <a:off x="1517418" y="5920297"/>
                <a:ext cx="176400" cy="172440"/>
              </p14:xfrm>
            </p:contentPart>
          </mc:Choice>
          <mc:Fallback>
            <p:pic>
              <p:nvPicPr>
                <p:cNvPr id="68" name="Encre 67">
                  <a:extLst>
                    <a:ext uri="{FF2B5EF4-FFF2-40B4-BE49-F238E27FC236}">
                      <a16:creationId xmlns:a16="http://schemas.microsoft.com/office/drawing/2014/main" id="{162B11EC-E6B3-4799-A434-4E3F94BACBA9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1508418" y="5911657"/>
                  <a:ext cx="194040" cy="19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8">
              <p14:nvContentPartPr>
                <p14:cNvPr id="69" name="Encre 68">
                  <a:extLst>
                    <a:ext uri="{FF2B5EF4-FFF2-40B4-BE49-F238E27FC236}">
                      <a16:creationId xmlns:a16="http://schemas.microsoft.com/office/drawing/2014/main" id="{FF615A3F-C32C-407A-9486-50FEA6114340}"/>
                    </a:ext>
                  </a:extLst>
                </p14:cNvPr>
                <p14:cNvContentPartPr/>
                <p14:nvPr/>
              </p14:nvContentPartPr>
              <p14:xfrm>
                <a:off x="1864098" y="5707537"/>
                <a:ext cx="178920" cy="4680"/>
              </p14:xfrm>
            </p:contentPart>
          </mc:Choice>
          <mc:Fallback>
            <p:pic>
              <p:nvPicPr>
                <p:cNvPr id="69" name="Encre 68">
                  <a:extLst>
                    <a:ext uri="{FF2B5EF4-FFF2-40B4-BE49-F238E27FC236}">
                      <a16:creationId xmlns:a16="http://schemas.microsoft.com/office/drawing/2014/main" id="{FF615A3F-C32C-407A-9486-50FEA6114340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1855098" y="5698537"/>
                  <a:ext cx="196560" cy="2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0">
              <p14:nvContentPartPr>
                <p14:cNvPr id="70" name="Encre 69">
                  <a:extLst>
                    <a:ext uri="{FF2B5EF4-FFF2-40B4-BE49-F238E27FC236}">
                      <a16:creationId xmlns:a16="http://schemas.microsoft.com/office/drawing/2014/main" id="{64D71F26-FF14-4048-9274-AAC1B745F0E0}"/>
                    </a:ext>
                  </a:extLst>
                </p14:cNvPr>
                <p14:cNvContentPartPr/>
                <p14:nvPr/>
              </p14:nvContentPartPr>
              <p14:xfrm>
                <a:off x="1871298" y="5788177"/>
                <a:ext cx="173160" cy="9720"/>
              </p14:xfrm>
            </p:contentPart>
          </mc:Choice>
          <mc:Fallback>
            <p:pic>
              <p:nvPicPr>
                <p:cNvPr id="70" name="Encre 69">
                  <a:extLst>
                    <a:ext uri="{FF2B5EF4-FFF2-40B4-BE49-F238E27FC236}">
                      <a16:creationId xmlns:a16="http://schemas.microsoft.com/office/drawing/2014/main" id="{64D71F26-FF14-4048-9274-AAC1B745F0E0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1862298" y="5779537"/>
                  <a:ext cx="190800" cy="2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2">
              <p14:nvContentPartPr>
                <p14:cNvPr id="71" name="Encre 70">
                  <a:extLst>
                    <a:ext uri="{FF2B5EF4-FFF2-40B4-BE49-F238E27FC236}">
                      <a16:creationId xmlns:a16="http://schemas.microsoft.com/office/drawing/2014/main" id="{0514669B-61AD-40BB-B9E8-B7043239AC4E}"/>
                    </a:ext>
                  </a:extLst>
                </p14:cNvPr>
                <p14:cNvContentPartPr/>
                <p14:nvPr/>
              </p14:nvContentPartPr>
              <p14:xfrm>
                <a:off x="2246058" y="5561017"/>
                <a:ext cx="167400" cy="223920"/>
              </p14:xfrm>
            </p:contentPart>
          </mc:Choice>
          <mc:Fallback>
            <p:pic>
              <p:nvPicPr>
                <p:cNvPr id="71" name="Encre 70">
                  <a:extLst>
                    <a:ext uri="{FF2B5EF4-FFF2-40B4-BE49-F238E27FC236}">
                      <a16:creationId xmlns:a16="http://schemas.microsoft.com/office/drawing/2014/main" id="{0514669B-61AD-40BB-B9E8-B7043239AC4E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2237418" y="5552377"/>
                  <a:ext cx="185040" cy="24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4">
              <p14:nvContentPartPr>
                <p14:cNvPr id="72" name="Encre 71">
                  <a:extLst>
                    <a:ext uri="{FF2B5EF4-FFF2-40B4-BE49-F238E27FC236}">
                      <a16:creationId xmlns:a16="http://schemas.microsoft.com/office/drawing/2014/main" id="{DE92DEF5-4172-4E59-94DD-E317856A1FA5}"/>
                    </a:ext>
                  </a:extLst>
                </p14:cNvPr>
                <p14:cNvContentPartPr/>
                <p14:nvPr/>
              </p14:nvContentPartPr>
              <p14:xfrm>
                <a:off x="2307258" y="5987977"/>
                <a:ext cx="20160" cy="11160"/>
              </p14:xfrm>
            </p:contentPart>
          </mc:Choice>
          <mc:Fallback>
            <p:pic>
              <p:nvPicPr>
                <p:cNvPr id="72" name="Encre 71">
                  <a:extLst>
                    <a:ext uri="{FF2B5EF4-FFF2-40B4-BE49-F238E27FC236}">
                      <a16:creationId xmlns:a16="http://schemas.microsoft.com/office/drawing/2014/main" id="{DE92DEF5-4172-4E59-94DD-E317856A1FA5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2298258" y="5978977"/>
                  <a:ext cx="37800" cy="288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21838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70B7A0-6FED-4853-A35D-98009EEA6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Exemple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FF4A657C-C3E9-45FF-B23D-9E288E4F2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4</a:t>
            </a:fld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02B8C35-807D-467B-B041-9FA6AEA14AA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 indent="0">
              <a:buNone/>
            </a:pPr>
            <a:r>
              <a:rPr lang="fr-CA" sz="2400" dirty="0"/>
              <a:t>Quel sera le volume de dioxyde de carbone produit si 145g de butane brûlent à TAPN? </a:t>
            </a:r>
          </a:p>
          <a:p>
            <a:pPr marL="1097280" lvl="4" indent="0">
              <a:buNone/>
            </a:pPr>
            <a:r>
              <a:rPr lang="fr-CA" sz="3200" dirty="0"/>
              <a:t>2 C</a:t>
            </a:r>
            <a:r>
              <a:rPr lang="fr-CA" sz="3200" baseline="-25000" dirty="0"/>
              <a:t>4</a:t>
            </a:r>
            <a:r>
              <a:rPr lang="fr-CA" sz="3200" dirty="0"/>
              <a:t>H</a:t>
            </a:r>
            <a:r>
              <a:rPr lang="fr-CA" sz="3200" baseline="-25000" dirty="0"/>
              <a:t>10</a:t>
            </a:r>
            <a:r>
              <a:rPr lang="fr-CA" sz="3200" dirty="0"/>
              <a:t>(g) + 13 O</a:t>
            </a:r>
            <a:r>
              <a:rPr lang="fr-CA" sz="3200" baseline="-25000" dirty="0"/>
              <a:t>2</a:t>
            </a:r>
            <a:r>
              <a:rPr lang="fr-CA" sz="3200" dirty="0"/>
              <a:t>(g) → 8 CO</a:t>
            </a:r>
            <a:r>
              <a:rPr lang="fr-CA" sz="3200" baseline="-25000" dirty="0"/>
              <a:t>2</a:t>
            </a:r>
            <a:r>
              <a:rPr lang="fr-CA" sz="3200" dirty="0"/>
              <a:t>(g) + 10 H</a:t>
            </a:r>
            <a:r>
              <a:rPr lang="fr-CA" sz="3200" baseline="-25000" dirty="0"/>
              <a:t>2</a:t>
            </a:r>
            <a:r>
              <a:rPr lang="fr-CA" sz="3200" dirty="0"/>
              <a:t>O(g) </a:t>
            </a:r>
          </a:p>
          <a:p>
            <a:pPr marL="274320" lvl="1" indent="0">
              <a:buNone/>
            </a:pPr>
            <a:endParaRPr lang="fr-CA" sz="24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Encre 4">
                <a:extLst>
                  <a:ext uri="{FF2B5EF4-FFF2-40B4-BE49-F238E27FC236}">
                    <a16:creationId xmlns:a16="http://schemas.microsoft.com/office/drawing/2014/main" id="{062D73FC-057E-4D0D-8766-DF751DA29565}"/>
                  </a:ext>
                </a:extLst>
              </p14:cNvPr>
              <p14:cNvContentPartPr/>
              <p14:nvPr/>
            </p14:nvContentPartPr>
            <p14:xfrm>
              <a:off x="-373302" y="1620457"/>
              <a:ext cx="20160" cy="30960"/>
            </p14:xfrm>
          </p:contentPart>
        </mc:Choice>
        <mc:Fallback>
          <p:pic>
            <p:nvPicPr>
              <p:cNvPr id="5" name="Encre 4">
                <a:extLst>
                  <a:ext uri="{FF2B5EF4-FFF2-40B4-BE49-F238E27FC236}">
                    <a16:creationId xmlns:a16="http://schemas.microsoft.com/office/drawing/2014/main" id="{062D73FC-057E-4D0D-8766-DF751DA2956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382302" y="1611457"/>
                <a:ext cx="37800" cy="48600"/>
              </a:xfrm>
              <a:prstGeom prst="rect">
                <a:avLst/>
              </a:prstGeom>
            </p:spPr>
          </p:pic>
        </mc:Fallback>
      </mc:AlternateContent>
      <p:grpSp>
        <p:nvGrpSpPr>
          <p:cNvPr id="78" name="Groupe 77">
            <a:extLst>
              <a:ext uri="{FF2B5EF4-FFF2-40B4-BE49-F238E27FC236}">
                <a16:creationId xmlns:a16="http://schemas.microsoft.com/office/drawing/2014/main" id="{334AD289-FC14-4129-AA52-87C074446D81}"/>
              </a:ext>
            </a:extLst>
          </p:cNvPr>
          <p:cNvGrpSpPr/>
          <p:nvPr/>
        </p:nvGrpSpPr>
        <p:grpSpPr>
          <a:xfrm>
            <a:off x="653418" y="2719177"/>
            <a:ext cx="4629960" cy="549000"/>
            <a:chOff x="653418" y="2719177"/>
            <a:chExt cx="4629960" cy="549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36" name="Encre 35">
                  <a:extLst>
                    <a:ext uri="{FF2B5EF4-FFF2-40B4-BE49-F238E27FC236}">
                      <a16:creationId xmlns:a16="http://schemas.microsoft.com/office/drawing/2014/main" id="{42255AC3-E857-4D9E-9EC3-12FCE6306929}"/>
                    </a:ext>
                  </a:extLst>
                </p14:cNvPr>
                <p14:cNvContentPartPr/>
                <p14:nvPr/>
              </p14:nvContentPartPr>
              <p14:xfrm>
                <a:off x="653418" y="2761297"/>
                <a:ext cx="718560" cy="332640"/>
              </p14:xfrm>
            </p:contentPart>
          </mc:Choice>
          <mc:Fallback>
            <p:pic>
              <p:nvPicPr>
                <p:cNvPr id="36" name="Encre 35">
                  <a:extLst>
                    <a:ext uri="{FF2B5EF4-FFF2-40B4-BE49-F238E27FC236}">
                      <a16:creationId xmlns:a16="http://schemas.microsoft.com/office/drawing/2014/main" id="{42255AC3-E857-4D9E-9EC3-12FCE6306929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644418" y="2752297"/>
                  <a:ext cx="736200" cy="35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40" name="Encre 39">
                  <a:extLst>
                    <a:ext uri="{FF2B5EF4-FFF2-40B4-BE49-F238E27FC236}">
                      <a16:creationId xmlns:a16="http://schemas.microsoft.com/office/drawing/2014/main" id="{2C62F85C-EC54-471B-825F-59CC1A71AD55}"/>
                    </a:ext>
                  </a:extLst>
                </p14:cNvPr>
                <p14:cNvContentPartPr/>
                <p14:nvPr/>
              </p14:nvContentPartPr>
              <p14:xfrm>
                <a:off x="1429578" y="2892697"/>
                <a:ext cx="726840" cy="155880"/>
              </p14:xfrm>
            </p:contentPart>
          </mc:Choice>
          <mc:Fallback>
            <p:pic>
              <p:nvPicPr>
                <p:cNvPr id="40" name="Encre 39">
                  <a:extLst>
                    <a:ext uri="{FF2B5EF4-FFF2-40B4-BE49-F238E27FC236}">
                      <a16:creationId xmlns:a16="http://schemas.microsoft.com/office/drawing/2014/main" id="{2C62F85C-EC54-471B-825F-59CC1A71AD55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420938" y="2883697"/>
                  <a:ext cx="744480" cy="17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73" name="Encre 72">
                  <a:extLst>
                    <a:ext uri="{FF2B5EF4-FFF2-40B4-BE49-F238E27FC236}">
                      <a16:creationId xmlns:a16="http://schemas.microsoft.com/office/drawing/2014/main" id="{80FA0615-760F-429C-B829-303976C1C64F}"/>
                    </a:ext>
                  </a:extLst>
                </p14:cNvPr>
                <p14:cNvContentPartPr/>
                <p14:nvPr/>
              </p14:nvContentPartPr>
              <p14:xfrm>
                <a:off x="2167218" y="2747617"/>
                <a:ext cx="481320" cy="327960"/>
              </p14:xfrm>
            </p:contentPart>
          </mc:Choice>
          <mc:Fallback>
            <p:pic>
              <p:nvPicPr>
                <p:cNvPr id="73" name="Encre 72">
                  <a:extLst>
                    <a:ext uri="{FF2B5EF4-FFF2-40B4-BE49-F238E27FC236}">
                      <a16:creationId xmlns:a16="http://schemas.microsoft.com/office/drawing/2014/main" id="{80FA0615-760F-429C-B829-303976C1C64F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158218" y="2738977"/>
                  <a:ext cx="498960" cy="34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75" name="Encre 74">
                  <a:extLst>
                    <a:ext uri="{FF2B5EF4-FFF2-40B4-BE49-F238E27FC236}">
                      <a16:creationId xmlns:a16="http://schemas.microsoft.com/office/drawing/2014/main" id="{3CD92509-0C0C-43DB-9D8E-CFC997FD6AC3}"/>
                    </a:ext>
                  </a:extLst>
                </p14:cNvPr>
                <p14:cNvContentPartPr/>
                <p14:nvPr/>
              </p14:nvContentPartPr>
              <p14:xfrm>
                <a:off x="2060658" y="2726737"/>
                <a:ext cx="440640" cy="171720"/>
              </p14:xfrm>
            </p:contentPart>
          </mc:Choice>
          <mc:Fallback>
            <p:pic>
              <p:nvPicPr>
                <p:cNvPr id="75" name="Encre 74">
                  <a:extLst>
                    <a:ext uri="{FF2B5EF4-FFF2-40B4-BE49-F238E27FC236}">
                      <a16:creationId xmlns:a16="http://schemas.microsoft.com/office/drawing/2014/main" id="{3CD92509-0C0C-43DB-9D8E-CFC997FD6AC3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2052018" y="2717737"/>
                  <a:ext cx="458280" cy="18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76" name="Encre 75">
                  <a:extLst>
                    <a:ext uri="{FF2B5EF4-FFF2-40B4-BE49-F238E27FC236}">
                      <a16:creationId xmlns:a16="http://schemas.microsoft.com/office/drawing/2014/main" id="{068A2545-E79A-4466-B219-1052361534B4}"/>
                    </a:ext>
                  </a:extLst>
                </p14:cNvPr>
                <p14:cNvContentPartPr/>
                <p14:nvPr/>
              </p14:nvContentPartPr>
              <p14:xfrm>
                <a:off x="2883258" y="2904937"/>
                <a:ext cx="665280" cy="231120"/>
              </p14:xfrm>
            </p:contentPart>
          </mc:Choice>
          <mc:Fallback>
            <p:pic>
              <p:nvPicPr>
                <p:cNvPr id="76" name="Encre 75">
                  <a:extLst>
                    <a:ext uri="{FF2B5EF4-FFF2-40B4-BE49-F238E27FC236}">
                      <a16:creationId xmlns:a16="http://schemas.microsoft.com/office/drawing/2014/main" id="{068A2545-E79A-4466-B219-1052361534B4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874618" y="2895937"/>
                  <a:ext cx="682920" cy="24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77" name="Encre 76">
                  <a:extLst>
                    <a:ext uri="{FF2B5EF4-FFF2-40B4-BE49-F238E27FC236}">
                      <a16:creationId xmlns:a16="http://schemas.microsoft.com/office/drawing/2014/main" id="{C7B715CA-947C-47AF-B1F7-F7D725E873E8}"/>
                    </a:ext>
                  </a:extLst>
                </p14:cNvPr>
                <p14:cNvContentPartPr/>
                <p14:nvPr/>
              </p14:nvContentPartPr>
              <p14:xfrm>
                <a:off x="3730338" y="2719177"/>
                <a:ext cx="1553040" cy="549000"/>
              </p14:xfrm>
            </p:contentPart>
          </mc:Choice>
          <mc:Fallback>
            <p:pic>
              <p:nvPicPr>
                <p:cNvPr id="77" name="Encre 76">
                  <a:extLst>
                    <a:ext uri="{FF2B5EF4-FFF2-40B4-BE49-F238E27FC236}">
                      <a16:creationId xmlns:a16="http://schemas.microsoft.com/office/drawing/2014/main" id="{C7B715CA-947C-47AF-B1F7-F7D725E873E8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721698" y="2710177"/>
                  <a:ext cx="1570680" cy="566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5" name="Groupe 84">
            <a:extLst>
              <a:ext uri="{FF2B5EF4-FFF2-40B4-BE49-F238E27FC236}">
                <a16:creationId xmlns:a16="http://schemas.microsoft.com/office/drawing/2014/main" id="{8F49C3C9-7291-47D9-A7B0-24B1CE5D01E8}"/>
              </a:ext>
            </a:extLst>
          </p:cNvPr>
          <p:cNvGrpSpPr/>
          <p:nvPr/>
        </p:nvGrpSpPr>
        <p:grpSpPr>
          <a:xfrm>
            <a:off x="462258" y="3381937"/>
            <a:ext cx="1996200" cy="551880"/>
            <a:chOff x="462258" y="3381937"/>
            <a:chExt cx="1996200" cy="551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79" name="Encre 78">
                  <a:extLst>
                    <a:ext uri="{FF2B5EF4-FFF2-40B4-BE49-F238E27FC236}">
                      <a16:creationId xmlns:a16="http://schemas.microsoft.com/office/drawing/2014/main" id="{4AD997C7-85BD-431F-A69C-D5AFCA5E4092}"/>
                    </a:ext>
                  </a:extLst>
                </p14:cNvPr>
                <p14:cNvContentPartPr/>
                <p14:nvPr/>
              </p14:nvContentPartPr>
              <p14:xfrm>
                <a:off x="462258" y="3381937"/>
                <a:ext cx="295560" cy="399600"/>
              </p14:xfrm>
            </p:contentPart>
          </mc:Choice>
          <mc:Fallback>
            <p:pic>
              <p:nvPicPr>
                <p:cNvPr id="79" name="Encre 78">
                  <a:extLst>
                    <a:ext uri="{FF2B5EF4-FFF2-40B4-BE49-F238E27FC236}">
                      <a16:creationId xmlns:a16="http://schemas.microsoft.com/office/drawing/2014/main" id="{4AD997C7-85BD-431F-A69C-D5AFCA5E4092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453258" y="3372937"/>
                  <a:ext cx="313200" cy="41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80" name="Encre 79">
                  <a:extLst>
                    <a:ext uri="{FF2B5EF4-FFF2-40B4-BE49-F238E27FC236}">
                      <a16:creationId xmlns:a16="http://schemas.microsoft.com/office/drawing/2014/main" id="{EB0CF453-FDBC-49F1-9ABF-96C2CD650078}"/>
                    </a:ext>
                  </a:extLst>
                </p14:cNvPr>
                <p14:cNvContentPartPr/>
                <p14:nvPr/>
              </p14:nvContentPartPr>
              <p14:xfrm>
                <a:off x="831978" y="3698017"/>
                <a:ext cx="364680" cy="235800"/>
              </p14:xfrm>
            </p:contentPart>
          </mc:Choice>
          <mc:Fallback>
            <p:pic>
              <p:nvPicPr>
                <p:cNvPr id="80" name="Encre 79">
                  <a:extLst>
                    <a:ext uri="{FF2B5EF4-FFF2-40B4-BE49-F238E27FC236}">
                      <a16:creationId xmlns:a16="http://schemas.microsoft.com/office/drawing/2014/main" id="{EB0CF453-FDBC-49F1-9ABF-96C2CD650078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823338" y="3689017"/>
                  <a:ext cx="382320" cy="25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81" name="Encre 80">
                  <a:extLst>
                    <a:ext uri="{FF2B5EF4-FFF2-40B4-BE49-F238E27FC236}">
                      <a16:creationId xmlns:a16="http://schemas.microsoft.com/office/drawing/2014/main" id="{6B60AF2B-45F5-49E3-B01A-C232390A0D76}"/>
                    </a:ext>
                  </a:extLst>
                </p14:cNvPr>
                <p14:cNvContentPartPr/>
                <p14:nvPr/>
              </p14:nvContentPartPr>
              <p14:xfrm>
                <a:off x="1221138" y="3602257"/>
                <a:ext cx="61560" cy="270000"/>
              </p14:xfrm>
            </p:contentPart>
          </mc:Choice>
          <mc:Fallback>
            <p:pic>
              <p:nvPicPr>
                <p:cNvPr id="81" name="Encre 80">
                  <a:extLst>
                    <a:ext uri="{FF2B5EF4-FFF2-40B4-BE49-F238E27FC236}">
                      <a16:creationId xmlns:a16="http://schemas.microsoft.com/office/drawing/2014/main" id="{6B60AF2B-45F5-49E3-B01A-C232390A0D76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1212138" y="3593257"/>
                  <a:ext cx="79200" cy="28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82" name="Encre 81">
                  <a:extLst>
                    <a:ext uri="{FF2B5EF4-FFF2-40B4-BE49-F238E27FC236}">
                      <a16:creationId xmlns:a16="http://schemas.microsoft.com/office/drawing/2014/main" id="{7D35527B-6A8F-4BC5-A26A-E9F14C3D7554}"/>
                    </a:ext>
                  </a:extLst>
                </p14:cNvPr>
                <p14:cNvContentPartPr/>
                <p14:nvPr/>
              </p14:nvContentPartPr>
              <p14:xfrm>
                <a:off x="1215378" y="3738337"/>
                <a:ext cx="823320" cy="185400"/>
              </p14:xfrm>
            </p:contentPart>
          </mc:Choice>
          <mc:Fallback>
            <p:pic>
              <p:nvPicPr>
                <p:cNvPr id="82" name="Encre 81">
                  <a:extLst>
                    <a:ext uri="{FF2B5EF4-FFF2-40B4-BE49-F238E27FC236}">
                      <a16:creationId xmlns:a16="http://schemas.microsoft.com/office/drawing/2014/main" id="{7D35527B-6A8F-4BC5-A26A-E9F14C3D7554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1206378" y="3729697"/>
                  <a:ext cx="840960" cy="20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83" name="Encre 82">
                  <a:extLst>
                    <a:ext uri="{FF2B5EF4-FFF2-40B4-BE49-F238E27FC236}">
                      <a16:creationId xmlns:a16="http://schemas.microsoft.com/office/drawing/2014/main" id="{C51C9C29-E8F2-4A34-96F9-AA086C325188}"/>
                    </a:ext>
                  </a:extLst>
                </p14:cNvPr>
                <p14:cNvContentPartPr/>
                <p14:nvPr/>
              </p14:nvContentPartPr>
              <p14:xfrm>
                <a:off x="2239218" y="3603337"/>
                <a:ext cx="162720" cy="30960"/>
              </p14:xfrm>
            </p:contentPart>
          </mc:Choice>
          <mc:Fallback>
            <p:pic>
              <p:nvPicPr>
                <p:cNvPr id="83" name="Encre 82">
                  <a:extLst>
                    <a:ext uri="{FF2B5EF4-FFF2-40B4-BE49-F238E27FC236}">
                      <a16:creationId xmlns:a16="http://schemas.microsoft.com/office/drawing/2014/main" id="{C51C9C29-E8F2-4A34-96F9-AA086C325188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230578" y="3594697"/>
                  <a:ext cx="180360" cy="4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84" name="Encre 83">
                  <a:extLst>
                    <a:ext uri="{FF2B5EF4-FFF2-40B4-BE49-F238E27FC236}">
                      <a16:creationId xmlns:a16="http://schemas.microsoft.com/office/drawing/2014/main" id="{9BBB016B-55AA-4DD0-926A-3461EB039A59}"/>
                    </a:ext>
                  </a:extLst>
                </p14:cNvPr>
                <p14:cNvContentPartPr/>
                <p14:nvPr/>
              </p14:nvContentPartPr>
              <p14:xfrm>
                <a:off x="2263338" y="3687937"/>
                <a:ext cx="195120" cy="20160"/>
              </p14:xfrm>
            </p:contentPart>
          </mc:Choice>
          <mc:Fallback>
            <p:pic>
              <p:nvPicPr>
                <p:cNvPr id="84" name="Encre 83">
                  <a:extLst>
                    <a:ext uri="{FF2B5EF4-FFF2-40B4-BE49-F238E27FC236}">
                      <a16:creationId xmlns:a16="http://schemas.microsoft.com/office/drawing/2014/main" id="{9BBB016B-55AA-4DD0-926A-3461EB039A59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2254698" y="3678937"/>
                  <a:ext cx="212760" cy="37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5" name="Groupe 94">
            <a:extLst>
              <a:ext uri="{FF2B5EF4-FFF2-40B4-BE49-F238E27FC236}">
                <a16:creationId xmlns:a16="http://schemas.microsoft.com/office/drawing/2014/main" id="{3DCB74C0-A115-4C75-B21D-C5CF03AB4EBF}"/>
              </a:ext>
            </a:extLst>
          </p:cNvPr>
          <p:cNvGrpSpPr/>
          <p:nvPr/>
        </p:nvGrpSpPr>
        <p:grpSpPr>
          <a:xfrm>
            <a:off x="2840058" y="3389857"/>
            <a:ext cx="1898640" cy="462240"/>
            <a:chOff x="2840058" y="3389857"/>
            <a:chExt cx="1898640" cy="462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86" name="Encre 85">
                  <a:extLst>
                    <a:ext uri="{FF2B5EF4-FFF2-40B4-BE49-F238E27FC236}">
                      <a16:creationId xmlns:a16="http://schemas.microsoft.com/office/drawing/2014/main" id="{BE33D8FD-F05C-4CA3-BA15-86EC839F5CC4}"/>
                    </a:ext>
                  </a:extLst>
                </p14:cNvPr>
                <p14:cNvContentPartPr/>
                <p14:nvPr/>
              </p14:nvContentPartPr>
              <p14:xfrm>
                <a:off x="2840058" y="3511897"/>
                <a:ext cx="204120" cy="155520"/>
              </p14:xfrm>
            </p:contentPart>
          </mc:Choice>
          <mc:Fallback>
            <p:pic>
              <p:nvPicPr>
                <p:cNvPr id="86" name="Encre 85">
                  <a:extLst>
                    <a:ext uri="{FF2B5EF4-FFF2-40B4-BE49-F238E27FC236}">
                      <a16:creationId xmlns:a16="http://schemas.microsoft.com/office/drawing/2014/main" id="{BE33D8FD-F05C-4CA3-BA15-86EC839F5CC4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2831418" y="3502897"/>
                  <a:ext cx="221760" cy="17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87" name="Encre 86">
                  <a:extLst>
                    <a:ext uri="{FF2B5EF4-FFF2-40B4-BE49-F238E27FC236}">
                      <a16:creationId xmlns:a16="http://schemas.microsoft.com/office/drawing/2014/main" id="{24BA48EC-6E07-4EE9-A94C-12C9B44F4C7E}"/>
                    </a:ext>
                  </a:extLst>
                </p14:cNvPr>
                <p14:cNvContentPartPr/>
                <p14:nvPr/>
              </p14:nvContentPartPr>
              <p14:xfrm>
                <a:off x="3001698" y="3389857"/>
                <a:ext cx="16560" cy="424080"/>
              </p14:xfrm>
            </p:contentPart>
          </mc:Choice>
          <mc:Fallback>
            <p:pic>
              <p:nvPicPr>
                <p:cNvPr id="87" name="Encre 86">
                  <a:extLst>
                    <a:ext uri="{FF2B5EF4-FFF2-40B4-BE49-F238E27FC236}">
                      <a16:creationId xmlns:a16="http://schemas.microsoft.com/office/drawing/2014/main" id="{24BA48EC-6E07-4EE9-A94C-12C9B44F4C7E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2992698" y="3380857"/>
                  <a:ext cx="34200" cy="44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88" name="Encre 87">
                  <a:extLst>
                    <a:ext uri="{FF2B5EF4-FFF2-40B4-BE49-F238E27FC236}">
                      <a16:creationId xmlns:a16="http://schemas.microsoft.com/office/drawing/2014/main" id="{BB181D94-D18E-4F24-870E-B9905A022AEE}"/>
                    </a:ext>
                  </a:extLst>
                </p14:cNvPr>
                <p14:cNvContentPartPr/>
                <p14:nvPr/>
              </p14:nvContentPartPr>
              <p14:xfrm>
                <a:off x="3200418" y="3621337"/>
                <a:ext cx="91800" cy="36720"/>
              </p14:xfrm>
            </p:contentPart>
          </mc:Choice>
          <mc:Fallback>
            <p:pic>
              <p:nvPicPr>
                <p:cNvPr id="88" name="Encre 87">
                  <a:extLst>
                    <a:ext uri="{FF2B5EF4-FFF2-40B4-BE49-F238E27FC236}">
                      <a16:creationId xmlns:a16="http://schemas.microsoft.com/office/drawing/2014/main" id="{BB181D94-D18E-4F24-870E-B9905A022AEE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191418" y="3612337"/>
                  <a:ext cx="109440" cy="5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89" name="Encre 88">
                  <a:extLst>
                    <a:ext uri="{FF2B5EF4-FFF2-40B4-BE49-F238E27FC236}">
                      <a16:creationId xmlns:a16="http://schemas.microsoft.com/office/drawing/2014/main" id="{F0055A32-DC2F-4A19-9BF0-FEB92CA35349}"/>
                    </a:ext>
                  </a:extLst>
                </p14:cNvPr>
                <p14:cNvContentPartPr/>
                <p14:nvPr/>
              </p14:nvContentPartPr>
              <p14:xfrm>
                <a:off x="3464298" y="3527017"/>
                <a:ext cx="28440" cy="199440"/>
              </p14:xfrm>
            </p:contentPart>
          </mc:Choice>
          <mc:Fallback>
            <p:pic>
              <p:nvPicPr>
                <p:cNvPr id="89" name="Encre 88">
                  <a:extLst>
                    <a:ext uri="{FF2B5EF4-FFF2-40B4-BE49-F238E27FC236}">
                      <a16:creationId xmlns:a16="http://schemas.microsoft.com/office/drawing/2014/main" id="{F0055A32-DC2F-4A19-9BF0-FEB92CA35349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3455298" y="3518017"/>
                  <a:ext cx="46080" cy="21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90" name="Encre 89">
                  <a:extLst>
                    <a:ext uri="{FF2B5EF4-FFF2-40B4-BE49-F238E27FC236}">
                      <a16:creationId xmlns:a16="http://schemas.microsoft.com/office/drawing/2014/main" id="{1D5056B4-2284-416F-907C-637D4727CF17}"/>
                    </a:ext>
                  </a:extLst>
                </p14:cNvPr>
                <p14:cNvContentPartPr/>
                <p14:nvPr/>
              </p14:nvContentPartPr>
              <p14:xfrm>
                <a:off x="3555018" y="3497857"/>
                <a:ext cx="242280" cy="222840"/>
              </p14:xfrm>
            </p:contentPart>
          </mc:Choice>
          <mc:Fallback>
            <p:pic>
              <p:nvPicPr>
                <p:cNvPr id="90" name="Encre 89">
                  <a:extLst>
                    <a:ext uri="{FF2B5EF4-FFF2-40B4-BE49-F238E27FC236}">
                      <a16:creationId xmlns:a16="http://schemas.microsoft.com/office/drawing/2014/main" id="{1D5056B4-2284-416F-907C-637D4727CF17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3546018" y="3489217"/>
                  <a:ext cx="259920" cy="24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91" name="Encre 90">
                  <a:extLst>
                    <a:ext uri="{FF2B5EF4-FFF2-40B4-BE49-F238E27FC236}">
                      <a16:creationId xmlns:a16="http://schemas.microsoft.com/office/drawing/2014/main" id="{7E4E444B-4D96-4A15-97C1-69DB7D2A3556}"/>
                    </a:ext>
                  </a:extLst>
                </p14:cNvPr>
                <p14:cNvContentPartPr/>
                <p14:nvPr/>
              </p14:nvContentPartPr>
              <p14:xfrm>
                <a:off x="3841938" y="3665977"/>
                <a:ext cx="57240" cy="186120"/>
              </p14:xfrm>
            </p:contentPart>
          </mc:Choice>
          <mc:Fallback>
            <p:pic>
              <p:nvPicPr>
                <p:cNvPr id="91" name="Encre 90">
                  <a:extLst>
                    <a:ext uri="{FF2B5EF4-FFF2-40B4-BE49-F238E27FC236}">
                      <a16:creationId xmlns:a16="http://schemas.microsoft.com/office/drawing/2014/main" id="{7E4E444B-4D96-4A15-97C1-69DB7D2A3556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3833298" y="3657337"/>
                  <a:ext cx="74880" cy="20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92" name="Encre 91">
                  <a:extLst>
                    <a:ext uri="{FF2B5EF4-FFF2-40B4-BE49-F238E27FC236}">
                      <a16:creationId xmlns:a16="http://schemas.microsoft.com/office/drawing/2014/main" id="{F564035C-1664-42C0-A8F6-918292581166}"/>
                    </a:ext>
                  </a:extLst>
                </p14:cNvPr>
                <p14:cNvContentPartPr/>
                <p14:nvPr/>
              </p14:nvContentPartPr>
              <p14:xfrm>
                <a:off x="3970098" y="3520177"/>
                <a:ext cx="151560" cy="157680"/>
              </p14:xfrm>
            </p:contentPart>
          </mc:Choice>
          <mc:Fallback>
            <p:pic>
              <p:nvPicPr>
                <p:cNvPr id="92" name="Encre 91">
                  <a:extLst>
                    <a:ext uri="{FF2B5EF4-FFF2-40B4-BE49-F238E27FC236}">
                      <a16:creationId xmlns:a16="http://schemas.microsoft.com/office/drawing/2014/main" id="{F564035C-1664-42C0-A8F6-918292581166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3961098" y="3511537"/>
                  <a:ext cx="169200" cy="17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93" name="Encre 92">
                  <a:extLst>
                    <a:ext uri="{FF2B5EF4-FFF2-40B4-BE49-F238E27FC236}">
                      <a16:creationId xmlns:a16="http://schemas.microsoft.com/office/drawing/2014/main" id="{95ED2229-EA16-48C4-B5C9-AD5504BCCD30}"/>
                    </a:ext>
                  </a:extLst>
                </p14:cNvPr>
                <p14:cNvContentPartPr/>
                <p14:nvPr/>
              </p14:nvContentPartPr>
              <p14:xfrm>
                <a:off x="4211298" y="3458257"/>
                <a:ext cx="46080" cy="285840"/>
              </p14:xfrm>
            </p:contentPart>
          </mc:Choice>
          <mc:Fallback>
            <p:pic>
              <p:nvPicPr>
                <p:cNvPr id="93" name="Encre 92">
                  <a:extLst>
                    <a:ext uri="{FF2B5EF4-FFF2-40B4-BE49-F238E27FC236}">
                      <a16:creationId xmlns:a16="http://schemas.microsoft.com/office/drawing/2014/main" id="{95ED2229-EA16-48C4-B5C9-AD5504BCCD30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4202658" y="3449617"/>
                  <a:ext cx="63720" cy="30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94" name="Encre 93">
                  <a:extLst>
                    <a:ext uri="{FF2B5EF4-FFF2-40B4-BE49-F238E27FC236}">
                      <a16:creationId xmlns:a16="http://schemas.microsoft.com/office/drawing/2014/main" id="{C25B5BE5-EC17-47D7-B279-AB8708994B16}"/>
                    </a:ext>
                  </a:extLst>
                </p14:cNvPr>
                <p14:cNvContentPartPr/>
                <p14:nvPr/>
              </p14:nvContentPartPr>
              <p14:xfrm>
                <a:off x="4520538" y="3534937"/>
                <a:ext cx="218160" cy="153360"/>
              </p14:xfrm>
            </p:contentPart>
          </mc:Choice>
          <mc:Fallback>
            <p:pic>
              <p:nvPicPr>
                <p:cNvPr id="94" name="Encre 93">
                  <a:extLst>
                    <a:ext uri="{FF2B5EF4-FFF2-40B4-BE49-F238E27FC236}">
                      <a16:creationId xmlns:a16="http://schemas.microsoft.com/office/drawing/2014/main" id="{C25B5BE5-EC17-47D7-B279-AB8708994B16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4511538" y="3525937"/>
                  <a:ext cx="235800" cy="171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2" name="Groupe 101">
            <a:extLst>
              <a:ext uri="{FF2B5EF4-FFF2-40B4-BE49-F238E27FC236}">
                <a16:creationId xmlns:a16="http://schemas.microsoft.com/office/drawing/2014/main" id="{60A2BF2F-D3BB-4FD1-8EFB-7F140D85961D}"/>
              </a:ext>
            </a:extLst>
          </p:cNvPr>
          <p:cNvGrpSpPr/>
          <p:nvPr/>
        </p:nvGrpSpPr>
        <p:grpSpPr>
          <a:xfrm>
            <a:off x="5061258" y="3414697"/>
            <a:ext cx="1173960" cy="326880"/>
            <a:chOff x="5061258" y="3414697"/>
            <a:chExt cx="1173960" cy="326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96" name="Encre 95">
                  <a:extLst>
                    <a:ext uri="{FF2B5EF4-FFF2-40B4-BE49-F238E27FC236}">
                      <a16:creationId xmlns:a16="http://schemas.microsoft.com/office/drawing/2014/main" id="{0655DC55-0755-4E41-90CC-FADAF22BEA78}"/>
                    </a:ext>
                  </a:extLst>
                </p14:cNvPr>
                <p14:cNvContentPartPr/>
                <p14:nvPr/>
              </p14:nvContentPartPr>
              <p14:xfrm>
                <a:off x="5061258" y="3453217"/>
                <a:ext cx="18720" cy="240840"/>
              </p14:xfrm>
            </p:contentPart>
          </mc:Choice>
          <mc:Fallback>
            <p:pic>
              <p:nvPicPr>
                <p:cNvPr id="96" name="Encre 95">
                  <a:extLst>
                    <a:ext uri="{FF2B5EF4-FFF2-40B4-BE49-F238E27FC236}">
                      <a16:creationId xmlns:a16="http://schemas.microsoft.com/office/drawing/2014/main" id="{0655DC55-0755-4E41-90CC-FADAF22BEA78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5052618" y="3444577"/>
                  <a:ext cx="36360" cy="25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97" name="Encre 96">
                  <a:extLst>
                    <a:ext uri="{FF2B5EF4-FFF2-40B4-BE49-F238E27FC236}">
                      <a16:creationId xmlns:a16="http://schemas.microsoft.com/office/drawing/2014/main" id="{9C0679AB-8525-4966-B7BF-008D2C6B3D8E}"/>
                    </a:ext>
                  </a:extLst>
                </p14:cNvPr>
                <p14:cNvContentPartPr/>
                <p14:nvPr/>
              </p14:nvContentPartPr>
              <p14:xfrm>
                <a:off x="5146578" y="3458617"/>
                <a:ext cx="220680" cy="224640"/>
              </p14:xfrm>
            </p:contentPart>
          </mc:Choice>
          <mc:Fallback>
            <p:pic>
              <p:nvPicPr>
                <p:cNvPr id="97" name="Encre 96">
                  <a:extLst>
                    <a:ext uri="{FF2B5EF4-FFF2-40B4-BE49-F238E27FC236}">
                      <a16:creationId xmlns:a16="http://schemas.microsoft.com/office/drawing/2014/main" id="{9C0679AB-8525-4966-B7BF-008D2C6B3D8E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5137938" y="3449977"/>
                  <a:ext cx="238320" cy="24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98" name="Encre 97">
                  <a:extLst>
                    <a:ext uri="{FF2B5EF4-FFF2-40B4-BE49-F238E27FC236}">
                      <a16:creationId xmlns:a16="http://schemas.microsoft.com/office/drawing/2014/main" id="{68095396-0D67-4475-A4EA-70F8C9CC6E6E}"/>
                    </a:ext>
                  </a:extLst>
                </p14:cNvPr>
                <p14:cNvContentPartPr/>
                <p14:nvPr/>
              </p14:nvContentPartPr>
              <p14:xfrm>
                <a:off x="5533578" y="3556897"/>
                <a:ext cx="35280" cy="43200"/>
              </p14:xfrm>
            </p:contentPart>
          </mc:Choice>
          <mc:Fallback>
            <p:pic>
              <p:nvPicPr>
                <p:cNvPr id="98" name="Encre 97">
                  <a:extLst>
                    <a:ext uri="{FF2B5EF4-FFF2-40B4-BE49-F238E27FC236}">
                      <a16:creationId xmlns:a16="http://schemas.microsoft.com/office/drawing/2014/main" id="{68095396-0D67-4475-A4EA-70F8C9CC6E6E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5524578" y="3547897"/>
                  <a:ext cx="52920" cy="6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99" name="Encre 98">
                  <a:extLst>
                    <a:ext uri="{FF2B5EF4-FFF2-40B4-BE49-F238E27FC236}">
                      <a16:creationId xmlns:a16="http://schemas.microsoft.com/office/drawing/2014/main" id="{521B2658-1F4F-4EA8-A52C-C24C2858B9B8}"/>
                    </a:ext>
                  </a:extLst>
                </p14:cNvPr>
                <p14:cNvContentPartPr/>
                <p14:nvPr/>
              </p14:nvContentPartPr>
              <p14:xfrm>
                <a:off x="5739498" y="3443857"/>
                <a:ext cx="39600" cy="238320"/>
              </p14:xfrm>
            </p:contentPart>
          </mc:Choice>
          <mc:Fallback>
            <p:pic>
              <p:nvPicPr>
                <p:cNvPr id="99" name="Encre 98">
                  <a:extLst>
                    <a:ext uri="{FF2B5EF4-FFF2-40B4-BE49-F238E27FC236}">
                      <a16:creationId xmlns:a16="http://schemas.microsoft.com/office/drawing/2014/main" id="{521B2658-1F4F-4EA8-A52C-C24C2858B9B8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5730498" y="3434857"/>
                  <a:ext cx="57240" cy="25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100" name="Encre 99">
                  <a:extLst>
                    <a:ext uri="{FF2B5EF4-FFF2-40B4-BE49-F238E27FC236}">
                      <a16:creationId xmlns:a16="http://schemas.microsoft.com/office/drawing/2014/main" id="{EA06B7C2-8318-483D-B2C1-26403F0A6A18}"/>
                    </a:ext>
                  </a:extLst>
                </p14:cNvPr>
                <p14:cNvContentPartPr/>
                <p14:nvPr/>
              </p14:nvContentPartPr>
              <p14:xfrm>
                <a:off x="5845338" y="3647977"/>
                <a:ext cx="92160" cy="93600"/>
              </p14:xfrm>
            </p:contentPart>
          </mc:Choice>
          <mc:Fallback>
            <p:pic>
              <p:nvPicPr>
                <p:cNvPr id="100" name="Encre 99">
                  <a:extLst>
                    <a:ext uri="{FF2B5EF4-FFF2-40B4-BE49-F238E27FC236}">
                      <a16:creationId xmlns:a16="http://schemas.microsoft.com/office/drawing/2014/main" id="{EA06B7C2-8318-483D-B2C1-26403F0A6A18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5836698" y="3638977"/>
                  <a:ext cx="109800" cy="11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101" name="Encre 100">
                  <a:extLst>
                    <a:ext uri="{FF2B5EF4-FFF2-40B4-BE49-F238E27FC236}">
                      <a16:creationId xmlns:a16="http://schemas.microsoft.com/office/drawing/2014/main" id="{E8DDCDA6-19EC-4577-A3A3-175C4CF1B257}"/>
                    </a:ext>
                  </a:extLst>
                </p14:cNvPr>
                <p14:cNvContentPartPr/>
                <p14:nvPr/>
              </p14:nvContentPartPr>
              <p14:xfrm>
                <a:off x="5944698" y="3414697"/>
                <a:ext cx="290520" cy="291960"/>
              </p14:xfrm>
            </p:contentPart>
          </mc:Choice>
          <mc:Fallback>
            <p:pic>
              <p:nvPicPr>
                <p:cNvPr id="101" name="Encre 100">
                  <a:extLst>
                    <a:ext uri="{FF2B5EF4-FFF2-40B4-BE49-F238E27FC236}">
                      <a16:creationId xmlns:a16="http://schemas.microsoft.com/office/drawing/2014/main" id="{E8DDCDA6-19EC-4577-A3A3-175C4CF1B257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5935698" y="3405697"/>
                  <a:ext cx="308160" cy="309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103" name="Encre 102">
                <a:extLst>
                  <a:ext uri="{FF2B5EF4-FFF2-40B4-BE49-F238E27FC236}">
                    <a16:creationId xmlns:a16="http://schemas.microsoft.com/office/drawing/2014/main" id="{98D279FE-8274-4987-B913-8ABE018A806B}"/>
                  </a:ext>
                </a:extLst>
              </p14:cNvPr>
              <p14:cNvContentPartPr/>
              <p14:nvPr/>
            </p14:nvContentPartPr>
            <p14:xfrm>
              <a:off x="2411298" y="4156657"/>
              <a:ext cx="165240" cy="13320"/>
            </p14:xfrm>
          </p:contentPart>
        </mc:Choice>
        <mc:Fallback>
          <p:pic>
            <p:nvPicPr>
              <p:cNvPr id="103" name="Encre 102">
                <a:extLst>
                  <a:ext uri="{FF2B5EF4-FFF2-40B4-BE49-F238E27FC236}">
                    <a16:creationId xmlns:a16="http://schemas.microsoft.com/office/drawing/2014/main" id="{98D279FE-8274-4987-B913-8ABE018A806B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2402658" y="4147657"/>
                <a:ext cx="182880" cy="3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0">
            <p14:nvContentPartPr>
              <p14:cNvPr id="104" name="Encre 103">
                <a:extLst>
                  <a:ext uri="{FF2B5EF4-FFF2-40B4-BE49-F238E27FC236}">
                    <a16:creationId xmlns:a16="http://schemas.microsoft.com/office/drawing/2014/main" id="{879A9649-F44F-444D-8E66-FB626A67D1F5}"/>
                  </a:ext>
                </a:extLst>
              </p14:cNvPr>
              <p14:cNvContentPartPr/>
              <p14:nvPr/>
            </p14:nvContentPartPr>
            <p14:xfrm>
              <a:off x="2413458" y="4283377"/>
              <a:ext cx="127080" cy="21600"/>
            </p14:xfrm>
          </p:contentPart>
        </mc:Choice>
        <mc:Fallback>
          <p:pic>
            <p:nvPicPr>
              <p:cNvPr id="104" name="Encre 103">
                <a:extLst>
                  <a:ext uri="{FF2B5EF4-FFF2-40B4-BE49-F238E27FC236}">
                    <a16:creationId xmlns:a16="http://schemas.microsoft.com/office/drawing/2014/main" id="{879A9649-F44F-444D-8E66-FB626A67D1F5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2404818" y="4274377"/>
                <a:ext cx="144720" cy="39240"/>
              </a:xfrm>
              <a:prstGeom prst="rect">
                <a:avLst/>
              </a:prstGeom>
            </p:spPr>
          </p:pic>
        </mc:Fallback>
      </mc:AlternateContent>
      <p:grpSp>
        <p:nvGrpSpPr>
          <p:cNvPr id="114" name="Groupe 113">
            <a:extLst>
              <a:ext uri="{FF2B5EF4-FFF2-40B4-BE49-F238E27FC236}">
                <a16:creationId xmlns:a16="http://schemas.microsoft.com/office/drawing/2014/main" id="{C28B1DD7-E84F-4D59-87E8-47481CB3B744}"/>
              </a:ext>
            </a:extLst>
          </p:cNvPr>
          <p:cNvGrpSpPr/>
          <p:nvPr/>
        </p:nvGrpSpPr>
        <p:grpSpPr>
          <a:xfrm>
            <a:off x="2980818" y="3987097"/>
            <a:ext cx="2556720" cy="531360"/>
            <a:chOff x="2980818" y="3987097"/>
            <a:chExt cx="2556720" cy="531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105" name="Encre 104">
                  <a:extLst>
                    <a:ext uri="{FF2B5EF4-FFF2-40B4-BE49-F238E27FC236}">
                      <a16:creationId xmlns:a16="http://schemas.microsoft.com/office/drawing/2014/main" id="{975FF23E-88B1-4E49-964E-B4BAB807777E}"/>
                    </a:ext>
                  </a:extLst>
                </p14:cNvPr>
                <p14:cNvContentPartPr/>
                <p14:nvPr/>
              </p14:nvContentPartPr>
              <p14:xfrm>
                <a:off x="3064338" y="3999697"/>
                <a:ext cx="203040" cy="66600"/>
              </p14:xfrm>
            </p:contentPart>
          </mc:Choice>
          <mc:Fallback>
            <p:pic>
              <p:nvPicPr>
                <p:cNvPr id="105" name="Encre 104">
                  <a:extLst>
                    <a:ext uri="{FF2B5EF4-FFF2-40B4-BE49-F238E27FC236}">
                      <a16:creationId xmlns:a16="http://schemas.microsoft.com/office/drawing/2014/main" id="{975FF23E-88B1-4E49-964E-B4BAB807777E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3055698" y="3991057"/>
                  <a:ext cx="220680" cy="8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106" name="Encre 105">
                  <a:extLst>
                    <a:ext uri="{FF2B5EF4-FFF2-40B4-BE49-F238E27FC236}">
                      <a16:creationId xmlns:a16="http://schemas.microsoft.com/office/drawing/2014/main" id="{B6F330F3-7365-45CA-91FF-AA70738430FC}"/>
                    </a:ext>
                  </a:extLst>
                </p14:cNvPr>
                <p14:cNvContentPartPr/>
                <p14:nvPr/>
              </p14:nvContentPartPr>
              <p14:xfrm>
                <a:off x="2980818" y="4035337"/>
                <a:ext cx="204120" cy="267840"/>
              </p14:xfrm>
            </p:contentPart>
          </mc:Choice>
          <mc:Fallback>
            <p:pic>
              <p:nvPicPr>
                <p:cNvPr id="106" name="Encre 105">
                  <a:extLst>
                    <a:ext uri="{FF2B5EF4-FFF2-40B4-BE49-F238E27FC236}">
                      <a16:creationId xmlns:a16="http://schemas.microsoft.com/office/drawing/2014/main" id="{B6F330F3-7365-45CA-91FF-AA70738430FC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2971818" y="4026337"/>
                  <a:ext cx="221760" cy="28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107" name="Encre 106">
                  <a:extLst>
                    <a:ext uri="{FF2B5EF4-FFF2-40B4-BE49-F238E27FC236}">
                      <a16:creationId xmlns:a16="http://schemas.microsoft.com/office/drawing/2014/main" id="{D1635AE8-D307-4D61-91E4-A17AE7075B37}"/>
                    </a:ext>
                  </a:extLst>
                </p14:cNvPr>
                <p14:cNvContentPartPr/>
                <p14:nvPr/>
              </p14:nvContentPartPr>
              <p14:xfrm>
                <a:off x="3292218" y="4032817"/>
                <a:ext cx="186480" cy="298440"/>
              </p14:xfrm>
            </p:contentPart>
          </mc:Choice>
          <mc:Fallback>
            <p:pic>
              <p:nvPicPr>
                <p:cNvPr id="107" name="Encre 106">
                  <a:extLst>
                    <a:ext uri="{FF2B5EF4-FFF2-40B4-BE49-F238E27FC236}">
                      <a16:creationId xmlns:a16="http://schemas.microsoft.com/office/drawing/2014/main" id="{D1635AE8-D307-4D61-91E4-A17AE7075B37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3283578" y="4024177"/>
                  <a:ext cx="204120" cy="31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108" name="Encre 107">
                  <a:extLst>
                    <a:ext uri="{FF2B5EF4-FFF2-40B4-BE49-F238E27FC236}">
                      <a16:creationId xmlns:a16="http://schemas.microsoft.com/office/drawing/2014/main" id="{06C26734-DC11-470A-AA85-68C77F2465D4}"/>
                    </a:ext>
                  </a:extLst>
                </p14:cNvPr>
                <p14:cNvContentPartPr/>
                <p14:nvPr/>
              </p14:nvContentPartPr>
              <p14:xfrm>
                <a:off x="3570138" y="4205257"/>
                <a:ext cx="30960" cy="189000"/>
              </p14:xfrm>
            </p:contentPart>
          </mc:Choice>
          <mc:Fallback>
            <p:pic>
              <p:nvPicPr>
                <p:cNvPr id="108" name="Encre 107">
                  <a:extLst>
                    <a:ext uri="{FF2B5EF4-FFF2-40B4-BE49-F238E27FC236}">
                      <a16:creationId xmlns:a16="http://schemas.microsoft.com/office/drawing/2014/main" id="{06C26734-DC11-470A-AA85-68C77F2465D4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3561498" y="4196617"/>
                  <a:ext cx="48600" cy="20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109" name="Encre 108">
                  <a:extLst>
                    <a:ext uri="{FF2B5EF4-FFF2-40B4-BE49-F238E27FC236}">
                      <a16:creationId xmlns:a16="http://schemas.microsoft.com/office/drawing/2014/main" id="{3B515C4F-B12E-4F45-90BC-1D1EF3646DBB}"/>
                    </a:ext>
                  </a:extLst>
                </p14:cNvPr>
                <p14:cNvContentPartPr/>
                <p14:nvPr/>
              </p14:nvContentPartPr>
              <p14:xfrm>
                <a:off x="3834738" y="4040017"/>
                <a:ext cx="9720" cy="239400"/>
              </p14:xfrm>
            </p:contentPart>
          </mc:Choice>
          <mc:Fallback>
            <p:pic>
              <p:nvPicPr>
                <p:cNvPr id="109" name="Encre 108">
                  <a:extLst>
                    <a:ext uri="{FF2B5EF4-FFF2-40B4-BE49-F238E27FC236}">
                      <a16:creationId xmlns:a16="http://schemas.microsoft.com/office/drawing/2014/main" id="{3B515C4F-B12E-4F45-90BC-1D1EF3646DBB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3825738" y="4031017"/>
                  <a:ext cx="27360" cy="25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110" name="Encre 109">
                  <a:extLst>
                    <a:ext uri="{FF2B5EF4-FFF2-40B4-BE49-F238E27FC236}">
                      <a16:creationId xmlns:a16="http://schemas.microsoft.com/office/drawing/2014/main" id="{1F54E16A-0507-4E56-BD3E-0D8B4D277299}"/>
                    </a:ext>
                  </a:extLst>
                </p14:cNvPr>
                <p14:cNvContentPartPr/>
                <p14:nvPr/>
              </p14:nvContentPartPr>
              <p14:xfrm>
                <a:off x="3935178" y="3987097"/>
                <a:ext cx="259200" cy="331560"/>
              </p14:xfrm>
            </p:contentPart>
          </mc:Choice>
          <mc:Fallback>
            <p:pic>
              <p:nvPicPr>
                <p:cNvPr id="110" name="Encre 109">
                  <a:extLst>
                    <a:ext uri="{FF2B5EF4-FFF2-40B4-BE49-F238E27FC236}">
                      <a16:creationId xmlns:a16="http://schemas.microsoft.com/office/drawing/2014/main" id="{1F54E16A-0507-4E56-BD3E-0D8B4D277299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3926538" y="3978097"/>
                  <a:ext cx="276840" cy="34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111" name="Encre 110">
                  <a:extLst>
                    <a:ext uri="{FF2B5EF4-FFF2-40B4-BE49-F238E27FC236}">
                      <a16:creationId xmlns:a16="http://schemas.microsoft.com/office/drawing/2014/main" id="{96556AE8-13D4-41B4-9C5F-BDE22EFC8C11}"/>
                    </a:ext>
                  </a:extLst>
                </p14:cNvPr>
                <p14:cNvContentPartPr/>
                <p14:nvPr/>
              </p14:nvContentPartPr>
              <p14:xfrm>
                <a:off x="4288698" y="4159177"/>
                <a:ext cx="192240" cy="359280"/>
              </p14:xfrm>
            </p:contentPart>
          </mc:Choice>
          <mc:Fallback>
            <p:pic>
              <p:nvPicPr>
                <p:cNvPr id="111" name="Encre 110">
                  <a:extLst>
                    <a:ext uri="{FF2B5EF4-FFF2-40B4-BE49-F238E27FC236}">
                      <a16:creationId xmlns:a16="http://schemas.microsoft.com/office/drawing/2014/main" id="{96556AE8-13D4-41B4-9C5F-BDE22EFC8C11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4279698" y="4150537"/>
                  <a:ext cx="209880" cy="37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112" name="Encre 111">
                  <a:extLst>
                    <a:ext uri="{FF2B5EF4-FFF2-40B4-BE49-F238E27FC236}">
                      <a16:creationId xmlns:a16="http://schemas.microsoft.com/office/drawing/2014/main" id="{AF3C4683-2BBA-4B12-BCA5-BDF6069E7E74}"/>
                    </a:ext>
                  </a:extLst>
                </p14:cNvPr>
                <p14:cNvContentPartPr/>
                <p14:nvPr/>
              </p14:nvContentPartPr>
              <p14:xfrm>
                <a:off x="4605138" y="4011217"/>
                <a:ext cx="59760" cy="366480"/>
              </p14:xfrm>
            </p:contentPart>
          </mc:Choice>
          <mc:Fallback>
            <p:pic>
              <p:nvPicPr>
                <p:cNvPr id="112" name="Encre 111">
                  <a:extLst>
                    <a:ext uri="{FF2B5EF4-FFF2-40B4-BE49-F238E27FC236}">
                      <a16:creationId xmlns:a16="http://schemas.microsoft.com/office/drawing/2014/main" id="{AF3C4683-2BBA-4B12-BCA5-BDF6069E7E74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4596138" y="4002577"/>
                  <a:ext cx="77400" cy="38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113" name="Encre 112">
                  <a:extLst>
                    <a:ext uri="{FF2B5EF4-FFF2-40B4-BE49-F238E27FC236}">
                      <a16:creationId xmlns:a16="http://schemas.microsoft.com/office/drawing/2014/main" id="{00E6F6E0-478A-4C47-8679-A46AEC780A06}"/>
                    </a:ext>
                  </a:extLst>
                </p14:cNvPr>
                <p14:cNvContentPartPr/>
                <p14:nvPr/>
              </p14:nvContentPartPr>
              <p14:xfrm>
                <a:off x="4798098" y="4027777"/>
                <a:ext cx="739440" cy="342000"/>
              </p14:xfrm>
            </p:contentPart>
          </mc:Choice>
          <mc:Fallback>
            <p:pic>
              <p:nvPicPr>
                <p:cNvPr id="113" name="Encre 112">
                  <a:extLst>
                    <a:ext uri="{FF2B5EF4-FFF2-40B4-BE49-F238E27FC236}">
                      <a16:creationId xmlns:a16="http://schemas.microsoft.com/office/drawing/2014/main" id="{00E6F6E0-478A-4C47-8679-A46AEC780A06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4789098" y="4019137"/>
                  <a:ext cx="757080" cy="359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5" name="Groupe 134">
            <a:extLst>
              <a:ext uri="{FF2B5EF4-FFF2-40B4-BE49-F238E27FC236}">
                <a16:creationId xmlns:a16="http://schemas.microsoft.com/office/drawing/2014/main" id="{DF81D103-8D7F-4A63-A073-FD97B73749FE}"/>
              </a:ext>
            </a:extLst>
          </p:cNvPr>
          <p:cNvGrpSpPr/>
          <p:nvPr/>
        </p:nvGrpSpPr>
        <p:grpSpPr>
          <a:xfrm>
            <a:off x="371898" y="4745257"/>
            <a:ext cx="1792800" cy="494640"/>
            <a:chOff x="371898" y="4745257"/>
            <a:chExt cx="1792800" cy="494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115" name="Encre 114">
                  <a:extLst>
                    <a:ext uri="{FF2B5EF4-FFF2-40B4-BE49-F238E27FC236}">
                      <a16:creationId xmlns:a16="http://schemas.microsoft.com/office/drawing/2014/main" id="{FB1480EA-DB7F-4053-8517-02EF2F4240D9}"/>
                    </a:ext>
                  </a:extLst>
                </p14:cNvPr>
                <p14:cNvContentPartPr/>
                <p14:nvPr/>
              </p14:nvContentPartPr>
              <p14:xfrm>
                <a:off x="371898" y="4745257"/>
                <a:ext cx="348120" cy="420480"/>
              </p14:xfrm>
            </p:contentPart>
          </mc:Choice>
          <mc:Fallback>
            <p:pic>
              <p:nvPicPr>
                <p:cNvPr id="115" name="Encre 114">
                  <a:extLst>
                    <a:ext uri="{FF2B5EF4-FFF2-40B4-BE49-F238E27FC236}">
                      <a16:creationId xmlns:a16="http://schemas.microsoft.com/office/drawing/2014/main" id="{FB1480EA-DB7F-4053-8517-02EF2F4240D9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363258" y="4736617"/>
                  <a:ext cx="365760" cy="43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116" name="Encre 115">
                  <a:extLst>
                    <a:ext uri="{FF2B5EF4-FFF2-40B4-BE49-F238E27FC236}">
                      <a16:creationId xmlns:a16="http://schemas.microsoft.com/office/drawing/2014/main" id="{2B6B37E5-736B-4856-8F21-C32861D2DC0F}"/>
                    </a:ext>
                  </a:extLst>
                </p14:cNvPr>
                <p14:cNvContentPartPr/>
                <p14:nvPr/>
              </p14:nvContentPartPr>
              <p14:xfrm>
                <a:off x="717138" y="4976737"/>
                <a:ext cx="147240" cy="263160"/>
              </p14:xfrm>
            </p:contentPart>
          </mc:Choice>
          <mc:Fallback>
            <p:pic>
              <p:nvPicPr>
                <p:cNvPr id="116" name="Encre 115">
                  <a:extLst>
                    <a:ext uri="{FF2B5EF4-FFF2-40B4-BE49-F238E27FC236}">
                      <a16:creationId xmlns:a16="http://schemas.microsoft.com/office/drawing/2014/main" id="{2B6B37E5-736B-4856-8F21-C32861D2DC0F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708138" y="4968097"/>
                  <a:ext cx="164880" cy="28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117" name="Encre 116">
                  <a:extLst>
                    <a:ext uri="{FF2B5EF4-FFF2-40B4-BE49-F238E27FC236}">
                      <a16:creationId xmlns:a16="http://schemas.microsoft.com/office/drawing/2014/main" id="{DABA3AE3-9C27-4258-A4E0-A1560EDE9D83}"/>
                    </a:ext>
                  </a:extLst>
                </p14:cNvPr>
                <p14:cNvContentPartPr/>
                <p14:nvPr/>
              </p14:nvContentPartPr>
              <p14:xfrm>
                <a:off x="889578" y="5093377"/>
                <a:ext cx="164520" cy="108720"/>
              </p14:xfrm>
            </p:contentPart>
          </mc:Choice>
          <mc:Fallback>
            <p:pic>
              <p:nvPicPr>
                <p:cNvPr id="117" name="Encre 116">
                  <a:extLst>
                    <a:ext uri="{FF2B5EF4-FFF2-40B4-BE49-F238E27FC236}">
                      <a16:creationId xmlns:a16="http://schemas.microsoft.com/office/drawing/2014/main" id="{DABA3AE3-9C27-4258-A4E0-A1560EDE9D83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880578" y="5084737"/>
                  <a:ext cx="182160" cy="12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118" name="Encre 117">
                  <a:extLst>
                    <a:ext uri="{FF2B5EF4-FFF2-40B4-BE49-F238E27FC236}">
                      <a16:creationId xmlns:a16="http://schemas.microsoft.com/office/drawing/2014/main" id="{C275D80B-B3C9-482F-8F3F-6DF9EE9590B3}"/>
                    </a:ext>
                  </a:extLst>
                </p14:cNvPr>
                <p14:cNvContentPartPr/>
                <p14:nvPr/>
              </p14:nvContentPartPr>
              <p14:xfrm>
                <a:off x="1028898" y="4831297"/>
                <a:ext cx="95040" cy="329040"/>
              </p14:xfrm>
            </p:contentPart>
          </mc:Choice>
          <mc:Fallback>
            <p:pic>
              <p:nvPicPr>
                <p:cNvPr id="118" name="Encre 117">
                  <a:extLst>
                    <a:ext uri="{FF2B5EF4-FFF2-40B4-BE49-F238E27FC236}">
                      <a16:creationId xmlns:a16="http://schemas.microsoft.com/office/drawing/2014/main" id="{C275D80B-B3C9-482F-8F3F-6DF9EE9590B3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1019898" y="4822657"/>
                  <a:ext cx="112680" cy="34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119" name="Encre 118">
                  <a:extLst>
                    <a:ext uri="{FF2B5EF4-FFF2-40B4-BE49-F238E27FC236}">
                      <a16:creationId xmlns:a16="http://schemas.microsoft.com/office/drawing/2014/main" id="{7DDB87D2-2527-4497-A8DB-769F206AD5D7}"/>
                    </a:ext>
                  </a:extLst>
                </p14:cNvPr>
                <p14:cNvContentPartPr/>
                <p14:nvPr/>
              </p14:nvContentPartPr>
              <p14:xfrm>
                <a:off x="1097298" y="5023177"/>
                <a:ext cx="630000" cy="169560"/>
              </p14:xfrm>
            </p:contentPart>
          </mc:Choice>
          <mc:Fallback>
            <p:pic>
              <p:nvPicPr>
                <p:cNvPr id="119" name="Encre 118">
                  <a:extLst>
                    <a:ext uri="{FF2B5EF4-FFF2-40B4-BE49-F238E27FC236}">
                      <a16:creationId xmlns:a16="http://schemas.microsoft.com/office/drawing/2014/main" id="{7DDB87D2-2527-4497-A8DB-769F206AD5D7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1088298" y="5014177"/>
                  <a:ext cx="647640" cy="18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120" name="Encre 119">
                  <a:extLst>
                    <a:ext uri="{FF2B5EF4-FFF2-40B4-BE49-F238E27FC236}">
                      <a16:creationId xmlns:a16="http://schemas.microsoft.com/office/drawing/2014/main" id="{B8C5A266-2987-420A-BA3D-0511C66B3D34}"/>
                    </a:ext>
                  </a:extLst>
                </p14:cNvPr>
                <p14:cNvContentPartPr/>
                <p14:nvPr/>
              </p14:nvContentPartPr>
              <p14:xfrm>
                <a:off x="1953018" y="4962697"/>
                <a:ext cx="146160" cy="14040"/>
              </p14:xfrm>
            </p:contentPart>
          </mc:Choice>
          <mc:Fallback>
            <p:pic>
              <p:nvPicPr>
                <p:cNvPr id="120" name="Encre 119">
                  <a:extLst>
                    <a:ext uri="{FF2B5EF4-FFF2-40B4-BE49-F238E27FC236}">
                      <a16:creationId xmlns:a16="http://schemas.microsoft.com/office/drawing/2014/main" id="{B8C5A266-2987-420A-BA3D-0511C66B3D34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1944018" y="4953697"/>
                  <a:ext cx="163800" cy="3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121" name="Encre 120">
                  <a:extLst>
                    <a:ext uri="{FF2B5EF4-FFF2-40B4-BE49-F238E27FC236}">
                      <a16:creationId xmlns:a16="http://schemas.microsoft.com/office/drawing/2014/main" id="{2E9C83F9-B165-4244-AC31-5C4D9D9ED09A}"/>
                    </a:ext>
                  </a:extLst>
                </p14:cNvPr>
                <p14:cNvContentPartPr/>
                <p14:nvPr/>
              </p14:nvContentPartPr>
              <p14:xfrm>
                <a:off x="1963098" y="5037577"/>
                <a:ext cx="201600" cy="33120"/>
              </p14:xfrm>
            </p:contentPart>
          </mc:Choice>
          <mc:Fallback>
            <p:pic>
              <p:nvPicPr>
                <p:cNvPr id="121" name="Encre 120">
                  <a:extLst>
                    <a:ext uri="{FF2B5EF4-FFF2-40B4-BE49-F238E27FC236}">
                      <a16:creationId xmlns:a16="http://schemas.microsoft.com/office/drawing/2014/main" id="{2E9C83F9-B165-4244-AC31-5C4D9D9ED09A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1954458" y="5028937"/>
                  <a:ext cx="219240" cy="507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94">
            <p14:nvContentPartPr>
              <p14:cNvPr id="124" name="Encre 123">
                <a:extLst>
                  <a:ext uri="{FF2B5EF4-FFF2-40B4-BE49-F238E27FC236}">
                    <a16:creationId xmlns:a16="http://schemas.microsoft.com/office/drawing/2014/main" id="{80231F08-4E87-4A2E-B3B6-2093F52D41EB}"/>
                  </a:ext>
                </a:extLst>
              </p14:cNvPr>
              <p14:cNvContentPartPr/>
              <p14:nvPr/>
            </p14:nvContentPartPr>
            <p14:xfrm>
              <a:off x="2484378" y="5295697"/>
              <a:ext cx="281520" cy="353520"/>
            </p14:xfrm>
          </p:contentPart>
        </mc:Choice>
        <mc:Fallback>
          <p:pic>
            <p:nvPicPr>
              <p:cNvPr id="124" name="Encre 123">
                <a:extLst>
                  <a:ext uri="{FF2B5EF4-FFF2-40B4-BE49-F238E27FC236}">
                    <a16:creationId xmlns:a16="http://schemas.microsoft.com/office/drawing/2014/main" id="{80231F08-4E87-4A2E-B3B6-2093F52D41EB}"/>
                  </a:ext>
                </a:extLst>
              </p:cNvPr>
              <p:cNvPicPr/>
              <p:nvPr/>
            </p:nvPicPr>
            <p:blipFill>
              <a:blip r:embed="rId95"/>
              <a:stretch>
                <a:fillRect/>
              </a:stretch>
            </p:blipFill>
            <p:spPr>
              <a:xfrm>
                <a:off x="2475378" y="5286697"/>
                <a:ext cx="299160" cy="371160"/>
              </a:xfrm>
              <a:prstGeom prst="rect">
                <a:avLst/>
              </a:prstGeom>
            </p:spPr>
          </p:pic>
        </mc:Fallback>
      </mc:AlternateContent>
      <p:grpSp>
        <p:nvGrpSpPr>
          <p:cNvPr id="134" name="Groupe 133">
            <a:extLst>
              <a:ext uri="{FF2B5EF4-FFF2-40B4-BE49-F238E27FC236}">
                <a16:creationId xmlns:a16="http://schemas.microsoft.com/office/drawing/2014/main" id="{F20A949F-4279-498A-8CD2-AFCA4199D928}"/>
              </a:ext>
            </a:extLst>
          </p:cNvPr>
          <p:cNvGrpSpPr/>
          <p:nvPr/>
        </p:nvGrpSpPr>
        <p:grpSpPr>
          <a:xfrm>
            <a:off x="2478978" y="4776937"/>
            <a:ext cx="939960" cy="344160"/>
            <a:chOff x="2478978" y="4776937"/>
            <a:chExt cx="939960" cy="344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122" name="Encre 121">
                  <a:extLst>
                    <a:ext uri="{FF2B5EF4-FFF2-40B4-BE49-F238E27FC236}">
                      <a16:creationId xmlns:a16="http://schemas.microsoft.com/office/drawing/2014/main" id="{9C887E80-65C2-41BB-83E5-FEFB006D0AB6}"/>
                    </a:ext>
                  </a:extLst>
                </p14:cNvPr>
                <p14:cNvContentPartPr/>
                <p14:nvPr/>
              </p14:nvContentPartPr>
              <p14:xfrm>
                <a:off x="2491578" y="4776937"/>
                <a:ext cx="453240" cy="245880"/>
              </p14:xfrm>
            </p:contentPart>
          </mc:Choice>
          <mc:Fallback>
            <p:pic>
              <p:nvPicPr>
                <p:cNvPr id="122" name="Encre 121">
                  <a:extLst>
                    <a:ext uri="{FF2B5EF4-FFF2-40B4-BE49-F238E27FC236}">
                      <a16:creationId xmlns:a16="http://schemas.microsoft.com/office/drawing/2014/main" id="{9C887E80-65C2-41BB-83E5-FEFB006D0AB6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2482578" y="4767937"/>
                  <a:ext cx="470880" cy="26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123" name="Encre 122">
                  <a:extLst>
                    <a:ext uri="{FF2B5EF4-FFF2-40B4-BE49-F238E27FC236}">
                      <a16:creationId xmlns:a16="http://schemas.microsoft.com/office/drawing/2014/main" id="{58A5F364-2251-4EDE-9042-B856AA24FF2D}"/>
                    </a:ext>
                  </a:extLst>
                </p14:cNvPr>
                <p14:cNvContentPartPr/>
                <p14:nvPr/>
              </p14:nvContentPartPr>
              <p14:xfrm>
                <a:off x="2478978" y="5080777"/>
                <a:ext cx="523800" cy="40320"/>
              </p14:xfrm>
            </p:contentPart>
          </mc:Choice>
          <mc:Fallback>
            <p:pic>
              <p:nvPicPr>
                <p:cNvPr id="123" name="Encre 122">
                  <a:extLst>
                    <a:ext uri="{FF2B5EF4-FFF2-40B4-BE49-F238E27FC236}">
                      <a16:creationId xmlns:a16="http://schemas.microsoft.com/office/drawing/2014/main" id="{58A5F364-2251-4EDE-9042-B856AA24FF2D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2470338" y="5071777"/>
                  <a:ext cx="541440" cy="5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125" name="Encre 124">
                  <a:extLst>
                    <a:ext uri="{FF2B5EF4-FFF2-40B4-BE49-F238E27FC236}">
                      <a16:creationId xmlns:a16="http://schemas.microsoft.com/office/drawing/2014/main" id="{87DEE570-01D4-47EB-A6FA-01400CC0309B}"/>
                    </a:ext>
                  </a:extLst>
                </p14:cNvPr>
                <p14:cNvContentPartPr/>
                <p14:nvPr/>
              </p14:nvContentPartPr>
              <p14:xfrm>
                <a:off x="3222378" y="4956577"/>
                <a:ext cx="181800" cy="16560"/>
              </p14:xfrm>
            </p:contentPart>
          </mc:Choice>
          <mc:Fallback>
            <p:pic>
              <p:nvPicPr>
                <p:cNvPr id="125" name="Encre 124">
                  <a:extLst>
                    <a:ext uri="{FF2B5EF4-FFF2-40B4-BE49-F238E27FC236}">
                      <a16:creationId xmlns:a16="http://schemas.microsoft.com/office/drawing/2014/main" id="{87DEE570-01D4-47EB-A6FA-01400CC0309B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3213738" y="4947937"/>
                  <a:ext cx="199440" cy="3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126" name="Encre 125">
                  <a:extLst>
                    <a:ext uri="{FF2B5EF4-FFF2-40B4-BE49-F238E27FC236}">
                      <a16:creationId xmlns:a16="http://schemas.microsoft.com/office/drawing/2014/main" id="{BCF0D445-571C-489D-ACA1-958EA48BADBB}"/>
                    </a:ext>
                  </a:extLst>
                </p14:cNvPr>
                <p14:cNvContentPartPr/>
                <p14:nvPr/>
              </p14:nvContentPartPr>
              <p14:xfrm>
                <a:off x="3215178" y="5078617"/>
                <a:ext cx="203760" cy="18000"/>
              </p14:xfrm>
            </p:contentPart>
          </mc:Choice>
          <mc:Fallback>
            <p:pic>
              <p:nvPicPr>
                <p:cNvPr id="126" name="Encre 125">
                  <a:extLst>
                    <a:ext uri="{FF2B5EF4-FFF2-40B4-BE49-F238E27FC236}">
                      <a16:creationId xmlns:a16="http://schemas.microsoft.com/office/drawing/2014/main" id="{BCF0D445-571C-489D-ACA1-958EA48BADBB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3206538" y="5069617"/>
                  <a:ext cx="221400" cy="35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8" name="Groupe 147">
            <a:extLst>
              <a:ext uri="{FF2B5EF4-FFF2-40B4-BE49-F238E27FC236}">
                <a16:creationId xmlns:a16="http://schemas.microsoft.com/office/drawing/2014/main" id="{FF2262A6-922D-49B7-AF3B-44EDF5E79D06}"/>
              </a:ext>
            </a:extLst>
          </p:cNvPr>
          <p:cNvGrpSpPr/>
          <p:nvPr/>
        </p:nvGrpSpPr>
        <p:grpSpPr>
          <a:xfrm>
            <a:off x="3665898" y="4762897"/>
            <a:ext cx="2057760" cy="946080"/>
            <a:chOff x="3665898" y="4762897"/>
            <a:chExt cx="2057760" cy="946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127" name="Encre 126">
                  <a:extLst>
                    <a:ext uri="{FF2B5EF4-FFF2-40B4-BE49-F238E27FC236}">
                      <a16:creationId xmlns:a16="http://schemas.microsoft.com/office/drawing/2014/main" id="{D4DAFD31-2B21-4DF8-A3A3-07DACFE0CEFC}"/>
                    </a:ext>
                  </a:extLst>
                </p14:cNvPr>
                <p14:cNvContentPartPr/>
                <p14:nvPr/>
              </p14:nvContentPartPr>
              <p14:xfrm>
                <a:off x="3797658" y="4779457"/>
                <a:ext cx="36000" cy="329040"/>
              </p14:xfrm>
            </p:contentPart>
          </mc:Choice>
          <mc:Fallback>
            <p:pic>
              <p:nvPicPr>
                <p:cNvPr id="127" name="Encre 126">
                  <a:extLst>
                    <a:ext uri="{FF2B5EF4-FFF2-40B4-BE49-F238E27FC236}">
                      <a16:creationId xmlns:a16="http://schemas.microsoft.com/office/drawing/2014/main" id="{D4DAFD31-2B21-4DF8-A3A3-07DACFE0CEFC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3788658" y="4770817"/>
                  <a:ext cx="53640" cy="34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128" name="Encre 127">
                  <a:extLst>
                    <a:ext uri="{FF2B5EF4-FFF2-40B4-BE49-F238E27FC236}">
                      <a16:creationId xmlns:a16="http://schemas.microsoft.com/office/drawing/2014/main" id="{82327EBF-187E-4D99-BC0D-4751478C67C5}"/>
                    </a:ext>
                  </a:extLst>
                </p14:cNvPr>
                <p14:cNvContentPartPr/>
                <p14:nvPr/>
              </p14:nvContentPartPr>
              <p14:xfrm>
                <a:off x="3951738" y="4813657"/>
                <a:ext cx="218520" cy="177840"/>
              </p14:xfrm>
            </p:contentPart>
          </mc:Choice>
          <mc:Fallback>
            <p:pic>
              <p:nvPicPr>
                <p:cNvPr id="128" name="Encre 127">
                  <a:extLst>
                    <a:ext uri="{FF2B5EF4-FFF2-40B4-BE49-F238E27FC236}">
                      <a16:creationId xmlns:a16="http://schemas.microsoft.com/office/drawing/2014/main" id="{82327EBF-187E-4D99-BC0D-4751478C67C5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3943098" y="4804657"/>
                  <a:ext cx="236160" cy="19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129" name="Encre 128">
                  <a:extLst>
                    <a:ext uri="{FF2B5EF4-FFF2-40B4-BE49-F238E27FC236}">
                      <a16:creationId xmlns:a16="http://schemas.microsoft.com/office/drawing/2014/main" id="{655D85C9-FEC5-4B38-B394-07D6023663B0}"/>
                    </a:ext>
                  </a:extLst>
                </p14:cNvPr>
                <p14:cNvContentPartPr/>
                <p14:nvPr/>
              </p14:nvContentPartPr>
              <p14:xfrm>
                <a:off x="4119498" y="4762897"/>
                <a:ext cx="353160" cy="346320"/>
              </p14:xfrm>
            </p:contentPart>
          </mc:Choice>
          <mc:Fallback>
            <p:pic>
              <p:nvPicPr>
                <p:cNvPr id="129" name="Encre 128">
                  <a:extLst>
                    <a:ext uri="{FF2B5EF4-FFF2-40B4-BE49-F238E27FC236}">
                      <a16:creationId xmlns:a16="http://schemas.microsoft.com/office/drawing/2014/main" id="{655D85C9-FEC5-4B38-B394-07D6023663B0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4110858" y="4754257"/>
                  <a:ext cx="370800" cy="36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130" name="Encre 129">
                  <a:extLst>
                    <a:ext uri="{FF2B5EF4-FFF2-40B4-BE49-F238E27FC236}">
                      <a16:creationId xmlns:a16="http://schemas.microsoft.com/office/drawing/2014/main" id="{5F9A4C80-710D-40C2-8CE2-20A5730C4462}"/>
                    </a:ext>
                  </a:extLst>
                </p14:cNvPr>
                <p14:cNvContentPartPr/>
                <p14:nvPr/>
              </p14:nvContentPartPr>
              <p14:xfrm>
                <a:off x="4305618" y="4802857"/>
                <a:ext cx="232920" cy="234000"/>
              </p14:xfrm>
            </p:contentPart>
          </mc:Choice>
          <mc:Fallback>
            <p:pic>
              <p:nvPicPr>
                <p:cNvPr id="130" name="Encre 129">
                  <a:extLst>
                    <a:ext uri="{FF2B5EF4-FFF2-40B4-BE49-F238E27FC236}">
                      <a16:creationId xmlns:a16="http://schemas.microsoft.com/office/drawing/2014/main" id="{5F9A4C80-710D-40C2-8CE2-20A5730C4462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4296978" y="4794217"/>
                  <a:ext cx="250560" cy="25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131" name="Encre 130">
                  <a:extLst>
                    <a:ext uri="{FF2B5EF4-FFF2-40B4-BE49-F238E27FC236}">
                      <a16:creationId xmlns:a16="http://schemas.microsoft.com/office/drawing/2014/main" id="{F3A2F948-7439-454C-BF51-DB405994501B}"/>
                    </a:ext>
                  </a:extLst>
                </p14:cNvPr>
                <p14:cNvContentPartPr/>
                <p14:nvPr/>
              </p14:nvContentPartPr>
              <p14:xfrm>
                <a:off x="4592178" y="4854697"/>
                <a:ext cx="188640" cy="371880"/>
              </p14:xfrm>
            </p:contentPart>
          </mc:Choice>
          <mc:Fallback>
            <p:pic>
              <p:nvPicPr>
                <p:cNvPr id="131" name="Encre 130">
                  <a:extLst>
                    <a:ext uri="{FF2B5EF4-FFF2-40B4-BE49-F238E27FC236}">
                      <a16:creationId xmlns:a16="http://schemas.microsoft.com/office/drawing/2014/main" id="{F3A2F948-7439-454C-BF51-DB405994501B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4583538" y="4845697"/>
                  <a:ext cx="206280" cy="38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4">
              <p14:nvContentPartPr>
                <p14:cNvPr id="132" name="Encre 131">
                  <a:extLst>
                    <a:ext uri="{FF2B5EF4-FFF2-40B4-BE49-F238E27FC236}">
                      <a16:creationId xmlns:a16="http://schemas.microsoft.com/office/drawing/2014/main" id="{BBDB755B-37E9-41D3-AEDD-772A67F0F8B8}"/>
                    </a:ext>
                  </a:extLst>
                </p14:cNvPr>
                <p14:cNvContentPartPr/>
                <p14:nvPr/>
              </p14:nvContentPartPr>
              <p14:xfrm>
                <a:off x="3771018" y="5192017"/>
                <a:ext cx="977400" cy="34560"/>
              </p14:xfrm>
            </p:contentPart>
          </mc:Choice>
          <mc:Fallback>
            <p:pic>
              <p:nvPicPr>
                <p:cNvPr id="132" name="Encre 131">
                  <a:extLst>
                    <a:ext uri="{FF2B5EF4-FFF2-40B4-BE49-F238E27FC236}">
                      <a16:creationId xmlns:a16="http://schemas.microsoft.com/office/drawing/2014/main" id="{BBDB755B-37E9-41D3-AEDD-772A67F0F8B8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3762018" y="5183017"/>
                  <a:ext cx="995040" cy="5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6">
              <p14:nvContentPartPr>
                <p14:cNvPr id="136" name="Encre 135">
                  <a:extLst>
                    <a:ext uri="{FF2B5EF4-FFF2-40B4-BE49-F238E27FC236}">
                      <a16:creationId xmlns:a16="http://schemas.microsoft.com/office/drawing/2014/main" id="{08C8BD73-1FEA-4591-942F-B1A911D57869}"/>
                    </a:ext>
                  </a:extLst>
                </p14:cNvPr>
                <p14:cNvContentPartPr/>
                <p14:nvPr/>
              </p14:nvContentPartPr>
              <p14:xfrm>
                <a:off x="3858138" y="5332777"/>
                <a:ext cx="184680" cy="30960"/>
              </p14:xfrm>
            </p:contentPart>
          </mc:Choice>
          <mc:Fallback>
            <p:pic>
              <p:nvPicPr>
                <p:cNvPr id="136" name="Encre 135">
                  <a:extLst>
                    <a:ext uri="{FF2B5EF4-FFF2-40B4-BE49-F238E27FC236}">
                      <a16:creationId xmlns:a16="http://schemas.microsoft.com/office/drawing/2014/main" id="{08C8BD73-1FEA-4591-942F-B1A911D57869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3849138" y="5324137"/>
                  <a:ext cx="202320" cy="4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8">
              <p14:nvContentPartPr>
                <p14:cNvPr id="137" name="Encre 136">
                  <a:extLst>
                    <a:ext uri="{FF2B5EF4-FFF2-40B4-BE49-F238E27FC236}">
                      <a16:creationId xmlns:a16="http://schemas.microsoft.com/office/drawing/2014/main" id="{2F86B97D-8979-497B-9B8C-DF61F33F7FE7}"/>
                    </a:ext>
                  </a:extLst>
                </p14:cNvPr>
                <p14:cNvContentPartPr/>
                <p14:nvPr/>
              </p14:nvContentPartPr>
              <p14:xfrm>
                <a:off x="3665898" y="5361937"/>
                <a:ext cx="281160" cy="297720"/>
              </p14:xfrm>
            </p:contentPart>
          </mc:Choice>
          <mc:Fallback>
            <p:pic>
              <p:nvPicPr>
                <p:cNvPr id="137" name="Encre 136">
                  <a:extLst>
                    <a:ext uri="{FF2B5EF4-FFF2-40B4-BE49-F238E27FC236}">
                      <a16:creationId xmlns:a16="http://schemas.microsoft.com/office/drawing/2014/main" id="{2F86B97D-8979-497B-9B8C-DF61F33F7FE7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3657258" y="5353297"/>
                  <a:ext cx="298800" cy="31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0">
              <p14:nvContentPartPr>
                <p14:cNvPr id="138" name="Encre 137">
                  <a:extLst>
                    <a:ext uri="{FF2B5EF4-FFF2-40B4-BE49-F238E27FC236}">
                      <a16:creationId xmlns:a16="http://schemas.microsoft.com/office/drawing/2014/main" id="{D77ED054-0436-4678-A0DE-8D3D9CC94E98}"/>
                    </a:ext>
                  </a:extLst>
                </p14:cNvPr>
                <p14:cNvContentPartPr/>
                <p14:nvPr/>
              </p14:nvContentPartPr>
              <p14:xfrm>
                <a:off x="3992058" y="5390737"/>
                <a:ext cx="181800" cy="261720"/>
              </p14:xfrm>
            </p:contentPart>
          </mc:Choice>
          <mc:Fallback>
            <p:pic>
              <p:nvPicPr>
                <p:cNvPr id="138" name="Encre 137">
                  <a:extLst>
                    <a:ext uri="{FF2B5EF4-FFF2-40B4-BE49-F238E27FC236}">
                      <a16:creationId xmlns:a16="http://schemas.microsoft.com/office/drawing/2014/main" id="{D77ED054-0436-4678-A0DE-8D3D9CC94E98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3983058" y="5381737"/>
                  <a:ext cx="199440" cy="27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2">
              <p14:nvContentPartPr>
                <p14:cNvPr id="139" name="Encre 138">
                  <a:extLst>
                    <a:ext uri="{FF2B5EF4-FFF2-40B4-BE49-F238E27FC236}">
                      <a16:creationId xmlns:a16="http://schemas.microsoft.com/office/drawing/2014/main" id="{B80A2B22-57E6-44F7-8370-99D42707DE48}"/>
                    </a:ext>
                  </a:extLst>
                </p14:cNvPr>
                <p14:cNvContentPartPr/>
                <p14:nvPr/>
              </p14:nvContentPartPr>
              <p14:xfrm>
                <a:off x="4176378" y="5517097"/>
                <a:ext cx="77040" cy="191880"/>
              </p14:xfrm>
            </p:contentPart>
          </mc:Choice>
          <mc:Fallback>
            <p:pic>
              <p:nvPicPr>
                <p:cNvPr id="139" name="Encre 138">
                  <a:extLst>
                    <a:ext uri="{FF2B5EF4-FFF2-40B4-BE49-F238E27FC236}">
                      <a16:creationId xmlns:a16="http://schemas.microsoft.com/office/drawing/2014/main" id="{B80A2B22-57E6-44F7-8370-99D42707DE48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4167738" y="5508457"/>
                  <a:ext cx="94680" cy="20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4">
              <p14:nvContentPartPr>
                <p14:cNvPr id="140" name="Encre 139">
                  <a:extLst>
                    <a:ext uri="{FF2B5EF4-FFF2-40B4-BE49-F238E27FC236}">
                      <a16:creationId xmlns:a16="http://schemas.microsoft.com/office/drawing/2014/main" id="{0A199398-8923-40DD-A3DE-DDE452055A8F}"/>
                    </a:ext>
                  </a:extLst>
                </p14:cNvPr>
                <p14:cNvContentPartPr/>
                <p14:nvPr/>
              </p14:nvContentPartPr>
              <p14:xfrm>
                <a:off x="4397418" y="5374177"/>
                <a:ext cx="29520" cy="221760"/>
              </p14:xfrm>
            </p:contentPart>
          </mc:Choice>
          <mc:Fallback>
            <p:pic>
              <p:nvPicPr>
                <p:cNvPr id="140" name="Encre 139">
                  <a:extLst>
                    <a:ext uri="{FF2B5EF4-FFF2-40B4-BE49-F238E27FC236}">
                      <a16:creationId xmlns:a16="http://schemas.microsoft.com/office/drawing/2014/main" id="{0A199398-8923-40DD-A3DE-DDE452055A8F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4388418" y="5365537"/>
                  <a:ext cx="47160" cy="23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6">
              <p14:nvContentPartPr>
                <p14:cNvPr id="141" name="Encre 140">
                  <a:extLst>
                    <a:ext uri="{FF2B5EF4-FFF2-40B4-BE49-F238E27FC236}">
                      <a16:creationId xmlns:a16="http://schemas.microsoft.com/office/drawing/2014/main" id="{624D7B08-1124-40E3-9754-BFAC0BA1EDA5}"/>
                    </a:ext>
                  </a:extLst>
                </p14:cNvPr>
                <p14:cNvContentPartPr/>
                <p14:nvPr/>
              </p14:nvContentPartPr>
              <p14:xfrm>
                <a:off x="4501458" y="5298577"/>
                <a:ext cx="204480" cy="391320"/>
              </p14:xfrm>
            </p:contentPart>
          </mc:Choice>
          <mc:Fallback>
            <p:pic>
              <p:nvPicPr>
                <p:cNvPr id="141" name="Encre 140">
                  <a:extLst>
                    <a:ext uri="{FF2B5EF4-FFF2-40B4-BE49-F238E27FC236}">
                      <a16:creationId xmlns:a16="http://schemas.microsoft.com/office/drawing/2014/main" id="{624D7B08-1124-40E3-9754-BFAC0BA1EDA5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4492458" y="5289577"/>
                  <a:ext cx="222120" cy="40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8">
              <p14:nvContentPartPr>
                <p14:cNvPr id="142" name="Encre 141">
                  <a:extLst>
                    <a:ext uri="{FF2B5EF4-FFF2-40B4-BE49-F238E27FC236}">
                      <a16:creationId xmlns:a16="http://schemas.microsoft.com/office/drawing/2014/main" id="{E7A585E3-C520-442C-BA5C-21E8120520E2}"/>
                    </a:ext>
                  </a:extLst>
                </p14:cNvPr>
                <p14:cNvContentPartPr/>
                <p14:nvPr/>
              </p14:nvContentPartPr>
              <p14:xfrm>
                <a:off x="4778298" y="5405497"/>
                <a:ext cx="143640" cy="222840"/>
              </p14:xfrm>
            </p:contentPart>
          </mc:Choice>
          <mc:Fallback>
            <p:pic>
              <p:nvPicPr>
                <p:cNvPr id="142" name="Encre 141">
                  <a:extLst>
                    <a:ext uri="{FF2B5EF4-FFF2-40B4-BE49-F238E27FC236}">
                      <a16:creationId xmlns:a16="http://schemas.microsoft.com/office/drawing/2014/main" id="{E7A585E3-C520-442C-BA5C-21E8120520E2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4769298" y="5396497"/>
                  <a:ext cx="161280" cy="24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0">
              <p14:nvContentPartPr>
                <p14:cNvPr id="143" name="Encre 142">
                  <a:extLst>
                    <a:ext uri="{FF2B5EF4-FFF2-40B4-BE49-F238E27FC236}">
                      <a16:creationId xmlns:a16="http://schemas.microsoft.com/office/drawing/2014/main" id="{4ADAC93B-4BA1-4F88-A8F3-C6B4EF2B8195}"/>
                    </a:ext>
                  </a:extLst>
                </p14:cNvPr>
                <p14:cNvContentPartPr/>
                <p14:nvPr/>
              </p14:nvContentPartPr>
              <p14:xfrm>
                <a:off x="5014818" y="5314417"/>
                <a:ext cx="64440" cy="346680"/>
              </p14:xfrm>
            </p:contentPart>
          </mc:Choice>
          <mc:Fallback>
            <p:pic>
              <p:nvPicPr>
                <p:cNvPr id="143" name="Encre 142">
                  <a:extLst>
                    <a:ext uri="{FF2B5EF4-FFF2-40B4-BE49-F238E27FC236}">
                      <a16:creationId xmlns:a16="http://schemas.microsoft.com/office/drawing/2014/main" id="{4ADAC93B-4BA1-4F88-A8F3-C6B4EF2B8195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5005818" y="5305777"/>
                  <a:ext cx="82080" cy="36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2">
              <p14:nvContentPartPr>
                <p14:cNvPr id="144" name="Encre 143">
                  <a:extLst>
                    <a:ext uri="{FF2B5EF4-FFF2-40B4-BE49-F238E27FC236}">
                      <a16:creationId xmlns:a16="http://schemas.microsoft.com/office/drawing/2014/main" id="{01DA3013-B261-4A9E-8EBF-6693B1D681C0}"/>
                    </a:ext>
                  </a:extLst>
                </p14:cNvPr>
                <p14:cNvContentPartPr/>
                <p14:nvPr/>
              </p14:nvContentPartPr>
              <p14:xfrm>
                <a:off x="5103738" y="5463097"/>
                <a:ext cx="294840" cy="181800"/>
              </p14:xfrm>
            </p:contentPart>
          </mc:Choice>
          <mc:Fallback>
            <p:pic>
              <p:nvPicPr>
                <p:cNvPr id="144" name="Encre 143">
                  <a:extLst>
                    <a:ext uri="{FF2B5EF4-FFF2-40B4-BE49-F238E27FC236}">
                      <a16:creationId xmlns:a16="http://schemas.microsoft.com/office/drawing/2014/main" id="{01DA3013-B261-4A9E-8EBF-6693B1D681C0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5094738" y="5454097"/>
                  <a:ext cx="312480" cy="19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4">
              <p14:nvContentPartPr>
                <p14:cNvPr id="145" name="Encre 144">
                  <a:extLst>
                    <a:ext uri="{FF2B5EF4-FFF2-40B4-BE49-F238E27FC236}">
                      <a16:creationId xmlns:a16="http://schemas.microsoft.com/office/drawing/2014/main" id="{CDE19005-706D-4686-BD32-5A80EBA41488}"/>
                    </a:ext>
                  </a:extLst>
                </p14:cNvPr>
                <p14:cNvContentPartPr/>
                <p14:nvPr/>
              </p14:nvContentPartPr>
              <p14:xfrm>
                <a:off x="5438178" y="5231977"/>
                <a:ext cx="285480" cy="437400"/>
              </p14:xfrm>
            </p:contentPart>
          </mc:Choice>
          <mc:Fallback>
            <p:pic>
              <p:nvPicPr>
                <p:cNvPr id="145" name="Encre 144">
                  <a:extLst>
                    <a:ext uri="{FF2B5EF4-FFF2-40B4-BE49-F238E27FC236}">
                      <a16:creationId xmlns:a16="http://schemas.microsoft.com/office/drawing/2014/main" id="{CDE19005-706D-4686-BD32-5A80EBA41488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5429178" y="5223337"/>
                  <a:ext cx="303120" cy="455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2" name="Groupe 171">
            <a:extLst>
              <a:ext uri="{FF2B5EF4-FFF2-40B4-BE49-F238E27FC236}">
                <a16:creationId xmlns:a16="http://schemas.microsoft.com/office/drawing/2014/main" id="{F5F027E9-D192-4BEF-BD4C-48D7BDAC3A68}"/>
              </a:ext>
            </a:extLst>
          </p:cNvPr>
          <p:cNvGrpSpPr/>
          <p:nvPr/>
        </p:nvGrpSpPr>
        <p:grpSpPr>
          <a:xfrm>
            <a:off x="1901898" y="5962057"/>
            <a:ext cx="2197800" cy="451080"/>
            <a:chOff x="1901898" y="5962057"/>
            <a:chExt cx="2197800" cy="451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6">
              <p14:nvContentPartPr>
                <p14:cNvPr id="161" name="Encre 160">
                  <a:extLst>
                    <a:ext uri="{FF2B5EF4-FFF2-40B4-BE49-F238E27FC236}">
                      <a16:creationId xmlns:a16="http://schemas.microsoft.com/office/drawing/2014/main" id="{C6F25CA6-0D8B-436F-9285-39AA17477622}"/>
                    </a:ext>
                  </a:extLst>
                </p14:cNvPr>
                <p14:cNvContentPartPr/>
                <p14:nvPr/>
              </p14:nvContentPartPr>
              <p14:xfrm>
                <a:off x="1901898" y="6107497"/>
                <a:ext cx="264240" cy="38160"/>
              </p14:xfrm>
            </p:contentPart>
          </mc:Choice>
          <mc:Fallback>
            <p:pic>
              <p:nvPicPr>
                <p:cNvPr id="161" name="Encre 160">
                  <a:extLst>
                    <a:ext uri="{FF2B5EF4-FFF2-40B4-BE49-F238E27FC236}">
                      <a16:creationId xmlns:a16="http://schemas.microsoft.com/office/drawing/2014/main" id="{C6F25CA6-0D8B-436F-9285-39AA17477622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1892898" y="6098857"/>
                  <a:ext cx="281880" cy="5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8">
              <p14:nvContentPartPr>
                <p14:cNvPr id="162" name="Encre 161">
                  <a:extLst>
                    <a:ext uri="{FF2B5EF4-FFF2-40B4-BE49-F238E27FC236}">
                      <a16:creationId xmlns:a16="http://schemas.microsoft.com/office/drawing/2014/main" id="{86586819-9261-4EED-8FD4-6675A035C81E}"/>
                    </a:ext>
                  </a:extLst>
                </p14:cNvPr>
                <p14:cNvContentPartPr/>
                <p14:nvPr/>
              </p14:nvContentPartPr>
              <p14:xfrm>
                <a:off x="2003058" y="6208657"/>
                <a:ext cx="136080" cy="52920"/>
              </p14:xfrm>
            </p:contentPart>
          </mc:Choice>
          <mc:Fallback>
            <p:pic>
              <p:nvPicPr>
                <p:cNvPr id="162" name="Encre 161">
                  <a:extLst>
                    <a:ext uri="{FF2B5EF4-FFF2-40B4-BE49-F238E27FC236}">
                      <a16:creationId xmlns:a16="http://schemas.microsoft.com/office/drawing/2014/main" id="{86586819-9261-4EED-8FD4-6675A035C81E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1994418" y="6200017"/>
                  <a:ext cx="153720" cy="7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0">
              <p14:nvContentPartPr>
                <p14:cNvPr id="164" name="Encre 163">
                  <a:extLst>
                    <a:ext uri="{FF2B5EF4-FFF2-40B4-BE49-F238E27FC236}">
                      <a16:creationId xmlns:a16="http://schemas.microsoft.com/office/drawing/2014/main" id="{D9DAD056-33CC-4B36-BCB6-B09425DC8F75}"/>
                    </a:ext>
                  </a:extLst>
                </p14:cNvPr>
                <p14:cNvContentPartPr/>
                <p14:nvPr/>
              </p14:nvContentPartPr>
              <p14:xfrm>
                <a:off x="2319138" y="6001297"/>
                <a:ext cx="221400" cy="313560"/>
              </p14:xfrm>
            </p:contentPart>
          </mc:Choice>
          <mc:Fallback>
            <p:pic>
              <p:nvPicPr>
                <p:cNvPr id="164" name="Encre 163">
                  <a:extLst>
                    <a:ext uri="{FF2B5EF4-FFF2-40B4-BE49-F238E27FC236}">
                      <a16:creationId xmlns:a16="http://schemas.microsoft.com/office/drawing/2014/main" id="{D9DAD056-33CC-4B36-BCB6-B09425DC8F75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2310498" y="5992297"/>
                  <a:ext cx="239040" cy="33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2">
              <p14:nvContentPartPr>
                <p14:cNvPr id="165" name="Encre 164">
                  <a:extLst>
                    <a:ext uri="{FF2B5EF4-FFF2-40B4-BE49-F238E27FC236}">
                      <a16:creationId xmlns:a16="http://schemas.microsoft.com/office/drawing/2014/main" id="{FDA3CA5A-C1E1-45B2-9687-08DF4A693835}"/>
                    </a:ext>
                  </a:extLst>
                </p14:cNvPr>
                <p14:cNvContentPartPr/>
                <p14:nvPr/>
              </p14:nvContentPartPr>
              <p14:xfrm>
                <a:off x="2610378" y="6227017"/>
                <a:ext cx="38880" cy="186120"/>
              </p14:xfrm>
            </p:contentPart>
          </mc:Choice>
          <mc:Fallback>
            <p:pic>
              <p:nvPicPr>
                <p:cNvPr id="165" name="Encre 164">
                  <a:extLst>
                    <a:ext uri="{FF2B5EF4-FFF2-40B4-BE49-F238E27FC236}">
                      <a16:creationId xmlns:a16="http://schemas.microsoft.com/office/drawing/2014/main" id="{FDA3CA5A-C1E1-45B2-9687-08DF4A693835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2601378" y="6218377"/>
                  <a:ext cx="56520" cy="20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4">
              <p14:nvContentPartPr>
                <p14:cNvPr id="166" name="Encre 165">
                  <a:extLst>
                    <a:ext uri="{FF2B5EF4-FFF2-40B4-BE49-F238E27FC236}">
                      <a16:creationId xmlns:a16="http://schemas.microsoft.com/office/drawing/2014/main" id="{B5529868-A402-4E21-BF24-E7B5D1DE7755}"/>
                    </a:ext>
                  </a:extLst>
                </p14:cNvPr>
                <p14:cNvContentPartPr/>
                <p14:nvPr/>
              </p14:nvContentPartPr>
              <p14:xfrm>
                <a:off x="2760138" y="6082657"/>
                <a:ext cx="150840" cy="149400"/>
              </p14:xfrm>
            </p:contentPart>
          </mc:Choice>
          <mc:Fallback>
            <p:pic>
              <p:nvPicPr>
                <p:cNvPr id="166" name="Encre 165">
                  <a:extLst>
                    <a:ext uri="{FF2B5EF4-FFF2-40B4-BE49-F238E27FC236}">
                      <a16:creationId xmlns:a16="http://schemas.microsoft.com/office/drawing/2014/main" id="{B5529868-A402-4E21-BF24-E7B5D1DE7755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2751498" y="6073657"/>
                  <a:ext cx="168480" cy="16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6">
              <p14:nvContentPartPr>
                <p14:cNvPr id="167" name="Encre 166">
                  <a:extLst>
                    <a:ext uri="{FF2B5EF4-FFF2-40B4-BE49-F238E27FC236}">
                      <a16:creationId xmlns:a16="http://schemas.microsoft.com/office/drawing/2014/main" id="{5C90397D-C738-415A-844B-FFE94711AE91}"/>
                    </a:ext>
                  </a:extLst>
                </p14:cNvPr>
                <p14:cNvContentPartPr/>
                <p14:nvPr/>
              </p14:nvContentPartPr>
              <p14:xfrm>
                <a:off x="2882898" y="5999857"/>
                <a:ext cx="29520" cy="344880"/>
              </p14:xfrm>
            </p:contentPart>
          </mc:Choice>
          <mc:Fallback>
            <p:pic>
              <p:nvPicPr>
                <p:cNvPr id="167" name="Encre 166">
                  <a:extLst>
                    <a:ext uri="{FF2B5EF4-FFF2-40B4-BE49-F238E27FC236}">
                      <a16:creationId xmlns:a16="http://schemas.microsoft.com/office/drawing/2014/main" id="{5C90397D-C738-415A-844B-FFE94711AE91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2874258" y="5991217"/>
                  <a:ext cx="47160" cy="36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8">
              <p14:nvContentPartPr>
                <p14:cNvPr id="168" name="Encre 167">
                  <a:extLst>
                    <a:ext uri="{FF2B5EF4-FFF2-40B4-BE49-F238E27FC236}">
                      <a16:creationId xmlns:a16="http://schemas.microsoft.com/office/drawing/2014/main" id="{4FF7FE77-F27A-445E-9333-F5DA4180898C}"/>
                    </a:ext>
                  </a:extLst>
                </p14:cNvPr>
                <p14:cNvContentPartPr/>
                <p14:nvPr/>
              </p14:nvContentPartPr>
              <p14:xfrm>
                <a:off x="2984058" y="6032257"/>
                <a:ext cx="249840" cy="340920"/>
              </p14:xfrm>
            </p:contentPart>
          </mc:Choice>
          <mc:Fallback>
            <p:pic>
              <p:nvPicPr>
                <p:cNvPr id="168" name="Encre 167">
                  <a:extLst>
                    <a:ext uri="{FF2B5EF4-FFF2-40B4-BE49-F238E27FC236}">
                      <a16:creationId xmlns:a16="http://schemas.microsoft.com/office/drawing/2014/main" id="{4FF7FE77-F27A-445E-9333-F5DA4180898C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2975058" y="6023257"/>
                  <a:ext cx="267480" cy="35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0">
              <p14:nvContentPartPr>
                <p14:cNvPr id="170" name="Encre 169">
                  <a:extLst>
                    <a:ext uri="{FF2B5EF4-FFF2-40B4-BE49-F238E27FC236}">
                      <a16:creationId xmlns:a16="http://schemas.microsoft.com/office/drawing/2014/main" id="{901E1B47-8F43-4BAA-8AE5-A2AD4AFAACAC}"/>
                    </a:ext>
                  </a:extLst>
                </p14:cNvPr>
                <p14:cNvContentPartPr/>
                <p14:nvPr/>
              </p14:nvContentPartPr>
              <p14:xfrm>
                <a:off x="3443778" y="6160777"/>
                <a:ext cx="329040" cy="153360"/>
              </p14:xfrm>
            </p:contentPart>
          </mc:Choice>
          <mc:Fallback>
            <p:pic>
              <p:nvPicPr>
                <p:cNvPr id="170" name="Encre 169">
                  <a:extLst>
                    <a:ext uri="{FF2B5EF4-FFF2-40B4-BE49-F238E27FC236}">
                      <a16:creationId xmlns:a16="http://schemas.microsoft.com/office/drawing/2014/main" id="{901E1B47-8F43-4BAA-8AE5-A2AD4AFAACAC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3435138" y="6152137"/>
                  <a:ext cx="346680" cy="17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2">
              <p14:nvContentPartPr>
                <p14:cNvPr id="171" name="Encre 170">
                  <a:extLst>
                    <a:ext uri="{FF2B5EF4-FFF2-40B4-BE49-F238E27FC236}">
                      <a16:creationId xmlns:a16="http://schemas.microsoft.com/office/drawing/2014/main" id="{47B80060-CD4B-45B0-956C-950664EDBFC6}"/>
                    </a:ext>
                  </a:extLst>
                </p14:cNvPr>
                <p14:cNvContentPartPr/>
                <p14:nvPr/>
              </p14:nvContentPartPr>
              <p14:xfrm>
                <a:off x="3810978" y="5962057"/>
                <a:ext cx="288720" cy="354600"/>
              </p14:xfrm>
            </p:contentPart>
          </mc:Choice>
          <mc:Fallback>
            <p:pic>
              <p:nvPicPr>
                <p:cNvPr id="171" name="Encre 170">
                  <a:extLst>
                    <a:ext uri="{FF2B5EF4-FFF2-40B4-BE49-F238E27FC236}">
                      <a16:creationId xmlns:a16="http://schemas.microsoft.com/office/drawing/2014/main" id="{47B80060-CD4B-45B0-956C-950664EDBFC6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3802338" y="5953057"/>
                  <a:ext cx="306360" cy="372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54">
            <p14:nvContentPartPr>
              <p14:cNvPr id="173" name="Encre 172">
                <a:extLst>
                  <a:ext uri="{FF2B5EF4-FFF2-40B4-BE49-F238E27FC236}">
                    <a16:creationId xmlns:a16="http://schemas.microsoft.com/office/drawing/2014/main" id="{8D26FB10-D66D-42A3-9961-656EB74E3106}"/>
                  </a:ext>
                </a:extLst>
              </p14:cNvPr>
              <p14:cNvContentPartPr/>
              <p14:nvPr/>
            </p14:nvContentPartPr>
            <p14:xfrm>
              <a:off x="6665058" y="2735737"/>
              <a:ext cx="91440" cy="3567960"/>
            </p14:xfrm>
          </p:contentPart>
        </mc:Choice>
        <mc:Fallback>
          <p:pic>
            <p:nvPicPr>
              <p:cNvPr id="173" name="Encre 172">
                <a:extLst>
                  <a:ext uri="{FF2B5EF4-FFF2-40B4-BE49-F238E27FC236}">
                    <a16:creationId xmlns:a16="http://schemas.microsoft.com/office/drawing/2014/main" id="{8D26FB10-D66D-42A3-9961-656EB74E3106}"/>
                  </a:ext>
                </a:extLst>
              </p:cNvPr>
              <p:cNvPicPr/>
              <p:nvPr/>
            </p:nvPicPr>
            <p:blipFill>
              <a:blip r:embed="rId155"/>
              <a:stretch>
                <a:fillRect/>
              </a:stretch>
            </p:blipFill>
            <p:spPr>
              <a:xfrm>
                <a:off x="6656418" y="2727097"/>
                <a:ext cx="109080" cy="3585600"/>
              </a:xfrm>
              <a:prstGeom prst="rect">
                <a:avLst/>
              </a:prstGeom>
            </p:spPr>
          </p:pic>
        </mc:Fallback>
      </mc:AlternateContent>
      <p:grpSp>
        <p:nvGrpSpPr>
          <p:cNvPr id="208" name="Groupe 207">
            <a:extLst>
              <a:ext uri="{FF2B5EF4-FFF2-40B4-BE49-F238E27FC236}">
                <a16:creationId xmlns:a16="http://schemas.microsoft.com/office/drawing/2014/main" id="{0B74E03A-9D26-4344-9645-3657DCC82304}"/>
              </a:ext>
            </a:extLst>
          </p:cNvPr>
          <p:cNvGrpSpPr/>
          <p:nvPr/>
        </p:nvGrpSpPr>
        <p:grpSpPr>
          <a:xfrm>
            <a:off x="6873858" y="2806297"/>
            <a:ext cx="5113800" cy="1208160"/>
            <a:chOff x="6873858" y="2806297"/>
            <a:chExt cx="5113800" cy="1208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6">
              <p14:nvContentPartPr>
                <p14:cNvPr id="186" name="Encre 185">
                  <a:extLst>
                    <a:ext uri="{FF2B5EF4-FFF2-40B4-BE49-F238E27FC236}">
                      <a16:creationId xmlns:a16="http://schemas.microsoft.com/office/drawing/2014/main" id="{E9BD0FCB-7821-42A6-9B33-EB4CCB5B4EFF}"/>
                    </a:ext>
                  </a:extLst>
                </p14:cNvPr>
                <p14:cNvContentPartPr/>
                <p14:nvPr/>
              </p14:nvContentPartPr>
              <p14:xfrm>
                <a:off x="10072818" y="2868937"/>
                <a:ext cx="211680" cy="309960"/>
              </p14:xfrm>
            </p:contentPart>
          </mc:Choice>
          <mc:Fallback>
            <p:pic>
              <p:nvPicPr>
                <p:cNvPr id="186" name="Encre 185">
                  <a:extLst>
                    <a:ext uri="{FF2B5EF4-FFF2-40B4-BE49-F238E27FC236}">
                      <a16:creationId xmlns:a16="http://schemas.microsoft.com/office/drawing/2014/main" id="{E9BD0FCB-7821-42A6-9B33-EB4CCB5B4EFF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10063818" y="2860297"/>
                  <a:ext cx="229320" cy="32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8">
              <p14:nvContentPartPr>
                <p14:cNvPr id="187" name="Encre 186">
                  <a:extLst>
                    <a:ext uri="{FF2B5EF4-FFF2-40B4-BE49-F238E27FC236}">
                      <a16:creationId xmlns:a16="http://schemas.microsoft.com/office/drawing/2014/main" id="{D7712249-B614-4C7A-8B0D-D7BCE03B69F7}"/>
                    </a:ext>
                  </a:extLst>
                </p14:cNvPr>
                <p14:cNvContentPartPr/>
                <p14:nvPr/>
              </p14:nvContentPartPr>
              <p14:xfrm>
                <a:off x="10429578" y="2983057"/>
                <a:ext cx="330120" cy="164880"/>
              </p14:xfrm>
            </p:contentPart>
          </mc:Choice>
          <mc:Fallback>
            <p:pic>
              <p:nvPicPr>
                <p:cNvPr id="187" name="Encre 186">
                  <a:extLst>
                    <a:ext uri="{FF2B5EF4-FFF2-40B4-BE49-F238E27FC236}">
                      <a16:creationId xmlns:a16="http://schemas.microsoft.com/office/drawing/2014/main" id="{D7712249-B614-4C7A-8B0D-D7BCE03B69F7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10420578" y="2974417"/>
                  <a:ext cx="347760" cy="18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0">
              <p14:nvContentPartPr>
                <p14:cNvPr id="188" name="Encre 187">
                  <a:extLst>
                    <a:ext uri="{FF2B5EF4-FFF2-40B4-BE49-F238E27FC236}">
                      <a16:creationId xmlns:a16="http://schemas.microsoft.com/office/drawing/2014/main" id="{1FBCE455-8DBD-4B05-A23E-86D3F6B491A6}"/>
                    </a:ext>
                  </a:extLst>
                </p14:cNvPr>
                <p14:cNvContentPartPr/>
                <p14:nvPr/>
              </p14:nvContentPartPr>
              <p14:xfrm>
                <a:off x="10807578" y="2835097"/>
                <a:ext cx="338760" cy="309240"/>
              </p14:xfrm>
            </p:contentPart>
          </mc:Choice>
          <mc:Fallback>
            <p:pic>
              <p:nvPicPr>
                <p:cNvPr id="188" name="Encre 187">
                  <a:extLst>
                    <a:ext uri="{FF2B5EF4-FFF2-40B4-BE49-F238E27FC236}">
                      <a16:creationId xmlns:a16="http://schemas.microsoft.com/office/drawing/2014/main" id="{1FBCE455-8DBD-4B05-A23E-86D3F6B491A6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10798578" y="2826097"/>
                  <a:ext cx="356400" cy="32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2">
              <p14:nvContentPartPr>
                <p14:cNvPr id="189" name="Encre 188">
                  <a:extLst>
                    <a:ext uri="{FF2B5EF4-FFF2-40B4-BE49-F238E27FC236}">
                      <a16:creationId xmlns:a16="http://schemas.microsoft.com/office/drawing/2014/main" id="{39AAC1BB-E0EC-48DD-9C78-399FF0D720E7}"/>
                    </a:ext>
                  </a:extLst>
                </p14:cNvPr>
                <p14:cNvContentPartPr/>
                <p14:nvPr/>
              </p14:nvContentPartPr>
              <p14:xfrm>
                <a:off x="11277018" y="2879737"/>
                <a:ext cx="206640" cy="227160"/>
              </p14:xfrm>
            </p:contentPart>
          </mc:Choice>
          <mc:Fallback>
            <p:pic>
              <p:nvPicPr>
                <p:cNvPr id="189" name="Encre 188">
                  <a:extLst>
                    <a:ext uri="{FF2B5EF4-FFF2-40B4-BE49-F238E27FC236}">
                      <a16:creationId xmlns:a16="http://schemas.microsoft.com/office/drawing/2014/main" id="{39AAC1BB-E0EC-48DD-9C78-399FF0D720E7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11268378" y="2870737"/>
                  <a:ext cx="224280" cy="24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4">
              <p14:nvContentPartPr>
                <p14:cNvPr id="190" name="Encre 189">
                  <a:extLst>
                    <a:ext uri="{FF2B5EF4-FFF2-40B4-BE49-F238E27FC236}">
                      <a16:creationId xmlns:a16="http://schemas.microsoft.com/office/drawing/2014/main" id="{7320BA26-FEF7-46DE-A4A7-60661318D7C3}"/>
                    </a:ext>
                  </a:extLst>
                </p14:cNvPr>
                <p14:cNvContentPartPr/>
                <p14:nvPr/>
              </p14:nvContentPartPr>
              <p14:xfrm>
                <a:off x="11506338" y="2900257"/>
                <a:ext cx="176760" cy="207000"/>
              </p14:xfrm>
            </p:contentPart>
          </mc:Choice>
          <mc:Fallback>
            <p:pic>
              <p:nvPicPr>
                <p:cNvPr id="190" name="Encre 189">
                  <a:extLst>
                    <a:ext uri="{FF2B5EF4-FFF2-40B4-BE49-F238E27FC236}">
                      <a16:creationId xmlns:a16="http://schemas.microsoft.com/office/drawing/2014/main" id="{7320BA26-FEF7-46DE-A4A7-60661318D7C3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11497338" y="2891617"/>
                  <a:ext cx="194400" cy="22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6">
              <p14:nvContentPartPr>
                <p14:cNvPr id="191" name="Encre 190">
                  <a:extLst>
                    <a:ext uri="{FF2B5EF4-FFF2-40B4-BE49-F238E27FC236}">
                      <a16:creationId xmlns:a16="http://schemas.microsoft.com/office/drawing/2014/main" id="{1CF9446B-A7D8-4B1E-A271-B628E42415D9}"/>
                    </a:ext>
                  </a:extLst>
                </p14:cNvPr>
                <p14:cNvContentPartPr/>
                <p14:nvPr/>
              </p14:nvContentPartPr>
              <p14:xfrm>
                <a:off x="11771298" y="3028417"/>
                <a:ext cx="216360" cy="245160"/>
              </p14:xfrm>
            </p:contentPart>
          </mc:Choice>
          <mc:Fallback>
            <p:pic>
              <p:nvPicPr>
                <p:cNvPr id="191" name="Encre 190">
                  <a:extLst>
                    <a:ext uri="{FF2B5EF4-FFF2-40B4-BE49-F238E27FC236}">
                      <a16:creationId xmlns:a16="http://schemas.microsoft.com/office/drawing/2014/main" id="{1CF9446B-A7D8-4B1E-A271-B628E42415D9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11762298" y="3019417"/>
                  <a:ext cx="234000" cy="26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8">
              <p14:nvContentPartPr>
                <p14:cNvPr id="198" name="Encre 197">
                  <a:extLst>
                    <a:ext uri="{FF2B5EF4-FFF2-40B4-BE49-F238E27FC236}">
                      <a16:creationId xmlns:a16="http://schemas.microsoft.com/office/drawing/2014/main" id="{78FDBCD5-BCC7-4AC5-B877-0522B8D5FF4E}"/>
                    </a:ext>
                  </a:extLst>
                </p14:cNvPr>
                <p14:cNvContentPartPr/>
                <p14:nvPr/>
              </p14:nvContentPartPr>
              <p14:xfrm>
                <a:off x="10629738" y="3691177"/>
                <a:ext cx="258480" cy="238680"/>
              </p14:xfrm>
            </p:contentPart>
          </mc:Choice>
          <mc:Fallback>
            <p:pic>
              <p:nvPicPr>
                <p:cNvPr id="198" name="Encre 197">
                  <a:extLst>
                    <a:ext uri="{FF2B5EF4-FFF2-40B4-BE49-F238E27FC236}">
                      <a16:creationId xmlns:a16="http://schemas.microsoft.com/office/drawing/2014/main" id="{78FDBCD5-BCC7-4AC5-B877-0522B8D5FF4E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10621098" y="3682177"/>
                  <a:ext cx="276120" cy="25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0">
              <p14:nvContentPartPr>
                <p14:cNvPr id="199" name="Encre 198">
                  <a:extLst>
                    <a:ext uri="{FF2B5EF4-FFF2-40B4-BE49-F238E27FC236}">
                      <a16:creationId xmlns:a16="http://schemas.microsoft.com/office/drawing/2014/main" id="{F7D8856A-4C0B-4B2D-A210-2B610CB28E92}"/>
                    </a:ext>
                  </a:extLst>
                </p14:cNvPr>
                <p14:cNvContentPartPr/>
                <p14:nvPr/>
              </p14:nvContentPartPr>
              <p14:xfrm>
                <a:off x="10686258" y="3762457"/>
                <a:ext cx="222480" cy="209160"/>
              </p14:xfrm>
            </p:contentPart>
          </mc:Choice>
          <mc:Fallback>
            <p:pic>
              <p:nvPicPr>
                <p:cNvPr id="199" name="Encre 198">
                  <a:extLst>
                    <a:ext uri="{FF2B5EF4-FFF2-40B4-BE49-F238E27FC236}">
                      <a16:creationId xmlns:a16="http://schemas.microsoft.com/office/drawing/2014/main" id="{F7D8856A-4C0B-4B2D-A210-2B610CB28E92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10677618" y="3753817"/>
                  <a:ext cx="240120" cy="22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2">
              <p14:nvContentPartPr>
                <p14:cNvPr id="174" name="Encre 173">
                  <a:extLst>
                    <a:ext uri="{FF2B5EF4-FFF2-40B4-BE49-F238E27FC236}">
                      <a16:creationId xmlns:a16="http://schemas.microsoft.com/office/drawing/2014/main" id="{CDAB4827-1678-4EFC-83C9-D340E65E5D2A}"/>
                    </a:ext>
                  </a:extLst>
                </p14:cNvPr>
                <p14:cNvContentPartPr/>
                <p14:nvPr/>
              </p14:nvContentPartPr>
              <p14:xfrm>
                <a:off x="6890418" y="2875057"/>
                <a:ext cx="322560" cy="342360"/>
              </p14:xfrm>
            </p:contentPart>
          </mc:Choice>
          <mc:Fallback>
            <p:pic>
              <p:nvPicPr>
                <p:cNvPr id="174" name="Encre 173">
                  <a:extLst>
                    <a:ext uri="{FF2B5EF4-FFF2-40B4-BE49-F238E27FC236}">
                      <a16:creationId xmlns:a16="http://schemas.microsoft.com/office/drawing/2014/main" id="{CDAB4827-1678-4EFC-83C9-D340E65E5D2A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6881418" y="2866417"/>
                  <a:ext cx="340200" cy="36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4">
              <p14:nvContentPartPr>
                <p14:cNvPr id="175" name="Encre 174">
                  <a:extLst>
                    <a:ext uri="{FF2B5EF4-FFF2-40B4-BE49-F238E27FC236}">
                      <a16:creationId xmlns:a16="http://schemas.microsoft.com/office/drawing/2014/main" id="{5B11D28E-2FCC-4FDC-94C8-DE338609683A}"/>
                    </a:ext>
                  </a:extLst>
                </p14:cNvPr>
                <p14:cNvContentPartPr/>
                <p14:nvPr/>
              </p14:nvContentPartPr>
              <p14:xfrm>
                <a:off x="7390458" y="2993497"/>
                <a:ext cx="214920" cy="142200"/>
              </p14:xfrm>
            </p:contentPart>
          </mc:Choice>
          <mc:Fallback>
            <p:pic>
              <p:nvPicPr>
                <p:cNvPr id="175" name="Encre 174">
                  <a:extLst>
                    <a:ext uri="{FF2B5EF4-FFF2-40B4-BE49-F238E27FC236}">
                      <a16:creationId xmlns:a16="http://schemas.microsoft.com/office/drawing/2014/main" id="{5B11D28E-2FCC-4FDC-94C8-DE338609683A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7381458" y="2984497"/>
                  <a:ext cx="232560" cy="15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6">
              <p14:nvContentPartPr>
                <p14:cNvPr id="176" name="Encre 175">
                  <a:extLst>
                    <a:ext uri="{FF2B5EF4-FFF2-40B4-BE49-F238E27FC236}">
                      <a16:creationId xmlns:a16="http://schemas.microsoft.com/office/drawing/2014/main" id="{D4FD2B5A-32BC-40B5-866C-8C953396E363}"/>
                    </a:ext>
                  </a:extLst>
                </p14:cNvPr>
                <p14:cNvContentPartPr/>
                <p14:nvPr/>
              </p14:nvContentPartPr>
              <p14:xfrm>
                <a:off x="7648218" y="2806297"/>
                <a:ext cx="337320" cy="327240"/>
              </p14:xfrm>
            </p:contentPart>
          </mc:Choice>
          <mc:Fallback>
            <p:pic>
              <p:nvPicPr>
                <p:cNvPr id="176" name="Encre 175">
                  <a:extLst>
                    <a:ext uri="{FF2B5EF4-FFF2-40B4-BE49-F238E27FC236}">
                      <a16:creationId xmlns:a16="http://schemas.microsoft.com/office/drawing/2014/main" id="{D4FD2B5A-32BC-40B5-866C-8C953396E363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7639578" y="2797297"/>
                  <a:ext cx="354960" cy="34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8">
              <p14:nvContentPartPr>
                <p14:cNvPr id="177" name="Encre 176">
                  <a:extLst>
                    <a:ext uri="{FF2B5EF4-FFF2-40B4-BE49-F238E27FC236}">
                      <a16:creationId xmlns:a16="http://schemas.microsoft.com/office/drawing/2014/main" id="{34DF325A-8AC9-41B4-ABD1-F6C1CE19377B}"/>
                    </a:ext>
                  </a:extLst>
                </p14:cNvPr>
                <p14:cNvContentPartPr/>
                <p14:nvPr/>
              </p14:nvContentPartPr>
              <p14:xfrm>
                <a:off x="8171298" y="2890537"/>
                <a:ext cx="263880" cy="304200"/>
              </p14:xfrm>
            </p:contentPart>
          </mc:Choice>
          <mc:Fallback>
            <p:pic>
              <p:nvPicPr>
                <p:cNvPr id="177" name="Encre 176">
                  <a:extLst>
                    <a:ext uri="{FF2B5EF4-FFF2-40B4-BE49-F238E27FC236}">
                      <a16:creationId xmlns:a16="http://schemas.microsoft.com/office/drawing/2014/main" id="{34DF325A-8AC9-41B4-ABD1-F6C1CE19377B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8162658" y="2881537"/>
                  <a:ext cx="281520" cy="32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0">
              <p14:nvContentPartPr>
                <p14:cNvPr id="178" name="Encre 177">
                  <a:extLst>
                    <a:ext uri="{FF2B5EF4-FFF2-40B4-BE49-F238E27FC236}">
                      <a16:creationId xmlns:a16="http://schemas.microsoft.com/office/drawing/2014/main" id="{2E9DFCDA-6D0D-4297-9BAA-25BBE461D26A}"/>
                    </a:ext>
                  </a:extLst>
                </p14:cNvPr>
                <p14:cNvContentPartPr/>
                <p14:nvPr/>
              </p14:nvContentPartPr>
              <p14:xfrm>
                <a:off x="8414298" y="3075577"/>
                <a:ext cx="163800" cy="132480"/>
              </p14:xfrm>
            </p:contentPart>
          </mc:Choice>
          <mc:Fallback>
            <p:pic>
              <p:nvPicPr>
                <p:cNvPr id="178" name="Encre 177">
                  <a:extLst>
                    <a:ext uri="{FF2B5EF4-FFF2-40B4-BE49-F238E27FC236}">
                      <a16:creationId xmlns:a16="http://schemas.microsoft.com/office/drawing/2014/main" id="{2E9DFCDA-6D0D-4297-9BAA-25BBE461D26A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8405658" y="3066937"/>
                  <a:ext cx="181440" cy="15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2">
              <p14:nvContentPartPr>
                <p14:cNvPr id="179" name="Encre 178">
                  <a:extLst>
                    <a:ext uri="{FF2B5EF4-FFF2-40B4-BE49-F238E27FC236}">
                      <a16:creationId xmlns:a16="http://schemas.microsoft.com/office/drawing/2014/main" id="{1FD5F96B-B39A-4496-BFE6-18E158CAA9F2}"/>
                    </a:ext>
                  </a:extLst>
                </p14:cNvPr>
                <p14:cNvContentPartPr/>
                <p14:nvPr/>
              </p14:nvContentPartPr>
              <p14:xfrm>
                <a:off x="8510778" y="3104017"/>
                <a:ext cx="30240" cy="235080"/>
              </p14:xfrm>
            </p:contentPart>
          </mc:Choice>
          <mc:Fallback>
            <p:pic>
              <p:nvPicPr>
                <p:cNvPr id="179" name="Encre 178">
                  <a:extLst>
                    <a:ext uri="{FF2B5EF4-FFF2-40B4-BE49-F238E27FC236}">
                      <a16:creationId xmlns:a16="http://schemas.microsoft.com/office/drawing/2014/main" id="{1FD5F96B-B39A-4496-BFE6-18E158CAA9F2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8501778" y="3095377"/>
                  <a:ext cx="47880" cy="25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4">
              <p14:nvContentPartPr>
                <p14:cNvPr id="180" name="Encre 179">
                  <a:extLst>
                    <a:ext uri="{FF2B5EF4-FFF2-40B4-BE49-F238E27FC236}">
                      <a16:creationId xmlns:a16="http://schemas.microsoft.com/office/drawing/2014/main" id="{FF270805-8F04-4B2B-93DB-C48F5B2C8B3D}"/>
                    </a:ext>
                  </a:extLst>
                </p14:cNvPr>
                <p14:cNvContentPartPr/>
                <p14:nvPr/>
              </p14:nvContentPartPr>
              <p14:xfrm>
                <a:off x="8658018" y="2933737"/>
                <a:ext cx="25200" cy="278640"/>
              </p14:xfrm>
            </p:contentPart>
          </mc:Choice>
          <mc:Fallback>
            <p:pic>
              <p:nvPicPr>
                <p:cNvPr id="180" name="Encre 179">
                  <a:extLst>
                    <a:ext uri="{FF2B5EF4-FFF2-40B4-BE49-F238E27FC236}">
                      <a16:creationId xmlns:a16="http://schemas.microsoft.com/office/drawing/2014/main" id="{FF270805-8F04-4B2B-93DB-C48F5B2C8B3D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8649018" y="2924737"/>
                  <a:ext cx="42840" cy="29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6">
              <p14:nvContentPartPr>
                <p14:cNvPr id="181" name="Encre 180">
                  <a:extLst>
                    <a:ext uri="{FF2B5EF4-FFF2-40B4-BE49-F238E27FC236}">
                      <a16:creationId xmlns:a16="http://schemas.microsoft.com/office/drawing/2014/main" id="{C0C0B84E-C16D-472F-BF29-940B44EA7211}"/>
                    </a:ext>
                  </a:extLst>
                </p14:cNvPr>
                <p14:cNvContentPartPr/>
                <p14:nvPr/>
              </p14:nvContentPartPr>
              <p14:xfrm>
                <a:off x="8636058" y="2913937"/>
                <a:ext cx="264960" cy="299160"/>
              </p14:xfrm>
            </p:contentPart>
          </mc:Choice>
          <mc:Fallback>
            <p:pic>
              <p:nvPicPr>
                <p:cNvPr id="181" name="Encre 180">
                  <a:extLst>
                    <a:ext uri="{FF2B5EF4-FFF2-40B4-BE49-F238E27FC236}">
                      <a16:creationId xmlns:a16="http://schemas.microsoft.com/office/drawing/2014/main" id="{C0C0B84E-C16D-472F-BF29-940B44EA7211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8627418" y="2904937"/>
                  <a:ext cx="282600" cy="31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8">
              <p14:nvContentPartPr>
                <p14:cNvPr id="182" name="Encre 181">
                  <a:extLst>
                    <a:ext uri="{FF2B5EF4-FFF2-40B4-BE49-F238E27FC236}">
                      <a16:creationId xmlns:a16="http://schemas.microsoft.com/office/drawing/2014/main" id="{5F15A791-ECDA-4A09-9767-8D22A7F31C4D}"/>
                    </a:ext>
                  </a:extLst>
                </p14:cNvPr>
                <p14:cNvContentPartPr/>
                <p14:nvPr/>
              </p14:nvContentPartPr>
              <p14:xfrm>
                <a:off x="8996058" y="3141457"/>
                <a:ext cx="34560" cy="216000"/>
              </p14:xfrm>
            </p:contentPart>
          </mc:Choice>
          <mc:Fallback>
            <p:pic>
              <p:nvPicPr>
                <p:cNvPr id="182" name="Encre 181">
                  <a:extLst>
                    <a:ext uri="{FF2B5EF4-FFF2-40B4-BE49-F238E27FC236}">
                      <a16:creationId xmlns:a16="http://schemas.microsoft.com/office/drawing/2014/main" id="{5F15A791-ECDA-4A09-9767-8D22A7F31C4D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8987418" y="3132457"/>
                  <a:ext cx="52200" cy="23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0">
              <p14:nvContentPartPr>
                <p14:cNvPr id="183" name="Encre 182">
                  <a:extLst>
                    <a:ext uri="{FF2B5EF4-FFF2-40B4-BE49-F238E27FC236}">
                      <a16:creationId xmlns:a16="http://schemas.microsoft.com/office/drawing/2014/main" id="{86ED0A26-CD23-4424-83CB-BE0D44E5A618}"/>
                    </a:ext>
                  </a:extLst>
                </p14:cNvPr>
                <p14:cNvContentPartPr/>
                <p14:nvPr/>
              </p14:nvContentPartPr>
              <p14:xfrm>
                <a:off x="9062658" y="3237217"/>
                <a:ext cx="210240" cy="130320"/>
              </p14:xfrm>
            </p:contentPart>
          </mc:Choice>
          <mc:Fallback>
            <p:pic>
              <p:nvPicPr>
                <p:cNvPr id="183" name="Encre 182">
                  <a:extLst>
                    <a:ext uri="{FF2B5EF4-FFF2-40B4-BE49-F238E27FC236}">
                      <a16:creationId xmlns:a16="http://schemas.microsoft.com/office/drawing/2014/main" id="{86ED0A26-CD23-4424-83CB-BE0D44E5A618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9054018" y="3228577"/>
                  <a:ext cx="227880" cy="14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2">
              <p14:nvContentPartPr>
                <p14:cNvPr id="193" name="Encre 192">
                  <a:extLst>
                    <a:ext uri="{FF2B5EF4-FFF2-40B4-BE49-F238E27FC236}">
                      <a16:creationId xmlns:a16="http://schemas.microsoft.com/office/drawing/2014/main" id="{5C92C96A-4D7B-42EA-AF48-9CC2070C3F15}"/>
                    </a:ext>
                  </a:extLst>
                </p14:cNvPr>
                <p14:cNvContentPartPr/>
                <p14:nvPr/>
              </p14:nvContentPartPr>
              <p14:xfrm>
                <a:off x="7487298" y="3624217"/>
                <a:ext cx="244080" cy="312480"/>
              </p14:xfrm>
            </p:contentPart>
          </mc:Choice>
          <mc:Fallback>
            <p:pic>
              <p:nvPicPr>
                <p:cNvPr id="193" name="Encre 192">
                  <a:extLst>
                    <a:ext uri="{FF2B5EF4-FFF2-40B4-BE49-F238E27FC236}">
                      <a16:creationId xmlns:a16="http://schemas.microsoft.com/office/drawing/2014/main" id="{5C92C96A-4D7B-42EA-AF48-9CC2070C3F15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7478298" y="3615217"/>
                  <a:ext cx="261720" cy="33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4">
              <p14:nvContentPartPr>
                <p14:cNvPr id="194" name="Encre 193">
                  <a:extLst>
                    <a:ext uri="{FF2B5EF4-FFF2-40B4-BE49-F238E27FC236}">
                      <a16:creationId xmlns:a16="http://schemas.microsoft.com/office/drawing/2014/main" id="{019BE410-B0BF-48AB-B6AC-C67ACB78C02E}"/>
                    </a:ext>
                  </a:extLst>
                </p14:cNvPr>
                <p14:cNvContentPartPr/>
                <p14:nvPr/>
              </p14:nvContentPartPr>
              <p14:xfrm>
                <a:off x="7755858" y="3852457"/>
                <a:ext cx="43920" cy="162000"/>
              </p14:xfrm>
            </p:contentPart>
          </mc:Choice>
          <mc:Fallback>
            <p:pic>
              <p:nvPicPr>
                <p:cNvPr id="194" name="Encre 193">
                  <a:extLst>
                    <a:ext uri="{FF2B5EF4-FFF2-40B4-BE49-F238E27FC236}">
                      <a16:creationId xmlns:a16="http://schemas.microsoft.com/office/drawing/2014/main" id="{019BE410-B0BF-48AB-B6AC-C67ACB78C02E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7746858" y="3843817"/>
                  <a:ext cx="61560" cy="17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6">
              <p14:nvContentPartPr>
                <p14:cNvPr id="195" name="Encre 194">
                  <a:extLst>
                    <a:ext uri="{FF2B5EF4-FFF2-40B4-BE49-F238E27FC236}">
                      <a16:creationId xmlns:a16="http://schemas.microsoft.com/office/drawing/2014/main" id="{AED01BA0-896E-47DF-960B-447F86E11BDC}"/>
                    </a:ext>
                  </a:extLst>
                </p14:cNvPr>
                <p14:cNvContentPartPr/>
                <p14:nvPr/>
              </p14:nvContentPartPr>
              <p14:xfrm>
                <a:off x="7905978" y="3691897"/>
                <a:ext cx="165600" cy="145800"/>
              </p14:xfrm>
            </p:contentPart>
          </mc:Choice>
          <mc:Fallback>
            <p:pic>
              <p:nvPicPr>
                <p:cNvPr id="195" name="Encre 194">
                  <a:extLst>
                    <a:ext uri="{FF2B5EF4-FFF2-40B4-BE49-F238E27FC236}">
                      <a16:creationId xmlns:a16="http://schemas.microsoft.com/office/drawing/2014/main" id="{AED01BA0-896E-47DF-960B-447F86E11BDC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7897338" y="3682897"/>
                  <a:ext cx="183240" cy="16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8">
              <p14:nvContentPartPr>
                <p14:cNvPr id="196" name="Encre 195">
                  <a:extLst>
                    <a:ext uri="{FF2B5EF4-FFF2-40B4-BE49-F238E27FC236}">
                      <a16:creationId xmlns:a16="http://schemas.microsoft.com/office/drawing/2014/main" id="{927D098E-DF52-4ED8-B08B-B822CDCB8EB0}"/>
                    </a:ext>
                  </a:extLst>
                </p14:cNvPr>
                <p14:cNvContentPartPr/>
                <p14:nvPr/>
              </p14:nvContentPartPr>
              <p14:xfrm>
                <a:off x="8039538" y="3636097"/>
                <a:ext cx="37800" cy="290520"/>
              </p14:xfrm>
            </p:contentPart>
          </mc:Choice>
          <mc:Fallback>
            <p:pic>
              <p:nvPicPr>
                <p:cNvPr id="196" name="Encre 195">
                  <a:extLst>
                    <a:ext uri="{FF2B5EF4-FFF2-40B4-BE49-F238E27FC236}">
                      <a16:creationId xmlns:a16="http://schemas.microsoft.com/office/drawing/2014/main" id="{927D098E-DF52-4ED8-B08B-B822CDCB8EB0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8030898" y="3627457"/>
                  <a:ext cx="55440" cy="30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0">
              <p14:nvContentPartPr>
                <p14:cNvPr id="197" name="Encre 196">
                  <a:extLst>
                    <a:ext uri="{FF2B5EF4-FFF2-40B4-BE49-F238E27FC236}">
                      <a16:creationId xmlns:a16="http://schemas.microsoft.com/office/drawing/2014/main" id="{75AC93AD-E956-454A-B558-1A8B1FC45D95}"/>
                    </a:ext>
                  </a:extLst>
                </p14:cNvPr>
                <p14:cNvContentPartPr/>
                <p14:nvPr/>
              </p14:nvContentPartPr>
              <p14:xfrm>
                <a:off x="8187138" y="3654097"/>
                <a:ext cx="203760" cy="334440"/>
              </p14:xfrm>
            </p:contentPart>
          </mc:Choice>
          <mc:Fallback>
            <p:pic>
              <p:nvPicPr>
                <p:cNvPr id="197" name="Encre 196">
                  <a:extLst>
                    <a:ext uri="{FF2B5EF4-FFF2-40B4-BE49-F238E27FC236}">
                      <a16:creationId xmlns:a16="http://schemas.microsoft.com/office/drawing/2014/main" id="{75AC93AD-E956-454A-B558-1A8B1FC45D95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8178138" y="3645097"/>
                  <a:ext cx="221400" cy="35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2">
              <p14:nvContentPartPr>
                <p14:cNvPr id="200" name="Encre 199">
                  <a:extLst>
                    <a:ext uri="{FF2B5EF4-FFF2-40B4-BE49-F238E27FC236}">
                      <a16:creationId xmlns:a16="http://schemas.microsoft.com/office/drawing/2014/main" id="{A73E671F-0BE4-4A29-9CB1-020E0BC05A5F}"/>
                    </a:ext>
                  </a:extLst>
                </p14:cNvPr>
                <p14:cNvContentPartPr/>
                <p14:nvPr/>
              </p14:nvContentPartPr>
              <p14:xfrm>
                <a:off x="6873858" y="3453217"/>
                <a:ext cx="2006640" cy="70920"/>
              </p14:xfrm>
            </p:contentPart>
          </mc:Choice>
          <mc:Fallback>
            <p:pic>
              <p:nvPicPr>
                <p:cNvPr id="200" name="Encre 199">
                  <a:extLst>
                    <a:ext uri="{FF2B5EF4-FFF2-40B4-BE49-F238E27FC236}">
                      <a16:creationId xmlns:a16="http://schemas.microsoft.com/office/drawing/2014/main" id="{A73E671F-0BE4-4A29-9CB1-020E0BC05A5F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6864858" y="3444577"/>
                  <a:ext cx="2024280" cy="8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4">
              <p14:nvContentPartPr>
                <p14:cNvPr id="203" name="Encre 202">
                  <a:extLst>
                    <a:ext uri="{FF2B5EF4-FFF2-40B4-BE49-F238E27FC236}">
                      <a16:creationId xmlns:a16="http://schemas.microsoft.com/office/drawing/2014/main" id="{33C42CFA-A237-4312-B85B-BA740BD65449}"/>
                    </a:ext>
                  </a:extLst>
                </p14:cNvPr>
                <p14:cNvContentPartPr/>
                <p14:nvPr/>
              </p14:nvContentPartPr>
              <p14:xfrm>
                <a:off x="10162458" y="3434137"/>
                <a:ext cx="1767240" cy="73440"/>
              </p14:xfrm>
            </p:contentPart>
          </mc:Choice>
          <mc:Fallback>
            <p:pic>
              <p:nvPicPr>
                <p:cNvPr id="203" name="Encre 202">
                  <a:extLst>
                    <a:ext uri="{FF2B5EF4-FFF2-40B4-BE49-F238E27FC236}">
                      <a16:creationId xmlns:a16="http://schemas.microsoft.com/office/drawing/2014/main" id="{33C42CFA-A237-4312-B85B-BA740BD65449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10153818" y="3425497"/>
                  <a:ext cx="1784880" cy="9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6">
              <p14:nvContentPartPr>
                <p14:cNvPr id="204" name="Encre 203">
                  <a:extLst>
                    <a:ext uri="{FF2B5EF4-FFF2-40B4-BE49-F238E27FC236}">
                      <a16:creationId xmlns:a16="http://schemas.microsoft.com/office/drawing/2014/main" id="{7766D06C-5CBF-4831-A244-144F2AA2E12D}"/>
                    </a:ext>
                  </a:extLst>
                </p14:cNvPr>
                <p14:cNvContentPartPr/>
                <p14:nvPr/>
              </p14:nvContentPartPr>
              <p14:xfrm>
                <a:off x="9499698" y="3472297"/>
                <a:ext cx="168120" cy="25920"/>
              </p14:xfrm>
            </p:contentPart>
          </mc:Choice>
          <mc:Fallback>
            <p:pic>
              <p:nvPicPr>
                <p:cNvPr id="204" name="Encre 203">
                  <a:extLst>
                    <a:ext uri="{FF2B5EF4-FFF2-40B4-BE49-F238E27FC236}">
                      <a16:creationId xmlns:a16="http://schemas.microsoft.com/office/drawing/2014/main" id="{7766D06C-5CBF-4831-A244-144F2AA2E12D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9491058" y="3463297"/>
                  <a:ext cx="185760" cy="4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8">
              <p14:nvContentPartPr>
                <p14:cNvPr id="205" name="Encre 204">
                  <a:extLst>
                    <a:ext uri="{FF2B5EF4-FFF2-40B4-BE49-F238E27FC236}">
                      <a16:creationId xmlns:a16="http://schemas.microsoft.com/office/drawing/2014/main" id="{39C03A1D-370A-45FB-8C8E-F5E03506F2EF}"/>
                    </a:ext>
                  </a:extLst>
                </p14:cNvPr>
                <p14:cNvContentPartPr/>
                <p14:nvPr/>
              </p14:nvContentPartPr>
              <p14:xfrm>
                <a:off x="9560178" y="3536377"/>
                <a:ext cx="102240" cy="12600"/>
              </p14:xfrm>
            </p:contentPart>
          </mc:Choice>
          <mc:Fallback>
            <p:pic>
              <p:nvPicPr>
                <p:cNvPr id="205" name="Encre 204">
                  <a:extLst>
                    <a:ext uri="{FF2B5EF4-FFF2-40B4-BE49-F238E27FC236}">
                      <a16:creationId xmlns:a16="http://schemas.microsoft.com/office/drawing/2014/main" id="{39C03A1D-370A-45FB-8C8E-F5E03506F2EF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9551538" y="3527377"/>
                  <a:ext cx="119880" cy="3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0">
              <p14:nvContentPartPr>
                <p14:cNvPr id="207" name="Encre 206">
                  <a:extLst>
                    <a:ext uri="{FF2B5EF4-FFF2-40B4-BE49-F238E27FC236}">
                      <a16:creationId xmlns:a16="http://schemas.microsoft.com/office/drawing/2014/main" id="{C39AE80E-C780-495E-B85D-089E173992EC}"/>
                    </a:ext>
                  </a:extLst>
                </p14:cNvPr>
                <p14:cNvContentPartPr/>
                <p14:nvPr/>
              </p14:nvContentPartPr>
              <p14:xfrm>
                <a:off x="8978778" y="3065137"/>
                <a:ext cx="1198440" cy="874800"/>
              </p14:xfrm>
            </p:contentPart>
          </mc:Choice>
          <mc:Fallback>
            <p:pic>
              <p:nvPicPr>
                <p:cNvPr id="207" name="Encre 206">
                  <a:extLst>
                    <a:ext uri="{FF2B5EF4-FFF2-40B4-BE49-F238E27FC236}">
                      <a16:creationId xmlns:a16="http://schemas.microsoft.com/office/drawing/2014/main" id="{C39AE80E-C780-495E-B85D-089E173992EC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8969778" y="3056137"/>
                  <a:ext cx="1216080" cy="892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3" name="Groupe 222">
            <a:extLst>
              <a:ext uri="{FF2B5EF4-FFF2-40B4-BE49-F238E27FC236}">
                <a16:creationId xmlns:a16="http://schemas.microsoft.com/office/drawing/2014/main" id="{4A6F2F99-82A6-43FC-BA01-230497313D1A}"/>
              </a:ext>
            </a:extLst>
          </p:cNvPr>
          <p:cNvGrpSpPr/>
          <p:nvPr/>
        </p:nvGrpSpPr>
        <p:grpSpPr>
          <a:xfrm>
            <a:off x="7165818" y="4244137"/>
            <a:ext cx="3236400" cy="529920"/>
            <a:chOff x="7165818" y="4244137"/>
            <a:chExt cx="3236400" cy="529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12">
              <p14:nvContentPartPr>
                <p14:cNvPr id="209" name="Encre 208">
                  <a:extLst>
                    <a:ext uri="{FF2B5EF4-FFF2-40B4-BE49-F238E27FC236}">
                      <a16:creationId xmlns:a16="http://schemas.microsoft.com/office/drawing/2014/main" id="{EB6EA117-023F-4642-A89C-9C30DA013841}"/>
                    </a:ext>
                  </a:extLst>
                </p14:cNvPr>
                <p14:cNvContentPartPr/>
                <p14:nvPr/>
              </p14:nvContentPartPr>
              <p14:xfrm>
                <a:off x="7165818" y="4398577"/>
                <a:ext cx="196560" cy="233640"/>
              </p14:xfrm>
            </p:contentPart>
          </mc:Choice>
          <mc:Fallback>
            <p:pic>
              <p:nvPicPr>
                <p:cNvPr id="209" name="Encre 208">
                  <a:extLst>
                    <a:ext uri="{FF2B5EF4-FFF2-40B4-BE49-F238E27FC236}">
                      <a16:creationId xmlns:a16="http://schemas.microsoft.com/office/drawing/2014/main" id="{EB6EA117-023F-4642-A89C-9C30DA013841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7157178" y="4389937"/>
                  <a:ext cx="214200" cy="25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4">
              <p14:nvContentPartPr>
                <p14:cNvPr id="210" name="Encre 209">
                  <a:extLst>
                    <a:ext uri="{FF2B5EF4-FFF2-40B4-BE49-F238E27FC236}">
                      <a16:creationId xmlns:a16="http://schemas.microsoft.com/office/drawing/2014/main" id="{CA348FF8-DAAB-4B1E-A2A1-843DD4944C61}"/>
                    </a:ext>
                  </a:extLst>
                </p14:cNvPr>
                <p14:cNvContentPartPr/>
                <p14:nvPr/>
              </p14:nvContentPartPr>
              <p14:xfrm>
                <a:off x="7178058" y="4424497"/>
                <a:ext cx="163440" cy="221040"/>
              </p14:xfrm>
            </p:contentPart>
          </mc:Choice>
          <mc:Fallback>
            <p:pic>
              <p:nvPicPr>
                <p:cNvPr id="210" name="Encre 209">
                  <a:extLst>
                    <a:ext uri="{FF2B5EF4-FFF2-40B4-BE49-F238E27FC236}">
                      <a16:creationId xmlns:a16="http://schemas.microsoft.com/office/drawing/2014/main" id="{CA348FF8-DAAB-4B1E-A2A1-843DD4944C61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7169058" y="4415497"/>
                  <a:ext cx="181080" cy="23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6">
              <p14:nvContentPartPr>
                <p14:cNvPr id="211" name="Encre 210">
                  <a:extLst>
                    <a:ext uri="{FF2B5EF4-FFF2-40B4-BE49-F238E27FC236}">
                      <a16:creationId xmlns:a16="http://schemas.microsoft.com/office/drawing/2014/main" id="{CE72B310-06ED-4B9A-A478-7488962EAD43}"/>
                    </a:ext>
                  </a:extLst>
                </p14:cNvPr>
                <p14:cNvContentPartPr/>
                <p14:nvPr/>
              </p14:nvContentPartPr>
              <p14:xfrm>
                <a:off x="7537698" y="4491817"/>
                <a:ext cx="164520" cy="11160"/>
              </p14:xfrm>
            </p:contentPart>
          </mc:Choice>
          <mc:Fallback>
            <p:pic>
              <p:nvPicPr>
                <p:cNvPr id="211" name="Encre 210">
                  <a:extLst>
                    <a:ext uri="{FF2B5EF4-FFF2-40B4-BE49-F238E27FC236}">
                      <a16:creationId xmlns:a16="http://schemas.microsoft.com/office/drawing/2014/main" id="{CE72B310-06ED-4B9A-A478-7488962EAD43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7529058" y="4482817"/>
                  <a:ext cx="182160" cy="2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8">
              <p14:nvContentPartPr>
                <p14:cNvPr id="212" name="Encre 211">
                  <a:extLst>
                    <a:ext uri="{FF2B5EF4-FFF2-40B4-BE49-F238E27FC236}">
                      <a16:creationId xmlns:a16="http://schemas.microsoft.com/office/drawing/2014/main" id="{AB5DE120-2DEA-45D0-A80D-D9091B89DF57}"/>
                    </a:ext>
                  </a:extLst>
                </p14:cNvPr>
                <p14:cNvContentPartPr/>
                <p14:nvPr/>
              </p14:nvContentPartPr>
              <p14:xfrm>
                <a:off x="7536258" y="4577857"/>
                <a:ext cx="166680" cy="21600"/>
              </p14:xfrm>
            </p:contentPart>
          </mc:Choice>
          <mc:Fallback>
            <p:pic>
              <p:nvPicPr>
                <p:cNvPr id="212" name="Encre 211">
                  <a:extLst>
                    <a:ext uri="{FF2B5EF4-FFF2-40B4-BE49-F238E27FC236}">
                      <a16:creationId xmlns:a16="http://schemas.microsoft.com/office/drawing/2014/main" id="{AB5DE120-2DEA-45D0-A80D-D9091B89DF57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7527618" y="4568857"/>
                  <a:ext cx="18432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0">
              <p14:nvContentPartPr>
                <p14:cNvPr id="214" name="Encre 213">
                  <a:extLst>
                    <a:ext uri="{FF2B5EF4-FFF2-40B4-BE49-F238E27FC236}">
                      <a16:creationId xmlns:a16="http://schemas.microsoft.com/office/drawing/2014/main" id="{29952A58-46F4-4A06-9C05-6B00A500A9B9}"/>
                    </a:ext>
                  </a:extLst>
                </p14:cNvPr>
                <p14:cNvContentPartPr/>
                <p14:nvPr/>
              </p14:nvContentPartPr>
              <p14:xfrm>
                <a:off x="7934058" y="4297777"/>
                <a:ext cx="191160" cy="387360"/>
              </p14:xfrm>
            </p:contentPart>
          </mc:Choice>
          <mc:Fallback>
            <p:pic>
              <p:nvPicPr>
                <p:cNvPr id="214" name="Encre 213">
                  <a:extLst>
                    <a:ext uri="{FF2B5EF4-FFF2-40B4-BE49-F238E27FC236}">
                      <a16:creationId xmlns:a16="http://schemas.microsoft.com/office/drawing/2014/main" id="{29952A58-46F4-4A06-9C05-6B00A500A9B9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7925418" y="4288777"/>
                  <a:ext cx="208800" cy="40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2">
              <p14:nvContentPartPr>
                <p14:cNvPr id="215" name="Encre 214">
                  <a:extLst>
                    <a:ext uri="{FF2B5EF4-FFF2-40B4-BE49-F238E27FC236}">
                      <a16:creationId xmlns:a16="http://schemas.microsoft.com/office/drawing/2014/main" id="{51C3D60D-BDFB-4FA3-A9DF-E99D7BDF8CEF}"/>
                    </a:ext>
                  </a:extLst>
                </p14:cNvPr>
                <p14:cNvContentPartPr/>
                <p14:nvPr/>
              </p14:nvContentPartPr>
              <p14:xfrm>
                <a:off x="8189298" y="4620697"/>
                <a:ext cx="81360" cy="153360"/>
              </p14:xfrm>
            </p:contentPart>
          </mc:Choice>
          <mc:Fallback>
            <p:pic>
              <p:nvPicPr>
                <p:cNvPr id="215" name="Encre 214">
                  <a:extLst>
                    <a:ext uri="{FF2B5EF4-FFF2-40B4-BE49-F238E27FC236}">
                      <a16:creationId xmlns:a16="http://schemas.microsoft.com/office/drawing/2014/main" id="{51C3D60D-BDFB-4FA3-A9DF-E99D7BDF8CEF}"/>
                    </a:ext>
                  </a:extLst>
                </p:cNvPr>
                <p:cNvPicPr/>
                <p:nvPr/>
              </p:nvPicPr>
              <p:blipFill>
                <a:blip r:embed="rId223"/>
                <a:stretch>
                  <a:fillRect/>
                </a:stretch>
              </p:blipFill>
              <p:spPr>
                <a:xfrm>
                  <a:off x="8180658" y="4612057"/>
                  <a:ext cx="99000" cy="17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4">
              <p14:nvContentPartPr>
                <p14:cNvPr id="216" name="Encre 215">
                  <a:extLst>
                    <a:ext uri="{FF2B5EF4-FFF2-40B4-BE49-F238E27FC236}">
                      <a16:creationId xmlns:a16="http://schemas.microsoft.com/office/drawing/2014/main" id="{9609924B-F07C-4388-8903-DA106B283EA9}"/>
                    </a:ext>
                  </a:extLst>
                </p14:cNvPr>
                <p14:cNvContentPartPr/>
                <p14:nvPr/>
              </p14:nvContentPartPr>
              <p14:xfrm>
                <a:off x="8337258" y="4313257"/>
                <a:ext cx="187200" cy="363960"/>
              </p14:xfrm>
            </p:contentPart>
          </mc:Choice>
          <mc:Fallback>
            <p:pic>
              <p:nvPicPr>
                <p:cNvPr id="216" name="Encre 215">
                  <a:extLst>
                    <a:ext uri="{FF2B5EF4-FFF2-40B4-BE49-F238E27FC236}">
                      <a16:creationId xmlns:a16="http://schemas.microsoft.com/office/drawing/2014/main" id="{9609924B-F07C-4388-8903-DA106B283EA9}"/>
                    </a:ext>
                  </a:extLst>
                </p:cNvPr>
                <p:cNvPicPr/>
                <p:nvPr/>
              </p:nvPicPr>
              <p:blipFill>
                <a:blip r:embed="rId225"/>
                <a:stretch>
                  <a:fillRect/>
                </a:stretch>
              </p:blipFill>
              <p:spPr>
                <a:xfrm>
                  <a:off x="8328258" y="4304257"/>
                  <a:ext cx="204840" cy="38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6">
              <p14:nvContentPartPr>
                <p14:cNvPr id="217" name="Encre 216">
                  <a:extLst>
                    <a:ext uri="{FF2B5EF4-FFF2-40B4-BE49-F238E27FC236}">
                      <a16:creationId xmlns:a16="http://schemas.microsoft.com/office/drawing/2014/main" id="{60C45642-943C-43C8-963C-2D104B942626}"/>
                    </a:ext>
                  </a:extLst>
                </p14:cNvPr>
                <p14:cNvContentPartPr/>
                <p14:nvPr/>
              </p14:nvContentPartPr>
              <p14:xfrm>
                <a:off x="8624178" y="4339897"/>
                <a:ext cx="172440" cy="308160"/>
              </p14:xfrm>
            </p:contentPart>
          </mc:Choice>
          <mc:Fallback>
            <p:pic>
              <p:nvPicPr>
                <p:cNvPr id="217" name="Encre 216">
                  <a:extLst>
                    <a:ext uri="{FF2B5EF4-FFF2-40B4-BE49-F238E27FC236}">
                      <a16:creationId xmlns:a16="http://schemas.microsoft.com/office/drawing/2014/main" id="{60C45642-943C-43C8-963C-2D104B942626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8615178" y="4330897"/>
                  <a:ext cx="190080" cy="32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8">
              <p14:nvContentPartPr>
                <p14:cNvPr id="218" name="Encre 217">
                  <a:extLst>
                    <a:ext uri="{FF2B5EF4-FFF2-40B4-BE49-F238E27FC236}">
                      <a16:creationId xmlns:a16="http://schemas.microsoft.com/office/drawing/2014/main" id="{E0868AFE-12D3-4A69-9A1C-3EF6A7E07E7B}"/>
                    </a:ext>
                  </a:extLst>
                </p14:cNvPr>
                <p14:cNvContentPartPr/>
                <p14:nvPr/>
              </p14:nvContentPartPr>
              <p14:xfrm>
                <a:off x="9020178" y="4490377"/>
                <a:ext cx="305640" cy="155880"/>
              </p14:xfrm>
            </p:contentPart>
          </mc:Choice>
          <mc:Fallback>
            <p:pic>
              <p:nvPicPr>
                <p:cNvPr id="218" name="Encre 217">
                  <a:extLst>
                    <a:ext uri="{FF2B5EF4-FFF2-40B4-BE49-F238E27FC236}">
                      <a16:creationId xmlns:a16="http://schemas.microsoft.com/office/drawing/2014/main" id="{E0868AFE-12D3-4A69-9A1C-3EF6A7E07E7B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9011178" y="4481377"/>
                  <a:ext cx="323280" cy="17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0">
              <p14:nvContentPartPr>
                <p14:cNvPr id="219" name="Encre 218">
                  <a:extLst>
                    <a:ext uri="{FF2B5EF4-FFF2-40B4-BE49-F238E27FC236}">
                      <a16:creationId xmlns:a16="http://schemas.microsoft.com/office/drawing/2014/main" id="{01E43B3C-94B9-47DD-B3E2-6F513C0CE68D}"/>
                    </a:ext>
                  </a:extLst>
                </p14:cNvPr>
                <p14:cNvContentPartPr/>
                <p14:nvPr/>
              </p14:nvContentPartPr>
              <p14:xfrm>
                <a:off x="9340218" y="4289137"/>
                <a:ext cx="386280" cy="352080"/>
              </p14:xfrm>
            </p:contentPart>
          </mc:Choice>
          <mc:Fallback>
            <p:pic>
              <p:nvPicPr>
                <p:cNvPr id="219" name="Encre 218">
                  <a:extLst>
                    <a:ext uri="{FF2B5EF4-FFF2-40B4-BE49-F238E27FC236}">
                      <a16:creationId xmlns:a16="http://schemas.microsoft.com/office/drawing/2014/main" id="{01E43B3C-94B9-47DD-B3E2-6F513C0CE68D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9331578" y="4280497"/>
                  <a:ext cx="403920" cy="36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2">
              <p14:nvContentPartPr>
                <p14:cNvPr id="220" name="Encre 219">
                  <a:extLst>
                    <a:ext uri="{FF2B5EF4-FFF2-40B4-BE49-F238E27FC236}">
                      <a16:creationId xmlns:a16="http://schemas.microsoft.com/office/drawing/2014/main" id="{A87F0465-FD5B-4357-B376-D806DF60FF59}"/>
                    </a:ext>
                  </a:extLst>
                </p14:cNvPr>
                <p14:cNvContentPartPr/>
                <p14:nvPr/>
              </p14:nvContentPartPr>
              <p14:xfrm>
                <a:off x="9847098" y="4486057"/>
                <a:ext cx="200880" cy="129600"/>
              </p14:xfrm>
            </p:contentPart>
          </mc:Choice>
          <mc:Fallback>
            <p:pic>
              <p:nvPicPr>
                <p:cNvPr id="220" name="Encre 219">
                  <a:extLst>
                    <a:ext uri="{FF2B5EF4-FFF2-40B4-BE49-F238E27FC236}">
                      <a16:creationId xmlns:a16="http://schemas.microsoft.com/office/drawing/2014/main" id="{A87F0465-FD5B-4357-B376-D806DF60FF59}"/>
                    </a:ext>
                  </a:extLst>
                </p:cNvPr>
                <p:cNvPicPr/>
                <p:nvPr/>
              </p:nvPicPr>
              <p:blipFill>
                <a:blip r:embed="rId233"/>
                <a:stretch>
                  <a:fillRect/>
                </a:stretch>
              </p:blipFill>
              <p:spPr>
                <a:xfrm>
                  <a:off x="9838458" y="4477057"/>
                  <a:ext cx="218520" cy="14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4">
              <p14:nvContentPartPr>
                <p14:cNvPr id="221" name="Encre 220">
                  <a:extLst>
                    <a:ext uri="{FF2B5EF4-FFF2-40B4-BE49-F238E27FC236}">
                      <a16:creationId xmlns:a16="http://schemas.microsoft.com/office/drawing/2014/main" id="{3A5C8EB0-8433-49FF-93CA-83186EA0EBA4}"/>
                    </a:ext>
                  </a:extLst>
                </p14:cNvPr>
                <p14:cNvContentPartPr/>
                <p14:nvPr/>
              </p14:nvContentPartPr>
              <p14:xfrm>
                <a:off x="10002618" y="4244137"/>
                <a:ext cx="71640" cy="304200"/>
              </p14:xfrm>
            </p:contentPart>
          </mc:Choice>
          <mc:Fallback>
            <p:pic>
              <p:nvPicPr>
                <p:cNvPr id="221" name="Encre 220">
                  <a:extLst>
                    <a:ext uri="{FF2B5EF4-FFF2-40B4-BE49-F238E27FC236}">
                      <a16:creationId xmlns:a16="http://schemas.microsoft.com/office/drawing/2014/main" id="{3A5C8EB0-8433-49FF-93CA-83186EA0EBA4}"/>
                    </a:ext>
                  </a:extLst>
                </p:cNvPr>
                <p:cNvPicPr/>
                <p:nvPr/>
              </p:nvPicPr>
              <p:blipFill>
                <a:blip r:embed="rId235"/>
                <a:stretch>
                  <a:fillRect/>
                </a:stretch>
              </p:blipFill>
              <p:spPr>
                <a:xfrm>
                  <a:off x="9993978" y="4235137"/>
                  <a:ext cx="89280" cy="32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6">
              <p14:nvContentPartPr>
                <p14:cNvPr id="222" name="Encre 221">
                  <a:extLst>
                    <a:ext uri="{FF2B5EF4-FFF2-40B4-BE49-F238E27FC236}">
                      <a16:creationId xmlns:a16="http://schemas.microsoft.com/office/drawing/2014/main" id="{BD06F20B-DC9F-40F3-AB00-40C99A108744}"/>
                    </a:ext>
                  </a:extLst>
                </p14:cNvPr>
                <p14:cNvContentPartPr/>
                <p14:nvPr/>
              </p14:nvContentPartPr>
              <p14:xfrm>
                <a:off x="10095858" y="4480297"/>
                <a:ext cx="306360" cy="144720"/>
              </p14:xfrm>
            </p:contentPart>
          </mc:Choice>
          <mc:Fallback>
            <p:pic>
              <p:nvPicPr>
                <p:cNvPr id="222" name="Encre 221">
                  <a:extLst>
                    <a:ext uri="{FF2B5EF4-FFF2-40B4-BE49-F238E27FC236}">
                      <a16:creationId xmlns:a16="http://schemas.microsoft.com/office/drawing/2014/main" id="{BD06F20B-DC9F-40F3-AB00-40C99A108744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10087218" y="4471657"/>
                  <a:ext cx="324000" cy="162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7" name="Groupe 226">
            <a:extLst>
              <a:ext uri="{FF2B5EF4-FFF2-40B4-BE49-F238E27FC236}">
                <a16:creationId xmlns:a16="http://schemas.microsoft.com/office/drawing/2014/main" id="{8F42F9AA-64B7-4BC6-AE69-C694280A8013}"/>
              </a:ext>
            </a:extLst>
          </p:cNvPr>
          <p:cNvGrpSpPr/>
          <p:nvPr/>
        </p:nvGrpSpPr>
        <p:grpSpPr>
          <a:xfrm>
            <a:off x="10708578" y="4275097"/>
            <a:ext cx="786960" cy="455760"/>
            <a:chOff x="10708578" y="4275097"/>
            <a:chExt cx="786960" cy="4557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38">
              <p14:nvContentPartPr>
                <p14:cNvPr id="224" name="Encre 223">
                  <a:extLst>
                    <a:ext uri="{FF2B5EF4-FFF2-40B4-BE49-F238E27FC236}">
                      <a16:creationId xmlns:a16="http://schemas.microsoft.com/office/drawing/2014/main" id="{5D430D2F-7DD4-477C-8380-994E6F09DC0E}"/>
                    </a:ext>
                  </a:extLst>
                </p14:cNvPr>
                <p14:cNvContentPartPr/>
                <p14:nvPr/>
              </p14:nvContentPartPr>
              <p14:xfrm>
                <a:off x="10708578" y="4275097"/>
                <a:ext cx="221040" cy="308880"/>
              </p14:xfrm>
            </p:contentPart>
          </mc:Choice>
          <mc:Fallback>
            <p:pic>
              <p:nvPicPr>
                <p:cNvPr id="224" name="Encre 223">
                  <a:extLst>
                    <a:ext uri="{FF2B5EF4-FFF2-40B4-BE49-F238E27FC236}">
                      <a16:creationId xmlns:a16="http://schemas.microsoft.com/office/drawing/2014/main" id="{5D430D2F-7DD4-477C-8380-994E6F09DC0E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10699578" y="4266457"/>
                  <a:ext cx="238680" cy="32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0">
              <p14:nvContentPartPr>
                <p14:cNvPr id="225" name="Encre 224">
                  <a:extLst>
                    <a:ext uri="{FF2B5EF4-FFF2-40B4-BE49-F238E27FC236}">
                      <a16:creationId xmlns:a16="http://schemas.microsoft.com/office/drawing/2014/main" id="{A3C5EAAA-BE97-43C9-800C-E0D15FDF4700}"/>
                    </a:ext>
                  </a:extLst>
                </p14:cNvPr>
                <p14:cNvContentPartPr/>
                <p14:nvPr/>
              </p14:nvContentPartPr>
              <p14:xfrm>
                <a:off x="11015298" y="4328377"/>
                <a:ext cx="214560" cy="232200"/>
              </p14:xfrm>
            </p:contentPart>
          </mc:Choice>
          <mc:Fallback>
            <p:pic>
              <p:nvPicPr>
                <p:cNvPr id="225" name="Encre 224">
                  <a:extLst>
                    <a:ext uri="{FF2B5EF4-FFF2-40B4-BE49-F238E27FC236}">
                      <a16:creationId xmlns:a16="http://schemas.microsoft.com/office/drawing/2014/main" id="{A3C5EAAA-BE97-43C9-800C-E0D15FDF4700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11006298" y="4319737"/>
                  <a:ext cx="232200" cy="24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2">
              <p14:nvContentPartPr>
                <p14:cNvPr id="226" name="Encre 225">
                  <a:extLst>
                    <a:ext uri="{FF2B5EF4-FFF2-40B4-BE49-F238E27FC236}">
                      <a16:creationId xmlns:a16="http://schemas.microsoft.com/office/drawing/2014/main" id="{0A3AB3A6-8628-4D67-865A-7D8CFC983376}"/>
                    </a:ext>
                  </a:extLst>
                </p14:cNvPr>
                <p14:cNvContentPartPr/>
                <p14:nvPr/>
              </p14:nvContentPartPr>
              <p14:xfrm>
                <a:off x="11277378" y="4504417"/>
                <a:ext cx="218160" cy="226440"/>
              </p14:xfrm>
            </p:contentPart>
          </mc:Choice>
          <mc:Fallback>
            <p:pic>
              <p:nvPicPr>
                <p:cNvPr id="226" name="Encre 225">
                  <a:extLst>
                    <a:ext uri="{FF2B5EF4-FFF2-40B4-BE49-F238E27FC236}">
                      <a16:creationId xmlns:a16="http://schemas.microsoft.com/office/drawing/2014/main" id="{0A3AB3A6-8628-4D67-865A-7D8CFC983376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11268378" y="4495777"/>
                  <a:ext cx="235800" cy="244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37" name="Groupe 236">
            <a:extLst>
              <a:ext uri="{FF2B5EF4-FFF2-40B4-BE49-F238E27FC236}">
                <a16:creationId xmlns:a16="http://schemas.microsoft.com/office/drawing/2014/main" id="{4C89CF3C-A3F1-4366-81EE-C8653BCB63A4}"/>
              </a:ext>
            </a:extLst>
          </p:cNvPr>
          <p:cNvGrpSpPr/>
          <p:nvPr/>
        </p:nvGrpSpPr>
        <p:grpSpPr>
          <a:xfrm>
            <a:off x="6859818" y="4916977"/>
            <a:ext cx="1618200" cy="291240"/>
            <a:chOff x="6859818" y="4916977"/>
            <a:chExt cx="1618200" cy="291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44">
              <p14:nvContentPartPr>
                <p14:cNvPr id="228" name="Encre 227">
                  <a:extLst>
                    <a:ext uri="{FF2B5EF4-FFF2-40B4-BE49-F238E27FC236}">
                      <a16:creationId xmlns:a16="http://schemas.microsoft.com/office/drawing/2014/main" id="{C081A7CF-10F1-481E-9CED-052B14CD4C60}"/>
                    </a:ext>
                  </a:extLst>
                </p14:cNvPr>
                <p14:cNvContentPartPr/>
                <p14:nvPr/>
              </p14:nvContentPartPr>
              <p14:xfrm>
                <a:off x="6882858" y="4965937"/>
                <a:ext cx="54000" cy="234360"/>
              </p14:xfrm>
            </p:contentPart>
          </mc:Choice>
          <mc:Fallback>
            <p:pic>
              <p:nvPicPr>
                <p:cNvPr id="228" name="Encre 227">
                  <a:extLst>
                    <a:ext uri="{FF2B5EF4-FFF2-40B4-BE49-F238E27FC236}">
                      <a16:creationId xmlns:a16="http://schemas.microsoft.com/office/drawing/2014/main" id="{C081A7CF-10F1-481E-9CED-052B14CD4C60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6873858" y="4957297"/>
                  <a:ext cx="71640" cy="25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6">
              <p14:nvContentPartPr>
                <p14:cNvPr id="229" name="Encre 228">
                  <a:extLst>
                    <a:ext uri="{FF2B5EF4-FFF2-40B4-BE49-F238E27FC236}">
                      <a16:creationId xmlns:a16="http://schemas.microsoft.com/office/drawing/2014/main" id="{85276921-74A4-49E0-8E54-7E1C558AD83B}"/>
                    </a:ext>
                  </a:extLst>
                </p14:cNvPr>
                <p14:cNvContentPartPr/>
                <p14:nvPr/>
              </p14:nvContentPartPr>
              <p14:xfrm>
                <a:off x="6859818" y="4928857"/>
                <a:ext cx="235080" cy="137520"/>
              </p14:xfrm>
            </p:contentPart>
          </mc:Choice>
          <mc:Fallback>
            <p:pic>
              <p:nvPicPr>
                <p:cNvPr id="229" name="Encre 228">
                  <a:extLst>
                    <a:ext uri="{FF2B5EF4-FFF2-40B4-BE49-F238E27FC236}">
                      <a16:creationId xmlns:a16="http://schemas.microsoft.com/office/drawing/2014/main" id="{85276921-74A4-49E0-8E54-7E1C558AD83B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6851178" y="4919857"/>
                  <a:ext cx="252720" cy="15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8">
              <p14:nvContentPartPr>
                <p14:cNvPr id="230" name="Encre 229">
                  <a:extLst>
                    <a:ext uri="{FF2B5EF4-FFF2-40B4-BE49-F238E27FC236}">
                      <a16:creationId xmlns:a16="http://schemas.microsoft.com/office/drawing/2014/main" id="{0B8949FB-FC1D-45FD-A949-FCA3D1E620E7}"/>
                    </a:ext>
                  </a:extLst>
                </p14:cNvPr>
                <p14:cNvContentPartPr/>
                <p14:nvPr/>
              </p14:nvContentPartPr>
              <p14:xfrm>
                <a:off x="7119378" y="4932097"/>
                <a:ext cx="147600" cy="272160"/>
              </p14:xfrm>
            </p:contentPart>
          </mc:Choice>
          <mc:Fallback>
            <p:pic>
              <p:nvPicPr>
                <p:cNvPr id="230" name="Encre 229">
                  <a:extLst>
                    <a:ext uri="{FF2B5EF4-FFF2-40B4-BE49-F238E27FC236}">
                      <a16:creationId xmlns:a16="http://schemas.microsoft.com/office/drawing/2014/main" id="{0B8949FB-FC1D-45FD-A949-FCA3D1E620E7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7110378" y="4923457"/>
                  <a:ext cx="165240" cy="28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0">
              <p14:nvContentPartPr>
                <p14:cNvPr id="231" name="Encre 230">
                  <a:extLst>
                    <a:ext uri="{FF2B5EF4-FFF2-40B4-BE49-F238E27FC236}">
                      <a16:creationId xmlns:a16="http://schemas.microsoft.com/office/drawing/2014/main" id="{5B46E5C7-9A7A-4F79-8002-DEE355057E02}"/>
                    </a:ext>
                  </a:extLst>
                </p14:cNvPr>
                <p14:cNvContentPartPr/>
                <p14:nvPr/>
              </p14:nvContentPartPr>
              <p14:xfrm>
                <a:off x="7353378" y="5040457"/>
                <a:ext cx="178200" cy="25920"/>
              </p14:xfrm>
            </p:contentPart>
          </mc:Choice>
          <mc:Fallback>
            <p:pic>
              <p:nvPicPr>
                <p:cNvPr id="231" name="Encre 230">
                  <a:extLst>
                    <a:ext uri="{FF2B5EF4-FFF2-40B4-BE49-F238E27FC236}">
                      <a16:creationId xmlns:a16="http://schemas.microsoft.com/office/drawing/2014/main" id="{5B46E5C7-9A7A-4F79-8002-DEE355057E02}"/>
                    </a:ext>
                  </a:extLst>
                </p:cNvPr>
                <p:cNvPicPr/>
                <p:nvPr/>
              </p:nvPicPr>
              <p:blipFill>
                <a:blip r:embed="rId251"/>
                <a:stretch>
                  <a:fillRect/>
                </a:stretch>
              </p:blipFill>
              <p:spPr>
                <a:xfrm>
                  <a:off x="7344738" y="5031817"/>
                  <a:ext cx="195840" cy="4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2">
              <p14:nvContentPartPr>
                <p14:cNvPr id="232" name="Encre 231">
                  <a:extLst>
                    <a:ext uri="{FF2B5EF4-FFF2-40B4-BE49-F238E27FC236}">
                      <a16:creationId xmlns:a16="http://schemas.microsoft.com/office/drawing/2014/main" id="{7859E904-D7D4-4E4A-B4A9-918B371B9895}"/>
                    </a:ext>
                  </a:extLst>
                </p14:cNvPr>
                <p14:cNvContentPartPr/>
                <p14:nvPr/>
              </p14:nvContentPartPr>
              <p14:xfrm>
                <a:off x="7359138" y="5150617"/>
                <a:ext cx="158400" cy="8280"/>
              </p14:xfrm>
            </p:contentPart>
          </mc:Choice>
          <mc:Fallback>
            <p:pic>
              <p:nvPicPr>
                <p:cNvPr id="232" name="Encre 231">
                  <a:extLst>
                    <a:ext uri="{FF2B5EF4-FFF2-40B4-BE49-F238E27FC236}">
                      <a16:creationId xmlns:a16="http://schemas.microsoft.com/office/drawing/2014/main" id="{7859E904-D7D4-4E4A-B4A9-918B371B9895}"/>
                    </a:ext>
                  </a:extLst>
                </p:cNvPr>
                <p:cNvPicPr/>
                <p:nvPr/>
              </p:nvPicPr>
              <p:blipFill>
                <a:blip r:embed="rId253"/>
                <a:stretch>
                  <a:fillRect/>
                </a:stretch>
              </p:blipFill>
              <p:spPr>
                <a:xfrm>
                  <a:off x="7350498" y="5141617"/>
                  <a:ext cx="176040" cy="2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4">
              <p14:nvContentPartPr>
                <p14:cNvPr id="233" name="Encre 232">
                  <a:extLst>
                    <a:ext uri="{FF2B5EF4-FFF2-40B4-BE49-F238E27FC236}">
                      <a16:creationId xmlns:a16="http://schemas.microsoft.com/office/drawing/2014/main" id="{FAE9A9C3-9DA8-441A-9857-9FE8EB9D56D6}"/>
                    </a:ext>
                  </a:extLst>
                </p14:cNvPr>
                <p14:cNvContentPartPr/>
                <p14:nvPr/>
              </p14:nvContentPartPr>
              <p14:xfrm>
                <a:off x="7649298" y="5072137"/>
                <a:ext cx="192600" cy="131760"/>
              </p14:xfrm>
            </p:contentPart>
          </mc:Choice>
          <mc:Fallback>
            <p:pic>
              <p:nvPicPr>
                <p:cNvPr id="233" name="Encre 232">
                  <a:extLst>
                    <a:ext uri="{FF2B5EF4-FFF2-40B4-BE49-F238E27FC236}">
                      <a16:creationId xmlns:a16="http://schemas.microsoft.com/office/drawing/2014/main" id="{FAE9A9C3-9DA8-441A-9857-9FE8EB9D56D6}"/>
                    </a:ext>
                  </a:extLst>
                </p:cNvPr>
                <p:cNvPicPr/>
                <p:nvPr/>
              </p:nvPicPr>
              <p:blipFill>
                <a:blip r:embed="rId255"/>
                <a:stretch>
                  <a:fillRect/>
                </a:stretch>
              </p:blipFill>
              <p:spPr>
                <a:xfrm>
                  <a:off x="7640658" y="5063137"/>
                  <a:ext cx="210240" cy="14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6">
              <p14:nvContentPartPr>
                <p14:cNvPr id="234" name="Encre 233">
                  <a:extLst>
                    <a:ext uri="{FF2B5EF4-FFF2-40B4-BE49-F238E27FC236}">
                      <a16:creationId xmlns:a16="http://schemas.microsoft.com/office/drawing/2014/main" id="{02189C63-AC51-463E-B6C0-7F1FC144B65C}"/>
                    </a:ext>
                  </a:extLst>
                </p14:cNvPr>
                <p14:cNvContentPartPr/>
                <p14:nvPr/>
              </p14:nvContentPartPr>
              <p14:xfrm>
                <a:off x="7971138" y="4916977"/>
                <a:ext cx="313920" cy="291240"/>
              </p14:xfrm>
            </p:contentPart>
          </mc:Choice>
          <mc:Fallback>
            <p:pic>
              <p:nvPicPr>
                <p:cNvPr id="234" name="Encre 233">
                  <a:extLst>
                    <a:ext uri="{FF2B5EF4-FFF2-40B4-BE49-F238E27FC236}">
                      <a16:creationId xmlns:a16="http://schemas.microsoft.com/office/drawing/2014/main" id="{02189C63-AC51-463E-B6C0-7F1FC144B65C}"/>
                    </a:ext>
                  </a:extLst>
                </p:cNvPr>
                <p:cNvPicPr/>
                <p:nvPr/>
              </p:nvPicPr>
              <p:blipFill>
                <a:blip r:embed="rId257"/>
                <a:stretch>
                  <a:fillRect/>
                </a:stretch>
              </p:blipFill>
              <p:spPr>
                <a:xfrm>
                  <a:off x="7962498" y="4908337"/>
                  <a:ext cx="331560" cy="30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8">
              <p14:nvContentPartPr>
                <p14:cNvPr id="235" name="Encre 234">
                  <a:extLst>
                    <a:ext uri="{FF2B5EF4-FFF2-40B4-BE49-F238E27FC236}">
                      <a16:creationId xmlns:a16="http://schemas.microsoft.com/office/drawing/2014/main" id="{2CF22CAF-7ED6-4A2A-885E-177FEA6415F6}"/>
                    </a:ext>
                  </a:extLst>
                </p14:cNvPr>
                <p14:cNvContentPartPr/>
                <p14:nvPr/>
              </p14:nvContentPartPr>
              <p14:xfrm>
                <a:off x="8329338" y="4969177"/>
                <a:ext cx="82800" cy="221040"/>
              </p14:xfrm>
            </p:contentPart>
          </mc:Choice>
          <mc:Fallback>
            <p:pic>
              <p:nvPicPr>
                <p:cNvPr id="235" name="Encre 234">
                  <a:extLst>
                    <a:ext uri="{FF2B5EF4-FFF2-40B4-BE49-F238E27FC236}">
                      <a16:creationId xmlns:a16="http://schemas.microsoft.com/office/drawing/2014/main" id="{2CF22CAF-7ED6-4A2A-885E-177FEA6415F6}"/>
                    </a:ext>
                  </a:extLst>
                </p:cNvPr>
                <p:cNvPicPr/>
                <p:nvPr/>
              </p:nvPicPr>
              <p:blipFill>
                <a:blip r:embed="rId259"/>
                <a:stretch>
                  <a:fillRect/>
                </a:stretch>
              </p:blipFill>
              <p:spPr>
                <a:xfrm>
                  <a:off x="8320338" y="4960177"/>
                  <a:ext cx="100440" cy="23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0">
              <p14:nvContentPartPr>
                <p14:cNvPr id="236" name="Encre 235">
                  <a:extLst>
                    <a:ext uri="{FF2B5EF4-FFF2-40B4-BE49-F238E27FC236}">
                      <a16:creationId xmlns:a16="http://schemas.microsoft.com/office/drawing/2014/main" id="{03C2EBB0-FFE9-4B15-8102-10B7F35F8532}"/>
                    </a:ext>
                  </a:extLst>
                </p14:cNvPr>
                <p14:cNvContentPartPr/>
                <p14:nvPr/>
              </p14:nvContentPartPr>
              <p14:xfrm>
                <a:off x="8209458" y="4945777"/>
                <a:ext cx="268560" cy="52200"/>
              </p14:xfrm>
            </p:contentPart>
          </mc:Choice>
          <mc:Fallback>
            <p:pic>
              <p:nvPicPr>
                <p:cNvPr id="236" name="Encre 235">
                  <a:extLst>
                    <a:ext uri="{FF2B5EF4-FFF2-40B4-BE49-F238E27FC236}">
                      <a16:creationId xmlns:a16="http://schemas.microsoft.com/office/drawing/2014/main" id="{03C2EBB0-FFE9-4B15-8102-10B7F35F8532}"/>
                    </a:ext>
                  </a:extLst>
                </p:cNvPr>
                <p:cNvPicPr/>
                <p:nvPr/>
              </p:nvPicPr>
              <p:blipFill>
                <a:blip r:embed="rId261"/>
                <a:stretch>
                  <a:fillRect/>
                </a:stretch>
              </p:blipFill>
              <p:spPr>
                <a:xfrm>
                  <a:off x="8200458" y="4937137"/>
                  <a:ext cx="286200" cy="69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86" name="Groupe 285">
            <a:extLst>
              <a:ext uri="{FF2B5EF4-FFF2-40B4-BE49-F238E27FC236}">
                <a16:creationId xmlns:a16="http://schemas.microsoft.com/office/drawing/2014/main" id="{8ECE6AE6-B9AB-4EC2-B6DD-4D9FE34EFB9C}"/>
              </a:ext>
            </a:extLst>
          </p:cNvPr>
          <p:cNvGrpSpPr/>
          <p:nvPr/>
        </p:nvGrpSpPr>
        <p:grpSpPr>
          <a:xfrm>
            <a:off x="6515298" y="5377417"/>
            <a:ext cx="4233600" cy="1527120"/>
            <a:chOff x="6515298" y="5377417"/>
            <a:chExt cx="4233600" cy="1527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62">
              <p14:nvContentPartPr>
                <p14:cNvPr id="238" name="Encre 237">
                  <a:extLst>
                    <a:ext uri="{FF2B5EF4-FFF2-40B4-BE49-F238E27FC236}">
                      <a16:creationId xmlns:a16="http://schemas.microsoft.com/office/drawing/2014/main" id="{42D6781E-01BF-4D5C-B1D1-F2BD9DDA1A29}"/>
                    </a:ext>
                  </a:extLst>
                </p14:cNvPr>
                <p14:cNvContentPartPr/>
                <p14:nvPr/>
              </p14:nvContentPartPr>
              <p14:xfrm>
                <a:off x="6788538" y="5474617"/>
                <a:ext cx="192600" cy="330480"/>
              </p14:xfrm>
            </p:contentPart>
          </mc:Choice>
          <mc:Fallback>
            <p:pic>
              <p:nvPicPr>
                <p:cNvPr id="238" name="Encre 237">
                  <a:extLst>
                    <a:ext uri="{FF2B5EF4-FFF2-40B4-BE49-F238E27FC236}">
                      <a16:creationId xmlns:a16="http://schemas.microsoft.com/office/drawing/2014/main" id="{42D6781E-01BF-4D5C-B1D1-F2BD9DDA1A29}"/>
                    </a:ext>
                  </a:extLst>
                </p:cNvPr>
                <p:cNvPicPr/>
                <p:nvPr/>
              </p:nvPicPr>
              <p:blipFill>
                <a:blip r:embed="rId263"/>
                <a:stretch>
                  <a:fillRect/>
                </a:stretch>
              </p:blipFill>
              <p:spPr>
                <a:xfrm>
                  <a:off x="6779898" y="5465977"/>
                  <a:ext cx="210240" cy="34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4">
              <p14:nvContentPartPr>
                <p14:cNvPr id="239" name="Encre 238">
                  <a:extLst>
                    <a:ext uri="{FF2B5EF4-FFF2-40B4-BE49-F238E27FC236}">
                      <a16:creationId xmlns:a16="http://schemas.microsoft.com/office/drawing/2014/main" id="{A969DC95-CF7C-4816-A2C3-5A971660AC00}"/>
                    </a:ext>
                  </a:extLst>
                </p14:cNvPr>
                <p14:cNvContentPartPr/>
                <p14:nvPr/>
              </p14:nvContentPartPr>
              <p14:xfrm>
                <a:off x="7019658" y="5589457"/>
                <a:ext cx="188280" cy="23760"/>
              </p14:xfrm>
            </p:contentPart>
          </mc:Choice>
          <mc:Fallback>
            <p:pic>
              <p:nvPicPr>
                <p:cNvPr id="239" name="Encre 238">
                  <a:extLst>
                    <a:ext uri="{FF2B5EF4-FFF2-40B4-BE49-F238E27FC236}">
                      <a16:creationId xmlns:a16="http://schemas.microsoft.com/office/drawing/2014/main" id="{A969DC95-CF7C-4816-A2C3-5A971660AC00}"/>
                    </a:ext>
                  </a:extLst>
                </p:cNvPr>
                <p:cNvPicPr/>
                <p:nvPr/>
              </p:nvPicPr>
              <p:blipFill>
                <a:blip r:embed="rId265"/>
                <a:stretch>
                  <a:fillRect/>
                </a:stretch>
              </p:blipFill>
              <p:spPr>
                <a:xfrm>
                  <a:off x="7010658" y="5580457"/>
                  <a:ext cx="205920" cy="4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6">
              <p14:nvContentPartPr>
                <p14:cNvPr id="240" name="Encre 239">
                  <a:extLst>
                    <a:ext uri="{FF2B5EF4-FFF2-40B4-BE49-F238E27FC236}">
                      <a16:creationId xmlns:a16="http://schemas.microsoft.com/office/drawing/2014/main" id="{29B39E4D-9C52-4EB3-AC82-9027E4DACE12}"/>
                    </a:ext>
                  </a:extLst>
                </p14:cNvPr>
                <p14:cNvContentPartPr/>
                <p14:nvPr/>
              </p14:nvContentPartPr>
              <p14:xfrm>
                <a:off x="7031898" y="5716897"/>
                <a:ext cx="186840" cy="24480"/>
              </p14:xfrm>
            </p:contentPart>
          </mc:Choice>
          <mc:Fallback>
            <p:pic>
              <p:nvPicPr>
                <p:cNvPr id="240" name="Encre 239">
                  <a:extLst>
                    <a:ext uri="{FF2B5EF4-FFF2-40B4-BE49-F238E27FC236}">
                      <a16:creationId xmlns:a16="http://schemas.microsoft.com/office/drawing/2014/main" id="{29B39E4D-9C52-4EB3-AC82-9027E4DACE12}"/>
                    </a:ext>
                  </a:extLst>
                </p:cNvPr>
                <p:cNvPicPr/>
                <p:nvPr/>
              </p:nvPicPr>
              <p:blipFill>
                <a:blip r:embed="rId267"/>
                <a:stretch>
                  <a:fillRect/>
                </a:stretch>
              </p:blipFill>
              <p:spPr>
                <a:xfrm>
                  <a:off x="7023258" y="5707897"/>
                  <a:ext cx="204480" cy="4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8">
              <p14:nvContentPartPr>
                <p14:cNvPr id="241" name="Encre 240">
                  <a:extLst>
                    <a:ext uri="{FF2B5EF4-FFF2-40B4-BE49-F238E27FC236}">
                      <a16:creationId xmlns:a16="http://schemas.microsoft.com/office/drawing/2014/main" id="{A990E277-A4DE-47FE-BB18-5AA68BCD82E6}"/>
                    </a:ext>
                  </a:extLst>
                </p14:cNvPr>
                <p14:cNvContentPartPr/>
                <p14:nvPr/>
              </p14:nvContentPartPr>
              <p14:xfrm>
                <a:off x="7322418" y="5540137"/>
                <a:ext cx="207000" cy="160920"/>
              </p14:xfrm>
            </p:contentPart>
          </mc:Choice>
          <mc:Fallback>
            <p:pic>
              <p:nvPicPr>
                <p:cNvPr id="241" name="Encre 240">
                  <a:extLst>
                    <a:ext uri="{FF2B5EF4-FFF2-40B4-BE49-F238E27FC236}">
                      <a16:creationId xmlns:a16="http://schemas.microsoft.com/office/drawing/2014/main" id="{A990E277-A4DE-47FE-BB18-5AA68BCD82E6}"/>
                    </a:ext>
                  </a:extLst>
                </p:cNvPr>
                <p:cNvPicPr/>
                <p:nvPr/>
              </p:nvPicPr>
              <p:blipFill>
                <a:blip r:embed="rId269"/>
                <a:stretch>
                  <a:fillRect/>
                </a:stretch>
              </p:blipFill>
              <p:spPr>
                <a:xfrm>
                  <a:off x="7313778" y="5531497"/>
                  <a:ext cx="224640" cy="17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0">
              <p14:nvContentPartPr>
                <p14:cNvPr id="242" name="Encre 241">
                  <a:extLst>
                    <a:ext uri="{FF2B5EF4-FFF2-40B4-BE49-F238E27FC236}">
                      <a16:creationId xmlns:a16="http://schemas.microsoft.com/office/drawing/2014/main" id="{1F879F25-C79A-43C6-B90E-0202347BB7E4}"/>
                    </a:ext>
                  </a:extLst>
                </p14:cNvPr>
                <p14:cNvContentPartPr/>
                <p14:nvPr/>
              </p14:nvContentPartPr>
              <p14:xfrm>
                <a:off x="7619418" y="5428897"/>
                <a:ext cx="274320" cy="296640"/>
              </p14:xfrm>
            </p:contentPart>
          </mc:Choice>
          <mc:Fallback>
            <p:pic>
              <p:nvPicPr>
                <p:cNvPr id="242" name="Encre 241">
                  <a:extLst>
                    <a:ext uri="{FF2B5EF4-FFF2-40B4-BE49-F238E27FC236}">
                      <a16:creationId xmlns:a16="http://schemas.microsoft.com/office/drawing/2014/main" id="{1F879F25-C79A-43C6-B90E-0202347BB7E4}"/>
                    </a:ext>
                  </a:extLst>
                </p:cNvPr>
                <p:cNvPicPr/>
                <p:nvPr/>
              </p:nvPicPr>
              <p:blipFill>
                <a:blip r:embed="rId271"/>
                <a:stretch>
                  <a:fillRect/>
                </a:stretch>
              </p:blipFill>
              <p:spPr>
                <a:xfrm>
                  <a:off x="7610778" y="5419897"/>
                  <a:ext cx="291960" cy="31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2">
              <p14:nvContentPartPr>
                <p14:cNvPr id="243" name="Encre 242">
                  <a:extLst>
                    <a:ext uri="{FF2B5EF4-FFF2-40B4-BE49-F238E27FC236}">
                      <a16:creationId xmlns:a16="http://schemas.microsoft.com/office/drawing/2014/main" id="{68441083-14D8-4280-8912-ED3C834D73B7}"/>
                    </a:ext>
                  </a:extLst>
                </p14:cNvPr>
                <p14:cNvContentPartPr/>
                <p14:nvPr/>
              </p14:nvContentPartPr>
              <p14:xfrm>
                <a:off x="7958898" y="5490097"/>
                <a:ext cx="56520" cy="213120"/>
              </p14:xfrm>
            </p:contentPart>
          </mc:Choice>
          <mc:Fallback>
            <p:pic>
              <p:nvPicPr>
                <p:cNvPr id="243" name="Encre 242">
                  <a:extLst>
                    <a:ext uri="{FF2B5EF4-FFF2-40B4-BE49-F238E27FC236}">
                      <a16:creationId xmlns:a16="http://schemas.microsoft.com/office/drawing/2014/main" id="{68441083-14D8-4280-8912-ED3C834D73B7}"/>
                    </a:ext>
                  </a:extLst>
                </p:cNvPr>
                <p:cNvPicPr/>
                <p:nvPr/>
              </p:nvPicPr>
              <p:blipFill>
                <a:blip r:embed="rId273"/>
                <a:stretch>
                  <a:fillRect/>
                </a:stretch>
              </p:blipFill>
              <p:spPr>
                <a:xfrm>
                  <a:off x="7950258" y="5481457"/>
                  <a:ext cx="74160" cy="23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4">
              <p14:nvContentPartPr>
                <p14:cNvPr id="244" name="Encre 243">
                  <a:extLst>
                    <a:ext uri="{FF2B5EF4-FFF2-40B4-BE49-F238E27FC236}">
                      <a16:creationId xmlns:a16="http://schemas.microsoft.com/office/drawing/2014/main" id="{78AE32CF-1D00-4F42-86A0-C68CD17A0EB3}"/>
                    </a:ext>
                  </a:extLst>
                </p14:cNvPr>
                <p14:cNvContentPartPr/>
                <p14:nvPr/>
              </p14:nvContentPartPr>
              <p14:xfrm>
                <a:off x="7823538" y="5431057"/>
                <a:ext cx="336240" cy="47880"/>
              </p14:xfrm>
            </p:contentPart>
          </mc:Choice>
          <mc:Fallback>
            <p:pic>
              <p:nvPicPr>
                <p:cNvPr id="244" name="Encre 243">
                  <a:extLst>
                    <a:ext uri="{FF2B5EF4-FFF2-40B4-BE49-F238E27FC236}">
                      <a16:creationId xmlns:a16="http://schemas.microsoft.com/office/drawing/2014/main" id="{78AE32CF-1D00-4F42-86A0-C68CD17A0EB3}"/>
                    </a:ext>
                  </a:extLst>
                </p:cNvPr>
                <p:cNvPicPr/>
                <p:nvPr/>
              </p:nvPicPr>
              <p:blipFill>
                <a:blip r:embed="rId275"/>
                <a:stretch>
                  <a:fillRect/>
                </a:stretch>
              </p:blipFill>
              <p:spPr>
                <a:xfrm>
                  <a:off x="7814538" y="5422417"/>
                  <a:ext cx="353880" cy="6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6">
              <p14:nvContentPartPr>
                <p14:cNvPr id="245" name="Encre 244">
                  <a:extLst>
                    <a:ext uri="{FF2B5EF4-FFF2-40B4-BE49-F238E27FC236}">
                      <a16:creationId xmlns:a16="http://schemas.microsoft.com/office/drawing/2014/main" id="{6027587E-6903-4777-8791-1F605295D1B1}"/>
                    </a:ext>
                  </a:extLst>
                </p14:cNvPr>
                <p14:cNvContentPartPr/>
                <p14:nvPr/>
              </p14:nvContentPartPr>
              <p14:xfrm>
                <a:off x="7482978" y="5857297"/>
                <a:ext cx="555120" cy="10080"/>
              </p14:xfrm>
            </p:contentPart>
          </mc:Choice>
          <mc:Fallback>
            <p:pic>
              <p:nvPicPr>
                <p:cNvPr id="245" name="Encre 244">
                  <a:extLst>
                    <a:ext uri="{FF2B5EF4-FFF2-40B4-BE49-F238E27FC236}">
                      <a16:creationId xmlns:a16="http://schemas.microsoft.com/office/drawing/2014/main" id="{6027587E-6903-4777-8791-1F605295D1B1}"/>
                    </a:ext>
                  </a:extLst>
                </p:cNvPr>
                <p:cNvPicPr/>
                <p:nvPr/>
              </p:nvPicPr>
              <p:blipFill>
                <a:blip r:embed="rId277"/>
                <a:stretch>
                  <a:fillRect/>
                </a:stretch>
              </p:blipFill>
              <p:spPr>
                <a:xfrm>
                  <a:off x="7474338" y="5848297"/>
                  <a:ext cx="572760" cy="2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8">
              <p14:nvContentPartPr>
                <p14:cNvPr id="246" name="Encre 245">
                  <a:extLst>
                    <a:ext uri="{FF2B5EF4-FFF2-40B4-BE49-F238E27FC236}">
                      <a16:creationId xmlns:a16="http://schemas.microsoft.com/office/drawing/2014/main" id="{F5B95F0D-4938-4BD6-B81B-609A7537B580}"/>
                    </a:ext>
                  </a:extLst>
                </p14:cNvPr>
                <p14:cNvContentPartPr/>
                <p14:nvPr/>
              </p14:nvContentPartPr>
              <p14:xfrm>
                <a:off x="7665138" y="6009577"/>
                <a:ext cx="47880" cy="267120"/>
              </p14:xfrm>
            </p:contentPart>
          </mc:Choice>
          <mc:Fallback>
            <p:pic>
              <p:nvPicPr>
                <p:cNvPr id="246" name="Encre 245">
                  <a:extLst>
                    <a:ext uri="{FF2B5EF4-FFF2-40B4-BE49-F238E27FC236}">
                      <a16:creationId xmlns:a16="http://schemas.microsoft.com/office/drawing/2014/main" id="{F5B95F0D-4938-4BD6-B81B-609A7537B580}"/>
                    </a:ext>
                  </a:extLst>
                </p:cNvPr>
                <p:cNvPicPr/>
                <p:nvPr/>
              </p:nvPicPr>
              <p:blipFill>
                <a:blip r:embed="rId279"/>
                <a:stretch>
                  <a:fillRect/>
                </a:stretch>
              </p:blipFill>
              <p:spPr>
                <a:xfrm>
                  <a:off x="7656138" y="6000577"/>
                  <a:ext cx="65520" cy="28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0">
              <p14:nvContentPartPr>
                <p14:cNvPr id="247" name="Encre 246">
                  <a:extLst>
                    <a:ext uri="{FF2B5EF4-FFF2-40B4-BE49-F238E27FC236}">
                      <a16:creationId xmlns:a16="http://schemas.microsoft.com/office/drawing/2014/main" id="{69A7758B-D8BF-4CA0-93FC-1999C5D8EFAD}"/>
                    </a:ext>
                  </a:extLst>
                </p14:cNvPr>
                <p14:cNvContentPartPr/>
                <p14:nvPr/>
              </p14:nvContentPartPr>
              <p14:xfrm>
                <a:off x="7644978" y="5990137"/>
                <a:ext cx="205200" cy="125640"/>
              </p14:xfrm>
            </p:contentPart>
          </mc:Choice>
          <mc:Fallback>
            <p:pic>
              <p:nvPicPr>
                <p:cNvPr id="247" name="Encre 246">
                  <a:extLst>
                    <a:ext uri="{FF2B5EF4-FFF2-40B4-BE49-F238E27FC236}">
                      <a16:creationId xmlns:a16="http://schemas.microsoft.com/office/drawing/2014/main" id="{69A7758B-D8BF-4CA0-93FC-1999C5D8EFAD}"/>
                    </a:ext>
                  </a:extLst>
                </p:cNvPr>
                <p:cNvPicPr/>
                <p:nvPr/>
              </p:nvPicPr>
              <p:blipFill>
                <a:blip r:embed="rId281"/>
                <a:stretch>
                  <a:fillRect/>
                </a:stretch>
              </p:blipFill>
              <p:spPr>
                <a:xfrm>
                  <a:off x="7635978" y="5981137"/>
                  <a:ext cx="222840" cy="14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2">
              <p14:nvContentPartPr>
                <p14:cNvPr id="249" name="Encre 248">
                  <a:extLst>
                    <a:ext uri="{FF2B5EF4-FFF2-40B4-BE49-F238E27FC236}">
                      <a16:creationId xmlns:a16="http://schemas.microsoft.com/office/drawing/2014/main" id="{D14D4F1F-97D0-4022-8C33-64EA128BEBF9}"/>
                    </a:ext>
                  </a:extLst>
                </p14:cNvPr>
                <p14:cNvContentPartPr/>
                <p14:nvPr/>
              </p14:nvContentPartPr>
              <p14:xfrm>
                <a:off x="8327178" y="5655697"/>
                <a:ext cx="183240" cy="22320"/>
              </p14:xfrm>
            </p:contentPart>
          </mc:Choice>
          <mc:Fallback>
            <p:pic>
              <p:nvPicPr>
                <p:cNvPr id="249" name="Encre 248">
                  <a:extLst>
                    <a:ext uri="{FF2B5EF4-FFF2-40B4-BE49-F238E27FC236}">
                      <a16:creationId xmlns:a16="http://schemas.microsoft.com/office/drawing/2014/main" id="{D14D4F1F-97D0-4022-8C33-64EA128BEBF9}"/>
                    </a:ext>
                  </a:extLst>
                </p:cNvPr>
                <p:cNvPicPr/>
                <p:nvPr/>
              </p:nvPicPr>
              <p:blipFill>
                <a:blip r:embed="rId283"/>
                <a:stretch>
                  <a:fillRect/>
                </a:stretch>
              </p:blipFill>
              <p:spPr>
                <a:xfrm>
                  <a:off x="8318178" y="5646697"/>
                  <a:ext cx="200880" cy="3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4">
              <p14:nvContentPartPr>
                <p14:cNvPr id="250" name="Encre 249">
                  <a:extLst>
                    <a:ext uri="{FF2B5EF4-FFF2-40B4-BE49-F238E27FC236}">
                      <a16:creationId xmlns:a16="http://schemas.microsoft.com/office/drawing/2014/main" id="{EDB3E463-4EC8-4C0C-8070-6B74AB3EBCC8}"/>
                    </a:ext>
                  </a:extLst>
                </p14:cNvPr>
                <p14:cNvContentPartPr/>
                <p14:nvPr/>
              </p14:nvContentPartPr>
              <p14:xfrm>
                <a:off x="8382618" y="5759737"/>
                <a:ext cx="189000" cy="9720"/>
              </p14:xfrm>
            </p:contentPart>
          </mc:Choice>
          <mc:Fallback>
            <p:pic>
              <p:nvPicPr>
                <p:cNvPr id="250" name="Encre 249">
                  <a:extLst>
                    <a:ext uri="{FF2B5EF4-FFF2-40B4-BE49-F238E27FC236}">
                      <a16:creationId xmlns:a16="http://schemas.microsoft.com/office/drawing/2014/main" id="{EDB3E463-4EC8-4C0C-8070-6B74AB3EBCC8}"/>
                    </a:ext>
                  </a:extLst>
                </p:cNvPr>
                <p:cNvPicPr/>
                <p:nvPr/>
              </p:nvPicPr>
              <p:blipFill>
                <a:blip r:embed="rId285"/>
                <a:stretch>
                  <a:fillRect/>
                </a:stretch>
              </p:blipFill>
              <p:spPr>
                <a:xfrm>
                  <a:off x="8373618" y="5751097"/>
                  <a:ext cx="206640" cy="2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6">
              <p14:nvContentPartPr>
                <p14:cNvPr id="251" name="Encre 250">
                  <a:extLst>
                    <a:ext uri="{FF2B5EF4-FFF2-40B4-BE49-F238E27FC236}">
                      <a16:creationId xmlns:a16="http://schemas.microsoft.com/office/drawing/2014/main" id="{6A45DCED-9D1D-4AE1-9DD4-41F15FF1573E}"/>
                    </a:ext>
                  </a:extLst>
                </p14:cNvPr>
                <p14:cNvContentPartPr/>
                <p14:nvPr/>
              </p14:nvContentPartPr>
              <p14:xfrm>
                <a:off x="8756658" y="5422777"/>
                <a:ext cx="140760" cy="286560"/>
              </p14:xfrm>
            </p:contentPart>
          </mc:Choice>
          <mc:Fallback>
            <p:pic>
              <p:nvPicPr>
                <p:cNvPr id="251" name="Encre 250">
                  <a:extLst>
                    <a:ext uri="{FF2B5EF4-FFF2-40B4-BE49-F238E27FC236}">
                      <a16:creationId xmlns:a16="http://schemas.microsoft.com/office/drawing/2014/main" id="{6A45DCED-9D1D-4AE1-9DD4-41F15FF1573E}"/>
                    </a:ext>
                  </a:extLst>
                </p:cNvPr>
                <p:cNvPicPr/>
                <p:nvPr/>
              </p:nvPicPr>
              <p:blipFill>
                <a:blip r:embed="rId287"/>
                <a:stretch>
                  <a:fillRect/>
                </a:stretch>
              </p:blipFill>
              <p:spPr>
                <a:xfrm>
                  <a:off x="8747658" y="5414137"/>
                  <a:ext cx="158400" cy="30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8">
              <p14:nvContentPartPr>
                <p14:cNvPr id="252" name="Encre 251">
                  <a:extLst>
                    <a:ext uri="{FF2B5EF4-FFF2-40B4-BE49-F238E27FC236}">
                      <a16:creationId xmlns:a16="http://schemas.microsoft.com/office/drawing/2014/main" id="{9C34BF9C-BBC6-40BA-AB4A-3A108A4AA3BC}"/>
                    </a:ext>
                  </a:extLst>
                </p14:cNvPr>
                <p14:cNvContentPartPr/>
                <p14:nvPr/>
              </p14:nvContentPartPr>
              <p14:xfrm>
                <a:off x="8910738" y="5631577"/>
                <a:ext cx="38880" cy="90000"/>
              </p14:xfrm>
            </p:contentPart>
          </mc:Choice>
          <mc:Fallback>
            <p:pic>
              <p:nvPicPr>
                <p:cNvPr id="252" name="Encre 251">
                  <a:extLst>
                    <a:ext uri="{FF2B5EF4-FFF2-40B4-BE49-F238E27FC236}">
                      <a16:creationId xmlns:a16="http://schemas.microsoft.com/office/drawing/2014/main" id="{9C34BF9C-BBC6-40BA-AB4A-3A108A4AA3BC}"/>
                    </a:ext>
                  </a:extLst>
                </p:cNvPr>
                <p:cNvPicPr/>
                <p:nvPr/>
              </p:nvPicPr>
              <p:blipFill>
                <a:blip r:embed="rId289"/>
                <a:stretch>
                  <a:fillRect/>
                </a:stretch>
              </p:blipFill>
              <p:spPr>
                <a:xfrm>
                  <a:off x="8902098" y="5622937"/>
                  <a:ext cx="56520" cy="10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0">
              <p14:nvContentPartPr>
                <p14:cNvPr id="253" name="Encre 252">
                  <a:extLst>
                    <a:ext uri="{FF2B5EF4-FFF2-40B4-BE49-F238E27FC236}">
                      <a16:creationId xmlns:a16="http://schemas.microsoft.com/office/drawing/2014/main" id="{0F6A9B7A-5508-463F-A4F4-C864180BA1B4}"/>
                    </a:ext>
                  </a:extLst>
                </p14:cNvPr>
                <p14:cNvContentPartPr/>
                <p14:nvPr/>
              </p14:nvContentPartPr>
              <p14:xfrm>
                <a:off x="8979858" y="5422057"/>
                <a:ext cx="137520" cy="243000"/>
              </p14:xfrm>
            </p:contentPart>
          </mc:Choice>
          <mc:Fallback>
            <p:pic>
              <p:nvPicPr>
                <p:cNvPr id="253" name="Encre 252">
                  <a:extLst>
                    <a:ext uri="{FF2B5EF4-FFF2-40B4-BE49-F238E27FC236}">
                      <a16:creationId xmlns:a16="http://schemas.microsoft.com/office/drawing/2014/main" id="{0F6A9B7A-5508-463F-A4F4-C864180BA1B4}"/>
                    </a:ext>
                  </a:extLst>
                </p:cNvPr>
                <p:cNvPicPr/>
                <p:nvPr/>
              </p:nvPicPr>
              <p:blipFill>
                <a:blip r:embed="rId291"/>
                <a:stretch>
                  <a:fillRect/>
                </a:stretch>
              </p:blipFill>
              <p:spPr>
                <a:xfrm>
                  <a:off x="8971218" y="5413057"/>
                  <a:ext cx="155160" cy="26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2">
              <p14:nvContentPartPr>
                <p14:cNvPr id="254" name="Encre 253">
                  <a:extLst>
                    <a:ext uri="{FF2B5EF4-FFF2-40B4-BE49-F238E27FC236}">
                      <a16:creationId xmlns:a16="http://schemas.microsoft.com/office/drawing/2014/main" id="{F8F031A3-3D1B-4C25-8A20-8785D2809A13}"/>
                    </a:ext>
                  </a:extLst>
                </p14:cNvPr>
                <p14:cNvContentPartPr/>
                <p14:nvPr/>
              </p14:nvContentPartPr>
              <p14:xfrm>
                <a:off x="9150498" y="5410897"/>
                <a:ext cx="176040" cy="261720"/>
              </p14:xfrm>
            </p:contentPart>
          </mc:Choice>
          <mc:Fallback>
            <p:pic>
              <p:nvPicPr>
                <p:cNvPr id="254" name="Encre 253">
                  <a:extLst>
                    <a:ext uri="{FF2B5EF4-FFF2-40B4-BE49-F238E27FC236}">
                      <a16:creationId xmlns:a16="http://schemas.microsoft.com/office/drawing/2014/main" id="{F8F031A3-3D1B-4C25-8A20-8785D2809A13}"/>
                    </a:ext>
                  </a:extLst>
                </p:cNvPr>
                <p:cNvPicPr/>
                <p:nvPr/>
              </p:nvPicPr>
              <p:blipFill>
                <a:blip r:embed="rId293"/>
                <a:stretch>
                  <a:fillRect/>
                </a:stretch>
              </p:blipFill>
              <p:spPr>
                <a:xfrm>
                  <a:off x="9141498" y="5401897"/>
                  <a:ext cx="193680" cy="27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4">
              <p14:nvContentPartPr>
                <p14:cNvPr id="255" name="Encre 254">
                  <a:extLst>
                    <a:ext uri="{FF2B5EF4-FFF2-40B4-BE49-F238E27FC236}">
                      <a16:creationId xmlns:a16="http://schemas.microsoft.com/office/drawing/2014/main" id="{C0B3AF02-049D-4242-ADB6-7105CEFEF903}"/>
                    </a:ext>
                  </a:extLst>
                </p14:cNvPr>
                <p14:cNvContentPartPr/>
                <p14:nvPr/>
              </p14:nvContentPartPr>
              <p14:xfrm>
                <a:off x="9506178" y="5510617"/>
                <a:ext cx="15840" cy="29520"/>
              </p14:xfrm>
            </p:contentPart>
          </mc:Choice>
          <mc:Fallback>
            <p:pic>
              <p:nvPicPr>
                <p:cNvPr id="255" name="Encre 254">
                  <a:extLst>
                    <a:ext uri="{FF2B5EF4-FFF2-40B4-BE49-F238E27FC236}">
                      <a16:creationId xmlns:a16="http://schemas.microsoft.com/office/drawing/2014/main" id="{C0B3AF02-049D-4242-ADB6-7105CEFEF903}"/>
                    </a:ext>
                  </a:extLst>
                </p:cNvPr>
                <p:cNvPicPr/>
                <p:nvPr/>
              </p:nvPicPr>
              <p:blipFill>
                <a:blip r:embed="rId295"/>
                <a:stretch>
                  <a:fillRect/>
                </a:stretch>
              </p:blipFill>
              <p:spPr>
                <a:xfrm>
                  <a:off x="9497538" y="5501617"/>
                  <a:ext cx="33480" cy="4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6">
              <p14:nvContentPartPr>
                <p14:cNvPr id="256" name="Encre 255">
                  <a:extLst>
                    <a:ext uri="{FF2B5EF4-FFF2-40B4-BE49-F238E27FC236}">
                      <a16:creationId xmlns:a16="http://schemas.microsoft.com/office/drawing/2014/main" id="{F44F9B30-2AE7-4185-A47F-BCEF4FBEBE95}"/>
                    </a:ext>
                  </a:extLst>
                </p14:cNvPr>
                <p14:cNvContentPartPr/>
                <p14:nvPr/>
              </p14:nvContentPartPr>
              <p14:xfrm>
                <a:off x="9645858" y="5377417"/>
                <a:ext cx="283680" cy="325800"/>
              </p14:xfrm>
            </p:contentPart>
          </mc:Choice>
          <mc:Fallback>
            <p:pic>
              <p:nvPicPr>
                <p:cNvPr id="256" name="Encre 255">
                  <a:extLst>
                    <a:ext uri="{FF2B5EF4-FFF2-40B4-BE49-F238E27FC236}">
                      <a16:creationId xmlns:a16="http://schemas.microsoft.com/office/drawing/2014/main" id="{F44F9B30-2AE7-4185-A47F-BCEF4FBEBE95}"/>
                    </a:ext>
                  </a:extLst>
                </p:cNvPr>
                <p:cNvPicPr/>
                <p:nvPr/>
              </p:nvPicPr>
              <p:blipFill>
                <a:blip r:embed="rId297"/>
                <a:stretch>
                  <a:fillRect/>
                </a:stretch>
              </p:blipFill>
              <p:spPr>
                <a:xfrm>
                  <a:off x="9636858" y="5368417"/>
                  <a:ext cx="301320" cy="34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8">
              <p14:nvContentPartPr>
                <p14:cNvPr id="257" name="Encre 256">
                  <a:extLst>
                    <a:ext uri="{FF2B5EF4-FFF2-40B4-BE49-F238E27FC236}">
                      <a16:creationId xmlns:a16="http://schemas.microsoft.com/office/drawing/2014/main" id="{13D1C266-4848-4C62-94FB-D72083E44012}"/>
                    </a:ext>
                  </a:extLst>
                </p14:cNvPr>
                <p14:cNvContentPartPr/>
                <p14:nvPr/>
              </p14:nvContentPartPr>
              <p14:xfrm>
                <a:off x="9968418" y="5509177"/>
                <a:ext cx="9000" cy="20160"/>
              </p14:xfrm>
            </p:contentPart>
          </mc:Choice>
          <mc:Fallback>
            <p:pic>
              <p:nvPicPr>
                <p:cNvPr id="257" name="Encre 256">
                  <a:extLst>
                    <a:ext uri="{FF2B5EF4-FFF2-40B4-BE49-F238E27FC236}">
                      <a16:creationId xmlns:a16="http://schemas.microsoft.com/office/drawing/2014/main" id="{13D1C266-4848-4C62-94FB-D72083E44012}"/>
                    </a:ext>
                  </a:extLst>
                </p:cNvPr>
                <p:cNvPicPr/>
                <p:nvPr/>
              </p:nvPicPr>
              <p:blipFill>
                <a:blip r:embed="rId299"/>
                <a:stretch>
                  <a:fillRect/>
                </a:stretch>
              </p:blipFill>
              <p:spPr>
                <a:xfrm>
                  <a:off x="9959418" y="5500177"/>
                  <a:ext cx="26640" cy="3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0">
              <p14:nvContentPartPr>
                <p14:cNvPr id="258" name="Encre 257">
                  <a:extLst>
                    <a:ext uri="{FF2B5EF4-FFF2-40B4-BE49-F238E27FC236}">
                      <a16:creationId xmlns:a16="http://schemas.microsoft.com/office/drawing/2014/main" id="{4FBF38B8-CD99-44B3-80F1-7C106A5457D6}"/>
                    </a:ext>
                  </a:extLst>
                </p14:cNvPr>
                <p14:cNvContentPartPr/>
                <p14:nvPr/>
              </p14:nvContentPartPr>
              <p14:xfrm>
                <a:off x="10134738" y="5390737"/>
                <a:ext cx="180360" cy="281160"/>
              </p14:xfrm>
            </p:contentPart>
          </mc:Choice>
          <mc:Fallback>
            <p:pic>
              <p:nvPicPr>
                <p:cNvPr id="258" name="Encre 257">
                  <a:extLst>
                    <a:ext uri="{FF2B5EF4-FFF2-40B4-BE49-F238E27FC236}">
                      <a16:creationId xmlns:a16="http://schemas.microsoft.com/office/drawing/2014/main" id="{4FBF38B8-CD99-44B3-80F1-7C106A5457D6}"/>
                    </a:ext>
                  </a:extLst>
                </p:cNvPr>
                <p:cNvPicPr/>
                <p:nvPr/>
              </p:nvPicPr>
              <p:blipFill>
                <a:blip r:embed="rId301"/>
                <a:stretch>
                  <a:fillRect/>
                </a:stretch>
              </p:blipFill>
              <p:spPr>
                <a:xfrm>
                  <a:off x="10125738" y="5381737"/>
                  <a:ext cx="198000" cy="29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2">
              <p14:nvContentPartPr>
                <p14:cNvPr id="259" name="Encre 258">
                  <a:extLst>
                    <a:ext uri="{FF2B5EF4-FFF2-40B4-BE49-F238E27FC236}">
                      <a16:creationId xmlns:a16="http://schemas.microsoft.com/office/drawing/2014/main" id="{E50C4731-DFAC-4B32-B531-66B11BECC2BD}"/>
                    </a:ext>
                  </a:extLst>
                </p14:cNvPr>
                <p14:cNvContentPartPr/>
                <p14:nvPr/>
              </p14:nvContentPartPr>
              <p14:xfrm>
                <a:off x="10315818" y="5393977"/>
                <a:ext cx="183960" cy="289080"/>
              </p14:xfrm>
            </p:contentPart>
          </mc:Choice>
          <mc:Fallback>
            <p:pic>
              <p:nvPicPr>
                <p:cNvPr id="259" name="Encre 258">
                  <a:extLst>
                    <a:ext uri="{FF2B5EF4-FFF2-40B4-BE49-F238E27FC236}">
                      <a16:creationId xmlns:a16="http://schemas.microsoft.com/office/drawing/2014/main" id="{E50C4731-DFAC-4B32-B531-66B11BECC2BD}"/>
                    </a:ext>
                  </a:extLst>
                </p:cNvPr>
                <p:cNvPicPr/>
                <p:nvPr/>
              </p:nvPicPr>
              <p:blipFill>
                <a:blip r:embed="rId303"/>
                <a:stretch>
                  <a:fillRect/>
                </a:stretch>
              </p:blipFill>
              <p:spPr>
                <a:xfrm>
                  <a:off x="10307178" y="5385337"/>
                  <a:ext cx="201600" cy="30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4">
              <p14:nvContentPartPr>
                <p14:cNvPr id="260" name="Encre 259">
                  <a:extLst>
                    <a:ext uri="{FF2B5EF4-FFF2-40B4-BE49-F238E27FC236}">
                      <a16:creationId xmlns:a16="http://schemas.microsoft.com/office/drawing/2014/main" id="{D3AE7D7C-3B1A-4D37-B424-D8590911FFD4}"/>
                    </a:ext>
                  </a:extLst>
                </p14:cNvPr>
                <p14:cNvContentPartPr/>
                <p14:nvPr/>
              </p14:nvContentPartPr>
              <p14:xfrm>
                <a:off x="10546578" y="5388217"/>
                <a:ext cx="202320" cy="300240"/>
              </p14:xfrm>
            </p:contentPart>
          </mc:Choice>
          <mc:Fallback>
            <p:pic>
              <p:nvPicPr>
                <p:cNvPr id="260" name="Encre 259">
                  <a:extLst>
                    <a:ext uri="{FF2B5EF4-FFF2-40B4-BE49-F238E27FC236}">
                      <a16:creationId xmlns:a16="http://schemas.microsoft.com/office/drawing/2014/main" id="{D3AE7D7C-3B1A-4D37-B424-D8590911FFD4}"/>
                    </a:ext>
                  </a:extLst>
                </p:cNvPr>
                <p:cNvPicPr/>
                <p:nvPr/>
              </p:nvPicPr>
              <p:blipFill>
                <a:blip r:embed="rId305"/>
                <a:stretch>
                  <a:fillRect/>
                </a:stretch>
              </p:blipFill>
              <p:spPr>
                <a:xfrm>
                  <a:off x="10537578" y="5379217"/>
                  <a:ext cx="219960" cy="31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6">
              <p14:nvContentPartPr>
                <p14:cNvPr id="261" name="Encre 260">
                  <a:extLst>
                    <a:ext uri="{FF2B5EF4-FFF2-40B4-BE49-F238E27FC236}">
                      <a16:creationId xmlns:a16="http://schemas.microsoft.com/office/drawing/2014/main" id="{2F475F60-0DC4-46DA-AB76-9B7C53841A13}"/>
                    </a:ext>
                  </a:extLst>
                </p14:cNvPr>
                <p14:cNvContentPartPr/>
                <p14:nvPr/>
              </p14:nvContentPartPr>
              <p14:xfrm>
                <a:off x="8983818" y="5861257"/>
                <a:ext cx="1690200" cy="54360"/>
              </p14:xfrm>
            </p:contentPart>
          </mc:Choice>
          <mc:Fallback>
            <p:pic>
              <p:nvPicPr>
                <p:cNvPr id="261" name="Encre 260">
                  <a:extLst>
                    <a:ext uri="{FF2B5EF4-FFF2-40B4-BE49-F238E27FC236}">
                      <a16:creationId xmlns:a16="http://schemas.microsoft.com/office/drawing/2014/main" id="{2F475F60-0DC4-46DA-AB76-9B7C53841A13}"/>
                    </a:ext>
                  </a:extLst>
                </p:cNvPr>
                <p:cNvPicPr/>
                <p:nvPr/>
              </p:nvPicPr>
              <p:blipFill>
                <a:blip r:embed="rId307"/>
                <a:stretch>
                  <a:fillRect/>
                </a:stretch>
              </p:blipFill>
              <p:spPr>
                <a:xfrm>
                  <a:off x="8974818" y="5852257"/>
                  <a:ext cx="170784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8">
              <p14:nvContentPartPr>
                <p14:cNvPr id="262" name="Encre 261">
                  <a:extLst>
                    <a:ext uri="{FF2B5EF4-FFF2-40B4-BE49-F238E27FC236}">
                      <a16:creationId xmlns:a16="http://schemas.microsoft.com/office/drawing/2014/main" id="{ECEA0FA0-7B60-4746-A7A3-57E400C3B024}"/>
                    </a:ext>
                  </a:extLst>
                </p14:cNvPr>
                <p14:cNvContentPartPr/>
                <p14:nvPr/>
              </p14:nvContentPartPr>
              <p14:xfrm>
                <a:off x="9534618" y="6052057"/>
                <a:ext cx="134640" cy="169560"/>
              </p14:xfrm>
            </p:contentPart>
          </mc:Choice>
          <mc:Fallback>
            <p:pic>
              <p:nvPicPr>
                <p:cNvPr id="262" name="Encre 261">
                  <a:extLst>
                    <a:ext uri="{FF2B5EF4-FFF2-40B4-BE49-F238E27FC236}">
                      <a16:creationId xmlns:a16="http://schemas.microsoft.com/office/drawing/2014/main" id="{ECEA0FA0-7B60-4746-A7A3-57E400C3B024}"/>
                    </a:ext>
                  </a:extLst>
                </p:cNvPr>
                <p:cNvPicPr/>
                <p:nvPr/>
              </p:nvPicPr>
              <p:blipFill>
                <a:blip r:embed="rId309"/>
                <a:stretch>
                  <a:fillRect/>
                </a:stretch>
              </p:blipFill>
              <p:spPr>
                <a:xfrm>
                  <a:off x="9525978" y="6043417"/>
                  <a:ext cx="152280" cy="18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0">
              <p14:nvContentPartPr>
                <p14:cNvPr id="263" name="Encre 262">
                  <a:extLst>
                    <a:ext uri="{FF2B5EF4-FFF2-40B4-BE49-F238E27FC236}">
                      <a16:creationId xmlns:a16="http://schemas.microsoft.com/office/drawing/2014/main" id="{1AD86865-5E02-45D1-9F18-12E6AE075D37}"/>
                    </a:ext>
                  </a:extLst>
                </p14:cNvPr>
                <p14:cNvContentPartPr/>
                <p14:nvPr/>
              </p14:nvContentPartPr>
              <p14:xfrm>
                <a:off x="9687618" y="6025057"/>
                <a:ext cx="178200" cy="143640"/>
              </p14:xfrm>
            </p:contentPart>
          </mc:Choice>
          <mc:Fallback>
            <p:pic>
              <p:nvPicPr>
                <p:cNvPr id="263" name="Encre 262">
                  <a:extLst>
                    <a:ext uri="{FF2B5EF4-FFF2-40B4-BE49-F238E27FC236}">
                      <a16:creationId xmlns:a16="http://schemas.microsoft.com/office/drawing/2014/main" id="{1AD86865-5E02-45D1-9F18-12E6AE075D37}"/>
                    </a:ext>
                  </a:extLst>
                </p:cNvPr>
                <p:cNvPicPr/>
                <p:nvPr/>
              </p:nvPicPr>
              <p:blipFill>
                <a:blip r:embed="rId311"/>
                <a:stretch>
                  <a:fillRect/>
                </a:stretch>
              </p:blipFill>
              <p:spPr>
                <a:xfrm>
                  <a:off x="9678618" y="6016057"/>
                  <a:ext cx="195840" cy="16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2">
              <p14:nvContentPartPr>
                <p14:cNvPr id="264" name="Encre 263">
                  <a:extLst>
                    <a:ext uri="{FF2B5EF4-FFF2-40B4-BE49-F238E27FC236}">
                      <a16:creationId xmlns:a16="http://schemas.microsoft.com/office/drawing/2014/main" id="{A4218B22-2021-429C-A82A-D5A481689C8C}"/>
                    </a:ext>
                  </a:extLst>
                </p14:cNvPr>
                <p14:cNvContentPartPr/>
                <p14:nvPr/>
              </p14:nvContentPartPr>
              <p14:xfrm>
                <a:off x="9939978" y="6022897"/>
                <a:ext cx="48600" cy="171000"/>
              </p14:xfrm>
            </p:contentPart>
          </mc:Choice>
          <mc:Fallback>
            <p:pic>
              <p:nvPicPr>
                <p:cNvPr id="264" name="Encre 263">
                  <a:extLst>
                    <a:ext uri="{FF2B5EF4-FFF2-40B4-BE49-F238E27FC236}">
                      <a16:creationId xmlns:a16="http://schemas.microsoft.com/office/drawing/2014/main" id="{A4218B22-2021-429C-A82A-D5A481689C8C}"/>
                    </a:ext>
                  </a:extLst>
                </p:cNvPr>
                <p:cNvPicPr/>
                <p:nvPr/>
              </p:nvPicPr>
              <p:blipFill>
                <a:blip r:embed="rId313"/>
                <a:stretch>
                  <a:fillRect/>
                </a:stretch>
              </p:blipFill>
              <p:spPr>
                <a:xfrm>
                  <a:off x="9930978" y="6014257"/>
                  <a:ext cx="66240" cy="18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4">
              <p14:nvContentPartPr>
                <p14:cNvPr id="265" name="Encre 264">
                  <a:extLst>
                    <a:ext uri="{FF2B5EF4-FFF2-40B4-BE49-F238E27FC236}">
                      <a16:creationId xmlns:a16="http://schemas.microsoft.com/office/drawing/2014/main" id="{8EF1DCD1-2E8A-41BD-B85E-3D59157DD829}"/>
                    </a:ext>
                  </a:extLst>
                </p14:cNvPr>
                <p14:cNvContentPartPr/>
                <p14:nvPr/>
              </p14:nvContentPartPr>
              <p14:xfrm>
                <a:off x="9972738" y="6179497"/>
                <a:ext cx="82800" cy="139680"/>
              </p14:xfrm>
            </p:contentPart>
          </mc:Choice>
          <mc:Fallback>
            <p:pic>
              <p:nvPicPr>
                <p:cNvPr id="265" name="Encre 264">
                  <a:extLst>
                    <a:ext uri="{FF2B5EF4-FFF2-40B4-BE49-F238E27FC236}">
                      <a16:creationId xmlns:a16="http://schemas.microsoft.com/office/drawing/2014/main" id="{8EF1DCD1-2E8A-41BD-B85E-3D59157DD829}"/>
                    </a:ext>
                  </a:extLst>
                </p:cNvPr>
                <p:cNvPicPr/>
                <p:nvPr/>
              </p:nvPicPr>
              <p:blipFill>
                <a:blip r:embed="rId315"/>
                <a:stretch>
                  <a:fillRect/>
                </a:stretch>
              </p:blipFill>
              <p:spPr>
                <a:xfrm>
                  <a:off x="9964098" y="6170857"/>
                  <a:ext cx="100440" cy="15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6">
              <p14:nvContentPartPr>
                <p14:cNvPr id="266" name="Encre 265">
                  <a:extLst>
                    <a:ext uri="{FF2B5EF4-FFF2-40B4-BE49-F238E27FC236}">
                      <a16:creationId xmlns:a16="http://schemas.microsoft.com/office/drawing/2014/main" id="{9E113F48-1802-4F47-A01B-7670C333B84F}"/>
                    </a:ext>
                  </a:extLst>
                </p14:cNvPr>
                <p14:cNvContentPartPr/>
                <p14:nvPr/>
              </p14:nvContentPartPr>
              <p14:xfrm>
                <a:off x="10179738" y="5986897"/>
                <a:ext cx="222120" cy="238680"/>
              </p14:xfrm>
            </p:contentPart>
          </mc:Choice>
          <mc:Fallback>
            <p:pic>
              <p:nvPicPr>
                <p:cNvPr id="266" name="Encre 265">
                  <a:extLst>
                    <a:ext uri="{FF2B5EF4-FFF2-40B4-BE49-F238E27FC236}">
                      <a16:creationId xmlns:a16="http://schemas.microsoft.com/office/drawing/2014/main" id="{9E113F48-1802-4F47-A01B-7670C333B84F}"/>
                    </a:ext>
                  </a:extLst>
                </p:cNvPr>
                <p:cNvPicPr/>
                <p:nvPr/>
              </p:nvPicPr>
              <p:blipFill>
                <a:blip r:embed="rId317"/>
                <a:stretch>
                  <a:fillRect/>
                </a:stretch>
              </p:blipFill>
              <p:spPr>
                <a:xfrm>
                  <a:off x="10170738" y="5978257"/>
                  <a:ext cx="239760" cy="25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8">
              <p14:nvContentPartPr>
                <p14:cNvPr id="269" name="Encre 268">
                  <a:extLst>
                    <a:ext uri="{FF2B5EF4-FFF2-40B4-BE49-F238E27FC236}">
                      <a16:creationId xmlns:a16="http://schemas.microsoft.com/office/drawing/2014/main" id="{EEEC5EC2-7C0D-4B90-B139-9123FDD7C1E2}"/>
                    </a:ext>
                  </a:extLst>
                </p14:cNvPr>
                <p14:cNvContentPartPr/>
                <p14:nvPr/>
              </p14:nvContentPartPr>
              <p14:xfrm>
                <a:off x="6789978" y="6293977"/>
                <a:ext cx="311760" cy="442080"/>
              </p14:xfrm>
            </p:contentPart>
          </mc:Choice>
          <mc:Fallback>
            <p:pic>
              <p:nvPicPr>
                <p:cNvPr id="269" name="Encre 268">
                  <a:extLst>
                    <a:ext uri="{FF2B5EF4-FFF2-40B4-BE49-F238E27FC236}">
                      <a16:creationId xmlns:a16="http://schemas.microsoft.com/office/drawing/2014/main" id="{EEEC5EC2-7C0D-4B90-B139-9123FDD7C1E2}"/>
                    </a:ext>
                  </a:extLst>
                </p:cNvPr>
                <p:cNvPicPr/>
                <p:nvPr/>
              </p:nvPicPr>
              <p:blipFill>
                <a:blip r:embed="rId319"/>
                <a:stretch>
                  <a:fillRect/>
                </a:stretch>
              </p:blipFill>
              <p:spPr>
                <a:xfrm>
                  <a:off x="6780978" y="6284977"/>
                  <a:ext cx="329400" cy="45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0">
              <p14:nvContentPartPr>
                <p14:cNvPr id="270" name="Encre 269">
                  <a:extLst>
                    <a:ext uri="{FF2B5EF4-FFF2-40B4-BE49-F238E27FC236}">
                      <a16:creationId xmlns:a16="http://schemas.microsoft.com/office/drawing/2014/main" id="{28CDE8F3-B219-4D7D-AE9A-9A7C62EF3D72}"/>
                    </a:ext>
                  </a:extLst>
                </p14:cNvPr>
                <p14:cNvContentPartPr/>
                <p14:nvPr/>
              </p14:nvContentPartPr>
              <p14:xfrm>
                <a:off x="7080858" y="6595297"/>
                <a:ext cx="129960" cy="186480"/>
              </p14:xfrm>
            </p:contentPart>
          </mc:Choice>
          <mc:Fallback>
            <p:pic>
              <p:nvPicPr>
                <p:cNvPr id="270" name="Encre 269">
                  <a:extLst>
                    <a:ext uri="{FF2B5EF4-FFF2-40B4-BE49-F238E27FC236}">
                      <a16:creationId xmlns:a16="http://schemas.microsoft.com/office/drawing/2014/main" id="{28CDE8F3-B219-4D7D-AE9A-9A7C62EF3D72}"/>
                    </a:ext>
                  </a:extLst>
                </p:cNvPr>
                <p:cNvPicPr/>
                <p:nvPr/>
              </p:nvPicPr>
              <p:blipFill>
                <a:blip r:embed="rId321"/>
                <a:stretch>
                  <a:fillRect/>
                </a:stretch>
              </p:blipFill>
              <p:spPr>
                <a:xfrm>
                  <a:off x="7072218" y="6586297"/>
                  <a:ext cx="147600" cy="20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2">
              <p14:nvContentPartPr>
                <p14:cNvPr id="271" name="Encre 270">
                  <a:extLst>
                    <a:ext uri="{FF2B5EF4-FFF2-40B4-BE49-F238E27FC236}">
                      <a16:creationId xmlns:a16="http://schemas.microsoft.com/office/drawing/2014/main" id="{695F82D4-A3FE-46E5-9325-8A82C52CBBE3}"/>
                    </a:ext>
                  </a:extLst>
                </p14:cNvPr>
                <p14:cNvContentPartPr/>
                <p14:nvPr/>
              </p14:nvContentPartPr>
              <p14:xfrm>
                <a:off x="7248258" y="6623377"/>
                <a:ext cx="171720" cy="148320"/>
              </p14:xfrm>
            </p:contentPart>
          </mc:Choice>
          <mc:Fallback>
            <p:pic>
              <p:nvPicPr>
                <p:cNvPr id="271" name="Encre 270">
                  <a:extLst>
                    <a:ext uri="{FF2B5EF4-FFF2-40B4-BE49-F238E27FC236}">
                      <a16:creationId xmlns:a16="http://schemas.microsoft.com/office/drawing/2014/main" id="{695F82D4-A3FE-46E5-9325-8A82C52CBBE3}"/>
                    </a:ext>
                  </a:extLst>
                </p:cNvPr>
                <p:cNvPicPr/>
                <p:nvPr/>
              </p:nvPicPr>
              <p:blipFill>
                <a:blip r:embed="rId323"/>
                <a:stretch>
                  <a:fillRect/>
                </a:stretch>
              </p:blipFill>
              <p:spPr>
                <a:xfrm>
                  <a:off x="7239258" y="6614737"/>
                  <a:ext cx="189360" cy="16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4">
              <p14:nvContentPartPr>
                <p14:cNvPr id="272" name="Encre 271">
                  <a:extLst>
                    <a:ext uri="{FF2B5EF4-FFF2-40B4-BE49-F238E27FC236}">
                      <a16:creationId xmlns:a16="http://schemas.microsoft.com/office/drawing/2014/main" id="{DAD0103A-E3D9-4DD0-AC63-88863F893A09}"/>
                    </a:ext>
                  </a:extLst>
                </p14:cNvPr>
                <p14:cNvContentPartPr/>
                <p14:nvPr/>
              </p14:nvContentPartPr>
              <p14:xfrm>
                <a:off x="7453098" y="6695377"/>
                <a:ext cx="156960" cy="130320"/>
              </p14:xfrm>
            </p:contentPart>
          </mc:Choice>
          <mc:Fallback>
            <p:pic>
              <p:nvPicPr>
                <p:cNvPr id="272" name="Encre 271">
                  <a:extLst>
                    <a:ext uri="{FF2B5EF4-FFF2-40B4-BE49-F238E27FC236}">
                      <a16:creationId xmlns:a16="http://schemas.microsoft.com/office/drawing/2014/main" id="{DAD0103A-E3D9-4DD0-AC63-88863F893A09}"/>
                    </a:ext>
                  </a:extLst>
                </p:cNvPr>
                <p:cNvPicPr/>
                <p:nvPr/>
              </p:nvPicPr>
              <p:blipFill>
                <a:blip r:embed="rId325"/>
                <a:stretch>
                  <a:fillRect/>
                </a:stretch>
              </p:blipFill>
              <p:spPr>
                <a:xfrm>
                  <a:off x="7444458" y="6686737"/>
                  <a:ext cx="174600" cy="14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6">
              <p14:nvContentPartPr>
                <p14:cNvPr id="273" name="Encre 272">
                  <a:extLst>
                    <a:ext uri="{FF2B5EF4-FFF2-40B4-BE49-F238E27FC236}">
                      <a16:creationId xmlns:a16="http://schemas.microsoft.com/office/drawing/2014/main" id="{C9F11881-7DA2-4E65-9181-C04093AC1AF7}"/>
                    </a:ext>
                  </a:extLst>
                </p14:cNvPr>
                <p14:cNvContentPartPr/>
                <p14:nvPr/>
              </p14:nvContentPartPr>
              <p14:xfrm>
                <a:off x="7839378" y="6579097"/>
                <a:ext cx="141120" cy="28080"/>
              </p14:xfrm>
            </p:contentPart>
          </mc:Choice>
          <mc:Fallback>
            <p:pic>
              <p:nvPicPr>
                <p:cNvPr id="273" name="Encre 272">
                  <a:extLst>
                    <a:ext uri="{FF2B5EF4-FFF2-40B4-BE49-F238E27FC236}">
                      <a16:creationId xmlns:a16="http://schemas.microsoft.com/office/drawing/2014/main" id="{C9F11881-7DA2-4E65-9181-C04093AC1AF7}"/>
                    </a:ext>
                  </a:extLst>
                </p:cNvPr>
                <p:cNvPicPr/>
                <p:nvPr/>
              </p:nvPicPr>
              <p:blipFill>
                <a:blip r:embed="rId327"/>
                <a:stretch>
                  <a:fillRect/>
                </a:stretch>
              </p:blipFill>
              <p:spPr>
                <a:xfrm>
                  <a:off x="7830738" y="6570097"/>
                  <a:ext cx="158760" cy="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8">
              <p14:nvContentPartPr>
                <p14:cNvPr id="274" name="Encre 273">
                  <a:extLst>
                    <a:ext uri="{FF2B5EF4-FFF2-40B4-BE49-F238E27FC236}">
                      <a16:creationId xmlns:a16="http://schemas.microsoft.com/office/drawing/2014/main" id="{260AFED4-2546-4DC1-84B7-2C78370B572E}"/>
                    </a:ext>
                  </a:extLst>
                </p14:cNvPr>
                <p14:cNvContentPartPr/>
                <p14:nvPr/>
              </p14:nvContentPartPr>
              <p14:xfrm>
                <a:off x="7797258" y="6686017"/>
                <a:ext cx="140400" cy="14040"/>
              </p14:xfrm>
            </p:contentPart>
          </mc:Choice>
          <mc:Fallback>
            <p:pic>
              <p:nvPicPr>
                <p:cNvPr id="274" name="Encre 273">
                  <a:extLst>
                    <a:ext uri="{FF2B5EF4-FFF2-40B4-BE49-F238E27FC236}">
                      <a16:creationId xmlns:a16="http://schemas.microsoft.com/office/drawing/2014/main" id="{260AFED4-2546-4DC1-84B7-2C78370B572E}"/>
                    </a:ext>
                  </a:extLst>
                </p:cNvPr>
                <p:cNvPicPr/>
                <p:nvPr/>
              </p:nvPicPr>
              <p:blipFill>
                <a:blip r:embed="rId329"/>
                <a:stretch>
                  <a:fillRect/>
                </a:stretch>
              </p:blipFill>
              <p:spPr>
                <a:xfrm>
                  <a:off x="7788258" y="6677377"/>
                  <a:ext cx="158040" cy="3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0">
              <p14:nvContentPartPr>
                <p14:cNvPr id="276" name="Encre 275">
                  <a:extLst>
                    <a:ext uri="{FF2B5EF4-FFF2-40B4-BE49-F238E27FC236}">
                      <a16:creationId xmlns:a16="http://schemas.microsoft.com/office/drawing/2014/main" id="{6D80B30E-A7F9-46C8-A5BD-BEA583366450}"/>
                    </a:ext>
                  </a:extLst>
                </p14:cNvPr>
                <p14:cNvContentPartPr/>
                <p14:nvPr/>
              </p14:nvContentPartPr>
              <p14:xfrm>
                <a:off x="8190018" y="6453457"/>
                <a:ext cx="217800" cy="298080"/>
              </p14:xfrm>
            </p:contentPart>
          </mc:Choice>
          <mc:Fallback>
            <p:pic>
              <p:nvPicPr>
                <p:cNvPr id="276" name="Encre 275">
                  <a:extLst>
                    <a:ext uri="{FF2B5EF4-FFF2-40B4-BE49-F238E27FC236}">
                      <a16:creationId xmlns:a16="http://schemas.microsoft.com/office/drawing/2014/main" id="{6D80B30E-A7F9-46C8-A5BD-BEA583366450}"/>
                    </a:ext>
                  </a:extLst>
                </p:cNvPr>
                <p:cNvPicPr/>
                <p:nvPr/>
              </p:nvPicPr>
              <p:blipFill>
                <a:blip r:embed="rId331"/>
                <a:stretch>
                  <a:fillRect/>
                </a:stretch>
              </p:blipFill>
              <p:spPr>
                <a:xfrm>
                  <a:off x="8181018" y="6444817"/>
                  <a:ext cx="235440" cy="31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2">
              <p14:nvContentPartPr>
                <p14:cNvPr id="277" name="Encre 276">
                  <a:extLst>
                    <a:ext uri="{FF2B5EF4-FFF2-40B4-BE49-F238E27FC236}">
                      <a16:creationId xmlns:a16="http://schemas.microsoft.com/office/drawing/2014/main" id="{9A7155AE-579F-479E-9C8F-02DBBB7BE29B}"/>
                    </a:ext>
                  </a:extLst>
                </p14:cNvPr>
                <p14:cNvContentPartPr/>
                <p14:nvPr/>
              </p14:nvContentPartPr>
              <p14:xfrm>
                <a:off x="8451738" y="6538417"/>
                <a:ext cx="156240" cy="113400"/>
              </p14:xfrm>
            </p:contentPart>
          </mc:Choice>
          <mc:Fallback>
            <p:pic>
              <p:nvPicPr>
                <p:cNvPr id="277" name="Encre 276">
                  <a:extLst>
                    <a:ext uri="{FF2B5EF4-FFF2-40B4-BE49-F238E27FC236}">
                      <a16:creationId xmlns:a16="http://schemas.microsoft.com/office/drawing/2014/main" id="{9A7155AE-579F-479E-9C8F-02DBBB7BE29B}"/>
                    </a:ext>
                  </a:extLst>
                </p:cNvPr>
                <p:cNvPicPr/>
                <p:nvPr/>
              </p:nvPicPr>
              <p:blipFill>
                <a:blip r:embed="rId333"/>
                <a:stretch>
                  <a:fillRect/>
                </a:stretch>
              </p:blipFill>
              <p:spPr>
                <a:xfrm>
                  <a:off x="8443098" y="6529417"/>
                  <a:ext cx="173880" cy="13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4">
              <p14:nvContentPartPr>
                <p14:cNvPr id="278" name="Encre 277">
                  <a:extLst>
                    <a:ext uri="{FF2B5EF4-FFF2-40B4-BE49-F238E27FC236}">
                      <a16:creationId xmlns:a16="http://schemas.microsoft.com/office/drawing/2014/main" id="{9F57CBAE-AAB8-4014-A5FE-0C12BB779CD1}"/>
                    </a:ext>
                  </a:extLst>
                </p14:cNvPr>
                <p14:cNvContentPartPr/>
                <p14:nvPr/>
              </p14:nvContentPartPr>
              <p14:xfrm>
                <a:off x="8567298" y="6468937"/>
                <a:ext cx="33480" cy="262080"/>
              </p14:xfrm>
            </p:contentPart>
          </mc:Choice>
          <mc:Fallback>
            <p:pic>
              <p:nvPicPr>
                <p:cNvPr id="278" name="Encre 277">
                  <a:extLst>
                    <a:ext uri="{FF2B5EF4-FFF2-40B4-BE49-F238E27FC236}">
                      <a16:creationId xmlns:a16="http://schemas.microsoft.com/office/drawing/2014/main" id="{9F57CBAE-AAB8-4014-A5FE-0C12BB779CD1}"/>
                    </a:ext>
                  </a:extLst>
                </p:cNvPr>
                <p:cNvPicPr/>
                <p:nvPr/>
              </p:nvPicPr>
              <p:blipFill>
                <a:blip r:embed="rId335"/>
                <a:stretch>
                  <a:fillRect/>
                </a:stretch>
              </p:blipFill>
              <p:spPr>
                <a:xfrm>
                  <a:off x="8558658" y="6460297"/>
                  <a:ext cx="51120" cy="27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6">
              <p14:nvContentPartPr>
                <p14:cNvPr id="279" name="Encre 278">
                  <a:extLst>
                    <a:ext uri="{FF2B5EF4-FFF2-40B4-BE49-F238E27FC236}">
                      <a16:creationId xmlns:a16="http://schemas.microsoft.com/office/drawing/2014/main" id="{C61059B7-C815-42B6-BF06-F1DBE05F78A3}"/>
                    </a:ext>
                  </a:extLst>
                </p14:cNvPr>
                <p14:cNvContentPartPr/>
                <p14:nvPr/>
              </p14:nvContentPartPr>
              <p14:xfrm>
                <a:off x="8669538" y="6435097"/>
                <a:ext cx="170280" cy="276840"/>
              </p14:xfrm>
            </p:contentPart>
          </mc:Choice>
          <mc:Fallback>
            <p:pic>
              <p:nvPicPr>
                <p:cNvPr id="279" name="Encre 278">
                  <a:extLst>
                    <a:ext uri="{FF2B5EF4-FFF2-40B4-BE49-F238E27FC236}">
                      <a16:creationId xmlns:a16="http://schemas.microsoft.com/office/drawing/2014/main" id="{C61059B7-C815-42B6-BF06-F1DBE05F78A3}"/>
                    </a:ext>
                  </a:extLst>
                </p:cNvPr>
                <p:cNvPicPr/>
                <p:nvPr/>
              </p:nvPicPr>
              <p:blipFill>
                <a:blip r:embed="rId337"/>
                <a:stretch>
                  <a:fillRect/>
                </a:stretch>
              </p:blipFill>
              <p:spPr>
                <a:xfrm>
                  <a:off x="8660538" y="6426457"/>
                  <a:ext cx="187920" cy="29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8">
              <p14:nvContentPartPr>
                <p14:cNvPr id="280" name="Encre 279">
                  <a:extLst>
                    <a:ext uri="{FF2B5EF4-FFF2-40B4-BE49-F238E27FC236}">
                      <a16:creationId xmlns:a16="http://schemas.microsoft.com/office/drawing/2014/main" id="{DF408B8A-AB59-4031-A90C-43D05BEB5061}"/>
                    </a:ext>
                  </a:extLst>
                </p14:cNvPr>
                <p14:cNvContentPartPr/>
                <p14:nvPr/>
              </p14:nvContentPartPr>
              <p14:xfrm>
                <a:off x="8865018" y="6702937"/>
                <a:ext cx="60120" cy="108360"/>
              </p14:xfrm>
            </p:contentPart>
          </mc:Choice>
          <mc:Fallback>
            <p:pic>
              <p:nvPicPr>
                <p:cNvPr id="280" name="Encre 279">
                  <a:extLst>
                    <a:ext uri="{FF2B5EF4-FFF2-40B4-BE49-F238E27FC236}">
                      <a16:creationId xmlns:a16="http://schemas.microsoft.com/office/drawing/2014/main" id="{DF408B8A-AB59-4031-A90C-43D05BEB5061}"/>
                    </a:ext>
                  </a:extLst>
                </p:cNvPr>
                <p:cNvPicPr/>
                <p:nvPr/>
              </p:nvPicPr>
              <p:blipFill>
                <a:blip r:embed="rId339"/>
                <a:stretch>
                  <a:fillRect/>
                </a:stretch>
              </p:blipFill>
              <p:spPr>
                <a:xfrm>
                  <a:off x="8856018" y="6693937"/>
                  <a:ext cx="7776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0">
              <p14:nvContentPartPr>
                <p14:cNvPr id="281" name="Encre 280">
                  <a:extLst>
                    <a:ext uri="{FF2B5EF4-FFF2-40B4-BE49-F238E27FC236}">
                      <a16:creationId xmlns:a16="http://schemas.microsoft.com/office/drawing/2014/main" id="{0B5121D6-BE1F-4405-B45A-0C7C315E201A}"/>
                    </a:ext>
                  </a:extLst>
                </p14:cNvPr>
                <p14:cNvContentPartPr/>
                <p14:nvPr/>
              </p14:nvContentPartPr>
              <p14:xfrm>
                <a:off x="9039618" y="6481177"/>
                <a:ext cx="184680" cy="232920"/>
              </p14:xfrm>
            </p:contentPart>
          </mc:Choice>
          <mc:Fallback>
            <p:pic>
              <p:nvPicPr>
                <p:cNvPr id="281" name="Encre 280">
                  <a:extLst>
                    <a:ext uri="{FF2B5EF4-FFF2-40B4-BE49-F238E27FC236}">
                      <a16:creationId xmlns:a16="http://schemas.microsoft.com/office/drawing/2014/main" id="{0B5121D6-BE1F-4405-B45A-0C7C315E201A}"/>
                    </a:ext>
                  </a:extLst>
                </p:cNvPr>
                <p:cNvPicPr/>
                <p:nvPr/>
              </p:nvPicPr>
              <p:blipFill>
                <a:blip r:embed="rId341"/>
                <a:stretch>
                  <a:fillRect/>
                </a:stretch>
              </p:blipFill>
              <p:spPr>
                <a:xfrm>
                  <a:off x="9030618" y="6472537"/>
                  <a:ext cx="202320" cy="25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2">
              <p14:nvContentPartPr>
                <p14:cNvPr id="282" name="Encre 281">
                  <a:extLst>
                    <a:ext uri="{FF2B5EF4-FFF2-40B4-BE49-F238E27FC236}">
                      <a16:creationId xmlns:a16="http://schemas.microsoft.com/office/drawing/2014/main" id="{232E2F7E-B8EE-4EA2-A1CB-273CBE5A6B8D}"/>
                    </a:ext>
                  </a:extLst>
                </p14:cNvPr>
                <p14:cNvContentPartPr/>
                <p14:nvPr/>
              </p14:nvContentPartPr>
              <p14:xfrm>
                <a:off x="9334818" y="6456337"/>
                <a:ext cx="201600" cy="271800"/>
              </p14:xfrm>
            </p:contentPart>
          </mc:Choice>
          <mc:Fallback>
            <p:pic>
              <p:nvPicPr>
                <p:cNvPr id="282" name="Encre 281">
                  <a:extLst>
                    <a:ext uri="{FF2B5EF4-FFF2-40B4-BE49-F238E27FC236}">
                      <a16:creationId xmlns:a16="http://schemas.microsoft.com/office/drawing/2014/main" id="{232E2F7E-B8EE-4EA2-A1CB-273CBE5A6B8D}"/>
                    </a:ext>
                  </a:extLst>
                </p:cNvPr>
                <p:cNvPicPr/>
                <p:nvPr/>
              </p:nvPicPr>
              <p:blipFill>
                <a:blip r:embed="rId343"/>
                <a:stretch>
                  <a:fillRect/>
                </a:stretch>
              </p:blipFill>
              <p:spPr>
                <a:xfrm>
                  <a:off x="9325818" y="6447337"/>
                  <a:ext cx="219240" cy="28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4">
              <p14:nvContentPartPr>
                <p14:cNvPr id="284" name="Encre 283">
                  <a:extLst>
                    <a:ext uri="{FF2B5EF4-FFF2-40B4-BE49-F238E27FC236}">
                      <a16:creationId xmlns:a16="http://schemas.microsoft.com/office/drawing/2014/main" id="{DF72CC12-5E92-4DC6-A0D6-05583817357C}"/>
                    </a:ext>
                  </a:extLst>
                </p14:cNvPr>
                <p14:cNvContentPartPr/>
                <p14:nvPr/>
              </p14:nvContentPartPr>
              <p14:xfrm>
                <a:off x="6515298" y="6243217"/>
                <a:ext cx="54000" cy="606600"/>
              </p14:xfrm>
            </p:contentPart>
          </mc:Choice>
          <mc:Fallback>
            <p:pic>
              <p:nvPicPr>
                <p:cNvPr id="284" name="Encre 283">
                  <a:extLst>
                    <a:ext uri="{FF2B5EF4-FFF2-40B4-BE49-F238E27FC236}">
                      <a16:creationId xmlns:a16="http://schemas.microsoft.com/office/drawing/2014/main" id="{DF72CC12-5E92-4DC6-A0D6-05583817357C}"/>
                    </a:ext>
                  </a:extLst>
                </p:cNvPr>
                <p:cNvPicPr/>
                <p:nvPr/>
              </p:nvPicPr>
              <p:blipFill>
                <a:blip r:embed="rId345"/>
                <a:stretch>
                  <a:fillRect/>
                </a:stretch>
              </p:blipFill>
              <p:spPr>
                <a:xfrm>
                  <a:off x="6506658" y="6234577"/>
                  <a:ext cx="71640" cy="62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6">
              <p14:nvContentPartPr>
                <p14:cNvPr id="285" name="Encre 284">
                  <a:extLst>
                    <a:ext uri="{FF2B5EF4-FFF2-40B4-BE49-F238E27FC236}">
                      <a16:creationId xmlns:a16="http://schemas.microsoft.com/office/drawing/2014/main" id="{CADC689F-F746-4167-896B-9D97982E15A3}"/>
                    </a:ext>
                  </a:extLst>
                </p14:cNvPr>
                <p14:cNvContentPartPr/>
                <p14:nvPr/>
              </p14:nvContentPartPr>
              <p14:xfrm>
                <a:off x="6524298" y="6141337"/>
                <a:ext cx="3138480" cy="763200"/>
              </p14:xfrm>
            </p:contentPart>
          </mc:Choice>
          <mc:Fallback>
            <p:pic>
              <p:nvPicPr>
                <p:cNvPr id="285" name="Encre 284">
                  <a:extLst>
                    <a:ext uri="{FF2B5EF4-FFF2-40B4-BE49-F238E27FC236}">
                      <a16:creationId xmlns:a16="http://schemas.microsoft.com/office/drawing/2014/main" id="{CADC689F-F746-4167-896B-9D97982E15A3}"/>
                    </a:ext>
                  </a:extLst>
                </p:cNvPr>
                <p:cNvPicPr/>
                <p:nvPr/>
              </p:nvPicPr>
              <p:blipFill>
                <a:blip r:embed="rId347"/>
                <a:stretch>
                  <a:fillRect/>
                </a:stretch>
              </p:blipFill>
              <p:spPr>
                <a:xfrm>
                  <a:off x="6515658" y="6132337"/>
                  <a:ext cx="3156120" cy="7808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608205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dirty="0"/>
              <a:t>Exemple (OS CH 3 </a:t>
            </a:r>
            <a:r>
              <a:rPr lang="fr-CA" dirty="0" err="1"/>
              <a:t>exer</a:t>
            </a:r>
            <a:r>
              <a:rPr lang="fr-CA" dirty="0"/>
              <a:t>. suppl. p.3 #3)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5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fr-FR" dirty="0"/>
              <a:t>Le silane (SiH4) s’enflamme spontanément au contact de l’air, selon l’équation suivante :</a:t>
            </a:r>
          </a:p>
          <a:p>
            <a:pPr lvl="1"/>
            <a:r>
              <a:rPr lang="pt-BR" dirty="0"/>
              <a:t>SiH</a:t>
            </a:r>
            <a:r>
              <a:rPr lang="pt-BR" baseline="-25000" dirty="0"/>
              <a:t>4(g) </a:t>
            </a:r>
            <a:r>
              <a:rPr lang="pt-BR" dirty="0"/>
              <a:t>+   O</a:t>
            </a:r>
            <a:r>
              <a:rPr lang="pt-BR" baseline="-25000" dirty="0"/>
              <a:t>2(g)</a:t>
            </a:r>
            <a:r>
              <a:rPr lang="pt-BR" dirty="0"/>
              <a:t> →   SiO</a:t>
            </a:r>
            <a:r>
              <a:rPr lang="pt-BR" baseline="-25000" dirty="0"/>
              <a:t>2(s) </a:t>
            </a:r>
            <a:r>
              <a:rPr lang="pt-BR" dirty="0"/>
              <a:t>+   H</a:t>
            </a:r>
            <a:r>
              <a:rPr lang="pt-BR" baseline="-25000" dirty="0"/>
              <a:t>2</a:t>
            </a:r>
            <a:r>
              <a:rPr lang="pt-BR" dirty="0"/>
              <a:t>O</a:t>
            </a:r>
            <a:r>
              <a:rPr lang="pt-BR" baseline="-25000" dirty="0"/>
              <a:t>(g)</a:t>
            </a:r>
          </a:p>
          <a:p>
            <a:r>
              <a:rPr lang="fr-FR" dirty="0"/>
              <a:t>Quel volume de silane est nécessaire pour produire 4,50g de dioxyde de silicium, à TPN ?</a:t>
            </a:r>
            <a:br>
              <a:rPr lang="fr-FR" dirty="0"/>
            </a:b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754289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pPr lvl="1"/>
            <a:r>
              <a:rPr lang="pt-BR" sz="3200" dirty="0">
                <a:latin typeface="+mj-lt"/>
              </a:rPr>
              <a:t>Vol de silane à TPN si 4,5g de dioxyde de silicium?</a:t>
            </a:r>
            <a:endParaRPr lang="pt-BR" sz="3200" baseline="-25000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6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pt-BR" dirty="0"/>
              <a:t>SiH</a:t>
            </a:r>
            <a:r>
              <a:rPr lang="pt-BR" baseline="-25000" dirty="0"/>
              <a:t>4(g) </a:t>
            </a:r>
            <a:r>
              <a:rPr lang="pt-BR" dirty="0"/>
              <a:t>+   O</a:t>
            </a:r>
            <a:r>
              <a:rPr lang="pt-BR" baseline="-25000" dirty="0"/>
              <a:t>2(g)</a:t>
            </a:r>
            <a:r>
              <a:rPr lang="pt-BR" dirty="0"/>
              <a:t> →   SiO</a:t>
            </a:r>
            <a:r>
              <a:rPr lang="pt-BR" baseline="-25000" dirty="0"/>
              <a:t>2(s) </a:t>
            </a:r>
            <a:r>
              <a:rPr lang="pt-BR" dirty="0"/>
              <a:t>+   H</a:t>
            </a:r>
            <a:r>
              <a:rPr lang="pt-BR" baseline="-25000" dirty="0"/>
              <a:t>2</a:t>
            </a:r>
            <a:r>
              <a:rPr lang="pt-BR" dirty="0"/>
              <a:t>O</a:t>
            </a:r>
            <a:r>
              <a:rPr lang="pt-BR" baseline="-25000" dirty="0"/>
              <a:t>(g)</a:t>
            </a:r>
          </a:p>
          <a:p>
            <a:pPr marL="0" indent="0">
              <a:buNone/>
            </a:pPr>
            <a:br>
              <a:rPr lang="fr-FR" dirty="0"/>
            </a:b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268283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pPr lvl="1"/>
            <a:r>
              <a:rPr lang="pt-BR" b="1" dirty="0"/>
              <a:t>CORRI</a:t>
            </a:r>
            <a:r>
              <a:rPr lang="fr-CA" b="1" dirty="0"/>
              <a:t>GÉ</a:t>
            </a:r>
            <a:br>
              <a:rPr lang="fr-CA" dirty="0"/>
            </a:br>
            <a:r>
              <a:rPr lang="fr-CA" dirty="0"/>
              <a:t>Volume </a:t>
            </a:r>
            <a:r>
              <a:rPr lang="pt-BR" dirty="0"/>
              <a:t>de silane à TPN si on veut produire 4,5g de dioxyde de silicium?</a:t>
            </a:r>
            <a:endParaRPr lang="pt-BR" baseline="-25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7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  <p:custDataLst>
              <p:tags r:id="rId3"/>
            </p:custDataLst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1- balancer l’équation</a:t>
            </a:r>
          </a:p>
          <a:p>
            <a:pPr marL="0" indent="0">
              <a:buNone/>
            </a:pPr>
            <a:r>
              <a:rPr lang="pt-BR" dirty="0"/>
              <a:t>SiH</a:t>
            </a:r>
            <a:r>
              <a:rPr lang="pt-BR" baseline="-25000" dirty="0"/>
              <a:t>4(g) </a:t>
            </a:r>
            <a:r>
              <a:rPr lang="pt-BR" dirty="0"/>
              <a:t>+   O</a:t>
            </a:r>
            <a:r>
              <a:rPr lang="pt-BR" baseline="-25000" dirty="0"/>
              <a:t>2(g)</a:t>
            </a:r>
            <a:r>
              <a:rPr lang="pt-BR" dirty="0"/>
              <a:t> →   SiO</a:t>
            </a:r>
            <a:r>
              <a:rPr lang="pt-BR" baseline="-25000" dirty="0"/>
              <a:t>2(s) </a:t>
            </a:r>
            <a:r>
              <a:rPr lang="pt-BR" dirty="0"/>
              <a:t>+   H</a:t>
            </a:r>
            <a:r>
              <a:rPr lang="pt-BR" baseline="-25000" dirty="0"/>
              <a:t>2</a:t>
            </a:r>
            <a:r>
              <a:rPr lang="pt-BR" dirty="0"/>
              <a:t>O</a:t>
            </a:r>
            <a:r>
              <a:rPr lang="pt-BR" baseline="-25000" dirty="0"/>
              <a:t>(g)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2- trouver la quantité de SiO</a:t>
            </a:r>
            <a:r>
              <a:rPr lang="fr-FR" baseline="-25000" dirty="0"/>
              <a:t>2</a:t>
            </a:r>
            <a:r>
              <a:rPr lang="fr-FR" dirty="0"/>
              <a:t> qui réagit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3- trouver la quantité de réactif nécessaire</a:t>
            </a:r>
            <a:br>
              <a:rPr lang="fr-FR" dirty="0"/>
            </a:br>
            <a:endParaRPr lang="fr-CA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6" name="Encre 5"/>
              <p14:cNvContentPartPr/>
              <p14:nvPr>
                <p:custDataLst>
                  <p:tags r:id="rId4"/>
                </p:custDataLst>
              </p14:nvPr>
            </p14:nvContentPartPr>
            <p14:xfrm>
              <a:off x="639417" y="1809495"/>
              <a:ext cx="5381640" cy="2436480"/>
            </p14:xfrm>
          </p:contentPart>
        </mc:Choice>
        <mc:Fallback xmlns="">
          <p:pic>
            <p:nvPicPr>
              <p:cNvPr id="6" name="Encre 5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30057" y="1800135"/>
                <a:ext cx="5400360" cy="245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7" name="Encre 6"/>
              <p14:cNvContentPartPr/>
              <p14:nvPr>
                <p:custDataLst>
                  <p:tags r:id="rId5"/>
                </p:custDataLst>
              </p14:nvPr>
            </p14:nvContentPartPr>
            <p14:xfrm>
              <a:off x="981480" y="5015375"/>
              <a:ext cx="5114520" cy="1241280"/>
            </p14:xfrm>
          </p:contentPart>
        </mc:Choice>
        <mc:Fallback xmlns="">
          <p:pic>
            <p:nvPicPr>
              <p:cNvPr id="7" name="Encre 6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972120" y="5006015"/>
                <a:ext cx="5133240" cy="1260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45982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pPr lvl="1"/>
            <a:r>
              <a:rPr lang="pt-BR" b="1" dirty="0"/>
              <a:t>CORRI</a:t>
            </a:r>
            <a:r>
              <a:rPr lang="fr-CA" b="1" dirty="0"/>
              <a:t>GÉ</a:t>
            </a:r>
            <a:br>
              <a:rPr lang="fr-CA" dirty="0"/>
            </a:br>
            <a:r>
              <a:rPr lang="fr-CA" dirty="0"/>
              <a:t>Volume </a:t>
            </a:r>
            <a:r>
              <a:rPr lang="pt-BR" dirty="0"/>
              <a:t>de silane à TPN si on veut produire 4,5g de dioxyde de silicium?</a:t>
            </a:r>
            <a:endParaRPr lang="pt-BR" baseline="-25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8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  <p:custDataLst>
              <p:tags r:id="rId3"/>
            </p:custDataLst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4- trouver le volume avec la formule</a:t>
            </a:r>
          </a:p>
          <a:p>
            <a:pPr marL="0" indent="0">
              <a:buNone/>
            </a:pPr>
            <a:endParaRPr lang="fr-CA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" name="Encre 4"/>
              <p14:cNvContentPartPr/>
              <p14:nvPr>
                <p:custDataLst>
                  <p:tags r:id="rId4"/>
                </p:custDataLst>
              </p14:nvPr>
            </p14:nvContentPartPr>
            <p14:xfrm>
              <a:off x="1937640" y="1818000"/>
              <a:ext cx="7598160" cy="3496680"/>
            </p14:xfrm>
          </p:contentPart>
        </mc:Choice>
        <mc:Fallback xmlns="">
          <p:pic>
            <p:nvPicPr>
              <p:cNvPr id="5" name="Encre 4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928280" y="1808640"/>
                <a:ext cx="7616880" cy="3515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61566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9600" y="152400"/>
            <a:ext cx="10972800" cy="914400"/>
          </a:xfrm>
        </p:spPr>
        <p:txBody>
          <a:bodyPr>
            <a:normAutofit fontScale="90000"/>
          </a:bodyPr>
          <a:lstStyle/>
          <a:p>
            <a:r>
              <a:rPr lang="fr-CA" dirty="0"/>
              <a:t>Corrigé avec raccourci des volumes molaires – </a:t>
            </a:r>
            <a:r>
              <a:rPr lang="fr-CA" dirty="0">
                <a:highlight>
                  <a:srgbClr val="FF0000"/>
                </a:highlight>
              </a:rPr>
              <a:t>NE FAITES PAS LA CORRESPONDENCE avec grammes ou 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9</a:t>
            </a:fld>
            <a:endParaRPr lang="fr-CA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"/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678356"/>
            <a:ext cx="6070270" cy="4531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398717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1596</TotalTime>
  <Words>657</Words>
  <Application>Microsoft Office PowerPoint</Application>
  <PresentationFormat>Grand écran</PresentationFormat>
  <Paragraphs>78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9" baseType="lpstr">
      <vt:lpstr>Bookman Old Style</vt:lpstr>
      <vt:lpstr>Calibri</vt:lpstr>
      <vt:lpstr>Gill Sans MT</vt:lpstr>
      <vt:lpstr>Wingdings</vt:lpstr>
      <vt:lpstr>Wingdings 3</vt:lpstr>
      <vt:lpstr>Origin</vt:lpstr>
      <vt:lpstr>Calculs stœchiométriques des gaz</vt:lpstr>
      <vt:lpstr>Exemple</vt:lpstr>
      <vt:lpstr>Exemple</vt:lpstr>
      <vt:lpstr>Exemple</vt:lpstr>
      <vt:lpstr>Exemple (OS CH 3 exer. suppl. p.3 #3)</vt:lpstr>
      <vt:lpstr>Vol de silane à TPN si 4,5g de dioxyde de silicium?</vt:lpstr>
      <vt:lpstr>CORRIGÉ Volume de silane à TPN si on veut produire 4,5g de dioxyde de silicium?</vt:lpstr>
      <vt:lpstr>CORRIGÉ Volume de silane à TPN si on veut produire 4,5g de dioxyde de silicium?</vt:lpstr>
      <vt:lpstr>Corrigé avec raccourci des volumes molaires – NE FAITES PAS LA CORRESPONDENCE avec grammes ou L</vt:lpstr>
      <vt:lpstr>Démarche pour calculs stœchiométriques</vt:lpstr>
      <vt:lpstr>Démarche pour calculs stœchiométriques</vt:lpstr>
      <vt:lpstr>Commentaire sur exercices et corrigé</vt:lpstr>
      <vt:lpstr>Exercices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Stoechiométrie gaz</dc:title>
  <dc:creator>David Levan</dc:creator>
  <cp:lastModifiedBy>Lavoie Stéphanie</cp:lastModifiedBy>
  <cp:revision>153</cp:revision>
  <cp:lastPrinted>2020-10-17T18:23:49Z</cp:lastPrinted>
  <dcterms:created xsi:type="dcterms:W3CDTF">2017-08-27T23:45:32Z</dcterms:created>
  <dcterms:modified xsi:type="dcterms:W3CDTF">2020-10-17T20:35:02Z</dcterms:modified>
</cp:coreProperties>
</file>