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6" r:id="rId1"/>
  </p:sldMasterIdLst>
  <p:sldIdLst>
    <p:sldId id="256" r:id="rId2"/>
    <p:sldId id="489" r:id="rId3"/>
    <p:sldId id="490" r:id="rId4"/>
    <p:sldId id="491" r:id="rId5"/>
    <p:sldId id="530" r:id="rId6"/>
    <p:sldId id="533" r:id="rId7"/>
    <p:sldId id="532" r:id="rId8"/>
    <p:sldId id="531" r:id="rId9"/>
    <p:sldId id="528" r:id="rId10"/>
    <p:sldId id="535" r:id="rId11"/>
    <p:sldId id="534" r:id="rId12"/>
    <p:sldId id="484" r:id="rId13"/>
    <p:sldId id="48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8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2020-12-01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530228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2020-12-01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919870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2020-12-01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969919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2020-12-01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55573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2020-12-01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270841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2020-12-01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495584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2020-12-01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665896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2020-12-01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98320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79A2640C-BE8C-4C25-8F57-602CDE1311D8}" type="datetimeFigureOut">
              <a:rPr lang="fr-CA" smtClean="0"/>
              <a:t>2020-12-01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946387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2020-12-01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9429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2020-12-01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670573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2020-12-01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595674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2020-12-01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707557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2020-12-01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210689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2020-12-01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44670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2020-12-01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471517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2020-12-01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370557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50000">
              <a:schemeClr val="bg1"/>
            </a:gs>
            <a:gs pos="100000">
              <a:schemeClr val="bg1"/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2640C-BE8C-4C25-8F57-602CDE1311D8}" type="datetimeFigureOut">
              <a:rPr lang="fr-CA" smtClean="0"/>
              <a:t>2020-12-01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493495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  <p:sldLayoutId id="2147483978" r:id="rId12"/>
    <p:sldLayoutId id="2147483979" r:id="rId13"/>
    <p:sldLayoutId id="2147483980" r:id="rId14"/>
    <p:sldLayoutId id="2147483981" r:id="rId15"/>
    <p:sldLayoutId id="2147483982" r:id="rId16"/>
    <p:sldLayoutId id="2147483983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able, intérieur, assis, alimentation&#10;&#10;Description générée automatiquement">
            <a:extLst>
              <a:ext uri="{FF2B5EF4-FFF2-40B4-BE49-F238E27FC236}">
                <a16:creationId xmlns:a16="http://schemas.microsoft.com/office/drawing/2014/main" id="{2E8BA64F-EF21-4100-9C1F-9BE174B83E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182" r="9091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10E786A-DD02-44AC-9218-565211732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06A21BE-F897-40C9-8638-CF8E292ECD9D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0322" y="4402667"/>
            <a:ext cx="8133478" cy="940240"/>
          </a:xfrm>
        </p:spPr>
        <p:txBody>
          <a:bodyPr>
            <a:normAutofit/>
          </a:bodyPr>
          <a:lstStyle/>
          <a:p>
            <a:r>
              <a:rPr lang="fr-CA" sz="4800" b="1"/>
              <a:t>Bilan énergétique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EABB181-BF29-4726-A569-41FB54271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A9E3A6-35E7-4115-89D6-D709B45B5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AD62601-9D93-4783-B635-F799A354B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89640A42-7BAE-4CF1-97A6-57385C4E8AD7}"/>
              </a:ext>
            </a:extLst>
          </p:cNvPr>
          <p:cNvSpPr txBox="1">
            <a:spLocks/>
          </p:cNvSpPr>
          <p:nvPr/>
        </p:nvSpPr>
        <p:spPr>
          <a:xfrm>
            <a:off x="9093198" y="4241982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CA" sz="4000" b="1" dirty="0">
                <a:solidFill>
                  <a:schemeClr val="bg1"/>
                </a:solidFill>
              </a:rPr>
              <a:t>Chapitre 4</a:t>
            </a:r>
          </a:p>
          <a:p>
            <a:pPr algn="ctr">
              <a:spcAft>
                <a:spcPts val="600"/>
              </a:spcAft>
            </a:pPr>
            <a:r>
              <a:rPr lang="fr-CA" sz="3600" b="1" dirty="0">
                <a:solidFill>
                  <a:schemeClr val="bg1"/>
                </a:solidFill>
              </a:rPr>
              <a:t>p. 180 à 184</a:t>
            </a:r>
            <a:endParaRPr lang="fr-C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3750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FE30C0-7142-486C-AA46-D06A92E80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Mise en garde: bilan énergétique (</a:t>
            </a:r>
            <a:r>
              <a:rPr lang="el-GR" b="1" dirty="0"/>
              <a:t>Δ</a:t>
            </a:r>
            <a:r>
              <a:rPr lang="fr-CA" b="1"/>
              <a:t>H)</a:t>
            </a:r>
            <a:endParaRPr lang="fr-CA" b="1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73ED8DCA-DCAB-48C0-BE7A-48DFBDE1B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712" y="2145487"/>
            <a:ext cx="11632181" cy="4457332"/>
          </a:xfrm>
        </p:spPr>
        <p:txBody>
          <a:bodyPr anchor="ctr">
            <a:normAutofit fontScale="92500"/>
          </a:bodyPr>
          <a:lstStyle/>
          <a:p>
            <a:r>
              <a:rPr lang="fr-CA" sz="2800" dirty="0"/>
              <a:t>L’énergie nécessaire pour briser ou former un lien est identique. Seul le signe change.</a:t>
            </a:r>
          </a:p>
          <a:p>
            <a:pPr lvl="1"/>
            <a:r>
              <a:rPr lang="fr-CA" sz="2400" dirty="0"/>
              <a:t>Briser: on fournit de l’énergie au système pour briser.</a:t>
            </a:r>
          </a:p>
          <a:p>
            <a:pPr lvl="1"/>
            <a:r>
              <a:rPr lang="fr-CA" sz="2400" dirty="0"/>
              <a:t>Former: on libère de l’énergie au système pour former.</a:t>
            </a:r>
          </a:p>
          <a:p>
            <a:r>
              <a:rPr lang="fr-CA" sz="2800" dirty="0"/>
              <a:t> L’énergie d’une liaison double ou triple n’est pas égale au double ou au triple d’une liaison simple.</a:t>
            </a:r>
          </a:p>
          <a:p>
            <a:r>
              <a:rPr lang="fr-CA" sz="2800" dirty="0"/>
              <a:t>Somme d’un bilan:</a:t>
            </a:r>
          </a:p>
          <a:p>
            <a:pPr lvl="1"/>
            <a:r>
              <a:rPr lang="fr-CA" sz="2400" dirty="0"/>
              <a:t>Positif: réaction endothermique</a:t>
            </a:r>
          </a:p>
          <a:p>
            <a:pPr lvl="1"/>
            <a:r>
              <a:rPr lang="fr-CA" sz="2400" dirty="0"/>
              <a:t>Négatif: réaction exothermique</a:t>
            </a:r>
          </a:p>
          <a:p>
            <a:r>
              <a:rPr lang="fr-CA" sz="2800" dirty="0"/>
              <a:t>Le bilan énergétique est une approximation. Elle ne tient pas compte des autres facteurs (force d’attraction, pas tous les liens sont brisés, etc.) 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FF9C2A63-44A7-4507-8650-24677B3FC127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4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p.180 à 184</a:t>
            </a:r>
          </a:p>
        </p:txBody>
      </p:sp>
    </p:spTree>
    <p:extLst>
      <p:ext uri="{BB962C8B-B14F-4D97-AF65-F5344CB8AC3E}">
        <p14:creationId xmlns:p14="http://schemas.microsoft.com/office/powerpoint/2010/main" val="21239087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e 56">
            <a:extLst>
              <a:ext uri="{FF2B5EF4-FFF2-40B4-BE49-F238E27FC236}">
                <a16:creationId xmlns:a16="http://schemas.microsoft.com/office/drawing/2014/main" id="{552E8140-68D7-4FBD-B735-76B53E48862E}"/>
              </a:ext>
            </a:extLst>
          </p:cNvPr>
          <p:cNvGrpSpPr/>
          <p:nvPr/>
        </p:nvGrpSpPr>
        <p:grpSpPr>
          <a:xfrm>
            <a:off x="6011389" y="3890644"/>
            <a:ext cx="1821214" cy="1581754"/>
            <a:chOff x="4685157" y="1943102"/>
            <a:chExt cx="2502903" cy="2173812"/>
          </a:xfrm>
        </p:grpSpPr>
        <p:pic>
          <p:nvPicPr>
            <p:cNvPr id="58" name="Picture 2" descr="Isolated Transparent Circle - Free image on Pixabay">
              <a:extLst>
                <a:ext uri="{FF2B5EF4-FFF2-40B4-BE49-F238E27FC236}">
                  <a16:creationId xmlns:a16="http://schemas.microsoft.com/office/drawing/2014/main" id="{5C126CF2-C9A0-415B-BAB0-0F62524F91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5157" y="1943102"/>
              <a:ext cx="2502903" cy="2173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" name="ZoneTexte 71">
              <a:extLst>
                <a:ext uri="{FF2B5EF4-FFF2-40B4-BE49-F238E27FC236}">
                  <a16:creationId xmlns:a16="http://schemas.microsoft.com/office/drawing/2014/main" id="{7CAA95D0-D872-49D3-AB11-50FC4F67D107}"/>
                </a:ext>
              </a:extLst>
            </p:cNvPr>
            <p:cNvSpPr txBox="1"/>
            <p:nvPr/>
          </p:nvSpPr>
          <p:spPr>
            <a:xfrm>
              <a:off x="5316847" y="2568343"/>
              <a:ext cx="1239520" cy="1057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4400" b="1" dirty="0"/>
                <a:t>O</a:t>
              </a:r>
            </a:p>
          </p:txBody>
        </p:sp>
      </p:grp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5ABDF306-737A-4791-A19D-69049B0728D3}"/>
              </a:ext>
            </a:extLst>
          </p:cNvPr>
          <p:cNvGrpSpPr/>
          <p:nvPr/>
        </p:nvGrpSpPr>
        <p:grpSpPr>
          <a:xfrm>
            <a:off x="2311411" y="3073546"/>
            <a:ext cx="1821214" cy="1581754"/>
            <a:chOff x="4235798" y="4419265"/>
            <a:chExt cx="2502903" cy="2173812"/>
          </a:xfrm>
        </p:grpSpPr>
        <p:pic>
          <p:nvPicPr>
            <p:cNvPr id="74" name="Picture 2" descr="Isolated Transparent Circle - Free image on Pixabay">
              <a:extLst>
                <a:ext uri="{FF2B5EF4-FFF2-40B4-BE49-F238E27FC236}">
                  <a16:creationId xmlns:a16="http://schemas.microsoft.com/office/drawing/2014/main" id="{2A156949-F235-468A-AE85-3A85CFD568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5798" y="4419265"/>
              <a:ext cx="2502903" cy="2173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F9EC25C8-5BA7-425B-AB8F-91116A3E3CAF}"/>
                </a:ext>
              </a:extLst>
            </p:cNvPr>
            <p:cNvSpPr txBox="1"/>
            <p:nvPr/>
          </p:nvSpPr>
          <p:spPr>
            <a:xfrm>
              <a:off x="4867489" y="5044506"/>
              <a:ext cx="1239520" cy="1057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4400" b="1" dirty="0"/>
                <a:t>Cl</a:t>
              </a:r>
            </a:p>
          </p:txBody>
        </p:sp>
      </p:grpSp>
      <p:grpSp>
        <p:nvGrpSpPr>
          <p:cNvPr id="79" name="Groupe 78">
            <a:extLst>
              <a:ext uri="{FF2B5EF4-FFF2-40B4-BE49-F238E27FC236}">
                <a16:creationId xmlns:a16="http://schemas.microsoft.com/office/drawing/2014/main" id="{BFB6D560-AD14-45D0-B94C-4776F425B77D}"/>
              </a:ext>
            </a:extLst>
          </p:cNvPr>
          <p:cNvGrpSpPr/>
          <p:nvPr/>
        </p:nvGrpSpPr>
        <p:grpSpPr>
          <a:xfrm>
            <a:off x="2311411" y="4826586"/>
            <a:ext cx="1821214" cy="1581754"/>
            <a:chOff x="4235798" y="4419265"/>
            <a:chExt cx="2502903" cy="2173812"/>
          </a:xfrm>
        </p:grpSpPr>
        <p:pic>
          <p:nvPicPr>
            <p:cNvPr id="80" name="Picture 2" descr="Isolated Transparent Circle - Free image on Pixabay">
              <a:extLst>
                <a:ext uri="{FF2B5EF4-FFF2-40B4-BE49-F238E27FC236}">
                  <a16:creationId xmlns:a16="http://schemas.microsoft.com/office/drawing/2014/main" id="{DC42631D-C5EE-4C33-9C42-1F5110E689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5798" y="4419265"/>
              <a:ext cx="2502903" cy="2173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DE1EC65E-6161-496C-AB63-645F88B68486}"/>
                </a:ext>
              </a:extLst>
            </p:cNvPr>
            <p:cNvSpPr txBox="1"/>
            <p:nvPr/>
          </p:nvSpPr>
          <p:spPr>
            <a:xfrm>
              <a:off x="4867489" y="5044506"/>
              <a:ext cx="1239520" cy="1057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4400" b="1" dirty="0"/>
                <a:t>Cl</a:t>
              </a:r>
            </a:p>
          </p:txBody>
        </p:sp>
      </p:grpSp>
      <p:grpSp>
        <p:nvGrpSpPr>
          <p:cNvPr id="76" name="Groupe 75">
            <a:extLst>
              <a:ext uri="{FF2B5EF4-FFF2-40B4-BE49-F238E27FC236}">
                <a16:creationId xmlns:a16="http://schemas.microsoft.com/office/drawing/2014/main" id="{48A0B21E-20FF-46D8-83E2-446ED542D71A}"/>
              </a:ext>
            </a:extLst>
          </p:cNvPr>
          <p:cNvGrpSpPr/>
          <p:nvPr/>
        </p:nvGrpSpPr>
        <p:grpSpPr>
          <a:xfrm>
            <a:off x="4005243" y="3878380"/>
            <a:ext cx="1821214" cy="1581754"/>
            <a:chOff x="4685157" y="1943102"/>
            <a:chExt cx="2502903" cy="2173812"/>
          </a:xfrm>
        </p:grpSpPr>
        <p:pic>
          <p:nvPicPr>
            <p:cNvPr id="77" name="Picture 2" descr="Isolated Transparent Circle - Free image on Pixabay">
              <a:extLst>
                <a:ext uri="{FF2B5EF4-FFF2-40B4-BE49-F238E27FC236}">
                  <a16:creationId xmlns:a16="http://schemas.microsoft.com/office/drawing/2014/main" id="{083FC7B1-D712-46DC-A03B-D56D7DE57A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5157" y="1943102"/>
              <a:ext cx="2502903" cy="2173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F863B8CF-54B6-475A-8C4F-AA029B3D31BC}"/>
                </a:ext>
              </a:extLst>
            </p:cNvPr>
            <p:cNvSpPr txBox="1"/>
            <p:nvPr/>
          </p:nvSpPr>
          <p:spPr>
            <a:xfrm>
              <a:off x="5316847" y="2568343"/>
              <a:ext cx="1239520" cy="1057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4400" b="1" dirty="0"/>
                <a:t>C</a:t>
              </a: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17FE30C0-7142-486C-AA46-D06A92E80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Exemple p.185 a)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3CC94D05-26A4-412D-8300-2CEE1262AB02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4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11159C5-36E5-4084-ACBA-121C6B1DF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521" y="2075403"/>
            <a:ext cx="11368804" cy="1060724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FR" sz="2800" dirty="0"/>
              <a:t>Quelle est l’énergie nécessaire pour briser les liens dans une molécule de COCl</a:t>
            </a:r>
            <a:r>
              <a:rPr lang="fr-FR" sz="2800" baseline="-25000" dirty="0"/>
              <a:t>2</a:t>
            </a:r>
            <a:r>
              <a:rPr lang="fr-FR" sz="2800" dirty="0"/>
              <a:t>?</a:t>
            </a:r>
            <a:endParaRPr lang="fr-FR" sz="2800" baseline="-25000" dirty="0"/>
          </a:p>
        </p:txBody>
      </p:sp>
      <p:sp>
        <p:nvSpPr>
          <p:cNvPr id="3" name="Explosion : 8 points 2">
            <a:extLst>
              <a:ext uri="{FF2B5EF4-FFF2-40B4-BE49-F238E27FC236}">
                <a16:creationId xmlns:a16="http://schemas.microsoft.com/office/drawing/2014/main" id="{3027271A-E671-4F05-BEFA-FA190FDED30F}"/>
              </a:ext>
            </a:extLst>
          </p:cNvPr>
          <p:cNvSpPr/>
          <p:nvPr/>
        </p:nvSpPr>
        <p:spPr>
          <a:xfrm>
            <a:off x="3774860" y="3911190"/>
            <a:ext cx="715525" cy="638353"/>
          </a:xfrm>
          <a:prstGeom prst="irregularSeal1">
            <a:avLst/>
          </a:prstGeom>
          <a:noFill/>
          <a:ln w="12700">
            <a:solidFill>
              <a:schemeClr val="accent5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3CFCD40C-D182-4A4B-826F-505049F35419}"/>
              </a:ext>
            </a:extLst>
          </p:cNvPr>
          <p:cNvSpPr txBox="1"/>
          <p:nvPr/>
        </p:nvSpPr>
        <p:spPr>
          <a:xfrm>
            <a:off x="9072784" y="2860892"/>
            <a:ext cx="2440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+ 330 kJ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C137359D-0164-4CB2-A32F-9B08BBC8502A}"/>
              </a:ext>
            </a:extLst>
          </p:cNvPr>
          <p:cNvSpPr txBox="1"/>
          <p:nvPr/>
        </p:nvSpPr>
        <p:spPr>
          <a:xfrm>
            <a:off x="9072784" y="3891075"/>
            <a:ext cx="2440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+ 330 kJ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97177EC6-7B37-4D7E-AF9A-81D2C154DFD7}"/>
              </a:ext>
            </a:extLst>
          </p:cNvPr>
          <p:cNvSpPr txBox="1"/>
          <p:nvPr/>
        </p:nvSpPr>
        <p:spPr>
          <a:xfrm>
            <a:off x="9072783" y="4921258"/>
            <a:ext cx="2440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+ 741 kJ</a:t>
            </a:r>
          </a:p>
        </p:txBody>
      </p:sp>
      <p:cxnSp>
        <p:nvCxnSpPr>
          <p:cNvPr id="82" name="Connecteur droit 81">
            <a:extLst>
              <a:ext uri="{FF2B5EF4-FFF2-40B4-BE49-F238E27FC236}">
                <a16:creationId xmlns:a16="http://schemas.microsoft.com/office/drawing/2014/main" id="{2889FA44-CC56-4B0D-9EC9-E3DEE227AF68}"/>
              </a:ext>
            </a:extLst>
          </p:cNvPr>
          <p:cNvCxnSpPr>
            <a:cxnSpLocks/>
          </p:cNvCxnSpPr>
          <p:nvPr/>
        </p:nvCxnSpPr>
        <p:spPr>
          <a:xfrm>
            <a:off x="3797962" y="4035709"/>
            <a:ext cx="568523" cy="359385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>
            <a:extLst>
              <a:ext uri="{FF2B5EF4-FFF2-40B4-BE49-F238E27FC236}">
                <a16:creationId xmlns:a16="http://schemas.microsoft.com/office/drawing/2014/main" id="{8AAFE7C5-93F7-46DF-AD0F-0D3FFA245819}"/>
              </a:ext>
            </a:extLst>
          </p:cNvPr>
          <p:cNvCxnSpPr>
            <a:cxnSpLocks/>
          </p:cNvCxnSpPr>
          <p:nvPr/>
        </p:nvCxnSpPr>
        <p:spPr>
          <a:xfrm flipV="1">
            <a:off x="3771381" y="4949179"/>
            <a:ext cx="612314" cy="502514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>
            <a:extLst>
              <a:ext uri="{FF2B5EF4-FFF2-40B4-BE49-F238E27FC236}">
                <a16:creationId xmlns:a16="http://schemas.microsoft.com/office/drawing/2014/main" id="{C3FA3DE4-3A63-476E-95C1-82EE12346E0E}"/>
              </a:ext>
            </a:extLst>
          </p:cNvPr>
          <p:cNvCxnSpPr>
            <a:cxnSpLocks/>
          </p:cNvCxnSpPr>
          <p:nvPr/>
        </p:nvCxnSpPr>
        <p:spPr>
          <a:xfrm flipH="1">
            <a:off x="5490458" y="4532042"/>
            <a:ext cx="824217" cy="1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>
            <a:extLst>
              <a:ext uri="{FF2B5EF4-FFF2-40B4-BE49-F238E27FC236}">
                <a16:creationId xmlns:a16="http://schemas.microsoft.com/office/drawing/2014/main" id="{450B87E3-10E1-4433-A8B5-D86255EC7CF4}"/>
              </a:ext>
            </a:extLst>
          </p:cNvPr>
          <p:cNvCxnSpPr>
            <a:cxnSpLocks/>
          </p:cNvCxnSpPr>
          <p:nvPr/>
        </p:nvCxnSpPr>
        <p:spPr>
          <a:xfrm flipH="1">
            <a:off x="5490458" y="4821806"/>
            <a:ext cx="824217" cy="1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xplosion : 8 points 58">
            <a:extLst>
              <a:ext uri="{FF2B5EF4-FFF2-40B4-BE49-F238E27FC236}">
                <a16:creationId xmlns:a16="http://schemas.microsoft.com/office/drawing/2014/main" id="{D272E1A4-7A05-4D28-B38A-2F1E104D9D08}"/>
              </a:ext>
            </a:extLst>
          </p:cNvPr>
          <p:cNvSpPr/>
          <p:nvPr/>
        </p:nvSpPr>
        <p:spPr>
          <a:xfrm>
            <a:off x="3812276" y="4874659"/>
            <a:ext cx="595034" cy="638353"/>
          </a:xfrm>
          <a:prstGeom prst="irregularSeal1">
            <a:avLst/>
          </a:prstGeom>
          <a:noFill/>
          <a:ln w="12700">
            <a:solidFill>
              <a:schemeClr val="accent5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0" name="Explosion : 8 points 59">
            <a:extLst>
              <a:ext uri="{FF2B5EF4-FFF2-40B4-BE49-F238E27FC236}">
                <a16:creationId xmlns:a16="http://schemas.microsoft.com/office/drawing/2014/main" id="{329D9648-7603-4FD4-97A6-B653C7E13510}"/>
              </a:ext>
            </a:extLst>
          </p:cNvPr>
          <p:cNvSpPr/>
          <p:nvPr/>
        </p:nvSpPr>
        <p:spPr>
          <a:xfrm>
            <a:off x="5551743" y="4322853"/>
            <a:ext cx="824217" cy="769440"/>
          </a:xfrm>
          <a:prstGeom prst="irregularSeal1">
            <a:avLst/>
          </a:prstGeom>
          <a:noFill/>
          <a:ln w="12700">
            <a:solidFill>
              <a:schemeClr val="accent5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31D1AD50-17CD-458A-B572-E927D3AB66AB}"/>
              </a:ext>
            </a:extLst>
          </p:cNvPr>
          <p:cNvSpPr txBox="1"/>
          <p:nvPr/>
        </p:nvSpPr>
        <p:spPr>
          <a:xfrm>
            <a:off x="8822119" y="5951441"/>
            <a:ext cx="2942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b="1" dirty="0"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= 1401 kJ</a:t>
            </a:r>
          </a:p>
        </p:txBody>
      </p:sp>
    </p:spTree>
    <p:extLst>
      <p:ext uri="{BB962C8B-B14F-4D97-AF65-F5344CB8AC3E}">
        <p14:creationId xmlns:p14="http://schemas.microsoft.com/office/powerpoint/2010/main" val="17391652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2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6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5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25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6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125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1" grpId="0"/>
      <p:bldP spid="62" grpId="0"/>
      <p:bldP spid="63" grpId="0"/>
      <p:bldP spid="59" grpId="0" animBg="1"/>
      <p:bldP spid="59" grpId="1" animBg="1"/>
      <p:bldP spid="60" grpId="0" animBg="1"/>
      <p:bldP spid="60" grpId="1" animBg="1"/>
      <p:bldP spid="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109C3D3C-5E00-40BE-B0F8-64783FF1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717EFAC-8EE6-49FB-ABD6-B079F6FEE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0ECCF49-019C-491E-8A0B-828E9FA65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A42845B-CC95-4485-9D3A-D96B6EE04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637838-C48E-4126-9469-4A003CAAF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Image 13" descr="Une image contenant table, intérieur, assis, alimentation&#10;&#10;Description générée automatiquement">
            <a:extLst>
              <a:ext uri="{FF2B5EF4-FFF2-40B4-BE49-F238E27FC236}">
                <a16:creationId xmlns:a16="http://schemas.microsoft.com/office/drawing/2014/main" id="{1D710B5E-1FC1-458A-9F8E-632D56D60FA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8182" r="9091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610E786A-DD02-44AC-9218-565211732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06A21BE-F897-40C9-8638-CF8E292ECD9D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80322" y="4402667"/>
            <a:ext cx="8133478" cy="9402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/>
              <a:t>Devoir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EABB181-BF29-4726-A569-41FB54271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9A9E3A6-35E7-4115-89D6-D709B45B5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AD62601-9D93-4783-B635-F799A354B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89640A42-7BAE-4CF1-97A6-57385C4E8AD7}"/>
              </a:ext>
            </a:extLst>
          </p:cNvPr>
          <p:cNvSpPr txBox="1">
            <a:spLocks/>
          </p:cNvSpPr>
          <p:nvPr/>
        </p:nvSpPr>
        <p:spPr>
          <a:xfrm>
            <a:off x="9093198" y="4241982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CA" sz="4000" b="1" dirty="0">
                <a:solidFill>
                  <a:schemeClr val="bg1"/>
                </a:solidFill>
              </a:rPr>
              <a:t>Chapitre 4</a:t>
            </a:r>
          </a:p>
        </p:txBody>
      </p:sp>
    </p:spTree>
    <p:extLst>
      <p:ext uri="{BB962C8B-B14F-4D97-AF65-F5344CB8AC3E}">
        <p14:creationId xmlns:p14="http://schemas.microsoft.com/office/powerpoint/2010/main" val="14408485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F5A79800-2270-4ED2-8E64-FA681917E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Devoir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1B9D37D5-1182-4801-8201-3A419D6BF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1453074"/>
          </a:xfrm>
        </p:spPr>
        <p:txBody>
          <a:bodyPr anchor="ctr"/>
          <a:lstStyle/>
          <a:p>
            <a:r>
              <a:rPr lang="fr-CA" dirty="0"/>
              <a:t>p.185 à 187 – finir en devoir</a:t>
            </a:r>
          </a:p>
          <a:p>
            <a:r>
              <a:rPr lang="fr-CA" dirty="0"/>
              <a:t>Tu dois être habile à rapidement rechercher ces valeurs, comme avec le tableau périodique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6A789F19-64F0-428A-9D9E-F8EE4BF8C415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4</a:t>
            </a:r>
          </a:p>
        </p:txBody>
      </p:sp>
      <p:pic>
        <p:nvPicPr>
          <p:cNvPr id="8" name="Picture 2" descr="C:\Users\Dave\Dropbox\CSA\Classification exercices V-B-N-NN\M5 - bilan.PNG">
            <a:extLst>
              <a:ext uri="{FF2B5EF4-FFF2-40B4-BE49-F238E27FC236}">
                <a16:creationId xmlns:a16="http://schemas.microsoft.com/office/drawing/2014/main" id="{B05568B9-6200-4EA4-9132-CDAB97EB7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513" y="4017335"/>
            <a:ext cx="8350973" cy="240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7858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FE30C0-7142-486C-AA46-D06A92E80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Séquence des événements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2F74C3-0913-44E0-BFB6-56CED7113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CA" sz="5400" b="1" dirty="0"/>
              <a:t>2 H</a:t>
            </a:r>
            <a:r>
              <a:rPr lang="fr-CA" sz="5400" b="1" baseline="-25000" dirty="0"/>
              <a:t>2(g)</a:t>
            </a:r>
            <a:r>
              <a:rPr lang="fr-CA" sz="5400" b="1" dirty="0"/>
              <a:t> + O</a:t>
            </a:r>
            <a:r>
              <a:rPr lang="fr-CA" sz="5400" b="1" baseline="-25000" dirty="0"/>
              <a:t>2(g)</a:t>
            </a:r>
            <a:r>
              <a:rPr lang="fr-CA" sz="5400" b="1" dirty="0"/>
              <a:t> </a:t>
            </a:r>
            <a:r>
              <a:rPr lang="fr-CA" sz="5400" b="1" dirty="0">
                <a:sym typeface="Wingdings" pitchFamily="2" charset="2"/>
              </a:rPr>
              <a:t> 2 H</a:t>
            </a:r>
            <a:r>
              <a:rPr lang="fr-CA" sz="5400" b="1" baseline="-25000" dirty="0">
                <a:sym typeface="Wingdings" pitchFamily="2" charset="2"/>
              </a:rPr>
              <a:t>2</a:t>
            </a:r>
            <a:r>
              <a:rPr lang="fr-CA" sz="5400" b="1" dirty="0">
                <a:sym typeface="Wingdings" pitchFamily="2" charset="2"/>
              </a:rPr>
              <a:t>O</a:t>
            </a:r>
            <a:r>
              <a:rPr lang="fr-CA" sz="5400" b="1" baseline="-25000" dirty="0">
                <a:sym typeface="Wingdings" pitchFamily="2" charset="2"/>
              </a:rPr>
              <a:t>(l)</a:t>
            </a:r>
            <a:endParaRPr lang="fr-CA" sz="5400" b="1" dirty="0"/>
          </a:p>
          <a:p>
            <a:pPr algn="ctr"/>
            <a:endParaRPr lang="fr-CA" sz="5400" b="1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3CC94D05-26A4-412D-8300-2CEE1262AB02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4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p.180 à 184</a:t>
            </a:r>
          </a:p>
        </p:txBody>
      </p:sp>
    </p:spTree>
    <p:extLst>
      <p:ext uri="{BB962C8B-B14F-4D97-AF65-F5344CB8AC3E}">
        <p14:creationId xmlns:p14="http://schemas.microsoft.com/office/powerpoint/2010/main" val="9025959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FE30C0-7142-486C-AA46-D06A92E80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Séquence des événements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2F74C3-0913-44E0-BFB6-56CED7113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0" y="2070173"/>
            <a:ext cx="9613861" cy="93020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CA" sz="3600" b="1" dirty="0"/>
              <a:t>2 H</a:t>
            </a:r>
            <a:r>
              <a:rPr lang="fr-CA" sz="3600" b="1" baseline="-25000" dirty="0"/>
              <a:t>2(g)</a:t>
            </a:r>
            <a:r>
              <a:rPr lang="fr-CA" sz="3600" b="1" dirty="0"/>
              <a:t> + O</a:t>
            </a:r>
            <a:r>
              <a:rPr lang="fr-CA" sz="3600" b="1" baseline="-25000" dirty="0"/>
              <a:t>2(g)</a:t>
            </a:r>
            <a:r>
              <a:rPr lang="fr-CA" sz="3600" b="1" dirty="0"/>
              <a:t> </a:t>
            </a:r>
            <a:r>
              <a:rPr lang="fr-CA" sz="3600" b="1" dirty="0">
                <a:sym typeface="Wingdings" pitchFamily="2" charset="2"/>
              </a:rPr>
              <a:t> 2 H</a:t>
            </a:r>
            <a:r>
              <a:rPr lang="fr-CA" sz="3600" b="1" baseline="-25000" dirty="0">
                <a:sym typeface="Wingdings" pitchFamily="2" charset="2"/>
              </a:rPr>
              <a:t>2</a:t>
            </a:r>
            <a:r>
              <a:rPr lang="fr-CA" sz="3600" b="1" dirty="0">
                <a:sym typeface="Wingdings" pitchFamily="2" charset="2"/>
              </a:rPr>
              <a:t>O</a:t>
            </a:r>
            <a:r>
              <a:rPr lang="fr-CA" sz="3600" b="1" baseline="-25000" dirty="0">
                <a:sym typeface="Wingdings" pitchFamily="2" charset="2"/>
              </a:rPr>
              <a:t>(l)</a:t>
            </a:r>
            <a:endParaRPr lang="fr-CA" sz="3600" b="1" dirty="0"/>
          </a:p>
        </p:txBody>
      </p:sp>
      <p:grpSp>
        <p:nvGrpSpPr>
          <p:cNvPr id="126" name="Groupe 125">
            <a:extLst>
              <a:ext uri="{FF2B5EF4-FFF2-40B4-BE49-F238E27FC236}">
                <a16:creationId xmlns:a16="http://schemas.microsoft.com/office/drawing/2014/main" id="{0CC0DB40-8F03-4F5B-A8EA-FD81AE900ECC}"/>
              </a:ext>
            </a:extLst>
          </p:cNvPr>
          <p:cNvGrpSpPr/>
          <p:nvPr/>
        </p:nvGrpSpPr>
        <p:grpSpPr>
          <a:xfrm>
            <a:off x="3909510" y="3826079"/>
            <a:ext cx="2414782" cy="1088827"/>
            <a:chOff x="3969216" y="4090396"/>
            <a:chExt cx="2414782" cy="1088827"/>
          </a:xfrm>
        </p:grpSpPr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CA8731D5-0CC9-448F-A971-437EB795DE4E}"/>
                </a:ext>
              </a:extLst>
            </p:cNvPr>
            <p:cNvGrpSpPr/>
            <p:nvPr/>
          </p:nvGrpSpPr>
          <p:grpSpPr>
            <a:xfrm>
              <a:off x="3969216" y="4098284"/>
              <a:ext cx="1244581" cy="1080939"/>
              <a:chOff x="4685157" y="1943102"/>
              <a:chExt cx="2502903" cy="2173812"/>
            </a:xfrm>
          </p:grpSpPr>
          <p:pic>
            <p:nvPicPr>
              <p:cNvPr id="6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4EC3A981-D0A0-43C5-99D1-FAA3B06A85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5157" y="1943102"/>
                <a:ext cx="2502903" cy="217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121B7E37-30E1-4ED4-8963-C5A515CFDB75}"/>
                  </a:ext>
                </a:extLst>
              </p:cNvPr>
              <p:cNvSpPr txBox="1"/>
              <p:nvPr/>
            </p:nvSpPr>
            <p:spPr>
              <a:xfrm>
                <a:off x="5316847" y="2568345"/>
                <a:ext cx="1239521" cy="1052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2800" b="1" dirty="0"/>
                  <a:t>O</a:t>
                </a:r>
              </a:p>
            </p:txBody>
          </p:sp>
        </p:grpSp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04E62817-BAFE-4E4F-A131-AC31441A7B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08973" y="4482962"/>
              <a:ext cx="460888" cy="1"/>
            </a:xfrm>
            <a:prstGeom prst="line">
              <a:avLst/>
            </a:prstGeom>
            <a:ln w="76200">
              <a:solidFill>
                <a:schemeClr val="tx1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2A1B2A64-55D5-4DE5-A093-41AD6E32BD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35301" y="4812673"/>
              <a:ext cx="460888" cy="1"/>
            </a:xfrm>
            <a:prstGeom prst="line">
              <a:avLst/>
            </a:prstGeom>
            <a:ln w="76200">
              <a:solidFill>
                <a:schemeClr val="tx1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" name="Groupe 71">
              <a:extLst>
                <a:ext uri="{FF2B5EF4-FFF2-40B4-BE49-F238E27FC236}">
                  <a16:creationId xmlns:a16="http://schemas.microsoft.com/office/drawing/2014/main" id="{25D766B6-7CDD-4C17-A897-D05026B45126}"/>
                </a:ext>
              </a:extLst>
            </p:cNvPr>
            <p:cNvGrpSpPr/>
            <p:nvPr/>
          </p:nvGrpSpPr>
          <p:grpSpPr>
            <a:xfrm>
              <a:off x="5139417" y="4090396"/>
              <a:ext cx="1244581" cy="1080939"/>
              <a:chOff x="4685157" y="1943102"/>
              <a:chExt cx="2502903" cy="2173812"/>
            </a:xfrm>
          </p:grpSpPr>
          <p:pic>
            <p:nvPicPr>
              <p:cNvPr id="73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4FEF6BB6-9947-49C3-ABFC-46EDF64AFB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5157" y="1943102"/>
                <a:ext cx="2502903" cy="217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4" name="ZoneTexte 73">
                <a:extLst>
                  <a:ext uri="{FF2B5EF4-FFF2-40B4-BE49-F238E27FC236}">
                    <a16:creationId xmlns:a16="http://schemas.microsoft.com/office/drawing/2014/main" id="{8DF38634-D5AD-4257-8132-FA792A8EE686}"/>
                  </a:ext>
                </a:extLst>
              </p:cNvPr>
              <p:cNvSpPr txBox="1"/>
              <p:nvPr/>
            </p:nvSpPr>
            <p:spPr>
              <a:xfrm>
                <a:off x="5316847" y="2568345"/>
                <a:ext cx="1239521" cy="1052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2800" b="1" dirty="0"/>
                  <a:t>O</a:t>
                </a:r>
              </a:p>
            </p:txBody>
          </p:sp>
        </p:grpSp>
      </p:grpSp>
      <p:grpSp>
        <p:nvGrpSpPr>
          <p:cNvPr id="127" name="Groupe 126">
            <a:extLst>
              <a:ext uri="{FF2B5EF4-FFF2-40B4-BE49-F238E27FC236}">
                <a16:creationId xmlns:a16="http://schemas.microsoft.com/office/drawing/2014/main" id="{F5012649-0A4B-4009-95A8-00F1F8218945}"/>
              </a:ext>
            </a:extLst>
          </p:cNvPr>
          <p:cNvGrpSpPr/>
          <p:nvPr/>
        </p:nvGrpSpPr>
        <p:grpSpPr>
          <a:xfrm>
            <a:off x="443131" y="3515175"/>
            <a:ext cx="2456072" cy="1080938"/>
            <a:chOff x="443131" y="3515175"/>
            <a:chExt cx="2456072" cy="1080938"/>
          </a:xfrm>
        </p:grpSpPr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1415323C-9445-47C2-962C-FC3BC6159205}"/>
                </a:ext>
              </a:extLst>
            </p:cNvPr>
            <p:cNvGrpSpPr/>
            <p:nvPr/>
          </p:nvGrpSpPr>
          <p:grpSpPr>
            <a:xfrm>
              <a:off x="443131" y="3515175"/>
              <a:ext cx="1244581" cy="1080938"/>
              <a:chOff x="4685157" y="1943102"/>
              <a:chExt cx="2502903" cy="2173812"/>
            </a:xfrm>
          </p:grpSpPr>
          <p:pic>
            <p:nvPicPr>
              <p:cNvPr id="9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9C7C50C7-439D-44D9-9664-D148FB5347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prstClr val="black"/>
                  <a:srgbClr val="FFFF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5157" y="1943102"/>
                <a:ext cx="2502903" cy="217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711AA449-47F9-47C0-9331-095C39A7D9CE}"/>
                  </a:ext>
                </a:extLst>
              </p:cNvPr>
              <p:cNvSpPr txBox="1"/>
              <p:nvPr/>
            </p:nvSpPr>
            <p:spPr>
              <a:xfrm>
                <a:off x="5316847" y="2568343"/>
                <a:ext cx="1239521" cy="1052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2800" b="1" dirty="0"/>
                  <a:t>H</a:t>
                </a:r>
              </a:p>
            </p:txBody>
          </p:sp>
        </p:grpSp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7AAA5C93-5381-4853-A28F-2856592803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57267" y="4055643"/>
              <a:ext cx="460888" cy="1"/>
            </a:xfrm>
            <a:prstGeom prst="line">
              <a:avLst/>
            </a:prstGeom>
            <a:ln w="76200">
              <a:solidFill>
                <a:schemeClr val="tx1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5" name="Groupe 74">
              <a:extLst>
                <a:ext uri="{FF2B5EF4-FFF2-40B4-BE49-F238E27FC236}">
                  <a16:creationId xmlns:a16="http://schemas.microsoft.com/office/drawing/2014/main" id="{04265550-81DE-41FD-8840-D6F5F55AC039}"/>
                </a:ext>
              </a:extLst>
            </p:cNvPr>
            <p:cNvGrpSpPr/>
            <p:nvPr/>
          </p:nvGrpSpPr>
          <p:grpSpPr>
            <a:xfrm>
              <a:off x="1654622" y="3515175"/>
              <a:ext cx="1244581" cy="1080938"/>
              <a:chOff x="4685157" y="1943102"/>
              <a:chExt cx="2502903" cy="2173812"/>
            </a:xfrm>
          </p:grpSpPr>
          <p:pic>
            <p:nvPicPr>
              <p:cNvPr id="76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6DA5DCB8-7E48-42F6-80AD-BD2E77CEE9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prstClr val="black"/>
                  <a:srgbClr val="FFFF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5157" y="1943102"/>
                <a:ext cx="2502903" cy="217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7" name="ZoneTexte 76">
                <a:extLst>
                  <a:ext uri="{FF2B5EF4-FFF2-40B4-BE49-F238E27FC236}">
                    <a16:creationId xmlns:a16="http://schemas.microsoft.com/office/drawing/2014/main" id="{DEBBF11D-EA73-40DE-91B4-82ADDEB46A2E}"/>
                  </a:ext>
                </a:extLst>
              </p:cNvPr>
              <p:cNvSpPr txBox="1"/>
              <p:nvPr/>
            </p:nvSpPr>
            <p:spPr>
              <a:xfrm>
                <a:off x="5316847" y="2568343"/>
                <a:ext cx="1239521" cy="1052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2800" b="1" dirty="0"/>
                  <a:t>H</a:t>
                </a:r>
              </a:p>
            </p:txBody>
          </p:sp>
        </p:grpSp>
      </p:grpSp>
      <p:grpSp>
        <p:nvGrpSpPr>
          <p:cNvPr id="113" name="Groupe 112">
            <a:extLst>
              <a:ext uri="{FF2B5EF4-FFF2-40B4-BE49-F238E27FC236}">
                <a16:creationId xmlns:a16="http://schemas.microsoft.com/office/drawing/2014/main" id="{19CB80E7-E45F-4B12-9395-F552346B1F17}"/>
              </a:ext>
            </a:extLst>
          </p:cNvPr>
          <p:cNvGrpSpPr/>
          <p:nvPr/>
        </p:nvGrpSpPr>
        <p:grpSpPr>
          <a:xfrm>
            <a:off x="8712560" y="2844934"/>
            <a:ext cx="3106807" cy="1927565"/>
            <a:chOff x="8712560" y="2844934"/>
            <a:chExt cx="3106807" cy="1927565"/>
          </a:xfrm>
        </p:grpSpPr>
        <p:grpSp>
          <p:nvGrpSpPr>
            <p:cNvPr id="86" name="Groupe 85">
              <a:extLst>
                <a:ext uri="{FF2B5EF4-FFF2-40B4-BE49-F238E27FC236}">
                  <a16:creationId xmlns:a16="http://schemas.microsoft.com/office/drawing/2014/main" id="{7C357C28-D265-40EF-B061-A77541F804D3}"/>
                </a:ext>
              </a:extLst>
            </p:cNvPr>
            <p:cNvGrpSpPr/>
            <p:nvPr/>
          </p:nvGrpSpPr>
          <p:grpSpPr>
            <a:xfrm>
              <a:off x="9719120" y="3691560"/>
              <a:ext cx="1244581" cy="1080939"/>
              <a:chOff x="4685157" y="1943102"/>
              <a:chExt cx="2502903" cy="2173812"/>
            </a:xfrm>
          </p:grpSpPr>
          <p:pic>
            <p:nvPicPr>
              <p:cNvPr id="87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2DCF75D2-212C-467B-B021-82F194E3D9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5157" y="1943102"/>
                <a:ext cx="2502903" cy="217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8" name="ZoneTexte 87">
                <a:extLst>
                  <a:ext uri="{FF2B5EF4-FFF2-40B4-BE49-F238E27FC236}">
                    <a16:creationId xmlns:a16="http://schemas.microsoft.com/office/drawing/2014/main" id="{13931ED6-0EEF-4EF3-AA39-6F7D3EC6874D}"/>
                  </a:ext>
                </a:extLst>
              </p:cNvPr>
              <p:cNvSpPr txBox="1"/>
              <p:nvPr/>
            </p:nvSpPr>
            <p:spPr>
              <a:xfrm>
                <a:off x="5316847" y="2568345"/>
                <a:ext cx="1239521" cy="1052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2800" b="1" dirty="0"/>
                  <a:t>O</a:t>
                </a:r>
              </a:p>
            </p:txBody>
          </p:sp>
        </p:grpSp>
        <p:cxnSp>
          <p:nvCxnSpPr>
            <p:cNvPr id="89" name="Connecteur droit 88">
              <a:extLst>
                <a:ext uri="{FF2B5EF4-FFF2-40B4-BE49-F238E27FC236}">
                  <a16:creationId xmlns:a16="http://schemas.microsoft.com/office/drawing/2014/main" id="{C94A8BCB-4F80-40D8-AF87-C622BBED441B}"/>
                </a:ext>
              </a:extLst>
            </p:cNvPr>
            <p:cNvCxnSpPr>
              <a:cxnSpLocks/>
            </p:cNvCxnSpPr>
            <p:nvPr/>
          </p:nvCxnSpPr>
          <p:spPr>
            <a:xfrm>
              <a:off x="9615991" y="3691560"/>
              <a:ext cx="417240" cy="322338"/>
            </a:xfrm>
            <a:prstGeom prst="line">
              <a:avLst/>
            </a:prstGeom>
            <a:ln w="76200">
              <a:solidFill>
                <a:schemeClr val="tx1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cteur droit 91">
              <a:extLst>
                <a:ext uri="{FF2B5EF4-FFF2-40B4-BE49-F238E27FC236}">
                  <a16:creationId xmlns:a16="http://schemas.microsoft.com/office/drawing/2014/main" id="{5EC065D6-A5CD-481A-8BF4-3ACC9307699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537241" y="3609644"/>
              <a:ext cx="372889" cy="400098"/>
            </a:xfrm>
            <a:prstGeom prst="line">
              <a:avLst/>
            </a:prstGeom>
            <a:ln w="76200">
              <a:solidFill>
                <a:schemeClr val="tx1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6" name="Groupe 95">
              <a:extLst>
                <a:ext uri="{FF2B5EF4-FFF2-40B4-BE49-F238E27FC236}">
                  <a16:creationId xmlns:a16="http://schemas.microsoft.com/office/drawing/2014/main" id="{C68CEEB9-03E4-48CD-804F-60682ED40318}"/>
                </a:ext>
              </a:extLst>
            </p:cNvPr>
            <p:cNvGrpSpPr/>
            <p:nvPr/>
          </p:nvGrpSpPr>
          <p:grpSpPr>
            <a:xfrm>
              <a:off x="8712560" y="2932959"/>
              <a:ext cx="1244581" cy="1080938"/>
              <a:chOff x="4685157" y="1943102"/>
              <a:chExt cx="2502903" cy="2173812"/>
            </a:xfrm>
          </p:grpSpPr>
          <p:pic>
            <p:nvPicPr>
              <p:cNvPr id="97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FC770F7D-DE90-49BD-B092-C04FA7D5F4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prstClr val="black"/>
                  <a:srgbClr val="FFFF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5157" y="1943102"/>
                <a:ext cx="2502903" cy="217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8" name="ZoneTexte 97">
                <a:extLst>
                  <a:ext uri="{FF2B5EF4-FFF2-40B4-BE49-F238E27FC236}">
                    <a16:creationId xmlns:a16="http://schemas.microsoft.com/office/drawing/2014/main" id="{E435238E-8E7F-47B9-89C0-D7FB6FE47952}"/>
                  </a:ext>
                </a:extLst>
              </p:cNvPr>
              <p:cNvSpPr txBox="1"/>
              <p:nvPr/>
            </p:nvSpPr>
            <p:spPr>
              <a:xfrm>
                <a:off x="5316847" y="2568343"/>
                <a:ext cx="1239521" cy="1052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2800" b="1" dirty="0"/>
                  <a:t>H</a:t>
                </a:r>
              </a:p>
            </p:txBody>
          </p:sp>
        </p:grpSp>
        <p:grpSp>
          <p:nvGrpSpPr>
            <p:cNvPr id="99" name="Groupe 98">
              <a:extLst>
                <a:ext uri="{FF2B5EF4-FFF2-40B4-BE49-F238E27FC236}">
                  <a16:creationId xmlns:a16="http://schemas.microsoft.com/office/drawing/2014/main" id="{510E06BB-1D94-4FC0-A608-86BE1D3DAB06}"/>
                </a:ext>
              </a:extLst>
            </p:cNvPr>
            <p:cNvGrpSpPr/>
            <p:nvPr/>
          </p:nvGrpSpPr>
          <p:grpSpPr>
            <a:xfrm>
              <a:off x="10574786" y="2844934"/>
              <a:ext cx="1244581" cy="1080938"/>
              <a:chOff x="4685157" y="1943102"/>
              <a:chExt cx="2502903" cy="2173812"/>
            </a:xfrm>
          </p:grpSpPr>
          <p:pic>
            <p:nvPicPr>
              <p:cNvPr id="100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3DF43A9F-260A-4376-93E1-D701B9B29C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prstClr val="black"/>
                  <a:srgbClr val="FFFF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5157" y="1943102"/>
                <a:ext cx="2502903" cy="217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1" name="ZoneTexte 100">
                <a:extLst>
                  <a:ext uri="{FF2B5EF4-FFF2-40B4-BE49-F238E27FC236}">
                    <a16:creationId xmlns:a16="http://schemas.microsoft.com/office/drawing/2014/main" id="{211B55CB-6A38-45A2-926E-427901EA2CE1}"/>
                  </a:ext>
                </a:extLst>
              </p:cNvPr>
              <p:cNvSpPr txBox="1"/>
              <p:nvPr/>
            </p:nvSpPr>
            <p:spPr>
              <a:xfrm>
                <a:off x="5316847" y="2568343"/>
                <a:ext cx="1239521" cy="1052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2800" b="1" dirty="0"/>
                  <a:t>H</a:t>
                </a:r>
              </a:p>
            </p:txBody>
          </p:sp>
        </p:grpSp>
      </p:grpSp>
      <p:grpSp>
        <p:nvGrpSpPr>
          <p:cNvPr id="114" name="Groupe 113">
            <a:extLst>
              <a:ext uri="{FF2B5EF4-FFF2-40B4-BE49-F238E27FC236}">
                <a16:creationId xmlns:a16="http://schemas.microsoft.com/office/drawing/2014/main" id="{16B7D23E-4A92-430C-9052-A3569525C7C1}"/>
              </a:ext>
            </a:extLst>
          </p:cNvPr>
          <p:cNvGrpSpPr/>
          <p:nvPr/>
        </p:nvGrpSpPr>
        <p:grpSpPr>
          <a:xfrm>
            <a:off x="7465902" y="4707535"/>
            <a:ext cx="3106807" cy="1927565"/>
            <a:chOff x="8712560" y="2844934"/>
            <a:chExt cx="3106807" cy="1927565"/>
          </a:xfrm>
        </p:grpSpPr>
        <p:grpSp>
          <p:nvGrpSpPr>
            <p:cNvPr id="115" name="Groupe 114">
              <a:extLst>
                <a:ext uri="{FF2B5EF4-FFF2-40B4-BE49-F238E27FC236}">
                  <a16:creationId xmlns:a16="http://schemas.microsoft.com/office/drawing/2014/main" id="{7AC64166-0681-4E89-8997-1EDD43F49C1C}"/>
                </a:ext>
              </a:extLst>
            </p:cNvPr>
            <p:cNvGrpSpPr/>
            <p:nvPr/>
          </p:nvGrpSpPr>
          <p:grpSpPr>
            <a:xfrm>
              <a:off x="9719120" y="3691560"/>
              <a:ext cx="1244581" cy="1080939"/>
              <a:chOff x="4685157" y="1943102"/>
              <a:chExt cx="2502903" cy="2173812"/>
            </a:xfrm>
          </p:grpSpPr>
          <p:pic>
            <p:nvPicPr>
              <p:cNvPr id="124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85BB5A29-7755-4AD9-8137-6D12CD7B13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5157" y="1943102"/>
                <a:ext cx="2502903" cy="217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5" name="ZoneTexte 124">
                <a:extLst>
                  <a:ext uri="{FF2B5EF4-FFF2-40B4-BE49-F238E27FC236}">
                    <a16:creationId xmlns:a16="http://schemas.microsoft.com/office/drawing/2014/main" id="{58DBB737-3BA4-463A-95BB-7B6ACCE4FFEC}"/>
                  </a:ext>
                </a:extLst>
              </p:cNvPr>
              <p:cNvSpPr txBox="1"/>
              <p:nvPr/>
            </p:nvSpPr>
            <p:spPr>
              <a:xfrm>
                <a:off x="5316847" y="2568345"/>
                <a:ext cx="1239521" cy="1052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2800" b="1" dirty="0"/>
                  <a:t>O</a:t>
                </a:r>
              </a:p>
            </p:txBody>
          </p:sp>
        </p:grpSp>
        <p:cxnSp>
          <p:nvCxnSpPr>
            <p:cNvPr id="116" name="Connecteur droit 115">
              <a:extLst>
                <a:ext uri="{FF2B5EF4-FFF2-40B4-BE49-F238E27FC236}">
                  <a16:creationId xmlns:a16="http://schemas.microsoft.com/office/drawing/2014/main" id="{2C14B4E4-E637-49F6-A018-8CD0ED1E451E}"/>
                </a:ext>
              </a:extLst>
            </p:cNvPr>
            <p:cNvCxnSpPr>
              <a:cxnSpLocks/>
            </p:cNvCxnSpPr>
            <p:nvPr/>
          </p:nvCxnSpPr>
          <p:spPr>
            <a:xfrm>
              <a:off x="9615991" y="3691560"/>
              <a:ext cx="417240" cy="322338"/>
            </a:xfrm>
            <a:prstGeom prst="line">
              <a:avLst/>
            </a:prstGeom>
            <a:ln w="76200">
              <a:solidFill>
                <a:schemeClr val="tx1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cteur droit 116">
              <a:extLst>
                <a:ext uri="{FF2B5EF4-FFF2-40B4-BE49-F238E27FC236}">
                  <a16:creationId xmlns:a16="http://schemas.microsoft.com/office/drawing/2014/main" id="{FE18E729-5D2B-4A0A-A4D8-8C56E11DB5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537241" y="3609644"/>
              <a:ext cx="372889" cy="400098"/>
            </a:xfrm>
            <a:prstGeom prst="line">
              <a:avLst/>
            </a:prstGeom>
            <a:ln w="76200">
              <a:solidFill>
                <a:schemeClr val="tx1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8" name="Groupe 117">
              <a:extLst>
                <a:ext uri="{FF2B5EF4-FFF2-40B4-BE49-F238E27FC236}">
                  <a16:creationId xmlns:a16="http://schemas.microsoft.com/office/drawing/2014/main" id="{3422973D-B016-47DD-8517-433B5A568335}"/>
                </a:ext>
              </a:extLst>
            </p:cNvPr>
            <p:cNvGrpSpPr/>
            <p:nvPr/>
          </p:nvGrpSpPr>
          <p:grpSpPr>
            <a:xfrm>
              <a:off x="8712560" y="2932959"/>
              <a:ext cx="1244581" cy="1080938"/>
              <a:chOff x="4685157" y="1943102"/>
              <a:chExt cx="2502903" cy="2173812"/>
            </a:xfrm>
          </p:grpSpPr>
          <p:pic>
            <p:nvPicPr>
              <p:cNvPr id="122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FAE6F0A0-F66C-40C5-8BA5-5AE20BF352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prstClr val="black"/>
                  <a:srgbClr val="FFFF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5157" y="1943102"/>
                <a:ext cx="2502903" cy="217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3" name="ZoneTexte 122">
                <a:extLst>
                  <a:ext uri="{FF2B5EF4-FFF2-40B4-BE49-F238E27FC236}">
                    <a16:creationId xmlns:a16="http://schemas.microsoft.com/office/drawing/2014/main" id="{EC4D4388-BD79-4E87-ACEA-1141DD0D99E8}"/>
                  </a:ext>
                </a:extLst>
              </p:cNvPr>
              <p:cNvSpPr txBox="1"/>
              <p:nvPr/>
            </p:nvSpPr>
            <p:spPr>
              <a:xfrm>
                <a:off x="5316847" y="2568343"/>
                <a:ext cx="1239521" cy="1052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2800" b="1" dirty="0"/>
                  <a:t>H</a:t>
                </a:r>
              </a:p>
            </p:txBody>
          </p:sp>
        </p:grpSp>
        <p:grpSp>
          <p:nvGrpSpPr>
            <p:cNvPr id="119" name="Groupe 118">
              <a:extLst>
                <a:ext uri="{FF2B5EF4-FFF2-40B4-BE49-F238E27FC236}">
                  <a16:creationId xmlns:a16="http://schemas.microsoft.com/office/drawing/2014/main" id="{5FB32E6A-3715-4C3B-A4D5-F988B05583E1}"/>
                </a:ext>
              </a:extLst>
            </p:cNvPr>
            <p:cNvGrpSpPr/>
            <p:nvPr/>
          </p:nvGrpSpPr>
          <p:grpSpPr>
            <a:xfrm>
              <a:off x="10574786" y="2844934"/>
              <a:ext cx="1244581" cy="1080938"/>
              <a:chOff x="4685157" y="1943102"/>
              <a:chExt cx="2502903" cy="2173812"/>
            </a:xfrm>
          </p:grpSpPr>
          <p:pic>
            <p:nvPicPr>
              <p:cNvPr id="120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32529488-0F18-4BF2-8901-CBC20A8F22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prstClr val="black"/>
                  <a:srgbClr val="FFFF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5157" y="1943102"/>
                <a:ext cx="2502903" cy="217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1" name="ZoneTexte 120">
                <a:extLst>
                  <a:ext uri="{FF2B5EF4-FFF2-40B4-BE49-F238E27FC236}">
                    <a16:creationId xmlns:a16="http://schemas.microsoft.com/office/drawing/2014/main" id="{2607187A-8E94-4291-8CA5-A1EB7460E2F8}"/>
                  </a:ext>
                </a:extLst>
              </p:cNvPr>
              <p:cNvSpPr txBox="1"/>
              <p:nvPr/>
            </p:nvSpPr>
            <p:spPr>
              <a:xfrm>
                <a:off x="5316847" y="2568343"/>
                <a:ext cx="1239521" cy="1052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2800" b="1" dirty="0"/>
                  <a:t>H</a:t>
                </a:r>
              </a:p>
            </p:txBody>
          </p:sp>
        </p:grpSp>
      </p:grpSp>
      <p:grpSp>
        <p:nvGrpSpPr>
          <p:cNvPr id="128" name="Groupe 127">
            <a:extLst>
              <a:ext uri="{FF2B5EF4-FFF2-40B4-BE49-F238E27FC236}">
                <a16:creationId xmlns:a16="http://schemas.microsoft.com/office/drawing/2014/main" id="{84327223-116C-432F-9B48-14154041FDD4}"/>
              </a:ext>
            </a:extLst>
          </p:cNvPr>
          <p:cNvGrpSpPr/>
          <p:nvPr/>
        </p:nvGrpSpPr>
        <p:grpSpPr>
          <a:xfrm>
            <a:off x="873478" y="5029531"/>
            <a:ext cx="2456072" cy="1080938"/>
            <a:chOff x="443131" y="3515175"/>
            <a:chExt cx="2456072" cy="1080938"/>
          </a:xfrm>
        </p:grpSpPr>
        <p:grpSp>
          <p:nvGrpSpPr>
            <p:cNvPr id="129" name="Groupe 128">
              <a:extLst>
                <a:ext uri="{FF2B5EF4-FFF2-40B4-BE49-F238E27FC236}">
                  <a16:creationId xmlns:a16="http://schemas.microsoft.com/office/drawing/2014/main" id="{325E6BC8-C90C-4228-9DD3-4DF6EC79E4A9}"/>
                </a:ext>
              </a:extLst>
            </p:cNvPr>
            <p:cNvGrpSpPr/>
            <p:nvPr/>
          </p:nvGrpSpPr>
          <p:grpSpPr>
            <a:xfrm>
              <a:off x="443131" y="3515175"/>
              <a:ext cx="1244581" cy="1080938"/>
              <a:chOff x="4685157" y="1943102"/>
              <a:chExt cx="2502903" cy="2173812"/>
            </a:xfrm>
          </p:grpSpPr>
          <p:pic>
            <p:nvPicPr>
              <p:cNvPr id="134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22FCE184-FC98-44DA-B9EA-4FDB969DD8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prstClr val="black"/>
                  <a:srgbClr val="FFFF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5157" y="1943102"/>
                <a:ext cx="2502903" cy="217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5" name="ZoneTexte 134">
                <a:extLst>
                  <a:ext uri="{FF2B5EF4-FFF2-40B4-BE49-F238E27FC236}">
                    <a16:creationId xmlns:a16="http://schemas.microsoft.com/office/drawing/2014/main" id="{E7E66737-12F5-4D37-A6D3-D5A646EF23E3}"/>
                  </a:ext>
                </a:extLst>
              </p:cNvPr>
              <p:cNvSpPr txBox="1"/>
              <p:nvPr/>
            </p:nvSpPr>
            <p:spPr>
              <a:xfrm>
                <a:off x="5316847" y="2568343"/>
                <a:ext cx="1239521" cy="1052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2800" b="1" dirty="0"/>
                  <a:t>H</a:t>
                </a:r>
              </a:p>
            </p:txBody>
          </p:sp>
        </p:grpSp>
        <p:cxnSp>
          <p:nvCxnSpPr>
            <p:cNvPr id="130" name="Connecteur droit 129">
              <a:extLst>
                <a:ext uri="{FF2B5EF4-FFF2-40B4-BE49-F238E27FC236}">
                  <a16:creationId xmlns:a16="http://schemas.microsoft.com/office/drawing/2014/main" id="{AFDAD10A-81BE-425D-AEA4-0A18197A17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57267" y="4055643"/>
              <a:ext cx="460888" cy="1"/>
            </a:xfrm>
            <a:prstGeom prst="line">
              <a:avLst/>
            </a:prstGeom>
            <a:ln w="76200">
              <a:solidFill>
                <a:schemeClr val="tx1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1" name="Groupe 130">
              <a:extLst>
                <a:ext uri="{FF2B5EF4-FFF2-40B4-BE49-F238E27FC236}">
                  <a16:creationId xmlns:a16="http://schemas.microsoft.com/office/drawing/2014/main" id="{0617A7C5-6003-4021-90F8-0DAA65AD1D1E}"/>
                </a:ext>
              </a:extLst>
            </p:cNvPr>
            <p:cNvGrpSpPr/>
            <p:nvPr/>
          </p:nvGrpSpPr>
          <p:grpSpPr>
            <a:xfrm>
              <a:off x="1654622" y="3515175"/>
              <a:ext cx="1244581" cy="1080938"/>
              <a:chOff x="4685157" y="1943102"/>
              <a:chExt cx="2502903" cy="2173812"/>
            </a:xfrm>
          </p:grpSpPr>
          <p:pic>
            <p:nvPicPr>
              <p:cNvPr id="132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276F21BF-8F6F-438A-877E-06C2097667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prstClr val="black"/>
                  <a:srgbClr val="FFFF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5157" y="1943102"/>
                <a:ext cx="2502903" cy="217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3" name="ZoneTexte 132">
                <a:extLst>
                  <a:ext uri="{FF2B5EF4-FFF2-40B4-BE49-F238E27FC236}">
                    <a16:creationId xmlns:a16="http://schemas.microsoft.com/office/drawing/2014/main" id="{24A31B04-8628-4B52-A8A9-4AC78876B739}"/>
                  </a:ext>
                </a:extLst>
              </p:cNvPr>
              <p:cNvSpPr txBox="1"/>
              <p:nvPr/>
            </p:nvSpPr>
            <p:spPr>
              <a:xfrm>
                <a:off x="5316847" y="2568343"/>
                <a:ext cx="1239521" cy="1052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2800" b="1" dirty="0"/>
                  <a:t>H</a:t>
                </a:r>
              </a:p>
            </p:txBody>
          </p:sp>
        </p:grpSp>
      </p:grpSp>
      <p:sp>
        <p:nvSpPr>
          <p:cNvPr id="54" name="Titre 1">
            <a:extLst>
              <a:ext uri="{FF2B5EF4-FFF2-40B4-BE49-F238E27FC236}">
                <a16:creationId xmlns:a16="http://schemas.microsoft.com/office/drawing/2014/main" id="{2F82DECE-B065-4536-AA00-333396454B57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4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p.180 à 184</a:t>
            </a:r>
          </a:p>
        </p:txBody>
      </p:sp>
    </p:spTree>
    <p:extLst>
      <p:ext uri="{BB962C8B-B14F-4D97-AF65-F5344CB8AC3E}">
        <p14:creationId xmlns:p14="http://schemas.microsoft.com/office/powerpoint/2010/main" val="40391144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FE30C0-7142-486C-AA46-D06A92E80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Séquence des événements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2F74C3-0913-44E0-BFB6-56CED7113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712" y="2070173"/>
            <a:ext cx="11632018" cy="93020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CA" sz="3600" b="1" dirty="0"/>
              <a:t>2 H</a:t>
            </a:r>
            <a:r>
              <a:rPr lang="fr-CA" sz="3600" b="1" baseline="-25000" dirty="0"/>
              <a:t>2(g)</a:t>
            </a:r>
            <a:r>
              <a:rPr lang="fr-CA" sz="3600" b="1" dirty="0"/>
              <a:t>      +        O</a:t>
            </a:r>
            <a:r>
              <a:rPr lang="fr-CA" sz="3600" b="1" baseline="-25000" dirty="0"/>
              <a:t>2(g)                     </a:t>
            </a:r>
            <a:r>
              <a:rPr lang="fr-CA" sz="3600" b="1" dirty="0"/>
              <a:t> </a:t>
            </a:r>
            <a:r>
              <a:rPr lang="fr-CA" sz="3600" b="1" dirty="0">
                <a:sym typeface="Wingdings" pitchFamily="2" charset="2"/>
              </a:rPr>
              <a:t>                   2 H</a:t>
            </a:r>
            <a:r>
              <a:rPr lang="fr-CA" sz="3600" b="1" baseline="-25000" dirty="0">
                <a:sym typeface="Wingdings" pitchFamily="2" charset="2"/>
              </a:rPr>
              <a:t>2</a:t>
            </a:r>
            <a:r>
              <a:rPr lang="fr-CA" sz="3600" b="1" dirty="0">
                <a:sym typeface="Wingdings" pitchFamily="2" charset="2"/>
              </a:rPr>
              <a:t>O</a:t>
            </a:r>
            <a:r>
              <a:rPr lang="fr-CA" sz="3600" b="1" baseline="-25000" dirty="0">
                <a:sym typeface="Wingdings" pitchFamily="2" charset="2"/>
              </a:rPr>
              <a:t>(l)</a:t>
            </a:r>
            <a:endParaRPr lang="fr-CA" sz="3600" b="1" dirty="0"/>
          </a:p>
        </p:txBody>
      </p: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2ECA0C2D-76B3-4627-95D9-F20F4175B0FA}"/>
              </a:ext>
            </a:extLst>
          </p:cNvPr>
          <p:cNvGrpSpPr/>
          <p:nvPr/>
        </p:nvGrpSpPr>
        <p:grpSpPr>
          <a:xfrm>
            <a:off x="6995724" y="4245902"/>
            <a:ext cx="1134073" cy="850131"/>
            <a:chOff x="3969216" y="4098284"/>
            <a:chExt cx="1441969" cy="1080939"/>
          </a:xfrm>
        </p:grpSpPr>
        <p:grpSp>
          <p:nvGrpSpPr>
            <p:cNvPr id="58" name="Groupe 57">
              <a:extLst>
                <a:ext uri="{FF2B5EF4-FFF2-40B4-BE49-F238E27FC236}">
                  <a16:creationId xmlns:a16="http://schemas.microsoft.com/office/drawing/2014/main" id="{64B90CE7-C1E3-4219-A3A6-15F4D06CFDCE}"/>
                </a:ext>
              </a:extLst>
            </p:cNvPr>
            <p:cNvGrpSpPr/>
            <p:nvPr/>
          </p:nvGrpSpPr>
          <p:grpSpPr>
            <a:xfrm>
              <a:off x="3969216" y="4098284"/>
              <a:ext cx="1244581" cy="1080939"/>
              <a:chOff x="4685157" y="1943102"/>
              <a:chExt cx="2502903" cy="2173812"/>
            </a:xfrm>
          </p:grpSpPr>
          <p:pic>
            <p:nvPicPr>
              <p:cNvPr id="64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780E3826-7032-442B-80AE-340CFA8486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5157" y="1943102"/>
                <a:ext cx="2502903" cy="217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5" name="ZoneTexte 64">
                <a:extLst>
                  <a:ext uri="{FF2B5EF4-FFF2-40B4-BE49-F238E27FC236}">
                    <a16:creationId xmlns:a16="http://schemas.microsoft.com/office/drawing/2014/main" id="{871FC272-2222-4C50-85B7-5B460351019F}"/>
                  </a:ext>
                </a:extLst>
              </p:cNvPr>
              <p:cNvSpPr txBox="1"/>
              <p:nvPr/>
            </p:nvSpPr>
            <p:spPr>
              <a:xfrm>
                <a:off x="5316846" y="2568345"/>
                <a:ext cx="1239520" cy="1180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2400" b="1" dirty="0"/>
                  <a:t>O</a:t>
                </a:r>
              </a:p>
            </p:txBody>
          </p:sp>
        </p:grpSp>
        <p:cxnSp>
          <p:nvCxnSpPr>
            <p:cNvPr id="59" name="Connecteur droit 58">
              <a:extLst>
                <a:ext uri="{FF2B5EF4-FFF2-40B4-BE49-F238E27FC236}">
                  <a16:creationId xmlns:a16="http://schemas.microsoft.com/office/drawing/2014/main" id="{6AC546C7-8822-4E7A-9C1B-81425B706F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50297" y="4669976"/>
              <a:ext cx="460888" cy="1"/>
            </a:xfrm>
            <a:prstGeom prst="line">
              <a:avLst/>
            </a:prstGeom>
            <a:ln w="76200">
              <a:solidFill>
                <a:schemeClr val="tx1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794412FF-9896-4BD8-BEE0-DBA05B33C6A5}"/>
              </a:ext>
            </a:extLst>
          </p:cNvPr>
          <p:cNvGrpSpPr/>
          <p:nvPr/>
        </p:nvGrpSpPr>
        <p:grpSpPr>
          <a:xfrm>
            <a:off x="544466" y="3991383"/>
            <a:ext cx="1931640" cy="850131"/>
            <a:chOff x="443131" y="3515175"/>
            <a:chExt cx="2456072" cy="1080938"/>
          </a:xfrm>
        </p:grpSpPr>
        <p:grpSp>
          <p:nvGrpSpPr>
            <p:cNvPr id="67" name="Groupe 66">
              <a:extLst>
                <a:ext uri="{FF2B5EF4-FFF2-40B4-BE49-F238E27FC236}">
                  <a16:creationId xmlns:a16="http://schemas.microsoft.com/office/drawing/2014/main" id="{11842C00-4460-4347-9CBD-C3E7F9CCC6AA}"/>
                </a:ext>
              </a:extLst>
            </p:cNvPr>
            <p:cNvGrpSpPr/>
            <p:nvPr/>
          </p:nvGrpSpPr>
          <p:grpSpPr>
            <a:xfrm>
              <a:off x="443131" y="3515175"/>
              <a:ext cx="1244581" cy="1080938"/>
              <a:chOff x="4685157" y="1943102"/>
              <a:chExt cx="2502903" cy="2173812"/>
            </a:xfrm>
          </p:grpSpPr>
          <p:pic>
            <p:nvPicPr>
              <p:cNvPr id="78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4B5759C2-6039-4ACA-BD2D-109C9142FC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prstClr val="black"/>
                  <a:srgbClr val="FFFF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5157" y="1943102"/>
                <a:ext cx="2502903" cy="217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0" name="ZoneTexte 89">
                <a:extLst>
                  <a:ext uri="{FF2B5EF4-FFF2-40B4-BE49-F238E27FC236}">
                    <a16:creationId xmlns:a16="http://schemas.microsoft.com/office/drawing/2014/main" id="{23292A38-98BE-4AC1-A934-4FC10E4448B4}"/>
                  </a:ext>
                </a:extLst>
              </p:cNvPr>
              <p:cNvSpPr txBox="1"/>
              <p:nvPr/>
            </p:nvSpPr>
            <p:spPr>
              <a:xfrm>
                <a:off x="5316846" y="2568342"/>
                <a:ext cx="1239520" cy="1180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2400" b="1" dirty="0"/>
                  <a:t>H</a:t>
                </a:r>
              </a:p>
            </p:txBody>
          </p:sp>
        </p:grpSp>
        <p:cxnSp>
          <p:nvCxnSpPr>
            <p:cNvPr id="68" name="Connecteur droit 67">
              <a:extLst>
                <a:ext uri="{FF2B5EF4-FFF2-40B4-BE49-F238E27FC236}">
                  <a16:creationId xmlns:a16="http://schemas.microsoft.com/office/drawing/2014/main" id="{F469C3F9-BFD4-4750-B71C-CAD69CAEDE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57267" y="4055643"/>
              <a:ext cx="460888" cy="1"/>
            </a:xfrm>
            <a:prstGeom prst="line">
              <a:avLst/>
            </a:prstGeom>
            <a:ln w="76200">
              <a:solidFill>
                <a:schemeClr val="tx1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Groupe 68">
              <a:extLst>
                <a:ext uri="{FF2B5EF4-FFF2-40B4-BE49-F238E27FC236}">
                  <a16:creationId xmlns:a16="http://schemas.microsoft.com/office/drawing/2014/main" id="{56F7BDED-9891-48D9-8EEB-0A03AD42AA2B}"/>
                </a:ext>
              </a:extLst>
            </p:cNvPr>
            <p:cNvGrpSpPr/>
            <p:nvPr/>
          </p:nvGrpSpPr>
          <p:grpSpPr>
            <a:xfrm>
              <a:off x="1654622" y="3515175"/>
              <a:ext cx="1244581" cy="1080938"/>
              <a:chOff x="4685157" y="1943102"/>
              <a:chExt cx="2502903" cy="2173812"/>
            </a:xfrm>
          </p:grpSpPr>
          <p:pic>
            <p:nvPicPr>
              <p:cNvPr id="70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71CF7F38-B1F5-42CF-960C-FBD6519FB7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prstClr val="black"/>
                  <a:srgbClr val="FFFF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5157" y="1943102"/>
                <a:ext cx="2502903" cy="217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1" name="ZoneTexte 70">
                <a:extLst>
                  <a:ext uri="{FF2B5EF4-FFF2-40B4-BE49-F238E27FC236}">
                    <a16:creationId xmlns:a16="http://schemas.microsoft.com/office/drawing/2014/main" id="{A908FBB4-C0BF-496D-B63E-8F166752D4FE}"/>
                  </a:ext>
                </a:extLst>
              </p:cNvPr>
              <p:cNvSpPr txBox="1"/>
              <p:nvPr/>
            </p:nvSpPr>
            <p:spPr>
              <a:xfrm>
                <a:off x="5316846" y="2568342"/>
                <a:ext cx="1239520" cy="1180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2400" b="1" dirty="0"/>
                  <a:t>H</a:t>
                </a:r>
              </a:p>
            </p:txBody>
          </p:sp>
        </p:grpSp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9F83F8C6-CB56-4C3C-B1A6-DB7B6907045A}"/>
              </a:ext>
            </a:extLst>
          </p:cNvPr>
          <p:cNvGrpSpPr/>
          <p:nvPr/>
        </p:nvGrpSpPr>
        <p:grpSpPr>
          <a:xfrm>
            <a:off x="9178785" y="3884267"/>
            <a:ext cx="2443427" cy="1515982"/>
            <a:chOff x="8712560" y="2844934"/>
            <a:chExt cx="3106807" cy="1927565"/>
          </a:xfrm>
        </p:grpSpPr>
        <p:grpSp>
          <p:nvGrpSpPr>
            <p:cNvPr id="93" name="Groupe 92">
              <a:extLst>
                <a:ext uri="{FF2B5EF4-FFF2-40B4-BE49-F238E27FC236}">
                  <a16:creationId xmlns:a16="http://schemas.microsoft.com/office/drawing/2014/main" id="{04A3D5BC-E4E4-4EB0-8690-CE4E650FCDBC}"/>
                </a:ext>
              </a:extLst>
            </p:cNvPr>
            <p:cNvGrpSpPr/>
            <p:nvPr/>
          </p:nvGrpSpPr>
          <p:grpSpPr>
            <a:xfrm>
              <a:off x="9719120" y="3691560"/>
              <a:ext cx="1244581" cy="1080939"/>
              <a:chOff x="4685157" y="1943102"/>
              <a:chExt cx="2502903" cy="2173812"/>
            </a:xfrm>
          </p:grpSpPr>
          <p:pic>
            <p:nvPicPr>
              <p:cNvPr id="119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D360415B-B61D-4EF4-9C4A-7212652CE1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5157" y="1943102"/>
                <a:ext cx="2502903" cy="217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0" name="ZoneTexte 119">
                <a:extLst>
                  <a:ext uri="{FF2B5EF4-FFF2-40B4-BE49-F238E27FC236}">
                    <a16:creationId xmlns:a16="http://schemas.microsoft.com/office/drawing/2014/main" id="{6700CBAE-432A-4F3E-BFDF-1B671186ED59}"/>
                  </a:ext>
                </a:extLst>
              </p:cNvPr>
              <p:cNvSpPr txBox="1"/>
              <p:nvPr/>
            </p:nvSpPr>
            <p:spPr>
              <a:xfrm>
                <a:off x="5316846" y="2568344"/>
                <a:ext cx="1239520" cy="1180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2400" b="1" dirty="0"/>
                  <a:t>O</a:t>
                </a:r>
              </a:p>
            </p:txBody>
          </p:sp>
        </p:grpSp>
        <p:cxnSp>
          <p:nvCxnSpPr>
            <p:cNvPr id="94" name="Connecteur droit 93">
              <a:extLst>
                <a:ext uri="{FF2B5EF4-FFF2-40B4-BE49-F238E27FC236}">
                  <a16:creationId xmlns:a16="http://schemas.microsoft.com/office/drawing/2014/main" id="{72AD3438-C8AE-4F42-A430-F62D5D86D5B7}"/>
                </a:ext>
              </a:extLst>
            </p:cNvPr>
            <p:cNvCxnSpPr>
              <a:cxnSpLocks/>
            </p:cNvCxnSpPr>
            <p:nvPr/>
          </p:nvCxnSpPr>
          <p:spPr>
            <a:xfrm>
              <a:off x="9615991" y="3691560"/>
              <a:ext cx="417240" cy="322338"/>
            </a:xfrm>
            <a:prstGeom prst="line">
              <a:avLst/>
            </a:prstGeom>
            <a:ln w="76200">
              <a:solidFill>
                <a:schemeClr val="tx1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cteur droit 94">
              <a:extLst>
                <a:ext uri="{FF2B5EF4-FFF2-40B4-BE49-F238E27FC236}">
                  <a16:creationId xmlns:a16="http://schemas.microsoft.com/office/drawing/2014/main" id="{818AEACB-6FD5-4888-93B9-EE89DC3532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537241" y="3609644"/>
              <a:ext cx="372889" cy="400098"/>
            </a:xfrm>
            <a:prstGeom prst="line">
              <a:avLst/>
            </a:prstGeom>
            <a:ln w="76200">
              <a:solidFill>
                <a:schemeClr val="tx1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oupe 112">
              <a:extLst>
                <a:ext uri="{FF2B5EF4-FFF2-40B4-BE49-F238E27FC236}">
                  <a16:creationId xmlns:a16="http://schemas.microsoft.com/office/drawing/2014/main" id="{079670D7-CD48-42AF-9CC5-49488A113BA6}"/>
                </a:ext>
              </a:extLst>
            </p:cNvPr>
            <p:cNvGrpSpPr/>
            <p:nvPr/>
          </p:nvGrpSpPr>
          <p:grpSpPr>
            <a:xfrm>
              <a:off x="8712560" y="2932959"/>
              <a:ext cx="1244581" cy="1080938"/>
              <a:chOff x="4685157" y="1943102"/>
              <a:chExt cx="2502903" cy="2173812"/>
            </a:xfrm>
          </p:grpSpPr>
          <p:pic>
            <p:nvPicPr>
              <p:cNvPr id="117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F0EF0F23-DCE0-4AAC-B195-294686E410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prstClr val="black"/>
                  <a:srgbClr val="FFFF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5157" y="1943102"/>
                <a:ext cx="2502903" cy="217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8" name="ZoneTexte 117">
                <a:extLst>
                  <a:ext uri="{FF2B5EF4-FFF2-40B4-BE49-F238E27FC236}">
                    <a16:creationId xmlns:a16="http://schemas.microsoft.com/office/drawing/2014/main" id="{DDD90CD4-62BB-4E57-B3AA-88FB8F0BEDCB}"/>
                  </a:ext>
                </a:extLst>
              </p:cNvPr>
              <p:cNvSpPr txBox="1"/>
              <p:nvPr/>
            </p:nvSpPr>
            <p:spPr>
              <a:xfrm>
                <a:off x="5316846" y="2568342"/>
                <a:ext cx="1239520" cy="1180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2400" b="1" dirty="0"/>
                  <a:t>H</a:t>
                </a:r>
              </a:p>
            </p:txBody>
          </p:sp>
        </p:grpSp>
        <p:grpSp>
          <p:nvGrpSpPr>
            <p:cNvPr id="114" name="Groupe 113">
              <a:extLst>
                <a:ext uri="{FF2B5EF4-FFF2-40B4-BE49-F238E27FC236}">
                  <a16:creationId xmlns:a16="http://schemas.microsoft.com/office/drawing/2014/main" id="{80386644-B565-4754-A867-956029D1B9D5}"/>
                </a:ext>
              </a:extLst>
            </p:cNvPr>
            <p:cNvGrpSpPr/>
            <p:nvPr/>
          </p:nvGrpSpPr>
          <p:grpSpPr>
            <a:xfrm>
              <a:off x="10574786" y="2844934"/>
              <a:ext cx="1244581" cy="1080938"/>
              <a:chOff x="4685157" y="1943102"/>
              <a:chExt cx="2502903" cy="2173812"/>
            </a:xfrm>
          </p:grpSpPr>
          <p:pic>
            <p:nvPicPr>
              <p:cNvPr id="115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5BD32677-E462-4939-AD01-4410375811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prstClr val="black"/>
                  <a:srgbClr val="FFFF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5157" y="1943102"/>
                <a:ext cx="2502903" cy="217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6" name="ZoneTexte 115">
                <a:extLst>
                  <a:ext uri="{FF2B5EF4-FFF2-40B4-BE49-F238E27FC236}">
                    <a16:creationId xmlns:a16="http://schemas.microsoft.com/office/drawing/2014/main" id="{AC816EAE-E61A-4D6C-A2F9-0C1D4B33B5B8}"/>
                  </a:ext>
                </a:extLst>
              </p:cNvPr>
              <p:cNvSpPr txBox="1"/>
              <p:nvPr/>
            </p:nvSpPr>
            <p:spPr>
              <a:xfrm>
                <a:off x="5316846" y="2568342"/>
                <a:ext cx="1239520" cy="1180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2400" b="1" dirty="0"/>
                  <a:t>H</a:t>
                </a:r>
              </a:p>
            </p:txBody>
          </p:sp>
        </p:grpSp>
      </p:grpSp>
      <p:grpSp>
        <p:nvGrpSpPr>
          <p:cNvPr id="121" name="Groupe 120">
            <a:extLst>
              <a:ext uri="{FF2B5EF4-FFF2-40B4-BE49-F238E27FC236}">
                <a16:creationId xmlns:a16="http://schemas.microsoft.com/office/drawing/2014/main" id="{382250DB-D094-4989-B112-9785CD34D4CB}"/>
              </a:ext>
            </a:extLst>
          </p:cNvPr>
          <p:cNvGrpSpPr/>
          <p:nvPr/>
        </p:nvGrpSpPr>
        <p:grpSpPr>
          <a:xfrm>
            <a:off x="9142198" y="5083312"/>
            <a:ext cx="2443427" cy="1515982"/>
            <a:chOff x="8712560" y="2844934"/>
            <a:chExt cx="3106807" cy="1927565"/>
          </a:xfrm>
        </p:grpSpPr>
        <p:grpSp>
          <p:nvGrpSpPr>
            <p:cNvPr id="122" name="Groupe 121">
              <a:extLst>
                <a:ext uri="{FF2B5EF4-FFF2-40B4-BE49-F238E27FC236}">
                  <a16:creationId xmlns:a16="http://schemas.microsoft.com/office/drawing/2014/main" id="{3A42D6C0-9598-4AA6-98AF-D57F91BAA493}"/>
                </a:ext>
              </a:extLst>
            </p:cNvPr>
            <p:cNvGrpSpPr/>
            <p:nvPr/>
          </p:nvGrpSpPr>
          <p:grpSpPr>
            <a:xfrm>
              <a:off x="9719120" y="3691560"/>
              <a:ext cx="1244581" cy="1080939"/>
              <a:chOff x="4685157" y="1943102"/>
              <a:chExt cx="2502903" cy="2173812"/>
            </a:xfrm>
          </p:grpSpPr>
          <p:pic>
            <p:nvPicPr>
              <p:cNvPr id="131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F535097C-E8D8-41D3-BD2A-D5E8879C7C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5157" y="1943102"/>
                <a:ext cx="2502903" cy="217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2" name="ZoneTexte 131">
                <a:extLst>
                  <a:ext uri="{FF2B5EF4-FFF2-40B4-BE49-F238E27FC236}">
                    <a16:creationId xmlns:a16="http://schemas.microsoft.com/office/drawing/2014/main" id="{1FB2B2B6-90D1-4FD9-900C-9DA9F6B33905}"/>
                  </a:ext>
                </a:extLst>
              </p:cNvPr>
              <p:cNvSpPr txBox="1"/>
              <p:nvPr/>
            </p:nvSpPr>
            <p:spPr>
              <a:xfrm>
                <a:off x="5316846" y="2568344"/>
                <a:ext cx="1239520" cy="1180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2400" b="1" dirty="0"/>
                  <a:t>O</a:t>
                </a:r>
              </a:p>
            </p:txBody>
          </p:sp>
        </p:grpSp>
        <p:cxnSp>
          <p:nvCxnSpPr>
            <p:cNvPr id="123" name="Connecteur droit 122">
              <a:extLst>
                <a:ext uri="{FF2B5EF4-FFF2-40B4-BE49-F238E27FC236}">
                  <a16:creationId xmlns:a16="http://schemas.microsoft.com/office/drawing/2014/main" id="{CDD02724-9A63-4B52-A3B9-0EE35063F2C0}"/>
                </a:ext>
              </a:extLst>
            </p:cNvPr>
            <p:cNvCxnSpPr>
              <a:cxnSpLocks/>
            </p:cNvCxnSpPr>
            <p:nvPr/>
          </p:nvCxnSpPr>
          <p:spPr>
            <a:xfrm>
              <a:off x="9615991" y="3691560"/>
              <a:ext cx="417240" cy="322338"/>
            </a:xfrm>
            <a:prstGeom prst="line">
              <a:avLst/>
            </a:prstGeom>
            <a:ln w="76200">
              <a:solidFill>
                <a:schemeClr val="tx1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cteur droit 123">
              <a:extLst>
                <a:ext uri="{FF2B5EF4-FFF2-40B4-BE49-F238E27FC236}">
                  <a16:creationId xmlns:a16="http://schemas.microsoft.com/office/drawing/2014/main" id="{3D034FB1-1700-436E-A71A-35496E3210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537241" y="3609644"/>
              <a:ext cx="372889" cy="400098"/>
            </a:xfrm>
            <a:prstGeom prst="line">
              <a:avLst/>
            </a:prstGeom>
            <a:ln w="76200">
              <a:solidFill>
                <a:schemeClr val="tx1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5" name="Groupe 124">
              <a:extLst>
                <a:ext uri="{FF2B5EF4-FFF2-40B4-BE49-F238E27FC236}">
                  <a16:creationId xmlns:a16="http://schemas.microsoft.com/office/drawing/2014/main" id="{95CC425C-3B8E-4317-8752-171B88655671}"/>
                </a:ext>
              </a:extLst>
            </p:cNvPr>
            <p:cNvGrpSpPr/>
            <p:nvPr/>
          </p:nvGrpSpPr>
          <p:grpSpPr>
            <a:xfrm>
              <a:off x="8712560" y="2932959"/>
              <a:ext cx="1244581" cy="1080938"/>
              <a:chOff x="4685157" y="1943102"/>
              <a:chExt cx="2502903" cy="2173812"/>
            </a:xfrm>
          </p:grpSpPr>
          <p:pic>
            <p:nvPicPr>
              <p:cNvPr id="129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9E76F4A3-3D32-4680-8A21-4DEAE20B20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prstClr val="black"/>
                  <a:srgbClr val="FFFF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5157" y="1943102"/>
                <a:ext cx="2502903" cy="217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0" name="ZoneTexte 129">
                <a:extLst>
                  <a:ext uri="{FF2B5EF4-FFF2-40B4-BE49-F238E27FC236}">
                    <a16:creationId xmlns:a16="http://schemas.microsoft.com/office/drawing/2014/main" id="{FC5737DC-0FF7-4E9D-AA30-16A9A7251C39}"/>
                  </a:ext>
                </a:extLst>
              </p:cNvPr>
              <p:cNvSpPr txBox="1"/>
              <p:nvPr/>
            </p:nvSpPr>
            <p:spPr>
              <a:xfrm>
                <a:off x="5316846" y="2568342"/>
                <a:ext cx="1239520" cy="1180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2400" b="1" dirty="0"/>
                  <a:t>H</a:t>
                </a:r>
              </a:p>
            </p:txBody>
          </p:sp>
        </p:grpSp>
        <p:grpSp>
          <p:nvGrpSpPr>
            <p:cNvPr id="126" name="Groupe 125">
              <a:extLst>
                <a:ext uri="{FF2B5EF4-FFF2-40B4-BE49-F238E27FC236}">
                  <a16:creationId xmlns:a16="http://schemas.microsoft.com/office/drawing/2014/main" id="{172800E0-98E4-4191-84A6-F9A3A88489F4}"/>
                </a:ext>
              </a:extLst>
            </p:cNvPr>
            <p:cNvGrpSpPr/>
            <p:nvPr/>
          </p:nvGrpSpPr>
          <p:grpSpPr>
            <a:xfrm>
              <a:off x="10574786" y="2844934"/>
              <a:ext cx="1244581" cy="1080938"/>
              <a:chOff x="4685157" y="1943102"/>
              <a:chExt cx="2502903" cy="2173812"/>
            </a:xfrm>
          </p:grpSpPr>
          <p:pic>
            <p:nvPicPr>
              <p:cNvPr id="127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24684673-65E7-4719-8AEF-688AA7D0D3C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prstClr val="black"/>
                  <a:srgbClr val="FFFF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5157" y="1943102"/>
                <a:ext cx="2502903" cy="217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8" name="ZoneTexte 127">
                <a:extLst>
                  <a:ext uri="{FF2B5EF4-FFF2-40B4-BE49-F238E27FC236}">
                    <a16:creationId xmlns:a16="http://schemas.microsoft.com/office/drawing/2014/main" id="{477B9246-F792-446A-868F-058F112E1C02}"/>
                  </a:ext>
                </a:extLst>
              </p:cNvPr>
              <p:cNvSpPr txBox="1"/>
              <p:nvPr/>
            </p:nvSpPr>
            <p:spPr>
              <a:xfrm>
                <a:off x="5316846" y="2568342"/>
                <a:ext cx="1239520" cy="1180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2400" b="1" dirty="0"/>
                  <a:t>H</a:t>
                </a:r>
              </a:p>
            </p:txBody>
          </p:sp>
        </p:grpSp>
      </p:grpSp>
      <p:grpSp>
        <p:nvGrpSpPr>
          <p:cNvPr id="133" name="Groupe 132">
            <a:extLst>
              <a:ext uri="{FF2B5EF4-FFF2-40B4-BE49-F238E27FC236}">
                <a16:creationId xmlns:a16="http://schemas.microsoft.com/office/drawing/2014/main" id="{E1A45431-9B81-4A67-A957-C656ABE5A406}"/>
              </a:ext>
            </a:extLst>
          </p:cNvPr>
          <p:cNvGrpSpPr/>
          <p:nvPr/>
        </p:nvGrpSpPr>
        <p:grpSpPr>
          <a:xfrm>
            <a:off x="531454" y="5414165"/>
            <a:ext cx="1931640" cy="850131"/>
            <a:chOff x="443131" y="3515175"/>
            <a:chExt cx="2456072" cy="1080938"/>
          </a:xfrm>
        </p:grpSpPr>
        <p:grpSp>
          <p:nvGrpSpPr>
            <p:cNvPr id="134" name="Groupe 133">
              <a:extLst>
                <a:ext uri="{FF2B5EF4-FFF2-40B4-BE49-F238E27FC236}">
                  <a16:creationId xmlns:a16="http://schemas.microsoft.com/office/drawing/2014/main" id="{41AD763B-1616-4368-A7FA-777A5A838266}"/>
                </a:ext>
              </a:extLst>
            </p:cNvPr>
            <p:cNvGrpSpPr/>
            <p:nvPr/>
          </p:nvGrpSpPr>
          <p:grpSpPr>
            <a:xfrm>
              <a:off x="443131" y="3515175"/>
              <a:ext cx="1244581" cy="1080938"/>
              <a:chOff x="4685157" y="1943102"/>
              <a:chExt cx="2502903" cy="2173812"/>
            </a:xfrm>
          </p:grpSpPr>
          <p:pic>
            <p:nvPicPr>
              <p:cNvPr id="139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CC2F28FF-FB72-4BC4-B2BC-15BFC0E498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prstClr val="black"/>
                  <a:srgbClr val="FFFF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5157" y="1943102"/>
                <a:ext cx="2502903" cy="217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0" name="ZoneTexte 139">
                <a:extLst>
                  <a:ext uri="{FF2B5EF4-FFF2-40B4-BE49-F238E27FC236}">
                    <a16:creationId xmlns:a16="http://schemas.microsoft.com/office/drawing/2014/main" id="{66B50F5D-0BF1-440D-8592-78446734D0AF}"/>
                  </a:ext>
                </a:extLst>
              </p:cNvPr>
              <p:cNvSpPr txBox="1"/>
              <p:nvPr/>
            </p:nvSpPr>
            <p:spPr>
              <a:xfrm>
                <a:off x="5316846" y="2568342"/>
                <a:ext cx="1239520" cy="1180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2400" b="1" dirty="0"/>
                  <a:t>H</a:t>
                </a:r>
              </a:p>
            </p:txBody>
          </p:sp>
        </p:grpSp>
        <p:cxnSp>
          <p:nvCxnSpPr>
            <p:cNvPr id="135" name="Connecteur droit 134">
              <a:extLst>
                <a:ext uri="{FF2B5EF4-FFF2-40B4-BE49-F238E27FC236}">
                  <a16:creationId xmlns:a16="http://schemas.microsoft.com/office/drawing/2014/main" id="{109C496C-BBE8-496A-92DE-4FE8966D78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57267" y="4055643"/>
              <a:ext cx="460888" cy="1"/>
            </a:xfrm>
            <a:prstGeom prst="line">
              <a:avLst/>
            </a:prstGeom>
            <a:ln w="76200">
              <a:solidFill>
                <a:schemeClr val="tx1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6" name="Groupe 135">
              <a:extLst>
                <a:ext uri="{FF2B5EF4-FFF2-40B4-BE49-F238E27FC236}">
                  <a16:creationId xmlns:a16="http://schemas.microsoft.com/office/drawing/2014/main" id="{3402D0BE-5539-40C6-87D4-863A3AA1B6F5}"/>
                </a:ext>
              </a:extLst>
            </p:cNvPr>
            <p:cNvGrpSpPr/>
            <p:nvPr/>
          </p:nvGrpSpPr>
          <p:grpSpPr>
            <a:xfrm>
              <a:off x="1654622" y="3515175"/>
              <a:ext cx="1244581" cy="1080938"/>
              <a:chOff x="4685157" y="1943102"/>
              <a:chExt cx="2502903" cy="2173812"/>
            </a:xfrm>
          </p:grpSpPr>
          <p:pic>
            <p:nvPicPr>
              <p:cNvPr id="137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746388EA-EB56-47D5-9A8A-9A0ADF0EBE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prstClr val="black"/>
                  <a:srgbClr val="FFFF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5157" y="1943102"/>
                <a:ext cx="2502903" cy="217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8" name="ZoneTexte 137">
                <a:extLst>
                  <a:ext uri="{FF2B5EF4-FFF2-40B4-BE49-F238E27FC236}">
                    <a16:creationId xmlns:a16="http://schemas.microsoft.com/office/drawing/2014/main" id="{06ADA077-7BC6-4D57-8645-E70FF1100ECF}"/>
                  </a:ext>
                </a:extLst>
              </p:cNvPr>
              <p:cNvSpPr txBox="1"/>
              <p:nvPr/>
            </p:nvSpPr>
            <p:spPr>
              <a:xfrm>
                <a:off x="5316846" y="2568342"/>
                <a:ext cx="1239520" cy="1180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2400" b="1" dirty="0"/>
                  <a:t>H</a:t>
                </a:r>
              </a:p>
            </p:txBody>
          </p:sp>
        </p:grpSp>
      </p:grpSp>
      <p:grpSp>
        <p:nvGrpSpPr>
          <p:cNvPr id="141" name="Groupe 140">
            <a:extLst>
              <a:ext uri="{FF2B5EF4-FFF2-40B4-BE49-F238E27FC236}">
                <a16:creationId xmlns:a16="http://schemas.microsoft.com/office/drawing/2014/main" id="{0A4BC6CF-C2FD-4346-A990-37156B45FBC2}"/>
              </a:ext>
            </a:extLst>
          </p:cNvPr>
          <p:cNvGrpSpPr/>
          <p:nvPr/>
        </p:nvGrpSpPr>
        <p:grpSpPr>
          <a:xfrm>
            <a:off x="5366629" y="4143631"/>
            <a:ext cx="1160070" cy="850131"/>
            <a:chOff x="443131" y="3515175"/>
            <a:chExt cx="1475024" cy="1080938"/>
          </a:xfrm>
        </p:grpSpPr>
        <p:grpSp>
          <p:nvGrpSpPr>
            <p:cNvPr id="142" name="Groupe 141">
              <a:extLst>
                <a:ext uri="{FF2B5EF4-FFF2-40B4-BE49-F238E27FC236}">
                  <a16:creationId xmlns:a16="http://schemas.microsoft.com/office/drawing/2014/main" id="{E806EC62-2C32-4CF8-9E31-8C01EB0F3693}"/>
                </a:ext>
              </a:extLst>
            </p:cNvPr>
            <p:cNvGrpSpPr/>
            <p:nvPr/>
          </p:nvGrpSpPr>
          <p:grpSpPr>
            <a:xfrm>
              <a:off x="443131" y="3515175"/>
              <a:ext cx="1244581" cy="1080938"/>
              <a:chOff x="4685157" y="1943102"/>
              <a:chExt cx="2502903" cy="2173812"/>
            </a:xfrm>
          </p:grpSpPr>
          <p:pic>
            <p:nvPicPr>
              <p:cNvPr id="147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CA59B113-08E5-4AF3-9360-A536054034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prstClr val="black"/>
                  <a:srgbClr val="FFFF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5157" y="1943102"/>
                <a:ext cx="2502903" cy="217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8" name="ZoneTexte 147">
                <a:extLst>
                  <a:ext uri="{FF2B5EF4-FFF2-40B4-BE49-F238E27FC236}">
                    <a16:creationId xmlns:a16="http://schemas.microsoft.com/office/drawing/2014/main" id="{48B8A6D1-4C85-4AE3-810B-B8A54A648378}"/>
                  </a:ext>
                </a:extLst>
              </p:cNvPr>
              <p:cNvSpPr txBox="1"/>
              <p:nvPr/>
            </p:nvSpPr>
            <p:spPr>
              <a:xfrm>
                <a:off x="5316846" y="2568342"/>
                <a:ext cx="1239520" cy="1180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2400" b="1" dirty="0"/>
                  <a:t>H</a:t>
                </a:r>
              </a:p>
            </p:txBody>
          </p:sp>
        </p:grpSp>
        <p:cxnSp>
          <p:nvCxnSpPr>
            <p:cNvPr id="143" name="Connecteur droit 142">
              <a:extLst>
                <a:ext uri="{FF2B5EF4-FFF2-40B4-BE49-F238E27FC236}">
                  <a16:creationId xmlns:a16="http://schemas.microsoft.com/office/drawing/2014/main" id="{C1A0F569-7B0A-4513-9BE2-D4B86EC08E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57267" y="4055643"/>
              <a:ext cx="460888" cy="1"/>
            </a:xfrm>
            <a:prstGeom prst="line">
              <a:avLst/>
            </a:prstGeom>
            <a:ln w="76200">
              <a:solidFill>
                <a:schemeClr val="tx1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9" name="Groupe 148">
            <a:extLst>
              <a:ext uri="{FF2B5EF4-FFF2-40B4-BE49-F238E27FC236}">
                <a16:creationId xmlns:a16="http://schemas.microsoft.com/office/drawing/2014/main" id="{3D2ED406-11F8-4719-91C8-71BD808DFB66}"/>
              </a:ext>
            </a:extLst>
          </p:cNvPr>
          <p:cNvGrpSpPr/>
          <p:nvPr/>
        </p:nvGrpSpPr>
        <p:grpSpPr>
          <a:xfrm>
            <a:off x="5897342" y="4712510"/>
            <a:ext cx="1160070" cy="850131"/>
            <a:chOff x="443131" y="3515175"/>
            <a:chExt cx="1475024" cy="1080938"/>
          </a:xfrm>
        </p:grpSpPr>
        <p:grpSp>
          <p:nvGrpSpPr>
            <p:cNvPr id="150" name="Groupe 149">
              <a:extLst>
                <a:ext uri="{FF2B5EF4-FFF2-40B4-BE49-F238E27FC236}">
                  <a16:creationId xmlns:a16="http://schemas.microsoft.com/office/drawing/2014/main" id="{347C4959-2072-4241-9FBA-D40816C5EC62}"/>
                </a:ext>
              </a:extLst>
            </p:cNvPr>
            <p:cNvGrpSpPr/>
            <p:nvPr/>
          </p:nvGrpSpPr>
          <p:grpSpPr>
            <a:xfrm>
              <a:off x="443131" y="3515175"/>
              <a:ext cx="1244581" cy="1080938"/>
              <a:chOff x="4685157" y="1943102"/>
              <a:chExt cx="2502903" cy="2173812"/>
            </a:xfrm>
          </p:grpSpPr>
          <p:pic>
            <p:nvPicPr>
              <p:cNvPr id="152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80055549-F284-4E32-943C-696C9CA17D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prstClr val="black"/>
                  <a:srgbClr val="FFFF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5157" y="1943102"/>
                <a:ext cx="2502903" cy="217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3" name="ZoneTexte 152">
                <a:extLst>
                  <a:ext uri="{FF2B5EF4-FFF2-40B4-BE49-F238E27FC236}">
                    <a16:creationId xmlns:a16="http://schemas.microsoft.com/office/drawing/2014/main" id="{22A1E7D9-0B42-4BF0-B881-69D391755440}"/>
                  </a:ext>
                </a:extLst>
              </p:cNvPr>
              <p:cNvSpPr txBox="1"/>
              <p:nvPr/>
            </p:nvSpPr>
            <p:spPr>
              <a:xfrm>
                <a:off x="5316846" y="2568342"/>
                <a:ext cx="1239520" cy="1180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2400" b="1" dirty="0"/>
                  <a:t>H</a:t>
                </a:r>
              </a:p>
            </p:txBody>
          </p:sp>
        </p:grpSp>
        <p:cxnSp>
          <p:nvCxnSpPr>
            <p:cNvPr id="151" name="Connecteur droit 150">
              <a:extLst>
                <a:ext uri="{FF2B5EF4-FFF2-40B4-BE49-F238E27FC236}">
                  <a16:creationId xmlns:a16="http://schemas.microsoft.com/office/drawing/2014/main" id="{E487E0E2-E836-4786-A8CE-CE2CB9281B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57267" y="4055643"/>
              <a:ext cx="460888" cy="1"/>
            </a:xfrm>
            <a:prstGeom prst="line">
              <a:avLst/>
            </a:prstGeom>
            <a:ln w="76200">
              <a:solidFill>
                <a:schemeClr val="tx1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4" name="Groupe 153">
            <a:extLst>
              <a:ext uri="{FF2B5EF4-FFF2-40B4-BE49-F238E27FC236}">
                <a16:creationId xmlns:a16="http://schemas.microsoft.com/office/drawing/2014/main" id="{3C8542C2-258D-4E09-ACF3-1C9E86C683CB}"/>
              </a:ext>
            </a:extLst>
          </p:cNvPr>
          <p:cNvGrpSpPr/>
          <p:nvPr/>
        </p:nvGrpSpPr>
        <p:grpSpPr>
          <a:xfrm>
            <a:off x="5348486" y="5209549"/>
            <a:ext cx="1160070" cy="850131"/>
            <a:chOff x="443131" y="3515175"/>
            <a:chExt cx="1475024" cy="1080938"/>
          </a:xfrm>
        </p:grpSpPr>
        <p:grpSp>
          <p:nvGrpSpPr>
            <p:cNvPr id="155" name="Groupe 154">
              <a:extLst>
                <a:ext uri="{FF2B5EF4-FFF2-40B4-BE49-F238E27FC236}">
                  <a16:creationId xmlns:a16="http://schemas.microsoft.com/office/drawing/2014/main" id="{9C452FBA-9359-4907-9758-7A44321EBCA8}"/>
                </a:ext>
              </a:extLst>
            </p:cNvPr>
            <p:cNvGrpSpPr/>
            <p:nvPr/>
          </p:nvGrpSpPr>
          <p:grpSpPr>
            <a:xfrm>
              <a:off x="443131" y="3515175"/>
              <a:ext cx="1244581" cy="1080938"/>
              <a:chOff x="4685157" y="1943102"/>
              <a:chExt cx="2502903" cy="2173812"/>
            </a:xfrm>
          </p:grpSpPr>
          <p:pic>
            <p:nvPicPr>
              <p:cNvPr id="157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5F84F23A-4D86-4718-BFC5-F96F001CB1F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prstClr val="black"/>
                  <a:srgbClr val="FFFF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5157" y="1943102"/>
                <a:ext cx="2502903" cy="217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8" name="ZoneTexte 157">
                <a:extLst>
                  <a:ext uri="{FF2B5EF4-FFF2-40B4-BE49-F238E27FC236}">
                    <a16:creationId xmlns:a16="http://schemas.microsoft.com/office/drawing/2014/main" id="{50DEA5BE-50ED-4A12-8EDC-DC5B29AC1CD0}"/>
                  </a:ext>
                </a:extLst>
              </p:cNvPr>
              <p:cNvSpPr txBox="1"/>
              <p:nvPr/>
            </p:nvSpPr>
            <p:spPr>
              <a:xfrm>
                <a:off x="5316846" y="2568342"/>
                <a:ext cx="1239520" cy="1180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2400" b="1" dirty="0"/>
                  <a:t>H</a:t>
                </a:r>
              </a:p>
            </p:txBody>
          </p:sp>
        </p:grpSp>
        <p:cxnSp>
          <p:nvCxnSpPr>
            <p:cNvPr id="156" name="Connecteur droit 155">
              <a:extLst>
                <a:ext uri="{FF2B5EF4-FFF2-40B4-BE49-F238E27FC236}">
                  <a16:creationId xmlns:a16="http://schemas.microsoft.com/office/drawing/2014/main" id="{BF23D0BB-C218-4379-880D-B66D4DDFD4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57267" y="4055643"/>
              <a:ext cx="460888" cy="1"/>
            </a:xfrm>
            <a:prstGeom prst="line">
              <a:avLst/>
            </a:prstGeom>
            <a:ln w="76200">
              <a:solidFill>
                <a:schemeClr val="tx1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" name="Groupe 158">
            <a:extLst>
              <a:ext uri="{FF2B5EF4-FFF2-40B4-BE49-F238E27FC236}">
                <a16:creationId xmlns:a16="http://schemas.microsoft.com/office/drawing/2014/main" id="{9A90F853-9F2A-4011-B133-3C6906294502}"/>
              </a:ext>
            </a:extLst>
          </p:cNvPr>
          <p:cNvGrpSpPr/>
          <p:nvPr/>
        </p:nvGrpSpPr>
        <p:grpSpPr>
          <a:xfrm>
            <a:off x="5925527" y="5721336"/>
            <a:ext cx="1160070" cy="850131"/>
            <a:chOff x="443131" y="3515175"/>
            <a:chExt cx="1475024" cy="1080938"/>
          </a:xfrm>
        </p:grpSpPr>
        <p:grpSp>
          <p:nvGrpSpPr>
            <p:cNvPr id="160" name="Groupe 159">
              <a:extLst>
                <a:ext uri="{FF2B5EF4-FFF2-40B4-BE49-F238E27FC236}">
                  <a16:creationId xmlns:a16="http://schemas.microsoft.com/office/drawing/2014/main" id="{0CA2174A-42A2-47B1-88C1-FE455479C3FF}"/>
                </a:ext>
              </a:extLst>
            </p:cNvPr>
            <p:cNvGrpSpPr/>
            <p:nvPr/>
          </p:nvGrpSpPr>
          <p:grpSpPr>
            <a:xfrm>
              <a:off x="443131" y="3515175"/>
              <a:ext cx="1244581" cy="1080938"/>
              <a:chOff x="4685157" y="1943102"/>
              <a:chExt cx="2502903" cy="2173812"/>
            </a:xfrm>
          </p:grpSpPr>
          <p:pic>
            <p:nvPicPr>
              <p:cNvPr id="162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4195E52D-8DF3-4B70-BF56-1E3A401F12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prstClr val="black"/>
                  <a:srgbClr val="FFFF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5157" y="1943102"/>
                <a:ext cx="2502903" cy="217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3" name="ZoneTexte 162">
                <a:extLst>
                  <a:ext uri="{FF2B5EF4-FFF2-40B4-BE49-F238E27FC236}">
                    <a16:creationId xmlns:a16="http://schemas.microsoft.com/office/drawing/2014/main" id="{99C665FC-D93F-4D4F-8541-F5BA93B9CBF0}"/>
                  </a:ext>
                </a:extLst>
              </p:cNvPr>
              <p:cNvSpPr txBox="1"/>
              <p:nvPr/>
            </p:nvSpPr>
            <p:spPr>
              <a:xfrm>
                <a:off x="5316846" y="2568342"/>
                <a:ext cx="1239520" cy="1180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2400" b="1" dirty="0"/>
                  <a:t>H</a:t>
                </a:r>
              </a:p>
            </p:txBody>
          </p:sp>
        </p:grpSp>
        <p:cxnSp>
          <p:nvCxnSpPr>
            <p:cNvPr id="161" name="Connecteur droit 160">
              <a:extLst>
                <a:ext uri="{FF2B5EF4-FFF2-40B4-BE49-F238E27FC236}">
                  <a16:creationId xmlns:a16="http://schemas.microsoft.com/office/drawing/2014/main" id="{BDB6D2A6-A0B5-482F-A667-18F0155C57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57267" y="4055643"/>
              <a:ext cx="460888" cy="1"/>
            </a:xfrm>
            <a:prstGeom prst="line">
              <a:avLst/>
            </a:prstGeom>
            <a:ln w="76200">
              <a:solidFill>
                <a:schemeClr val="tx1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9" name="Groupe 168">
            <a:extLst>
              <a:ext uri="{FF2B5EF4-FFF2-40B4-BE49-F238E27FC236}">
                <a16:creationId xmlns:a16="http://schemas.microsoft.com/office/drawing/2014/main" id="{C54685F3-AFE9-4EF7-B7AD-E1D92CA9DB99}"/>
              </a:ext>
            </a:extLst>
          </p:cNvPr>
          <p:cNvGrpSpPr/>
          <p:nvPr/>
        </p:nvGrpSpPr>
        <p:grpSpPr>
          <a:xfrm>
            <a:off x="3029255" y="4550118"/>
            <a:ext cx="1899166" cy="856335"/>
            <a:chOff x="3969216" y="4090396"/>
            <a:chExt cx="2414782" cy="1088827"/>
          </a:xfrm>
        </p:grpSpPr>
        <p:grpSp>
          <p:nvGrpSpPr>
            <p:cNvPr id="170" name="Groupe 169">
              <a:extLst>
                <a:ext uri="{FF2B5EF4-FFF2-40B4-BE49-F238E27FC236}">
                  <a16:creationId xmlns:a16="http://schemas.microsoft.com/office/drawing/2014/main" id="{277C17B4-094B-4D69-9AE3-FCC41ABF5087}"/>
                </a:ext>
              </a:extLst>
            </p:cNvPr>
            <p:cNvGrpSpPr/>
            <p:nvPr/>
          </p:nvGrpSpPr>
          <p:grpSpPr>
            <a:xfrm>
              <a:off x="3969216" y="4098284"/>
              <a:ext cx="1244581" cy="1080939"/>
              <a:chOff x="4685157" y="1943102"/>
              <a:chExt cx="2502903" cy="2173812"/>
            </a:xfrm>
          </p:grpSpPr>
          <p:pic>
            <p:nvPicPr>
              <p:cNvPr id="176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F616B0C7-348B-4B34-80C3-FA4E128A19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5157" y="1943102"/>
                <a:ext cx="2502903" cy="217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7" name="ZoneTexte 176">
                <a:extLst>
                  <a:ext uri="{FF2B5EF4-FFF2-40B4-BE49-F238E27FC236}">
                    <a16:creationId xmlns:a16="http://schemas.microsoft.com/office/drawing/2014/main" id="{9409E652-7747-41CE-87D0-F8D1C9395C1B}"/>
                  </a:ext>
                </a:extLst>
              </p:cNvPr>
              <p:cNvSpPr txBox="1"/>
              <p:nvPr/>
            </p:nvSpPr>
            <p:spPr>
              <a:xfrm>
                <a:off x="5316846" y="2568345"/>
                <a:ext cx="1239520" cy="1180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2400" b="1" dirty="0"/>
                  <a:t>O</a:t>
                </a:r>
              </a:p>
            </p:txBody>
          </p:sp>
        </p:grpSp>
        <p:cxnSp>
          <p:nvCxnSpPr>
            <p:cNvPr id="171" name="Connecteur droit 170">
              <a:extLst>
                <a:ext uri="{FF2B5EF4-FFF2-40B4-BE49-F238E27FC236}">
                  <a16:creationId xmlns:a16="http://schemas.microsoft.com/office/drawing/2014/main" id="{7595D7EC-3305-463F-AF76-3F46EC1F9E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08973" y="4482962"/>
              <a:ext cx="460888" cy="1"/>
            </a:xfrm>
            <a:prstGeom prst="line">
              <a:avLst/>
            </a:prstGeom>
            <a:ln w="76200">
              <a:solidFill>
                <a:schemeClr val="tx1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Connecteur droit 171">
              <a:extLst>
                <a:ext uri="{FF2B5EF4-FFF2-40B4-BE49-F238E27FC236}">
                  <a16:creationId xmlns:a16="http://schemas.microsoft.com/office/drawing/2014/main" id="{64154147-6CF6-4F86-8910-A2A150F95C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35301" y="4812673"/>
              <a:ext cx="460888" cy="1"/>
            </a:xfrm>
            <a:prstGeom prst="line">
              <a:avLst/>
            </a:prstGeom>
            <a:ln w="76200">
              <a:solidFill>
                <a:schemeClr val="tx1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3" name="Groupe 172">
              <a:extLst>
                <a:ext uri="{FF2B5EF4-FFF2-40B4-BE49-F238E27FC236}">
                  <a16:creationId xmlns:a16="http://schemas.microsoft.com/office/drawing/2014/main" id="{826E3E61-216F-4E8F-AE48-09DB9B94902C}"/>
                </a:ext>
              </a:extLst>
            </p:cNvPr>
            <p:cNvGrpSpPr/>
            <p:nvPr/>
          </p:nvGrpSpPr>
          <p:grpSpPr>
            <a:xfrm>
              <a:off x="5139417" y="4090396"/>
              <a:ext cx="1244581" cy="1080939"/>
              <a:chOff x="4685157" y="1943102"/>
              <a:chExt cx="2502903" cy="2173812"/>
            </a:xfrm>
          </p:grpSpPr>
          <p:pic>
            <p:nvPicPr>
              <p:cNvPr id="174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E216FE00-7B73-4A0E-9DEE-BE355DD68C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5157" y="1943102"/>
                <a:ext cx="2502903" cy="217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5" name="ZoneTexte 174">
                <a:extLst>
                  <a:ext uri="{FF2B5EF4-FFF2-40B4-BE49-F238E27FC236}">
                    <a16:creationId xmlns:a16="http://schemas.microsoft.com/office/drawing/2014/main" id="{71E07D8D-C7E4-415B-A2DC-355054755189}"/>
                  </a:ext>
                </a:extLst>
              </p:cNvPr>
              <p:cNvSpPr txBox="1"/>
              <p:nvPr/>
            </p:nvSpPr>
            <p:spPr>
              <a:xfrm>
                <a:off x="5316846" y="2568345"/>
                <a:ext cx="1239520" cy="1180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2400" b="1" dirty="0"/>
                  <a:t>O</a:t>
                </a:r>
              </a:p>
            </p:txBody>
          </p:sp>
        </p:grpSp>
      </p:grpSp>
      <p:grpSp>
        <p:nvGrpSpPr>
          <p:cNvPr id="187" name="Groupe 186">
            <a:extLst>
              <a:ext uri="{FF2B5EF4-FFF2-40B4-BE49-F238E27FC236}">
                <a16:creationId xmlns:a16="http://schemas.microsoft.com/office/drawing/2014/main" id="{00214EC8-52DC-4A2B-8462-6D2D91D41881}"/>
              </a:ext>
            </a:extLst>
          </p:cNvPr>
          <p:cNvGrpSpPr/>
          <p:nvPr/>
        </p:nvGrpSpPr>
        <p:grpSpPr>
          <a:xfrm>
            <a:off x="7017860" y="5276329"/>
            <a:ext cx="1134073" cy="850131"/>
            <a:chOff x="3969216" y="4098284"/>
            <a:chExt cx="1441969" cy="1080939"/>
          </a:xfrm>
        </p:grpSpPr>
        <p:grpSp>
          <p:nvGrpSpPr>
            <p:cNvPr id="188" name="Groupe 187">
              <a:extLst>
                <a:ext uri="{FF2B5EF4-FFF2-40B4-BE49-F238E27FC236}">
                  <a16:creationId xmlns:a16="http://schemas.microsoft.com/office/drawing/2014/main" id="{B42DFCB1-C725-408D-B968-EA5939EBE009}"/>
                </a:ext>
              </a:extLst>
            </p:cNvPr>
            <p:cNvGrpSpPr/>
            <p:nvPr/>
          </p:nvGrpSpPr>
          <p:grpSpPr>
            <a:xfrm>
              <a:off x="3969216" y="4098284"/>
              <a:ext cx="1244581" cy="1080939"/>
              <a:chOff x="4685157" y="1943102"/>
              <a:chExt cx="2502903" cy="2173812"/>
            </a:xfrm>
          </p:grpSpPr>
          <p:pic>
            <p:nvPicPr>
              <p:cNvPr id="190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03E84BF8-8F05-4EB7-93D8-7EE5062352E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5157" y="1943102"/>
                <a:ext cx="2502903" cy="217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1" name="ZoneTexte 190">
                <a:extLst>
                  <a:ext uri="{FF2B5EF4-FFF2-40B4-BE49-F238E27FC236}">
                    <a16:creationId xmlns:a16="http://schemas.microsoft.com/office/drawing/2014/main" id="{4C3E7680-37C1-47B4-A7B8-77A5A8E88786}"/>
                  </a:ext>
                </a:extLst>
              </p:cNvPr>
              <p:cNvSpPr txBox="1"/>
              <p:nvPr/>
            </p:nvSpPr>
            <p:spPr>
              <a:xfrm>
                <a:off x="5316846" y="2568345"/>
                <a:ext cx="1239520" cy="1180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2400" b="1" dirty="0"/>
                  <a:t>O</a:t>
                </a:r>
              </a:p>
            </p:txBody>
          </p:sp>
        </p:grpSp>
        <p:cxnSp>
          <p:nvCxnSpPr>
            <p:cNvPr id="189" name="Connecteur droit 188">
              <a:extLst>
                <a:ext uri="{FF2B5EF4-FFF2-40B4-BE49-F238E27FC236}">
                  <a16:creationId xmlns:a16="http://schemas.microsoft.com/office/drawing/2014/main" id="{C3F810DE-61C9-4525-AFC2-5B7C0D2687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50297" y="4669976"/>
              <a:ext cx="460888" cy="1"/>
            </a:xfrm>
            <a:prstGeom prst="line">
              <a:avLst/>
            </a:prstGeom>
            <a:ln w="76200">
              <a:solidFill>
                <a:schemeClr val="tx1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2" name="Espace réservé du contenu 2">
            <a:extLst>
              <a:ext uri="{FF2B5EF4-FFF2-40B4-BE49-F238E27FC236}">
                <a16:creationId xmlns:a16="http://schemas.microsoft.com/office/drawing/2014/main" id="{3AF25538-5E19-43EC-84F5-CDD980AC3C0D}"/>
              </a:ext>
            </a:extLst>
          </p:cNvPr>
          <p:cNvSpPr txBox="1">
            <a:spLocks/>
          </p:cNvSpPr>
          <p:nvPr/>
        </p:nvSpPr>
        <p:spPr>
          <a:xfrm>
            <a:off x="297712" y="2070339"/>
            <a:ext cx="11632018" cy="930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CA" sz="3600" b="1" dirty="0">
                <a:solidFill>
                  <a:srgbClr val="FFFF00"/>
                </a:solidFill>
              </a:rPr>
              <a:t>2 H</a:t>
            </a:r>
            <a:r>
              <a:rPr lang="fr-CA" sz="3600" b="1" baseline="-25000" dirty="0">
                <a:solidFill>
                  <a:srgbClr val="FFFF00"/>
                </a:solidFill>
              </a:rPr>
              <a:t>2(g)</a:t>
            </a:r>
            <a:r>
              <a:rPr lang="fr-CA" sz="3600" b="1" dirty="0">
                <a:solidFill>
                  <a:srgbClr val="FFFF00"/>
                </a:solidFill>
              </a:rPr>
              <a:t>      +        O</a:t>
            </a:r>
            <a:r>
              <a:rPr lang="fr-CA" sz="3600" b="1" baseline="-25000" dirty="0">
                <a:solidFill>
                  <a:srgbClr val="FFFF00"/>
                </a:solidFill>
              </a:rPr>
              <a:t>2(g)                     </a:t>
            </a:r>
            <a:r>
              <a:rPr lang="fr-CA" sz="3600" b="1" dirty="0">
                <a:solidFill>
                  <a:srgbClr val="FFFF00"/>
                </a:solidFill>
              </a:rPr>
              <a:t> </a:t>
            </a:r>
            <a:r>
              <a:rPr lang="fr-CA" sz="3600" b="1" dirty="0">
                <a:solidFill>
                  <a:schemeClr val="accent5"/>
                </a:solidFill>
                <a:sym typeface="Wingdings" pitchFamily="2" charset="2"/>
              </a:rPr>
              <a:t></a:t>
            </a:r>
            <a:r>
              <a:rPr lang="fr-CA" sz="3600" b="1" dirty="0">
                <a:sym typeface="Wingdings" pitchFamily="2" charset="2"/>
              </a:rPr>
              <a:t>                   </a:t>
            </a:r>
            <a:r>
              <a:rPr lang="fr-CA" sz="3600" b="1" dirty="0">
                <a:solidFill>
                  <a:schemeClr val="accent1"/>
                </a:solidFill>
                <a:sym typeface="Wingdings" pitchFamily="2" charset="2"/>
              </a:rPr>
              <a:t>2 H</a:t>
            </a:r>
            <a:r>
              <a:rPr lang="fr-CA" sz="3600" b="1" baseline="-25000" dirty="0">
                <a:solidFill>
                  <a:schemeClr val="accent1"/>
                </a:solidFill>
                <a:sym typeface="Wingdings" pitchFamily="2" charset="2"/>
              </a:rPr>
              <a:t>2</a:t>
            </a:r>
            <a:r>
              <a:rPr lang="fr-CA" sz="3600" b="1" dirty="0">
                <a:solidFill>
                  <a:schemeClr val="accent1"/>
                </a:solidFill>
                <a:sym typeface="Wingdings" pitchFamily="2" charset="2"/>
              </a:rPr>
              <a:t>O</a:t>
            </a:r>
            <a:r>
              <a:rPr lang="fr-CA" sz="3600" b="1" baseline="-25000" dirty="0">
                <a:solidFill>
                  <a:schemeClr val="accent1"/>
                </a:solidFill>
                <a:sym typeface="Wingdings" pitchFamily="2" charset="2"/>
              </a:rPr>
              <a:t>(l)</a:t>
            </a:r>
            <a:endParaRPr lang="fr-CA" sz="3600" b="1" dirty="0">
              <a:solidFill>
                <a:schemeClr val="accent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703501-4B3A-43F7-BBF6-15BE4E828077}"/>
              </a:ext>
            </a:extLst>
          </p:cNvPr>
          <p:cNvSpPr/>
          <p:nvPr/>
        </p:nvSpPr>
        <p:spPr>
          <a:xfrm>
            <a:off x="172499" y="3189767"/>
            <a:ext cx="5032548" cy="3439587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016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B9CFDF1-A168-4983-88BC-C214AF80E13B}"/>
              </a:ext>
            </a:extLst>
          </p:cNvPr>
          <p:cNvSpPr txBox="1"/>
          <p:nvPr/>
        </p:nvSpPr>
        <p:spPr>
          <a:xfrm>
            <a:off x="297712" y="3373837"/>
            <a:ext cx="4695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>
                <a:solidFill>
                  <a:srgbClr val="FFFF00"/>
                </a:solidFill>
              </a:rPr>
              <a:t>Réactifs</a:t>
            </a: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B89230A7-A74F-4EEF-8AAA-7A3C67FB009B}"/>
              </a:ext>
            </a:extLst>
          </p:cNvPr>
          <p:cNvSpPr/>
          <p:nvPr/>
        </p:nvSpPr>
        <p:spPr>
          <a:xfrm>
            <a:off x="8611386" y="3189767"/>
            <a:ext cx="3495895" cy="343958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94" name="ZoneTexte 193">
            <a:extLst>
              <a:ext uri="{FF2B5EF4-FFF2-40B4-BE49-F238E27FC236}">
                <a16:creationId xmlns:a16="http://schemas.microsoft.com/office/drawing/2014/main" id="{27F5DEC6-A2B2-4D48-92EA-A7E9E20D1EE8}"/>
              </a:ext>
            </a:extLst>
          </p:cNvPr>
          <p:cNvSpPr txBox="1"/>
          <p:nvPr/>
        </p:nvSpPr>
        <p:spPr>
          <a:xfrm>
            <a:off x="8768199" y="3373837"/>
            <a:ext cx="3238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>
                <a:solidFill>
                  <a:schemeClr val="accent1"/>
                </a:solidFill>
              </a:rPr>
              <a:t>Produits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5464BD2-1403-4771-A03F-1E05AF83163B}"/>
              </a:ext>
            </a:extLst>
          </p:cNvPr>
          <p:cNvSpPr/>
          <p:nvPr/>
        </p:nvSpPr>
        <p:spPr>
          <a:xfrm>
            <a:off x="5353602" y="3170996"/>
            <a:ext cx="3134641" cy="3439587"/>
          </a:xfrm>
          <a:prstGeom prst="rect">
            <a:avLst/>
          </a:prstGeom>
          <a:noFill/>
          <a:ln>
            <a:solidFill>
              <a:schemeClr val="accent5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id="{2941E490-C432-4080-992E-4F6363E21F4B}"/>
              </a:ext>
            </a:extLst>
          </p:cNvPr>
          <p:cNvSpPr txBox="1"/>
          <p:nvPr/>
        </p:nvSpPr>
        <p:spPr>
          <a:xfrm>
            <a:off x="5510415" y="3355066"/>
            <a:ext cx="2904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>
                <a:solidFill>
                  <a:schemeClr val="accent5"/>
                </a:solidFill>
              </a:rPr>
              <a:t>Atomes libres</a:t>
            </a:r>
          </a:p>
        </p:txBody>
      </p:sp>
      <p:sp>
        <p:nvSpPr>
          <p:cNvPr id="96" name="Titre 1">
            <a:extLst>
              <a:ext uri="{FF2B5EF4-FFF2-40B4-BE49-F238E27FC236}">
                <a16:creationId xmlns:a16="http://schemas.microsoft.com/office/drawing/2014/main" id="{D2BB7025-DE8E-411D-B8AF-E4ABAC521D46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4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p.180 à 184</a:t>
            </a:r>
          </a:p>
        </p:txBody>
      </p:sp>
    </p:spTree>
    <p:extLst>
      <p:ext uri="{BB962C8B-B14F-4D97-AF65-F5344CB8AC3E}">
        <p14:creationId xmlns:p14="http://schemas.microsoft.com/office/powerpoint/2010/main" val="31923749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/>
      <p:bldP spid="20" grpId="0" animBg="1"/>
      <p:bldP spid="21" grpId="0"/>
      <p:bldP spid="193" grpId="0" animBg="1"/>
      <p:bldP spid="194" grpId="0"/>
      <p:bldP spid="89" grpId="0" animBg="1"/>
      <p:bldP spid="9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FE30C0-7142-486C-AA46-D06A92E80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Bilan énergétique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11159C5-36E5-4084-ACBA-121C6B1DF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522" y="2075403"/>
            <a:ext cx="9227822" cy="1724025"/>
          </a:xfrm>
        </p:spPr>
        <p:txBody>
          <a:bodyPr anchor="t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fr-FR" sz="2800" dirty="0"/>
              <a:t>L’énergie mise en jeu de la réaction (l’enthalpie de la réaction: ∆</a:t>
            </a:r>
            <a:r>
              <a:rPr lang="fr-FR" sz="2800" dirty="0" err="1"/>
              <a:t>H</a:t>
            </a:r>
            <a:r>
              <a:rPr lang="fr-FR" sz="2800" baseline="-25000" dirty="0" err="1"/>
              <a:t>r</a:t>
            </a:r>
            <a:r>
              <a:rPr lang="fr-FR" sz="2800" dirty="0"/>
              <a:t>) dépend de:</a:t>
            </a:r>
          </a:p>
          <a:p>
            <a:pPr lvl="1">
              <a:lnSpc>
                <a:spcPct val="100000"/>
              </a:lnSpc>
            </a:pPr>
            <a:r>
              <a:rPr lang="fr-FR" sz="2400" dirty="0"/>
              <a:t>L’énergie nécessaire pour briser les liens des réactifs</a:t>
            </a:r>
          </a:p>
          <a:p>
            <a:pPr lvl="1">
              <a:lnSpc>
                <a:spcPct val="100000"/>
              </a:lnSpc>
            </a:pPr>
            <a:r>
              <a:rPr lang="fr-FR" sz="2400" dirty="0"/>
              <a:t>L’énergie nécessaire pour former les liens des produits</a:t>
            </a:r>
          </a:p>
        </p:txBody>
      </p:sp>
      <p:pic>
        <p:nvPicPr>
          <p:cNvPr id="14" name="Picture 2" descr="Isolated Transparent Circle - Free image on Pixabay">
            <a:extLst>
              <a:ext uri="{FF2B5EF4-FFF2-40B4-BE49-F238E27FC236}">
                <a16:creationId xmlns:a16="http://schemas.microsoft.com/office/drawing/2014/main" id="{25F5B46E-41B7-4FD6-B7B8-ECB51F06F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715" y="5174311"/>
            <a:ext cx="797451" cy="69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44077B0E-430E-4EEF-AEEF-AB8CD5FB5FA0}"/>
              </a:ext>
            </a:extLst>
          </p:cNvPr>
          <p:cNvSpPr txBox="1"/>
          <p:nvPr/>
        </p:nvSpPr>
        <p:spPr>
          <a:xfrm>
            <a:off x="3441978" y="5373520"/>
            <a:ext cx="394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/>
              <a:t>O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3520CB5B-B921-4A4F-9CAC-F97819696589}"/>
              </a:ext>
            </a:extLst>
          </p:cNvPr>
          <p:cNvCxnSpPr>
            <a:cxnSpLocks/>
          </p:cNvCxnSpPr>
          <p:nvPr/>
        </p:nvCxnSpPr>
        <p:spPr>
          <a:xfrm flipV="1">
            <a:off x="3842853" y="5420789"/>
            <a:ext cx="295309" cy="1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E70A34D6-58D3-423B-A99C-40196F956455}"/>
              </a:ext>
            </a:extLst>
          </p:cNvPr>
          <p:cNvCxnSpPr>
            <a:cxnSpLocks/>
          </p:cNvCxnSpPr>
          <p:nvPr/>
        </p:nvCxnSpPr>
        <p:spPr>
          <a:xfrm flipV="1">
            <a:off x="3859723" y="5632047"/>
            <a:ext cx="295309" cy="1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Isolated Transparent Circle - Free image on Pixabay">
            <a:extLst>
              <a:ext uri="{FF2B5EF4-FFF2-40B4-BE49-F238E27FC236}">
                <a16:creationId xmlns:a16="http://schemas.microsoft.com/office/drawing/2014/main" id="{A2A4734B-D94C-4978-8B0D-2364DC66F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507" y="5169257"/>
            <a:ext cx="797451" cy="69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3705261C-4494-48AA-AD81-33C6178D22CA}"/>
              </a:ext>
            </a:extLst>
          </p:cNvPr>
          <p:cNvSpPr txBox="1"/>
          <p:nvPr/>
        </p:nvSpPr>
        <p:spPr>
          <a:xfrm>
            <a:off x="4191770" y="5368466"/>
            <a:ext cx="394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/>
              <a:t>O</a:t>
            </a:r>
          </a:p>
        </p:txBody>
      </p:sp>
      <p:pic>
        <p:nvPicPr>
          <p:cNvPr id="22" name="Picture 2" descr="Isolated Transparent Circle - Free image on Pixabay">
            <a:extLst>
              <a:ext uri="{FF2B5EF4-FFF2-40B4-BE49-F238E27FC236}">
                <a16:creationId xmlns:a16="http://schemas.microsoft.com/office/drawing/2014/main" id="{6F580518-DAE5-45EC-9129-5E47A1FB2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59" y="4909852"/>
            <a:ext cx="797451" cy="69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B1502893-181C-409C-81F8-97E8A55F9038}"/>
              </a:ext>
            </a:extLst>
          </p:cNvPr>
          <p:cNvSpPr txBox="1"/>
          <p:nvPr/>
        </p:nvSpPr>
        <p:spPr>
          <a:xfrm>
            <a:off x="895022" y="5109060"/>
            <a:ext cx="394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/>
              <a:t>H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08D00A21-F876-4F8F-B629-94EAEF8C9D84}"/>
              </a:ext>
            </a:extLst>
          </p:cNvPr>
          <p:cNvCxnSpPr>
            <a:cxnSpLocks/>
          </p:cNvCxnSpPr>
          <p:nvPr/>
        </p:nvCxnSpPr>
        <p:spPr>
          <a:xfrm flipV="1">
            <a:off x="1343555" y="5256150"/>
            <a:ext cx="295309" cy="1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Isolated Transparent Circle - Free image on Pixabay">
            <a:extLst>
              <a:ext uri="{FF2B5EF4-FFF2-40B4-BE49-F238E27FC236}">
                <a16:creationId xmlns:a16="http://schemas.microsoft.com/office/drawing/2014/main" id="{8C9D12BB-1962-43E2-BE85-67E155E16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007" y="4909852"/>
            <a:ext cx="797451" cy="69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DEAE368-79E1-4976-97C1-078FAA3B6302}"/>
              </a:ext>
            </a:extLst>
          </p:cNvPr>
          <p:cNvSpPr txBox="1"/>
          <p:nvPr/>
        </p:nvSpPr>
        <p:spPr>
          <a:xfrm>
            <a:off x="1671270" y="5109060"/>
            <a:ext cx="394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/>
              <a:t>H</a:t>
            </a:r>
          </a:p>
        </p:txBody>
      </p:sp>
      <p:pic>
        <p:nvPicPr>
          <p:cNvPr id="34" name="Picture 2" descr="Isolated Transparent Circle - Free image on Pixabay">
            <a:extLst>
              <a:ext uri="{FF2B5EF4-FFF2-40B4-BE49-F238E27FC236}">
                <a16:creationId xmlns:a16="http://schemas.microsoft.com/office/drawing/2014/main" id="{CAFAABA3-915E-46A8-AC83-3AA07C8DF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769" y="5091312"/>
            <a:ext cx="797450" cy="69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AFB860EB-B9E1-4B62-A29E-3CE060675557}"/>
              </a:ext>
            </a:extLst>
          </p:cNvPr>
          <p:cNvSpPr txBox="1"/>
          <p:nvPr/>
        </p:nvSpPr>
        <p:spPr>
          <a:xfrm>
            <a:off x="8260032" y="5290521"/>
            <a:ext cx="394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/>
              <a:t>O</a:t>
            </a:r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E4673E9E-9083-41B9-81B7-7CA85791BEBA}"/>
              </a:ext>
            </a:extLst>
          </p:cNvPr>
          <p:cNvCxnSpPr>
            <a:cxnSpLocks/>
          </p:cNvCxnSpPr>
          <p:nvPr/>
        </p:nvCxnSpPr>
        <p:spPr>
          <a:xfrm>
            <a:off x="7992690" y="5091312"/>
            <a:ext cx="267341" cy="206534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2D74A377-F117-4B19-9331-F4BDE07E71E2}"/>
              </a:ext>
            </a:extLst>
          </p:cNvPr>
          <p:cNvCxnSpPr>
            <a:cxnSpLocks/>
          </p:cNvCxnSpPr>
          <p:nvPr/>
        </p:nvCxnSpPr>
        <p:spPr>
          <a:xfrm flipH="1">
            <a:off x="8582970" y="5038826"/>
            <a:ext cx="238924" cy="256358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2" descr="Isolated Transparent Circle - Free image on Pixabay">
            <a:extLst>
              <a:ext uri="{FF2B5EF4-FFF2-40B4-BE49-F238E27FC236}">
                <a16:creationId xmlns:a16="http://schemas.microsoft.com/office/drawing/2014/main" id="{5030DCA8-1322-46B7-90F6-9404D0439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475" y="4613102"/>
            <a:ext cx="797450" cy="69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8A6DE8AA-B0DB-429A-A08D-ADD5989900A6}"/>
              </a:ext>
            </a:extLst>
          </p:cNvPr>
          <p:cNvSpPr txBox="1"/>
          <p:nvPr/>
        </p:nvSpPr>
        <p:spPr>
          <a:xfrm>
            <a:off x="7580095" y="4763390"/>
            <a:ext cx="394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/>
              <a:t>H</a:t>
            </a:r>
          </a:p>
        </p:txBody>
      </p:sp>
      <p:pic>
        <p:nvPicPr>
          <p:cNvPr id="30" name="Picture 2" descr="Isolated Transparent Circle - Free image on Pixabay">
            <a:extLst>
              <a:ext uri="{FF2B5EF4-FFF2-40B4-BE49-F238E27FC236}">
                <a16:creationId xmlns:a16="http://schemas.microsoft.com/office/drawing/2014/main" id="{F6BF2A16-90A7-42DE-8500-12E249571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027" y="4548847"/>
            <a:ext cx="797450" cy="69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4A18F34D-7A30-4613-B9AE-B70572C5A792}"/>
              </a:ext>
            </a:extLst>
          </p:cNvPr>
          <p:cNvSpPr txBox="1"/>
          <p:nvPr/>
        </p:nvSpPr>
        <p:spPr>
          <a:xfrm>
            <a:off x="8808290" y="4748055"/>
            <a:ext cx="394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/>
              <a:t>H</a:t>
            </a:r>
          </a:p>
        </p:txBody>
      </p:sp>
      <p:pic>
        <p:nvPicPr>
          <p:cNvPr id="46" name="Picture 2" descr="Isolated Transparent Circle - Free image on Pixabay">
            <a:extLst>
              <a:ext uri="{FF2B5EF4-FFF2-40B4-BE49-F238E27FC236}">
                <a16:creationId xmlns:a16="http://schemas.microsoft.com/office/drawing/2014/main" id="{077E9F96-6538-4F41-8B2F-0896A4318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016" y="6073738"/>
            <a:ext cx="797450" cy="69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ZoneTexte 46">
            <a:extLst>
              <a:ext uri="{FF2B5EF4-FFF2-40B4-BE49-F238E27FC236}">
                <a16:creationId xmlns:a16="http://schemas.microsoft.com/office/drawing/2014/main" id="{E4717680-DD5A-4586-8C26-2CF4F7514A47}"/>
              </a:ext>
            </a:extLst>
          </p:cNvPr>
          <p:cNvSpPr txBox="1"/>
          <p:nvPr/>
        </p:nvSpPr>
        <p:spPr>
          <a:xfrm>
            <a:off x="6971279" y="6272947"/>
            <a:ext cx="394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/>
              <a:t>O</a:t>
            </a:r>
          </a:p>
        </p:txBody>
      </p: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EB1D5450-E678-48A4-83FC-2D8381AB1E54}"/>
              </a:ext>
            </a:extLst>
          </p:cNvPr>
          <p:cNvCxnSpPr>
            <a:cxnSpLocks/>
          </p:cNvCxnSpPr>
          <p:nvPr/>
        </p:nvCxnSpPr>
        <p:spPr>
          <a:xfrm>
            <a:off x="6703937" y="6073738"/>
            <a:ext cx="267341" cy="206534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B10586D1-F57C-449A-B161-16DC77BCA6DE}"/>
              </a:ext>
            </a:extLst>
          </p:cNvPr>
          <p:cNvCxnSpPr>
            <a:cxnSpLocks/>
          </p:cNvCxnSpPr>
          <p:nvPr/>
        </p:nvCxnSpPr>
        <p:spPr>
          <a:xfrm flipH="1">
            <a:off x="7294217" y="6021252"/>
            <a:ext cx="238924" cy="256358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2" descr="Isolated Transparent Circle - Free image on Pixabay">
            <a:extLst>
              <a:ext uri="{FF2B5EF4-FFF2-40B4-BE49-F238E27FC236}">
                <a16:creationId xmlns:a16="http://schemas.microsoft.com/office/drawing/2014/main" id="{58252155-34C9-46D6-949F-1D2EF3EDE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075" y="5587674"/>
            <a:ext cx="797450" cy="69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ZoneTexte 44">
            <a:extLst>
              <a:ext uri="{FF2B5EF4-FFF2-40B4-BE49-F238E27FC236}">
                <a16:creationId xmlns:a16="http://schemas.microsoft.com/office/drawing/2014/main" id="{5ADFB7E3-3287-4860-914D-B2C47484FEFD}"/>
              </a:ext>
            </a:extLst>
          </p:cNvPr>
          <p:cNvSpPr txBox="1"/>
          <p:nvPr/>
        </p:nvSpPr>
        <p:spPr>
          <a:xfrm>
            <a:off x="6326338" y="5786882"/>
            <a:ext cx="394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/>
              <a:t>H</a:t>
            </a:r>
          </a:p>
        </p:txBody>
      </p:sp>
      <p:pic>
        <p:nvPicPr>
          <p:cNvPr id="42" name="Picture 2" descr="Isolated Transparent Circle - Free image on Pixabay">
            <a:extLst>
              <a:ext uri="{FF2B5EF4-FFF2-40B4-BE49-F238E27FC236}">
                <a16:creationId xmlns:a16="http://schemas.microsoft.com/office/drawing/2014/main" id="{F98D726E-4D9C-4776-89D3-A4295ADAF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274" y="5531273"/>
            <a:ext cx="797450" cy="69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ZoneTexte 42">
            <a:extLst>
              <a:ext uri="{FF2B5EF4-FFF2-40B4-BE49-F238E27FC236}">
                <a16:creationId xmlns:a16="http://schemas.microsoft.com/office/drawing/2014/main" id="{06543C4A-F16B-403E-AE60-0F017569B617}"/>
              </a:ext>
            </a:extLst>
          </p:cNvPr>
          <p:cNvSpPr txBox="1"/>
          <p:nvPr/>
        </p:nvSpPr>
        <p:spPr>
          <a:xfrm>
            <a:off x="7519537" y="5730481"/>
            <a:ext cx="394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/>
              <a:t>H</a:t>
            </a:r>
          </a:p>
        </p:txBody>
      </p:sp>
      <p:pic>
        <p:nvPicPr>
          <p:cNvPr id="54" name="Picture 2" descr="Isolated Transparent Circle - Free image on Pixabay">
            <a:extLst>
              <a:ext uri="{FF2B5EF4-FFF2-40B4-BE49-F238E27FC236}">
                <a16:creationId xmlns:a16="http://schemas.microsoft.com/office/drawing/2014/main" id="{8F78F988-B25E-410E-BBB2-EE6C33422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20" y="5980077"/>
            <a:ext cx="797451" cy="69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ZoneTexte 54">
            <a:extLst>
              <a:ext uri="{FF2B5EF4-FFF2-40B4-BE49-F238E27FC236}">
                <a16:creationId xmlns:a16="http://schemas.microsoft.com/office/drawing/2014/main" id="{1ED20A87-AF60-4879-94F6-80F3A4EB82A9}"/>
              </a:ext>
            </a:extLst>
          </p:cNvPr>
          <p:cNvSpPr txBox="1"/>
          <p:nvPr/>
        </p:nvSpPr>
        <p:spPr>
          <a:xfrm>
            <a:off x="881583" y="6179285"/>
            <a:ext cx="394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/>
              <a:t>H</a:t>
            </a:r>
          </a:p>
        </p:txBody>
      </p: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2488921D-4072-4A02-806A-F24F6924D405}"/>
              </a:ext>
            </a:extLst>
          </p:cNvPr>
          <p:cNvCxnSpPr>
            <a:cxnSpLocks/>
          </p:cNvCxnSpPr>
          <p:nvPr/>
        </p:nvCxnSpPr>
        <p:spPr>
          <a:xfrm flipV="1">
            <a:off x="1330116" y="6326375"/>
            <a:ext cx="295309" cy="1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2" descr="Isolated Transparent Circle - Free image on Pixabay">
            <a:extLst>
              <a:ext uri="{FF2B5EF4-FFF2-40B4-BE49-F238E27FC236}">
                <a16:creationId xmlns:a16="http://schemas.microsoft.com/office/drawing/2014/main" id="{B8F63CFF-93E8-4F22-85D4-D77539986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568" y="5980077"/>
            <a:ext cx="797451" cy="69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ZoneTexte 52">
            <a:extLst>
              <a:ext uri="{FF2B5EF4-FFF2-40B4-BE49-F238E27FC236}">
                <a16:creationId xmlns:a16="http://schemas.microsoft.com/office/drawing/2014/main" id="{BE81FA3B-5885-406C-8085-A54134432289}"/>
              </a:ext>
            </a:extLst>
          </p:cNvPr>
          <p:cNvSpPr txBox="1"/>
          <p:nvPr/>
        </p:nvSpPr>
        <p:spPr>
          <a:xfrm>
            <a:off x="1657831" y="6179285"/>
            <a:ext cx="394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/>
              <a:t>H</a:t>
            </a:r>
          </a:p>
        </p:txBody>
      </p:sp>
      <p:sp>
        <p:nvSpPr>
          <p:cNvPr id="56" name="Espace réservé du contenu 2">
            <a:extLst>
              <a:ext uri="{FF2B5EF4-FFF2-40B4-BE49-F238E27FC236}">
                <a16:creationId xmlns:a16="http://schemas.microsoft.com/office/drawing/2014/main" id="{476E2055-4E62-4ABA-83C5-C1361B417DA6}"/>
              </a:ext>
            </a:extLst>
          </p:cNvPr>
          <p:cNvSpPr txBox="1">
            <a:spLocks/>
          </p:cNvSpPr>
          <p:nvPr/>
        </p:nvSpPr>
        <p:spPr>
          <a:xfrm>
            <a:off x="375522" y="3761380"/>
            <a:ext cx="9227822" cy="670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sz="3600" b="1" dirty="0"/>
              <a:t>2 H</a:t>
            </a:r>
            <a:r>
              <a:rPr lang="fr-CA" sz="3600" b="1" baseline="-25000" dirty="0"/>
              <a:t>2(g)</a:t>
            </a:r>
            <a:r>
              <a:rPr lang="fr-CA" sz="3600" b="1" dirty="0"/>
              <a:t>      +        O</a:t>
            </a:r>
            <a:r>
              <a:rPr lang="fr-CA" sz="3600" b="1" baseline="-25000" dirty="0"/>
              <a:t>2(g)      </a:t>
            </a:r>
            <a:r>
              <a:rPr lang="fr-CA" sz="3600" b="1" dirty="0">
                <a:sym typeface="Wingdings" pitchFamily="2" charset="2"/>
              </a:rPr>
              <a:t>       2 H</a:t>
            </a:r>
            <a:r>
              <a:rPr lang="fr-CA" sz="3600" b="1" baseline="-25000" dirty="0">
                <a:sym typeface="Wingdings" pitchFamily="2" charset="2"/>
              </a:rPr>
              <a:t>2</a:t>
            </a:r>
            <a:r>
              <a:rPr lang="fr-CA" sz="3600" b="1" dirty="0">
                <a:sym typeface="Wingdings" pitchFamily="2" charset="2"/>
              </a:rPr>
              <a:t>O</a:t>
            </a:r>
            <a:r>
              <a:rPr lang="fr-CA" sz="3600" b="1" baseline="-25000" dirty="0">
                <a:sym typeface="Wingdings" pitchFamily="2" charset="2"/>
              </a:rPr>
              <a:t>(l)</a:t>
            </a:r>
            <a:endParaRPr lang="fr-CA" sz="3600" b="1" dirty="0"/>
          </a:p>
        </p:txBody>
      </p:sp>
      <p:sp>
        <p:nvSpPr>
          <p:cNvPr id="3" name="Explosion : 8 points 2">
            <a:extLst>
              <a:ext uri="{FF2B5EF4-FFF2-40B4-BE49-F238E27FC236}">
                <a16:creationId xmlns:a16="http://schemas.microsoft.com/office/drawing/2014/main" id="{3027271A-E671-4F05-BEFA-FA190FDED30F}"/>
              </a:ext>
            </a:extLst>
          </p:cNvPr>
          <p:cNvSpPr/>
          <p:nvPr/>
        </p:nvSpPr>
        <p:spPr>
          <a:xfrm>
            <a:off x="1285961" y="4987475"/>
            <a:ext cx="416450" cy="540663"/>
          </a:xfrm>
          <a:prstGeom prst="irregularSeal1">
            <a:avLst/>
          </a:prstGeom>
          <a:noFill/>
          <a:ln w="12700">
            <a:solidFill>
              <a:schemeClr val="accent5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9" name="Explosion : 8 points 58">
            <a:extLst>
              <a:ext uri="{FF2B5EF4-FFF2-40B4-BE49-F238E27FC236}">
                <a16:creationId xmlns:a16="http://schemas.microsoft.com/office/drawing/2014/main" id="{D272E1A4-7A05-4D28-B38A-2F1E104D9D08}"/>
              </a:ext>
            </a:extLst>
          </p:cNvPr>
          <p:cNvSpPr/>
          <p:nvPr/>
        </p:nvSpPr>
        <p:spPr>
          <a:xfrm>
            <a:off x="1231749" y="6060905"/>
            <a:ext cx="416450" cy="540663"/>
          </a:xfrm>
          <a:prstGeom prst="irregularSeal1">
            <a:avLst/>
          </a:prstGeom>
          <a:noFill/>
          <a:ln w="12700">
            <a:solidFill>
              <a:schemeClr val="accent5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0" name="Explosion : 8 points 59">
            <a:extLst>
              <a:ext uri="{FF2B5EF4-FFF2-40B4-BE49-F238E27FC236}">
                <a16:creationId xmlns:a16="http://schemas.microsoft.com/office/drawing/2014/main" id="{329D9648-7603-4FD4-97A6-B653C7E13510}"/>
              </a:ext>
            </a:extLst>
          </p:cNvPr>
          <p:cNvSpPr/>
          <p:nvPr/>
        </p:nvSpPr>
        <p:spPr>
          <a:xfrm>
            <a:off x="3807562" y="5238673"/>
            <a:ext cx="416450" cy="540663"/>
          </a:xfrm>
          <a:prstGeom prst="irregularSeal1">
            <a:avLst/>
          </a:prstGeom>
          <a:noFill/>
          <a:ln w="12700">
            <a:solidFill>
              <a:schemeClr val="accent5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3CFCD40C-D182-4A4B-826F-505049F35419}"/>
              </a:ext>
            </a:extLst>
          </p:cNvPr>
          <p:cNvSpPr txBox="1"/>
          <p:nvPr/>
        </p:nvSpPr>
        <p:spPr>
          <a:xfrm>
            <a:off x="9827579" y="2422636"/>
            <a:ext cx="1619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+ 435 kJ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C137359D-0164-4CB2-A32F-9B08BBC8502A}"/>
              </a:ext>
            </a:extLst>
          </p:cNvPr>
          <p:cNvSpPr txBox="1"/>
          <p:nvPr/>
        </p:nvSpPr>
        <p:spPr>
          <a:xfrm>
            <a:off x="9827579" y="3004590"/>
            <a:ext cx="1619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+ 435 kJ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97177EC6-7B37-4D7E-AF9A-81D2C154DFD7}"/>
              </a:ext>
            </a:extLst>
          </p:cNvPr>
          <p:cNvSpPr txBox="1"/>
          <p:nvPr/>
        </p:nvSpPr>
        <p:spPr>
          <a:xfrm>
            <a:off x="9827579" y="3585302"/>
            <a:ext cx="1619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+ 498 kJ</a:t>
            </a:r>
          </a:p>
        </p:txBody>
      </p:sp>
      <p:sp>
        <p:nvSpPr>
          <p:cNvPr id="64" name="Explosion : 8 points 63">
            <a:extLst>
              <a:ext uri="{FF2B5EF4-FFF2-40B4-BE49-F238E27FC236}">
                <a16:creationId xmlns:a16="http://schemas.microsoft.com/office/drawing/2014/main" id="{99119C6E-7F62-450A-A8BD-062ED124E6D3}"/>
              </a:ext>
            </a:extLst>
          </p:cNvPr>
          <p:cNvSpPr/>
          <p:nvPr/>
        </p:nvSpPr>
        <p:spPr>
          <a:xfrm>
            <a:off x="6630894" y="5929235"/>
            <a:ext cx="416450" cy="540663"/>
          </a:xfrm>
          <a:prstGeom prst="irregularSeal1">
            <a:avLst/>
          </a:prstGeom>
          <a:noFill/>
          <a:ln w="12700">
            <a:solidFill>
              <a:schemeClr val="accent3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5" name="Explosion : 8 points 64">
            <a:extLst>
              <a:ext uri="{FF2B5EF4-FFF2-40B4-BE49-F238E27FC236}">
                <a16:creationId xmlns:a16="http://schemas.microsoft.com/office/drawing/2014/main" id="{BDEB7681-1837-438C-8CB2-4B275C5A1768}"/>
              </a:ext>
            </a:extLst>
          </p:cNvPr>
          <p:cNvSpPr/>
          <p:nvPr/>
        </p:nvSpPr>
        <p:spPr>
          <a:xfrm>
            <a:off x="7216920" y="5879374"/>
            <a:ext cx="416450" cy="540663"/>
          </a:xfrm>
          <a:prstGeom prst="irregularSeal1">
            <a:avLst/>
          </a:prstGeom>
          <a:noFill/>
          <a:ln w="12700">
            <a:solidFill>
              <a:schemeClr val="accent3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6" name="Explosion : 8 points 65">
            <a:extLst>
              <a:ext uri="{FF2B5EF4-FFF2-40B4-BE49-F238E27FC236}">
                <a16:creationId xmlns:a16="http://schemas.microsoft.com/office/drawing/2014/main" id="{F1F16303-E4B7-4C66-AE61-A4D6EDF1EF83}"/>
              </a:ext>
            </a:extLst>
          </p:cNvPr>
          <p:cNvSpPr/>
          <p:nvPr/>
        </p:nvSpPr>
        <p:spPr>
          <a:xfrm>
            <a:off x="7891574" y="4944222"/>
            <a:ext cx="416450" cy="540663"/>
          </a:xfrm>
          <a:prstGeom prst="irregularSeal1">
            <a:avLst/>
          </a:prstGeom>
          <a:noFill/>
          <a:ln w="12700">
            <a:solidFill>
              <a:schemeClr val="accent3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7" name="Explosion : 8 points 66">
            <a:extLst>
              <a:ext uri="{FF2B5EF4-FFF2-40B4-BE49-F238E27FC236}">
                <a16:creationId xmlns:a16="http://schemas.microsoft.com/office/drawing/2014/main" id="{9952E826-B8AC-4F91-A9CC-1EE71D8673E5}"/>
              </a:ext>
            </a:extLst>
          </p:cNvPr>
          <p:cNvSpPr/>
          <p:nvPr/>
        </p:nvSpPr>
        <p:spPr>
          <a:xfrm>
            <a:off x="8519461" y="4897737"/>
            <a:ext cx="416450" cy="540663"/>
          </a:xfrm>
          <a:prstGeom prst="irregularSeal1">
            <a:avLst/>
          </a:prstGeom>
          <a:noFill/>
          <a:ln w="12700">
            <a:solidFill>
              <a:schemeClr val="accent3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3A645BD8-ED75-4110-AC7F-2955347F13FB}"/>
              </a:ext>
            </a:extLst>
          </p:cNvPr>
          <p:cNvSpPr txBox="1"/>
          <p:nvPr/>
        </p:nvSpPr>
        <p:spPr>
          <a:xfrm>
            <a:off x="9827579" y="4316432"/>
            <a:ext cx="1619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- 464 kJ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C1802AF3-8675-415E-9D02-62856038E5D3}"/>
              </a:ext>
            </a:extLst>
          </p:cNvPr>
          <p:cNvSpPr txBox="1"/>
          <p:nvPr/>
        </p:nvSpPr>
        <p:spPr>
          <a:xfrm>
            <a:off x="9827560" y="4899472"/>
            <a:ext cx="1619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- 464 kJ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70B74E0F-7787-476A-96D2-02B40A6ABA4F}"/>
              </a:ext>
            </a:extLst>
          </p:cNvPr>
          <p:cNvSpPr txBox="1"/>
          <p:nvPr/>
        </p:nvSpPr>
        <p:spPr>
          <a:xfrm>
            <a:off x="9827560" y="5484184"/>
            <a:ext cx="1619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- 464 kJ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D9FB3F79-026F-4F03-BA92-54A291693DAA}"/>
              </a:ext>
            </a:extLst>
          </p:cNvPr>
          <p:cNvSpPr txBox="1"/>
          <p:nvPr/>
        </p:nvSpPr>
        <p:spPr>
          <a:xfrm>
            <a:off x="9827560" y="6048716"/>
            <a:ext cx="1619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- 464 kJ</a:t>
            </a:r>
          </a:p>
        </p:txBody>
      </p:sp>
      <p:sp>
        <p:nvSpPr>
          <p:cNvPr id="57" name="Flèche : droite 56">
            <a:extLst>
              <a:ext uri="{FF2B5EF4-FFF2-40B4-BE49-F238E27FC236}">
                <a16:creationId xmlns:a16="http://schemas.microsoft.com/office/drawing/2014/main" id="{51CC1AE3-A498-4ED2-BABE-659B4ABE779E}"/>
              </a:ext>
            </a:extLst>
          </p:cNvPr>
          <p:cNvSpPr/>
          <p:nvPr/>
        </p:nvSpPr>
        <p:spPr>
          <a:xfrm>
            <a:off x="5276984" y="5120754"/>
            <a:ext cx="811742" cy="757211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8" name="Titre 1">
            <a:extLst>
              <a:ext uri="{FF2B5EF4-FFF2-40B4-BE49-F238E27FC236}">
                <a16:creationId xmlns:a16="http://schemas.microsoft.com/office/drawing/2014/main" id="{70E262C6-5A50-40F9-8C9C-37F90BBB7D1D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4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p.180 à 184</a:t>
            </a:r>
          </a:p>
        </p:txBody>
      </p:sp>
    </p:spTree>
    <p:extLst>
      <p:ext uri="{BB962C8B-B14F-4D97-AF65-F5344CB8AC3E}">
        <p14:creationId xmlns:p14="http://schemas.microsoft.com/office/powerpoint/2010/main" val="33780255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2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6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5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25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6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125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26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5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125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500"/>
                            </p:stCondLst>
                            <p:childTnLst>
                              <p:par>
                                <p:cTn id="80" presetID="26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125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500"/>
                            </p:stCondLst>
                            <p:childTnLst>
                              <p:par>
                                <p:cTn id="9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000"/>
                            </p:stCondLst>
                            <p:childTnLst>
                              <p:par>
                                <p:cTn id="97" presetID="26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5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125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4" presetID="26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5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125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9" grpId="0" animBg="1"/>
      <p:bldP spid="59" grpId="1" animBg="1"/>
      <p:bldP spid="60" grpId="0" animBg="1"/>
      <p:bldP spid="60" grpId="1" animBg="1"/>
      <p:bldP spid="61" grpId="0"/>
      <p:bldP spid="62" grpId="0"/>
      <p:bldP spid="63" grpId="0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/>
      <p:bldP spid="69" grpId="0"/>
      <p:bldP spid="70" grpId="0"/>
      <p:bldP spid="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FE30C0-7142-486C-AA46-D06A92E80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Bilan énergétique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11159C5-36E5-4084-ACBA-121C6B1DF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522" y="2075403"/>
            <a:ext cx="9454280" cy="1724025"/>
          </a:xfrm>
        </p:spPr>
        <p:txBody>
          <a:bodyPr anchor="t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fr-FR" sz="2800" dirty="0"/>
              <a:t>L’énergie mise en jeu de la réaction (l’enthalpie de la réaction: ∆</a:t>
            </a:r>
            <a:r>
              <a:rPr lang="fr-FR" sz="2800" dirty="0" err="1"/>
              <a:t>H</a:t>
            </a:r>
            <a:r>
              <a:rPr lang="fr-FR" sz="2800" baseline="-25000" dirty="0" err="1"/>
              <a:t>r</a:t>
            </a:r>
            <a:r>
              <a:rPr lang="fr-FR" sz="2800" dirty="0"/>
              <a:t>) dépend de:</a:t>
            </a:r>
          </a:p>
          <a:p>
            <a:pPr lvl="1">
              <a:lnSpc>
                <a:spcPct val="100000"/>
              </a:lnSpc>
            </a:pPr>
            <a:r>
              <a:rPr lang="fr-FR" sz="2400" dirty="0"/>
              <a:t>L’énergie nécessaire pour briser les liens des réactifs</a:t>
            </a:r>
          </a:p>
          <a:p>
            <a:pPr lvl="1">
              <a:lnSpc>
                <a:spcPct val="100000"/>
              </a:lnSpc>
            </a:pPr>
            <a:r>
              <a:rPr lang="fr-FR" sz="2400" dirty="0"/>
              <a:t>L’énergie nécessaire pour former les liens des produits</a:t>
            </a:r>
          </a:p>
        </p:txBody>
      </p:sp>
      <p:sp>
        <p:nvSpPr>
          <p:cNvPr id="56" name="Espace réservé du contenu 2">
            <a:extLst>
              <a:ext uri="{FF2B5EF4-FFF2-40B4-BE49-F238E27FC236}">
                <a16:creationId xmlns:a16="http://schemas.microsoft.com/office/drawing/2014/main" id="{476E2055-4E62-4ABA-83C5-C1361B417DA6}"/>
              </a:ext>
            </a:extLst>
          </p:cNvPr>
          <p:cNvSpPr txBox="1">
            <a:spLocks/>
          </p:cNvSpPr>
          <p:nvPr/>
        </p:nvSpPr>
        <p:spPr>
          <a:xfrm>
            <a:off x="375522" y="3761380"/>
            <a:ext cx="9227822" cy="670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sz="3600" b="1" dirty="0"/>
              <a:t>2 H</a:t>
            </a:r>
            <a:r>
              <a:rPr lang="fr-CA" sz="3600" b="1" baseline="-25000" dirty="0"/>
              <a:t>2(g)</a:t>
            </a:r>
            <a:r>
              <a:rPr lang="fr-CA" sz="3600" b="1" dirty="0"/>
              <a:t>      +        O</a:t>
            </a:r>
            <a:r>
              <a:rPr lang="fr-CA" sz="3600" b="1" baseline="-25000" dirty="0"/>
              <a:t>2(g)      </a:t>
            </a:r>
            <a:r>
              <a:rPr lang="fr-CA" sz="3600" b="1" dirty="0">
                <a:sym typeface="Wingdings" pitchFamily="2" charset="2"/>
              </a:rPr>
              <a:t>       2 H</a:t>
            </a:r>
            <a:r>
              <a:rPr lang="fr-CA" sz="3600" b="1" baseline="-25000" dirty="0">
                <a:sym typeface="Wingdings" pitchFamily="2" charset="2"/>
              </a:rPr>
              <a:t>2</a:t>
            </a:r>
            <a:r>
              <a:rPr lang="fr-CA" sz="3600" b="1" dirty="0">
                <a:sym typeface="Wingdings" pitchFamily="2" charset="2"/>
              </a:rPr>
              <a:t>O</a:t>
            </a:r>
            <a:r>
              <a:rPr lang="fr-CA" sz="3600" b="1" baseline="-25000" dirty="0">
                <a:sym typeface="Wingdings" pitchFamily="2" charset="2"/>
              </a:rPr>
              <a:t>(l)</a:t>
            </a:r>
            <a:endParaRPr lang="fr-CA" sz="3600" b="1" dirty="0"/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3CFCD40C-D182-4A4B-826F-505049F35419}"/>
              </a:ext>
            </a:extLst>
          </p:cNvPr>
          <p:cNvSpPr txBox="1"/>
          <p:nvPr/>
        </p:nvSpPr>
        <p:spPr>
          <a:xfrm>
            <a:off x="209221" y="4457005"/>
            <a:ext cx="20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+ 435 kJ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C137359D-0164-4CB2-A32F-9B08BBC8502A}"/>
              </a:ext>
            </a:extLst>
          </p:cNvPr>
          <p:cNvSpPr txBox="1"/>
          <p:nvPr/>
        </p:nvSpPr>
        <p:spPr>
          <a:xfrm>
            <a:off x="209219" y="5183369"/>
            <a:ext cx="20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+ 435 kJ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97177EC6-7B37-4D7E-AF9A-81D2C154DFD7}"/>
              </a:ext>
            </a:extLst>
          </p:cNvPr>
          <p:cNvSpPr txBox="1"/>
          <p:nvPr/>
        </p:nvSpPr>
        <p:spPr>
          <a:xfrm>
            <a:off x="3322580" y="4655868"/>
            <a:ext cx="20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+ 498 kJ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3A645BD8-ED75-4110-AC7F-2955347F13FB}"/>
              </a:ext>
            </a:extLst>
          </p:cNvPr>
          <p:cNvSpPr txBox="1"/>
          <p:nvPr/>
        </p:nvSpPr>
        <p:spPr>
          <a:xfrm>
            <a:off x="6096000" y="4520266"/>
            <a:ext cx="2078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- 464 kJ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C1802AF3-8675-415E-9D02-62856038E5D3}"/>
              </a:ext>
            </a:extLst>
          </p:cNvPr>
          <p:cNvSpPr txBox="1"/>
          <p:nvPr/>
        </p:nvSpPr>
        <p:spPr>
          <a:xfrm>
            <a:off x="7933231" y="4457005"/>
            <a:ext cx="2078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- 464 kJ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70B74E0F-7787-476A-96D2-02B40A6ABA4F}"/>
              </a:ext>
            </a:extLst>
          </p:cNvPr>
          <p:cNvSpPr txBox="1"/>
          <p:nvPr/>
        </p:nvSpPr>
        <p:spPr>
          <a:xfrm>
            <a:off x="6101265" y="5183368"/>
            <a:ext cx="2078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- 464 kJ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D9FB3F79-026F-4F03-BA92-54A291693DAA}"/>
              </a:ext>
            </a:extLst>
          </p:cNvPr>
          <p:cNvSpPr txBox="1"/>
          <p:nvPr/>
        </p:nvSpPr>
        <p:spPr>
          <a:xfrm>
            <a:off x="7933232" y="5149812"/>
            <a:ext cx="2078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- 464 kJ</a:t>
            </a:r>
          </a:p>
        </p:txBody>
      </p:sp>
      <p:sp>
        <p:nvSpPr>
          <p:cNvPr id="72" name="Accolade ouvrante 71">
            <a:extLst>
              <a:ext uri="{FF2B5EF4-FFF2-40B4-BE49-F238E27FC236}">
                <a16:creationId xmlns:a16="http://schemas.microsoft.com/office/drawing/2014/main" id="{D7797DC2-02FB-4330-A791-B23863981D9D}"/>
              </a:ext>
            </a:extLst>
          </p:cNvPr>
          <p:cNvSpPr/>
          <p:nvPr/>
        </p:nvSpPr>
        <p:spPr>
          <a:xfrm rot="16200000">
            <a:off x="2547278" y="3527597"/>
            <a:ext cx="405416" cy="4748933"/>
          </a:xfrm>
          <a:prstGeom prst="leftBrace">
            <a:avLst/>
          </a:prstGeom>
          <a:ln>
            <a:solidFill>
              <a:schemeClr val="accent5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3" name="Accolade ouvrante 72">
            <a:extLst>
              <a:ext uri="{FF2B5EF4-FFF2-40B4-BE49-F238E27FC236}">
                <a16:creationId xmlns:a16="http://schemas.microsoft.com/office/drawing/2014/main" id="{4A390F9F-691C-4586-BD2B-A62086C8E28A}"/>
              </a:ext>
            </a:extLst>
          </p:cNvPr>
          <p:cNvSpPr/>
          <p:nvPr/>
        </p:nvSpPr>
        <p:spPr>
          <a:xfrm rot="16200000">
            <a:off x="7904574" y="4193021"/>
            <a:ext cx="370684" cy="3479769"/>
          </a:xfrm>
          <a:prstGeom prst="leftBrace">
            <a:avLst/>
          </a:prstGeom>
          <a:ln>
            <a:solidFill>
              <a:schemeClr val="accent3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E723D6E2-93A2-43B8-8252-E07D18BC86F0}"/>
              </a:ext>
            </a:extLst>
          </p:cNvPr>
          <p:cNvSpPr txBox="1"/>
          <p:nvPr/>
        </p:nvSpPr>
        <p:spPr>
          <a:xfrm>
            <a:off x="6894383" y="6215339"/>
            <a:ext cx="2391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- 1864 kJ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DA3B3564-0974-430B-B40F-553909BF8E50}"/>
              </a:ext>
            </a:extLst>
          </p:cNvPr>
          <p:cNvSpPr txBox="1"/>
          <p:nvPr/>
        </p:nvSpPr>
        <p:spPr>
          <a:xfrm>
            <a:off x="1554453" y="6215340"/>
            <a:ext cx="2391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+ 1368 kJ</a:t>
            </a: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167789F4-5FBC-46FB-A415-2E0523C249DE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4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p.180 à 184</a:t>
            </a:r>
          </a:p>
        </p:txBody>
      </p:sp>
    </p:spTree>
    <p:extLst>
      <p:ext uri="{BB962C8B-B14F-4D97-AF65-F5344CB8AC3E}">
        <p14:creationId xmlns:p14="http://schemas.microsoft.com/office/powerpoint/2010/main" val="29750960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57" grpId="0"/>
      <p:bldP spid="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FE30C0-7142-486C-AA46-D06A92E80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Bilan énergétique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11159C5-36E5-4084-ACBA-121C6B1DF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521" y="2075403"/>
            <a:ext cx="11368802" cy="1124003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2800" dirty="0"/>
              <a:t>En d’autres mots:</a:t>
            </a:r>
          </a:p>
          <a:p>
            <a:pPr lvl="1">
              <a:lnSpc>
                <a:spcPct val="100000"/>
              </a:lnSpc>
            </a:pPr>
            <a:r>
              <a:rPr lang="fr-FR" sz="2400" dirty="0"/>
              <a:t>Bilan énergétique = énergie absorbée + énergie dégagée</a:t>
            </a:r>
          </a:p>
        </p:txBody>
      </p:sp>
      <p:sp>
        <p:nvSpPr>
          <p:cNvPr id="56" name="Espace réservé du contenu 2">
            <a:extLst>
              <a:ext uri="{FF2B5EF4-FFF2-40B4-BE49-F238E27FC236}">
                <a16:creationId xmlns:a16="http://schemas.microsoft.com/office/drawing/2014/main" id="{476E2055-4E62-4ABA-83C5-C1361B417DA6}"/>
              </a:ext>
            </a:extLst>
          </p:cNvPr>
          <p:cNvSpPr txBox="1">
            <a:spLocks/>
          </p:cNvSpPr>
          <p:nvPr/>
        </p:nvSpPr>
        <p:spPr>
          <a:xfrm>
            <a:off x="375520" y="3254554"/>
            <a:ext cx="11368803" cy="670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CA" sz="3600" b="1" dirty="0"/>
              <a:t>2 H</a:t>
            </a:r>
            <a:r>
              <a:rPr lang="fr-CA" sz="3600" b="1" baseline="-25000" dirty="0"/>
              <a:t>2(g)</a:t>
            </a:r>
            <a:r>
              <a:rPr lang="fr-CA" sz="3600" b="1" dirty="0"/>
              <a:t>      +        O</a:t>
            </a:r>
            <a:r>
              <a:rPr lang="fr-CA" sz="3600" b="1" baseline="-25000" dirty="0"/>
              <a:t>2(g)      </a:t>
            </a:r>
            <a:r>
              <a:rPr lang="fr-CA" sz="3600" b="1" dirty="0">
                <a:sym typeface="Wingdings" pitchFamily="2" charset="2"/>
              </a:rPr>
              <a:t>       2 H</a:t>
            </a:r>
            <a:r>
              <a:rPr lang="fr-CA" sz="3600" b="1" baseline="-25000" dirty="0">
                <a:sym typeface="Wingdings" pitchFamily="2" charset="2"/>
              </a:rPr>
              <a:t>2</a:t>
            </a:r>
            <a:r>
              <a:rPr lang="fr-CA" sz="3600" b="1" dirty="0">
                <a:sym typeface="Wingdings" pitchFamily="2" charset="2"/>
              </a:rPr>
              <a:t>O</a:t>
            </a:r>
            <a:r>
              <a:rPr lang="fr-CA" sz="3600" b="1" baseline="-25000" dirty="0">
                <a:sym typeface="Wingdings" pitchFamily="2" charset="2"/>
              </a:rPr>
              <a:t>(l)</a:t>
            </a:r>
            <a:endParaRPr lang="fr-CA" sz="3600" b="1" dirty="0"/>
          </a:p>
        </p:txBody>
      </p:sp>
      <p:sp>
        <p:nvSpPr>
          <p:cNvPr id="72" name="Accolade ouvrante 71">
            <a:extLst>
              <a:ext uri="{FF2B5EF4-FFF2-40B4-BE49-F238E27FC236}">
                <a16:creationId xmlns:a16="http://schemas.microsoft.com/office/drawing/2014/main" id="{D7797DC2-02FB-4330-A791-B23863981D9D}"/>
              </a:ext>
            </a:extLst>
          </p:cNvPr>
          <p:cNvSpPr/>
          <p:nvPr/>
        </p:nvSpPr>
        <p:spPr>
          <a:xfrm rot="16200000">
            <a:off x="4118904" y="1753685"/>
            <a:ext cx="405416" cy="4748933"/>
          </a:xfrm>
          <a:prstGeom prst="leftBrace">
            <a:avLst/>
          </a:prstGeom>
          <a:ln>
            <a:solidFill>
              <a:schemeClr val="accent5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3" name="Accolade ouvrante 72">
            <a:extLst>
              <a:ext uri="{FF2B5EF4-FFF2-40B4-BE49-F238E27FC236}">
                <a16:creationId xmlns:a16="http://schemas.microsoft.com/office/drawing/2014/main" id="{4A390F9F-691C-4586-BD2B-A62086C8E28A}"/>
              </a:ext>
            </a:extLst>
          </p:cNvPr>
          <p:cNvSpPr/>
          <p:nvPr/>
        </p:nvSpPr>
        <p:spPr>
          <a:xfrm rot="16200000">
            <a:off x="9068581" y="2826730"/>
            <a:ext cx="357207" cy="2651052"/>
          </a:xfrm>
          <a:prstGeom prst="leftBrace">
            <a:avLst/>
          </a:prstGeom>
          <a:ln>
            <a:solidFill>
              <a:schemeClr val="accent3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E723D6E2-93A2-43B8-8252-E07D18BC86F0}"/>
              </a:ext>
            </a:extLst>
          </p:cNvPr>
          <p:cNvSpPr txBox="1"/>
          <p:nvPr/>
        </p:nvSpPr>
        <p:spPr>
          <a:xfrm>
            <a:off x="8466009" y="4487418"/>
            <a:ext cx="2391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- 1864 kJ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DA3B3564-0974-430B-B40F-553909BF8E50}"/>
              </a:ext>
            </a:extLst>
          </p:cNvPr>
          <p:cNvSpPr txBox="1"/>
          <p:nvPr/>
        </p:nvSpPr>
        <p:spPr>
          <a:xfrm>
            <a:off x="3278479" y="4582148"/>
            <a:ext cx="2391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+ 1368 kJ</a:t>
            </a:r>
          </a:p>
        </p:txBody>
      </p:sp>
      <p:sp>
        <p:nvSpPr>
          <p:cNvPr id="74" name="Accolade ouvrante 73">
            <a:extLst>
              <a:ext uri="{FF2B5EF4-FFF2-40B4-BE49-F238E27FC236}">
                <a16:creationId xmlns:a16="http://schemas.microsoft.com/office/drawing/2014/main" id="{A88A0121-A98A-4A87-A46D-06CC59CABF0D}"/>
              </a:ext>
            </a:extLst>
          </p:cNvPr>
          <p:cNvSpPr/>
          <p:nvPr/>
        </p:nvSpPr>
        <p:spPr>
          <a:xfrm rot="16200000">
            <a:off x="6133441" y="581099"/>
            <a:ext cx="405416" cy="9387606"/>
          </a:xfrm>
          <a:prstGeom prst="leftBrace">
            <a:avLst/>
          </a:prstGeom>
          <a:ln>
            <a:solidFill>
              <a:srgbClr val="FFFF00"/>
            </a:solidFill>
          </a:ln>
          <a:effectLst>
            <a:glow rad="139700">
              <a:srgbClr val="FFFF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E4420238-D1D9-4ED4-854A-04ECC5F1356D}"/>
              </a:ext>
            </a:extLst>
          </p:cNvPr>
          <p:cNvSpPr txBox="1"/>
          <p:nvPr/>
        </p:nvSpPr>
        <p:spPr>
          <a:xfrm>
            <a:off x="5140615" y="5597946"/>
            <a:ext cx="2391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- 488 kJ</a:t>
            </a:r>
          </a:p>
        </p:txBody>
      </p:sp>
      <p:sp>
        <p:nvSpPr>
          <p:cNvPr id="76" name="Espace réservé du contenu 5">
            <a:extLst>
              <a:ext uri="{FF2B5EF4-FFF2-40B4-BE49-F238E27FC236}">
                <a16:creationId xmlns:a16="http://schemas.microsoft.com/office/drawing/2014/main" id="{10E02981-5362-47B8-BFFE-9E6849CA2C72}"/>
              </a:ext>
            </a:extLst>
          </p:cNvPr>
          <p:cNvSpPr txBox="1">
            <a:spLocks/>
          </p:cNvSpPr>
          <p:nvPr/>
        </p:nvSpPr>
        <p:spPr>
          <a:xfrm>
            <a:off x="375520" y="2575497"/>
            <a:ext cx="8644655" cy="5224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</a:pPr>
            <a:r>
              <a:rPr lang="fr-FR" sz="2400" dirty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Bilan énergétique</a:t>
            </a:r>
            <a:r>
              <a:rPr lang="fr-FR" sz="2400" dirty="0"/>
              <a:t> = </a:t>
            </a:r>
            <a:r>
              <a:rPr lang="fr-FR" sz="24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énergie absorbée</a:t>
            </a:r>
            <a:r>
              <a:rPr lang="fr-FR" sz="2400" dirty="0"/>
              <a:t> + </a:t>
            </a:r>
            <a:r>
              <a:rPr lang="fr-FR" sz="24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énergie dégagée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EDB17DEA-8CE1-4256-81F7-2F5111709F99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4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p.181</a:t>
            </a:r>
          </a:p>
        </p:txBody>
      </p:sp>
    </p:spTree>
    <p:extLst>
      <p:ext uri="{BB962C8B-B14F-4D97-AF65-F5344CB8AC3E}">
        <p14:creationId xmlns:p14="http://schemas.microsoft.com/office/powerpoint/2010/main" val="27683046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/>
      <p:bldP spid="7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FE30C0-7142-486C-AA46-D06A92E80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Résumé: Bilan énergétique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3CC94D05-26A4-412D-8300-2CEE1262AB02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4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p.183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11159C5-36E5-4084-ACBA-121C6B1DF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0" y="4197221"/>
            <a:ext cx="9892389" cy="933450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fr-FR" sz="2800" dirty="0"/>
              <a:t>En d’autres mots:</a:t>
            </a:r>
          </a:p>
          <a:p>
            <a:pPr lvl="1">
              <a:lnSpc>
                <a:spcPct val="100000"/>
              </a:lnSpc>
            </a:pPr>
            <a:r>
              <a:rPr lang="fr-FR" sz="2400" dirty="0"/>
              <a:t>Bilan énergétique = énergie absorbée + énergie dégagée</a:t>
            </a:r>
          </a:p>
        </p:txBody>
      </p:sp>
      <p:sp>
        <p:nvSpPr>
          <p:cNvPr id="5" name="Espace réservé du contenu 5">
            <a:extLst>
              <a:ext uri="{FF2B5EF4-FFF2-40B4-BE49-F238E27FC236}">
                <a16:creationId xmlns:a16="http://schemas.microsoft.com/office/drawing/2014/main" id="{1AEA104C-9E73-45D8-AA45-13946B23D441}"/>
              </a:ext>
            </a:extLst>
          </p:cNvPr>
          <p:cNvSpPr txBox="1">
            <a:spLocks/>
          </p:cNvSpPr>
          <p:nvPr/>
        </p:nvSpPr>
        <p:spPr>
          <a:xfrm>
            <a:off x="680320" y="2231959"/>
            <a:ext cx="9918661" cy="172402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r-FR" sz="2800" dirty="0"/>
              <a:t>L’énergie mise en jeu de la réaction (l’enthalpie de la réaction: ∆</a:t>
            </a:r>
            <a:r>
              <a:rPr lang="fr-FR" sz="2800" dirty="0" err="1"/>
              <a:t>H</a:t>
            </a:r>
            <a:r>
              <a:rPr lang="fr-FR" sz="2800" baseline="-25000" dirty="0" err="1"/>
              <a:t>r</a:t>
            </a:r>
            <a:r>
              <a:rPr lang="fr-FR" sz="2800" dirty="0"/>
              <a:t>) dépend de:</a:t>
            </a:r>
          </a:p>
          <a:p>
            <a:pPr lvl="1">
              <a:lnSpc>
                <a:spcPct val="100000"/>
              </a:lnSpc>
            </a:pPr>
            <a:r>
              <a:rPr lang="fr-FR" sz="2400" dirty="0"/>
              <a:t>L’énergie nécessaire pour briser les liens des réactifs</a:t>
            </a:r>
          </a:p>
          <a:p>
            <a:pPr lvl="1">
              <a:lnSpc>
                <a:spcPct val="100000"/>
              </a:lnSpc>
            </a:pPr>
            <a:r>
              <a:rPr lang="fr-FR" sz="2400" dirty="0"/>
              <a:t>L’énergie nécessaire pour former les liens des produits</a:t>
            </a:r>
          </a:p>
        </p:txBody>
      </p:sp>
      <p:sp>
        <p:nvSpPr>
          <p:cNvPr id="7" name="Espace réservé du contenu 5">
            <a:extLst>
              <a:ext uri="{FF2B5EF4-FFF2-40B4-BE49-F238E27FC236}">
                <a16:creationId xmlns:a16="http://schemas.microsoft.com/office/drawing/2014/main" id="{2F6972A6-C73F-4C46-8F06-71EBD34FE00E}"/>
              </a:ext>
            </a:extLst>
          </p:cNvPr>
          <p:cNvSpPr txBox="1">
            <a:spLocks/>
          </p:cNvSpPr>
          <p:nvPr/>
        </p:nvSpPr>
        <p:spPr>
          <a:xfrm>
            <a:off x="706592" y="5371908"/>
            <a:ext cx="9892389" cy="1238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Autre notation:</a:t>
            </a:r>
          </a:p>
          <a:p>
            <a:pPr lvl="1"/>
            <a:r>
              <a:rPr lang="fr-FR" i="1" dirty="0"/>
              <a:t>D</a:t>
            </a:r>
            <a:r>
              <a:rPr lang="fr-FR" i="1" baseline="-25000" dirty="0"/>
              <a:t>0</a:t>
            </a:r>
            <a:r>
              <a:rPr lang="fr-FR" i="1" dirty="0"/>
              <a:t> </a:t>
            </a:r>
            <a:r>
              <a:rPr lang="fr-FR" dirty="0"/>
              <a:t>(énergie de dissociation d’une liaison)</a:t>
            </a:r>
          </a:p>
          <a:p>
            <a:pPr lvl="1"/>
            <a:r>
              <a:rPr lang="fr-FR" i="1" dirty="0"/>
              <a:t>D</a:t>
            </a:r>
            <a:r>
              <a:rPr lang="fr-FR" i="1" baseline="-25000" dirty="0"/>
              <a:t>0 </a:t>
            </a:r>
            <a:r>
              <a:rPr lang="fr-FR" i="1" dirty="0"/>
              <a:t>= </a:t>
            </a:r>
            <a:r>
              <a:rPr lang="fr-FR" dirty="0"/>
              <a:t>∆H = ∑H</a:t>
            </a:r>
            <a:r>
              <a:rPr lang="fr-FR" baseline="-25000" dirty="0"/>
              <a:t>(liens à</a:t>
            </a:r>
            <a:r>
              <a:rPr lang="fr-FR" dirty="0"/>
              <a:t> </a:t>
            </a:r>
            <a:r>
              <a:rPr lang="fr-FR" baseline="-25000" dirty="0"/>
              <a:t>briser)</a:t>
            </a:r>
            <a:r>
              <a:rPr lang="fr-FR" dirty="0"/>
              <a:t> - ∑H</a:t>
            </a:r>
            <a:r>
              <a:rPr lang="fr-FR" baseline="-25000" dirty="0"/>
              <a:t>(liens à</a:t>
            </a:r>
            <a:r>
              <a:rPr lang="fr-FR" dirty="0"/>
              <a:t> </a:t>
            </a:r>
            <a:r>
              <a:rPr lang="fr-FR" baseline="-25000" dirty="0"/>
              <a:t>former)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0447658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5F4333-B4A5-4B8D-8EAA-B33D6462F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Annexe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AC12DDE-FFC3-41D0-AD4D-DD979B408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71" y="2745105"/>
            <a:ext cx="5761529" cy="3902723"/>
          </a:xfrm>
          <a:prstGeom prst="rect">
            <a:avLst/>
          </a:prstGeom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FEF11109-7B77-405E-9B67-8BE56046C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782" y="2745105"/>
            <a:ext cx="5630654" cy="392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BFD7F3D-A69F-440C-9310-9973E5F52A9B}"/>
              </a:ext>
            </a:extLst>
          </p:cNvPr>
          <p:cNvSpPr txBox="1"/>
          <p:nvPr/>
        </p:nvSpPr>
        <p:spPr>
          <a:xfrm>
            <a:off x="3948843" y="2452717"/>
            <a:ext cx="1876425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>
                <a:solidFill>
                  <a:schemeClr val="bg1"/>
                </a:solidFill>
              </a:rPr>
              <a:t>P. 420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9714AEE-242F-4F68-9DB5-380939411174}"/>
              </a:ext>
            </a:extLst>
          </p:cNvPr>
          <p:cNvSpPr txBox="1"/>
          <p:nvPr/>
        </p:nvSpPr>
        <p:spPr>
          <a:xfrm>
            <a:off x="9854343" y="2452717"/>
            <a:ext cx="1876425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>
                <a:solidFill>
                  <a:schemeClr val="bg1"/>
                </a:solidFill>
              </a:rPr>
              <a:t>P. 421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738EA7C-C3F9-4024-9245-63B20791A4C2}"/>
              </a:ext>
            </a:extLst>
          </p:cNvPr>
          <p:cNvSpPr txBox="1"/>
          <p:nvPr/>
        </p:nvSpPr>
        <p:spPr>
          <a:xfrm>
            <a:off x="4743450" y="210172"/>
            <a:ext cx="7448550" cy="193899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fr-CA" sz="2400" dirty="0"/>
              <a:t>Les réactifs absorbent de l’énergie (+)</a:t>
            </a:r>
          </a:p>
          <a:p>
            <a:r>
              <a:rPr lang="fr-CA" sz="2400" dirty="0"/>
              <a:t>Les produits dégagent de l’énergie (-)</a:t>
            </a:r>
          </a:p>
          <a:p>
            <a:pPr algn="ctr"/>
            <a:r>
              <a:rPr lang="fr-CA" sz="2400" b="1" u="sng" dirty="0"/>
              <a:t>ou</a:t>
            </a:r>
          </a:p>
          <a:p>
            <a:r>
              <a:rPr lang="fr-CA" sz="2400" dirty="0"/>
              <a:t>Enthalpie = l’énergie des liens à briser (quantité +) moins l’énergie des liens à former (quantité -) </a:t>
            </a:r>
          </a:p>
        </p:txBody>
      </p:sp>
    </p:spTree>
    <p:extLst>
      <p:ext uri="{BB962C8B-B14F-4D97-AF65-F5344CB8AC3E}">
        <p14:creationId xmlns:p14="http://schemas.microsoft.com/office/powerpoint/2010/main" val="22433315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8D4585"/>
      </a:dk2>
      <a:lt2>
        <a:srgbClr val="E7E6E6"/>
      </a:lt2>
      <a:accent1>
        <a:srgbClr val="F35AE6"/>
      </a:accent1>
      <a:accent2>
        <a:srgbClr val="FC5283"/>
      </a:accent2>
      <a:accent3>
        <a:srgbClr val="F67C64"/>
      </a:accent3>
      <a:accent4>
        <a:srgbClr val="F89F65"/>
      </a:accent4>
      <a:accent5>
        <a:srgbClr val="55C6BA"/>
      </a:accent5>
      <a:accent6>
        <a:srgbClr val="84A3FD"/>
      </a:accent6>
      <a:hlink>
        <a:srgbClr val="6ED4F6"/>
      </a:hlink>
      <a:folHlink>
        <a:srgbClr val="9FECFC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7D30EEFE-7128-4DE5-8A0D-8D4EF32CB0A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372</TotalTime>
  <Words>677</Words>
  <Application>Microsoft Office PowerPoint</Application>
  <PresentationFormat>Grand écran</PresentationFormat>
  <Paragraphs>147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6" baseType="lpstr">
      <vt:lpstr>Arial</vt:lpstr>
      <vt:lpstr>Trebuchet MS</vt:lpstr>
      <vt:lpstr>Berlin</vt:lpstr>
      <vt:lpstr>Bilan énergétique</vt:lpstr>
      <vt:lpstr>Séquence des événements</vt:lpstr>
      <vt:lpstr>Séquence des événements</vt:lpstr>
      <vt:lpstr>Séquence des événements</vt:lpstr>
      <vt:lpstr>Bilan énergétique</vt:lpstr>
      <vt:lpstr>Bilan énergétique</vt:lpstr>
      <vt:lpstr>Bilan énergétique</vt:lpstr>
      <vt:lpstr>Résumé: Bilan énergétique</vt:lpstr>
      <vt:lpstr>Annexe</vt:lpstr>
      <vt:lpstr>Mise en garde: bilan énergétique (ΔH)</vt:lpstr>
      <vt:lpstr>Exemple p.185 a)</vt:lpstr>
      <vt:lpstr>Devoir</vt:lpstr>
      <vt:lpstr>Devoir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Bilan énergétique</dc:title>
  <dc:creator>Bacchi Jonathan</dc:creator>
  <cp:lastModifiedBy>Bacchi Jonathan</cp:lastModifiedBy>
  <cp:revision>61</cp:revision>
  <dcterms:created xsi:type="dcterms:W3CDTF">2020-11-23T15:39:23Z</dcterms:created>
  <dcterms:modified xsi:type="dcterms:W3CDTF">2020-12-01T17:33:19Z</dcterms:modified>
</cp:coreProperties>
</file>