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21" r:id="rId3"/>
    <p:sldId id="278" r:id="rId4"/>
    <p:sldId id="306" r:id="rId5"/>
    <p:sldId id="341" r:id="rId6"/>
    <p:sldId id="342" r:id="rId7"/>
    <p:sldId id="331" r:id="rId8"/>
    <p:sldId id="337" r:id="rId9"/>
    <p:sldId id="328" r:id="rId10"/>
    <p:sldId id="343" r:id="rId11"/>
    <p:sldId id="307" r:id="rId12"/>
    <p:sldId id="344" r:id="rId13"/>
    <p:sldId id="308" r:id="rId14"/>
    <p:sldId id="345" r:id="rId15"/>
    <p:sldId id="309" r:id="rId16"/>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83D35-975B-4D2C-92FC-D52EB4AFCEB3}" v="92" dt="2020-09-21T22:02:36.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oie Stéphanie" userId="03bcf5a2-8418-45e3-87eb-159b607e2fdb" providerId="ADAL" clId="{A8D67232-CB2E-4B6A-A8DC-0D81F00B1189}"/>
    <pc:docChg chg="modNotesMaster">
      <pc:chgData name="Lavoie Stéphanie" userId="03bcf5a2-8418-45e3-87eb-159b607e2fdb" providerId="ADAL" clId="{A8D67232-CB2E-4B6A-A8DC-0D81F00B1189}" dt="2020-09-20T19:37:59.182" v="1"/>
      <pc:docMkLst>
        <pc:docMk/>
      </pc:docMkLst>
    </pc:docChg>
  </pc:docChgLst>
  <pc:docChgLst>
    <pc:chgData name="Lavoie Stéphanie" userId="03bcf5a2-8418-45e3-87eb-159b607e2fdb" providerId="ADAL" clId="{5A897314-1281-48FF-9E5B-5FF4492A7F7D}"/>
    <pc:docChg chg="delSld">
      <pc:chgData name="Lavoie Stéphanie" userId="03bcf5a2-8418-45e3-87eb-159b607e2fdb" providerId="ADAL" clId="{5A897314-1281-48FF-9E5B-5FF4492A7F7D}" dt="2020-09-21T20:55:27.487" v="3" actId="2696"/>
      <pc:docMkLst>
        <pc:docMk/>
      </pc:docMkLst>
      <pc:sldChg chg="del">
        <pc:chgData name="Lavoie Stéphanie" userId="03bcf5a2-8418-45e3-87eb-159b607e2fdb" providerId="ADAL" clId="{5A897314-1281-48FF-9E5B-5FF4492A7F7D}" dt="2020-09-21T20:55:27.487" v="3" actId="2696"/>
        <pc:sldMkLst>
          <pc:docMk/>
          <pc:sldMk cId="555738961" sldId="322"/>
        </pc:sldMkLst>
      </pc:sldChg>
      <pc:sldChg chg="del">
        <pc:chgData name="Lavoie Stéphanie" userId="03bcf5a2-8418-45e3-87eb-159b607e2fdb" providerId="ADAL" clId="{5A897314-1281-48FF-9E5B-5FF4492A7F7D}" dt="2020-09-21T20:55:03.857" v="1" actId="2696"/>
        <pc:sldMkLst>
          <pc:docMk/>
          <pc:sldMk cId="4272723100" sldId="327"/>
        </pc:sldMkLst>
      </pc:sldChg>
      <pc:sldChg chg="del">
        <pc:chgData name="Lavoie Stéphanie" userId="03bcf5a2-8418-45e3-87eb-159b607e2fdb" providerId="ADAL" clId="{5A897314-1281-48FF-9E5B-5FF4492A7F7D}" dt="2020-09-21T20:55:14.483" v="2" actId="2696"/>
        <pc:sldMkLst>
          <pc:docMk/>
          <pc:sldMk cId="3415216026" sldId="332"/>
        </pc:sldMkLst>
      </pc:sldChg>
      <pc:sldChg chg="del">
        <pc:chgData name="Lavoie Stéphanie" userId="03bcf5a2-8418-45e3-87eb-159b607e2fdb" providerId="ADAL" clId="{5A897314-1281-48FF-9E5B-5FF4492A7F7D}" dt="2020-09-21T20:55:01.019" v="0" actId="2696"/>
        <pc:sldMkLst>
          <pc:docMk/>
          <pc:sldMk cId="3908633812" sldId="339"/>
        </pc:sldMkLst>
      </pc:sldChg>
    </pc:docChg>
  </pc:docChgLst>
  <pc:docChgLst>
    <pc:chgData name="Lavoie Stéphanie" userId="03bcf5a2-8418-45e3-87eb-159b607e2fdb" providerId="ADAL" clId="{FD483D35-975B-4D2C-92FC-D52EB4AFCEB3}"/>
    <pc:docChg chg="undo custSel addSld delSld modSld">
      <pc:chgData name="Lavoie Stéphanie" userId="03bcf5a2-8418-45e3-87eb-159b607e2fdb" providerId="ADAL" clId="{FD483D35-975B-4D2C-92FC-D52EB4AFCEB3}" dt="2020-09-21T22:02:36.509" v="96" actId="47"/>
      <pc:docMkLst>
        <pc:docMk/>
      </pc:docMkLst>
      <pc:sldChg chg="del">
        <pc:chgData name="Lavoie Stéphanie" userId="03bcf5a2-8418-45e3-87eb-159b607e2fdb" providerId="ADAL" clId="{FD483D35-975B-4D2C-92FC-D52EB4AFCEB3}" dt="2020-09-21T21:58:56.086" v="91" actId="47"/>
        <pc:sldMkLst>
          <pc:docMk/>
          <pc:sldMk cId="3826401610" sldId="305"/>
        </pc:sldMkLst>
      </pc:sldChg>
      <pc:sldChg chg="modSp mod">
        <pc:chgData name="Lavoie Stéphanie" userId="03bcf5a2-8418-45e3-87eb-159b607e2fdb" providerId="ADAL" clId="{FD483D35-975B-4D2C-92FC-D52EB4AFCEB3}" dt="2020-09-21T21:57:03.580" v="51" actId="20577"/>
        <pc:sldMkLst>
          <pc:docMk/>
          <pc:sldMk cId="1315170903" sldId="307"/>
        </pc:sldMkLst>
        <pc:spChg chg="mod">
          <ac:chgData name="Lavoie Stéphanie" userId="03bcf5a2-8418-45e3-87eb-159b607e2fdb" providerId="ADAL" clId="{FD483D35-975B-4D2C-92FC-D52EB4AFCEB3}" dt="2020-09-21T21:57:03.580" v="51" actId="20577"/>
          <ac:spMkLst>
            <pc:docMk/>
            <pc:sldMk cId="1315170903" sldId="307"/>
            <ac:spMk id="2" creationId="{00000000-0000-0000-0000-000000000000}"/>
          </ac:spMkLst>
        </pc:spChg>
      </pc:sldChg>
      <pc:sldChg chg="modSp mod">
        <pc:chgData name="Lavoie Stéphanie" userId="03bcf5a2-8418-45e3-87eb-159b607e2fdb" providerId="ADAL" clId="{FD483D35-975B-4D2C-92FC-D52EB4AFCEB3}" dt="2020-09-21T21:57:08.682" v="52" actId="6549"/>
        <pc:sldMkLst>
          <pc:docMk/>
          <pc:sldMk cId="1874596606" sldId="308"/>
        </pc:sldMkLst>
        <pc:spChg chg="mod">
          <ac:chgData name="Lavoie Stéphanie" userId="03bcf5a2-8418-45e3-87eb-159b607e2fdb" providerId="ADAL" clId="{FD483D35-975B-4D2C-92FC-D52EB4AFCEB3}" dt="2020-09-21T21:57:08.682" v="52" actId="6549"/>
          <ac:spMkLst>
            <pc:docMk/>
            <pc:sldMk cId="1874596606" sldId="308"/>
            <ac:spMk id="2" creationId="{00000000-0000-0000-0000-000000000000}"/>
          </ac:spMkLst>
        </pc:spChg>
      </pc:sldChg>
      <pc:sldChg chg="modSp mod">
        <pc:chgData name="Lavoie Stéphanie" userId="03bcf5a2-8418-45e3-87eb-159b607e2fdb" providerId="ADAL" clId="{FD483D35-975B-4D2C-92FC-D52EB4AFCEB3}" dt="2020-09-21T21:57:27.792" v="58" actId="14100"/>
        <pc:sldMkLst>
          <pc:docMk/>
          <pc:sldMk cId="3034140308" sldId="309"/>
        </pc:sldMkLst>
        <pc:spChg chg="mod">
          <ac:chgData name="Lavoie Stéphanie" userId="03bcf5a2-8418-45e3-87eb-159b607e2fdb" providerId="ADAL" clId="{FD483D35-975B-4D2C-92FC-D52EB4AFCEB3}" dt="2020-09-21T21:57:17.543" v="56" actId="20577"/>
          <ac:spMkLst>
            <pc:docMk/>
            <pc:sldMk cId="3034140308" sldId="309"/>
            <ac:spMk id="2" creationId="{00000000-0000-0000-0000-000000000000}"/>
          </ac:spMkLst>
        </pc:spChg>
        <pc:picChg chg="mod">
          <ac:chgData name="Lavoie Stéphanie" userId="03bcf5a2-8418-45e3-87eb-159b607e2fdb" providerId="ADAL" clId="{FD483D35-975B-4D2C-92FC-D52EB4AFCEB3}" dt="2020-09-21T21:57:27.792" v="58" actId="14100"/>
          <ac:picMkLst>
            <pc:docMk/>
            <pc:sldMk cId="3034140308" sldId="309"/>
            <ac:picMk id="3074" creationId="{00000000-0000-0000-0000-000000000000}"/>
          </ac:picMkLst>
        </pc:picChg>
      </pc:sldChg>
      <pc:sldChg chg="del">
        <pc:chgData name="Lavoie Stéphanie" userId="03bcf5a2-8418-45e3-87eb-159b607e2fdb" providerId="ADAL" clId="{FD483D35-975B-4D2C-92FC-D52EB4AFCEB3}" dt="2020-09-21T21:49:07.234" v="1" actId="47"/>
        <pc:sldMkLst>
          <pc:docMk/>
          <pc:sldMk cId="2432406321" sldId="330"/>
        </pc:sldMkLst>
      </pc:sldChg>
      <pc:sldChg chg="modSp mod">
        <pc:chgData name="Lavoie Stéphanie" userId="03bcf5a2-8418-45e3-87eb-159b607e2fdb" providerId="ADAL" clId="{FD483D35-975B-4D2C-92FC-D52EB4AFCEB3}" dt="2020-09-21T22:01:00.011" v="95" actId="20577"/>
        <pc:sldMkLst>
          <pc:docMk/>
          <pc:sldMk cId="176913090" sldId="331"/>
        </pc:sldMkLst>
        <pc:spChg chg="mod">
          <ac:chgData name="Lavoie Stéphanie" userId="03bcf5a2-8418-45e3-87eb-159b607e2fdb" providerId="ADAL" clId="{FD483D35-975B-4D2C-92FC-D52EB4AFCEB3}" dt="2020-09-21T22:01:00.011" v="95" actId="20577"/>
          <ac:spMkLst>
            <pc:docMk/>
            <pc:sldMk cId="176913090" sldId="331"/>
            <ac:spMk id="4" creationId="{00000000-0000-0000-0000-000000000000}"/>
          </ac:spMkLst>
        </pc:spChg>
      </pc:sldChg>
      <pc:sldChg chg="del">
        <pc:chgData name="Lavoie Stéphanie" userId="03bcf5a2-8418-45e3-87eb-159b607e2fdb" providerId="ADAL" clId="{FD483D35-975B-4D2C-92FC-D52EB4AFCEB3}" dt="2020-09-21T22:02:36.509" v="96" actId="47"/>
        <pc:sldMkLst>
          <pc:docMk/>
          <pc:sldMk cId="1090230991" sldId="340"/>
        </pc:sldMkLst>
      </pc:sldChg>
      <pc:sldChg chg="addSp delSp modSp add mod">
        <pc:chgData name="Lavoie Stéphanie" userId="03bcf5a2-8418-45e3-87eb-159b607e2fdb" providerId="ADAL" clId="{FD483D35-975B-4D2C-92FC-D52EB4AFCEB3}" dt="2020-09-21T21:50:18.954" v="9" actId="1076"/>
        <pc:sldMkLst>
          <pc:docMk/>
          <pc:sldMk cId="236632446" sldId="341"/>
        </pc:sldMkLst>
        <pc:spChg chg="mod">
          <ac:chgData name="Lavoie Stéphanie" userId="03bcf5a2-8418-45e3-87eb-159b607e2fdb" providerId="ADAL" clId="{FD483D35-975B-4D2C-92FC-D52EB4AFCEB3}" dt="2020-09-21T21:49:12.666" v="2" actId="20577"/>
          <ac:spMkLst>
            <pc:docMk/>
            <pc:sldMk cId="236632446" sldId="341"/>
            <ac:spMk id="4" creationId="{25B8F417-BB9B-4139-9A59-EF08B09C1E67}"/>
          </ac:spMkLst>
        </pc:spChg>
        <pc:picChg chg="del">
          <ac:chgData name="Lavoie Stéphanie" userId="03bcf5a2-8418-45e3-87eb-159b607e2fdb" providerId="ADAL" clId="{FD483D35-975B-4D2C-92FC-D52EB4AFCEB3}" dt="2020-09-21T21:50:10.038" v="3" actId="478"/>
          <ac:picMkLst>
            <pc:docMk/>
            <pc:sldMk cId="236632446" sldId="341"/>
            <ac:picMk id="7" creationId="{72335614-DE30-4A9E-838C-86369964664F}"/>
          </ac:picMkLst>
        </pc:picChg>
        <pc:picChg chg="add mod">
          <ac:chgData name="Lavoie Stéphanie" userId="03bcf5a2-8418-45e3-87eb-159b607e2fdb" providerId="ADAL" clId="{FD483D35-975B-4D2C-92FC-D52EB4AFCEB3}" dt="2020-09-21T21:50:18.954" v="9" actId="1076"/>
          <ac:picMkLst>
            <pc:docMk/>
            <pc:sldMk cId="236632446" sldId="341"/>
            <ac:picMk id="1026" creationId="{EEBDF4BF-53FE-4167-8A30-3370A7689183}"/>
          </ac:picMkLst>
        </pc:picChg>
      </pc:sldChg>
      <pc:sldChg chg="addSp delSp modSp add mod">
        <pc:chgData name="Lavoie Stéphanie" userId="03bcf5a2-8418-45e3-87eb-159b607e2fdb" providerId="ADAL" clId="{FD483D35-975B-4D2C-92FC-D52EB4AFCEB3}" dt="2020-09-21T21:53:59.148" v="47" actId="1076"/>
        <pc:sldMkLst>
          <pc:docMk/>
          <pc:sldMk cId="2654592331" sldId="342"/>
        </pc:sldMkLst>
        <pc:spChg chg="mod">
          <ac:chgData name="Lavoie Stéphanie" userId="03bcf5a2-8418-45e3-87eb-159b607e2fdb" providerId="ADAL" clId="{FD483D35-975B-4D2C-92FC-D52EB4AFCEB3}" dt="2020-09-21T21:51:56.671" v="37" actId="14100"/>
          <ac:spMkLst>
            <pc:docMk/>
            <pc:sldMk cId="2654592331" sldId="342"/>
            <ac:spMk id="2" creationId="{00000000-0000-0000-0000-000000000000}"/>
          </ac:spMkLst>
        </pc:spChg>
        <pc:spChg chg="mod">
          <ac:chgData name="Lavoie Stéphanie" userId="03bcf5a2-8418-45e3-87eb-159b607e2fdb" providerId="ADAL" clId="{FD483D35-975B-4D2C-92FC-D52EB4AFCEB3}" dt="2020-09-21T21:51:46.673" v="36" actId="27636"/>
          <ac:spMkLst>
            <pc:docMk/>
            <pc:sldMk cId="2654592331" sldId="342"/>
            <ac:spMk id="4" creationId="{00000000-0000-0000-0000-000000000000}"/>
          </ac:spMkLst>
        </pc:spChg>
        <pc:spChg chg="mod">
          <ac:chgData name="Lavoie Stéphanie" userId="03bcf5a2-8418-45e3-87eb-159b607e2fdb" providerId="ADAL" clId="{FD483D35-975B-4D2C-92FC-D52EB4AFCEB3}" dt="2020-09-21T21:53:59.148" v="47" actId="1076"/>
          <ac:spMkLst>
            <pc:docMk/>
            <pc:sldMk cId="2654592331" sldId="342"/>
            <ac:spMk id="5" creationId="{44C466C1-AAB1-4DDC-9741-69C653003AEE}"/>
          </ac:spMkLst>
        </pc:spChg>
        <pc:spChg chg="del mod">
          <ac:chgData name="Lavoie Stéphanie" userId="03bcf5a2-8418-45e3-87eb-159b607e2fdb" providerId="ADAL" clId="{FD483D35-975B-4D2C-92FC-D52EB4AFCEB3}" dt="2020-09-21T21:53:55.621" v="46" actId="478"/>
          <ac:spMkLst>
            <pc:docMk/>
            <pc:sldMk cId="2654592331" sldId="342"/>
            <ac:spMk id="6" creationId="{CCE475FB-A8EF-4B2C-B7AF-C12DF8FE0C16}"/>
          </ac:spMkLst>
        </pc:spChg>
        <pc:picChg chg="add del mod">
          <ac:chgData name="Lavoie Stéphanie" userId="03bcf5a2-8418-45e3-87eb-159b607e2fdb" providerId="ADAL" clId="{FD483D35-975B-4D2C-92FC-D52EB4AFCEB3}" dt="2020-09-21T21:50:58.944" v="14" actId="478"/>
          <ac:picMkLst>
            <pc:docMk/>
            <pc:sldMk cId="2654592331" sldId="342"/>
            <ac:picMk id="7" creationId="{61120CDF-49B4-4A06-B8A7-31E86E82CFCF}"/>
          </ac:picMkLst>
        </pc:picChg>
        <pc:picChg chg="del">
          <ac:chgData name="Lavoie Stéphanie" userId="03bcf5a2-8418-45e3-87eb-159b607e2fdb" providerId="ADAL" clId="{FD483D35-975B-4D2C-92FC-D52EB4AFCEB3}" dt="2020-09-21T21:50:25.825" v="10" actId="478"/>
          <ac:picMkLst>
            <pc:docMk/>
            <pc:sldMk cId="2654592331" sldId="342"/>
            <ac:picMk id="10" creationId="{DA3B76B7-EAD8-44CE-84C4-531DB20A6350}"/>
          </ac:picMkLst>
        </pc:picChg>
        <pc:picChg chg="add mod">
          <ac:chgData name="Lavoie Stéphanie" userId="03bcf5a2-8418-45e3-87eb-159b607e2fdb" providerId="ADAL" clId="{FD483D35-975B-4D2C-92FC-D52EB4AFCEB3}" dt="2020-09-21T21:52:06.801" v="42" actId="1076"/>
          <ac:picMkLst>
            <pc:docMk/>
            <pc:sldMk cId="2654592331" sldId="342"/>
            <ac:picMk id="2050" creationId="{CB47A62B-43FE-47C0-A6E2-118849A933D4}"/>
          </ac:picMkLst>
        </pc:picChg>
      </pc:sldChg>
      <pc:sldChg chg="new del">
        <pc:chgData name="Lavoie Stéphanie" userId="03bcf5a2-8418-45e3-87eb-159b607e2fdb" providerId="ADAL" clId="{FD483D35-975B-4D2C-92FC-D52EB4AFCEB3}" dt="2020-09-21T21:57:48.094" v="60" actId="680"/>
        <pc:sldMkLst>
          <pc:docMk/>
          <pc:sldMk cId="2400213072" sldId="343"/>
        </pc:sldMkLst>
      </pc:sldChg>
      <pc:sldChg chg="modSp new mod">
        <pc:chgData name="Lavoie Stéphanie" userId="03bcf5a2-8418-45e3-87eb-159b607e2fdb" providerId="ADAL" clId="{FD483D35-975B-4D2C-92FC-D52EB4AFCEB3}" dt="2020-09-21T21:58:02.379" v="70"/>
        <pc:sldMkLst>
          <pc:docMk/>
          <pc:sldMk cId="4085182667" sldId="343"/>
        </pc:sldMkLst>
        <pc:spChg chg="mod">
          <ac:chgData name="Lavoie Stéphanie" userId="03bcf5a2-8418-45e3-87eb-159b607e2fdb" providerId="ADAL" clId="{FD483D35-975B-4D2C-92FC-D52EB4AFCEB3}" dt="2020-09-21T21:57:55.149" v="69" actId="20577"/>
          <ac:spMkLst>
            <pc:docMk/>
            <pc:sldMk cId="4085182667" sldId="343"/>
            <ac:spMk id="2" creationId="{1BA6855C-F955-4594-A571-0551C215C450}"/>
          </ac:spMkLst>
        </pc:spChg>
        <pc:spChg chg="mod">
          <ac:chgData name="Lavoie Stéphanie" userId="03bcf5a2-8418-45e3-87eb-159b607e2fdb" providerId="ADAL" clId="{FD483D35-975B-4D2C-92FC-D52EB4AFCEB3}" dt="2020-09-21T21:58:02.379" v="70"/>
          <ac:spMkLst>
            <pc:docMk/>
            <pc:sldMk cId="4085182667" sldId="343"/>
            <ac:spMk id="4" creationId="{780007F5-3676-43FD-B759-63133C05C10C}"/>
          </ac:spMkLst>
        </pc:spChg>
      </pc:sldChg>
      <pc:sldChg chg="modSp new mod">
        <pc:chgData name="Lavoie Stéphanie" userId="03bcf5a2-8418-45e3-87eb-159b607e2fdb" providerId="ADAL" clId="{FD483D35-975B-4D2C-92FC-D52EB4AFCEB3}" dt="2020-09-21T21:58:21.469" v="80"/>
        <pc:sldMkLst>
          <pc:docMk/>
          <pc:sldMk cId="254741016" sldId="344"/>
        </pc:sldMkLst>
        <pc:spChg chg="mod">
          <ac:chgData name="Lavoie Stéphanie" userId="03bcf5a2-8418-45e3-87eb-159b607e2fdb" providerId="ADAL" clId="{FD483D35-975B-4D2C-92FC-D52EB4AFCEB3}" dt="2020-09-21T21:58:14.596" v="79" actId="20577"/>
          <ac:spMkLst>
            <pc:docMk/>
            <pc:sldMk cId="254741016" sldId="344"/>
            <ac:spMk id="2" creationId="{ABAF69DB-F61C-4A33-BFA4-004ED371C429}"/>
          </ac:spMkLst>
        </pc:spChg>
        <pc:spChg chg="mod">
          <ac:chgData name="Lavoie Stéphanie" userId="03bcf5a2-8418-45e3-87eb-159b607e2fdb" providerId="ADAL" clId="{FD483D35-975B-4D2C-92FC-D52EB4AFCEB3}" dt="2020-09-21T21:58:21.469" v="80"/>
          <ac:spMkLst>
            <pc:docMk/>
            <pc:sldMk cId="254741016" sldId="344"/>
            <ac:spMk id="4" creationId="{C6ABB79B-143C-4A02-BC34-DBE49416BD9E}"/>
          </ac:spMkLst>
        </pc:spChg>
      </pc:sldChg>
      <pc:sldChg chg="modSp new mod">
        <pc:chgData name="Lavoie Stéphanie" userId="03bcf5a2-8418-45e3-87eb-159b607e2fdb" providerId="ADAL" clId="{FD483D35-975B-4D2C-92FC-D52EB4AFCEB3}" dt="2020-09-21T21:58:42.611" v="90"/>
        <pc:sldMkLst>
          <pc:docMk/>
          <pc:sldMk cId="2372274479" sldId="345"/>
        </pc:sldMkLst>
        <pc:spChg chg="mod">
          <ac:chgData name="Lavoie Stéphanie" userId="03bcf5a2-8418-45e3-87eb-159b607e2fdb" providerId="ADAL" clId="{FD483D35-975B-4D2C-92FC-D52EB4AFCEB3}" dt="2020-09-21T21:58:33.112" v="89" actId="20577"/>
          <ac:spMkLst>
            <pc:docMk/>
            <pc:sldMk cId="2372274479" sldId="345"/>
            <ac:spMk id="2" creationId="{84997CF4-BA64-46EC-9F7E-CDFEF8A7026D}"/>
          </ac:spMkLst>
        </pc:spChg>
        <pc:spChg chg="mod">
          <ac:chgData name="Lavoie Stéphanie" userId="03bcf5a2-8418-45e3-87eb-159b607e2fdb" providerId="ADAL" clId="{FD483D35-975B-4D2C-92FC-D52EB4AFCEB3}" dt="2020-09-21T21:58:42.611" v="90"/>
          <ac:spMkLst>
            <pc:docMk/>
            <pc:sldMk cId="2372274479" sldId="345"/>
            <ac:spMk id="4" creationId="{B42C2FD1-88BA-4AD2-87BF-15809569F3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fr-CA"/>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EF9491C4-3190-43DD-BCA7-AF5EAA5AD662}" type="datetimeFigureOut">
              <a:rPr lang="fr-CA" smtClean="0"/>
              <a:t>2020-09-21</a:t>
            </a:fld>
            <a:endParaRPr lang="fr-CA"/>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fr-CA"/>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lang="fr-CA"/>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197E2485-7EBD-42C1-ABBC-E7A6EE11F807}" type="slidenum">
              <a:rPr lang="fr-CA" smtClean="0"/>
              <a:t>‹#›</a:t>
            </a:fld>
            <a:endParaRPr lang="fr-CA"/>
          </a:p>
        </p:txBody>
      </p:sp>
    </p:spTree>
    <p:extLst>
      <p:ext uri="{BB962C8B-B14F-4D97-AF65-F5344CB8AC3E}">
        <p14:creationId xmlns:p14="http://schemas.microsoft.com/office/powerpoint/2010/main" val="4709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BE3ADE3-C327-4D39-B7CD-A99C01BD2D7E}" type="datetime1">
              <a:rPr lang="fr-CA" smtClean="0"/>
              <a:t>2020-09-21</a:t>
            </a:fld>
            <a:endParaRPr lang="fr-CA"/>
          </a:p>
        </p:txBody>
      </p:sp>
      <p:sp>
        <p:nvSpPr>
          <p:cNvPr id="17" name="Footer Placeholder 16"/>
          <p:cNvSpPr>
            <a:spLocks noGrp="1"/>
          </p:cNvSpPr>
          <p:nvPr>
            <p:ph type="ftr" sz="quarter" idx="11"/>
          </p:nvPr>
        </p:nvSpPr>
        <p:spPr>
          <a:xfrm>
            <a:off x="2898648" y="6355080"/>
            <a:ext cx="3474720" cy="365760"/>
          </a:xfrm>
        </p:spPr>
        <p:txBody>
          <a:bodyPr/>
          <a:lstStyle/>
          <a:p>
            <a:endParaRPr lang="fr-CA"/>
          </a:p>
        </p:txBody>
      </p:sp>
      <p:sp>
        <p:nvSpPr>
          <p:cNvPr id="29" name="Slide Number Placeholder 28"/>
          <p:cNvSpPr>
            <a:spLocks noGrp="1"/>
          </p:cNvSpPr>
          <p:nvPr>
            <p:ph type="sldNum" sz="quarter" idx="12"/>
          </p:nvPr>
        </p:nvSpPr>
        <p:spPr>
          <a:xfrm>
            <a:off x="1216152" y="6355080"/>
            <a:ext cx="1219200" cy="365760"/>
          </a:xfrm>
        </p:spPr>
        <p:txBody>
          <a:bodyPr/>
          <a:lstStyle/>
          <a:p>
            <a:fld id="{532E402A-972A-4FB9-B7F3-9DA6FE68AC5D}" type="slidenum">
              <a:rPr lang="fr-CA" smtClean="0"/>
              <a:t>‹#›</a:t>
            </a:fld>
            <a:endParaRPr lang="fr-C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FBCF9-1014-45E8-95E2-7E42F1F46835}" type="datetime1">
              <a:rPr lang="fr-CA" smtClean="0"/>
              <a:t>2020-09-21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1A03D-67AD-4D68-A3A1-3BCA12A912C2}" type="datetime1">
              <a:rPr lang="fr-CA" smtClean="0"/>
              <a:t>2020-09-21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ED5DAEA-5859-4FB0-BF33-C3CB739D346C}" type="datetime1">
              <a:rPr lang="fr-CA" smtClean="0"/>
              <a:t>2020-09-21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67B3D7-651B-4F15-B221-CC010AF63DA2}" type="datetime1">
              <a:rPr lang="fr-CA" smtClean="0"/>
              <a:t>2020-09-21</a:t>
            </a:fld>
            <a:endParaRPr lang="fr-CA"/>
          </a:p>
        </p:txBody>
      </p:sp>
      <p:sp>
        <p:nvSpPr>
          <p:cNvPr id="5" name="Footer Placeholder 4"/>
          <p:cNvSpPr>
            <a:spLocks noGrp="1"/>
          </p:cNvSpPr>
          <p:nvPr>
            <p:ph type="ftr" sz="quarter" idx="11"/>
          </p:nvPr>
        </p:nvSpPr>
        <p:spPr>
          <a:xfrm>
            <a:off x="2898648" y="6355080"/>
            <a:ext cx="3474720" cy="365760"/>
          </a:xfrm>
        </p:spPr>
        <p:txBody>
          <a:bodyPr/>
          <a:lstStyle/>
          <a:p>
            <a:endParaRPr lang="fr-CA"/>
          </a:p>
        </p:txBody>
      </p:sp>
      <p:sp>
        <p:nvSpPr>
          <p:cNvPr id="6" name="Slide Number Placeholder 5"/>
          <p:cNvSpPr>
            <a:spLocks noGrp="1"/>
          </p:cNvSpPr>
          <p:nvPr>
            <p:ph type="sldNum" sz="quarter" idx="12"/>
          </p:nvPr>
        </p:nvSpPr>
        <p:spPr>
          <a:xfrm>
            <a:off x="1069848" y="6355080"/>
            <a:ext cx="1520952" cy="365760"/>
          </a:xfrm>
        </p:spPr>
        <p:txBody>
          <a:bodyPr/>
          <a:lstStyle/>
          <a:p>
            <a:fld id="{532E402A-972A-4FB9-B7F3-9DA6FE68AC5D}" type="slidenum">
              <a:rPr lang="fr-CA" smtClean="0"/>
              <a:t>‹#›</a:t>
            </a:fld>
            <a:endParaRPr lang="fr-C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EF9B2E-06D8-4470-BD02-5EF678E7FC34}" type="datetime1">
              <a:rPr lang="fr-CA" smtClean="0"/>
              <a:t>2020-09-21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3A30DCD-F8AB-45F8-8153-C863EEB21F63}" type="datetime1">
              <a:rPr lang="fr-CA" smtClean="0"/>
              <a:t>2020-09-21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32E402A-972A-4FB9-B7F3-9DA6FE68AC5D}" type="slidenum">
              <a:rPr lang="fr-CA" smtClean="0"/>
              <a:t>‹#›</a:t>
            </a:fld>
            <a:endParaRPr lang="fr-C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91716D6-1BE6-4BD1-81B0-D5F1DA253F99}" type="datetime1">
              <a:rPr lang="fr-CA" smtClean="0"/>
              <a:t>2020-09-21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32E402A-972A-4FB9-B7F3-9DA6FE68AC5D}" type="slidenum">
              <a:rPr lang="fr-CA" smtClean="0"/>
              <a:t>‹#›</a:t>
            </a:fld>
            <a:endParaRPr lang="fr-C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8E2D0-E055-44B3-92CD-6BFDCE824738}" type="datetime1">
              <a:rPr lang="fr-CA" smtClean="0"/>
              <a:t>2020-09-21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32E402A-972A-4FB9-B7F3-9DA6FE68AC5D}" type="slidenum">
              <a:rPr lang="fr-CA" smtClean="0"/>
              <a:t>‹#›</a:t>
            </a:fld>
            <a:endParaRPr lang="fr-C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73D0D-746F-4314-8888-03EF9D3588FE}" type="datetime1">
              <a:rPr lang="fr-CA" smtClean="0"/>
              <a:t>2020-09-21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F71AD2D-29B3-4288-955D-3B7068843D2B}" type="datetime1">
              <a:rPr lang="fr-CA" smtClean="0"/>
              <a:t>2020-09-21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7A8F7B1-8E78-4613-BDBF-0ADF0E90049E}" type="datetime1">
              <a:rPr lang="fr-CA" smtClean="0"/>
              <a:t>2020-09-21</a:t>
            </a:fld>
            <a:endParaRPr lang="fr-C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C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32E402A-972A-4FB9-B7F3-9DA6FE68AC5D}" type="slidenum">
              <a:rPr lang="fr-CA" smtClean="0"/>
              <a:t>‹#›</a:t>
            </a:fld>
            <a:endParaRPr lang="fr-C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a:t>Les lois simples des gaz</a:t>
            </a:r>
          </a:p>
        </p:txBody>
      </p:sp>
      <p:sp>
        <p:nvSpPr>
          <p:cNvPr id="3" name="Subtitle 2"/>
          <p:cNvSpPr>
            <a:spLocks noGrp="1"/>
          </p:cNvSpPr>
          <p:nvPr>
            <p:ph type="subTitle" idx="1"/>
          </p:nvPr>
        </p:nvSpPr>
        <p:spPr/>
        <p:txBody>
          <a:bodyPr/>
          <a:lstStyle/>
          <a:p>
            <a:r>
              <a:rPr lang="fr-CA"/>
              <a:t>Chapitre 1 et 2</a:t>
            </a:r>
          </a:p>
        </p:txBody>
      </p:sp>
      <p:sp>
        <p:nvSpPr>
          <p:cNvPr id="4" name="Slide Number Placeholder 3"/>
          <p:cNvSpPr>
            <a:spLocks noGrp="1"/>
          </p:cNvSpPr>
          <p:nvPr>
            <p:ph type="sldNum" sz="quarter" idx="12"/>
          </p:nvPr>
        </p:nvSpPr>
        <p:spPr/>
        <p:txBody>
          <a:bodyPr/>
          <a:lstStyle/>
          <a:p>
            <a:fld id="{532E402A-972A-4FB9-B7F3-9DA6FE68AC5D}" type="slidenum">
              <a:rPr lang="fr-CA" smtClean="0"/>
              <a:t>1</a:t>
            </a:fld>
            <a:endParaRPr lang="fr-CA"/>
          </a:p>
        </p:txBody>
      </p:sp>
    </p:spTree>
    <p:extLst>
      <p:ext uri="{BB962C8B-B14F-4D97-AF65-F5344CB8AC3E}">
        <p14:creationId xmlns:p14="http://schemas.microsoft.com/office/powerpoint/2010/main" val="92398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6855C-F955-4594-A571-0551C215C450}"/>
              </a:ext>
            </a:extLst>
          </p:cNvPr>
          <p:cNvSpPr>
            <a:spLocks noGrp="1"/>
          </p:cNvSpPr>
          <p:nvPr>
            <p:ph type="title"/>
          </p:nvPr>
        </p:nvSpPr>
        <p:spPr/>
        <p:txBody>
          <a:bodyPr/>
          <a:lstStyle/>
          <a:p>
            <a:r>
              <a:rPr lang="fr-CA"/>
              <a:t>Pratique</a:t>
            </a:r>
          </a:p>
        </p:txBody>
      </p:sp>
      <p:sp>
        <p:nvSpPr>
          <p:cNvPr id="3" name="Espace réservé du numéro de diapositive 2">
            <a:extLst>
              <a:ext uri="{FF2B5EF4-FFF2-40B4-BE49-F238E27FC236}">
                <a16:creationId xmlns:a16="http://schemas.microsoft.com/office/drawing/2014/main" id="{84C8A7B5-8287-4C8F-9273-6148A2C52DE8}"/>
              </a:ext>
            </a:extLst>
          </p:cNvPr>
          <p:cNvSpPr>
            <a:spLocks noGrp="1"/>
          </p:cNvSpPr>
          <p:nvPr>
            <p:ph type="sldNum" sz="quarter" idx="12"/>
          </p:nvPr>
        </p:nvSpPr>
        <p:spPr/>
        <p:txBody>
          <a:bodyPr/>
          <a:lstStyle/>
          <a:p>
            <a:fld id="{532E402A-972A-4FB9-B7F3-9DA6FE68AC5D}" type="slidenum">
              <a:rPr lang="fr-CA" smtClean="0"/>
              <a:t>10</a:t>
            </a:fld>
            <a:endParaRPr lang="fr-CA"/>
          </a:p>
        </p:txBody>
      </p:sp>
      <p:sp>
        <p:nvSpPr>
          <p:cNvPr id="4" name="Espace réservé du contenu 3">
            <a:extLst>
              <a:ext uri="{FF2B5EF4-FFF2-40B4-BE49-F238E27FC236}">
                <a16:creationId xmlns:a16="http://schemas.microsoft.com/office/drawing/2014/main" id="{780007F5-3676-43FD-B759-63133C05C10C}"/>
              </a:ext>
            </a:extLst>
          </p:cNvPr>
          <p:cNvSpPr>
            <a:spLocks noGrp="1"/>
          </p:cNvSpPr>
          <p:nvPr>
            <p:ph sz="quarter" idx="1"/>
          </p:nvPr>
        </p:nvSpPr>
        <p:spPr/>
        <p:txBody>
          <a:bodyPr/>
          <a:lstStyle/>
          <a:p>
            <a:r>
              <a:rPr lang="fr-CA"/>
              <a:t>Un échantillon de He</a:t>
            </a:r>
            <a:r>
              <a:rPr lang="fr-CA" baseline="-25000"/>
              <a:t>(g)</a:t>
            </a:r>
            <a:r>
              <a:rPr lang="fr-CA"/>
              <a:t> est récolté à TAPN dans une balle élastique de 2.5L. Si la balle est immergé dans un contenant d’eau, aussi à la température ambiante, alors que la pression augmente à 110.6 kPa, quelle sera le volume finale de la balle?</a:t>
            </a:r>
          </a:p>
          <a:p>
            <a:endParaRPr lang="fr-CA"/>
          </a:p>
        </p:txBody>
      </p:sp>
    </p:spTree>
    <p:extLst>
      <p:ext uri="{BB962C8B-B14F-4D97-AF65-F5344CB8AC3E}">
        <p14:creationId xmlns:p14="http://schemas.microsoft.com/office/powerpoint/2010/main" val="408518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Solution #1</a:t>
            </a:r>
          </a:p>
        </p:txBody>
      </p:sp>
      <p:sp>
        <p:nvSpPr>
          <p:cNvPr id="3" name="Slide Number Placeholder 2"/>
          <p:cNvSpPr>
            <a:spLocks noGrp="1"/>
          </p:cNvSpPr>
          <p:nvPr>
            <p:ph type="sldNum" sz="quarter" idx="12"/>
          </p:nvPr>
        </p:nvSpPr>
        <p:spPr/>
        <p:txBody>
          <a:bodyPr/>
          <a:lstStyle/>
          <a:p>
            <a:fld id="{532E402A-972A-4FB9-B7F3-9DA6FE68AC5D}" type="slidenum">
              <a:rPr lang="fr-CA" smtClean="0"/>
              <a:t>11</a:t>
            </a:fld>
            <a:endParaRPr lang="fr-CA"/>
          </a:p>
        </p:txBody>
      </p:sp>
      <p:sp>
        <p:nvSpPr>
          <p:cNvPr id="4" name="Content Placeholder 3"/>
          <p:cNvSpPr>
            <a:spLocks noGrp="1"/>
          </p:cNvSpPr>
          <p:nvPr>
            <p:ph sz="quarter" idx="1"/>
          </p:nvPr>
        </p:nvSpPr>
        <p:spPr/>
        <p:txBody>
          <a:bodyPr/>
          <a:lstStyle/>
          <a:p>
            <a:r>
              <a:rPr lang="fr-CA" sz="1800"/>
              <a:t>Un échantillon de He</a:t>
            </a:r>
            <a:r>
              <a:rPr lang="fr-CA" sz="1800" baseline="-25000"/>
              <a:t>(g)</a:t>
            </a:r>
            <a:r>
              <a:rPr lang="fr-CA" sz="1800"/>
              <a:t> est récolté à TAPN dans une balle élastique de 2.5L. Si la balle est immergée dans un contenant d’eau, aussi à la température ambiante, alors que la pression augmente à 110.6 kPa, quelle sera le volume finale de la balle?</a:t>
            </a:r>
          </a:p>
          <a:p>
            <a:endParaRPr lang="fr-CA"/>
          </a:p>
        </p:txBody>
      </p:sp>
      <p:pic>
        <p:nvPicPr>
          <p:cNvPr id="1026" name="Picture 2" descr="C:\Users\Dave\Dropbox\Camera Uploads\2017-09-10 16.03.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13" b="11479"/>
          <a:stretch/>
        </p:blipFill>
        <p:spPr bwMode="auto">
          <a:xfrm>
            <a:off x="419100" y="2108200"/>
            <a:ext cx="83197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7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F69DB-F61C-4A33-BFA4-004ED371C429}"/>
              </a:ext>
            </a:extLst>
          </p:cNvPr>
          <p:cNvSpPr>
            <a:spLocks noGrp="1"/>
          </p:cNvSpPr>
          <p:nvPr>
            <p:ph type="title"/>
          </p:nvPr>
        </p:nvSpPr>
        <p:spPr/>
        <p:txBody>
          <a:bodyPr/>
          <a:lstStyle/>
          <a:p>
            <a:r>
              <a:rPr lang="fr-CA"/>
              <a:t>Pratique</a:t>
            </a:r>
          </a:p>
        </p:txBody>
      </p:sp>
      <p:sp>
        <p:nvSpPr>
          <p:cNvPr id="3" name="Espace réservé du numéro de diapositive 2">
            <a:extLst>
              <a:ext uri="{FF2B5EF4-FFF2-40B4-BE49-F238E27FC236}">
                <a16:creationId xmlns:a16="http://schemas.microsoft.com/office/drawing/2014/main" id="{11DA6ED1-D31E-4F42-BE99-25D870ADA17D}"/>
              </a:ext>
            </a:extLst>
          </p:cNvPr>
          <p:cNvSpPr>
            <a:spLocks noGrp="1"/>
          </p:cNvSpPr>
          <p:nvPr>
            <p:ph type="sldNum" sz="quarter" idx="12"/>
          </p:nvPr>
        </p:nvSpPr>
        <p:spPr/>
        <p:txBody>
          <a:bodyPr/>
          <a:lstStyle/>
          <a:p>
            <a:fld id="{532E402A-972A-4FB9-B7F3-9DA6FE68AC5D}" type="slidenum">
              <a:rPr lang="fr-CA" smtClean="0"/>
              <a:t>12</a:t>
            </a:fld>
            <a:endParaRPr lang="fr-CA"/>
          </a:p>
        </p:txBody>
      </p:sp>
      <p:sp>
        <p:nvSpPr>
          <p:cNvPr id="4" name="Espace réservé du contenu 3">
            <a:extLst>
              <a:ext uri="{FF2B5EF4-FFF2-40B4-BE49-F238E27FC236}">
                <a16:creationId xmlns:a16="http://schemas.microsoft.com/office/drawing/2014/main" id="{C6ABB79B-143C-4A02-BC34-DBE49416BD9E}"/>
              </a:ext>
            </a:extLst>
          </p:cNvPr>
          <p:cNvSpPr>
            <a:spLocks noGrp="1"/>
          </p:cNvSpPr>
          <p:nvPr>
            <p:ph sz="quarter" idx="1"/>
          </p:nvPr>
        </p:nvSpPr>
        <p:spPr/>
        <p:txBody>
          <a:bodyPr/>
          <a:lstStyle/>
          <a:p>
            <a:pPr marL="514350" indent="-514350">
              <a:buFont typeface="+mj-lt"/>
              <a:buAutoNum type="arabicPeriod"/>
            </a:pPr>
            <a:r>
              <a:rPr lang="fr-CA"/>
              <a:t>Un échantillon de 28.7 ml de O</a:t>
            </a:r>
            <a:r>
              <a:rPr lang="fr-CA" baseline="-25000"/>
              <a:t>2(g)</a:t>
            </a:r>
            <a:r>
              <a:rPr lang="fr-CA"/>
              <a:t> est prélevé dans une seringue en verre à TAPN. Si la seringue est placé dans un four à 65</a:t>
            </a:r>
            <a:r>
              <a:rPr lang="en-US"/>
              <a:t>°C </a:t>
            </a:r>
            <a:r>
              <a:rPr lang="fr-CA"/>
              <a:t>jusqu’à</a:t>
            </a:r>
            <a:r>
              <a:rPr lang="en-US"/>
              <a:t> </a:t>
            </a:r>
            <a:r>
              <a:rPr lang="en-US" err="1"/>
              <a:t>ce</a:t>
            </a:r>
            <a:r>
              <a:rPr lang="en-US"/>
              <a:t> que la </a:t>
            </a:r>
            <a:r>
              <a:rPr lang="en-US" err="1"/>
              <a:t>température</a:t>
            </a:r>
            <a:r>
              <a:rPr lang="en-US"/>
              <a:t> du </a:t>
            </a:r>
            <a:r>
              <a:rPr lang="en-US" err="1"/>
              <a:t>gaz</a:t>
            </a:r>
            <a:r>
              <a:rPr lang="en-US"/>
              <a:t> </a:t>
            </a:r>
            <a:r>
              <a:rPr lang="fr-CA"/>
              <a:t>s’</a:t>
            </a:r>
            <a:r>
              <a:rPr lang="fr-CA" err="1"/>
              <a:t>équillibre</a:t>
            </a:r>
            <a:r>
              <a:rPr lang="en-US"/>
              <a:t>.</a:t>
            </a:r>
          </a:p>
          <a:p>
            <a:pPr marL="788670" lvl="1" indent="-514350">
              <a:buFont typeface="+mj-lt"/>
              <a:buAutoNum type="arabicPeriod"/>
            </a:pPr>
            <a:r>
              <a:rPr lang="en-US"/>
              <a:t>A) </a:t>
            </a:r>
            <a:r>
              <a:rPr lang="en-US" err="1"/>
              <a:t>Quel</a:t>
            </a:r>
            <a:r>
              <a:rPr lang="en-US"/>
              <a:t> volume </a:t>
            </a:r>
            <a:r>
              <a:rPr lang="en-US" err="1"/>
              <a:t>occupera</a:t>
            </a:r>
            <a:r>
              <a:rPr lang="en-US"/>
              <a:t> </a:t>
            </a:r>
            <a:r>
              <a:rPr lang="en-US" err="1"/>
              <a:t>l’oxygène</a:t>
            </a:r>
            <a:r>
              <a:rPr lang="en-US"/>
              <a:t> </a:t>
            </a:r>
            <a:r>
              <a:rPr lang="en-US" err="1"/>
              <a:t>si</a:t>
            </a:r>
            <a:r>
              <a:rPr lang="en-US"/>
              <a:t> la pression </a:t>
            </a:r>
            <a:r>
              <a:rPr lang="en-US" err="1"/>
              <a:t>reste</a:t>
            </a:r>
            <a:r>
              <a:rPr lang="en-US"/>
              <a:t> </a:t>
            </a:r>
            <a:r>
              <a:rPr lang="en-US" err="1"/>
              <a:t>constante</a:t>
            </a:r>
            <a:r>
              <a:rPr lang="en-US"/>
              <a:t>?</a:t>
            </a:r>
          </a:p>
          <a:p>
            <a:pPr marL="788670" lvl="1" indent="-514350">
              <a:buFont typeface="+mj-lt"/>
              <a:buAutoNum type="arabicPeriod"/>
            </a:pPr>
            <a:r>
              <a:rPr lang="en-US"/>
              <a:t>B) Si la </a:t>
            </a:r>
            <a:r>
              <a:rPr lang="en-US" err="1"/>
              <a:t>seringue</a:t>
            </a:r>
            <a:r>
              <a:rPr lang="en-US"/>
              <a:t> </a:t>
            </a:r>
            <a:r>
              <a:rPr lang="fr-CA"/>
              <a:t>peut</a:t>
            </a:r>
            <a:r>
              <a:rPr lang="en-US"/>
              <a:t> </a:t>
            </a:r>
            <a:r>
              <a:rPr lang="en-US" err="1"/>
              <a:t>contenir</a:t>
            </a:r>
            <a:r>
              <a:rPr lang="en-US"/>
              <a:t> </a:t>
            </a:r>
            <a:r>
              <a:rPr lang="en-US" err="1"/>
              <a:t>jusqu’à</a:t>
            </a:r>
            <a:r>
              <a:rPr lang="en-US"/>
              <a:t> 50 mL, </a:t>
            </a:r>
            <a:r>
              <a:rPr lang="en-US" err="1"/>
              <a:t>est-ce</a:t>
            </a:r>
            <a:r>
              <a:rPr lang="en-US"/>
              <a:t> que le piston </a:t>
            </a:r>
            <a:r>
              <a:rPr lang="en-US" err="1"/>
              <a:t>pourra</a:t>
            </a:r>
            <a:r>
              <a:rPr lang="en-US"/>
              <a:t> </a:t>
            </a:r>
            <a:r>
              <a:rPr lang="fr-CA"/>
              <a:t>contenir</a:t>
            </a:r>
            <a:r>
              <a:rPr lang="en-US"/>
              <a:t> tout le </a:t>
            </a:r>
            <a:r>
              <a:rPr lang="en-US" err="1"/>
              <a:t>gaz</a:t>
            </a:r>
            <a:r>
              <a:rPr lang="en-US"/>
              <a:t>?</a:t>
            </a:r>
          </a:p>
          <a:p>
            <a:endParaRPr lang="fr-CA"/>
          </a:p>
        </p:txBody>
      </p:sp>
    </p:spTree>
    <p:extLst>
      <p:ext uri="{BB962C8B-B14F-4D97-AF65-F5344CB8AC3E}">
        <p14:creationId xmlns:p14="http://schemas.microsoft.com/office/powerpoint/2010/main" val="25474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Solution #2</a:t>
            </a:r>
          </a:p>
        </p:txBody>
      </p:sp>
      <p:sp>
        <p:nvSpPr>
          <p:cNvPr id="3" name="Slide Number Placeholder 2"/>
          <p:cNvSpPr>
            <a:spLocks noGrp="1"/>
          </p:cNvSpPr>
          <p:nvPr>
            <p:ph type="sldNum" sz="quarter" idx="12"/>
          </p:nvPr>
        </p:nvSpPr>
        <p:spPr/>
        <p:txBody>
          <a:bodyPr/>
          <a:lstStyle/>
          <a:p>
            <a:fld id="{532E402A-972A-4FB9-B7F3-9DA6FE68AC5D}" type="slidenum">
              <a:rPr lang="fr-CA" smtClean="0"/>
              <a:t>13</a:t>
            </a:fld>
            <a:endParaRPr lang="fr-CA"/>
          </a:p>
        </p:txBody>
      </p:sp>
      <p:sp>
        <p:nvSpPr>
          <p:cNvPr id="4" name="Content Placeholder 3"/>
          <p:cNvSpPr>
            <a:spLocks noGrp="1"/>
          </p:cNvSpPr>
          <p:nvPr>
            <p:ph sz="quarter" idx="1"/>
          </p:nvPr>
        </p:nvSpPr>
        <p:spPr/>
        <p:txBody>
          <a:bodyPr/>
          <a:lstStyle/>
          <a:p>
            <a:pPr marL="514350" indent="-514350">
              <a:buFont typeface="+mj-lt"/>
              <a:buAutoNum type="arabicPeriod"/>
            </a:pPr>
            <a:r>
              <a:rPr lang="fr-CA" sz="1600"/>
              <a:t>Un échantillon de 28.7 ml de O</a:t>
            </a:r>
            <a:r>
              <a:rPr lang="fr-CA" sz="1600" baseline="-25000"/>
              <a:t>2(g)</a:t>
            </a:r>
            <a:r>
              <a:rPr lang="fr-CA" sz="1600"/>
              <a:t> est prélevé dans une seringue en verre à TAPN. Si la seringue est placé dans un four à 65</a:t>
            </a:r>
            <a:r>
              <a:rPr lang="en-US" sz="1600"/>
              <a:t>°C jusqu’à ce que la température du gaz </a:t>
            </a:r>
            <a:r>
              <a:rPr lang="fr-CA" sz="1600"/>
              <a:t>s’équillibre</a:t>
            </a:r>
            <a:r>
              <a:rPr lang="en-US" sz="1600"/>
              <a:t>.</a:t>
            </a:r>
          </a:p>
          <a:p>
            <a:pPr marL="788670" lvl="1" indent="-514350">
              <a:buFont typeface="+mj-lt"/>
              <a:buAutoNum type="arabicPeriod"/>
            </a:pPr>
            <a:r>
              <a:rPr lang="en-US" sz="1600"/>
              <a:t>A) Quel volume occupera l’oxygène si la pression reste constante?</a:t>
            </a:r>
          </a:p>
          <a:p>
            <a:pPr marL="788670" lvl="1" indent="-514350">
              <a:buFont typeface="+mj-lt"/>
              <a:buAutoNum type="arabicPeriod"/>
            </a:pPr>
            <a:r>
              <a:rPr lang="en-US" sz="1600"/>
              <a:t>B) Si la seringue peut contenir jusqu’à 50 mL, est-ce que le piston pourra </a:t>
            </a:r>
            <a:r>
              <a:rPr lang="fr-CA" sz="1600"/>
              <a:t>contenir</a:t>
            </a:r>
            <a:r>
              <a:rPr lang="en-US" sz="1600"/>
              <a:t> tout le gaz?</a:t>
            </a:r>
          </a:p>
          <a:p>
            <a:endParaRPr lang="fr-CA"/>
          </a:p>
        </p:txBody>
      </p:sp>
      <p:pic>
        <p:nvPicPr>
          <p:cNvPr id="2050" name="Picture 2" descr="C:\Users\Dave\Dropbox\Camera Uploads\2017-09-10 16.0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743201"/>
            <a:ext cx="50927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97CF4-BA64-46EC-9F7E-CDFEF8A7026D}"/>
              </a:ext>
            </a:extLst>
          </p:cNvPr>
          <p:cNvSpPr>
            <a:spLocks noGrp="1"/>
          </p:cNvSpPr>
          <p:nvPr>
            <p:ph type="title"/>
          </p:nvPr>
        </p:nvSpPr>
        <p:spPr/>
        <p:txBody>
          <a:bodyPr/>
          <a:lstStyle/>
          <a:p>
            <a:r>
              <a:rPr lang="fr-CA"/>
              <a:t>Pratique</a:t>
            </a:r>
          </a:p>
        </p:txBody>
      </p:sp>
      <p:sp>
        <p:nvSpPr>
          <p:cNvPr id="3" name="Espace réservé du numéro de diapositive 2">
            <a:extLst>
              <a:ext uri="{FF2B5EF4-FFF2-40B4-BE49-F238E27FC236}">
                <a16:creationId xmlns:a16="http://schemas.microsoft.com/office/drawing/2014/main" id="{4BE45AD1-DFD3-4FC3-8D32-E648D1925F40}"/>
              </a:ext>
            </a:extLst>
          </p:cNvPr>
          <p:cNvSpPr>
            <a:spLocks noGrp="1"/>
          </p:cNvSpPr>
          <p:nvPr>
            <p:ph type="sldNum" sz="quarter" idx="12"/>
          </p:nvPr>
        </p:nvSpPr>
        <p:spPr/>
        <p:txBody>
          <a:bodyPr/>
          <a:lstStyle/>
          <a:p>
            <a:fld id="{532E402A-972A-4FB9-B7F3-9DA6FE68AC5D}" type="slidenum">
              <a:rPr lang="fr-CA" smtClean="0"/>
              <a:t>14</a:t>
            </a:fld>
            <a:endParaRPr lang="fr-CA"/>
          </a:p>
        </p:txBody>
      </p:sp>
      <p:sp>
        <p:nvSpPr>
          <p:cNvPr id="4" name="Espace réservé du contenu 3">
            <a:extLst>
              <a:ext uri="{FF2B5EF4-FFF2-40B4-BE49-F238E27FC236}">
                <a16:creationId xmlns:a16="http://schemas.microsoft.com/office/drawing/2014/main" id="{B42C2FD1-88BA-4AD2-87BF-15809569F3BA}"/>
              </a:ext>
            </a:extLst>
          </p:cNvPr>
          <p:cNvSpPr>
            <a:spLocks noGrp="1"/>
          </p:cNvSpPr>
          <p:nvPr>
            <p:ph sz="quarter" idx="1"/>
          </p:nvPr>
        </p:nvSpPr>
        <p:spPr/>
        <p:txBody>
          <a:bodyPr/>
          <a:lstStyle/>
          <a:p>
            <a:r>
              <a:rPr lang="fr-CA"/>
              <a:t>De l’hélium est entreposé dans une bonbonne en métal à 14°C et le gaz exerce une pression de 507 kPa. Quelle sera la pression à l’intérieur de la bonbonne si le tout se fait transféré à un entrepôt à 40</a:t>
            </a:r>
            <a:r>
              <a:rPr lang="en-US"/>
              <a:t>°C. Donne ta </a:t>
            </a:r>
            <a:r>
              <a:rPr lang="en-US" err="1"/>
              <a:t>réponse</a:t>
            </a:r>
            <a:r>
              <a:rPr lang="en-US"/>
              <a:t> </a:t>
            </a:r>
            <a:r>
              <a:rPr lang="en-US" err="1"/>
              <a:t>en</a:t>
            </a:r>
            <a:r>
              <a:rPr lang="en-US"/>
              <a:t> atm.</a:t>
            </a:r>
            <a:endParaRPr lang="fr-CA"/>
          </a:p>
          <a:p>
            <a:endParaRPr lang="fr-CA"/>
          </a:p>
        </p:txBody>
      </p:sp>
    </p:spTree>
    <p:extLst>
      <p:ext uri="{BB962C8B-B14F-4D97-AF65-F5344CB8AC3E}">
        <p14:creationId xmlns:p14="http://schemas.microsoft.com/office/powerpoint/2010/main" val="237227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Solution #3</a:t>
            </a:r>
          </a:p>
        </p:txBody>
      </p:sp>
      <p:sp>
        <p:nvSpPr>
          <p:cNvPr id="3" name="Slide Number Placeholder 2"/>
          <p:cNvSpPr>
            <a:spLocks noGrp="1"/>
          </p:cNvSpPr>
          <p:nvPr>
            <p:ph type="sldNum" sz="quarter" idx="12"/>
          </p:nvPr>
        </p:nvSpPr>
        <p:spPr/>
        <p:txBody>
          <a:bodyPr/>
          <a:lstStyle/>
          <a:p>
            <a:fld id="{532E402A-972A-4FB9-B7F3-9DA6FE68AC5D}" type="slidenum">
              <a:rPr lang="fr-CA" smtClean="0"/>
              <a:t>15</a:t>
            </a:fld>
            <a:endParaRPr lang="fr-CA"/>
          </a:p>
        </p:txBody>
      </p:sp>
      <p:sp>
        <p:nvSpPr>
          <p:cNvPr id="4" name="Content Placeholder 3"/>
          <p:cNvSpPr>
            <a:spLocks noGrp="1"/>
          </p:cNvSpPr>
          <p:nvPr>
            <p:ph sz="quarter" idx="1"/>
          </p:nvPr>
        </p:nvSpPr>
        <p:spPr/>
        <p:txBody>
          <a:bodyPr/>
          <a:lstStyle/>
          <a:p>
            <a:pPr marL="514350" indent="-514350">
              <a:buFont typeface="+mj-lt"/>
              <a:buAutoNum type="arabicPeriod"/>
            </a:pPr>
            <a:r>
              <a:rPr lang="fr-CA" sz="1800"/>
              <a:t>De l’hélium est entreposé dans une bonbonne en métal à 14°C et le gaz exerce une pression de 507 kPa. Quelle sera la pression à l’intérieur de la bonbonne si le tout se fait transféré à un entrepôt à 40</a:t>
            </a:r>
            <a:r>
              <a:rPr lang="en-US" sz="1800"/>
              <a:t>°C. Donne ta réponse en atm.</a:t>
            </a:r>
            <a:endParaRPr lang="fr-CA" sz="1800"/>
          </a:p>
        </p:txBody>
      </p:sp>
      <p:pic>
        <p:nvPicPr>
          <p:cNvPr id="3074" name="Picture 2" descr="C:\Users\Dave\Dropbox\Camera Uploads\2017-09-10 16.0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50" r="24796"/>
          <a:stretch/>
        </p:blipFill>
        <p:spPr bwMode="auto">
          <a:xfrm>
            <a:off x="2209800" y="2210256"/>
            <a:ext cx="4648200" cy="449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4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Objectifs de l’élève</a:t>
            </a:r>
          </a:p>
        </p:txBody>
      </p:sp>
      <p:sp>
        <p:nvSpPr>
          <p:cNvPr id="3" name="Slide Number Placeholder 2"/>
          <p:cNvSpPr>
            <a:spLocks noGrp="1"/>
          </p:cNvSpPr>
          <p:nvPr>
            <p:ph type="sldNum" sz="quarter" idx="12"/>
          </p:nvPr>
        </p:nvSpPr>
        <p:spPr/>
        <p:txBody>
          <a:bodyPr/>
          <a:lstStyle/>
          <a:p>
            <a:fld id="{532E402A-972A-4FB9-B7F3-9DA6FE68AC5D}" type="slidenum">
              <a:rPr lang="fr-CA" smtClean="0"/>
              <a:t>2</a:t>
            </a:fld>
            <a:endParaRPr lang="fr-CA"/>
          </a:p>
        </p:txBody>
      </p:sp>
      <p:sp>
        <p:nvSpPr>
          <p:cNvPr id="4" name="Content Placeholder 3"/>
          <p:cNvSpPr>
            <a:spLocks noGrp="1"/>
          </p:cNvSpPr>
          <p:nvPr>
            <p:ph sz="quarter" idx="1"/>
          </p:nvPr>
        </p:nvSpPr>
        <p:spPr/>
        <p:txBody>
          <a:bodyPr/>
          <a:lstStyle/>
          <a:p>
            <a:r>
              <a:rPr lang="fr-CA"/>
              <a:t>Pouvoir expliquer un phénomène macroscopique (volume, température, pression, quantité) à l’aide de la théorie cinétique (p. 35-37, p. 50-51)</a:t>
            </a:r>
          </a:p>
          <a:p>
            <a:r>
              <a:rPr lang="fr-CA"/>
              <a:t>Nommer et expliquer la conséquence des quatre hypothèses de la théorique cinétique (p. 41-42)</a:t>
            </a:r>
          </a:p>
          <a:p>
            <a:pPr lvl="1"/>
            <a:r>
              <a:rPr lang="fr-CA"/>
              <a:t>Particule à masse fixe, volume négligeable</a:t>
            </a:r>
          </a:p>
          <a:p>
            <a:pPr lvl="1"/>
            <a:r>
              <a:rPr lang="fr-CA"/>
              <a:t>Constamment en mouvement et aléatoire</a:t>
            </a:r>
          </a:p>
          <a:p>
            <a:pPr lvl="1"/>
            <a:r>
              <a:rPr lang="fr-CA"/>
              <a:t>Collisions élastiques</a:t>
            </a:r>
          </a:p>
          <a:p>
            <a:pPr lvl="1"/>
            <a:r>
              <a:rPr lang="fr-CA"/>
              <a:t>Distribution des vitesses proportionnelle à la température</a:t>
            </a:r>
          </a:p>
          <a:p>
            <a:r>
              <a:rPr lang="fr-CA"/>
              <a:t>Résolution de problème avec lois simples (p.66 à 81)</a:t>
            </a:r>
          </a:p>
        </p:txBody>
      </p:sp>
    </p:spTree>
    <p:extLst>
      <p:ext uri="{BB962C8B-B14F-4D97-AF65-F5344CB8AC3E}">
        <p14:creationId xmlns:p14="http://schemas.microsoft.com/office/powerpoint/2010/main" val="269660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a:t>Les lois simples (retenir la </a:t>
            </a:r>
            <a:r>
              <a:rPr lang="fr-CA" b="1"/>
              <a:t>formule</a:t>
            </a:r>
            <a:r>
              <a:rPr lang="fr-CA"/>
              <a:t>)</a:t>
            </a:r>
          </a:p>
        </p:txBody>
      </p:sp>
      <p:sp>
        <p:nvSpPr>
          <p:cNvPr id="3" name="Slide Number Placeholder 2"/>
          <p:cNvSpPr>
            <a:spLocks noGrp="1"/>
          </p:cNvSpPr>
          <p:nvPr>
            <p:ph type="sldNum" sz="quarter" idx="12"/>
          </p:nvPr>
        </p:nvSpPr>
        <p:spPr/>
        <p:txBody>
          <a:bodyPr/>
          <a:lstStyle/>
          <a:p>
            <a:fld id="{532E402A-972A-4FB9-B7F3-9DA6FE68AC5D}" type="slidenum">
              <a:rPr lang="fr-CA" smtClean="0"/>
              <a:t>3</a:t>
            </a:fld>
            <a:endParaRPr lang="fr-CA"/>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p:txBody>
              <a:bodyPr>
                <a:normAutofit lnSpcReduction="10000"/>
              </a:bodyPr>
              <a:lstStyle/>
              <a:p>
                <a:r>
                  <a:rPr lang="fr-CA"/>
                  <a:t>Relation entre pression et volume: loi Boyle-Mariotte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r>
                  <a:rPr lang="fr-CA"/>
                  <a:t> (n, T constantes)</a:t>
                </a:r>
              </a:p>
              <a:p>
                <a:r>
                  <a:rPr lang="fr-CA"/>
                  <a:t>Relation entre température et volume: loi de Charles</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en-US"/>
                  <a:t> (n, P constantes)</a:t>
                </a:r>
              </a:p>
              <a:p>
                <a:r>
                  <a:rPr lang="fr-CA"/>
                  <a:t>Relation entre pression et température: loi de Gay-Lussac</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fr-CA"/>
                  <a:t> (n, V constants)</a:t>
                </a:r>
              </a:p>
              <a:p>
                <a:r>
                  <a:rPr lang="fr-CA"/>
                  <a:t>Relation entre volume et quantité: loi d’Avogadro</a:t>
                </a:r>
              </a:p>
              <a:p>
                <a:pPr lvl="1"/>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1</m:t>
                            </m:r>
                          </m:sub>
                        </m:sSub>
                      </m:num>
                      <m:den>
                        <m:sSub>
                          <m:sSubPr>
                            <m:ctrlPr>
                              <a:rPr lang="en-US" sz="2000" i="1">
                                <a:latin typeface="Cambria Math" panose="02040503050406030204" pitchFamily="18" charset="0"/>
                              </a:rPr>
                            </m:ctrlPr>
                          </m:sSubPr>
                          <m:e>
                            <m:r>
                              <a:rPr lang="fr-CA" sz="2000" b="0" i="1" smtClean="0">
                                <a:latin typeface="Cambria Math"/>
                              </a:rPr>
                              <m:t>𝑛</m:t>
                            </m:r>
                          </m:e>
                          <m:sub>
                            <m:r>
                              <a:rPr lang="en-US" sz="2000" i="1">
                                <a:latin typeface="Cambria Math"/>
                              </a:rPr>
                              <m:t>1</m:t>
                            </m:r>
                          </m:sub>
                        </m:sSub>
                      </m:den>
                    </m:f>
                    <m:r>
                      <a:rPr lang="en-US" sz="2000" i="1">
                        <a:latin typeface="Cambria Math"/>
                        <a:ea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2</m:t>
                            </m:r>
                          </m:sub>
                        </m:sSub>
                      </m:num>
                      <m:den>
                        <m:sSub>
                          <m:sSubPr>
                            <m:ctrlPr>
                              <a:rPr lang="en-US" sz="2000" i="1" smtClean="0">
                                <a:latin typeface="Cambria Math" panose="02040503050406030204" pitchFamily="18" charset="0"/>
                              </a:rPr>
                            </m:ctrlPr>
                          </m:sSubPr>
                          <m:e>
                            <m:r>
                              <a:rPr lang="fr-CA" sz="2000" b="0" i="1" smtClean="0">
                                <a:latin typeface="Cambria Math"/>
                              </a:rPr>
                              <m:t>𝑛</m:t>
                            </m:r>
                          </m:e>
                          <m:sub>
                            <m:r>
                              <a:rPr lang="en-US" sz="2000" i="1">
                                <a:latin typeface="Cambria Math"/>
                              </a:rPr>
                              <m:t>2</m:t>
                            </m:r>
                          </m:sub>
                        </m:sSub>
                      </m:den>
                    </m:f>
                  </m:oMath>
                </a14:m>
                <a:r>
                  <a:rPr lang="fr-CA"/>
                  <a:t> (T, P constantes)</a:t>
                </a:r>
              </a:p>
              <a:p>
                <a:r>
                  <a:rPr lang="fr-CA"/>
                  <a:t>Relation entre pression et quantité</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b="0" i="1" smtClean="0">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b="0" i="1" smtClean="0">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2</m:t>
                            </m:r>
                          </m:sub>
                        </m:sSub>
                      </m:den>
                    </m:f>
                    <m:r>
                      <a:rPr lang="fr-CA" sz="2400" b="0" i="1" smtClean="0">
                        <a:latin typeface="Cambria Math"/>
                      </a:rPr>
                      <m:t> </m:t>
                    </m:r>
                  </m:oMath>
                </a14:m>
                <a:r>
                  <a:rPr lang="fr-CA"/>
                  <a:t>(V, T constants)</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741" t="-1852" r="-74"/>
                </a:stretch>
              </a:blipFill>
            </p:spPr>
            <p:txBody>
              <a:bodyPr/>
              <a:lstStyle/>
              <a:p>
                <a:r>
                  <a:rPr lang="en-US">
                    <a:noFill/>
                  </a:rPr>
                  <a:t> </a:t>
                </a:r>
              </a:p>
            </p:txBody>
          </p:sp>
        </mc:Fallback>
      </mc:AlternateContent>
    </p:spTree>
    <p:extLst>
      <p:ext uri="{BB962C8B-B14F-4D97-AF65-F5344CB8AC3E}">
        <p14:creationId xmlns:p14="http://schemas.microsoft.com/office/powerpoint/2010/main" val="9399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Conventions à mémoriser</a:t>
            </a:r>
          </a:p>
        </p:txBody>
      </p:sp>
      <p:sp>
        <p:nvSpPr>
          <p:cNvPr id="3" name="Slide Number Placeholder 2"/>
          <p:cNvSpPr>
            <a:spLocks noGrp="1"/>
          </p:cNvSpPr>
          <p:nvPr>
            <p:ph type="sldNum" sz="quarter" idx="12"/>
          </p:nvPr>
        </p:nvSpPr>
        <p:spPr/>
        <p:txBody>
          <a:bodyPr/>
          <a:lstStyle/>
          <a:p>
            <a:fld id="{532E402A-972A-4FB9-B7F3-9DA6FE68AC5D}" type="slidenum">
              <a:rPr lang="fr-CA" smtClean="0"/>
              <a:t>4</a:t>
            </a:fld>
            <a:endParaRPr lang="fr-CA"/>
          </a:p>
        </p:txBody>
      </p:sp>
      <p:sp>
        <p:nvSpPr>
          <p:cNvPr id="4" name="Content Placeholder 3"/>
          <p:cNvSpPr>
            <a:spLocks noGrp="1"/>
          </p:cNvSpPr>
          <p:nvPr>
            <p:ph sz="quarter" idx="1"/>
          </p:nvPr>
        </p:nvSpPr>
        <p:spPr/>
        <p:txBody>
          <a:bodyPr/>
          <a:lstStyle/>
          <a:p>
            <a:r>
              <a:rPr lang="fr-CA"/>
              <a:t>TPN (température et pression normale)</a:t>
            </a:r>
          </a:p>
          <a:p>
            <a:pPr lvl="1"/>
            <a:r>
              <a:rPr lang="fr-CA">
                <a:highlight>
                  <a:srgbClr val="FFFF00"/>
                </a:highlight>
              </a:rPr>
              <a:t>T = </a:t>
            </a:r>
            <a:r>
              <a:rPr lang="en-US">
                <a:highlight>
                  <a:srgbClr val="FFFF00"/>
                </a:highlight>
              </a:rPr>
              <a:t>0°C = 273K et P = 101.3 </a:t>
            </a:r>
            <a:r>
              <a:rPr lang="en-US" err="1">
                <a:highlight>
                  <a:srgbClr val="FFFF00"/>
                </a:highlight>
              </a:rPr>
              <a:t>kPa</a:t>
            </a:r>
            <a:r>
              <a:rPr lang="en-US">
                <a:highlight>
                  <a:srgbClr val="FFFF00"/>
                </a:highlight>
              </a:rPr>
              <a:t> = 1 </a:t>
            </a:r>
            <a:r>
              <a:rPr lang="en-US" err="1">
                <a:highlight>
                  <a:srgbClr val="FFFF00"/>
                </a:highlight>
              </a:rPr>
              <a:t>atm</a:t>
            </a:r>
            <a:endParaRPr lang="en-US">
              <a:highlight>
                <a:srgbClr val="FFFF00"/>
              </a:highlight>
            </a:endParaRPr>
          </a:p>
          <a:p>
            <a:pPr lvl="1"/>
            <a:endParaRPr lang="en-US"/>
          </a:p>
          <a:p>
            <a:r>
              <a:rPr lang="en-US"/>
              <a:t>TAPN (</a:t>
            </a:r>
            <a:r>
              <a:rPr lang="en-US" err="1"/>
              <a:t>température</a:t>
            </a:r>
            <a:r>
              <a:rPr lang="en-US"/>
              <a:t> </a:t>
            </a:r>
            <a:r>
              <a:rPr lang="en-US" err="1"/>
              <a:t>ambiante</a:t>
            </a:r>
            <a:r>
              <a:rPr lang="en-US"/>
              <a:t> et </a:t>
            </a:r>
            <a:r>
              <a:rPr lang="en-US" err="1"/>
              <a:t>pression</a:t>
            </a:r>
            <a:r>
              <a:rPr lang="en-US"/>
              <a:t> </a:t>
            </a:r>
            <a:r>
              <a:rPr lang="en-US" err="1"/>
              <a:t>normale</a:t>
            </a:r>
            <a:r>
              <a:rPr lang="en-US"/>
              <a:t>)</a:t>
            </a:r>
          </a:p>
          <a:p>
            <a:pPr marL="548640" lvl="2">
              <a:spcBef>
                <a:spcPts val="600"/>
              </a:spcBef>
              <a:buClr>
                <a:schemeClr val="accent1"/>
              </a:buClr>
            </a:pPr>
            <a:r>
              <a:rPr lang="fr-CA" sz="2300">
                <a:highlight>
                  <a:srgbClr val="FFFF00"/>
                </a:highlight>
              </a:rPr>
              <a:t>T = </a:t>
            </a:r>
            <a:r>
              <a:rPr lang="en-US" sz="2300">
                <a:highlight>
                  <a:srgbClr val="FFFF00"/>
                </a:highlight>
              </a:rPr>
              <a:t>25°C = 298K et P = 101.3 </a:t>
            </a:r>
            <a:r>
              <a:rPr lang="en-US" sz="2300" err="1">
                <a:highlight>
                  <a:srgbClr val="FFFF00"/>
                </a:highlight>
              </a:rPr>
              <a:t>kPa</a:t>
            </a:r>
            <a:r>
              <a:rPr lang="en-US" sz="2300">
                <a:highlight>
                  <a:srgbClr val="FFFF00"/>
                </a:highlight>
              </a:rPr>
              <a:t> = 1 </a:t>
            </a:r>
            <a:r>
              <a:rPr lang="en-US" sz="2300" err="1">
                <a:highlight>
                  <a:srgbClr val="FFFF00"/>
                </a:highlight>
              </a:rPr>
              <a:t>atm</a:t>
            </a:r>
            <a:endParaRPr lang="en-US" sz="2300">
              <a:highlight>
                <a:srgbClr val="FFFF00"/>
              </a:highlight>
            </a:endParaRPr>
          </a:p>
          <a:p>
            <a:endParaRPr lang="fr-CA"/>
          </a:p>
          <a:p>
            <a:r>
              <a:rPr lang="fr-CA"/>
              <a:t>Convertir </a:t>
            </a:r>
            <a:r>
              <a:rPr lang="fr-CA" err="1"/>
              <a:t>Celcius</a:t>
            </a:r>
            <a:r>
              <a:rPr lang="fr-CA"/>
              <a:t> à Kelvin et vice-versa</a:t>
            </a:r>
          </a:p>
          <a:p>
            <a:r>
              <a:rPr lang="fr-CA"/>
              <a:t>Convertir </a:t>
            </a:r>
            <a:r>
              <a:rPr lang="fr-CA" err="1"/>
              <a:t>atm</a:t>
            </a:r>
            <a:r>
              <a:rPr lang="fr-CA"/>
              <a:t>, kPa et mm Hg</a:t>
            </a:r>
          </a:p>
        </p:txBody>
      </p:sp>
    </p:spTree>
    <p:extLst>
      <p:ext uri="{BB962C8B-B14F-4D97-AF65-F5344CB8AC3E}">
        <p14:creationId xmlns:p14="http://schemas.microsoft.com/office/powerpoint/2010/main" val="272364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2FF01-F9F5-445F-8088-317F43CD73A1}"/>
              </a:ext>
            </a:extLst>
          </p:cNvPr>
          <p:cNvSpPr>
            <a:spLocks noGrp="1"/>
          </p:cNvSpPr>
          <p:nvPr>
            <p:ph type="title"/>
          </p:nvPr>
        </p:nvSpPr>
        <p:spPr/>
        <p:txBody>
          <a:bodyPr/>
          <a:lstStyle/>
          <a:p>
            <a:r>
              <a:rPr lang="fr-CA"/>
              <a:t>L’hypothèse d’Avogadro</a:t>
            </a:r>
          </a:p>
        </p:txBody>
      </p:sp>
      <p:sp>
        <p:nvSpPr>
          <p:cNvPr id="3" name="Espace réservé du numéro de diapositive 2">
            <a:extLst>
              <a:ext uri="{FF2B5EF4-FFF2-40B4-BE49-F238E27FC236}">
                <a16:creationId xmlns:a16="http://schemas.microsoft.com/office/drawing/2014/main" id="{825F6BDB-00DB-4F3C-AF78-B62BF97113F2}"/>
              </a:ext>
            </a:extLst>
          </p:cNvPr>
          <p:cNvSpPr>
            <a:spLocks noGrp="1"/>
          </p:cNvSpPr>
          <p:nvPr>
            <p:ph type="sldNum" sz="quarter" idx="12"/>
          </p:nvPr>
        </p:nvSpPr>
        <p:spPr/>
        <p:txBody>
          <a:bodyPr/>
          <a:lstStyle/>
          <a:p>
            <a:fld id="{532E402A-972A-4FB9-B7F3-9DA6FE68AC5D}" type="slidenum">
              <a:rPr lang="fr-CA" smtClean="0"/>
              <a:t>5</a:t>
            </a:fld>
            <a:endParaRPr lang="fr-CA"/>
          </a:p>
        </p:txBody>
      </p:sp>
      <p:sp>
        <p:nvSpPr>
          <p:cNvPr id="4" name="Espace réservé du contenu 3">
            <a:extLst>
              <a:ext uri="{FF2B5EF4-FFF2-40B4-BE49-F238E27FC236}">
                <a16:creationId xmlns:a16="http://schemas.microsoft.com/office/drawing/2014/main" id="{25B8F417-BB9B-4139-9A59-EF08B09C1E67}"/>
              </a:ext>
            </a:extLst>
          </p:cNvPr>
          <p:cNvSpPr>
            <a:spLocks noGrp="1"/>
          </p:cNvSpPr>
          <p:nvPr>
            <p:ph sz="quarter" idx="1"/>
          </p:nvPr>
        </p:nvSpPr>
        <p:spPr/>
        <p:txBody>
          <a:bodyPr/>
          <a:lstStyle/>
          <a:p>
            <a:r>
              <a:rPr lang="fr-CA"/>
              <a:t>Des gaz différents, mais:</a:t>
            </a:r>
          </a:p>
          <a:p>
            <a:pPr lvl="1">
              <a:buFont typeface="Wingdings" panose="05000000000000000000" pitchFamily="2" charset="2"/>
              <a:buChar char="§"/>
            </a:pPr>
            <a:r>
              <a:rPr lang="fr-CA"/>
              <a:t>Volumes égaux</a:t>
            </a:r>
          </a:p>
          <a:p>
            <a:pPr lvl="1">
              <a:buFont typeface="Wingdings" panose="05000000000000000000" pitchFamily="2" charset="2"/>
              <a:buChar char="§"/>
            </a:pPr>
            <a:r>
              <a:rPr lang="fr-CA"/>
              <a:t>Températures égales</a:t>
            </a:r>
          </a:p>
          <a:p>
            <a:pPr lvl="1">
              <a:buFont typeface="Wingdings" panose="05000000000000000000" pitchFamily="2" charset="2"/>
              <a:buChar char="§"/>
            </a:pPr>
            <a:r>
              <a:rPr lang="fr-CA"/>
              <a:t>Pressions égales</a:t>
            </a:r>
          </a:p>
          <a:p>
            <a:r>
              <a:rPr lang="fr-CA"/>
              <a:t>Ces ballons contiennent le même nombre de particules.</a:t>
            </a:r>
          </a:p>
        </p:txBody>
      </p:sp>
      <p:pic>
        <p:nvPicPr>
          <p:cNvPr id="1026" name="Picture 2" descr="Relating Pressure, Volume, Amount, and Temperature: The Ideal Gas Law |  Chemistry for Majors">
            <a:extLst>
              <a:ext uri="{FF2B5EF4-FFF2-40B4-BE49-F238E27FC236}">
                <a16:creationId xmlns:a16="http://schemas.microsoft.com/office/drawing/2014/main" id="{EEBDF4BF-53FE-4167-8A30-3370A7689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05200"/>
            <a:ext cx="5102354" cy="293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fr-CA"/>
              <a:t>L’hypothèse d’Avogadro</a:t>
            </a:r>
          </a:p>
        </p:txBody>
      </p:sp>
      <p:sp>
        <p:nvSpPr>
          <p:cNvPr id="3" name="Slide Number Placeholder 2"/>
          <p:cNvSpPr>
            <a:spLocks noGrp="1"/>
          </p:cNvSpPr>
          <p:nvPr>
            <p:ph type="sldNum" sz="quarter" idx="12"/>
          </p:nvPr>
        </p:nvSpPr>
        <p:spPr/>
        <p:txBody>
          <a:bodyPr/>
          <a:lstStyle/>
          <a:p>
            <a:fld id="{532E402A-972A-4FB9-B7F3-9DA6FE68AC5D}" type="slidenum">
              <a:rPr lang="fr-CA" smtClean="0"/>
              <a:t>6</a:t>
            </a:fld>
            <a:endParaRPr lang="fr-CA"/>
          </a:p>
        </p:txBody>
      </p:sp>
      <p:sp>
        <p:nvSpPr>
          <p:cNvPr id="4" name="Content Placeholder 3"/>
          <p:cNvSpPr>
            <a:spLocks noGrp="1"/>
          </p:cNvSpPr>
          <p:nvPr>
            <p:ph sz="quarter" idx="1"/>
          </p:nvPr>
        </p:nvSpPr>
        <p:spPr/>
        <p:txBody>
          <a:bodyPr>
            <a:normAutofit lnSpcReduction="10000"/>
          </a:bodyPr>
          <a:lstStyle/>
          <a:p>
            <a:pPr lvl="1"/>
            <a:endParaRPr lang="fr-CA" b="1"/>
          </a:p>
          <a:p>
            <a:pPr lvl="1"/>
            <a:endParaRPr lang="fr-CA" b="1"/>
          </a:p>
          <a:p>
            <a:pPr lvl="1"/>
            <a:endParaRPr lang="fr-CA" b="1"/>
          </a:p>
          <a:p>
            <a:pPr lvl="1"/>
            <a:endParaRPr lang="fr-CA" b="1"/>
          </a:p>
          <a:p>
            <a:pPr lvl="1"/>
            <a:endParaRPr lang="fr-CA" b="1"/>
          </a:p>
          <a:p>
            <a:pPr lvl="1"/>
            <a:endParaRPr lang="fr-CA" b="1"/>
          </a:p>
          <a:p>
            <a:pPr lvl="1"/>
            <a:endParaRPr lang="fr-CA" b="1"/>
          </a:p>
          <a:p>
            <a:r>
              <a:rPr lang="fr-CA" b="1"/>
              <a:t>Les masses seront différentes, car les masses moléculaires sont différentes.</a:t>
            </a:r>
            <a:endParaRPr lang="fr-CA"/>
          </a:p>
          <a:p>
            <a:r>
              <a:rPr lang="fr-CA"/>
              <a:t>Donc n</a:t>
            </a:r>
            <a:r>
              <a:rPr lang="fr-CA" baseline="-25000"/>
              <a:t>a</a:t>
            </a:r>
            <a:r>
              <a:rPr lang="fr-CA"/>
              <a:t> = n</a:t>
            </a:r>
            <a:r>
              <a:rPr lang="fr-CA" baseline="-25000"/>
              <a:t>b</a:t>
            </a:r>
            <a:endParaRPr lang="fr-CA"/>
          </a:p>
          <a:p>
            <a:r>
              <a:rPr lang="fr-CA"/>
              <a:t>Permet l’identification de gaz inconnus</a:t>
            </a:r>
          </a:p>
          <a:p>
            <a:pPr lvl="1"/>
            <a:r>
              <a:rPr lang="fr-CA"/>
              <a:t>Ex. p. 87 #17, 18</a:t>
            </a:r>
          </a:p>
        </p:txBody>
      </p:sp>
      <p:sp>
        <p:nvSpPr>
          <p:cNvPr id="5" name="Rectangle: Rounded Corners 4">
            <a:extLst>
              <a:ext uri="{FF2B5EF4-FFF2-40B4-BE49-F238E27FC236}">
                <a16:creationId xmlns:a16="http://schemas.microsoft.com/office/drawing/2014/main" id="{44C466C1-AAB1-4DDC-9741-69C653003AEE}"/>
              </a:ext>
            </a:extLst>
          </p:cNvPr>
          <p:cNvSpPr/>
          <p:nvPr/>
        </p:nvSpPr>
        <p:spPr>
          <a:xfrm>
            <a:off x="7239000" y="1828800"/>
            <a:ext cx="1298448" cy="1298448"/>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fr-CA"/>
              <a:t>T, P et V identique</a:t>
            </a:r>
            <a:endParaRPr lang="en-CA"/>
          </a:p>
        </p:txBody>
      </p:sp>
      <p:pic>
        <p:nvPicPr>
          <p:cNvPr id="2050" name="Picture 2" descr="Lecture 3">
            <a:extLst>
              <a:ext uri="{FF2B5EF4-FFF2-40B4-BE49-F238E27FC236}">
                <a16:creationId xmlns:a16="http://schemas.microsoft.com/office/drawing/2014/main" id="{CB47A62B-43FE-47C0-A6E2-118849A93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60323"/>
            <a:ext cx="5009925" cy="297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Volume molaire d’un gaz</a:t>
            </a:r>
          </a:p>
        </p:txBody>
      </p:sp>
      <p:sp>
        <p:nvSpPr>
          <p:cNvPr id="3" name="Slide Number Placeholder 2"/>
          <p:cNvSpPr>
            <a:spLocks noGrp="1"/>
          </p:cNvSpPr>
          <p:nvPr>
            <p:ph type="sldNum" sz="quarter" idx="12"/>
          </p:nvPr>
        </p:nvSpPr>
        <p:spPr/>
        <p:txBody>
          <a:bodyPr/>
          <a:lstStyle/>
          <a:p>
            <a:fld id="{532E402A-972A-4FB9-B7F3-9DA6FE68AC5D}" type="slidenum">
              <a:rPr lang="fr-CA" smtClean="0"/>
              <a:t>7</a:t>
            </a:fld>
            <a:endParaRPr lang="fr-CA"/>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p:txBody>
              <a:bodyPr>
                <a:normAutofit fontScale="85000" lnSpcReduction="20000"/>
              </a:bodyPr>
              <a:lstStyle/>
              <a:p>
                <a:r>
                  <a:rPr lang="fr-CA"/>
                  <a:t>Constat suite à l’hypothèse d’Avogadro:</a:t>
                </a:r>
              </a:p>
              <a:p>
                <a:pPr lvl="1"/>
                <a:r>
                  <a:rPr lang="fr-CA"/>
                  <a:t>La nature du gaz ne changera pas le volume occupé. </a:t>
                </a:r>
                <a:r>
                  <a:rPr lang="fr-CA" b="1"/>
                  <a:t>Une mole de gaz</a:t>
                </a:r>
                <a:r>
                  <a:rPr lang="fr-CA"/>
                  <a:t>, aux même conditions de température et de pression, occupera la même espace.</a:t>
                </a:r>
              </a:p>
              <a:p>
                <a:pPr lvl="1"/>
                <a:endParaRPr lang="fr-CA" b="1"/>
              </a:p>
              <a:p>
                <a:r>
                  <a:rPr lang="fr-CA"/>
                  <a:t>TPN</a:t>
                </a:r>
              </a:p>
              <a:p>
                <a:pPr lvl="1"/>
                <a:r>
                  <a:rPr lang="fr-CA"/>
                  <a:t>Volume molaire = 22,4 L/mol</a:t>
                </a:r>
              </a:p>
              <a:p>
                <a:r>
                  <a:rPr lang="fr-CA"/>
                  <a:t>TAPN</a:t>
                </a:r>
              </a:p>
              <a:p>
                <a:pPr lvl="1"/>
                <a:r>
                  <a:rPr lang="fr-CA"/>
                  <a:t>Volume molaire = 24.5 L/mol</a:t>
                </a:r>
              </a:p>
              <a:p>
                <a:pPr lvl="1"/>
                <a:endParaRPr lang="fr-CA"/>
              </a:p>
              <a:p>
                <a:r>
                  <a:rPr lang="fr-CA"/>
                  <a:t>La connaissance de ces valeurs peuvent accélérer la résolution de problèmes, mais je ne suggère pas de les mémoriser car on peut toujours les calculer. Tu peux te servir de ces valeurs si tu désires.</a:t>
                </a:r>
              </a:p>
              <a:p>
                <a:r>
                  <a:rPr lang="fr-CA"/>
                  <a:t>Nécessaire pour #22 et 23, mais dans un test je veux juste que tu comprennes la relation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1</m:t>
                            </m:r>
                          </m:sub>
                        </m:sSub>
                      </m:den>
                    </m:f>
                    <m:r>
                      <a:rPr lang="en-US" sz="2800" i="1">
                        <a:latin typeface="Cambria Math"/>
                        <a:ea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2</m:t>
                            </m:r>
                          </m:sub>
                        </m:sSub>
                      </m:den>
                    </m:f>
                  </m:oMath>
                </a14:m>
                <a:r>
                  <a:rPr lang="fr-CA"/>
                  <a:t> </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444" t="-2099" r="-741"/>
                </a:stretch>
              </a:blipFill>
            </p:spPr>
            <p:txBody>
              <a:bodyPr/>
              <a:lstStyle/>
              <a:p>
                <a:r>
                  <a:rPr lang="en-US">
                    <a:noFill/>
                  </a:rPr>
                  <a:t> </a:t>
                </a:r>
              </a:p>
            </p:txBody>
          </p:sp>
        </mc:Fallback>
      </mc:AlternateContent>
    </p:spTree>
    <p:extLst>
      <p:ext uri="{BB962C8B-B14F-4D97-AF65-F5344CB8AC3E}">
        <p14:creationId xmlns:p14="http://schemas.microsoft.com/office/powerpoint/2010/main" val="17691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Pression – petite nuance</a:t>
            </a:r>
          </a:p>
        </p:txBody>
      </p:sp>
      <p:sp>
        <p:nvSpPr>
          <p:cNvPr id="3" name="Slide Number Placeholder 2"/>
          <p:cNvSpPr>
            <a:spLocks noGrp="1"/>
          </p:cNvSpPr>
          <p:nvPr>
            <p:ph type="sldNum" sz="quarter" idx="12"/>
          </p:nvPr>
        </p:nvSpPr>
        <p:spPr/>
        <p:txBody>
          <a:bodyPr/>
          <a:lstStyle/>
          <a:p>
            <a:fld id="{532E402A-972A-4FB9-B7F3-9DA6FE68AC5D}" type="slidenum">
              <a:rPr lang="fr-CA" smtClean="0"/>
              <a:t>8</a:t>
            </a:fld>
            <a:endParaRPr lang="fr-CA"/>
          </a:p>
        </p:txBody>
      </p:sp>
      <p:sp>
        <p:nvSpPr>
          <p:cNvPr id="4" name="Content Placeholder 3"/>
          <p:cNvSpPr>
            <a:spLocks noGrp="1"/>
          </p:cNvSpPr>
          <p:nvPr>
            <p:ph sz="quarter" idx="1"/>
          </p:nvPr>
        </p:nvSpPr>
        <p:spPr>
          <a:xfrm>
            <a:off x="457200" y="1219200"/>
            <a:ext cx="4495800" cy="4937760"/>
          </a:xfrm>
        </p:spPr>
        <p:txBody>
          <a:bodyPr>
            <a:normAutofit/>
          </a:bodyPr>
          <a:lstStyle/>
          <a:p>
            <a:r>
              <a:rPr lang="fr-CA"/>
              <a:t>Pour qu’un gaz puisse sortir d’un contenant, la pression interne doit être supérieure à la pression externe</a:t>
            </a:r>
          </a:p>
          <a:p>
            <a:pPr lvl="1"/>
            <a:r>
              <a:rPr lang="fr-CA" err="1"/>
              <a:t>P</a:t>
            </a:r>
            <a:r>
              <a:rPr lang="fr-CA" baseline="-25000" err="1"/>
              <a:t>int</a:t>
            </a:r>
            <a:r>
              <a:rPr lang="fr-CA"/>
              <a:t> &gt; </a:t>
            </a:r>
            <a:r>
              <a:rPr lang="fr-CA" err="1"/>
              <a:t>P</a:t>
            </a:r>
            <a:r>
              <a:rPr lang="fr-CA" baseline="-25000" err="1"/>
              <a:t>ext</a:t>
            </a:r>
            <a:endParaRPr lang="fr-CA"/>
          </a:p>
          <a:p>
            <a:r>
              <a:rPr lang="fr-CA"/>
              <a:t>Si rien sort du contenant, le contenant </a:t>
            </a:r>
            <a:r>
              <a:rPr lang="fr-CA" b="1"/>
              <a:t>n’est pas vide</a:t>
            </a:r>
          </a:p>
          <a:p>
            <a:pPr lvl="1"/>
            <a:r>
              <a:rPr lang="fr-CA"/>
              <a:t> </a:t>
            </a:r>
            <a:r>
              <a:rPr lang="fr-CA" err="1"/>
              <a:t>P</a:t>
            </a:r>
            <a:r>
              <a:rPr lang="fr-CA" baseline="-25000" err="1"/>
              <a:t>int</a:t>
            </a:r>
            <a:r>
              <a:rPr lang="fr-CA" baseline="-25000"/>
              <a:t> =</a:t>
            </a:r>
            <a:r>
              <a:rPr lang="fr-CA"/>
              <a:t> </a:t>
            </a:r>
            <a:r>
              <a:rPr lang="fr-CA" err="1"/>
              <a:t>P</a:t>
            </a:r>
            <a:r>
              <a:rPr lang="fr-CA" baseline="-25000" err="1"/>
              <a:t>ext</a:t>
            </a:r>
            <a:endParaRPr lang="fr-CA" baseline="-25000"/>
          </a:p>
          <a:p>
            <a:r>
              <a:rPr lang="fr-CA"/>
              <a:t>Ce détail est important pour 2 numéros dans le cahier</a:t>
            </a:r>
          </a:p>
          <a:p>
            <a:pPr lvl="1"/>
            <a:r>
              <a:rPr lang="fr-CA"/>
              <a:t>P. 84 #8 et 16 </a:t>
            </a:r>
          </a:p>
          <a:p>
            <a:pPr lvl="1"/>
            <a:endParaRPr lang="fr-CA"/>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133600"/>
            <a:ext cx="1475184" cy="2667000"/>
          </a:xfrm>
          <a:prstGeom prst="rect">
            <a:avLst/>
          </a:prstGeom>
        </p:spPr>
      </p:pic>
    </p:spTree>
    <p:extLst>
      <p:ext uri="{BB962C8B-B14F-4D97-AF65-F5344CB8AC3E}">
        <p14:creationId xmlns:p14="http://schemas.microsoft.com/office/powerpoint/2010/main" val="193577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Exemple du cahier: p. 83 #7</a:t>
            </a:r>
          </a:p>
        </p:txBody>
      </p:sp>
      <p:sp>
        <p:nvSpPr>
          <p:cNvPr id="3" name="Slide Number Placeholder 2"/>
          <p:cNvSpPr>
            <a:spLocks noGrp="1"/>
          </p:cNvSpPr>
          <p:nvPr>
            <p:ph type="sldNum" sz="quarter" idx="12"/>
          </p:nvPr>
        </p:nvSpPr>
        <p:spPr/>
        <p:txBody>
          <a:bodyPr/>
          <a:lstStyle/>
          <a:p>
            <a:fld id="{532E402A-972A-4FB9-B7F3-9DA6FE68AC5D}" type="slidenum">
              <a:rPr lang="fr-CA" smtClean="0"/>
              <a:t>9</a:t>
            </a:fld>
            <a:endParaRPr lang="fr-CA"/>
          </a:p>
        </p:txBody>
      </p:sp>
      <p:sp>
        <p:nvSpPr>
          <p:cNvPr id="4" name="Content Placeholder 3"/>
          <p:cNvSpPr>
            <a:spLocks noGrp="1"/>
          </p:cNvSpPr>
          <p:nvPr>
            <p:ph sz="quarter" idx="1"/>
          </p:nvPr>
        </p:nvSpPr>
        <p:spPr/>
        <p:txBody>
          <a:bodyPr/>
          <a:lstStyle/>
          <a:p>
            <a:r>
              <a:rPr lang="fr-CA"/>
              <a:t>Un gaz occupe un volume de 45 mL à une pression de 680 mm Hg. À température constante, quel sera le volume de ce gaz si on amène la pression à 120 kPa?</a:t>
            </a:r>
          </a:p>
        </p:txBody>
      </p:sp>
    </p:spTree>
    <p:extLst>
      <p:ext uri="{BB962C8B-B14F-4D97-AF65-F5344CB8AC3E}">
        <p14:creationId xmlns:p14="http://schemas.microsoft.com/office/powerpoint/2010/main" val="3988399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Application>Microsoft Office PowerPoint</Application>
  <PresentationFormat>On-screen Show (4:3)</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Origin</vt:lpstr>
      <vt:lpstr>Les lois simples des gaz</vt:lpstr>
      <vt:lpstr>Objectifs de l’élève</vt:lpstr>
      <vt:lpstr>Les lois simples (retenir la formule)</vt:lpstr>
      <vt:lpstr>Conventions à mémoriser</vt:lpstr>
      <vt:lpstr>L’hypothèse d’Avogadro</vt:lpstr>
      <vt:lpstr>L’hypothèse d’Avogadro</vt:lpstr>
      <vt:lpstr>Volume molaire d’un gaz</vt:lpstr>
      <vt:lpstr>Pression – petite nuance</vt:lpstr>
      <vt:lpstr>Exemple du cahier: p. 83 #7</vt:lpstr>
      <vt:lpstr>Pratique</vt:lpstr>
      <vt:lpstr>Solution #1</vt:lpstr>
      <vt:lpstr>Pratique</vt:lpstr>
      <vt:lpstr>Solution #2</vt:lpstr>
      <vt:lpstr>Pratique</vt:lpstr>
      <vt:lpstr>Solution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lois simples des gaz</dc:title>
  <dc:creator>David Levan</dc:creator>
  <cp:revision>1</cp:revision>
  <cp:lastPrinted>2020-09-20T19:38:01Z</cp:lastPrinted>
  <dcterms:created xsi:type="dcterms:W3CDTF">2017-08-27T23:45:32Z</dcterms:created>
  <dcterms:modified xsi:type="dcterms:W3CDTF">2020-09-21T22:02:38Z</dcterms:modified>
</cp:coreProperties>
</file>