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7" r:id="rId2"/>
    <p:sldId id="317" r:id="rId3"/>
    <p:sldId id="310" r:id="rId4"/>
    <p:sldId id="311" r:id="rId5"/>
    <p:sldId id="312" r:id="rId6"/>
    <p:sldId id="314" r:id="rId7"/>
    <p:sldId id="308" r:id="rId8"/>
    <p:sldId id="316" r:id="rId9"/>
    <p:sldId id="307" r:id="rId10"/>
    <p:sldId id="309" r:id="rId11"/>
    <p:sldId id="29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60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2020-01-16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Le principe de Le </a:t>
            </a:r>
            <a:r>
              <a:rPr lang="fr-CA"/>
              <a:t>Chatelier – partie 3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Chapitre 7.2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2646414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Cas spécial – les catalyseurs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L’ajout d’un catalyseur ne fera pas varier l’équilibre.</a:t>
            </a:r>
          </a:p>
          <a:p>
            <a:r>
              <a:rPr lang="fr-CA" dirty="0"/>
              <a:t>Le catalyseur va augmenter la vitesse de réaction, donc le point d’équilibre va être atteint plus rapidement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6670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509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572000" cy="4937760"/>
          </a:xfrm>
        </p:spPr>
        <p:txBody>
          <a:bodyPr/>
          <a:lstStyle/>
          <a:p>
            <a:r>
              <a:rPr lang="fr-CA" dirty="0">
                <a:highlight>
                  <a:srgbClr val="FF0000"/>
                </a:highlight>
              </a:rPr>
              <a:t>Retard: </a:t>
            </a:r>
            <a:r>
              <a:rPr lang="fr-CA" dirty="0"/>
              <a:t>p. 303 #1, 5, 6, 8 à 10</a:t>
            </a:r>
          </a:p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318 #1 à 10 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Aujourd’hui: </a:t>
            </a:r>
            <a:r>
              <a:rPr lang="fr-CA" dirty="0"/>
              <a:t>p. 324 #1 à 4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4" name="Picture 2" descr="C:\Users\Dave\Dropbox\CSA\Classification exercices V-B-N-NN\M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68186"/>
            <a:ext cx="6979014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25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 analyser un problème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Identifie la perturbation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ce que le système va tenter de faire pour résister le changement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si la réaction directe ou inverse sera favorisée pour que le changement désiré (étape 2) a lieu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Analyse le changement de concentration des réactifs et des produits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r>
              <a:rPr lang="fr-CA" dirty="0"/>
              <a:t>N.B. : le truc de la bascule te permet de prédire l’impact de la perturbation sur les concentrations (étape 4), mais ne permet pas de le justifier (étape 2 et 3).</a:t>
            </a:r>
          </a:p>
        </p:txBody>
      </p:sp>
    </p:spTree>
    <p:extLst>
      <p:ext uri="{BB962C8B-B14F-4D97-AF65-F5344CB8AC3E}">
        <p14:creationId xmlns:p14="http://schemas.microsoft.com/office/powerpoint/2010/main" val="204681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Exemples (exercices supplémentaires OS CH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Réponds aux questions suivantes avec une démarche complète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51" y="1653085"/>
            <a:ext cx="10505297" cy="2018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51" y="3749671"/>
            <a:ext cx="10637917" cy="159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94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76"/>
            <a:ext cx="9067800" cy="174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2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643" y="30893"/>
            <a:ext cx="9049000" cy="135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60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Systèmes hétérogènes en 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Un système hétérogène contient des réactifs et/ou des produits qui ont des phases différentes</a:t>
            </a:r>
          </a:p>
          <a:p>
            <a:endParaRPr lang="fr-CA" dirty="0"/>
          </a:p>
          <a:p>
            <a:r>
              <a:rPr lang="fr-CA" dirty="0"/>
              <a:t>Un rappel</a:t>
            </a:r>
          </a:p>
          <a:p>
            <a:pPr lvl="1"/>
            <a:r>
              <a:rPr lang="fr-CA" dirty="0"/>
              <a:t>Seul les substances en phase aqueuse (</a:t>
            </a:r>
            <a:r>
              <a:rPr lang="fr-CA" dirty="0" err="1"/>
              <a:t>aq</a:t>
            </a:r>
            <a:r>
              <a:rPr lang="fr-CA" dirty="0"/>
              <a:t>) et gazeuse (g) peuvent varier de concentration</a:t>
            </a:r>
          </a:p>
          <a:p>
            <a:pPr lvl="1"/>
            <a:r>
              <a:rPr lang="fr-CA" dirty="0"/>
              <a:t>Les substances solides (s) et liquides (l) n’ont pas de concentration mesurable</a:t>
            </a:r>
          </a:p>
        </p:txBody>
      </p:sp>
    </p:spTree>
    <p:extLst>
      <p:ext uri="{BB962C8B-B14F-4D97-AF65-F5344CB8AC3E}">
        <p14:creationId xmlns:p14="http://schemas.microsoft.com/office/powerpoint/2010/main" val="1945837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Concentration – équilibre hétérogène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1" y="1219200"/>
            <a:ext cx="5747174" cy="5105400"/>
          </a:xfrm>
        </p:spPr>
        <p:txBody>
          <a:bodyPr/>
          <a:lstStyle/>
          <a:p>
            <a:r>
              <a:rPr lang="fr-CA" dirty="0"/>
              <a:t>Subtilité dans le manuel (p. 312)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La quantité de CO</a:t>
            </a:r>
            <a:r>
              <a:rPr lang="fr-CA" baseline="-25000" dirty="0"/>
              <a:t>2(g)</a:t>
            </a:r>
            <a:r>
              <a:rPr lang="fr-CA" dirty="0"/>
              <a:t> à l’équilibre ne dépend pas de la quantité de CaCO</a:t>
            </a:r>
            <a:r>
              <a:rPr lang="fr-CA" baseline="-25000" dirty="0"/>
              <a:t>3(s)</a:t>
            </a:r>
            <a:r>
              <a:rPr lang="fr-CA" dirty="0"/>
              <a:t> et de </a:t>
            </a:r>
            <a:r>
              <a:rPr lang="fr-CA" dirty="0" err="1"/>
              <a:t>CaO</a:t>
            </a:r>
            <a:r>
              <a:rPr lang="fr-CA" baseline="-25000" dirty="0"/>
              <a:t>(s)</a:t>
            </a:r>
            <a:endParaRPr lang="fr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4464923" cy="593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79" y="1143000"/>
            <a:ext cx="4377902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78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Concentration – équilibre hétérogène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05400"/>
          </a:xfrm>
        </p:spPr>
        <p:txBody>
          <a:bodyPr/>
          <a:lstStyle/>
          <a:p>
            <a:r>
              <a:rPr lang="fr-CA" dirty="0"/>
              <a:t>Mais si on augmente la quantité de gaz, la réaction inverse sera favorisée </a:t>
            </a:r>
            <a:r>
              <a:rPr lang="fr-CA" dirty="0">
                <a:sym typeface="Wingdings" pitchFamily="2" charset="2"/>
              </a:rPr>
              <a:t> diminution du </a:t>
            </a:r>
            <a:r>
              <a:rPr lang="fr-CA" dirty="0" err="1">
                <a:sym typeface="Wingdings" pitchFamily="2" charset="2"/>
              </a:rPr>
              <a:t>CaO</a:t>
            </a:r>
            <a:endParaRPr lang="fr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212" y="2245011"/>
            <a:ext cx="4464923" cy="593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51" y="2914735"/>
            <a:ext cx="7972097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1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Pression – équilibre hétérogènes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On tient compte des molécules de gaz seulement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195" y="1752600"/>
            <a:ext cx="6444284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536" y="3235642"/>
            <a:ext cx="6169602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523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803</TotalTime>
  <Words>315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Bookman Old Style</vt:lpstr>
      <vt:lpstr>Calibri</vt:lpstr>
      <vt:lpstr>Gill Sans MT</vt:lpstr>
      <vt:lpstr>Wingdings</vt:lpstr>
      <vt:lpstr>Wingdings 3</vt:lpstr>
      <vt:lpstr>Origin</vt:lpstr>
      <vt:lpstr>Le principe de Le Chatelier – partie 3</vt:lpstr>
      <vt:lpstr>Comment analyser un problème</vt:lpstr>
      <vt:lpstr>Exemples (exercices supplémentaires OS CH 7)</vt:lpstr>
      <vt:lpstr>PowerPoint Presentation</vt:lpstr>
      <vt:lpstr>PowerPoint Presentation</vt:lpstr>
      <vt:lpstr>Systèmes hétérogènes en équilibre</vt:lpstr>
      <vt:lpstr>Concentration – équilibre hétérogène</vt:lpstr>
      <vt:lpstr>Concentration – équilibre hétérogène</vt:lpstr>
      <vt:lpstr>Pression – équilibre hétérogènes</vt:lpstr>
      <vt:lpstr>Cas spécial – les catalyseurs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60</cp:revision>
  <dcterms:created xsi:type="dcterms:W3CDTF">2017-08-25T03:11:09Z</dcterms:created>
  <dcterms:modified xsi:type="dcterms:W3CDTF">2020-01-16T14:43:42Z</dcterms:modified>
</cp:coreProperties>
</file>