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1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2"/>
  </p:notesMasterIdLst>
  <p:sldIdLst>
    <p:sldId id="287" r:id="rId3"/>
    <p:sldId id="306" r:id="rId4"/>
    <p:sldId id="316" r:id="rId5"/>
    <p:sldId id="307" r:id="rId6"/>
    <p:sldId id="288" r:id="rId7"/>
    <p:sldId id="300" r:id="rId8"/>
    <p:sldId id="301" r:id="rId9"/>
    <p:sldId id="302" r:id="rId10"/>
    <p:sldId id="318" r:id="rId11"/>
    <p:sldId id="320" r:id="rId12"/>
    <p:sldId id="321" r:id="rId13"/>
    <p:sldId id="322" r:id="rId14"/>
    <p:sldId id="303" r:id="rId15"/>
    <p:sldId id="304" r:id="rId16"/>
    <p:sldId id="308" r:id="rId17"/>
    <p:sldId id="310" r:id="rId18"/>
    <p:sldId id="305" r:id="rId19"/>
    <p:sldId id="317" r:id="rId20"/>
    <p:sldId id="30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8T03:24:45.891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14676 7155 116 0,'2'-16'110'15,"2"1"13"-15,0 0 8 16,3 1-2-16,-3-1-13 16,-3 2-10-16,-1 0-24 15,-7-2-11-15,2 7-28 16,1 1-11-16,0 5-9 15,1 0-1-15,-1 3 3 16,3-2 2-16,0 0 2 16,0 1-1-16,0-1 3 15,0-1-1-15,-1 1-9 16,0 0-7-16,-1 0-8 16,-1 0-4-16,-1 0 0 0,-5-1-1 15,1 2 1-15,-5-1 0 16,-25 4 11-16,30-1 5 15,2-1 2-15,3 3 0 16,0-3-10-16,2 0-1 16,0-1 1-16,1 0 2 15,0-1 2-15,0 0 1 16,0-1 3-16,0 1 0 16,-1 1-3-16,1 0-4 0,1 0-8 15,0 0-2-15,0 0-1 16,0 0 1-16,0 0 0 15,0 0 0-15,0 0 1 16,0 8 0-16,-1 10 0 16,-1 28 1-16,-2-24-1 15,2 1 1-15,0 2-1 16,1-1 0-16,-2 3 0 16,1 0 0-16,-1 1 0 15,-2 0 0-15,0 3 1 16,1-1 0-16,-1 2 0 15,-1 0 1-15,2 2 1 16,1-2 2-16,1 3 2 16,4 2 0-16,0-2-2 15,-5 1-2-15,4 2-2 0,-2-3-1 16,1 3 0-16,6 2 0 16,-5-1 0-16,3 2-1 15,-3 0 1-15,-1-5 1 16,2 0 6-16,2 2 4 15,1-3 2-15,1 1 1 16,1 4-6-16,-4-4-2 16,2 5-2-16,0 2-1 0,-3-2 3 15,0 3 3-15,2-1 4 16,-4 0 0-16,2 2-5 16,-1-5-3-16,-2 2-3 15,1 2-1-15,-2-2-1 16,-1 2 1-16,0-2-2 15,1-3 1-15,2 2-1 16,-1-3 0-16,3 6 0 16,0 2 1-16,3 0 0 15,-3 2-1-15,2-1 1 16,-1-2-1-16,-1-4 1 16,2 4 1-16,-5 0 0 15,-2-1 2-15,0 6 5 16,-3 2 0-16,5 2 3 15,-3 0 0-15,2-1-2 16,2-1-1-16,0-8-5 16,5 6-1-16,-2-2-3 15,1 4 1-15,-3 9-1 0,-1-3 0 16,-2 8 0-16,2-5 1 16,-3-3-1-16,-3-4 3 15,4 1 6-15,-4 0 1 16,3 2 1-16,1 6-3 15,-4-1-5-15,-1-1-1 16,0-3 0-16,0-4 2 16,0 1 1-16,5 8 2 0,-3 0 9 15,1 1 1-15,0 1 0 16,2-3-3-16,2-2-9 16,-4-2-3-16,4 2-1 15,-4 0-1-15,3 4 1 16,1 5-1-16,-1-8 0 15,-1-3 2-15,-1-6 3 16,-3-4 2-16,4 7 3 16,-4-1-3-16,4 8-3 15,-3 0-1-15,-1-2-2 16,4 2-1-16,-1-4 0 16,3-4 0-16,-4 4 0 15,4 1 1-15,-2 2 1 16,-2 0-1-16,3 0 1 15,-3-2-2-15,1-3 0 16,3 5 0-16,-2 4 0 16,1 6 0-16,-5 2 0 15,0-5 1-15,1-5 1 0,-1-4 1 16,5-2 1-16,-2 4 0 16,0 1 0-16,-3 5-2 15,6 1-2-15,-7-3 1 16,5-4 4-16,2-5 2 15,-4-3 3-15,3-1 1 16,2 1-2-16,3 0-3 0,-5-2-3 16,7 2-2-16,-8-7-1 15,-1-2 0-15,3-2 0 16,-8 0 0-16,8 5-1 16,-4 2 1-16,6 3-1 15,0 3 2-15,-8-3 0 16,3 0-1-16,-5-7 0 15,5 1 0-15,3-1-1 16,0 3 1-16,-6 3-1 16,3 3 0-16,0 4 1 15,1 0-1-15,0 1 0 16,7 2 0-16,-1 3 0 16,-7-8-2-16,5 9 3 15,-5-1-1-15,-3 1 1 16,6 2 1-16,-2-7 0 15,3-3 0-15,0-4 0 16,5 6-1-16,-1 5 0 0,-7-3-1 16,2 6 0-16,-8-9 0 15,8 0 0-15,4-1 0 16,-2-3 0-16,-3 5 0 16,2 4 0-16,-3-2 0 15,2 2 0-15,9-3 0 16,-10-8-1-16,-1 0 0 15,2 0 0-15,-1 5 0 16,6 8 0-16,3 3 1 16,-3-2 0-16,0-3 0 15,-6-10 0-15,-2-4 0 0,3-3 0 16,-3-2 0-16,6 3 0 16,0 0-1-16,4-2 1 15,0 0-1-15,-7-11 0 16,5-2 1-16,-2-8-1 15,5 0 1-15,-1-3 0 16,-2-1-1-16,-1-4 0 16,-1-4 0-16,4 1 0 15,-2 0-1-15,1-2 1 16,0 1 0-16,1-3-2 16,-3-7 1-16,2 3 0 15,1-1 1-15,-2 1 1 16,4 7 0-16,-3-5 0 15,-1-3 0-15,-1 1-1 16,4 0 0-16,-1-5-1 0,-1 0-1 16,1-7 0-16,-3-4 1 15,1-1 1-15,1-7 0 16,-2-6 1-16,0-5-1 16,1-4 0-16,0-1 0 15,4 0 0-15,3 0 0 16,-2-7 0-16,3 0 1 15,-5-7 0-15,-2-7-1 0,-4 0 1 16,-1-5 1-16,-1-6-1 16,-1-1 1-16,1-8-1 15,2 1 0-15,2 6 1 16,-2 4-1-16,1 13 0 16,0 4 1-16,-2-4-1 15,0-2 1-15,-3-10 0 16,-1-5 0-16,1 1 2 15,0 1-1-15,2 3 0 16,-1 0 0-16,2-4-1 16,1 4 0-16,0-2 1 15,-3-1-1-15,1 10 1 16,-1-3 0-16,1 0 3 16,2 0 2-16,-2-13 0 15,0-1 1-15,-2-4-5 16,2 2-1-16,0 5-1 15,0-1 0-15,4 6 1 16,-3-1-1-16,1 4 1 0,-1 3 0 16,2 6 1-16,0 3 0 15,3-2 2-15,3-1 2 16,-3-14-1-16,2-1-1 16,-2-3-2-16,-3 4-1 15,0 7 0-15,-3-2 0 16,2 4 0-16,-6-5-1 15,2 6 2-15,-2 1-2 16,0 2 1-16,3 2 0 0,-5-3 0 16,1 1-1-16,3-8 1 15,-5-8-1-15,6-5 0 16,-1-1 1-16,0 6-2 16,2 4 1-16,3 2 1 15,-2 1 0-15,-3-8 0 16,-1-3 1-16,0 4 0 15,1-1 1-15,0 3 4 16,2-2 0-16,2-10 1 16,-1-2-2-16,3 0-3 15,-1 1-1-15,0 8 0 16,3 2-2-16,-3-6 1 16,3 4 0-16,-4 2-1 15,2 3 1-15,-5 2-1 16,0 1 0-16,-2-9 0 0,-1-4 0 15,2 1 0-15,1-1 0 16,1 7-1-16,4 3 0 16,2-2 0-16,5-1 0 15,-2-4 0-15,4 8-1 16,-6 4 1-16,-5 4 0 16,2 2 0-16,-6 0 1 15,4-4-1-15,-4-1 0 16,2 3 1-16,4 2-1 0,1 4 0 15,-2 10 0 1,-2 22 0 0,1 0 0-16,0-65 0 0,-2-1 1 0,-4 0-1 15,-2 35 1-15,3 0 0 16,1 1-1-16,-2 3 0 16,2-2 1-16,-4-3-1 15,1-1 1-15,3-4-1 16,2 1 0-16,0 1-1 15,5-1 0-15,-2 3 0 16,5 0 1-16,0-7-1 16,-5-5 1-16,2 0-1 15,0-2 0-15,2 10-1 16,6 6 0-16,-9 0 1 16,1 0-1-16,-6 0 2 15,1-2-1-15,0 0 0 16,-3 0 0-16,8 2-4 15,-7 2-2-15,4 0-4 0,1 1 1 16,-4 0 3-16,0-2 2 16,-1 0 4-16,-3 1 0 15,0-1 1-15,5 7-1 16,-4-4-2-16,-1-1 1 16,0 2-14-16,-9-8-4 15,3 6-1-15,3 0 1 16,-4 0 12-16,1 7 7 15,-1 5 0-15,-4 3 1 0,3 6 0 16,2 1 0-16,-4 1 0 16,2-3-1-16,-4 2 1 15,1-4 0-15,3 3 0 16,-1-1 0-16,-1-1 0 16,0 2 0-16,2 5-1 15,-2-3 0-15,5 6 1 16,2 3-1-16,-2-3 0 15,6 6 0-15,0 9-1 16,2 0 1-16,2 6-1 16,3 3-1-16,-3-3-1 15,0 0-1-15,0 0 0 16,-1 0 1-16,0 0 0 0,0 14 2 16,0 7 0-16,4 38 0 15,0-27 1-15,-1 5-1 16,0 8 0-16,1 6 1 15,-5 4 0-15,1 1 1 16,-3 4 0-16,1 1 0 16,-1 5 0-16,4 6 0 15,-1 1 0-15,-4 1 0 0,4 7 1 16,-7 0 0 0,0 6 0-16,-2-3 0 0,2-3-1 15,3-4 1-15,-2-5 0 16,7 2 1-16,-4-5-1 15,1-2 0-15,3-1-1 16,-6-4 2-16,0 6-1 16,2 0 0-16,-3 5 1 15,7 5-1-15,2-3 1 16,-2-3 0-16,6-4-1 16,-6-1 1-16,0 0-1 15,-3 3 1-15,-1-3 1 16,-4 0-1-16,-1-9 1 15,2-4 1-15,4-1 1 16,2-2 0-16,8 5-1 16,0 2-1-16,-5 3-2 15,12 5-1-15,-7-8 1 16,5 1 0-16,-1-2-1 16,-6 0 1-16,-2 7 0 15,1-2-1-15,-3 6 1 0,0-6 0 16,-2-1 0-16,1 4 1 15,0-5-2-15,-5 2 1 16,9 1-1-16,-3 5 0 16,0 3 1-16,7-2-1 15,-8 0 2-15,1-1-1 16,1 0-1-16,-3 4 1 16,1 3 0-16,-2-5-1 15,0 0 1-15,3 3 0 0,1 5-1 16,0 3 1-16,1 8-1 15,-4-6 1-15,-2-3 1 16,0 2 1-16,-4-2 1 16,7 6 0-16,-4-3 0 15,-5-7-1-15,5 2-1 16,-2-6 0-16,0 10 0 16,8 6 0-16,-2-3-1 15,-1 0 0-15,-2 0-1 16,3 2 1-16,-9 2 1 15,-1-1 0-15,5-4 1 16,-7-4 0-16,5 2 0 16,0 2 1-16,-2 5 0 15,3 0-1-15,-3 0 0 16,-2 2 5-16,2 2 3 0,-4 4 2 16,8-6 3-16,5-1-5 15,0-9-5-15,6 2-2 16,-6 2-3-16,0 2-1 15,0 0 0-15,-3-4 1 16,7 12-1-16,-6 2 0 16,-3 2 0-16,4 3 1 15,-4-12 0-15,5 2 2 0,0 3 1 16,-2-3 0 0,3-2 0-16,-1-2-1 0,1 2-2 15,5-2 0-15,-3 8 0 16,2-4-1-16,-4-2 1 15,3 7 0-15,-4-2-1 16,4-3 0-16,1-3-1 16,-3-9 0-16,4 2 0 15,0 5 1-15,-3-7-1 16,4 1 1-16,-7-16 0 16,7-4-1-16,-1-5 0 15,-4-3 0-15,11 5 0 16,-13-3 1-16,7-5-2 15,2 1 1-15,-8-13-1 16,8-5 0-16,-4-8-1 16,-2-5 1-16,-3-2 0 15,6-1-1-15,-5-7-2 16,-5-3-1-16,11-7-2 0,-7-7 0 16,10-9 2-16,4-3 1 15,-10-12 2-15,3 0 0 16,-9-23 1-16,1-14 0 15,-4-15 0-15,-4-7 0 16,4 13 1-16,1 1 0 16,0-3 2-16,-7-3-1 15,4 1 1-15,-2 1 0 16,-2 2-1-16,7-3 1 0,-6-18-1 16,7-3 0-16,1 2 1 15,2 4-1-15,5 13 0 16,-1 4 0-16,7 13 0 15,-2 6 1-15,7 24-1 16,-5 13 1-16,-4 9-1 16,3 6-2-16,-7 8 1 15,-8-4-3-15,9 15-6 16,-3 5-3-16,1 13-5 16,3 13 2-16,2 8 7 15,-2 10 3-15,2 7 4 16,5 6-1-16,-6 10 1 15,-3 2 0-15,4 11 2 16,0-2 0-16,-2-9 1 0,1-4 0 16,-3-3-1-16,-1-2 0 15,-2 1 1-15,-1-7-1 16,-4-9 0-16,0-6 0 16,1-1-1-16,4-1 1 15,1 2 0-15,2 1 0 16,-2-16 2-16,2 0 1 15,-4-21 1-15,0-10 0 16,0-17-1-16,-5-13 1 0,4-20 0 16,-6-12 0-16,3-13 4 15,-1-8 0-15,4-11 0 16,3-5 0-16,-1-8-7 16,3-5 0-16,3 4 0 15,-1 0 0-15,1-6 0 16,-2-1 0-16,0 6 0 15,0 2 0-15,0 9 0 16,2 5 1-16,-1 1-1 16,3 9 0-16,0 17 0 15,-1 9 0-15,1 17-1 16,-3 8 1-16,-2 14 0 16,-3 1 1-16,0 9 2 15,0 2-1-15,0 11-1 16,5 2 0-16,-3 12-2 15,0 3 0-15,-2 14-1 16,1 14 0-16,-1 10 1 0,-1 9 0 16,-2 2 0-16,-3-4 0 15,1 10 1-15,1 1 0 16,2 7 0-16,2-1-1 16,2-9 1-16,3-2-1 15,-4-11 1-15,-1-6 1 16,-1-18 1-16,-4-10 1 15,1-26-2-15,-1-7-1 0,-3-20-1 16,-2-14 0-16,3-15 0 16,-4-9 0-16,1-12 0 15,2-6 0-15,-4-19 2 16,2-9 0-16,5-14 1 16,0-5 0-16,5-13-1 15,4 0-1-15,2-5 1 16,4-5-1-16,4 8 1 15,-2 3-1-15,2 0 1 16,0-2 0-16,-3 5 0 16,-2-2-1-16,-3-3 1 15,-3 9 0-15,-3 1-1 16,1 5 1-16,-3-1 0 16,0 2-1-16,1 4 0 15,0 3 0-15,4 6-1 16,0 3 1-16,2 3 0 15,0 3-1-15,-2 13 1 0,1 4-1 16,1 4 0-16,5 7 1 16,-5 3-2-16,2 9-5 15,-4 20-5-15,-5 7 2 16,0 27-1-16,-1 5-2 16,-4 26-8-16,1 11-2 15,3 19 3-15,-1 5 6 16,8 8 12-16,2 8 1 15,0 12-14-15,0 12-3 0,-4 13-1 16,-5 3 0-16,-4 15 15 16,-3 1 3-16,-3 12 1 15,1 12 0-15,-7-11 2 16,-3-6 3-16,2-6 6 16,-3-13 2-16,7-18 5 15,6-8-3-15,-5-26-5 16,5-14-4-16,4-15 0 15,1-8 1-15,-1-19 2 16,0-6 0-16,3-16-4 16,-3-8-1-16,6-15 0 15,-7-12 0-15,0-12 3 16,3-11 1-16,4-22 0 16,3-7-1-16,-1-16-4 15,2-2-1-15,-2-9-2 16,4 1 0-16,-1-6 1 0,2-4 0 15,-4-3 0 1,-1-2 1-16,5-2 0 0,-6-2 0 16,10 10 2-16,-3 2-1 15,-2 8 0-15,3 0 0 16,-7-6-1-16,0 7 1 16,1-5-1-16,-3 1 0 15,3 4 0-15,-1-3 0 16,7 4 0-16,0 0-1 0,6 5 0 15,1 4 0 1,-2 5-1-16,0 9 1 0,-5 5-1 16,-2-2 1-16,-3 3 0 15,-3 0 1-15,-1 4 0 16,0 0-1-16,-2-4 0 16,1 4 0-16,-2 5 0 15,-1 4 0-15,2 7 1 16,2-4 2-16,6-7-1 15,-2-3 0-15,4-2-1 16,-2 2 0-16,0 5-2 16,-3-4 0-16,-3 2 1 15,-2-2-1-15,-6 1 1 16,0 7 0-16,-1 4 0 16,3 2-1-16,3 0 0 15,0-6-1-15,3 6 0 0,0-2 0 16,1 5 0-16,3 4 0 15,-2-3 0-15,3 5 0 16,-1-3 1-16,1-5-1 16,1 8 1-16,-5-7-1 15,3 9 0-15,1 5 1 16,0-1-1-16,0 4 0 16,2-8 1-16,1 0-1 15,3-6 0-15,1 0 0 0,-1 1 0 16,-2 4 0-16,-4 3 2 15,-2-1-2-15,-2 1 2 16,-1-5-1-16,4-6 1 16,0 2-1-16,4 0 0 15,2-2 0-15,-2 5-1 16,-1-4 0-16,-7-6 0 16,3 3 0-16,-9-6 0 15,-3 3 1-15,-3 7-1 16,-5 4 0-16,4 5 0 15,2 1 0-15,3-4-1 16,1-2 0-16,2 0-1 16,3 0 0-16,-5 6 0 15,0 2-1-15,-1 7-1 16,-2 2 0-16,3 8 1 16,-1 1 0-16,1 4-3 15,2 3 0-15,-2 2-2 0,6 8 1 16,-6 3 1-16,1 2 1 15,2 3 2-15,-6-3 0 16,5 9-2-16,0 0 0 16,6 13 0-16,2 2 1 15,0 2 1-15,2 2 2 16,2 4 0-16,2 5 0 16,0 6 0-16,-1 3 0 15,-5 12 0-15,-2 6-1 16,0 24 0-16,-1 14 1 0,-4 12-1 15,0 4 1-15,-3 3 1 16,-1-6 0-16,1 6 1 16,3-2-1-16,3 8 0 15,4 8 0-15,-3-2 0 16,3 8 0-16,-3 3 0 16,-2-2 0-16,-2 4 0 15,0-3 0-15,-1-10 1 16,-1-7 0-16,4-17 0 15,-6-10 0-15,4-8 0 16,1-1 0-16,0-4-1 16,3-4 1-16,-3-11 0 15,3-8 1-15,-1-9-1 16,-1-3 1-16,1-16-1 0,-3-4 1 16,2-17 0-16,-2-9 3 15,4-12 2-15,3-8 0 16,-2-22 0-16,1-6-2 15,0-24-3-15,1-16 0 16,5-11-1-16,3-10 0 16,2-16-1-16,4-4 1 15,-2-11-1-15,0-2 0 0,-2-2 0 16,-5 3 0-16,-3 0 0 16,-5-1 0-16,2 5 0 15,1 0 0-15,1 7 0 16,1 7-1-16,-4 18-4 15,-2 9 0-15,1 14-1 16,0 9 1-16,-3 6 2 16,3 6 1-16,0 12-1 15,-2 1 2-15,0 13 0 16,-1 0 1-16,1 5-1 16,2 7 0-16,3 8-1 15,-1 3-1-15,-2 13-2 16,0 0 1-16,-4 11-1 15,3 8-1-15,-2 10 3 16,-2 5 0-16,3 9 1 16,-3 3 1-16,4 17-1 15,3 10 1-15,2 13-1 16,-2 11 1-16,1 20-1 16,-3 8 1-16,-2 21 0 0,1 10 0 15,-1 10 1-15,-2-1 0 16,0 8 0-16,-1-2 0 15,0-9 1-15,3 3-1 16,-3-24 2-16,1-13 1 16,3-29 0-16,-3-17 1 15,0-30 0-15,4-6 0 16,-3-22 3-16,1-11 3 0,1-16 4 16,-3-20 1-16,1-16-1 15,2-11-3-15,1-29-6 16,3-9-2-16,-1-25-1 15,2-14-1-15,5-18-1 16,0-4 1-16,3-11-1 16,1 0 0-16,-6 6 0 15,-3 0 0-15,5 10 0 16,-1 8 1-16,2 15-1 16,1 10-1-16,-6 11-3 15,-5 8-2-15,0 12-1 16,-1 13-1-16,-6 9 1 15,0 3 2-15,-4 6 0 16,1 3 2-16,2 8 1 16,2 6-4-16,-2 13-3 15,0 0-1-15,-1 13-2 0,0 4 1 16,-1 5 2-16,5 8 0 16,0 3 3-16,4 6-1 15,0 6 3-15,2 3-1 16,1 14 3-16,-2 0-1 15,6 23 0-15,-5 11 0 16,3 25 0-16,-1 14 1 16,-4 7 1-16,1 5 1 15,-2-4 1-15,-4-3 0 16,2 0 0-16,-1-1-1 0,-5-6 2 16,3-2 0-16,-2-24 1 15,1-19 0-15,6-29 0 16,-2-17 0-16,3-16 10 15,1-10 3-15,-3-23 2 16,0-13 2-16,0-30-10 16,-2-11-1-16,1-19-4 15,0 0-2-15,2-13-2 16,-1-5 0-16,3 1-1 16,2-2 1-16,5 8-1 15,4 4 0-15,5 6-1 16,1 8 0-16,1 16 0 15,0 7 0-15,-5 12 0 16,-2 5 1-16,-6 19-2 16,0 11 0-16,-3 17-4 15,-2 8 0-15,0 15 0 0,-3 5-1 16,-2 19 3-16,1 7 1 16,-3 10 0-16,3 16 0 15,2 15 1-15,0 15 0 16,2 22 0-16,-4 10-1 15,1 17 1-15,-1-6 2 16,0-9 0-16,0-11 2 16,3-27 0-16,0-8-1 15,0-23 0-15,1-13 1 0,-4-25-1 16,1-13 2-16,0-16 1 16,0-13 1-16,0-26 1 15,-1-16-1-15,1-40-1 16,1-10 0-16,2-18-3 15,-1-6-1-15,2 9 0 16,-1 3 0-16,-2 17 1 16,2 7 0-16,-7 1 0 15,5 4 0-15,2 3-1 16,-4 2 0-16,8 9-1 16,-2 0-1-16,6 11 0 15,3 2 0-15,-3 10 0 16,0 0 0-16,-4 10 2 15,0 1 0-15,2 3 1 16,-2 6 0-16,0 3-1 0,0 6 0 16,-1 4-1-16,0 8-1 15,-3 5-1-15,0 6-1 16,1 12 1-16,-1 2-1 16,5 12 1-16,-3 3 1 15,2 16 0-15,0 7-1 16,-1 23 0-16,-1 13 0 15,-2 7-1-15,-1 8 1 16,-6 10 0-16,-2 4 0 0,-6 6 1 16,0 6 2-16,0 1 1 15,1-5 0-15,5-3 0 16,-2-10-1-16,5-9 1 16,-2-6 0-16,5-14 0 15,-1-2 0-15,3-26 0 16,2-7 1-16,-3-22 0 15,2-10 3-15,0-21 2 16,-2-12 3-16,2-22-2 16,0-16-1-16,0-27-3 15,1-15-2-15,-1-18 0 16,-2-5-1-16,-2-12 1 16,-2 4-1-16,2-3-1 15,0-3 1-15,1 10-1 16,3 1 0-16,-1 13 0 15,2 9 0-15,6 22 0 16,-1 4 0-16,7 17 0 0,-2 8-1 16,-3 13-1-16,3 10 0 15,-4 9-1-15,5 11-2 16,-1 7-1-16,-3 8-1 16,2 15 0-16,-7 11 0 15,-2 25 0-15,3 11-1 16,-4 20 1-16,-1 10 0 15,-2 11 3-15,-1 7 1 16,1 7 2-16,1 6 1 0,2 5 0 16,-1-4 1-16,1 0 0 15,1-10 1-15,-1-28 0 16,1-15 0-16,0-32 1 16,0-18 0-16,-1-25 2 15,4-13 4-15,-1-32 5 16,2-20-1-16,2-28-3 15,-2-12-6-15,-1-17-3 16,1-6 0-16,-1-7 0 16,4 0 0-16,-2 0-1 15,1-4 0-15,-6 12 0 16,2 6-1-16,1 15 0 16,2 20 0-16,2 13 0 15,-2 10 0-15,1 25-2 16,-6 7-2-16,0 15-2 15,-1 3-2-15,-1 9 2 0,3 4 1 16,-2 4 2-16,0 5 2 16,-1 9 0-16,-2 8 0 15,3 24-1-15,-4 13 0 16,-1 26 0-16,-1 12 1 16,-4 15 2-16,2 1 0 15,-1-13 0-15,0-17 2 16,-3-36 1-16,3-11 0 15,3-23 2-15,-1-9 0 0,5-13-1 16,-3-15 0-16,-1-12-3 16,6-3 0-16,-5-15-1 15,4 0 0-15,2-3 0 16,-1-2 0-16,2 8 0 16,1 5 0-16,0 16 0 15,-2 6 0-15,4 16 0 16,-1 8-1-16,0 13 1 15,0 11-1-15,1 8 1 16,-3 1 0-16,1 12 0 16,-1 0 0-16,-2 13 0 15,0 9 0-15,-1 10 1 16,1 9-1-16,0-6 1 16,3 3-1-16,0 0 1 15,-2-1 0-15,1 5 1 16,-3 0-1-16,-1-2 0 15,2 1 1-15,-4 0 0 0,4-2 0 16,0-3 3-16,0-4 1 16,5 2 0-16,-1-1 1 15,1-3-3-15,0-2 0 16,-1-1-1-16,-4 1 0 16,0 3-1-16,-3 2 0 15,-1-10 1-15,2-7 0 16,2-10 1-16,3 0 0 0,3-5 0 15,1 0-1-15,2 0 1 16,3 0-1-16,-1-1-2 16,1 2 1-16,-2-2-1 15,-4-4 1-15,1 6 0 16,-1-2 0-16,0-1 0 16,-1-1 0-16,-4-10 0 15,2-3-1-15,-3-1 0 16,-1 0 0-16,1 2 0 15,-5 0 0-15,2 6-1 16,1 2 1-16,-1 4-1 16,3 6 1-16,-1-12-1 15,2 1 1-15,0-7-1 16,1-4 0-16,1 2 0 16,-3-7 0-16,0 6 0 15,-1 3 0-15,-3 10 0 0,3 3 0 16,-1-1 1-16,-3 0-1 15,3-6 0-15,-1-3 0 16,1 0 0-16,1-6 0 16,-3 4 0-16,1 2 0 15,-2 5 1-15,1 4 0 16,-2 3-1-16,-1-1 1 16,-1-3-1-16,0 1 1 15,0-8 0-15,1-4-1 16,2 5 0-16,1 3 0 0,1 4 0 15,1 5 0-15,-1 3 0 16,-1-3 0-16,0 2-1 16,1 2 1-16,0-8 0 15,1 4 0-15,-2-2 0 16,1-2 0-16,-1 0 0 16,2-2 1-16,-2-3-1 15,2 1 0-15,0 1 1 16,-3-1-1-16,1 3 0 15,-1 2 0-15,-1 1 7 16,2 1 1-16,1-1 3 16,-1-4-1-16,1-4-6 15,2 4-2-15,-3-4-2 16,2 6 1-16,-2 2 0 16,-3-1 0-16,5 6-1 15,-4-8 1-15,2-5 0 16,1-3 1-16,2-7-1 0,1-3 0 15,2 5-1-15,0 6 0 16,-2 7 1-16,-2 9-1 16,0-1 1-16,-1-1-1 15,2-4 1-15,-1-4 0 16,0-4-1-16,-1 2 0 16,1-2 0-16,2 3 0 15,0 7 0-15,0-5 0 0,1 6 0 16,4 1-1-16,-1-1 1 15,3 3-1-15,3 9 1 16,-6 3-1-16,2 3 1 16,-1-2 0-16,-3-12 0 15,1-5 0-15,0-4 0 16,-2 4 0-16,2 10-1 16,1 1 1-16,0 4 0 15,2-3 0-15,-2-7 0 16,0 3 0-16,2-2-1 15,-4-3 1-15,3 2-1 16,-1 2 0-16,-1-7 1 16,1 0-1-16,1-5 0 15,-2 1 1-15,6 0-1 16,-1 0 0-16,-1-4 1 16,-1-8-1-16,-1-13-1 15,-2-3 0-15,2-17-3 0,-3-3-1 16,1-7-2-16,1-4 1 15,-1-4 1-15,-1-5 2 16,0-7 1-16,-2-7-1 16,-4-17 1-16,0-3-1 15,-5-11 1-15,1-7-1 16,-1-10 0-16,-1-11-1 0,4-3-1 16,-3 4-2-1,4 14 2-15,0 12-1 0,-1 3 3 16,-2-3 2-16,4 5-5 15,-2 5 0-15,-1 7-1 16,5 14 1-16,-4 8 4 16,2 5 1-16,2 17 2 15,1 0 0-15,1 9 0 16,1 8-2-16,5 14 0 16,0 5 0-16,-1 14 2 15,2 4 0-15,-1-1 0 16,0 6 1-16,0 2 1 15,-1 1-1-15,0 2 0 16,1 4 0-16,0-4 1 16,0-1-1-16,3-5 1 15,-3-6-2-15,6 1 0 16,-7-2 0-16,3 0 0 16,-1 0 0-16,-5-14 10 0,4-7 7 15,-9-29 392-15,-5-11-300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8T03:25:31.130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22601 11931 365 0,'-5'1'169'0,"5"0"-72"16,-3 3-11-16,2-4 10 0,-1 0 3 15,1 0 19-15,0 0 7 16,0 0-22-16,0 0-17 15,0 0-34-15,-10 2-11 16,-1 2-13-16,-1 0-2 16,-34 18-6-16,28-13-4 15,2 3 0-15,1 1 1 16,1-1 2-16,1-1-1 16,1-5-1-16,2 0-2 15,5-3 1-15,6 1 5 16,-3-4 2-16,3-1-2 15,0 0-3-15,0 0-4 0,0 0-4 16,13-8-2-16,7 6-3 16,32-38-2-16,-27 24 13 15,4-1 10-15,1-5 15 16,0-1 4-16,-3-1-9 16,-2 4-8-16,-2 1-14 15,-3 4-3-15,-10 5-2 16,-3 3-1-16,-11 10-1 15,-4 3-1-15,-10 9-2 16,-6 5-2-16,-10 8 0 16,-4 4 0-16,-3 0 1 15,-2 3-1-15,4-4 0 16,-3 0 2-16,12 2 7 0,3-6 1 16,5-7 2-16,9-2-1 15,3-15-8-15,7 0-2 16,10-6-1-16,5-12-1 15,12-1 0-15,5-4 0 16,4-8-1-16,4 4 0 16,1 0 0-16,-2-1 1 15,-1 7-1-15,-3 3 1 0,-13 3-1 16,0 4 1 0,-11 5-1-16,-2 2 1 0,-4 7 1 15,-2 1 1-15,-6 7-1 16,-6 2 0-16,-8 4 0 15,-3 1 0-15,-9 1 0 16,-1 0-1-16,6 1 1 16,5 0 0-16,5-5-2 15,5-1 1-15,6-9-2 16,2-5-1-16,15-5 0 16,6-6 1-16,13-9 0 15,8-1 1-15,4-3 0 16,1 1 0-16,-1 3 0 15,-1 1 0-15,-7 5 0 16,-2 4 0-16,-12 5 0 16,-4 3 0-16,-10 5 1 15,-6 3 1-15,-8 6 1 16,-5 1 0-16,-5 2 0 16,-3 2 0-16,-4-1 0 0,-3 2-1 15,0-2-1-15,-3-3 0 16,2 4 0-16,-1-3-1 15,3 2 0-15,4-1 0 16,11-3 0-16,3-6-2 16,9-6 0-16,6-2-1 15,5-10 1-15,10 1 0 16,10-8 1-16,3-7 0 0,4 0 0 16,1 1 1-16,-2-2 0 15,-2 4 0-15,1 5 1 16,-6-1-1-16,-2 9 0 15,-5 2 1-15,-15 4 1 16,-3 3 0-16,-17 8-1 16,-5 7 1-16,-11 6-2 15,-7 5 1-15,-7 5 0 16,-3 0 1-16,-5 7 0 16,2-1 0-16,2-1-1 15,4-3 1-15,10-11-1 16,10-2 0-16,12-13-1 15,6-6 0-15,18-5-2 16,-2-12 0-16,11-7 1 16,5-4-1-16,5-4 2 15,5 1-1-15,2-4 0 0,3 1 1 16,1-5 0-16,5 0 0 16,3 1 0-16,-1 1 0 15,-11 7 0-15,-5 7 0 16,-17 14 0-16,-12 6 0 15,-14 10 0-15,-8 6 0 16,-13 11-1-16,-1 4 1 16,-7 3 1-16,-6 4 1 15,-6-1 0-15,-2-2 0 16,4 1 0-16,2-2 0 16,7 0 0-16,2-7-1 0,8-3 0 15,1-11 0-15,17-7-1 16,-2-5-2-16,21-8-1 15,7-2 0-15,5-11 0 16,16-1 1-16,-5-4 1 16,4-5-1-16,1 6 2 15,0-2 0-15,-2 5 0 16,0 7 0-16,-5 2 1 16,-6 5-1-16,-10 6 0 15,-5 3 0-15,-12 6 1 16,-10 9-1-16,-11 13 0 15,-8 2 1-15,-12 10-1 16,-1-2 2-16,-6 1 0 16,0 0 1-16,10-5 0 15,2-1 0-15,14-9-1 0,2-10-1 16,13-8-1-16,8-9-1 16,6-10-1-16,10-3 0 15,14-10 0-15,3 1 1 16,9-3 0-16,2-2 0 15,-8 1 1-15,2 0 0 16,-7 8 0-16,-3 2 0 16,-4 7 0-16,-7 6 1 15,-10 5-1-15,-4 5 1 0,-11 9 0 16,-6 2 0-16,-12 9 0 16,-4 1 0-16,-5 2 0 15,1 1 1-15,1-2-1 16,-1-3 0-16,11-4 0 15,5-9 0-15,14-4-2 16,10-4-1-16,10-11-1 16,10-3 0-16,11-11 2 15,4-3 0-15,6-3 0 16,1-1 0-16,-1 0 1 16,0 3 0-16,-1 6-1 15,-4 5 1-15,-11 7 0 16,-3 6 0-16,-16 5 0 15,-8 6 1-15,-4 11 0 16,-10 0 1-16,-12 8 0 16,-1 1-2-16,-6 5 1 0,-2 0 1 15,1 0-1-15,-2-3 1 16,1-8-1-16,8 0 0 16,8-10-1-16,7-4 0 15,10-3-2-15,2-7 1 16,3-6-2-16,5 0 1 15,7-5 1-15,-2-2 1 16,9 2 0-16,3-3-1 16,-2-3 1-16,0 2-1 0,2 1 1 15,-6 4-1-15,-3 4 1 16,-6 2 0-16,-6 2 0 16,1 3 2-16,-11 2 0 15,5 6 0-15,-16 5 0 16,-4 1-1-16,-7 6 1 15,-7-1 0-15,-8 2 1 16,2 0 0-16,2-3 0 16,5 3 0-16,6-5 1 15,5-6 0-15,7-2 1 16,4-8-3-16,14-5-2 16,3 0-1-16,7-8-2 15,0-2-1-15,2 4 0 16,-1-1-3-16,-2 2-2 15,1 5-1-15,-7-2 1 16,-1 4 2-16,-8 1 4 16,1 2 1-16,-1-1 0 0,1 1-1 15,0-1 1-15,-4 0-1 16,-14-2 3-16,-26-11 0 16,24 1 0-16,-3-2 1 15,-4 0-1-15,3 4 1 16,-2 2-1-16,2 4 1 15,4-1-1-15,2 1 1 16,4 1-1-16,7-3 0 16,5 0 0-16,-2-1-1 15,3-4 1-15,-2-2 0 0,1 2 0 16,1-3 0-16,-1 2 1 16,-2 3 1-16,-5-1-1 15,-2 4 0-15,-2 2 1 16,1 0-1-16,-1 0 1 15,1 1-1-15,0-2 0 16,0-1 0-16,0 0 0 16,2 4 0-16,5 0-1 15,1 2 0-15,4 1-2 16,0 0-1-16,1-1 54 16,0 1-84-16,0 0 523 15,0 0-360-15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8T03:25:34.032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21443 13862 294 0,'0'-1'187'0,"0"-3"0"0,7-14-39 16,21-30-64-16,-12 27-25 15,-7 4-39-15,1 3-8 16,-7 8 7-16,-4 5 4 16,-7 9 5-16,-6 5 13 15,-6 6 22-15,-5 3 7 0,0 3 29 16,-2 0 4-16,1 0-13 15,5-3-7-15,6-2-25 16,0-3-14-16,9-11-22 16,5-3-8-16,6-8-9 15,1-3-4-15,6-3 0 16,1-2 0-16,5-3-1 16,4 0 0-16,3 2 1 15,1 0-1-15,0-3 1 16,-3 2 0-16,0 1 1 15,0-4 0-15,-3 4 1 16,0 3-1-16,-10 4 1 16,-5 3 1-16,-10 11 1 15,-7 3 0-15,-7 13-1 16,-4 8 0-16,-13 0-2 16,4 8 1-16,-7-3 2 15,-1-4 6-15,9 1 10 0,1-2 2 16,8-11 4-16,5-1-2 15,7-12-8-15,5-7-4 16,7-9-7-16,8-4-3 16,7-6-4-16,3-1 0 15,5-4 0-15,4 2 0 16,3 4 1-16,-2-3 0 16,0 6 0-16,-5-2 0 15,0 3 0-15,0 8 1 0,-7 0 0 16,1 4 0-16,-9 2 0 15,-6 1 1-15,-6 5 1 16,-7 1 1-16,-5 4 0 16,1 5-1-16,-14 1-1 15,4 6 0-15,-8 2 0 16,-6-1 0-16,5 10 0 16,-3-1 0-16,4 0 6 15,2 0 6-15,10-9 9 16,4-6 1-16,10-11-7 15,7-4-7-15,13-10-9 16,3-6 0-16,13-10 0 16,6-1-1-16,4-9 0 15,4-1-1-15,2-1 0 16,2-2 1-16,0 2 1 16,0 6 0-16,-5 6 0 0,-5 5-1 15,-13 8 1-15,-6 5-1 16,-17 5 3-16,-8 4-1 15,-14 11 2-15,-5 5-1 16,-6 7-2-16,-4 4 1 16,-8 0 0-16,1 3 0 15,0 3 0-15,-3 0-1 16,4 2 1-16,-3-5-2 16,3-2 1-16,5-5-1 0,10-6 0 15,9-5 0-15,13-8-2 16,7-8 0-16,13-10-1 15,7-7 0-15,13-11 3 16,5-2-1-16,4-5 0 16,0-2 1-16,-3-2 0 15,-1-1 0-15,-1 5 0 16,-2 4 0-16,-6 9 0 16,-6 3 0-16,-8 12 1 15,-8 2 0-15,-8 9 1 16,-5 6 0-16,-10 3 0 15,-5 10 0-15,-11 6-1 16,-3 3 0-16,-9 13 0 16,-3-1-1-16,-1 5 1 15,2 2 0-15,-5-7 0 16,3-3 0-16,6-6 0 16,4-8 1-16,19-12-2 0,7-4-1 15,11-16-1-15,3-6 0 16,18-7 0-16,5-6 1 15,14-7 0-15,2-4 0 16,1-4 1-16,-3-2 0 16,-2 4 0-16,-3 1 0 15,-1 3 0-15,-3 6 1 0,-9 5 0 16,-2 12-1-16,-12 6 2 16,-6 4 1-16,-10 12 0 15,-10 3 0-15,-13 15-2 16,-3 9 0-16,-11 7 0 15,-5 2-1-15,-1 0 2 16,-5-3-1-16,10-4 1 16,7-7 1-16,15-12 1 15,11-5-2-15,7-17-1 16,9-3-1-16,16-12-2 16,5-7 0-16,13-7 1 15,-3-7 0-15,5-4 1 16,0 1-1-16,0 2 1 15,2 4 0-15,-9 9 0 16,-5 2 0-16,-9 18 0 16,-11 4 1-16,-14 13-1 0,-8 12 0 15,-12 5 1-15,-6 8 0 16,-7-4 0-16,0 2 1 16,2-8 1-16,2-8-1 15,13-2 1-15,2-9-1 16,11-8-2-16,7-5 0 15,11-13-3-15,9-1 1 16,9-5 0-16,1 0 1 16,0-4 1-16,0 4-1 15,-2 5 0-15,0 4 0 0,-5 7 1 16,-6 2 0-16,-7 5 0 16,-4 2 1-16,-7 5 1 15,-5 2-1-15,-8 3 1 16,-5 7-1-16,-7 4-1 15,0 2 0-15,-5 5 0 16,-4-1 1-16,5 0-1 16,2-1 0-16,5-11 1 15,12 0-1-15,9-13 0 16,5-4-1-16,14-8-1 16,5-7 0-16,7-7 1 15,1-1 1-15,2 1-1 16,-1-4 1-16,-2 7 0 15,-1 3 0-15,-8 8 0 16,-7 4 0-16,-5 6 1 0,-6 6-1 16,-8 6 2-16,-5 6 0 15,-8 2-1-15,-2-1 1 16,-3 3-1-16,0-2 1 16,2 1 0-16,1-3 0 15,3-3-1-15,1-4 0 16,5-5-1-16,1 1 1 15,7-8-1-15,1 2-2 16,7-3 1-16,-4-1-2 16,0 0 2-16,9-1 0 15,8-4 0-15,26-17 1 0,-24 7 0 16,2 1-1-16,4-8 1 16,5-2-1-16,2-1 0 15,0-2 1-15,-4 6-1 16,-6 4 1-16,-6 11-1 15,-10 0 1-15,-9 12 0 16,-6 2 0-16,-8 7 0 16,-5 5 0-16,-2 4 0 15,-4 4 1-15,-2-3-1 16,1-1 0-16,7-4 0 16,4-2 0-16,11-9-24 15,6-8-22-15,10-8-104 16,6-6 128-16,6-8-14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8T03:25:36.616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22594 15667 406 0,'9'58'232'16,"-7"-67"-37"-16,4-1-107 0,1-5-15 15,-2-3-37-15,3 4-7 16,-4-2 8-16,1 2 5 16,-4 5 7-16,-2 1 3 15,-4 8-8-15,-3 5-6 16,-9 11-17-16,-7 1 0 16,-7 11 29-16,-5 2 17 15,-2 4 29-15,3 3 0 16,-3-1-25-16,6-1-10 15,8-4-9-15,1-7-6 0,8-7-7 16,4-4-7-16,4-11-20 16,6-1-4-16,6-14-3 15,6 0 0-15,14-6 0 16,1-7 0-16,4 3-3 16,5-4-1-16,-3 1-1 15,6 4 1-15,1 5 0 16,-4 1-1-16,-6 5 1 15,-7 4 1-15,-10 7-1 16,-4 0 2-16,-3 7 1 16,-4 4 1-16,-7-1 2 15,-4 6 0-15,-12 4-1 16,-2-1-2-16,-10 5 1 16,-1-1-1-16,-1 2 1 15,5 0 1-15,2-1 6 16,4-2 3-16,10-8 2 15,2-7-3-15,11-4-10 0,4-4-3 16,11-6-3-16,3-1-1 16,11-10 3-16,5-2 0 15,3-1 0-15,5-3 0 16,-1 5 1-16,1-3-1 16,0 0 1-16,0 2 0 15,-7 1 0-15,-1 4 0 16,-13 5 0-16,-8 5 1 0,-7 8 1 15,-8 1 1-15,-10 9 0 16,-2 7 0-16,-15 2-2 16,-2 8 1-16,-6 7-1 15,-6-5 0-15,0 6 0 16,5 1 1-16,4-8 0 16,4-2 2-16,8-1 1 15,3-10 0-15,11-7-2 16,2-2-1-16,14-14-3 15,2-7 0-15,21-6 0 16,3-8 2-16,7-9-1 16,11 2 0-16,-8-8-1 15,7 3 0-15,-1 3 1 16,-4 0 0-16,-1 10-1 16,-13 4 1-16,-10 9 0 15,-3 9 0-15,-16 9 2 0,-4 6 0 16,-19 10-1-16,-4 7 1 15,-11 7-2-15,-4 3 1 16,-1 4 1-16,-2-3 0 16,0-5 1-16,6-2 0 15,7-9 0-15,6-5 0 16,12-9 0-16,4-5-2 16,14-9-2-16,3-7-1 15,15-11-1-15,8-6 1 16,8-6 0-16,3 1 0 15,6-6 0-15,-4 3 1 0,5 4-1 16,0 0 1-16,-9 9 0 16,3 6 0-16,-18 2 1 15,-1 13-1-15,-18 2 1 16,-6 6 0-16,-13 9 1 16,-4 2-1-16,-5 19 0 15,-8-2 0-15,-2 7 0 16,-11-1 0-16,-6-3 1 15,4 1 1-15,-2-5-1 16,4-2-1-16,7-9 0 16,5-6 1-16,10-9-1 15,5-4-1-15,14-3-1 16,5-2-3-16,13-8 0 16,11-5 0-16,6-11 2 15,5 3 0-15,7-9 1 16,-2 3 1-16,8 3-1 0,-6-6 1 15,1 9 0-15,-9-1 0 16,-8 7 0-16,-1 10 0 16,-16 6 0-16,-1 4 0 15,-14 9 1-15,-9 0 0 16,-6 15-2-16,-12-1 0 16,-13 12-1-16,-3 3 2 0,-11-2 0 15,2 5 2-15,4-5 1 16,-1-3 1-16,7-4 0 15,8-5 0-15,10-10 0 16,7-6-2-16,15-7-2 16,6-8-3-16,16-13-1 15,10 1 0-15,13-7 2 16,-1-4 1-16,9 3-1 16,-1-2 2-16,-2 0 0 15,3 4 0-15,-10 3 0 16,-8-3 0-16,-10 8 0 15,-4 5 0-15,-4 10 3 16,-9 5 0-16,-7 8 1 16,-11 1 0-16,-13 4-3 15,-4 3 0-15,-5 1 1 16,-5 3-1-16,1 1 2 0,5 1-1 16,4-7 1-16,5 1 1 15,12-9 2-15,-1-3 0 16,15-6-3-16,3-5-3 15,10-5-1-15,5-3-2 16,8-4 2-16,4 2 1 16,6-4-1-16,-2 2 1 15,2-1 0-15,-1 6 0 16,-7-1 0-16,3 4 0 0,-15 3 0 16,-1-1 0-16,-11 3 3 15,2 3-1-15,-5 5 2 16,-11-1-1-16,0 9 1 15,-15-3-2-15,2 1 0 16,-1 3 0-16,3-2-1 16,2-3 0-16,5 0 0 15,7-3 0-15,4-9-3 16,4 3-1-16,8-11-1 16,3 1 0-16,10 0 2 15,1-7 0-15,5 4 2 16,-1-6-1-16,-2 2 1 15,-1 4 0-15,-8 5 0 16,-2 5-2-16,-8 3 1 16,-5 5-4-16,-7 10-15 15,-3 2-8-15,-3 8-23 16,-7 1-23-16,-1 0-68 0,-1-2 19 16,-2-1 64-16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8T03:23:29.31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5632 9908 234 0,'38'-72'119'0,"-31"71"-13"16,-3-1 3-16,3 2-2 16,-10-1-12-16,-8 0-37 0,1 3-17 15,-7 4-14-15,3 5 1 16,-5 5 4-16,-2 6 0 16,-8 4-7-16,-4 2-3 15,-2 3 7-15,0 3 10 16,2-2 18-16,4-2 6 15,2-4-6-15,3-6-13 16,7-4-23-16,2-2-7 16,8-1-6-16,1-6-1 15,2-5-2-15,7-1 0 16,2-8 2-16,6-4 1 0,12-4 4 16,-1-2 1-16,6-8 1 15,3 0 0-15,4-7 1 16,-1-4 0-16,4-2 0 15,-2 3-2-15,-2 5-5 16,1 0-3-16,-7 8-1 16,-9 3-1-16,-6 7 0 15,-5 8 1-15,-8 3 0 16,-3 2 1-16,-9 7 1 16,-2 3-1-16,-8 10-2 15,-4 2 0-15,-9 3 0 16,-2 0-1-16,-3 2 1 15,0 3 0-15,-2 1-1 0,2 0 0 16,6-4 4 0,9-3 4-16,4-7 2 0,1-6 2 15,9-4-5-15,0-5-1 16,9-3-3-16,8-3 0 16,5-5-2-16,4-2 0 15,5-8-1-15,1-3 0 16,7-9 0-16,1 2-1 15,-2-3 1-15,3 0-1 16,-2 2 0-16,0-1 1 16,-4 5-1-16,-3 2 0 0,-4 4 0 15,-5 4 0-15,-6 6 1 16,-1 2 0-16,-9 5 2 16,-3 5 0-16,-6 10-1 15,-7 2-1-15,-4 9 0 16,-3-1 0-16,-4 4 0 15,2 3 0-15,1 0 0 16,-2 0-1-16,1-2 0 16,-2-2 0-16,3-4 0 15,0-6 0-15,12-8 1 16,6-2 0-16,7-6 1 16,14-3 0-16,-2-7-1 15,8-3-1-15,8-9-1 16,-2-5 1-16,14-2-1 15,-1-1 0-15,7 0 1 16,-1 2 0-16,-2 2 0 16,1-3 0-16,-6 6 0 15,-2 2 0-15,-5 6 0 0,-4 7 1 16,-13 6-1-16,-6 1 2 16,-9 6 1-16,-8 7 1 15,-1 10-1-15,-13 3 0 16,-4 9-3-16,-4 0 1 15,-11 7-1-15,2 5-1 16,-1-1 1-16,-1-3 0 16,7-2 1-16,4-6-1 15,7-8 2-15,5-6-1 0,12-9 2 16,5-4 0-16,5-6 0 16,8-4-1-16,4-10 1 15,4-5 0-15,9-7 0 16,6-3 0-16,7-1-1 15,0-6-1-15,6 0 0 16,-3-4 0-16,2 0-1 16,2 5 0-16,-11 2 0 15,3 5 0-15,-13 11 0 16,-6 1 0-16,-8 7 0 16,-5 9 1-16,-10 6 1 15,-7 11 0-15,-8 12-1 16,-8 3 0-16,-13 9 0 15,-1 0-1-15,-4 7 2 0,-3-1 0 16,1-1 1-16,4-2 0 16,7-4 0-16,1-3 2 15,10-10 0-15,2-6 0 16,6-5-2-16,6-9 0 16,10-8 1-16,9-4-1 15,11-14 0-15,4-4 0 16,6-9-1-16,5-4-1 0,4-4 0 15,2-1 0-15,6-2 0 16,-3-2-1-16,8 2 0 16,-4 0 1-16,-2 3-1 15,-6 2 0-15,-6 9 0 16,-5 3 0-16,-11 12 0 16,-2 6-1-16,-14 10 1 15,-5 7 0-15,-8 11 1 16,-9 5 0-16,-10 11-1 15,-4 7 0-15,-12 4-1 16,1 4 1-16,-6 2 0 16,2 1 0-16,3-3 0 15,0-3 1-15,7-6-1 16,6-6 0-16,8-10 0 16,6-6 0-16,18-12 0 15,1-6 0-15,14-13 0 16,6-7 0-16,8-11 2 15,9-3 0-15,7-4 0 0,5-5 1 16,6-5-1-16,2-2 0 16,0-1-1-16,3 0 0 15,-8 8-1-15,-2 4 0 16,-6 9 1-16,-10 5-1 16,-12 8 0-16,-8 5 0 15,-8 10 1-15,-5 6 0 16,-11 14 1-16,-10 7 1 15,-12 9-2-15,-8 5-1 0,-7 6 1 16,-1 1 0-16,-6 2-1 16,-2 5 1-16,-1-4 1 15,4-2-2-15,3-5 2 16,8-3-1-16,10-11 0 16,5-8 1-16,17-9-1 15,3-8 1-15,12-10-1 16,9-4 0-16,8-13-1 15,6-4 0-15,10-8 0 16,2-4 1-16,10-5-1 16,4 0 1-16,2-6-1 15,4 1 1-15,-2 0-1 16,-1 4 0-16,-7 6 0 16,-4 5 0-16,-11 8 1 15,-10 5 0-15,-11 12 2 16,-11 7 0-16,-10 12 2 0,-10 5 0 15,-9 10 0-15,-8 4-2 16,-7 10-1-16,-5 3 0 16,-8 6-2-16,1 4 0 15,-6 0 0-15,2 1 0 16,4 1 0-16,3-8 0 16,10-7-1-16,9-8 1 15,15-16-1-15,8-4 1 16,14-15 1-16,10-12-1 0,12-10 1 15,4-12 0-15,17-9 0 16,1-6 0-16,12-7 1 16,1-1 0-16,4 1 0 15,7 1-1-15,-8 6-1 16,1 4 1-16,-8 1 0 16,-10 7 0-16,-9 7-1 15,-8 4 1-15,-11 13 0 16,-7 5 2-16,-18 14 0 15,-4 10 2-15,-21 14-1 16,-6 9-2-16,-17 11-2 16,-2 6 0-16,-5 6 0 15,-5-1-1-15,6 2 1 16,-2-7 1-16,3-4-1 16,9-2 1-16,6-10-1 15,5-4 0-15,13-9 0 0,7-11-1 16,16-5 1-16,3-8 0 15,13-9-1-15,8-4 1 16,8-16 1-16,6 3 0 16,9-14-1-16,3-5 1 15,5 1-2-15,0-5 1 16,-2 3 0-16,-1 7 0 16,-2 0 0-16,-6 2 0 15,-3 8-1-15,-9 4 1 0,-13 10 0 16,-3 6-1-16,-13 14 1 15,-6 2 0-15,-13 13 0 16,-6 7 0-16,-12 10-1 16,-4 6 2-16,-9 8-2 15,-1 0 1-15,-4 0 0 16,4 0-1-16,4-7 1 16,6-6-1-16,5-7 1 15,6-3-1-15,10-12 0 16,5-5 0-16,15-7 1 15,0-10-1-15,14-7 1 16,5-3-1-16,5-12 1 16,10 0 0-16,4-6-1 15,4-4 0-15,5-1 1 16,-2-3-1-16,0 2 0 16,-3-1 1-16,-8 7 0 15,0 4 0-15,-6 10-1 0,-6 7 1 16,-10 9-1-16,-10 0 1 15,-12 9-1-15,-4 9 1 16,-14 6-1-16,2 8 1 16,-5 8 0-16,-7 1-1 15,-2 4 1-15,-5 0 0 16,5 0-1-16,2-5 1 0,7-5 0 16,6-4-1-1,7-10 0-15,4-4 0 0,12-11 1 16,2-3-1-16,13-11 1 15,6-2 0-15,10-9 0 16,5-3 0-16,6-7-1 16,3-4 1-16,-1-3 0 15,8-3-1-15,2 3 1 16,-1 0-1-16,0 1 0 16,-9 4 1-16,-12 8-1 15,-5 6 1-15,-13 10 0 16,-5 8 1-16,-14 10-1 15,-8 7 0-15,-12 13-1 16,-3 7 0-16,-11 9 1 16,-4 1-1-16,-7 6 0 15,-3-3 1-15,4 3-1 16,0-2 0-16,9-6 0 16,2-4 1-16,7-9-1 0,4-3 0 15,12-11 0 1,5-4 1-16,12-9 0 0,8-10-1 15,12-7 0-15,4-13 1 16,12-4-1-16,3-2 1 16,9-5 0-16,2 0-1 15,-3-4 1-15,2 1 0 16,-7 0-1-16,0 7 1 16,-9 6 0-16,-4 7 0 15,-10 8-1-15,-6 2 0 16,-7 11 2-16,-6 1 0 0,-11 13 0 15,-7 5 1-15,-9 11 0 16,-7 3-2-16,-3 10 1 16,-6-4-1-16,1 0 0 15,4 1 1-15,-2-11-1 16,5 2-1-16,10-9 1 16,3-6 0-16,13-5-1 15,3-7 1-15,9-4-1 16,3-6 0-16,10-6 1 15,7-2-1-15,6-9 0 16,5 0 1-16,-1-1-1 16,2-3 0-16,1 1 0 15,4-1 1-15,-3 1-1 16,-2-1 1-16,-7 5 0 0,-3 5-1 16,-7 6 1-16,-5 4 0 15,-7 5 0-15,-5 5-1 16,-9 8 0-16,-6 5 1 15,-10 6-1-15,-5 4 0 16,-2 4 0-16,-3-1 0 16,-2-1 1-16,6 0-1 15,1-4 0-15,6 0 0 16,5-7 1-16,0-5-1 0,8-6 1 16,0-6-1-16,12-5 0 15,1 0 0-15,11-8-1 16,8 0 1-16,0-4 0 15,3-3 0-15,4 2 0 16,-1 1 0-16,0 4 0 16,-2 3 0-16,-9 2 0 15,-2 1 0-15,-3 2 0 16,-3 3 0-16,-5 3 0 16,-4 3 1-16,-7 5 0 15,-5 3 0-15,-4 4 0 16,-5 2-1-16,-6 2 0 15,-1 2 6-15,-1 4-39 16,-1-7-27-16,8 1-290 16,-2-2 235-16</inkml:trace>
  <inkml:trace contextRef="#ctx0" brushRef="#br1" timeOffset="14006.73">6084 9998 101 0,'0'-1'76'0,"0"-1"9"16,0 1-14-16,0 0-21 16,0 0-1-16,0 1-4 0,0 0 0 15,0 0-8-15,0 0-7 16,0 0-8-16,3 6 0 15,3 6 8-15,-3 0 3 16,15 28 4-16,-15-31-3 16,-2 1-8-16,-1-1-2 15,3 0-1-15,-3 2-2 16,-2-3 2-16,2 1-2 16,-1 0-4-16,0-1 2 15,2 2 2-15,0 0-1 16,-1 1-1-16,3 2-4 0,-3-3-9 15,-3 1 0-15,1-3-2 16,6 7 0-16,-2-4 1 16,1 3 7-16,2-2 10 15,-5-4 2-15,-2-3 1 16,2 2-7-16,-4-2-9 16,-3-5-2-16,5 7-2 15,-3-4-2-15,8 3-1 16,-1 1 0-16,-1-4 0 15,3 0 1-15,-6-3-1 16,1-1 0-16,0-1-2 16,0 1 1-16,1 0 2 15,0 0 4-15,0 0 5 16,0 0 4-16,0 0-1 16,1-8-1-16,-1-11-5 15,1-26-3-15,4 27-3 16,-4-3 0-16,5 5-2 15,1-3 0-15,-3 4 0 0,-3-2-1 16,4 2 2-16,-5 0-1 16,-1-3 0-16,4 1 0 15,-6-2-1-15,3-1 1 16,3 9 0-16,-4 2 0 16,2 7 1-16,-3 3 1 15,0 0 0-15,2-1 1 0,-1 1 0 16,1 0 0-16,-2 0 1 15,1 0 0-15,0 0-1 16,0 0 0-16,0 1-1 16,0 8 0-16,-2 2-1 15,0 1 0-15,-6 30-1 16,8-28 1-16,2 1-1 16,2 2 0-16,1 0 0 15,0 3 1-15,-4-1-1 16,1 1 0-16,-1 4-1 15,-4 0 1-15,7 6-1 16,2 1 1-16,-3 2 3 16,3 0 7-16,-2-6 10 15,0-3 4-15,-1-8 2 16,-1-8-8-16,-1-4-8 0,-2-6-4 16,-2-5 2-16,5 3 2 15,-1-7 0-15,2 2-2 16,-2-3-4-16,-4-3-2 15,4-2-2-15,-8-3 0 16,7 1-1-16,-5-6 1 16,4 3-1-16,2 0 0 15,0-1 1-15,2 1-1 16,-3-3 0-16,0-2 0 0,1 1 1 16,1-2 0-16,-3 3 0 15,2 2-1 1,-5 3 1-16,-2 3 1 0,5 6 1 15,-2 1-1-15,1 5 1 16,2 3 0-16,-3 2 0 16,3 0 0-16,0 0 0 15,0 0-1-15,0 0 1 16,0 2 2-16,-2 12 0 16,2-1 0-16,-4 26-2 15,8-23 0-15,-2-1 0 16,6 3 0-16,-3-1-1 15,-4-1 1-15,0 2-2 16,0 1 0-16,-1 2 0 16,5 4-1-16,-1-1 0 15,-2 4 1-15,2-4-1 16,-1-1 1-16,-4 0-1 16,2-1 1-16,0 0 0 0,-3-5 0 15,3 1-1-15,-3-6 1 16,-3-3-1-16,7 3 0 15,-3-9 0-15,2 4 0 16,6 1 0-16,-9-2 1 16,3 2-1-16,-2 0 1 15,1-1 1-15,1 0-1 16,0-2 0-16,1-1 4 0,-3 1 3 16,-5-4 1-16,5 1-1 15,-2 4-2-15,5-1-4 16,4 3-1-16,-6-3 0 15,0-2 0-15,1-2-1 16,0-1 1-16,0 0 2 16,0 0 1-16,0 0 3 15,0 0 1-15,0-1-2 16,0 0-2-16,-2 0-1 16,1 0-1-16,1-1 0 15,0 1-1-15,0 0 0 16,0 0 0-16,-1 0 0 15,0 0 1-15,0-1 0 16,0 1 1-16,0 0 0 16,1 0 1-16,-2 0 1 15,1 0 2-15,0 0 3 16,0-1 0-16,0 1 0 0,-4-11-1 16,2 1-2-16,-15-31 0 15,14 28-3-15,-1 3-1 16,4-1-2-16,0 1 0 15,0 1 0-15,0-2 1 16,-4 2 1-16,-1 1 0 16,0 0 0-16,0 3 0 15,0 0 1-15,0 0-1 16,0 4 1-16,2 0-2 16,-1 3 0-16,3 2 0 0,2-3-1 15,-1 0-1-15,1 0 1 16,0 0-1-16,1 6 1 15,2 9 0-15,3 3 0 16,12 26 1-16,-7-22 3 16,1 0 2-16,-1 1 2 15,-1 0 1-15,1-7-2 16,-2-4-1-16,-3-3-3 16,2-2 0-16,-1-1-2 15,-2-4 0-15,-1-2 0 16,-5-3 3-16,-1 1 2 15,1 1 2-15,-1-5 0 16,-5-13-1-16,-16-32-2 16,15 33-3-16,-1 0 0 15,-1 3 0-15,2 6-1 16,-2-6 0-16,1 5-1 0,1 2 0 16,1 0 0-16,3 5 0 15,1 2-1-15,-1 1 2 16,3 0-1-16,0-1 0 15,0 0 0-15,0 0-1 16,0 0 1-16,0 1-1 16,1 0 0-16,0 0 0 15,0 0 0-15,0 0 0 0,0 0-1 16,2 8 1-16,2 1 0 16,-2 4 0-16,37 27 0 15,-25-28 0-15,-5 0 1 16,-2-6 0-16,-4-3 0 15,1-3 1-15,-4-2 1 16,-1 1 1-16,-1 0-2 16,1 0 1-16,0-1-2 15,0 1 0-15,-1-2-1 16,-3-7 0-16,2 4 1 16,-3-2 0-16,0 1 0 15,3-1-1-15,-1-3 0 16,-32-28 0-16,33 30 0 15,1 0 0-15,-1 5-1 16,4 4 1-16,1 1 0 16,-2-1 0-16,0 0 0 0,0 0 0 15,2 5 0 1,6 10 1-16,20 28-1 0,-21-30 1 16,-2 2-1-16,1 3 1 15,1-1-1-15,0-2 0 16,1-2 0-16,-1-5 0 15,0-2 0-15,3 0 0 16,-9-6 0-16,4-1 0 16,-5-2 0-16,0 2 1 15,0 0 4-15,0-1 1 0,0 1-1 16,0 0 0-16,1-6-3 16,0-2 0-16,2-1-1 15,-1 3 0-15,1-3 0 16,3-1-1-16,17-28 1 15,-16 27 0-15,0-2-1 16,-4 3 0-16,9 0 1 16,-3-4-1-16,-1 2 0 15,2-2 1-15,-9-2-1 16,3 4 0-16,-1-2 1 16,-1 1-1-16,4 2 0 15,-5 1 1-15,3 5-1 16,6 4 1-16,-7-2-1 15,4 4 1-15,-1-1 0 16,-3-1 0-16,2 2 0 16,-5 0 0-16,0 0 0 0,0 0 1 15,0 0 0-15,0 0 0 16,0 0 1-16,0 0-1 16,0 0-1-16,0 8 1 15,0 6-1-15,-1-2 1 16,-5 31-1-16,-3-31 1 15,2 3-2-15,-5-3 2 16,2 1-1-16,3 1 0 0,-2-4 0 16,0 2-1-16,-1-7 0 15,2 2 0-15,5-3 0 16,0-2 0-16,-1-1 0 16,3-1-1-16,0 0 0 15,-1 0 0-15,2-1 0 16,0 0-1-16,0 0 1 15,0 0 0-15,0-1 0 16,4 0 0-16,7-5 0 16,3-1 0-16,29-18 0 15,-30 15 1-15,-2-4 0 16,-3-1 0-16,0-1 0 16,3 0 0-16,1 0 0 15,3 7 0-15,-2 2 1 16,-4 0-1-16,0 6 1 15,-4-5 1-15,-2 3-1 16,0 4 2-16,-2 4-1 0,-1-4 1 16,-1 0 0-16,0 0-2 15,-1 0 0-15,-3 10 0 16,-2 3 0-16,-19 29 0 16,15-27-1-16,-3 2 1 15,1 0 0-15,0-3-1 16,1 1 1-16,2 0-1 15,-1-5 0-15,2 2 0 0,4-6 0 16,-3-2-1-16,7-2-1 16,1-3 0-16,0-1 0 15,0 1 0-15,0-1 0 16,0 1 0-16,0 0 1 16,1-7 0-16,12-5 0 15,26-29 1-15,-27 29 0 16,-5-3 0-16,0 4 0 15,3 2 0-15,-2 4 1 16,1 4 0-16,-8-2 1 16,-1 4 0-16,-3-3 1 15,2 3 0-15,0 0-1 16,0 0 0-16,-1 0-1 16,-2 6-1-16,1 9 1 15,-35 29-1-15,30-28 1 16,-3 0-1-16,0-2 0 15,0-2 0-15,1-1 0 0,-2-5 0 16,2 0 0-16,6 0 0 16,-2-2 0-16,4 3-1 15,0-3 1-15,-3 1 0 16,4 2 0-16,0-2-1 16,-1 0 1-16,2-1-1 15,0-4 1-15,-2 0-1 16,1 0 1-16,1 0 0 15,-1-2 0-15,1 1 0 0,-1 0 0 16,0 0 1-16,0 0-1 16,-3-4 1-16,1 2-1 15,-9-2 1-15,1-4-1 16,-31-23 0-16,32 21 0 16,-1 0 0-16,2 1 0 15,-1 1 0-15,-2-3 0 16,1-2-1-16,-1-2 1 15,2-3 0-15,4 6-1 16,1 3 1-16,5 3 0 16,-3-2-1-16,2 3 1 15,1 2-1-15,0 2 1 16,0 2 0-16,0 0 1 16,0 0-1-16,0 0 1 15,-1 0-1-15,1 0 0 16,0 0 0-16,0 0-1 15,1 5 0-15,7 15 0 0,15 27 1 16,-10-28-1-16,-2 0 1 16,1-3 0-16,-1 1 0 15,1 1 0-15,-1-2 0 16,1 2 0-16,3 1 0 16,-6-8 0-16,1 0 0 15,-5-11 2-15,-4-5 0 0,-1-8 1 16,-2-7 2-16,-5-2-2 15,0-3 1-15,-3 1-2 16,0 5 0-16,-2-4 0 16,-2 0-1-16,1-1 0 15,-2 3 0-15,5 6 0 16,-2 3 0-16,4 6-1 16,0 2 0-16,4 3 1 15,2-1-1-15,1 1 0 16,0 0 0-16,0 0 0 15,1 1 0-15,0 0 0 16,0 0-1-16,1 5 1 16,3 5 0-16,3 5 0 15,18 31 0-15,-17-29 0 16,1 7 0-16,2 1 1 16,-3-5-1-16,5 5 1 15,-6-5-1-15,1-7 0 0,2 3 0 16,-6-9 0-16,4-1 0 15,-3-4 1-15,-6-3-1 16,-3-4 1-16,3 4 0 16,0 0 1-16,0 0-1 15,0 0 0-15,0 0 1 16,-1 0-2-16,1-1 0 16,0 1 0-16,0-1-1 15,1-6 0-15,0 2 1 0,1-2 3 16,4-3 0-16,-1-1 1 15,25-31-1-15,-18 28-1 16,0 0 0-16,2 0 0 16,-3 0-1-16,4 4-1 15,-1-2 1-15,-1 3 0 16,-4-3-1-16,-1 4 1 16,-1 1 0-16,-1 0 0 15,0 5 2-15,1 0-1 16,-2 0 0-16,-5 1 2 15,3 7-1-15,-2-5 0 16,-1 0 1-16,1 0-1 16,-1 0-1-16,-1 0 0 15,1 0 0-15,0 1 0 16,-2 5-1-16,-2 0 1 16,-1 4-1-16,4-2 0 15,-7 2 1-15,-28 32-2 16,24-30 0-16,6 1 0 15,5 2 0-15,-4-1 0 0,-3-2 0 16,4-3 1-16,-5 0-1 16,5-3 0-16,2-3 0 15,-2-1 0-15,5-2 0 16,-1-2-1-16,0 1 0 0,0 1-1 16,0 0 1-16,-1-1 0 15,1 0 0-15,1 1 1 16,0-1-1-16,0 1 0 15,0 0 0-15,5 0-45 16,-3 0-46-16,-2 0-117 16,0 0 122-16</inkml:trace>
  <inkml:trace contextRef="#ctx0" brushRef="#br2" timeOffset="23525.12">3836 13380 148 0,'-3'-54'74'0,"2"51"-16"15,1 0-7-15,-3 1 9 16,2 1 11-16,-1 0 26 15,1 1 9-15,0 0-2 16,0 0-11-16,0 0-31 16,0 0-11-16,-1 0-15 15,0 7-2-15,0 6 3 16,1 6 3-16,0 32 5 16,2-27 2-16,0 6 0 15,-6-3-1-15,3 5-5 16,5 4-2-16,-1-3-3 15,-4 0-2-15,4 1-2 16,-5-4-4-16,1-2-7 16,9-3-5-16,-7-5-5 15,1-2-1-15,0-7-2 16,-3 0 1-16,0-9 3 16,-2-2 2-16,2-1 1 0,1 0 1 15,-1-1-1-15,1 1-1 16,0-11-2-16,0-12-2 15,0-37-3-15,1 27-2 16,0 4-2-16,-2-4 0 16,2 4-2-16,-5-2 1 15,5 2 0-15,0 2-1 16,0 0 0-16,5 5-1 16,-4 1 1-16,0 1 0 0,2 9 1 15,-3 0 2-15,0 5 5 16,4 3 0-16,-3 4 1 15,7 3-2-15,-7-1-4 16,-5-1-1-16,1 6 1 16,1 3 0-16,2 5-1 15,5 6 0-15,-5 5 1 16,-5 1 0-16,3 8 5 16,-1 3 2-16,4 4 3 15,1 3 1-15,0-1-1 16,-4 0-1-16,3-1-3 15,-1-6 1-15,-1-4 2 16,4-1 3-16,-5-5 6 16,-3-2 1-16,4-3 0 15,3-1-3-15,-5-7-9 16,3-3-3-16,1-4-4 16,-4-6 0-16,4-1 3 0,-1-1 2 15,0 0 6-15,-3-15 1 16,-2-43-4-16,1 27-3 15,2-2-5-15,-3-3-1 16,8-2-2-16,-1-1 1 16,0 1-1-16,7 2 0 15,-9 1-1-15,0 7 1 0,-4 4 0 16,-2 5 0-16,3 10-1 16,1 1 0-16,4 8 0 15,-2-1 0-15,-4 8 0 16,4-6 0-16,0 6 0 15,0 23-1-15,6 34 1 16,-6-25 0-16,-2 1 0 16,-1 2 1-16,1-4 0 15,2-4-1-15,-1-2 1 16,2 0 0-16,0 3 0 16,-1-4 0-16,-3-1 0 15,1-5 0-15,0-7 0 16,-2 1 1-16,4-5-1 15,-7-4 1-15,1-3 0 16,1-2 0-16,-3-6 2 16,8 2 1-16,-3-11 8 15,-1-3 2-15,0-5 1 16,-7-7 0-16,3 4-8 0,-4-2-3 16,-1 6-2-16,1 1 0 15,0 6-1-15,1-1 1 16,0-3-2-16,-2 0 0 15,0-2 0-15,2 0-1 16,3 2 0-16,-3 0 0 16,6 3 1-16,-1 2-1 15,1 4 0-15,5 2 1 16,-4 1-1-16,4 3 0 0,0 0 0 16,-1 0-1-16,-1 0 0 15,2 0 1-15,0 0-2 16,0 0 1-16,2 8 0 15,0 2 0-15,2 3 1 16,21 34 0-16,-15-29-1 16,4 4 1-16,-1-3 0 15,-1 1 0-15,1-3 0 16,-4-2 0-16,1 1 1 16,-3-4 0-16,0-4 0 15,0 4 0-15,-2-10 0 16,-3 0 0-16,2-2 2 15,-4-1 0-15,-2 0-1 16,2 0 1-16,-1 0-1 16,0-1 0-16,0 1 0 15,-1-8 0-15,-2 0 1 0,0 0-1 16,-24-31 0-16,18 29-1 16,-4 1-1-16,3 0 0 15,4 2 0-15,-1 0 0 16,6 2 0-16,0 1-1 15,1 1 0-15,1 4-1 16,0 0 0-16,0 0 1 16,0 0-1-16,0 0 2 0,0 0-1 15,1 2 1 1,2 15 0-16,38 28-1 0,-32-28 1 16,2 0 0-16,-1-5 0 15,-1-2 0-15,1-3 0 16,2-4 0-16,-1-3 0 15,1-1 1-15,-3 0 0 16,1 0 0-16,0 0-1 16,-1-1 0-16,1-4 0 15,5 2-1-15,0-5 1 16,2 4 0-16,4 1 0 16,-9-8 0-16,2 2 0 15,-3-5 1-15,3 0-1 16,4-2 1-16,3-1-1 15,-1-1 1-15,-3-1-1 16,0 4 0-16,-6 1 0 16,-1 0 0-16,-1 2 1 0,-5 2 1 15,0 3-1-15,-4 5 2 16,-4 2-1-16,3-1 0 16,-1 2 1-16,1 0-2 15,0 0 0-15,0 0-1 16,0 0 0-16,-3 1 0 15,-8 1 0-15,-6 10 0 16,-25 30 0-16,26-27 0 16,4-2 0-16,-5 0 1 15,2 2-1-15,-1 1 0 0,-3 0 0 16,2 0 0-16,1-1 0 16,-4-1 0-16,12 1-1 15,-2-2 0-15,8 0 0 16,4-3 0-16,-3-3 1 15,5 0-1-15,-1-5 1 16,-1-2 0-16,3 0 0 16,-4 0 0-16,0-1 0 15,0 0 1-15,0 0-1 16,0 0 0-16,0-1 0 16,0 1 0-16,0-3-1 15,1-4 1-15,0-1-1 16,3 1 0-16,0-2 0 15,8 1 0-15,35-30 1 16,-30 29 0-16,1-3 0 0,-2-1 0 16,0 0 0-16,0 0 0 15,-1 5 0-15,-7-3 0 16,0 8 1-16,0-1-1 16,-4 5 1-16,2 4 0 15,-4-2 0-15,-2-2 0 16,-1 0 0-16,0 0 1 15,-1 0-1-15,-2 7-1 16,1 4 0-16,-9 2-5 16,-31 30-64-16,26-31-48 15,1-1-424-15,2-3 364 0</inkml:trace>
  <inkml:trace contextRef="#ctx0" brushRef="#br2" timeOffset="25920.84">4045 13210 837 0,'96'34'334'0,"-95"-33"-164"0,2-1-117 15,-3-4 11-15,0 3 4 16,-2-1-11-16,1 1-20 16,-2-11-2-16,-5-7 11 15,-19-28 5-15,10 27 1 16,0 3-6-16,-4 1-11 16,-1 1-4-16,0 2-11 15,0-1-4-15,-3 5-5 16,-6-2-3-16,2 7 0 15,3 2 2-15,3 2 0 16,2 7 0-16,-4 0-3 16,-2 2-3-16,-8 5-2 15,4 0 0-15,-1 1-1 16,1 4 1-16,3 2-1 16,8-4 0-1,11-9-1-15,0 1 1 0,-30 35-1 16,1-1 0-16,1 1 0 15,8-13 0-15,6-3 0 16,4 0 0-16,0 2 0 0,4 3 0 16,3-2 0-16,-7-5 0 15,6 2 0-15,5 1 0 16,-2 0 0-16,8 6 0 16,-5-1 1-16,-2-1 1 15,7 2 3-15,-6-2 3 0,14 5 3 16,-2-2 1-16,3 1-2 15,6-1-2-15,-3-2-3 16,2-3-1-16,4-1 0 16,0 1 3-16,6 1 5 15,3 1 1-15,-1-1-1 16,8 1-2-16,-4-5-4 16,1 1-2-16,1-8-1 15,-2 0 0-15,-2-5-2 16,3-2 2-16,0-3-1 15,1-3 1-15,5 0 1 16,-3-3 0-16,0-3 2 16,-2 1 0-16,-2-6 1 15,1-1 1-15,-4-7 3 16,2-3 3-16,-4-5 3 16,0-3-2-16,-4-1-3 15,2-4-3-15,1 0-3 16,0-3-1-16,0-1 1 0,-2 1-2 15,-1-6 1-15,-1 0-1 16,-2 0 0-16,-1-2 2 16,0-2 2-16,0 1 1 15,2-2-2-15,-1 5-1 16,0 2-3-16,-5 3 0 16,0 1-1-16,-2 1 1 15,-6 3 0-15,2-3 0 0,-3-2 6 16,-2-3 0-16,3 0 0 15,1 1-1 1,-3 1-4-16,3 2-2 0,-4 6 1 16,0 1-1-16,0 3 3 15,-10 1 0-15,1-3 2 16,-6 0 2-16,3-1 1 16,-4-1-1-16,-4-1-3 15,2 0-2-15,-4-1-2 16,8 1-1-16,-5 3 1 15,2 1-1-15,-2 6 0 16,-3-2 1-16,-1 5-1 16,-2 1 1-16,0 3-1 15,1 0 1-15,-4 1-1 16,2 1-1-16,0 2 0 16,0-1 1-16,1 5-1 15,4-1 0-15,-4 3 0 16,3 5-2-16,-1 4 1 15,-1 5 0-15,0 2 0 0,-1 2-1 16,-2 3 1-16,1 0 1 16,-3 1 0-16,1-2 0 15,3 1 1-15,1 1-1 16,-4-2 0-16,3 1 0 16,-2-1 0-16,2-1-1 15,4 1 0-15,0 1 0 16,0-2 0-16,5 2 0 0,4 0 0 15,0 0 0-15,3-2 0 16,-5-2 1-16,5 0 0 16,1-3-1-16,5 2 1 15,3 0-2-15,0 2 1 16,-3-1-1-16,5 2 1 16,2-1 1-16,-3-1-1 15,6 4 1-15,-8 1 0 16,4 3 0-16,4 1-1 15,-1 0 0-15,4 1 0 16,-2-4 1-16,-1 5 0 16,0-2 0-16,1 1 0 15,-3-2 0-15,5 1 1 16,-4 0 0-16,1-2-1 16,0 3 0-16,-3-4 0 0,7 3 0 15,1-3 0-15,-2-4 0 16,-2 0 0-16,-3-2 0 15,1-2 0-15,5 2 0 16,1-6 0-16,1 0 0 16,2-3 0-16,1 1 0 15,0-1 1-15,1-2-1 16,0-1 0-16,-2-2 0 0,1-1 0 16,0-1 0-16,-1-3 0 15,3 2 0 1,0-2 0-16,0 1 0 0,-1-1 0 15,-1-1 0-15,3 1 0 16,-2 0 1-16,2 0-1 16,-4-4 1-16,1-1 0 15,0 3-1-15,-5-2 0 16,2 0 0-16,2 4 0 16,-1 0 0-16,1 0 1 15,1 1-1-15,-3-5 0 16,-2-2 1-16,0-3-1 15,0-3 1-15,1-1 0 16,2 0-1-16,1 0 0 16,1 1 0-16,0 0 0 15,1 2 0-15,-1 2 0 16,-1-3 0-16,0 4 1 16,-1-3-1-16,1-4 1 0,-1 0 0 15,1-3-1-15,0-2 0 16,-5-4 1-16,3 4-1 15,-2-2 0-15,-1 0 0 16,5 1 0-16,-2 1 0 16,2-3 1-16,-8-2 0 15,5 2 0-15,-4-1 0 16,-3-1-1-16,10 6 0 16,-7-2 0-16,0 1 1 0,4-2-1 15,-5-3 1-15,3 2-1 16,-1-1 1-16,-6-1 0 15,-2 2 0-15,-2-4 1 16,1-2 0-16,0 4-1 16,1-5 0-16,-1 0-1 15,-2 1 0-15,2 3 0 16,1 3 0-16,2 4 0 16,-2 1 1-16,-2 0 0 15,-4 0 1-15,3 1 0 16,-6-2 0-16,-3-2 0 15,-1-1 0-15,-1-6-1 16,-2 4-1-16,-1 1 0 16,3 1-1-16,-1 3 0 15,6 2 0-15,-1 3-18 0,0 5-24 16,-1 8-55-16,-2 4 59 16</inkml:trace>
  <inkml:trace contextRef="#ctx0" brushRef="#br2" timeOffset="34684.67">3809 9952 218 0,'-11'-34'139'0,"8"30"-10"0,0-2-32 16,2 0-9-16,-3 4-8 15,4-1 1-15,-1 2 3 16,0 0 2-16,0 0-5 16,0 0-9-16,-1 1-27 15,1 0-8-15,0 0-5 16,0 0-1-16,0 2 0 16,-2 6-4-16,1 3-7 15,0-2 0-15,0 6 7 16,-6 29 2-16,5-23 1 15,3 5-2-15,-6 1-8 16,6 5-5-16,-8 0-7 16,-2-2-2-16,1 0 4 15,2 2 2-15,2-4 5 0,2-1 4 16,3 2 1-16,-3-2-2 16,3 0 0-16,2 2-3 15,-1-1-5-15,2-3-1 16,-2 1-4-16,3-3-1 15,-4-5 1-15,-1-3-1 16,3-7 3-16,5-2 1 16,-5-6 1-16,9 0-1 0,-4-3-2 15,-4-9-1 1,5-2-1-16,-1-4-1 0,-6-10 0 16,1-4-1-16,2-6-1 15,-4 0 0-15,1-5 0 16,2 6-1-16,-4-2 0 15,1 1 0-15,4 4-1 16,-4-4-1-16,1 5 1 16,-1-3-1-16,3 6 1 15,-5 1-1-15,1 5 2 16,-3 3 0-16,-4 2 0 16,11 4 0-16,-7 0 0 15,1-1-1-15,2 2 0 16,-4 1 0-16,6 4-1 15,3 6 0-15,-9-2 1 16,0 4 1-16,1 2-1 16,-1 2 1-16,2 2-2 15,6 4 1-15,-3-1 0 0,-2-1 1 16,7 7-1-16,-8-1 1 16,1 5-1-16,0 3 1 15,-2 9 3-15,4 1 1 16,-1 4 1-16,2 5 0 15,-1-1-3-15,0 8-2 16,-3 2 0-16,-3-1-1 0,2 5 1 16,0-3 0-1,4-1 8-15,-2-4 3 0,0-9-1 16,-3-8 1-16,8-6-7 16,5-4-2-16,-3-11 0 15,1-2 2-15,-9-10 4 16,4-2 3-16,-1-10 0 15,2-6-3-15,0-9-4 16,2-5-2-16,2-11-1 16,-3 1 0-16,2-5 0 15,-6-2-1-15,5 6 0 16,1 3 0-16,-3 8-1 16,3 2 0-16,0 3 1 15,-5 0-1-15,3 2 0 16,0 3-1-16,-3 4 1 15,0 1-1-15,0 1 0 16,-3 0 1-16,1 7-1 0,1 2 1 16,-3 5 0-16,4 6 0 15,-1 3 0-15,-2 2 0 16,3-4-1-16,0 0 0 16,0 10 0-16,0 6 0 15,-2 28 1-15,-4-29-1 16,0 5 0-16,1 3 1 15,4 9-1-15,-3 0 0 16,1 6 1-16,0 1-1 16,-1 5 1-16,1 3-1 0,2 2 1 15,-2 0 0-15,0-6 0 16,6 2 0-16,-1-9 3 16,-1-6 2-16,1-3 5 15,-2-6 1-15,0-1 1 16,2-3-2-16,-2-10-2 15,2-1 0-15,-6-6-3 16,3 0 0-16,1 0-2 16,-1-1-1-16,1 1-1 15,0 0-1-15,0 0-1 16,0 0 0-16,0 0 0 16,0 0 0-16,0 0 0 15,0 0 1-15,0 0 0 16,0 0 1-16,0 0 1 15,0 0-1-15,0 0 0 16,-1 0 0-16,-1 0-1 0,2 0 1 16,0 0-1-16,0 0 0 15,0 0-1-15,0 0 0 16,0 0 1-16,0 0-1 16,0 0 1-16,0 0 0 15,0 0-1-15,0 0 1 16,0 0-1-16,0 0 0 15,0 0 1-15,0 0-1 16,0 0 0-16,0 0 1 0,0 0-1 16,0 0 0-16,0 0 0 15,0 0 0-15,0 0 1 16,0 0-4-16,0 0-82 16,-1 0-76-16,0 0 99 15</inkml:trace>
  <inkml:trace contextRef="#ctx0" brushRef="#br2" timeOffset="36722.99">3726 9930 239 0,'19'-33'131'0,"-22"28"-18"15,4 0-9-15,-5 3-5 16,-1-5 1-16,3 4 6 16,-4-1-3-16,7 0-4 15,-2 3-5-15,0 1-18 16,1 0-10-16,-1 0-25 15,1 0-10-15,0 0-15 0,-1 0-5 16,-1 0 1-16,0 8 3 16,-2 3 4-16,-3 3 4 15,-18 32 8-15,13-28-3 16,-1 4-3-16,2 0-5 16,-2 1-3-16,-1-2 1 0,0-6 5 15,1 0-1-15,4-6-4 16,-1-3-1-16,6-2 3 15,3-3 0-15,4-3-2 16,-3 1-1-16,0 0-8 16,3-6-1-16,2-15 0 15,41-26 3-15,-29 25 8 16,2-2 1-16,1 2-1 16,-4-2-3-16,4 2-7 15,0 3-2-15,-11 2-3 16,2 5 0-16,-7 5-1 15,-3 5-1-15,4 4 2 16,-8 0-1-16,2-1 0 16,0 0 1-16,0 0 0 15,0 0-1-15,-5 14-1 16,-1 5 1-16,-16 29 0 16,10-28 0-16,-4 3 2 15,-2-1 2-15,6 3 1 0,-2-2 1 16,1-3-3-1,0-1-1-15,2-4-3 0,1 0-1 16,3-6 0-16,0-2 0 16,4-1 0-16,2-3 1 15,1-3-2-15,1 0 0 16,0-1 0-16,0 0 0 16,0 0 0-16,1-3 0 15,11-12 0-15,29-28 0 16,-28 25 0-16,-1-2 0 0,0 0 0 15,-1 3 1-15,0 2 0 16,-3-1 0-16,2 5 0 16,0-1 0-16,3 3-1 15,8 3 0-15,-12-4 0 16,-2 3 1-16,-3 0-1 16,-4-1 1-16,5 6 1 15,5 1 0-15,-6 2 2 16,1 2 0-16,-5 1 3 15,0-3 0-15,-1 0-2 16,1 0 0-16,0 0-2 16,0 0-1-16,0 3 2 15,1 2 0-15,1 1 3 16,1 2 1-16,-1 1 2 16,-1 2 2-16,1 2-1 15,14 31-1-15,-9-28-1 16,-3 0-3-16,0-3-1 0,1 4 0 15,1-5-3-15,3 2 1 16,1-2-2-16,-2-1 1 16,-2-3 0-16,5 0 1 15,-7-5 0-15,2-3 0 16,-1 0 2-16,-4-3 0 16,-1 2 0-16,0 0 0 0,-1 0 1 15,-1-1 0-15,1 1-1 16,0 0-1-16,-5-9-2 15,-3-6 0-15,-20-28-1 16,26 29 0-16,-2-4-1 16,4 7 0-16,0-5 0 15,-8-1 0-15,6 4 0 16,5 2 0-16,-4 1 0 16,12 8 0-16,-7-1-1 15,-7-3 1-15,2 5 0 16,-2 0-1-16,3-1 1 15,1 3-1-15,0 0 1 16,0 0 0-16,0 0 0 16,0 0 0-16,0 0 0 15,0 0 0-15,0 0 0 16,0 2 0-16,4 9 0 16,1 2 0-16,16 29 0 0,-15-24 0 15,-3-6 0-15,-1 2 0 16,2 2 1-16,0 0 0 15,5 1 0-15,-5-5-1 16,3 1 0-16,1 0 1 16,-2-2 1-16,3 3 0 15,-5-5 0-15,-2-1 1 16,-1-3-1-16,-1-3 2 16,2-3 0-16,-2 0 2 15,0 0-1-15,-1 0 2 0,0-1 0 16,-3-6 0-16,-1-2 4 15,-4-1 1-15,-23-31 0 16,22 29-1-16,4-2-6 16,0-2-1-16,-4-3-3 15,1 2 0-15,2-3 0 16,-5 5-1-16,6 5 0 16,2 3 1-16,-3 1-1 15,3-4 0-15,4 7 0 16,0-3-1-16,7 2 0 15,-5 5 0-15,0-1 0 16,0 1-1-16,-2 0 1 16,0 0-1-16,0 0 0 15,0 0 1-15,9 15-1 16,22 40 1-16,-18-26-1 0,-5 1 2 16,6 1-1-16,-1-5 1 15,-5-7-16-15,3-4-37 16,-11-13-127-16,0 0 1 15,-3-10 88-15</inkml:trace>
  <inkml:trace contextRef="#ctx0" brushRef="#br2" timeOffset="37892.65">3934 9723 706 0,'75'29'240'0,"-75"-24"-225"16,-3-3 6-16,-1 3 18 0,-4-7 11 15,-3 2 27-15,-2 0 17 16,-2-5 25-16,2 4 2 16,-8-9-9-16,-2-6-15 15,1 2-32-15,0-2-11 16,4 1-9-16,-7 1-5 15,5 3-5-15,-5-1-3 16,-3 5-12-16,3 4-4 16,-5 1-6-16,2 2-1 15,0 3-2-15,3 1 1 0,-4 3-2 16,1-1-1-16,-1 7-1 16,2 2 0-16,0 4-2 15,1 5 0-15,2 6-1 16,0 2-1-16,5 8 1 15,4 0 2-15,-3-4 3 16,2 2 2-16,5 1 5 16,2 0 0-16,4-1 0 15,-2-1-3-15,2 0-4 16,-2-4-1-16,7 4 2 16,5 0 0-16,1-1 1 15,3 2 0-15,1 0-3 16,8 3-2-16,0 2 1 15,-1-2 1-15,2-2 3 16,-1 0 2-16,3-8 4 16,3 1 1-16,5-3 2 15,-7-9 0-15,8 7 0 0,-5-10-1 16,2 1 0-16,3 2-2 16,-2-5-1-16,5 4-1 15,-3-9-3-15,2-1-1 16,-2-5-2-16,-1-4-1 15,3 0-1-15,-4-6 0 16,-3-5-1-16,3-4 0 16,-1-6 0-16,0-1 1 15,3 1-1-15,-3-3-1 0,-1-3 1 16,0 1-1-16,-2-2 0 16,-1 2 1-16,-2 3-1 15,-3-5-1-15,4 0 1 16,0 0 0-16,-7-7 0 15,2 5 1-15,-9-9-1 16,4 2 0-16,-4 1 1 16,0-2 1-16,-2 6-1 15,-6-5 0-15,-2 5 0 16,2 2 0-16,-4-3 0 16,-3 1 1-16,-3-1-1 15,0 2 1-15,5-1 0 16,-4 4 0-16,0 2-1 15,-8-3 0-15,0 7 0 16,-5-1 5-16,-1-1 9 16,0-1 2-16,-5-4 2 0,4 1-4 15,3 1-10-15,3 4-1 16,1 2-4-16,0 0-1 16,0 6-1-16,-3 2 1 15,0 5 0-15,-4 0 0 16,-1 7-1-16,-4-1 0 15,-3 4-1-15,-1 2-2 16,-2 5-13-16,-2-2-14 16,0 3-27-16,0 5 437 0,-3 4-296 15</inkml:trace>
  <inkml:trace contextRef="#ctx0" brushRef="#br2" timeOffset="43961.1">17691 10388 106 0,'3'64'78'0,"-4"-66"32"0,2-1 8 16,-1 1 10-16,0 1-14 16,0 0-30-16,0 0-11 15,0-1-12-15,1-6-3 16,1-9 4-16,8-28 4 15,-5 22 4-15,-1-5-3 16,2-3-16-16,-3-7-11 0,0 2-17 16,-3-2-7-1,0 4-7-15,-3 3 2 0,0-3 10 16,3 7 6-16,-4-5 16 16,-1 1 6-16,-1 4-5 15,-2-3-6-15,0 5-14 16,7 4-9-16,-3 1-8 15,4 10-2-15,0 1-3 16,-2 4 0-16,2 8 0 16,-2 1-1-16,0-4 1 15,1 0-1-15,0 4 1 16,0 11 1-16,1 9 4 16,7 31 1-16,-7-25 1 15,7 4-2-15,-5 1-2 16,-5-2 0-16,3 2-2 15,2 2 0-15,-4 0 0 0,4 2 1 16,1 2 0-16,3-2 3 16,-4-4 4-16,1-4 0 15,-3-4 0-15,-6-8-1 16,6-3-5-16,1-1-1 16,-1-10 7-16,4 1 1 15,0-5 5-15,-5-4 2 16,5-2-2-16,-4 4 1 15,0 0 2-15,0-11 0 0,0-17 0 16,-4-33 0 0,-3 23-3-16,6 1-3 0,0-5-3 15,-7-2-2-15,5-1-4 16,2-2-2-16,1-1 0 16,1 2-1-16,-1 5-1 15,-4 3 0-15,0 9 0 16,1 3 1-16,3 7-1 15,0 4 0-15,-1 4 0 16,5 9 0-16,-4 3 0 16,-1 3 0-16,1-3-1 15,-1 0 0-15,1 19 1 16,6 34-1-16,-8-21 0 16,4 6 1-16,-1 8-1 15,-3 4 1-15,2 5 0 16,0-1 0-16,-4-2-1 15,0-3 1-15,5 0-1 0,1 0 1 16,-1-8-1-16,8 2 0 16,-6-14 2-16,4-8-1 15,-2-7 1-15,-7-11 3 16,0-13 3-16,0-2 2 16,0-14 0-16,2-4 0 15,0-8-3-15,-2-4-2 16,1-7-1-16,1 1-1 15,-1 1-1-15,4 0 0 0,-4 4 0 16,3-1 0-16,-3 3-1 16,-5 0 1-16,5 4-2 15,-3 5 1-15,3 3 0 16,-1 2 0-16,2 7-1 16,-4-2 0-16,5 5 1 15,4 5-1-15,-4-2 0 16,7 7 1-16,-2 3-1 15,-4-3 0-15,-2 1 2 16,-1 3-1-16,-7-2 0 16,2 3 1-16,5 3-1 15,-3 1-1-15,3-2 1 16,0 0-1-16,0 0 0 16,0 0 0-16,-4 8 0 15,-3 6 0-15,-22 39 0 0,16-23 1 16,-4 2-1-1,-1 1 1-15,4-2-1 0,1-4 0 16,4-1 1-16,1-2-1 16,1-8 0-16,4-1 0 15,4-7 0-15,0-4-1 16,1-3 0-16,4 0 1 16,-5-2 0-16,0 0 0 15,0-1 1-15,0 1-1 16,7-16 1-16,18-37-1 0,-13 25 0 15,-2 0 0-15,4 4 0 16,-2 1 0-16,-2 3 1 16,-3-2-1-16,-1 4 0 15,-2 3 0-15,4 3 0 16,0 0 1-16,-3 6-1 16,0-3 1-16,-5 9 0 15,0 6-1-15,-7 3 1 16,-2 5 0-16,3 5-1 15,-2 3 1-15,-3 3-1 16,4 3 0-16,-11-2 1 16,1 0-1-16,3 2 0 15,-3-6 0-15,5 1 0 16,4-1 0-16,0-4 0 16,4 1 0-16,2-6 0 15,0-3 0-15,1-6 0 16,1-3-1-16,1-2 1 0,-1 1 0 15,0 0 0-15,3-6-1 16,2-16 1-16,36-34 0 16,-28 31 0-16,-3-2 0 15,-4 5 0-15,1 4 0 16,0 4 0-16,5 4 0 16,-2 3 0-16,-4 0 0 15,-5 2 1-15,0 4 0 16,-1 4-1-16,-1-2 1 0,1 0-1 15,-1 0 0-15,0 9 0 16,1 5-1-16,8 23 1 16,-6-29 0-16,1-4 0 15,5-1 1-15,-4-2 0 16,3 0-1-16,-1-3 2 16,-4-1 0-16,-4-1-1 15,0 3 1-15,1 0-1 16,0 0-1-16,0-1 0 15,0 1 0-15,-2-8 0 16,1-1 0-16,1 2 0 16,0 3 0-16,1 3 0 15,0 1 0-15,0-1 1 16,0-1-1-16,-1-1 0 16,1 3 0-16,0 0 0 0,0 0 0 15,0 0 0-15,2-6 0 16,-1 1 0-16,1-2 0 15,1 0 0-15,-3 7 0 16,0 0 1-16,0 0-1 16,0-1 0-16,0 1-1 15,0 0 1-15,0 0-1 16,0 1 1-16,10 5-1 16,-3-1 1-16,1 0 0 0,3 7 0 15,27 32 1-15,-25-29 2 16,2 3 1-16,-1-3 0 15,-3 0 0-15,-4-6 0 16,-2-5-1-16,-1-1 0 16,-2 1 1-16,-2-3-1 15,0 0 1-15,-1 0-1 16,0-1 0-16,0-1 1 16,-1 1-1-16,1 0 0 15,0 0-1-15,0 0 0 16,-4-5 0-16,3-5 0 15,-11-3 0-15,-22-29-1 16,22 28 0-16,7 0 0 16,-6 0-1-16,1 1 1 15,5 9-1-15,-3 0 0 16,8 4 0-16,-2 0-1 16,0 1 0-16,3 0 0 0,0 0 0 15,0 0 0-15,0 0 1 16,6 2-1-16,2 1 0 15,0 0 0-15,3 9 0 16,30 37 1-16,-26-30 0 16,0 7 0-16,0-1 2 15,-2-8 1-15,-2 2-1 16,-2-5 1-16,2 1-1 16,-5-2 0-16,-2-2 2 0,-3-10 1 15,-4-7-43-15,-1-8 302 16,-1-3-208-16</inkml:trace>
  <inkml:trace contextRef="#ctx0" brushRef="#br2" timeOffset="46541.68">17869 9841 459 0,'56'82'235'16,"-46"-82"-53"-16,7-6-19 16,2-9-27-16,-2-6-29 0,-1-3-55 15,-6-4-13-15,-1 6 6 16,-2 5 10-16,-6 3 28 16,1 4 16-16,-4 0-5 15,-4-4-7-15,3 3-14 16,-3 1-9-16,0-3-18 15,4 6-8-15,-6-2-15 16,0 0-4-16,-4 0-5 16,-1 1-2-16,-4-2-2 15,-1 1 0-15,-4 2-2 16,1-2-1-16,4 4-2 16,-1 2-1-16,1 1-1 15,0 2-1-15,-2 0 1 16,3 1 1-1,8 0 0-15,1 0 1 0,-23 5-2 16,2 2 0-16,-4 5-1 16,9-5-1-16,-1 2 0 15,-2 3 0-15,-3-3 1 16,2 5-1-16,4-2-1 0,-1 0 1 16,4 0-1-16,3 2 0 15,-1-2-1-15,-2 3 1 16,4 5 0-16,-1-4-1 15,4 11 1-15,3-4-1 16,2 1 1-16,2 7-1 16,-2-9 1-16,0 3 0 0,-2 0 0 15,2-1 0-15,1 6 0 16,4-2-1-16,2 1 0 16,-4-3 0-16,3 5 0 15,-2-2 1-15,3 4 0 16,2 3-1-16,3 1 1 15,2 4-1-15,-2-3 0 16,2 3 0-16,1-1 0 16,0-5 0-16,4 2 1 15,1-4-1-15,2 1 0 16,1-2 0-16,4-5 0 16,3 1 0-16,1-9 3 15,3 0 3-15,-2-4 2 16,1-4 1-16,9 0-3 15,-7-2 0-15,2-5-2 16,0 2 1-16,-7-10 0 0,2-3-1 16,-1-4 1-16,-1-9 1 15,5-2 0-15,1-2 0 16,1-7 2-16,0 0-1 16,-1 3-1-16,1-1 0 15,-4 5-1-15,1 2-1 16,0-1-1-16,0-1 0 15,0-3 0-15,0-1-1 16,3-3 1-16,-5-2 0 16,-3-1 0-16,-8-7 1 15,-2 4 4-15,-3-5 1 0,3 7 6 16,1 0 3-16,-12 0 0 16,4 1-1-16,-4 0-6 15,-3-1-1-15,-1-2-3 16,-5-5 1-16,1 2 1 15,2 1 0-15,-3-1-1 16,0 2 0-16,-1 2-1 16,-3 4 1-16,-4 5 1 15,2 4 2-15,-7 1 0 16,-1-2-1-16,4 6-2 16,-2-3-1-16,6 5-3 15,0 1-1-15,3-1 0 16,-2 1 0-16,-4 2-1 15,-2-2 2-15,0 5-2 16,0 4 1-16,0 4-1 16,0 1-1-16,-1 5 1 15,1-1-1-15,-4 0 0 0,5 3 1 16,0-2-1-16,-9 0 0 16,9 6 0-16,-2 1 0 15,-2 4-1-15,7 1 1 16,-6-4 0-16,-5 0 0 15,7-3 0-15,-3-2 0 16,5 0 1-16,5-2-1 16,-2 2 0-16,1-1 0 15,1 5 0-15,2 0 0 0,-2-1-1 16,5 2 1-16,-4 7 0 16,-2-2-1-16,3 6 1 15,-4 2-1-15,5-4 1 16,0 1-1-16,3-1 1 15,-3-2-1-15,3 0 1 16,1-1 0-16,-3-1 0 16,3 3 0-16,-3 0 0 15,-1-2 0-15,1 3 0 16,-1-3 0-16,6-1-1 16,-1-3 1-16,3 2 0 15,-1-1-1-15,1-2 1 16,4 5-1-16,1 0 1 15,-2 0-1-15,2 7 1 16,-1-3 0-16,-1 3 0 0,1-1 0 16,-2-3 0-16,1 3-1 15,4-2 1-15,-4-3 0 16,1 0 0-16,3-1-1 16,-1 1 1-16,3 1-1 15,-1-2 1-15,-4-3 0 16,4 0-1-16,3 3 1 15,-1-4 0-15,2 0 0 16,-1-1 0-16,-2-4 0 0,1 2 0 16,1-1 0-16,-3-2 0 15,3 2-1-15,-1 1 1 16,3 1 0-16,-1-3 0 16,0 4 0-16,4 0 0 15,1-1 0-15,0-1 0 16,-1-6-1-16,1-6 0 15,0 6 1-15,0-4-1 16,2 6 1-16,-1 0 0 16,-3-4 0-16,4 1 1 15,-2-3-1-15,0-1 0 16,5-1 0-16,-3-1 0 16,-5-4 0-16,2-2 1 15,-2 0-1-15,1 2 0 16,0 0 1-16,3 3-1 15,-6-1 0-15,3 1 1 0,2 0-1 16,-3-4 0-16,0-1 0 16,0 1 1-16,1-1-1 15,-1 4 0-15,-2 1 0 16,-1-3 1-16,1 3-1 16,-3-6 0-16,2-2 0 15,2 0 0-15,0-1 1 16,1 1 0-16,1 0-1 15,0 0 0-15,-4 0 1 0,-1 1-1 16,-2 0 1-16,-3-1-1 16,2-1 0-16,1 0 0 15,1 0 0-15,3 1 0 16,-2 1 0-16,4-2 0 16,-6-1 0-16,5 1 1 15,-2-4-1-15,-3 1 0 16,1 3 0-16,-1 1 1 15,3 0-1-15,1 3 0 16,5 2 0-16,-2-6 0 16,-3 4 0-16,-3-5 1 15,1-2-1-15,-3-2 1 16,-1-3-1-16,-1-2 0 16,0 1 1-16,-3-1-1 15,0 0 0-15,4 3 1 16,-4-2-1-16,8 4 0 0,0-1 0 15,-1 1 0-15,-2-5 0 16,-2-3 0-16,-3 1 1 16,2 1-1-16,0 2 0 15,-6-1 1-15,-1-1 0 16,-4-2 1-16,-1-1-2 16,3 3 1-16,2-1-1 15,-5-2 1-15,0 0-1 16,2 0 0-16,-10-6 0 0,6 10 0 15,3 0 0-15,-7 4 0 16,3 8 0-16,2 1 0 16,-1 3 7-16,6 4-43 15,5 4-31-15,-6-1-100 16,-3-1-78-16,4 8 155 16</inkml:trace>
  <inkml:trace contextRef="#ctx0" brushRef="#br2" timeOffset="49494.14">17692 13592 139 0,'3'-85'111'0,"-1"83"23"15,-1-1 11-15,-1 1-8 16,-1 1-3-16,-1 0-1 16,1 0-16-16,0-1-38 15,0 2-17-15,0 0-31 16,0 0 0-16,-1 14 9 16,4 12 3-16,3 30 12 15,-7-27 5-15,3 8 3 16,-2 0-2-16,-1 3-10 15,6 6-8-15,-5 0-12 16,0-3-2-16,3 0-6 16,-3-6-4-16,5-1-6 15,-4-1-3-15,-1-13 7 0,5-2 7 16,-7-16 12-16,5 1 5 16,0-10-5-16,-9-5-7 15,6-10-12-15,-1-3-6 16,-3-8-6-16,3-2-2 15,0-4-1-15,-8-5 0 16,10-3-1-16,0-1 1 16,-3-7-1-16,1-2 1 15,-3 4 0-15,-1 1-1 16,6 10 1-16,-5 2-1 0,-1 9 1 16,1 6 0-16,2 6-1 15,3 4-1-15,-4 6 0 16,1 0 0-16,-1 6 0 15,6 2 0-15,1 5 0 16,-3-6 1-16,0 0-1 16,2 22 0-16,6 34 0 15,0-21 1-15,0 5-1 16,-11 1 1-16,10 8 1 16,-7 0 1-16,3-2 3 15,8-2 2-15,-10-3 1 16,13 1-1-16,-10-6-3 15,-2-1 0-15,2-7 0 16,-7-11 1-16,3-4 2 16,0-6 1-16,-3-3 0 15,2-4 1-15,-1-1-1 16,2 0 0-16,0-1-1 0,-1 0-1 16,0-1-2-16,-1 1-1 15,1 0 0-15,0 0-1 16,0 0-1-16,0 0 0 15,0 0-1-15,0-1 0 16,-1 1-1-16,1 0 1 16,0 1 0-16,0-1 0 15,0 0 2-15,0 0 1 0,-1-1 2 16,1 1 1-16,-7-3 0 16,-2 0-1-16,-9-8-1 15,-24-32-2-15,22 29-1 16,2-4 0-16,3 2 0 15,0 5 0-15,-1-1 0 16,2 5-1-16,4 1 0 16,-2-1-1-16,6 4 0 15,3 0-1-15,2 4 0 16,5 0 0-16,-3 0 1 16,0 0-1-16,0 0 1 15,0 0-1-15,0 1 1 16,7 10 0-16,-5 8-1 15,40 29 1-15,-30-27 0 16,-1 3 0-16,5 0 1 16,-2 0-1-16,2-1 3 0,7 1-1 15,-10-6 2-15,4-2 1 16,-3-7-1-16,-10-5 1 16,-1-8 0-16,-5 0 1 15,3-4 0-15,0-2 1 16,1 0-3-16,-4-4 1 15,-6-2-1-15,0 0 0 16,-7-1-1-16,5-1 1 0,-3 0-2 16,3 2 0-16,0-2 0 15,-2 4-1-15,-2-4 0 16,-1 0 0-16,1 0 0 16,5 5 0-16,1 2-1 15,2 1 0-15,4 5 0 16,-1 1 0-16,3 0-1 15,0 4 1-15,0 0 0 16,0 0-1-16,0 0 0 16,0 0 1-16,3 1-1 15,7 9 1-15,4 9 0 16,27 30 0-16,-26-27 0 16,-3 6 0-16,4-1 2 15,1 3-1-15,-6-5 0 16,1-4-1-16,-7-4 2 15,-4-3-1-15,6-1 1 16,-4-4-1-16,-1-3-1 16,6-1 0-16,-6-5 0 0,6 3 1 15,-2-7 0-15,-4-6 0 16,6 0 0-16,-1-5-1 16,8-2 1-16,-2 2 0 15,-4-6 0-15,3 0 0 16,1 4 0-16,0-7-1 15,2 8 1-15,1 0 0 16,-5-1 0-16,0 7 0 16,-3-3 1-16,-2-2-1 0,-1 4 1 15,-2 2 0-15,-3 1 0 16,0-2 1-16,-1 3 0 16,-1 3 1-16,-1 3-1 15,2 1-1-15,0 0 0 16,0 0 0-16,0 0-1 15,-1 0 0-15,0 6 0 16,-2 7 0-16,-2 4 1 16,-9 27-1-16,7-29 0 15,-5-3-1-15,3 5 0 16,-5-1 1-16,4 1-1 16,7 5 1-16,0-7-1 15,4-2 0-15,-1-6-1 16,2-6-1-16,5-5 1 15,-3-6 0-15,7-6 1 0,-5-6 0 16,1 0 0-16,3 0 0 16,0 6 0-16,0 2 0 15,-5 1 1-15,1 5 0 16,0-1-1-16,-3-1 1 16,3 4-1-16,-2-2 0 15,2 1 0-15,-2 3 0 16,-1 0 0-16,2 5 0 15,-4-1 0-15,0 0 1 0,0 0-1 16,0 0 2-16,-1 0-1 16,-1 0 0-16,1 3 0 15,-2 7 0-15,-2 0-1 16,0 2 1-16,-17 29 0 16,12-28-1-16,3 5 0 15,1-5 0-15,0 0 0 16,3-5-1-16,3-6 10 15,5 0-28-15,0-9-84 16,-1-8-30-16,3-11 61 16</inkml:trace>
  <inkml:trace contextRef="#ctx0" brushRef="#br2" timeOffset="52500.97">17991 13387 193 0,'1'5'185'16,"0"-2"12"-16,1-2 14 15,-2-2-25-15,0 0-22 16,0 0-7-16,0 0-35 15,0 0-16-15,4-9-27 16,-1-2-9-16,-2 0-8 16,3-28 1-16,-12 29-5 15,-4 1-1-15,2 1-9 16,-3 2-9-16,-1-1-11 16,-1 1-3-16,0 0-6 15,1-2-3-15,1 1-4 0,0 0 0 16,-3 4-2-1,-3 1 0-15,1 4 3 0,-2-1 0 16,1 3 1-16,0 2-2 16,-3-2-4-16,2 5-2 15,1-2-3-15,-4 1-1 16,0 4 0-16,-1-7-1 16,1 2 2-16,3-1 0 15,6 3 2-15,3 1 1 0,-4 0-1 16,0 0-2-16,1 0 0 15,0 4-2-15,-1 1 1 16,2 2-2-16,0 5 2 16,-4-3-2-16,2 3 0 15,2 0 0-15,1 1 0 16,-1 1 0-16,3 3 0 16,2 5 0-16,0-4 0 15,2 4 0-15,2-3 0 16,-1-2 0-16,3 1-1 15,2-2 0-15,0 0 1 16,0-1 0-16,2 2 0 16,-2-2 0-16,-1 4 0 15,0-2 1-15,-2 0-1 16,3-2 0-16,0 1 0 16,1 0 0-16,2-1-1 15,-1 6 1-15,3-4 0 0,-2 3 0 16,4-1-1-16,0-3 0 15,0 1 1-15,3-2 2 16,1-2 0-16,2 1 2 16,1-4-2-16,-1 2 0 15,2 1-1-15,-5-4 0 16,4 1-1-16,3-4 2 16,-2-2-1-16,4 0 1 15,0-3 3-15,0-1 0 0,3 0 2 16,-5-2-1-16,-1-2-2 15,3 0 0-15,-4-5-1 16,3-2-1-16,2-3-1 16,1 1 1-16,-3-4-1 15,2 2 1-15,0-6-1 16,-2 0 1-16,0-4-1 16,2-4 1-16,-3-1 0 15,3 0-1-15,0 0 1 16,-2-2 0-16,1 1 0 15,-3 3 0-15,2-5-1 16,-2 2 2-16,-2-1-2 16,-3-8 1-16,1 2 0 15,-3 1 0-15,2 1 0 16,-3 1 0-16,-3 0 0 16,4-2-1-16,-8-1 1 15,6 3-1-15,1-2 0 0,-2 4 0 16,7 0 0-16,-10-2 0 15,3 0 1-15,0-4-2 16,-4-4 2-16,6 1-1 16,-8 0 1-16,3 3 0 15,-9 1 1-15,-3-1 0 16,0 3 0-16,-9-2 0 16,4 3 1-16,-2 4-1 0,0-1 2 15,2 3 0-15,-1 0 5 16,0-3 1-16,4 3 2 15,-4-4-2-15,2 2-4 16,0 7-2-16,-2 2 0 16,0 5-2-16,1 4 0 15,3-2 0-15,-4 2 0 16,1 1-1-16,-2 2 1 16,0 0-1-16,0 2 0 15,-3 0-1-15,3 2 0 16,-2-2 0-16,1 5-1 15,-1 2 1-15,-2 0-1 16,3-1 1-16,-2 3-1 16,4-4 1-16,1 3-1 15,-1 1 0-15,2-4 0 16,2-1 0-16,-3 2 0 16,1 1 0-16,5 0-1 0,-6 2 1 15,4 0 0-15,-1 0 0 16,-1 2 1-16,0-1-1 15,1-4 0-15,-2 5 0 16,3-3 0-16,2 0 0 16,-3 4 0-16,1-5 1 15,-2 1-1-15,0 6 0 16,3-2 0-16,0 0 0 16,3 1-1-16,-2-5 1 15,3 1 0-15,0 2-1 0,-2-1 1 16,3 0-1-16,0 4 1 15,1 2 0-15,0-6 0 16,-1 7 1-16,-2-8-1 16,1 2 0-16,1 1 0 15,1-3 0-15,0 5 0 16,-2-3-1-16,3 2 1 16,-3 2 0-16,4-1-1 15,2 4 0-15,-1-4 0 16,5 1 0-16,-3-2 1 15,2-2 0-15,-2 2 0 16,-2-2 0-16,1-1 0 16,-2 0 1-16,0 1-1 15,2 3 0-15,-1-4 0 0,0-2 0 16,1-1-1 0,-1-3 1-16,1 1 0 0,2 3 0 15,-1 1 0-15,1 3 0 16,2 3 0-16,0 3 0 15,-1-1 0-15,-1-1 0 16,0 0-1-16,-1-3 1 16,3 2-1-16,0-4 1 15,0 3 0-15,0 1 1 16,-3-2-1-16,3 2 0 16,-2-6 0-16,3 2 0 0,-1-4-1 15,-1-2 1-15,2 1 0 16,-2-7 0-16,2 10 0 15,-1-1 0-15,2 3 0 16,0 0 0-16,0-2 0 16,1-2-1-16,0-1 1 15,0-1 0-15,-1 0 0 16,3 3 0-16,-2-3-1 16,4 2 1-16,-4-4 0 15,0 0 0-15,1 1 0 16,-2 0 0-16,5 3 1 15,-4-5-1-15,2 5 0 16,4 0 0-16,-8-5-1 16,0 0 1-16,5 2 0 15,-6-4 0-15,11 5 0 0,5 2 0 16,-9-5 0-16,2 3 0 16,-6-3 0-16,1 2 0 15,2-3 0-15,-1 0 0 16,2 1 0-16,-8-7 0 15,7 5 0-15,-1-1 0 16,4 3 0-16,2 1 0 16,-4-5 0-16,3 1 0 15,-4-4 0-15,1-6 0 16,0 2 0-16,0-1 1 16,-3 0-1-16,1 2 1 0,-5-1 0 15,1 1 0-15,-3-2 0 16,3 1-1-16,2-3 0 15,-1-1 0-15,4 0 0 16,0 1 1-16,-2-1-1 16,1-1 0-16,0-3 0 15,-1-1 0-15,2 3 0 16,2 3 0-16,-2-1 0 16,-5-1 0-16,1 1 1 15,-3 0-1-15,2 3 0 16,2-1 0-16,-4-1 1 15,-3-1-1-15,6 0 1 16,-2-2-1-16,4 3 0 0,3 0 0 16,-5-1 0-1,5 5 0-15,-5-4 0 0,6 4 1 16,-6 0-1-16,-10-5 0 16,6 3 0-16,-6-5 0 15,6 2 0-15,7 2 0 16,-10-6 0-16,1-3 0 15,-3 2 0-15,2 1 0 16,3 3 0-16,3-1 1 0,-2-1-1 16,-3 0 0-1,0 0 0-15,0 4 1 0,5-3-1 16,1-1 1-16,-5-2-1 16,7-2 0-16,-7-4 0 15,-5-2 0-15,2 2 0 16,-7-5 0-16,5 7 2 15,-3 1-2-15,0-4 1 16,-1 6-1-16,-4-6 0 16,0-3 0-16,7 7 1 15,-3-5-1-15,5 3 0 16,1 4 0-16,-11 0 0 16,7 5 1-16,-6 5-1 15,5 2 1-15,3 3 0 16,-5 0 0-16,8 3-1 15,-7-2 7-15,1 1-35 16,0-1-17-16,-1-4-37 0,3-1 37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03:27:51.9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77 444 1624,'-42'1'961,"41"0"-764,-1-1 0,1 0 1,0 0-1,0 0 1,-1 0-1,1 0 1,0-1-1,0 1 0,0 0 1,-1 0-1,1-1 1,0 1-1,0-1 0,0 1 1,0-1-1,-1 0 1,1 1-1,0-1 1,0 0-1,0 0 0,1 1 1,-1-1-1,0 0 1,0 0-1,0 0 1,1 0-1,-1 0 0,0-1 1,1 1-1,-1 0 1,1 0-1,-1 0 0,1 0 1,-1-2-1,1-3-158,0 1 0,0-1 1,0 1-1,1-1 0,0 1 0,2-8 0,-3 10 35,2-6-51,0-3 4,1 0 0,0 0 0,0 1 0,1-1 0,1 1 0,10-19 0,84-96 259,-85 109-166,-11 14-99,0-1 1,1 1-1,0 0 1,-1 0 0,1 0-1,0 0 1,0 1-1,1-1 1,7-3-1,1 2 8,-1 1 0,21-4 0,-18 3-9,1 0 0,-1-2 0,-1 0 0,19-10 0,17-7 18,-46 22-34,3-2 2,0 0-1,0 1 1,14-3 0,-18 5-6,0 0 1,0 0 0,0 0 0,0 0 0,0 1 0,0-1 0,0 1 0,0 0 0,-1-1 0,1 1 0,0 1-1,5 2 1,44 22 27,-33-18-14,0 1 0,-1 2-1,0-1 1,20 18-1,-28-18-5,-1 0 0,-1 0 0,7 12-1,-12-19-6,1 4 3,-1 0 0,1 1 0,-1 0 0,0-1-1,-1 1 1,0 0 0,0 1 0,0-1 0,-1 9-1,5 14 7,4 8 7,-7-27-12,0 0-1,0 0 1,-1 0-1,0 1 0,-1-1 1,-1 21-1,-4 11 10,0-15 7,1 56 0,1-46-18,0-31-1,2 0-1,-1-1 0,1 1 0,1 11 1,0-17 0,-1 1 1,1-1-1,-1 1 1,1 0-1,-1-1 0,0 1 1,0 0-1,0 0 1,-1-1-1,1 1 1,-1 0-1,1-1 1,-1 1-1,0-1 1,0 1-1,0-1 0,0 1 1,0-1-1,-1 0 1,1 1-1,-1-1 1,1 0-1,-1 0 1,-2 2-1,2-2-1,-1 0 0,1 1 0,0-1 0,0 1 0,0 0 0,1 0 0,-1 0 0,1 0 0,-1 0 0,1 0 0,0 0 0,0 0 0,-1 5 0,-4 49-15,4-37 15,1-5-1,0-2 10,0-1-1,-1 1 0,0 0 1,-1-1-1,-6 15 0,8-25-6,0 0-1,0 0 0,-1 0 0,1-1 0,-1 1 1,1 0-1,-1-1 0,0 1 0,0-1 1,1 0-1,-1 0 0,0 0 0,0 0 0,0 0 1,0 0-1,-4 1 0,3-1-2,1 0 0,-1 0 0,1 0 0,0 0 0,-1 0 0,1 0 1,0 1-1,0-1 0,0 1 0,0 0 0,0-1 0,0 1 0,0 0 0,-1 3 0,-1 4-1,0-1 0,1 1 0,-4 16 0,4-15 0,0 0 0,-8 18 0,-5 6 7,12-24-3,-1 1 0,0-1 0,-1 0 0,0 0 0,-11 13 0,-43 56 17,38-48 35,-29 32 1,47-58-30,-1 1-1,1 0 1,0 0-1,1 0 1,-1 0 0,1 1-1,0-1 1,1 1-1,-3 9 1,0 7 147,-3 36 1,-1 7 61,9-64-225,-1 0-1,0 0 1,1 0 0,-1 0 0,0-1 0,0 1 0,0 0 0,0-1-1,-1 1 1,1 0 0,0-1 0,-1 0 0,1 1 0,-1-1 0,1 0-1,-1 1 1,1-1 0,-1 0 0,0 0 0,0-1 0,0 1 0,-2 1-1,3-2-46,1 0 1,-1 1-1,1-1 0,0 0 0,-1 1 0,1-1 0,0 1 0,-1-1 1,1 0-1,0 1 0,0-1 0,-1 1 0,1-1 0,0 1 0,0-1 1,0 1-1,-1-1 0,1 1 0,0-1 0,0 1 0,0-1 0,0 1 1,0 2-300,-4 6-132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03:27:57.6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584 520 2056,'0'-11'4237,"1"5"-4123,-1 0-1,1 0 0,-1 0 0,0 0 0,-1 0 1,1 0-1,-1 0 0,-1 0 0,1 0 1,-1 0-1,0 1 0,0-1 0,0 1 0,-1-1 1,0 1-1,0 0 0,-1 0 0,-3-5 0,-41-56 445,44 61-439,-1-1 1,1 1-1,-1 0 1,0 1 0,-1-1-1,1 1 1,-1 0-1,0 1 1,-11-6-1,8 4 33,0 0 1,1-1-1,-11-8 0,9 7-92,0-1 0,0 1-1,-1 0 1,-11-4 0,-6-5-12,15 9-35,-1 1-1,1 1 1,-1 0-1,0 1 1,0 0-1,-19-2 1,30 6-13,0 0 0,0 0 0,0 1 1,0-1-1,0 0 0,0 1 0,0 0 0,0 0 0,0 0 0,0 0 0,0 0 1,1 1-1,-1-1 0,0 1 0,1 0 0,0 0 0,-1 0 0,1 0 0,0 0 0,-4 5 1,-3 4 4,1 0 1,0 1 0,-8 14-1,11-16-4,-1 0 0,1 0 0,1 0 0,0 1 0,0 0 0,1-1 0,0 1 0,1 0 0,1 1 0,0-1 0,0 0 0,1 0 0,0 1 0,1-1 0,0 0-1,5 17 1,10 22 25,28 60 0,2 5 116,-40-95-110,1-1 1,1 0 0,1 0-1,0-1 1,1 0 0,1 0 0,16 18-1,-13-18-7,0 1 0,-1 0 0,-1 1-1,-1 1 1,-1 0 0,9 26 0,9 16 19,26 46 298,-51-103-315,0-1 0,0 1 0,1-1 0,0 0 0,5 5 0,-5-5-17,0-1 1,-1 0 0,1 1-1,-1-1 1,4 9 0,-4-9-5,0 0-1,0-1 1,0 1 0,0-1 0,0 0 0,1 0 0,-1 0 0,1 0 0,0-1-1,0 1 1,0-1 0,0 0 0,0 0 0,7 2 0,29 17 40,-24-8-29,2-1 1,0 0-1,0-1 0,1-1 0,31 13 0,-20-17 1146,-30-7-1143,0 1-1,0-1 1,0 1-1,0-1 1,0 1 0,0-1-1,0 1 1,-1-1 0,1 1-1,0-1 1,0 1-1,0-1 1,-1 1 0,1-1-1,0 1 1,-1-1 0,1 1-1,0 0 1,-1-1-1,1 1 1,0-1 0,-1 1-1,1 0 1,-1 0-1,1-1 1,-1 1 0,0-1-1,-21-6 9,-3-2 31,15 5-35,0 0 1,0-1-1,1 0 0,-1-1 1,1 0-1,1-1 0,-15-13 1,-18-18 45,28 26-62,0 0 1,-20-24 0,24 24-2,-1 1 0,-21-18 0,25 24-4,0 0 0,0 0 0,0-1 0,0 0 0,1-1 0,0 1 0,0-1 0,1 0 0,-1 0 0,2 0 0,-5-11 0,5 10 1,-1 1 0,1 0 0,-1 0 0,-1 0 0,1 1 0,-1-1 0,0 1 0,-1 0 0,1 1 0,-1-1 0,0 1 0,-9-5 0,4 1 0,1-1 0,-14-13 0,10 3-2,1 0 1,1-1-1,0 0 0,2-1 0,-12-36 1,11 28 27,-1 1 0,-21-34 0,0 12-17,-31-57 14,37 47-27,26 56 0,-1-1 0,1 0 0,0 1 0,0-1 0,0 0 0,1 0 0,0 0 0,0 0 0,1-7 0,1 6-1,0 0 0,0 0-1,1 0 1,0 1 0,0-1-1,8-12 1,-8 17-1,0-1 0,0 1 0,0-1 0,0 1 0,0 0 0,1 0 1,-1 0-1,1 1 0,0-1 0,0 1 0,-1 0 0,1 0 0,7-1 0,-5 1 0,0 0 0,-1-1 0,1 0 0,0 0 0,7-4 0,27-26 5,-34 27-3,0-1 1,0 1 0,1 0-1,0 0 1,0 1-1,0 0 1,1 0 0,8-3-1,-1 4 0,0 0-1,21-1 0,19-3 3,-52 6-1,0 0 0,0-1 0,0 1 0,-1-1 0,1 1 0,0-1 0,-1 0 0,5-4 0,-5 4-2,0 0 1,0 1 0,0-1 0,1 0 0,-1 1 0,0-1 0,1 1-1,-1 0 1,1 0 0,0 0 0,3-1 0,2 1-2,0 1 0,0 0 0,15 3 0,-17-2 3,-1-1 0,0 1 0,1-1 0,-1 0-1,0 0 1,1-1 0,-1 1 0,8-3 0,-11 3-1,1-1 0,0 1 0,0 0 1,0 0-1,0 0 0,0 0 0,0 0 0,0 1 0,-1 0 1,1-1-1,0 1 0,0 0 0,-1 0 0,1 1 0,0-1 1,-1 0-1,1 1 0,-1 0 0,0-1 0,0 1 0,1 0 0,-1 0 1,2 3-1,6 6 10,0 1-1,16 24 1,-26-36-10,6 10 6,-1-1 0,-1 1 0,7 18 1,3 8-1,-11-28-1,0-1 1,0 2-1,-1-1 0,0 0 1,0 0-1,-1 1 0,0 15 1,-14-48 159,13 23-163,-3-8 3,1 0 0,-1 0 1,-1 0-1,0 0 1,0 1-1,-10-15 1,1 4 2,-1 0 0,-1 1 0,-17-16 0,22 25-4,-1 0 1,0 1-1,0 1 1,0-1-1,-1 2 0,-23-10 1,26 13-5,-1-1 0,0 1 0,0 1 0,0 0 0,0 1 1,-1-1-1,1 2 0,0 0 0,-17 1 0,21 1-1,1-1 0,0 1 0,0 0 0,0 0 0,0 0 1,0 1-1,1-1 0,-1 1 0,-6 6 0,-39 37-10,27-23 8,14-14-1,1-1 0,1 1 0,-1 0 0,1 1 0,1 0 0,0 0 0,0 0 0,1 1 0,0 0 0,1 0 0,-5 22 0,4-7-5,1 1-1,2-1 0,1 1 1,2 32-1,0-38 10,8 109 0,-6-109 0,0 1 0,7 32 0,-8-48 0,0 1 0,0-1 0,1 0 0,0 0 0,0 0 0,0-1 0,1 1 0,-1-1 0,9 9 0,18 20 0,42 59 0,-65-83 0,0-1 1,1-1 0,0 0 0,0 0 0,1-1-1,0 0 1,1-1 0,13 8 0,-13-8 0,0 0 0,0 1 0,0 0 0,-1 0 1,0 1-1,12 14 0,-8-5 2,-9-11 0,0 0-1,1 0 0,0 0 1,0 0-1,0-1 0,1 0 0,0 0 1,10 6-1,-4-3 5,0 0-1,0 1 1,-1 1 0,19 19 0,-21-19 21,0 0 1,0-1-1,1-1 1,1 0-1,-1 0 1,22 11-1,-25-17 16,-1 0-1,0-1 1,1 1-1,-1-1 1,9 0-1,22 4 32,-21 2 12,-20-6 119,-28-9-89,22 3-114,0 0-1,1 0 1,0-1 0,0 0 0,0 0 0,-11-11 0,4 3 0,0-1-1,1-1 1,0-1 0,1 0 0,0 0 0,2-2 0,-16-28 0,-8-14 1,-79-82-4,75 98-1,-40-61 0,52 64-9,-45-76-11,66 102 15,0 0 1,0 0-1,1-1 0,1 0 1,1 0-1,-2-18 0,3 15 1,2 0 0,1-32 0,1 43-1,0 1 1,0 0 0,1 0-1,0 0 1,0 0 0,1 0-1,0 0 1,8-14-1,-7 15 3,0 0-1,1 1 1,-1-1-1,1 1 1,1 0-1,-1 0 0,1 1 1,0 0-1,0 0 1,1 0-1,-1 1 0,14-7 1,35-21-10,-43 24 6,0 0 0,1 1 0,19-7 0,-28 12 6,1 1-1,0 0 1,0 0 0,0 0 0,-1 0 0,1 1 0,0 0 0,0 0 0,0 0 0,0 1 0,0 0 0,0 0 0,-1 0 0,7 2-1,29 10 7,-29-11-3,-1 1 0,0 0 1,0 1-1,0 0 0,-1 1 0,1 0 0,-1 1 0,9 6 0,-11-6 3,0 1 0,0-1 0,-1 1 0,0 1 0,9 12 0,-13-17-3,-1 1 0,1-1 0,0 0 0,-1 1 0,0-1 0,0 1 0,0-1 0,0 1 0,0 0 0,-1-1 0,0 1 0,0 0 0,0-1 0,0 1 0,0 0 0,-2 5 0,0-3 5,-10 29 12,12-33-17,-1-1 0,1 0-1,-1 0 1,0 0-1,0 0 1,1 1 0,-1-1-1,0 0 1,0-1-1,0 1 1,0 0-1,0 0 1,0 0 0,-1 0-1,1-1 1,0 1-1,0-1 1,0 1 0,-1-1-1,1 1 1,0-1-1,-1 0 1,-1 1-1,2-1 0,0-1-1,1 1 0,-1 0 0,0 0 0,1-1 0,-1 1 1,1 0-1,-1-1 0,0 1 0,1-1 0,-1 1 0,1-1 1,-1 1-1,1-1 0,0 1 0,-1-1 0,1 1 0,-1-1 1,1 0-1,0 1 0,0-1 0,-1 1 0,1-1 0,0 0 0,0 1 1,0-1-1,0 0 0,0 0 0,-1 1 0,1-1 0,1 0 1,-1 1-1,0-1 0,0 0 0,0 0 0,4-29 2,-3 28-2,22-87 22,-12 53-5,-5 12-10,-3 11 2,0 0 0,9-22 0,-10 31-8,0 1 1,0 0-1,0-1 0,0 1 0,1 0 0,-1 0 0,1 0 0,-1 1 0,1-1 0,0 1 0,0-1 0,1 1 0,3-2 1,6-4 0,-1 0 1,12-11 0,18-11 5,-35 27-9,-1 0 0,0 0 1,1 1-1,-1 0 1,1 0-1,-1 1 1,1-1-1,0 1 1,0 1-1,0-1 0,0 1 1,7 1-1,1-1 2,-6 0 2,0-1 0,0-1 0,0 0 0,0 0 0,15-6 0,-13 4 0,0 0 0,0 1 0,14-2 1,114-7 12,-93-1-7,-40 13-9,0 1 0,-1 0 0,1 0 0,-1 1 0,1-1 0,-1 1 0,0 0 0,0 1 0,0-1 0,0 1 0,0 0 1,0 0-1,-1 1 0,1 0 0,6 6 0,-2 0 6,0 1 1,0 0-1,-1 0 1,0 1-1,7 16 1,-9-14-1,-1 1 1,0-1 0,-2 1-1,3 19 1,1-1 13,-4-11-12,-1 0 0,0 36 0,-3-45-3,-1 0 1,-1 0-1,0 0 0,0 0 0,-1-1 1,-11 22-1,-6 22 8,17-35-13,3-17 0,1 0 0,-1 0 0,0 0 0,0 0 0,-4 7 0,2-4 0,0 0 0,0 1 1,1-1-1,0 1 1,0 0-1,1 0 1,0 0-1,0 8 0,-3 19 5,3-31-3,0 1 0,-1-1 0,1 0 0,-1 1 0,-1-1 0,-2 4 1,-9 25 6,-37 162-8,48-189 3,1-1 0,-1 0 0,0 1 0,0-1 0,0-1 0,-1 1 0,0 0 0,-7 6 0,-15 20 7,25-28-11,-26 40-5,-39 87 0,54-100 0,-31 70 9,36-88 1,0-1 0,0 0 0,-1 0 0,-1 0 0,0-1 0,-12 11 0,17-17-3,-10 8-1,0 1-1,-11 14 1,21-23-4,1 0 0,1 0 1,-1 0-1,1 0 1,-1 0-1,1 1 1,0-1-1,0 1 0,1-1 1,0 1-1,0 0 1,0-1-1,-1 8 1,2-9 3,1 1 1,-1 0-1,0-1 1,1 1-1,0-1 1,0 0-1,0 1 1,1 3-1,7 17 3,2 13 4,-11-37-7,0 0 0,1 1 0,-1-1 0,0 0 0,0 0-1,0 0 1,0 0 0,0 1 0,0-1 0,1 0 0,-1 0 0,0 0 0,0 1 0,0-1 0,0 0 0,0 0 0,0 0 0,0 1 0,0-1 0,0 0-1,0 0 1,0 0 0,0 1 0,0-1 0,0 0 0,0 0 0,0 0 0,0 1 0,0-1 0,0 0 0,0 0 0,0 0 0,-1 1 0,1-1-1,0 0 1,0 0 0,0 0 0,0 0 0,0 1 0,-1-1 0,1 0 0,0 0 0,0 0 0,0 0 0,0 0 0,-1 0 0,1 0 0,0 1-1,0-1 1,0 0 0,-1 0 0,1 0 0,0 0 0,0 0 0,0 0 0,-1 0 0,-11-7-102,6 4-1742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9T03:37:42.6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121 172 784,'-121'9'2606,"142"-5"-904,28-1-1152,-18-1-151,0-1 0,61-5 0,234-15 678,-128 14-593,-39 7-78,-105 1-292,74-5 0,-67-4-62,18-3 56,0 4 0,123 6 0,-8 7 21,-127-7-49,128 16 0,-112-6 10,99 2-1,-32-5 150,80 3 145,-83-6-268,302-12 178,-352 2-211,185-16 110,58-3-43,10 4-49,52-1 47,-392 21-145,594-18 131,-280 16-62,1-1-18,-167-4-35,100-9 4,151 5 18,-382 12-38,-9-2-1,1 2 0,-1 0 1,0 1-1,27 6 1,-45-7-3,10 2 1,-1 0 1,1-1 0,-1 0 0,1 0 0,0-1 0,0 0-1,16-1 1,-25 0-1,0 0 0,1 0 0,-1 0 0,0 0-1,1 0 1,-1 0 0,0 1 0,0-1 0,1 0 0,-1 1-1,0-1 1,0 1 0,0-1 0,0 1 0,0 0 0,1-1 0,-1 1-1,0 0 1,0 0 0,1 2 0,-1-3 0,-1 1 0,1-1 0,-1 1 0,1-1 0,-1 1 0,1 0 0,-1-1 0,1 1 0,-1 0 0,0-1 0,1 1 0,-1 0 0,0 0 0,0-1 0,1 1 0,-1 0 0,0 0 0,0 0 0,0-1 1,0 1-1,0 0 0,0 0 0,0 0 0,0-1 0,-1 1 0,1 0 0,0 0 0,0-1 0,-1 1 0,1 0 0,-1 1 0,-6 9 18,7-9-17,-1-1 0,1 0-1,-1 0 1,0 1 0,1-1 0,-1 0 0,0 0 0,0 0 0,0 0-1,0 0 1,0 0 0,0 0 0,0 0 0,-2 1 0,-14 5 10,0 0 0,0-1 1,0-1-1,-1 0 0,0-1 1,-33 2-1,17-2-1,-7 2 1,-310 39 55,-365 6-3,-564 85-40,1129-117-17,0-6 1,-1-7 0,0-7 0,-154-20-1,-252-62 16,540 80-22,-770-73 2,494 67-5,-119-8 9,178 1-5,-107-11-2,325 24 0,-207-39 0,182 31-14,-1 3 1,-54-4 0,96 12 7,0-1 0,-1 1 0,1-1 0,-1 1-1,1 0 1,0-1 0,-1 0 0,1 1 0,0-1 0,0 0 0,0 0 0,-2-1 0,-3-2-26,30 10 28,0-2 0,0-1-1,26 0 1,-44-2 4,154 2-24,107 1 0,-76-3 24,267-9 26,-2-23 74,-205 13-28,268-4 9,-29 2-48,241-19-8,-555 33-18,567-1 25,-678 10-28,404 14 16,1-21-3,-190-10-2,231 9 58,-492 7-50,-4-1 16,-14-1-167,-7-1-175,-58-4-2617,-17 2 1903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9T03:37:45.1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1 359 1880,'1'-10'288,"1"1"0,0-1 0,0 1-1,1 0 1,1-1 0,-1 1-1,2 1 1,-1-1 0,1 1 0,0-1-1,1 1 1,0 1 0,0-1 0,1 1-1,0 0 1,0 1 0,0-1-1,1 1 1,0 1 0,0 0 0,12-6-1,3 0-161,1 2-1,0 0 0,0 2 0,1 0 1,0 2-1,0 1 0,27-2 1,125-2 239,33-3-48,550-25 397,-490 30-506,65-16 11,-28 0-63,-112 14-100,360-2 25,-500 12-74,152 2 50,-203-4-55,58 0 29,-58 0-28,0 1 0,-1-1 0,1 1-1,0 0 1,0 0 0,-1 0 0,1 0-1,-1 1 1,1-1 0,-1 1 0,0 0 0,1 0-1,2 3 1,-6-5-2,1 0 0,-1 1-1,1-1 1,-1 1 0,1-1-1,-1 1 1,0-1 0,1 1 0,-1-1-1,0 1 1,1-1 0,-1 1 0,0-1-1,0 1 1,0-1 0,1 1-1,-1 0 1,0-1 0,0 1 0,0-1-1,0 1 1,0 0 0,0-1-1,0 1 1,0-1 0,0 1 0,0 0-1,-1-1 1,1 1 0,0-1 0,0 1-1,0-1 1,-1 1 0,1-1-1,0 1 1,-1-1 0,1 1 0,0-1-1,-1 1 1,1-1 0,-1 1 0,1-1-1,-1 0 1,1 1 0,-1-1-1,1 0 1,-2 1 0,-30 13 26,25-12-24,-31 9 16,-56 10 0,28-7-9,-19 4 2,0-3-1,-110 5 0,-124-20 11,17 0-20,-201-8 28,83-17-22,287 25-19,-156 19 0,-4 37 2,36-4 8,208-45-3,-1 3 0,2 2 0,-94 36 0,118-34-9,21-6 3,14-3 0,10-3 2,-1-2 0,1 0 0,32-4 0,8 0-5,332-9-31,632-36 14,-739 21 32,102-8 4,-164 23-5,175-14 6,-20-1 3,-287 22 22,186 12 0,-266-3-13,-13 1-35,-21 1-213,-17-3-287,-20-2 224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9T03:37:47.5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328 394 1184,'17'13'94,"-6"-5"-3,0 0 0,0-1 1,20 10-1,-25-15-56,-1 0-1,1-1 1,0 1-1,-1-1 1,1 0-1,0-1 1,0 1 0,0-1-1,0 0 1,0-1-1,10-1 1,320-54 172,-33 8 222,-63 9 602,26-5-487,-145 23-344,1 6-1,191-1 1,15 26-174,42 0 650,-2-28 62,-272 9-621,156-26 506,-227 27-510,-22 2-8,-15 2-36,-33 0-39,-1 3 0,1 1 0,-1 3 1,-47 9-1,-3-1-12,-546 71 26,197-20-22,-98 29 17,37-5 16,380-71 204,-1-6 0,-130-6-1,203-7 129,-108-19-1,136 17-300,0-1 0,1-1 0,0-1 0,0-1 0,1-2 0,-25-15 0,38 20-64,1 0-1,-1-1 0,2 0 0,-1 0 0,1-1 0,1 0 1,-12-16-1,19 24-22,1 0 0,-1 0 0,1 0 1,0 0-1,-1 1 0,1-1 0,0 0 0,-1 0 1,1 0-1,0 0 0,0 0 0,0 0 0,0 0 0,0 0 1,0 0-1,0 0 0,0 0 0,0 0 0,1 0 1,-1 0-1,0 0 0,1 0 0,-1 1 0,1-3 1,0 1-4,1 1 1,0-1-1,-1 0 1,1 0-1,0 1 1,0-1-1,-1 1 1,1 0-1,5-3 1,2 0-9,0 0 0,1 1 0,18-5 0,121-11 1,-69 11 30,333-20 83,32-5-29,-242 4-49,356-41 8,-440 62-10,-1 5 0,204 21 1,36 29 127,-353-46-147,31 5 26,-34-6-26,-1 1 0,1-1 1,0 1-1,-1-1 1,1 1-1,-1 0 0,1 0 1,-1-1-1,1 1 1,-1 0-1,0 0 1,1 1-1,-1-1 0,0 0 1,0 0-1,2 2 1,-7-2 10,1 0 1,0-1-1,-1 0 1,1 0-1,0 0 1,-1 0-1,-4-1 1,-83-14 81,-238-33 2,-427 3-58,693 44-40,-517 2 0,140 30-10,4 29-4,192 0-26,233-58 34,10-2 4,0 1 1,0-1-1,-1 0 0,1 0 1,0 0-1,0 1 0,0-1 1,-1 1-1,1-1 0,0 1 1,0-1-1,0 1 0,0 0 1,0-1-1,0 1 0,0 0 1,0 0-1,0 0 1,0 0-1,1 0 0,-1 0 1,0 0-1,0 0 0,1 0 1,-1 1-1,1-1-1,0 0 1,0 0-1,0 0 1,1-1-1,-1 1 1,0 0-1,1 0 0,-1-1 1,1 1-1,-1 0 1,1-1-1,-1 1 1,1-1-1,-1 1 0,1 0 1,-1-1-1,1 1 1,0-1-1,-1 1 1,1-1-1,0 0 1,0 1-1,-1-1 0,1 0 1,0 0-1,0 1 1,-1-1-1,1 0 1,1 0-1,32 9-30,-30-8 26,51 8-22,0-2 1,76-1 0,-113-5 25,124-1-7,155-21 0,141-39 6,-13 2 4,267-34 56,-477 58 0,-89 22-1807,-115 12 1020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8T03:24:59.01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1340 11563 637 0,'4'-39'268'0,"-4"45"-147"0,4 2-49 16,-4 8-11-16,8 1-4 16,-7 6 2-16,-7 3 0 15,10-2 4-15,-4 8 6 16,0 10 12-16,1 4-5 16,0 13-13-16,-5-2-9 15,8 12-17-15,5 6-5 16,-5 14-8-16,9 6-3 15,-7-1-4-15,0-4-3 0,3-13-3 16,-4-5-2-16,-3-12-2 16,-1-5 0-16,-5-5-2 15,-6-11-1-15,1-10 2 16,0-5-5-16,-1-11-58 16,-3-10-41-16,-2-9-131 15,0-4-116-15,0-13 222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8T03:24:59.863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1005 11952 306 0,'-33'-15'145'0,"6"0"-66"0,12 1-23 16,7-2-29-16,7 5-5 15,-2-2 13-15,-3 1 17 0,14-2 39 16,-6-9 24-1,25-7 25-15,12-7-6 0,11-6-39 16,12-1-28-16,5-4-39 16,2 7-8-16,5 3 4 15,-2 0 5 1,9 7 11-16,-3-2-4 0,4 5-11 16,4 6-7-16,-13 9-13 15,3 12-1-15,-14 15-1 16,-9 5 1-16,-13 12 1 15,-15 6 1-15,-18 14 2 16,-8 9 0-16,-30 9 0 16,-5 2-1-16,-16-3 0 15,-2-6-1-15,-1-2-1 16,-7-7 0-16,0-7-1 16,-4 0-1-16,0-10 0 0,10 2-2 15,5-2 0-15,0-10 0 16,13 5 0-16,-3-8-1 15,17-5 2-15,7-2 0 16,8-9 1-16,5-3-1 16,5-4 0-16,2-2 1 15,-3 1 1-15,0 0 1 16,17-7-1-16,35-18 0 16,-28 15-1-16,3-3 0 15,-2-4 2-15,2-5-1 16,1 3 3-16,1 0 0 0,7 0 1 15,-1 5 2-15,4 2 4 16,2-1 2-16,3 12 4 16,8 4 4-16,0 6-2 15,-5 3 0-15,8 10-5 16,0 6-5-16,-1 11-5 16,7 6-2-16,-2 5 3 15,-4 3 4-15,0 9 3 16,-5 6 3-16,-6 13 7 15,-11 0-1-15,-7-3 1 16,-5-3-1-16,-7-15-10 16,0-11-2-16,-8-9-7 15,0-7-2-15,-6-8 10 16,0 4-33-16,-4-8 39 16,4 7-17-16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8T03:25:01.487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15911 11675 975 0,'-7'-1'445'0,"6"1"-161"16,0 0-207-16,-3 6-78 16,2 19 1-16,5 36 7 0,6-25 4 15,4 4 16-15,0-1 15 16,4 11 16-16,0 2 4 16,2 11-7-16,2 9-9 15,2 14-11-15,3 5 0 16,0 0-3-16,-5-3-4 15,1-7-12-15,-3-2-6 16,0-1-6-16,3-6-1 16,-8-11-2-16,2-4-2 15,-12-13-10-15,-4-6-12 0,-1-13-70 16,-12-12-54-16,6-11 89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8T03:25:02.18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15785 12027 764 0,'-10'-8'363'16,"0"-5"-62"-16,20 1-272 15,1-5-6-15,8 1-4 16,7-1-1-16,5-6 2 15,2-5 7-15,12-1 14 16,5-2 5-16,10 1-3 16,8 4-10-16,5-1-17 15,3 3-6-15,2 5-8 16,5 7-1-16,0 4 1 16,-4-3 0-16,0 11 0 15,-1-1 0-15,-3 9 1 16,2 9-1-16,-10 7 1 15,-9 3 0-15,-9 5 0 16,-10 0 0-16,-19 3 1 16,-8 0 1-16,-14 5 3 0,-8 3 6 15,-20 1 7-15,-14-2 2 16,-24 0-5-16,-15 4-5 16,-8-7-7-16,-5 2-3 15,-2-3 0-15,-3-8-4 16,0 4-21-16,1-3-14 15,14-3-39-15,11 0-29 16,12-6-122-16,14-5 145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8T03:25:17.203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6632 11910 48 0,'43'-11'28'16,"-38"3"-1"-16,0-2-19 16,-5 1-3-16,5 7 2 15,-7-2 24-15,-5 1 47 16,9 5 22-16,-2-1 24 16,-2 1-17-16,1-2-40 15,0 0-21-15,-1 0-26 16,-2 1-7-16,-5 2-7 15,-3 3 0-15,-28 25-2 16,29-22 0-16,1 1 0 0,0 0 1 16,-1 1 13-16,0 2 3 15,1-2 9-15,2 0 1 16,3 1-9-16,1 0-5 16,4 1-7-16,-1-5-4 15,6-1-2-15,2-6 0 16,5-1 0-16,3 0 2 15,2-6 2-15,2 1 2 0,-1-1 6 16,-5-6 4-16,-3 0 5 16,5 0 2-16,-3-6-3 15,-1 4-3-15,-1-1-8 16,-1 0-4-16,-2 3-5 16,-1-3 0-16,-5 5 0 15,-10 1 0-15,-2 6 0 16,4 8 0-16,-8 2 0 15,3 3 0-15,-8 2 3 16,-3 1 0-16,1 1 0 16,-4 0 0-16,5 0-1 15,-1-2 4-15,5-1 14 16,2-2 1-16,5 3 8 16,3-2-2-16,5-4-9 15,1 1-2-15,3-8-2 16,6-3-3-16,5-1-3 15,7-1-1-15,2-4-5 0,4-1 1 16,1-6-1-16,0-2 2 16,-5 0 5-16,0-3 1 15,-6 1 0-15,-8 2-3 16,0 4-4-16,-7 3-2 16,2 5 1-16,-4 3 0 15,-9 4-1-15,1 1-1 16,-12 4 0-16,-2 5-1 15,-1 0 2-15,-2 0 2 0,1 2-1 16,5-2 2-16,-3-2-1 16,2 0-2-16,6-2 0 15,-1-1 0-15,5-3-2 16,3-1 1-16,3-2-1 16,2 1 0-16,6-4-1 15,-3 2-1-15,0 1 0 16,0 0-1-16,5-2 1 15,8-7 0-15,30-24 0 16,-26 21 0-16,0-1 4 16,2 5 2-16,-2-1 3 15,-4-3 0-15,-2 3-4 16,1 2-1-16,-8-1-2 16,1 4 1-16,-5 2 0 15,-5 2 1-15,-4 2 1 16,0 5-1-16,-6 5 1 0,2-1 0 15,-1 3-2-15,-2-2 0 16,2 1-2-16,-4-1 0 16,5 1-1-16,-1-2 0 15,4 0 0-15,3-3 0 16,3-3 0-16,4 0 2 16,0-4-2-16,0 0 1 15,0-1 0-15,0 0-2 0,0 0 1 16,2 0 0-16,11-6-1 15,-1-1 1-15,33-23-1 16,-30 16 1-16,1 3-1 16,-1-2 0-16,-1 6 1 15,-2 1-1-15,-5 3 0 16,-1 4 0-16,-7 2 0 16,-1 5 0-16,-8 6 0 15,-4 2 1-15,-5-1-1 16,1 7 1-16,-6-1-1 15,1 1 1-15,-2 3 0 16,0-7 0-16,8-1 0 16,1 2 0-16,4-8-1 15,2-2 0-15,5-2 0 16,-1-6 1-16,6 0-1 16,3 0 0-16,-3-1 0 15,0 0 0-15,5-4-1 0,16-1 1 16,32-39 0-16,-24 31 0 15,-1-2 0-15,2-2 0 16,-4 1 0-16,-3-2 0 16,-1 6 0-16,-6 3 1 15,-5 3-1-15,-1 4 1 16,-9 2 0-16,-3 1 0 16,-5 4 0-16,-9 4-1 15,-5 9 0-15,-1 2 0 16,-4 4 0-16,-1 2 0 0,-2-3 1 15,2 2 0-15,-2 0-1 16,7-1 1-16,3-3-1 16,3 1 0-16,4-11 0 15,4 7 0-15,4-10 0 16,1-6 0-16,5-1-1 16,3-5 0-16,-5 4 1 15,0 0 0-15,18-2 0 16,34-46 0-16,-23 25 0 15,3-1 1-15,1 1-1 16,4-1 1-16,-7 1-1 16,4-1 0-16,-9 4 0 15,-2 2 0-15,-1 6 1 16,-9 3-1-16,-4 8 0 0,-6 2 0 16,-4 6 0-16,-8 3 0 15,-12 7 0-15,-4 7 0 16,-5 5 0-16,2 4 0 15,-2 0 0-15,3-2 1 16,-3 0-1-16,-4 0 1 16,7-2-1-16,0 1 1 15,4-8-1-15,3-2 1 16,7-5 0-16,2-2-1 0,8-3 0 16,3-4 0-16,10-10 0 15,4-9 0-15,11-7 2 16,3-4 1-16,4-5-2 15,5-2 1-15,5 0-2 16,5 3 1-16,-1 3 0 16,1 0-1-16,-6-2 1 15,-8 0 0-15,1 5-1 16,-7 0 1-16,-7 15-1 16,-6 3 0-16,-13 9 0 15,-2 8 0-15,-13 8 1 16,-4 2 1-16,-8 7-1 15,-3 2 0-15,-11 1 0 16,4 5 0-16,-3 0 0 16,-3 1-1-16,4 1 1 15,-5-3-1-15,2-4 1 16,4 2 0-16,7-10-1 0,4-5 0 16,8-1 1-16,5-13-1 15,9 0 0-15,4-7 0 16,9-8 0-16,4 0 0 15,7-9-1-15,6 0 1 16,4-4 0-16,4-6 0 16,5 5 0-16,-3-6 0 15,-2 1 0-15,0 5 0 16,-9-1 0-16,3 6 0 0,-6 4 1 16,-3 4 0-16,-4 3 0 15,-9 1 0-15,-5 6-1 16,-7 2 1-16,-5 13-1 15,-8 4 1-15,-5 5-1 16,-1 5 1-16,-9-1 0 16,3 0 0-16,-2 1 0 15,-2-1 0-15,4 0-1 16,3-2 1-16,3-3-1 16,7-4 0-16,5-7 1 15,1-3-1-15,10-2 0 16,2-8 0-16,6-1 0 15,8-4 0-15,5-10 0 16,2-3 1-16,4-5-1 16,4-3 0-16,1-1 0 15,4 4 1-15,0-4-1 0,-3 2 0 16,-3 0 1-16,-6 3-1 16,-4 8 0-16,-4 2 1 15,-8 6 0-15,-4 3 0 16,-10 5 0-16,-1 6 0 15,-8 4-1-15,-1 5 1 16,-6 0-1-16,-1 0 0 16,-2 5 0-16,-3-1 1 15,1 1-1-15,-4 0 0 0,3-3 1 16,2-3-1-16,6-2 1 16,7-2-1-16,6-3 0 15,2-2 0-15,4-5 0 16,1 3 0-16,4-7-1 15,-2 3 0-15,0 0 1 16,0 0 0-16,7-14 0 16,39-28 0-16,-27 30-1 15,-1-4 1-15,3 1 0 16,-1 1 0-16,-2-7 0 16,0 5 0-16,-1-1 0 15,-1 1 0-15,-3 7 0 16,-2 3 0-16,-8 8 0 15,-5 5-1-15,-9 9 0 16,-5 4 0-16,-8 6 0 16,0 2 1-16,-6 2 0 15,-1 3 0-15,-3 0 0 0,3-1 1 16,2-4-1-16,4-1 1 16,5-3-1-16,0-5 0 15,3-6 0-15,9-3 1 16,6-9-1-16,4-2 0 15,9-6 0-15,0-7 0 16,9-8-1-16,4-4 0 16,8-3 0-16,5 0 1 0,6-2 0 15,2 3 0-15,2-2 0 16,-1 1-1-16,-4 4 1 16,-2 1 0-16,-7 10 0 15,-5 2-1-15,-8 10 1 16,-8 4 0-16,-7 8 0 15,-5 5 0-15,-8 8 0 16,-4 3 1-16,-7 4 0 16,-4 2 0-16,-1 1 0 15,-6 1 0-15,-3-2 0 16,2-2-1-16,-2-4 1 16,4 1 0-16,4-8 0 15,3 1-1-15,6-10 1 16,9-2-1-16,8-10 0 15,7-1 0-15,10-9-2 16,4-3 2-16,9-3-1 0,-1-8 1 16,7 0 0-16,2-4 0 15,3 0 0-15,-1 0 0 16,-5 2 1-16,-1 7-1 16,-13 6 0-16,-2 5 0 15,-8 6 0-15,-6 4 0 16,-7 7 0-16,-6 5 0 15,-10 8 1-15,-1 1 0 16,-5 9 0-16,-2 3 0 0,-8 3-1 16,1-2 0-16,-7-3 1 15,5-2-1-15,6 1 0 16,-4-4 1-16,12-4-1 16,-5-5 0-16,12-8 0 15,5-1 1-15,5-7-1 16,3-1 0-16,4-6-1 15,5-2 1-15,5-6-1 16,9 2 1-16,1-5-1 16,8-5 1-16,-1 4-1 15,-1-6 1-15,2 4 0 16,-6 4 0-16,3 2 0 16,-5 2 0-16,-1 6 0 15,-4-1 0-15,-8 6 0 16,-4 2 0-16,-7 4 1 15,-5 7-1-15,-6 4 1 16,-5 3 0-16,-7 5 0 0,-4 0 0 16,-4 7-1-16,-2-1 1 15,-1 1-1-15,1 1 0 16,-1-2 0-16,7 2 0 16,-4-3 0-16,1-3 1 15,7-4-1-15,3-6 0 16,12-5 0-16,3-3 0 15,11-7 0-15,3-6-1 16,7-8 1-16,6 1 0 0,5-7 0 16,2 1 0-16,2-3 0 15,-1-4 0-15,2 6 0 16,-3-1 0-16,2 7 1 16,-3 0-1-16,-8 2 0 15,2 5 0-15,-9 0 0 16,-5 6 0-16,-8 9 0 15,-1 3 0-15,-13 5 1 16,-2 3 0-16,0 1 0 16,-5-1-1-16,6 4 1 15,-2-3-1-15,1-5 1 16,4 0-1-16,-2-10 1 16,3 5-1-16,6-7 0 15,-1-2 0-15,9-1 0 16,-3-1 0-16,0 0 0 15,0 0 0-15,11-7 0 0,4 0 0 16,27-39 0-16,-25 32 0 16,1 3-1-16,-1 1 1 15,-2 2 0-15,-6 0 0 16,0 4 0-16,-3 0 0 16,-4 3 1-16,0 2 0 15,-4 0 1-15,1 0 0 16,0 0-1-16,0 0 0 15,-17 4 0-15,-35 12-1 0,24-3 0 16,-2-2-1-16,-2 3 0 16,2 3 1-16,0 1 0 15,1 0 0-15,0-8 0 16,2 2 1-16,6-9 0 16,4-1 0-16,6-2-1 15,1-4 0-15,5-2 0 16,4 3-1-16,3-4 0 15,4-3 0-15,2-2 1 16,0 1 0-16,-3 2 0 16,-2 0 0-16,0 9 0 15,1-2 0-15,-3 2 0 16,0 0-1-16,-2 0 1 16,1 0 0-16,0 0-1 15,0 0 1-15,0 0-1 16,0 0 1-16,0 8-1 15,1-2 0-15,2 2 1 16,2 1-1-16,1 0 0 0,47 34 1 16,-31-37-1-16,2-5 1 15,0-1 0-15,-2-7 0 16,-1 2 1-16,6 2-1 16,-7-4 2-16,3 0-1 15,-2-3-1-15,-4 2 2 16,-1-3-1-16,-7-1-1 15,1 5 1-15,-3-1-1 0,-1 1-1 16,-3 4 16-16,-3 2-78 16,-3 1-70-16,3 0 89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8T03:25:20.919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5671 13731 145 0,'21'24'104'0,"-16"-30"1"15,2 0-5-15,0 1-31 16,-1-1-6-16,-2-1 0 0,-7 2-1 16,1 3-7-16,2 0-2 15,-1 2-6-15,1 0-2 16,-1 0-4-16,-1 0-1 15,0 0 3-15,-17 2 2 16,-32 41 6-16,29-31 0 16,-2 4-12-16,-2 4-11 15,-5-3-13-15,0 5-5 0,0-1-6 16,1 1-1-16,3 0 0 16,1-3 1-16,5 0 3 15,3-2 0-15,3-1 1 16,4-3-2-16,6-1-1 15,2-1 2-15,6-8 2 16,1-3 4-16,8-3 6 16,-1-5 2-16,9-7 0 15,3 5-5-15,0-9-5 16,2-5-2-16,4 1-4 16,0-1 1-16,2 1-2 15,3 2 1-15,-7 2 1 16,0 1 0-16,-8 3 3 15,0 0 3-15,-9 6 4 16,3 0 0-16,-7 6 1 16,-6 3-2-16,-10 3-5 15,-7 1-1-15,-7 7-5 16,-5 4-1-16,0 6-1 16,-3 4-1-16,-4 5 0 0,4-2-1 15,2 2 1-15,1-1 0 16,5-6 0-16,3 3 0 15,5-9-1-15,2-2 0 16,12-5 0-16,3-5 0 16,9-6 0-16,5-6 0 15,10-7 3-15,5-3 0 16,5-11 1-16,6-1-1 0,4-3 0 16,-2-5-1-16,6 5 1 15,0 0 0-15,-10-2 0 16,-4 4 0-16,-5 5 0 15,-4 4-1-15,-6 6-1 16,-2 8 0-16,-15 7 1 16,-2 4 1-16,-9 13 0 15,-6 2 0-15,-6 6-1 16,-1 3 0-16,-7 1 0 16,-2 2 0-16,-2-1 0 15,-6-2-1-15,2 3 1 16,3-4-1-16,2-2 0 15,5-2 0-15,1-9-1 16,8 0 1-16,5-5 0 16,-1-7-1-16,16-2 0 15,-1-4-1-15,12-7 0 0,5 1 0 16,4-7 1-16,4-5 0 16,-4 3 0-1,-11 10 0-15,0 0 0 16,38-29 1-16,-2 1 0 0,-2 3 0 15,-23 16 0-15,-2 3 0 16,-8 7-1-16,-7 0 2 16,-6 8-1-16,-6 2 2 15,-11 5-1-15,3 8-1 0,-10 4 0 16,-2 2-1-16,-6 9 0 16,-8-3 1-16,-2 11-1 15,-5-2 0-15,4 4 1 16,2 3-1-16,3-8 0 15,3 1 1-15,6-6-1 16,5-2 0-16,9-10 0 16,5-2 0-16,10-12 0 15,-2-4 0-15,10-8 0 16,4-5 0-16,8-4 0 16,7-5 0-16,4-7 1 15,3-1 0-15,4-6 0 16,-2 2 0-16,2 2-1 15,-4 2 0-15,0 8 1 16,0 2-1-16,-10 10 0 16,-9-4 1-16,-6 8 0 15,-7 5 0-15,-3 2 2 0,0 7 0 16,-11 1 0-16,-6 4 0 16,-11 9-2-16,-2 3 0 15,-3 10-1-15,1 0 1 16,0 0 0-16,0 4 0 15,3-10 0-15,5-2-1 16,10-11 1-16,4-7-1 16,11-7 0-16,4-4 0 15,7-9 0-15,5-4 0 16,11-10 1-16,3-2-1 0,7-8 1 16,5 1 0-16,3-3 0 15,6 0 0-15,-7 5-1 16,0 2 1-16,-7 7-1 15,-7 4 0-15,-5 8 1 16,-9 2-1-16,-9 9 1 16,-3 5 1-16,-8 5 0 15,-4 9 0-15,-9 2 1 16,-5 4-1-16,-8 5 1 16,-7-1-1-16,5 8-1 15,-5-3 0-15,-2 3-1 16,1-2 1-16,-4-5-1 15,7-1 1-15,7-8-1 16,6-2 1-16,6-8-1 16,3-1 0-16,13-7-1 15,1 1 0-15,9-8 0 0,5-4-1 16,4-5 2-16,3-4 0 16,5-4 0-16,2 1 0 15,6-1 0-15,-4-2 1 16,0 1-1-16,0 0 0 15,-4 0 1-15,2 6-1 16,-13 1 1-16,-4 2-1 16,-7 9 2-16,-7-1-1 0,-6 6 0 15,-6 6 0-15,-5 6-1 16,-6 5 0-16,0 5 0 16,-4 0 0-16,-3 3 0 15,3-1 0-15,-1 2 0 16,4-1 0-16,7-2 1 15,-1-4-1-15,6-3 0 16,4-1 0-16,2-6 0 16,4-1 0-16,6-10-1 15,3-2 1-15,6-7-1 16,4-4 0-16,5 0 1 16,5-5 0-16,6-2-1 15,0 0 1-15,1-2 0 16,-1 2 0-16,-4 2 0 15,-2 1 1-15,-3 6-1 16,-1 3 0-16,-8 3 0 0,-2 2 1 16,-9 7-1-16,-6 0 1 15,-5 6 0-15,-1 5-1 16,-5 2 1-16,-2 2 0 16,-5 0 0-16,-3 0 0 15,-4-1 0-15,6 2-1 16,-4 3 0-16,3 0 0 15,1 3 0-15,-2-3-1 16,7 0 1-16,1-7-1 0,9-1 1 16,5-4 0-16,3-5-1 15,4 1 0-15,4-7 1 16,0-4 0-16,5-3 0 16,3-1 0-16,1-4 0 15,8-1 0-15,4-3-1 16,-2-2 1-16,3 3 0 15,-8 0 0-15,-2 2 0 16,-4 1 0-16,-6 1 1 16,2 2 0-16,-7 5 0 15,0 3 0-15,-6 3 0 16,-5 5 0-16,-3 1-1 16,-1 3 1-16,0 5-1 15,1 1 0-15,-8 4 0 0,0-2 0 16,-4-1 0-1,0 2 0-15,6-1 1 0,0 0 0 16,4-10 0-16,-1-4-1 16,6-4 0-16,5-2-1 15,3 1 0-15,-2 0 1 16,0-1-1-16,0 1 1 16,18-8 0-16,29-31 0 15,-22 28 0-15,-6-3-1 16,7-1 1-16,2-2 1 15,-2-1 0-15,3 2 0 0,-8 7 0 16,-3 0 0-16,-6 3 0 16,-2 4 0-16,-2 1 0 15,-4 2 0-15,-3 2 2 16,-2 3 0-16,0-5 0 16,0 0 0-16,-10 5-2 15,-11 2-1-15,-34 45 0 16,25-30 0-16,1 5 1 15,3 1-1-15,2-3 0 16,1-2 1-16,4-5-1 16,-1-6 1-16,12-2-1 15,1-4 1-15,7-7-1 16,1-3-1-16,3-6 1 16,7-1 0-16,3-4-1 15,7 2 1-15,1-6-1 16,3 0 1-16,4-3 0 15,-1-3 1-15,6 1 0 0,-3-2-1 16,-3 3 0-16,-3 2 0 16,-5 4 1-16,-3 4-1 15,-7 11 2-15,-5-1-1 16,-9 8 1-16,-6 4-1 16,-9 6 0-16,-2 7-1 15,-9 5 1-15,-4 2 0 16,-4 1-1-16,5-1 1 0,2 2-1 15,-1-5 1-15,8-2 0 16,-5-4 0-16,8-9-1 16,7-3 1-16,4-7 0 15,4-1-1-15,6-3 0 16,1-3 0-16,4-3 0 16,2-1 0-16,2-2-1 15,0 6 1-15,0-2-2 16,-1 4 0-16,0 4-34 15,-3 0-35-15,-2 4 45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8T03:25:24.343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6712 15658 208 0,'0'0'105'0,"0"0"-33"15,0 0-8-15,0-1-20 16,1 0-14-16,-1 0 13 16,0 0 11-16,0-1 28 15,0 1 10-15,-1 0-5 16,0 1-6-16,-4 0-16 15,-9 5-6-15,-3 3-15 16,-32 21-7-16,29-19-13 16,0 2-5-16,3-1-2 15,-1-2 3-15,3 1 5 0,-4-5 1 16,3 3-5-16,2 2-6 16,-1-7-6-16,6 5 1 15,2-6 2-15,4 1-1 16,5-2-2-16,-2-1-2 15,0-1-3-15,0 0 1 16,16-7 2-16,29-19 1 16,-24 17 6-16,2-1 4 15,-1 0 10-15,-2-3 0 16,-2 2-4-16,0 0-5 16,-4-2-10-16,-1 6-2 0,-3 0-2 15,-3 3-1-15,-5 5 2 16,3 1-1-16,-11 6 0 15,-7 1-1-15,-5 5-3 16,-10 4 0-16,0 2 0 16,-1 7-1-16,-2 3 1 15,-1 0 0-15,4 1 0 16,1-6 0-16,6-2 0 16,5-4 0-16,7-5 0 15,1-3-1-15,7-6 0 16,2-4-1-16,6-7 1 15,6-3-1-15,7-8 1 16,3-1 0-16,10-3 0 16,1-2 1-16,3-3 1 15,-2 1 4-15,-1-1 2 16,1 1 1-16,-7 2 0 0,-3 5-3 16,-4 4-2-16,-5 5-1 15,-8 4 1-15,-4 1 1 16,-9 3 0-16,-4 2 1 15,-12 6-2-15,2 6 0 16,-7 6-2-16,-4 1 1 16,-2 7-3-16,-10 1 1 15,2 8-1-15,-1 4 0 16,8-3 0-16,3-3 1 16,8-7 1-16,4-7-1 15,6-7-1-15,6-3 0 0,9-10 0 16,4-5 0-16,7-7 0 15,5-5 0-15,7-2 0 16,4-4 0-16,7 2 1 16,1 3 0-16,0-5 0 15,-1 4 2-15,-9 0 2 16,-3 3 0-16,-6 8 0 16,-4 4-2-16,-3 6 0 15,-7-1-1-15,-8 6 2 16,-3 2 1-16,-13 7 0 15,2 3-1-15,-7 8-2 16,-7 3-1-16,-6 3 1 16,-2 8-2-16,-3 2 1 15,2 0-1-15,3-2 1 0,1-5 0 16,10-6 0-16,0-5 0 16,11-8-1-16,7-5 0 15,8-8 0-15,5-4 0 16,10-7 0-16,2-8 1 15,11-11 3-15,2-1 3 16,9-12 5-16,2 4 1 16,4-3 1-16,2 0-1 15,-5 2-2-15,-3 3-3 0,-11 5-3 16,-3 9-1-16,-13 8-2 16,-3 5 0-16,-10 10 3 15,-8 4-1-15,-6 17 1 16,-11 4 0-16,-5 12-3 15,-8 8 0-15,-10 5-1 16,-6 3 0-16,0-4 2 16,1-2-1-16,9-11 0 15,5-2 1-15,7-8-2 16,3-8 1-16,14-3-2 16,6-9 0-16,10-8 0 15,4-2-2-15,8-16 2 16,5-2-1-16,11-6 1 15,6-2 0-15,8-4 3 16,2 1 3-16,3-4 4 16,0-1 1-16,1 6 1 15,-8-2-1-15,-4 6-2 16,-2 3-2-16,-8 3-2 0,-2 8 0 16,-9 3-2-16,-5 2 2 15,-11 8 2-15,-4 6 1 16,-10 10 0-16,-5 4-1 15,-7 4-4-15,-4 3 0 16,-2 4 0-16,1-1-1 16,4 1 0-16,1-4-1 15,3-6 0-15,0-1 0 0,6-8 0 16,6-2 0-16,7-8-1 16,6-4 0-16,11-11 0 15,3-7 0-15,10-5 0 16,6-5 1-16,-1-3-1 15,7-5 1-15,4-5 0 16,0-2 1-16,4-1 0 16,-2 3 1-16,-6 6 2 15,-3-1-1-15,-7 9 1 16,-5 7-1-16,-7 5-1 16,-5 6 1-16,-10 6 2 15,1-1 0-15,-12 13-1 16,-7 5-1-16,-3 13-2 15,-5 0-1-15,-5 0 1 16,3-1 0-16,-2-5-1 16,-1 0 1-16,3-3-1 0,1-2 0 15,4-6 0-15,8-2-1 16,4-8 0-16,3-6 0 16,13-7 0-16,-4-7-1 15,13-3-1-15,0-1 1 16,3 0 0-16,5 3 1 15,-4 3 0-15,0-2-1 16,1 10 1-16,-7 2-1 16,-2 7 0-16,2 5 1 0,-11 3 1 15,-1 3 0-15,-5 0 1 16,-5-1-1-16,-5-1 0 16,7 1 0-16,-4-2-1 15,6-1 0-15,4 3 1 16,-1-3-1-16,2 1 0 15,-4 0 0-15,-2-2 0 16,4 3 0-16,-1 2-1 16,-3 0 1-16,5 9-1 15,0-1 0-15,-8 2 0 16,11 8 1-16,-18-1-1 16,-1 4-1-16,-6 11 1 15,-12-2-1-15,10 9 1 16,-7-4 0-16,6-10 1 15,6-7 0-15,9-19 1 16,10-9 0-16,13-19 0 16,7-8 0-16,15-13-1 15,3-9 0-15,10-9-1 0,5-5 0 16,0-5 1-16,1 4 0 16,-6 10 0-16,-1 5 0 15,-11 18-1-15,0 8 0 16,-9 16 0-16,-7 5 0 15,-8 12 0-15,-7 9 1 16,-8 8 0-16,-5 7 0 0,-11 9 1 16,-4 1-1-16,-11 2 1 15,-1 3 0-15,-1-9 0 16,3-2 0-16,-6-8 0 16,5-2-1-16,2-5 1 15,-6-6-1-15,15-3 0 16,-1-4 0-16,8-4-1 15,4-6 0-15,11 0-1 16,6-6 0-16,7-6-1 16,1 0 0-16,6-3 1 15,1 3 1-15,1-2 1 16,4 3 0-16,-3 1 0 16,4 0 1-16,4-5-1 15,-5-3 1-15,8-6 0 0,-7-2-1 16,3 1 0-1,-1 1 1-15,-6 1-1 0,-2 5 1 16,-6 4-1-16,-6 3 1 16,-6 11-1-16,-4 2 1 15,-5 13-1-15,-5 4 0 16,-5 8-1-16,-5 5 1 16,-3 5 0-16,0 0 0 15,3 3 0-15,0-3 0 0,0-7 0 16,2 1 0-16,2-9 0 15,3-2 0-15,8-9 1 16,3-5-1-16,5-5 0 16,5-3 0-16,3-9-2 15,6 0 1-15,3-5 0 16,0-3 0-16,13 3 1 16,-7-4 0-16,6 1 0 15,0 5 0-15,-3-3 0 16,0 5 0-16,-3 3 0 15,-1 1 0-15,-8 6 0 16,1 3 0-16,-8 2 2 16,-2 2 0-16,-7 4 0 15,-4 0 1-15,-7 4-2 16,-3-1 0-16,-1 2 0 16,-3 5-1-16,-1 3 0 15,0 3 0-15,-2 1 0 16,6-5 0-16,0-4-1 0,6-2 1 15,9-8-2-15,-1-3 0 16,8-2-28-16,5-2-31 16,6-2-76-16,9 1-51 15,1-1-153-15,-1-3 213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8T03:25:27.985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21333 10093 94 0,'0'0'69'0,"0"0"16"16,0 0-7-16,0 0 2 16,0 0 6-16,-1-1 7 15,-1 1-7-15,1 0-11 16,0 0-2-16,0 0 0 15,-8 4 6-15,-1-1-4 16,5 1-9-16,2-4-15 16,0 3-10-16,2-3-1 15,0 0 3-15,-1 0 1 0,2 0-4 16,0-1-13 0,9-3-4-16,9-6-6 0,30-19 1 15,-30 14-4-15,-2-2-2 16,1 4-3-16,-2 2-5 15,-4 6-1-15,-1 5-1 16,-10 0 1-16,0 4 1 16,-5 0 7-16,4-4 4 15,0 0 2-15,0 0 1 16,-12 12 1-16,-40 28 6 16,28-28 4-16,-3 1 4 0,5 1-9 15,-1 1-8-15,3 4-8 16,3-4-3-16,6-5-3 15,5-2-2-15,9-9 0 16,5-2 0-16,12-10 0 16,4-6 0-16,8-1 0 15,4-5 1-15,0-1 0 16,1-1 0-16,-6 3 0 16,-1 1-1-16,-12 7 1 15,0 4 0-15,-4 4 0 16,-4 5 0-16,2 3 0 15,-8-1 1-15,-3 1 0 16,-3-1 1-16,2 1 1 16,-1 0-1-16,-6 4-1 15,-10 10-1-15,-41 41 1 16,25-32-1-16,-2 5 1 0,0-1 0 16,7-5 0-16,7-3 1 15,7-6 2-15,5-2-2 16,10-5 1-16,6-5-2 15,10-3-2-15,3-7 2 16,10-5 0-16,1 0-1 16,3-4 1-16,-8-1-1 15,0 3 0-15,-1-4 0 0,2 5 0 16,5-1 2-16,2 0 6 16,-1 5 1-16,-9-1 1 15,-4 3-1-15,-12 5-5 16,-2 3 1-16,-11 5-1 15,-2 4 1-15,-16 10-2 16,-5 4-1-16,-7 9-2 16,0 5 0-16,-7-1 1 15,0 0-1-15,-2 1 0 16,0 0 3-16,14-4 5 16,4-5 1-16,11-9 4 15,6-6-2-15,12-11-5 16,9-6-1-16,10-13-3 15,7-6 0-15,14-8-1 16,3-1-1-16,4-3-1 16,2 2 1-16,-7-1 0 15,2 6 0-15,-9 8 0 0,-5 4-1 16,-12 13 0-16,-10 2 0 16,-14 13 0-16,-6 7 1 15,-11 6 1-15,-5 5 0 16,-9 6 0-16,2 1 0 15,-11-4 0-15,1 4 0 16,-2-4-1-16,-1-2 1 16,12 0 0-16,3-7 0 0,13-13-1 15,7-2-1-15,15-13 0 16,9-9-1-16,14-8-1 16,7-7 1-16,9-2 0 15,2-1 1-15,-3 0 0 16,1 4 0-16,-4 5 0 15,-3 3 1-15,-6 6-1 16,-9 5 0-16,-13 5 1 16,-5 8 0-16,-9 5 0 15,-6 2 1-15,-9 12-1 16,-2 2 0-16,-8 5 0 16,0 5 0-16,-8-3 0 15,0-1 0-15,7 1-1 16,0-1 1-16,13-8-1 15,6-8 0-15,13-9 0 16,7-6-1-16,14-11 1 0,0-6 0 16,8-8 0-16,3-5 0 15,3 1 1-15,3-1-1 16,-3 3 1-16,-1 4 0 16,-7-3 0-16,-1 6-1 15,-4 0 1-15,-2 3 0 16,-3 9 1-16,-3 2 3 15,-5 6 2-15,-4 0 1 0,-3 3 1 16,-2 2-2-16,-1-5-2 16,0 0-1-16,-5 8-1 15,-14 15-1-15,-50 39 0 16,27-21 0-16,-4 6 0 16,-3 1 1-16,5 0-1 15,-2-6 0-15,10-6 0 16,6-8-1-16,15-11 1 15,10-8-1-15,11-12-1 16,8-7 1-16,17-15-1 16,5-5 1-16,11-11-1 15,-1-3 0-15,1 1 1 16,-3-2 0-16,-3 6 0 16,4 1 0-16,-5 2-1 15,1 5 0-15,-3 10 0 16,-10 5 0-16,-14 12 0 15,-8 4 1-15,-17 9 0 16,-6 5 0-16,-10 11 0 0,-4 3 0 16,-8 3 0-16,4 5-1 15,-7 0 1-15,0 4 0 16,1 2-1-16,-5-1 0 16,5-3 0-16,4-4 1 15,9-11-1-15,12-5-1 16,18-15-1-16,10-3 0 15,15-14 0-15,-2-8 1 16,16-9 0-16,4-3 1 0,0-3 0 16,4 4 0-16,-7 2 0 15,-4 2 0-15,-3 5 0 16,-2 4 1-16,-4 7-1 16,-5 1 0-16,-8 7 1 15,-2 3 0-15,-11 5 1 16,-3 5-1-16,-9 4 1 15,-3 7-1-15,-9 5-1 16,-8 4 0-16,-3 10 0 16,-5-5 1-16,-3 5-1 15,10-4 1-15,5-4-1 16,5-7 0-16,14-11 0 16,3-2-1-16,9-14 0 15,8 0 0-15,7-13 1 16,6-1-1-16,7-6 1 15,3-4 0-15,3-2 0 16,2-2 0-16,-7 5 0 0,-4 5 1 16,-8 5-1-16,-5 7 1 15,-9 10-1-15,-3 3 1 16,-14 13-1-16,-4 3 0 16,-11 5 0-16,-5 4 1 15,-7 4-1-15,-1 5 1 16,3-3-1-16,3 0 1 0,10-6-1 15,2-7 0-15,8-3 0 16,3-7 0-16,7-7-1 16,3-3 1-16,11-9-2 15,3-4 2-15,7-5-1 16,2-3 0-16,4 1 1 16,0-3 0-16,-3 3 1 15,-3 1-1-15,-1 1 1 16,-4 4-1-16,-9 11 0 15,-2 4 0-15,-12 12 0 16,-6 4 1-16,-10 2 0 16,-4 1 0-16,-9 4-1 15,1 0 1-15,-1 2 0 16,3 1 0-16,3-4 0 16,4-2-1-16,5-5 1 15,5-3-1-15,3-8 0 16,6-2 0-16,5 0-1 0,0-8 0 15,0 3 0-15,0 0-1 16,4-4 1-16,17 2 0 16,25-41 1-16,-27 30 3 15,-6 7-28-15,-3-2-25 16,-9 8-5-16,-2 4 19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07ED9-022C-456E-8414-8EF400D8CB31}" type="datetimeFigureOut">
              <a:rPr lang="fr-CA" smtClean="0"/>
              <a:t>2021-02-18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9ADCC-FB4A-4C2B-994C-730511F7D6C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897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http://www.cartsofchicago.com/product/catering-root-beer-float-bar/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9ADCC-FB4A-4C2B-994C-730511F7D6C9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1202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EC49CCFC-A175-490D-A8F3-60794D64D82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2908DE9F-1425-4130-99ED-29B34700C63C}" type="slidenum">
              <a:rPr lang="en-US" smtClean="0"/>
              <a:t>‹N°›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CFC-A175-490D-A8F3-60794D64D82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E9F-1425-4130-99ED-29B34700C63C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CFC-A175-490D-A8F3-60794D64D82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E9F-1425-4130-99ED-29B34700C63C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1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050"/>
            </a:lvl1pPr>
          </a:lstStyle>
          <a:p>
            <a:fld id="{EC49CCFC-A175-490D-A8F3-60794D64D82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2908DE9F-1425-4130-99ED-29B34700C63C}" type="slidenum">
              <a:rPr lang="en-US" smtClean="0"/>
              <a:t>‹N°›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</p:spTree>
    <p:extLst>
      <p:ext uri="{BB962C8B-B14F-4D97-AF65-F5344CB8AC3E}">
        <p14:creationId xmlns:p14="http://schemas.microsoft.com/office/powerpoint/2010/main" val="1227516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CFC-A175-490D-A8F3-60794D64D82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E9F-1425-4130-99ED-29B34700C63C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4951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24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EC49CCFC-A175-490D-A8F3-60794D64D82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2908DE9F-1425-4130-99ED-29B34700C63C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</p:spTree>
    <p:extLst>
      <p:ext uri="{BB962C8B-B14F-4D97-AF65-F5344CB8AC3E}">
        <p14:creationId xmlns:p14="http://schemas.microsoft.com/office/powerpoint/2010/main" val="3275148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CFC-A175-490D-A8F3-60794D64D82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E9F-1425-4130-99ED-29B34700C63C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80137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2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CFC-A175-490D-A8F3-60794D64D82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E9F-1425-4130-99ED-29B34700C63C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03082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CFC-A175-490D-A8F3-60794D64D82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E9F-1425-4130-99ED-29B34700C63C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</p:spTree>
    <p:extLst>
      <p:ext uri="{BB962C8B-B14F-4D97-AF65-F5344CB8AC3E}">
        <p14:creationId xmlns:p14="http://schemas.microsoft.com/office/powerpoint/2010/main" val="1360063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CFC-A175-490D-A8F3-60794D64D82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E9F-1425-4130-99ED-29B34700C63C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</p:spTree>
    <p:extLst>
      <p:ext uri="{BB962C8B-B14F-4D97-AF65-F5344CB8AC3E}">
        <p14:creationId xmlns:p14="http://schemas.microsoft.com/office/powerpoint/2010/main" val="778456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15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3"/>
            <a:ext cx="3352800" cy="4843463"/>
          </a:xfrm>
        </p:spPr>
        <p:txBody>
          <a:bodyPr/>
          <a:lstStyle>
            <a:lvl1pPr marL="0" indent="0">
              <a:lnSpc>
                <a:spcPts val="1650"/>
              </a:lnSpc>
              <a:spcAft>
                <a:spcPts val="750"/>
              </a:spcAft>
              <a:buNone/>
              <a:defRPr sz="1200">
                <a:solidFill>
                  <a:schemeClr val="tx2"/>
                </a:solidFill>
              </a:defRPr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CFC-A175-490D-A8F3-60794D64D82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E9F-1425-4130-99ED-29B34700C63C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075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CFC-A175-490D-A8F3-60794D64D82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E9F-1425-4130-99ED-29B34700C63C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450"/>
              </a:spcBef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CFC-A175-490D-A8F3-60794D64D82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E9F-1425-4130-99ED-29B34700C63C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</p:spTree>
    <p:extLst>
      <p:ext uri="{BB962C8B-B14F-4D97-AF65-F5344CB8AC3E}">
        <p14:creationId xmlns:p14="http://schemas.microsoft.com/office/powerpoint/2010/main" val="785537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CFC-A175-490D-A8F3-60794D64D82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E9F-1425-4130-99ED-29B34700C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5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CFC-A175-490D-A8F3-60794D64D82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E9F-1425-4130-99ED-29B34700C63C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</p:spTree>
    <p:extLst>
      <p:ext uri="{BB962C8B-B14F-4D97-AF65-F5344CB8AC3E}">
        <p14:creationId xmlns:p14="http://schemas.microsoft.com/office/powerpoint/2010/main" val="378288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EC49CCFC-A175-490D-A8F3-60794D64D82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2908DE9F-1425-4130-99ED-29B34700C63C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CFC-A175-490D-A8F3-60794D64D82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E9F-1425-4130-99ED-29B34700C63C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CFC-A175-490D-A8F3-60794D64D82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E9F-1425-4130-99ED-29B34700C63C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CFC-A175-490D-A8F3-60794D64D82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E9F-1425-4130-99ED-29B34700C63C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CFC-A175-490D-A8F3-60794D64D82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E9F-1425-4130-99ED-29B34700C63C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CFC-A175-490D-A8F3-60794D64D82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E9F-1425-4130-99ED-29B34700C63C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CFC-A175-490D-A8F3-60794D64D82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E9F-1425-4130-99ED-29B34700C63C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C49CCFC-A175-490D-A8F3-60794D64D82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08DE9F-1425-4130-99ED-29B34700C63C}" type="slidenum">
              <a:rPr lang="en-US" smtClean="0"/>
              <a:t>‹N°›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fld id="{EC49CCFC-A175-490D-A8F3-60794D64D82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fld id="{2908DE9F-1425-4130-99ED-29B34700C63C}" type="slidenum">
              <a:rPr lang="en-US" smtClean="0"/>
              <a:t>‹N°›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</p:spTree>
    <p:extLst>
      <p:ext uri="{BB962C8B-B14F-4D97-AF65-F5344CB8AC3E}">
        <p14:creationId xmlns:p14="http://schemas.microsoft.com/office/powerpoint/2010/main" val="403516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ts val="450"/>
        </a:spcBef>
        <a:buClr>
          <a:schemeClr val="accent1"/>
        </a:buClr>
        <a:buSzPct val="76000"/>
        <a:buFont typeface="Wingdings 3"/>
        <a:buChar char="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205740" algn="l" rtl="0" eaLnBrk="1" latinLnBrk="0" hangingPunct="1">
        <a:spcBef>
          <a:spcPts val="375"/>
        </a:spcBef>
        <a:buClr>
          <a:schemeClr val="accent2"/>
        </a:buClr>
        <a:buSzPct val="76000"/>
        <a:buFont typeface="Wingdings 3"/>
        <a:buChar char=""/>
        <a:defRPr kumimoji="0" sz="1725" kern="1200">
          <a:solidFill>
            <a:schemeClr val="tx2"/>
          </a:solidFill>
          <a:latin typeface="+mn-lt"/>
          <a:ea typeface="+mn-ea"/>
          <a:cs typeface="+mn-cs"/>
        </a:defRPr>
      </a:lvl2pPr>
      <a:lvl3pPr marL="617220" indent="-171450" algn="l" rtl="0" eaLnBrk="1" latinLnBrk="0" hangingPunct="1">
        <a:spcBef>
          <a:spcPts val="375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ts val="225"/>
        </a:spcBef>
        <a:buClr>
          <a:schemeClr val="accent2"/>
        </a:buClr>
        <a:buSzPct val="70000"/>
        <a:buFont typeface="Wingdings"/>
        <a:buChar char="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rtl="0" eaLnBrk="1" latinLnBrk="0" hangingPunct="1">
        <a:spcBef>
          <a:spcPts val="225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ts val="225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05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37160" algn="l" rtl="0" eaLnBrk="1" latinLnBrk="0" hangingPunct="1">
        <a:spcBef>
          <a:spcPts val="225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05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1645920" indent="-137160" algn="l" rtl="0" eaLnBrk="1" latinLnBrk="0" hangingPunct="1">
        <a:spcBef>
          <a:spcPts val="225"/>
        </a:spcBef>
        <a:buClr>
          <a:srgbClr val="9FB8CD"/>
        </a:buClr>
        <a:buSzPct val="75000"/>
        <a:buFont typeface="Wingdings 3"/>
        <a:buChar char=""/>
        <a:defRPr kumimoji="0" lang="en-US" sz="9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customXml" Target="../ink/ink15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customXml" Target="../ink/ink1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6.xml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9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5.xml"/><Relationship Id="rId24" Type="http://schemas.openxmlformats.org/officeDocument/2006/relationships/image" Target="../media/image15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7.png"/><Relationship Id="rId10" Type="http://schemas.openxmlformats.org/officeDocument/2006/relationships/image" Target="../media/image8.png"/><Relationship Id="rId19" Type="http://schemas.openxmlformats.org/officeDocument/2006/relationships/customXml" Target="../ink/ink9.xml"/><Relationship Id="rId4" Type="http://schemas.openxmlformats.org/officeDocument/2006/relationships/image" Target="../media/image5.png"/><Relationship Id="rId9" Type="http://schemas.openxmlformats.org/officeDocument/2006/relationships/customXml" Target="../ink/ink4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customXml" Target="../ink/ink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Le principe de Le Chatelier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Chapitre 7.2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2646414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296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Exercices (p. 318)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p. 318 #1, 2, 3 – dernier cours.</a:t>
            </a:r>
          </a:p>
          <a:p>
            <a:r>
              <a:rPr lang="fr-CA" dirty="0"/>
              <a:t>p. 318 #4, 5, 10 (sauf </a:t>
            </a:r>
            <a:r>
              <a:rPr lang="fr-CA" dirty="0" err="1"/>
              <a:t>aug.pression</a:t>
            </a:r>
            <a:r>
              <a:rPr lang="fr-CA" dirty="0"/>
              <a:t>)</a:t>
            </a:r>
          </a:p>
          <a:p>
            <a:r>
              <a:rPr lang="fr-CA" dirty="0"/>
              <a:t>Finir p. 303 – CH7.1 si pas terminé (#1,5, 6, 8 à 10)</a:t>
            </a:r>
          </a:p>
        </p:txBody>
      </p:sp>
      <p:pic>
        <p:nvPicPr>
          <p:cNvPr id="1026" name="Picture 2" descr="C:\Users\Dave\Dropbox\CSA\Classification exercices V-B-N-NN\M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585" y="2667000"/>
            <a:ext cx="795283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5DD8BE01-DF7B-4334-8D48-FDEDB098DE46}"/>
                  </a:ext>
                </a:extLst>
              </p14:cNvPr>
              <p14:cNvContentPartPr/>
              <p14:nvPr/>
            </p14:nvContentPartPr>
            <p14:xfrm>
              <a:off x="2356054" y="1137762"/>
              <a:ext cx="272520" cy="59832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5DD8BE01-DF7B-4334-8D48-FDEDB098DE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8414" y="1120122"/>
                <a:ext cx="308160" cy="63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63C7E1ED-9B1E-4C6D-8871-F888417D134D}"/>
                  </a:ext>
                </a:extLst>
              </p14:cNvPr>
              <p14:cNvContentPartPr/>
              <p14:nvPr/>
            </p14:nvContentPartPr>
            <p14:xfrm>
              <a:off x="2145454" y="1166202"/>
              <a:ext cx="502200" cy="59436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63C7E1ED-9B1E-4C6D-8871-F888417D13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27814" y="1148562"/>
                <a:ext cx="537840" cy="63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751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3F1C1A-211C-42B6-BDAC-E7FD7AC36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1474"/>
            <a:ext cx="10972800" cy="609600"/>
          </a:xfrm>
        </p:spPr>
        <p:txBody>
          <a:bodyPr/>
          <a:lstStyle/>
          <a:p>
            <a:r>
              <a:rPr lang="fr-CA" dirty="0"/>
              <a:t>p.320 – Suivi/retour en classe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8E9C8D1-4983-4D72-A10D-CFC4E39B099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5029200"/>
                <a:ext cx="10972800" cy="1127760"/>
              </a:xfrm>
            </p:spPr>
            <p:txBody>
              <a:bodyPr/>
              <a:lstStyle/>
              <a:p>
                <a:r>
                  <a:rPr lang="fr-CA" dirty="0">
                    <a:sym typeface="Wingdings" panose="05000000000000000000" pitchFamily="2" charset="2"/>
                  </a:rPr>
                  <a:t>1. Perturbation :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↑</m:t>
                    </m:r>
                    <m:r>
                      <a:rPr lang="fr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𝑇</m:t>
                    </m:r>
                  </m:oMath>
                </a14:m>
                <a:r>
                  <a:rPr lang="fr-CA" b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		2. Pour s’opposer au changement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V</m:t>
                    </m:r>
                    <m:r>
                      <a:rPr lang="fr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𝑒𝑢𝑥</m:t>
                    </m:r>
                    <m:r>
                      <a:rPr lang="fr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____</m:t>
                    </m:r>
                    <m:r>
                      <a:rPr lang="fr-CA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𝑇</m:t>
                    </m:r>
                  </m:oMath>
                </a14:m>
                <a:endParaRPr lang="fr-CA" dirty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r>
                  <a:rPr lang="fr-CA" b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3. Réaction favorisée : 		4. [R] ________ et [P] _________</a:t>
                </a:r>
              </a:p>
              <a:p>
                <a:endParaRPr lang="fr-CA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8E9C8D1-4983-4D72-A10D-CFC4E39B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5029200"/>
                <a:ext cx="10972800" cy="1127760"/>
              </a:xfrm>
              <a:blipFill>
                <a:blip r:embed="rId2"/>
                <a:stretch>
                  <a:fillRect l="-500" t="-486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A4C77D92-DD5D-4B44-B8E5-F7A95F1CB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36486"/>
            <a:ext cx="11734800" cy="400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07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8897B2-0EBB-47DB-9D66-F5BEA5500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03480"/>
            <a:ext cx="10972800" cy="381000"/>
          </a:xfrm>
        </p:spPr>
        <p:txBody>
          <a:bodyPr>
            <a:normAutofit fontScale="90000"/>
          </a:bodyPr>
          <a:lstStyle/>
          <a:p>
            <a:r>
              <a:rPr lang="fr-CA" dirty="0"/>
              <a:t>p.318</a:t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99048C-FEAE-4B81-990D-09EC78B510B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D7DE55F-7550-4F9E-A4C8-85A2A37BF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92" y="878569"/>
            <a:ext cx="10363875" cy="54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78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Effet de la </a:t>
            </a:r>
            <a:r>
              <a:rPr lang="fr-CA" b="1" dirty="0">
                <a:solidFill>
                  <a:srgbClr val="7030A0"/>
                </a:solidFill>
              </a:rPr>
              <a:t>pression</a:t>
            </a:r>
            <a:r>
              <a:rPr lang="fr-CA" dirty="0"/>
              <a:t> (p.315)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Lorsqu’on </a:t>
            </a:r>
            <a:r>
              <a:rPr lang="fr-CA" dirty="0">
                <a:highlight>
                  <a:srgbClr val="FFFF00"/>
                </a:highlight>
              </a:rPr>
              <a:t>augmente la pression</a:t>
            </a:r>
            <a:r>
              <a:rPr lang="fr-CA" dirty="0"/>
              <a:t>, on va déplacer l’équilibre vers le côté de l’équation </a:t>
            </a:r>
            <a:r>
              <a:rPr lang="fr-CA" dirty="0">
                <a:solidFill>
                  <a:srgbClr val="7030A0"/>
                </a:solidFill>
              </a:rPr>
              <a:t>qui a le moins de particules de gaz</a:t>
            </a:r>
            <a:r>
              <a:rPr lang="fr-CA" dirty="0"/>
              <a:t>.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Moins de moles de gaz </a:t>
            </a:r>
            <a:r>
              <a:rPr lang="fr-CA" dirty="0">
                <a:sym typeface="Wingdings" panose="05000000000000000000" pitchFamily="2" charset="2"/>
              </a:rPr>
              <a:t> Moins de pression</a:t>
            </a:r>
          </a:p>
          <a:p>
            <a:pPr lvl="1"/>
            <a:r>
              <a:rPr lang="fr-CA" dirty="0">
                <a:sym typeface="Wingdings" panose="05000000000000000000" pitchFamily="2" charset="2"/>
              </a:rPr>
              <a:t>Comparer le nombre de moles de gaz de chaque coté de la réaction.</a:t>
            </a:r>
            <a:endParaRPr lang="fr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19400"/>
            <a:ext cx="4316544" cy="100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10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1492251"/>
            <a:ext cx="722947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"/>
            <a:ext cx="4724400" cy="11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943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71074"/>
            <a:ext cx="10115866" cy="435744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28C36BE3-B0AD-4E97-B993-39F8F79A94DE}"/>
                  </a:ext>
                </a:extLst>
              </p14:cNvPr>
              <p14:cNvContentPartPr/>
              <p14:nvPr/>
            </p14:nvContentPartPr>
            <p14:xfrm>
              <a:off x="7262854" y="1288242"/>
              <a:ext cx="2534040" cy="172080"/>
            </p14:xfrm>
          </p:contentPart>
        </mc:Choice>
        <mc:Fallback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28C36BE3-B0AD-4E97-B993-39F8F79A94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08854" y="1180242"/>
                <a:ext cx="264168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E19C1B06-69C4-488A-A718-C125B0948EA6}"/>
                  </a:ext>
                </a:extLst>
              </p14:cNvPr>
              <p14:cNvContentPartPr/>
              <p14:nvPr/>
            </p14:nvContentPartPr>
            <p14:xfrm>
              <a:off x="8503414" y="2499282"/>
              <a:ext cx="1355760" cy="132120"/>
            </p14:xfrm>
          </p:contentPart>
        </mc:Choice>
        <mc:Fallback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E19C1B06-69C4-488A-A718-C125B0948E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49774" y="2391642"/>
                <a:ext cx="146340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AD0B87E3-E99D-4DF2-9FE7-B65B2A0CDA4D}"/>
                  </a:ext>
                </a:extLst>
              </p14:cNvPr>
              <p14:cNvContentPartPr/>
              <p14:nvPr/>
            </p14:nvContentPartPr>
            <p14:xfrm>
              <a:off x="615814" y="2859282"/>
              <a:ext cx="1307880" cy="188640"/>
            </p14:xfrm>
          </p:contentPart>
        </mc:Choice>
        <mc:Fallback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AD0B87E3-E99D-4DF2-9FE7-B65B2A0CDA4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2174" y="2751642"/>
                <a:ext cx="1415520" cy="40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1892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796" y="228600"/>
            <a:ext cx="9057204" cy="393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05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Effet de la </a:t>
            </a:r>
            <a:r>
              <a:rPr lang="fr-CA" b="1" dirty="0">
                <a:solidFill>
                  <a:srgbClr val="7030A0"/>
                </a:solidFill>
              </a:rPr>
              <a:t>pression</a:t>
            </a:r>
            <a:r>
              <a:rPr lang="fr-CA" dirty="0"/>
              <a:t> (p.315)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Exemples – qu’est-ce qui va arriver si on … modifie la pression?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727205"/>
              </p:ext>
            </p:extLst>
          </p:nvPr>
        </p:nvGraphicFramePr>
        <p:xfrm>
          <a:off x="1600200" y="2133600"/>
          <a:ext cx="88392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r>
                        <a:rPr lang="fr-CA" dirty="0"/>
                        <a:t>#1- AUGMENTATION</a:t>
                      </a:r>
                      <a:r>
                        <a:rPr lang="fr-CA" baseline="0" dirty="0"/>
                        <a:t> de pression</a:t>
                      </a:r>
                    </a:p>
                    <a:p>
                      <a:endParaRPr lang="fr-CA" dirty="0"/>
                    </a:p>
                    <a:p>
                      <a:endParaRPr lang="fr-CA" dirty="0"/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DIMINUTION de pression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fr-CA" dirty="0"/>
                        <a:t>#2- Quoi</a:t>
                      </a:r>
                      <a:r>
                        <a:rPr lang="fr-CA" baseline="0" dirty="0"/>
                        <a:t> faire pour s’opposer à la perturbation ?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fr-CA" dirty="0"/>
                        <a:t>#3- Quelle réaction sera favorisée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fr-CA" dirty="0"/>
                        <a:t>#4 - Effet</a:t>
                      </a:r>
                      <a:r>
                        <a:rPr lang="fr-CA" baseline="0" dirty="0"/>
                        <a:t> sur la [ R ] et la [ P ] ?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2590800"/>
            <a:ext cx="316121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2598174"/>
            <a:ext cx="316121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066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Perturber l’équilibre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b="1" i="1" dirty="0">
                <a:solidFill>
                  <a:srgbClr val="0070C0"/>
                </a:solidFill>
              </a:rPr>
              <a:t>Variation de concentration </a:t>
            </a:r>
            <a:r>
              <a:rPr lang="fr-CA" dirty="0"/>
              <a:t>d’un réactif</a:t>
            </a:r>
          </a:p>
          <a:p>
            <a:r>
              <a:rPr lang="fr-CA" b="1" i="1" dirty="0">
                <a:solidFill>
                  <a:srgbClr val="0070C0"/>
                </a:solidFill>
              </a:rPr>
              <a:t>Variation de concentration </a:t>
            </a:r>
            <a:r>
              <a:rPr lang="fr-CA" dirty="0"/>
              <a:t>d’un produit</a:t>
            </a:r>
          </a:p>
          <a:p>
            <a:r>
              <a:rPr lang="fr-CA" b="1" i="1" dirty="0">
                <a:solidFill>
                  <a:srgbClr val="00B050"/>
                </a:solidFill>
              </a:rPr>
              <a:t>Variation de température</a:t>
            </a:r>
          </a:p>
          <a:p>
            <a:r>
              <a:rPr lang="fr-CA" b="1" i="1" dirty="0">
                <a:solidFill>
                  <a:srgbClr val="7030A0"/>
                </a:solidFill>
              </a:rPr>
              <a:t>Variation de pression</a:t>
            </a:r>
          </a:p>
          <a:p>
            <a:r>
              <a:rPr lang="fr-CA" b="1" i="1" strike="sngStrike" dirty="0">
                <a:solidFill>
                  <a:srgbClr val="C00000"/>
                </a:solidFill>
              </a:rPr>
              <a:t>Présence d’un catalyseur </a:t>
            </a:r>
            <a:r>
              <a:rPr lang="fr-CA" b="1" i="1" dirty="0">
                <a:solidFill>
                  <a:srgbClr val="C00000"/>
                </a:solidFill>
              </a:rPr>
              <a:t> (PAS D’EFFET)</a:t>
            </a:r>
            <a:endParaRPr lang="fr-CA" b="1" i="1" strike="sngStrike" dirty="0">
              <a:solidFill>
                <a:srgbClr val="C00000"/>
              </a:solidFill>
            </a:endParaRPr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1247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Exercices (p. 318)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p. 318 #1, 3</a:t>
            </a:r>
          </a:p>
          <a:p>
            <a:r>
              <a:rPr lang="fr-CA" dirty="0"/>
              <a:t>p. 318 #2, 4 à 10</a:t>
            </a:r>
          </a:p>
          <a:p>
            <a:r>
              <a:rPr lang="fr-CA" dirty="0"/>
              <a:t>Finir p. 303 – CH7.1 si pas terminé (#1 à 6)</a:t>
            </a:r>
          </a:p>
        </p:txBody>
      </p:sp>
      <p:pic>
        <p:nvPicPr>
          <p:cNvPr id="1026" name="Picture 2" descr="C:\Users\Dave\Dropbox\CSA\Classification exercices V-B-N-NN\M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585" y="2667000"/>
            <a:ext cx="795283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771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130175"/>
            <a:ext cx="8839200" cy="990600"/>
          </a:xfrm>
        </p:spPr>
        <p:txBody>
          <a:bodyPr>
            <a:normAutofit/>
          </a:bodyPr>
          <a:lstStyle/>
          <a:p>
            <a:r>
              <a:rPr lang="fr-CA" dirty="0"/>
              <a:t>Révision – 4 étapes de résolution – p.307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209CB4-B6F3-4613-A070-9D4A71F0F36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8229600" cy="49371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A" b="1" dirty="0">
                <a:solidFill>
                  <a:srgbClr val="0070C0"/>
                </a:solidFill>
              </a:rPr>
              <a:t>Identifie la perturbation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Identifie ce que le système va tenter de faire pour s’opposer au changement.</a:t>
            </a:r>
          </a:p>
          <a:p>
            <a:pPr marL="514350" indent="-514350">
              <a:buFont typeface="+mj-lt"/>
              <a:buAutoNum type="arabicPeriod"/>
            </a:pPr>
            <a:r>
              <a:rPr lang="fr-CA" b="1" dirty="0">
                <a:solidFill>
                  <a:srgbClr val="00B050"/>
                </a:solidFill>
              </a:rPr>
              <a:t>Identifie si la réaction directe ou inverse sera favorisée </a:t>
            </a:r>
            <a:r>
              <a:rPr lang="fr-CA" dirty="0"/>
              <a:t>pour que le changement désiré (étape 2) ait lieu.</a:t>
            </a:r>
          </a:p>
          <a:p>
            <a:pPr marL="514350" indent="-514350">
              <a:buFont typeface="+mj-lt"/>
              <a:buAutoNum type="arabicPeriod"/>
            </a:pPr>
            <a:r>
              <a:rPr lang="fr-CA" b="1" dirty="0">
                <a:solidFill>
                  <a:srgbClr val="7030A0"/>
                </a:solidFill>
              </a:rPr>
              <a:t>Analyse le changement de concentration des réactifs et des produits</a:t>
            </a:r>
            <a:r>
              <a:rPr lang="fr-CA" dirty="0"/>
              <a:t> afin de revenir à l’état d’équilibre.</a:t>
            </a:r>
          </a:p>
        </p:txBody>
      </p:sp>
    </p:spTree>
    <p:extLst>
      <p:ext uri="{BB962C8B-B14F-4D97-AF65-F5344CB8AC3E}">
        <p14:creationId xmlns:p14="http://schemas.microsoft.com/office/powerpoint/2010/main" val="393181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Révision – dernier cours…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sz="2800" dirty="0"/>
              <a:t>Qu’est-ce qui arrive si on _______ </a:t>
            </a:r>
          </a:p>
          <a:p>
            <a:pPr marL="0" indent="0">
              <a:buNone/>
            </a:pPr>
            <a:r>
              <a:rPr lang="fr-CA" sz="2800" dirty="0"/>
              <a:t>                  la concentration de ______?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0" t="3205" r="25546" b="83209"/>
          <a:stretch/>
        </p:blipFill>
        <p:spPr bwMode="auto">
          <a:xfrm>
            <a:off x="762000" y="2285999"/>
            <a:ext cx="4343400" cy="67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3421380"/>
            <a:ext cx="6172200" cy="22174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 defTabSz="685800">
              <a:spcBef>
                <a:spcPts val="450"/>
              </a:spcBef>
              <a:buClr>
                <a:srgbClr val="727CA3"/>
              </a:buClr>
              <a:buFont typeface="+mj-lt"/>
              <a:buAutoNum type="arabicPeriod"/>
            </a:pPr>
            <a:r>
              <a:rPr lang="fr-CA" sz="2800" dirty="0">
                <a:solidFill>
                  <a:prstClr val="black"/>
                </a:solidFill>
                <a:latin typeface="Gill Sans MT"/>
              </a:rPr>
              <a:t>Perturbation?  </a:t>
            </a:r>
          </a:p>
          <a:p>
            <a:pPr marL="385763" indent="-385763" defTabSz="685800">
              <a:spcBef>
                <a:spcPts val="450"/>
              </a:spcBef>
              <a:buClr>
                <a:srgbClr val="727CA3"/>
              </a:buClr>
              <a:buFont typeface="+mj-lt"/>
              <a:buAutoNum type="arabicPeriod"/>
            </a:pPr>
            <a:r>
              <a:rPr lang="fr-CA" sz="2800" dirty="0">
                <a:solidFill>
                  <a:prstClr val="black"/>
                </a:solidFill>
                <a:latin typeface="Gill Sans MT"/>
              </a:rPr>
              <a:t>Système va vouloir? </a:t>
            </a:r>
          </a:p>
          <a:p>
            <a:pPr marL="385763" indent="-385763" defTabSz="685800">
              <a:spcBef>
                <a:spcPts val="450"/>
              </a:spcBef>
              <a:buClr>
                <a:srgbClr val="727CA3"/>
              </a:buClr>
              <a:buFont typeface="+mj-lt"/>
              <a:buAutoNum type="arabicPeriod"/>
            </a:pPr>
            <a:r>
              <a:rPr lang="fr-CA" sz="2800" dirty="0">
                <a:solidFill>
                  <a:prstClr val="black"/>
                </a:solidFill>
                <a:latin typeface="Gill Sans MT"/>
              </a:rPr>
              <a:t>Réaction favorisée? </a:t>
            </a:r>
          </a:p>
          <a:p>
            <a:pPr marL="385763" indent="-385763" defTabSz="685800">
              <a:spcBef>
                <a:spcPts val="450"/>
              </a:spcBef>
              <a:buClr>
                <a:srgbClr val="727CA3"/>
              </a:buClr>
              <a:buFont typeface="+mj-lt"/>
              <a:buAutoNum type="arabicPeriod"/>
            </a:pPr>
            <a:r>
              <a:rPr lang="fr-CA" sz="2800" dirty="0">
                <a:solidFill>
                  <a:prstClr val="black"/>
                </a:solidFill>
                <a:latin typeface="Gill Sans MT"/>
              </a:rPr>
              <a:t>Variation de la [ R ] et[ P ]? </a:t>
            </a:r>
          </a:p>
        </p:txBody>
      </p:sp>
    </p:spTree>
    <p:extLst>
      <p:ext uri="{BB962C8B-B14F-4D97-AF65-F5344CB8AC3E}">
        <p14:creationId xmlns:p14="http://schemas.microsoft.com/office/powerpoint/2010/main" val="3262692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Révision – Effet de la [  ]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33944"/>
            <a:ext cx="10316590" cy="3962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F3CFF92E-982B-43BB-8B98-03B9EBA6C668}"/>
                  </a:ext>
                </a:extLst>
              </p14:cNvPr>
              <p14:cNvContentPartPr/>
              <p14:nvPr/>
            </p14:nvContentPartPr>
            <p14:xfrm>
              <a:off x="5125680" y="2441520"/>
              <a:ext cx="183600" cy="389520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F3CFF92E-982B-43BB-8B98-03B9EBA6C6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09840" y="2378160"/>
                <a:ext cx="214920" cy="40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3BFCAB33-FDB9-46D4-B609-2DC67D76E0DB}"/>
                  </a:ext>
                </a:extLst>
              </p14:cNvPr>
              <p14:cNvContentPartPr/>
              <p14:nvPr/>
            </p14:nvContentPartPr>
            <p14:xfrm>
              <a:off x="472320" y="4148640"/>
              <a:ext cx="36360" cy="46476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3BFCAB33-FDB9-46D4-B609-2DC67D76E0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6480" y="4085280"/>
                <a:ext cx="67680" cy="5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F97BFF6B-F34F-4083-B69E-C812D9C5D28F}"/>
                  </a:ext>
                </a:extLst>
              </p14:cNvPr>
              <p14:cNvContentPartPr/>
              <p14:nvPr/>
            </p14:nvContentPartPr>
            <p14:xfrm>
              <a:off x="328320" y="4093920"/>
              <a:ext cx="556200" cy="60588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F97BFF6B-F34F-4083-B69E-C812D9C5D28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2480" y="4030560"/>
                <a:ext cx="587520" cy="73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728F78E1-97C0-45C1-8B2F-336050CEEF15}"/>
                  </a:ext>
                </a:extLst>
              </p14:cNvPr>
              <p14:cNvContentPartPr/>
              <p14:nvPr/>
            </p14:nvContentPartPr>
            <p14:xfrm>
              <a:off x="5722560" y="4202640"/>
              <a:ext cx="117000" cy="48636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728F78E1-97C0-45C1-8B2F-336050CEEF1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06720" y="4139280"/>
                <a:ext cx="148320" cy="6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B7A26515-CA57-4AAA-B582-3ACF8EE98644}"/>
                  </a:ext>
                </a:extLst>
              </p14:cNvPr>
              <p14:cNvContentPartPr/>
              <p14:nvPr/>
            </p14:nvContentPartPr>
            <p14:xfrm>
              <a:off x="5675400" y="4203000"/>
              <a:ext cx="496800" cy="27936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B7A26515-CA57-4AAA-B582-3ACF8EE9864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59560" y="4139640"/>
                <a:ext cx="52812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320E5CD2-DD33-4AF3-A8D9-A0C7B9B92269}"/>
                  </a:ext>
                </a:extLst>
              </p14:cNvPr>
              <p14:cNvContentPartPr/>
              <p14:nvPr/>
            </p14:nvContentPartPr>
            <p14:xfrm>
              <a:off x="2280600" y="4238640"/>
              <a:ext cx="211320" cy="29088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320E5CD2-DD33-4AF3-A8D9-A0C7B9B9226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64760" y="4175280"/>
                <a:ext cx="24264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6AFB1797-3AE5-42F2-9D51-DD2B73FDA4CF}"/>
                  </a:ext>
                </a:extLst>
              </p14:cNvPr>
              <p14:cNvContentPartPr/>
              <p14:nvPr/>
            </p14:nvContentPartPr>
            <p14:xfrm>
              <a:off x="1914840" y="4930560"/>
              <a:ext cx="216000" cy="28332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6AFB1797-3AE5-42F2-9D51-DD2B73FDA4C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99000" y="4867200"/>
                <a:ext cx="24732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CB8E87BB-966C-4CB3-9741-EAF41816EAA5}"/>
                  </a:ext>
                </a:extLst>
              </p14:cNvPr>
              <p14:cNvContentPartPr/>
              <p14:nvPr/>
            </p14:nvContentPartPr>
            <p14:xfrm>
              <a:off x="2247480" y="5625000"/>
              <a:ext cx="261000" cy="26244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CB8E87BB-966C-4CB3-9741-EAF41816EAA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31640" y="5561640"/>
                <a:ext cx="29232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88E69A7A-A062-41F9-B8E4-6DD8EF145447}"/>
                  </a:ext>
                </a:extLst>
              </p14:cNvPr>
              <p14:cNvContentPartPr/>
              <p14:nvPr/>
            </p14:nvContentPartPr>
            <p14:xfrm>
              <a:off x="7640280" y="3580200"/>
              <a:ext cx="246960" cy="28548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88E69A7A-A062-41F9-B8E4-6DD8EF14544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24440" y="3516840"/>
                <a:ext cx="27828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20A7B173-8BA9-4507-80D7-13C35B818371}"/>
                  </a:ext>
                </a:extLst>
              </p14:cNvPr>
              <p14:cNvContentPartPr/>
              <p14:nvPr/>
            </p14:nvContentPartPr>
            <p14:xfrm>
              <a:off x="8002800" y="4249800"/>
              <a:ext cx="267120" cy="28476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20A7B173-8BA9-4507-80D7-13C35B81837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986960" y="4186440"/>
                <a:ext cx="29844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9F1D8EF0-256D-4C40-ADA6-B383A9E5CBF8}"/>
                  </a:ext>
                </a:extLst>
              </p14:cNvPr>
              <p14:cNvContentPartPr/>
              <p14:nvPr/>
            </p14:nvContentPartPr>
            <p14:xfrm>
              <a:off x="7656120" y="4943520"/>
              <a:ext cx="230400" cy="27000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9F1D8EF0-256D-4C40-ADA6-B383A9E5CBF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40280" y="4880160"/>
                <a:ext cx="26172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E66557A7-A556-4DB4-BE22-9F8D70773D72}"/>
                  </a:ext>
                </a:extLst>
              </p14:cNvPr>
              <p14:cNvContentPartPr/>
              <p14:nvPr/>
            </p14:nvContentPartPr>
            <p14:xfrm>
              <a:off x="8026200" y="5620320"/>
              <a:ext cx="242280" cy="29232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E66557A7-A556-4DB4-BE22-9F8D70773D7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010360" y="5556960"/>
                <a:ext cx="27360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Encre 16">
                <a:extLst>
                  <a:ext uri="{FF2B5EF4-FFF2-40B4-BE49-F238E27FC236}">
                    <a16:creationId xmlns:a16="http://schemas.microsoft.com/office/drawing/2014/main" id="{1EECA037-7BF5-4824-9E66-59B3CE5714C1}"/>
                  </a:ext>
                </a:extLst>
              </p14:cNvPr>
              <p14:cNvContentPartPr/>
              <p14:nvPr/>
            </p14:nvContentPartPr>
            <p14:xfrm>
              <a:off x="1177920" y="3436920"/>
              <a:ext cx="5373000" cy="1752480"/>
            </p14:xfrm>
          </p:contentPart>
        </mc:Choice>
        <mc:Fallback xmlns="">
          <p:pic>
            <p:nvPicPr>
              <p:cNvPr id="17" name="Encre 16">
                <a:extLst>
                  <a:ext uri="{FF2B5EF4-FFF2-40B4-BE49-F238E27FC236}">
                    <a16:creationId xmlns:a16="http://schemas.microsoft.com/office/drawing/2014/main" id="{1EECA037-7BF5-4824-9E66-59B3CE5714C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68560" y="3427560"/>
                <a:ext cx="5391720" cy="177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1557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Perturber l’équilibre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Variation de concentration d’un réactif</a:t>
            </a:r>
          </a:p>
          <a:p>
            <a:r>
              <a:rPr lang="fr-CA" dirty="0"/>
              <a:t>Variation de concentration d’un produit</a:t>
            </a:r>
          </a:p>
          <a:p>
            <a:r>
              <a:rPr lang="fr-CA" b="1" i="1" dirty="0">
                <a:solidFill>
                  <a:srgbClr val="00B050"/>
                </a:solidFill>
              </a:rPr>
              <a:t>Variation de température – p.312</a:t>
            </a:r>
          </a:p>
          <a:p>
            <a:r>
              <a:rPr lang="fr-CA" dirty="0"/>
              <a:t>Variation de pression</a:t>
            </a:r>
          </a:p>
          <a:p>
            <a:endParaRPr lang="fr-CA" dirty="0"/>
          </a:p>
          <a:p>
            <a:r>
              <a:rPr lang="fr-CA" dirty="0"/>
              <a:t>Ces quatre modifications auront un impact sur l’équilibre entre la vitesse directe et la vitesse inverse</a:t>
            </a:r>
          </a:p>
          <a:p>
            <a:endParaRPr lang="fr-C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53000"/>
            <a:ext cx="52863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6" y="5562601"/>
            <a:ext cx="52578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86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Rappel: enthalpie de réaction – p.313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10972800" cy="4937760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E</a:t>
            </a:r>
            <a:r>
              <a:rPr lang="fr-CA" b="1" dirty="0">
                <a:solidFill>
                  <a:srgbClr val="00B050"/>
                </a:solidFill>
              </a:rPr>
              <a:t>n</a:t>
            </a:r>
            <a:r>
              <a:rPr lang="fr-CA" dirty="0"/>
              <a:t>dothermique – énergie va à l’i</a:t>
            </a:r>
            <a:r>
              <a:rPr lang="fr-CA" b="1" dirty="0">
                <a:solidFill>
                  <a:srgbClr val="00B050"/>
                </a:solidFill>
              </a:rPr>
              <a:t>n</a:t>
            </a:r>
            <a:r>
              <a:rPr lang="fr-CA" dirty="0"/>
              <a:t>térieur de la réaction</a:t>
            </a:r>
          </a:p>
          <a:p>
            <a:pPr lvl="1"/>
            <a:r>
              <a:rPr lang="el-GR" dirty="0"/>
              <a:t>Δ</a:t>
            </a:r>
            <a:r>
              <a:rPr lang="en-US" dirty="0"/>
              <a:t>H&gt;0 (</a:t>
            </a:r>
            <a:r>
              <a:rPr lang="en-US" dirty="0" err="1"/>
              <a:t>positif</a:t>
            </a:r>
            <a:r>
              <a:rPr lang="en-US" dirty="0"/>
              <a:t>)</a:t>
            </a:r>
          </a:p>
          <a:p>
            <a:r>
              <a:rPr lang="fr-CA" b="1" dirty="0">
                <a:solidFill>
                  <a:srgbClr val="00B050"/>
                </a:solidFill>
              </a:rPr>
              <a:t>Ex</a:t>
            </a:r>
            <a:r>
              <a:rPr lang="fr-CA" dirty="0"/>
              <a:t>othermique – énergie va à l’</a:t>
            </a:r>
            <a:r>
              <a:rPr lang="fr-CA" b="1" dirty="0">
                <a:solidFill>
                  <a:srgbClr val="00B050"/>
                </a:solidFill>
              </a:rPr>
              <a:t>ex</a:t>
            </a:r>
            <a:r>
              <a:rPr lang="fr-CA" dirty="0"/>
              <a:t>térieur de la réaction</a:t>
            </a:r>
          </a:p>
          <a:p>
            <a:pPr lvl="1"/>
            <a:r>
              <a:rPr lang="el-GR" dirty="0"/>
              <a:t>Δ</a:t>
            </a:r>
            <a:r>
              <a:rPr lang="en-US" dirty="0"/>
              <a:t>H&lt;0 (</a:t>
            </a:r>
            <a:r>
              <a:rPr lang="en-US" dirty="0" err="1"/>
              <a:t>négatif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fr-CA" dirty="0"/>
              <a:t>Écrire une équation thermique:</a:t>
            </a:r>
          </a:p>
          <a:p>
            <a:r>
              <a:rPr lang="en-US" dirty="0"/>
              <a:t>					</a:t>
            </a:r>
            <a:r>
              <a:rPr lang="el-GR" sz="2400" dirty="0"/>
              <a:t>Δ</a:t>
            </a:r>
            <a:r>
              <a:rPr lang="en-US" sz="2400" dirty="0"/>
              <a:t>H = +26,5 kJ/mol HI</a:t>
            </a:r>
          </a:p>
          <a:p>
            <a:endParaRPr lang="en-US" dirty="0"/>
          </a:p>
          <a:p>
            <a:endParaRPr lang="en-US" dirty="0"/>
          </a:p>
          <a:p>
            <a:endParaRPr lang="fr-CA" dirty="0"/>
          </a:p>
          <a:p>
            <a:endParaRPr lang="fr-C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5" t="-737" r="24911" b="82801"/>
          <a:stretch/>
        </p:blipFill>
        <p:spPr bwMode="auto">
          <a:xfrm>
            <a:off x="838200" y="4047996"/>
            <a:ext cx="3485339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0"/>
            <a:ext cx="4355973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35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Effet de la </a:t>
            </a:r>
            <a:r>
              <a:rPr lang="fr-CA" b="1" dirty="0">
                <a:solidFill>
                  <a:srgbClr val="00B050"/>
                </a:solidFill>
              </a:rPr>
              <a:t>température</a:t>
            </a:r>
            <a:r>
              <a:rPr lang="fr-CA" dirty="0"/>
              <a:t> (p.313)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219200"/>
            <a:ext cx="3866554" cy="4937760"/>
          </a:xfrm>
        </p:spPr>
        <p:txBody>
          <a:bodyPr/>
          <a:lstStyle/>
          <a:p>
            <a:r>
              <a:rPr lang="fr-CA" dirty="0"/>
              <a:t>Explique dans tes mots la variation de couleur dans le système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5" t="-737" r="24911" b="82801"/>
          <a:stretch/>
        </p:blipFill>
        <p:spPr bwMode="auto">
          <a:xfrm>
            <a:off x="6009296" y="1143000"/>
            <a:ext cx="4201505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072" y="2057400"/>
            <a:ext cx="3767328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733676"/>
            <a:ext cx="70961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401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Effet de la </a:t>
            </a:r>
            <a:r>
              <a:rPr lang="fr-CA" b="1" dirty="0">
                <a:solidFill>
                  <a:srgbClr val="00B050"/>
                </a:solidFill>
              </a:rPr>
              <a:t>température</a:t>
            </a:r>
            <a:r>
              <a:rPr lang="fr-CA" dirty="0"/>
              <a:t> (p.313)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endParaRPr lang="fr-CA" dirty="0"/>
              </a:p>
              <a:p>
                <a:endParaRPr lang="fr-CA" dirty="0"/>
              </a:p>
              <a:p>
                <a:endParaRPr lang="fr-CA" dirty="0"/>
              </a:p>
              <a:p>
                <a:r>
                  <a:rPr lang="fr-CA" dirty="0"/>
                  <a:t>** Réaction ENDO </a:t>
                </a:r>
              </a:p>
              <a:p>
                <a:r>
                  <a:rPr lang="fr-CA" dirty="0">
                    <a:sym typeface="Wingdings" panose="05000000000000000000" pitchFamily="2" charset="2"/>
                  </a:rPr>
                  <a:t>1. Perturbation : </a:t>
                </a:r>
                <a14:m>
                  <m:oMath xmlns:m="http://schemas.openxmlformats.org/officeDocument/2006/math">
                    <m:r>
                      <a:rPr lang="fr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↓</m:t>
                    </m:r>
                    <m:r>
                      <a:rPr lang="fr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𝑇</m:t>
                    </m:r>
                  </m:oMath>
                </a14:m>
                <a:endParaRPr lang="fr-CA" b="0" dirty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r>
                  <a:rPr lang="fr-CA" b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2. Pour s’opposer au changement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V</m:t>
                    </m:r>
                    <m:r>
                      <a:rPr lang="fr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𝑒𝑢𝑥</m:t>
                    </m:r>
                    <m:r>
                      <a:rPr lang="fr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↑</m:t>
                    </m:r>
                    <m:r>
                      <a:rPr lang="fr-CA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𝑇</m:t>
                    </m:r>
                  </m:oMath>
                </a14:m>
                <a:r>
                  <a:rPr lang="fr-CA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- Produire de l’énergie/Chaleur</a:t>
                </a:r>
              </a:p>
              <a:p>
                <a:r>
                  <a:rPr lang="fr-CA" b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3. Réaction favorisée : </a:t>
                </a:r>
                <a:r>
                  <a:rPr lang="fr-CA" b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l’EXOthermique</a:t>
                </a:r>
                <a:r>
                  <a:rPr lang="fr-CA" b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donc la </a:t>
                </a:r>
                <a:r>
                  <a:rPr lang="fr-CA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réaction i</a:t>
                </a:r>
                <a:r>
                  <a:rPr lang="fr-CA" b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nverse.</a:t>
                </a:r>
              </a:p>
              <a:p>
                <a:r>
                  <a:rPr lang="fr-CA" b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4. [R] Augmente et [P] Diminue</a:t>
                </a:r>
              </a:p>
              <a:p>
                <a:endParaRPr lang="fr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628" y="1090863"/>
            <a:ext cx="423824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5970671" y="1662363"/>
            <a:ext cx="533400" cy="838200"/>
            <a:chOff x="2743200" y="5029200"/>
            <a:chExt cx="533400" cy="838200"/>
          </a:xfrm>
        </p:grpSpPr>
        <p:sp>
          <p:nvSpPr>
            <p:cNvPr id="4" name="Flèche vers le haut 3"/>
            <p:cNvSpPr/>
            <p:nvPr/>
          </p:nvSpPr>
          <p:spPr>
            <a:xfrm>
              <a:off x="2838450" y="5181600"/>
              <a:ext cx="342900" cy="533400"/>
            </a:xfrm>
            <a:prstGeom prst="upArrow">
              <a:avLst>
                <a:gd name="adj1" fmla="val 27778"/>
                <a:gd name="adj2" fmla="val 6944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" name="Ellipse 4"/>
            <p:cNvSpPr/>
            <p:nvPr/>
          </p:nvSpPr>
          <p:spPr>
            <a:xfrm>
              <a:off x="2743200" y="5029200"/>
              <a:ext cx="533400" cy="8382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5856371" y="1597993"/>
            <a:ext cx="762000" cy="914400"/>
            <a:chOff x="1905000" y="5410200"/>
            <a:chExt cx="762000" cy="914400"/>
          </a:xfrm>
        </p:grpSpPr>
        <p:sp>
          <p:nvSpPr>
            <p:cNvPr id="10" name="Rectangle 9"/>
            <p:cNvSpPr/>
            <p:nvPr/>
          </p:nvSpPr>
          <p:spPr>
            <a:xfrm>
              <a:off x="1905000" y="5410200"/>
              <a:ext cx="7620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grpSp>
          <p:nvGrpSpPr>
            <p:cNvPr id="6" name="Groupe 5"/>
            <p:cNvGrpSpPr/>
            <p:nvPr/>
          </p:nvGrpSpPr>
          <p:grpSpPr>
            <a:xfrm>
              <a:off x="2019300" y="5471160"/>
              <a:ext cx="533400" cy="838200"/>
              <a:chOff x="3943350" y="5029200"/>
              <a:chExt cx="533400" cy="838200"/>
            </a:xfrm>
          </p:grpSpPr>
          <p:sp>
            <p:nvSpPr>
              <p:cNvPr id="7" name="Flèche vers le haut 6"/>
              <p:cNvSpPr/>
              <p:nvPr/>
            </p:nvSpPr>
            <p:spPr>
              <a:xfrm flipV="1">
                <a:off x="4038600" y="5181600"/>
                <a:ext cx="342900" cy="533400"/>
              </a:xfrm>
              <a:prstGeom prst="upArrow">
                <a:avLst>
                  <a:gd name="adj1" fmla="val 27778"/>
                  <a:gd name="adj2" fmla="val 69444"/>
                </a:avLst>
              </a:prstGeom>
              <a:solidFill>
                <a:srgbClr val="00B0F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8" name="Ellipse 7"/>
              <p:cNvSpPr/>
              <p:nvPr/>
            </p:nvSpPr>
            <p:spPr>
              <a:xfrm>
                <a:off x="3943350" y="5029200"/>
                <a:ext cx="533400" cy="838200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6495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Effet de la </a:t>
            </a:r>
            <a:r>
              <a:rPr lang="fr-CA" b="1" dirty="0">
                <a:solidFill>
                  <a:srgbClr val="00B050"/>
                </a:solidFill>
              </a:rPr>
              <a:t>température</a:t>
            </a:r>
            <a:r>
              <a:rPr lang="fr-CA" dirty="0"/>
              <a:t> (p.313)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endParaRPr lang="fr-CA" dirty="0"/>
              </a:p>
              <a:p>
                <a:endParaRPr lang="fr-CA" dirty="0"/>
              </a:p>
              <a:p>
                <a:endParaRPr lang="fr-CA" dirty="0"/>
              </a:p>
              <a:p>
                <a:r>
                  <a:rPr lang="fr-CA" dirty="0"/>
                  <a:t>** Réaction ENDO </a:t>
                </a:r>
              </a:p>
              <a:p>
                <a:r>
                  <a:rPr lang="fr-CA" dirty="0">
                    <a:sym typeface="Wingdings" panose="05000000000000000000" pitchFamily="2" charset="2"/>
                  </a:rPr>
                  <a:t>1. Perturbation :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↑</m:t>
                    </m:r>
                    <m:r>
                      <a:rPr lang="fr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𝑇</m:t>
                    </m:r>
                  </m:oMath>
                </a14:m>
                <a:endParaRPr lang="fr-CA" b="0" dirty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r>
                  <a:rPr lang="fr-CA" b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2. Pour s’opposer au changement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V</m:t>
                    </m:r>
                    <m:r>
                      <a:rPr lang="fr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𝑒𝑢𝑥</m:t>
                    </m:r>
                    <m:r>
                      <a:rPr lang="fr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____</m:t>
                    </m:r>
                    <m:r>
                      <a:rPr lang="fr-CA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𝑇</m:t>
                    </m:r>
                  </m:oMath>
                </a14:m>
                <a:endParaRPr lang="fr-CA" dirty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r>
                  <a:rPr lang="fr-CA" b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3. Réaction favorisée : </a:t>
                </a:r>
              </a:p>
              <a:p>
                <a:r>
                  <a:rPr lang="fr-CA" b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4. [R] ________ et [P] _________</a:t>
                </a:r>
              </a:p>
              <a:p>
                <a:endParaRPr lang="fr-CA" dirty="0"/>
              </a:p>
              <a:p>
                <a:pPr marL="0" indent="0">
                  <a:buNone/>
                </a:pPr>
                <a:endParaRPr lang="fr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628" y="1090863"/>
            <a:ext cx="423824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5970671" y="1662363"/>
            <a:ext cx="533400" cy="838200"/>
            <a:chOff x="2743200" y="5029200"/>
            <a:chExt cx="533400" cy="838200"/>
          </a:xfrm>
        </p:grpSpPr>
        <p:sp>
          <p:nvSpPr>
            <p:cNvPr id="4" name="Flèche vers le haut 3"/>
            <p:cNvSpPr/>
            <p:nvPr/>
          </p:nvSpPr>
          <p:spPr>
            <a:xfrm>
              <a:off x="2838450" y="5181600"/>
              <a:ext cx="342900" cy="533400"/>
            </a:xfrm>
            <a:prstGeom prst="upArrow">
              <a:avLst>
                <a:gd name="adj1" fmla="val 27778"/>
                <a:gd name="adj2" fmla="val 6944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" name="Ellipse 4"/>
            <p:cNvSpPr/>
            <p:nvPr/>
          </p:nvSpPr>
          <p:spPr>
            <a:xfrm>
              <a:off x="2743200" y="5029200"/>
              <a:ext cx="533400" cy="8382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5856371" y="1597993"/>
            <a:ext cx="762000" cy="914400"/>
            <a:chOff x="1905000" y="5410200"/>
            <a:chExt cx="762000" cy="914400"/>
          </a:xfrm>
        </p:grpSpPr>
        <p:sp>
          <p:nvSpPr>
            <p:cNvPr id="10" name="Rectangle 9"/>
            <p:cNvSpPr/>
            <p:nvPr/>
          </p:nvSpPr>
          <p:spPr>
            <a:xfrm>
              <a:off x="1905000" y="5410200"/>
              <a:ext cx="7620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grpSp>
          <p:nvGrpSpPr>
            <p:cNvPr id="6" name="Groupe 5"/>
            <p:cNvGrpSpPr/>
            <p:nvPr/>
          </p:nvGrpSpPr>
          <p:grpSpPr>
            <a:xfrm>
              <a:off x="2019300" y="5471160"/>
              <a:ext cx="533400" cy="838200"/>
              <a:chOff x="3943350" y="5029200"/>
              <a:chExt cx="533400" cy="838200"/>
            </a:xfrm>
          </p:grpSpPr>
          <p:sp>
            <p:nvSpPr>
              <p:cNvPr id="7" name="Flèche vers le haut 6"/>
              <p:cNvSpPr/>
              <p:nvPr/>
            </p:nvSpPr>
            <p:spPr>
              <a:xfrm flipV="1">
                <a:off x="4038600" y="5181600"/>
                <a:ext cx="342900" cy="533400"/>
              </a:xfrm>
              <a:prstGeom prst="upArrow">
                <a:avLst>
                  <a:gd name="adj1" fmla="val 27778"/>
                  <a:gd name="adj2" fmla="val 69444"/>
                </a:avLst>
              </a:prstGeom>
              <a:solidFill>
                <a:srgbClr val="00B0F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8" name="Ellipse 7"/>
              <p:cNvSpPr/>
              <p:nvPr/>
            </p:nvSpPr>
            <p:spPr>
              <a:xfrm>
                <a:off x="3943350" y="5029200"/>
                <a:ext cx="533400" cy="838200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31867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795</TotalTime>
  <Words>627</Words>
  <Application>Microsoft Office PowerPoint</Application>
  <PresentationFormat>Grand écran</PresentationFormat>
  <Paragraphs>88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Bookman Old Style</vt:lpstr>
      <vt:lpstr>Calibri</vt:lpstr>
      <vt:lpstr>Cambria Math</vt:lpstr>
      <vt:lpstr>Gill Sans MT</vt:lpstr>
      <vt:lpstr>Wingdings</vt:lpstr>
      <vt:lpstr>Wingdings 3</vt:lpstr>
      <vt:lpstr>Origin</vt:lpstr>
      <vt:lpstr>1_Origin</vt:lpstr>
      <vt:lpstr>Le principe de Le Chatelier</vt:lpstr>
      <vt:lpstr>Révision – 4 étapes de résolution – p.307</vt:lpstr>
      <vt:lpstr>Révision – dernier cours…</vt:lpstr>
      <vt:lpstr>Révision – Effet de la [  ] </vt:lpstr>
      <vt:lpstr>Perturber l’équilibre</vt:lpstr>
      <vt:lpstr>Rappel: enthalpie de réaction – p.313</vt:lpstr>
      <vt:lpstr>Effet de la température (p.313)</vt:lpstr>
      <vt:lpstr>Effet de la température (p.313)</vt:lpstr>
      <vt:lpstr>Effet de la température (p.313)</vt:lpstr>
      <vt:lpstr>Exercices (p. 318)</vt:lpstr>
      <vt:lpstr>p.320 – Suivi/retour en classe</vt:lpstr>
      <vt:lpstr>p.318 </vt:lpstr>
      <vt:lpstr>Effet de la pression (p.315)</vt:lpstr>
      <vt:lpstr>Présentation PowerPoint</vt:lpstr>
      <vt:lpstr>Présentation PowerPoint</vt:lpstr>
      <vt:lpstr>Présentation PowerPoint</vt:lpstr>
      <vt:lpstr>Effet de la pression (p.315)</vt:lpstr>
      <vt:lpstr>Perturber l’équilibre</vt:lpstr>
      <vt:lpstr>Exercices (p. 318)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Levan</dc:creator>
  <cp:lastModifiedBy>Cayouette-Neves Maité</cp:lastModifiedBy>
  <cp:revision>64</cp:revision>
  <dcterms:created xsi:type="dcterms:W3CDTF">2017-08-25T03:11:09Z</dcterms:created>
  <dcterms:modified xsi:type="dcterms:W3CDTF">2021-02-19T03:38:44Z</dcterms:modified>
</cp:coreProperties>
</file>