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5" r:id="rId3"/>
    <p:sldId id="258" r:id="rId4"/>
    <p:sldId id="259" r:id="rId5"/>
    <p:sldId id="266" r:id="rId6"/>
    <p:sldId id="263" r:id="rId7"/>
    <p:sldId id="267" r:id="rId8"/>
    <p:sldId id="260" r:id="rId9"/>
    <p:sldId id="264" r:id="rId10"/>
    <p:sldId id="268" r:id="rId11"/>
    <p:sldId id="269" r:id="rId12"/>
    <p:sldId id="262" r:id="rId13"/>
    <p:sldId id="261" r:id="rId14"/>
    <p:sldId id="271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1:45:32.96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87 306 0,'9'-1'62'0,"1"1"31"16,2 0-89-16,4 0 10 16,1 1 3-16,2-2 15 15,2-1 11-15,5 0 21 16,0-1 0-16,6-2 8 15,-2 0-10-15,9 0-6 16,-4-2-22-16,4 2-6 16,-6 0-7-16,11 2 1 15,-7-2-1-15,6 3 4 16,-4-3 0-16,6 3-2 16,-3 2-3-16,4-1 0 15,-5 2-3-15,10-1 2 16,-3 2-2-16,6-4 2 15,-2 6-3-15,0-4 3 16,-5 1-1-16,5-2 5 0,-5 1 0 16,5-2 1-16,2 0-4 15,6 4 0-15,-5-2-6 16,12 0-1-16,-6 2-2 16,9-2 0-16,-4-2-3 15,2 0 2-15,-7 1-1 16,7-3 2-16,-9 3 0 15,8-1 1-15,-5 4-1 0,10-1 0 16,-10 3-3-16,10-1 0 16,-6 2-3-16,4-3-1 15,-8-1 0-15,10-1 2 16,-6 0 0-16,8-3 3 16,-4 1 2-16,11-1 1 15,-9 0-2-15,10 1-1 16,-12 4-2-16,9-2-3 15,-12 1-2-15,9 3-1 16,-13-3 0-16,14 3 1 16,-6-3-1-16,11-1 0 15,-8-1 0-15,13 1 0 16,-15-4-1-16,10 3 1 16,-10-1 0-16,9 0 0 15,-12 2-1-15,13 0 1 16,-12 2 0-16,9 0-1 0,-15-1 1 0,6 1-1 15,-13 0 0-15,2-2 0 16,-10 1 1-16,3-4 0 16,-7 3-1-16,3-2 2 15,-2 2-1-15,2-3 0 16,-9 5 0-16,3-6 0 16,-5 3 0-16,-4-1 1 15,-6 0 0-15,-2-1 1 16,-6-2 2-16,-4 3 2 15,-5-1 1-15,2 0 1 16,-4 1-2-16,0 4 1 16,-1-6-3-16,1 6-1 15,-3-2-1-15,2-2 1 16,-5-1-1-16,5 1 1 0,-4 2 0 16,-1-1 0-1,3 1-2-15,0 1 0 0,-4 1-2 16,4-2 0-16,0 2-1 15,-3-1-5-15,3-1-11 16,-2 0-91-16,-1-1-121 16,-9 1-112-16,-8-2-91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6:26.32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12-6 18 0,'-7'0'78'0,"4"0"-7"0,1 0 11 15,4 0 8-15,1 2-17 16,1-2 0-16,-1 0-17 15,1-2-2-15,4 2-13 16,3 0 1-16,1 2-8 16,7 3 3-16,5 0-6 15,4 2 2-15,3 0-2 16,12-2-2-16,0 2-5 0,9 0 3 16,0 0-3-16,14 0 3 15,-2 0 1-15,5-4 5 16,-7 1-2-16,11 4 5 15,-13-6-7-15,18 3-1 16,0-3-4-16,19 0-3 16,-6-2-7-16,22-2-2 15,-13 2-4-15,9 0 0 16,-16-2-2-16,9-1 6 16,-22 3 2-16,10-7 4 15,-14 0 2-15,17-2 3 16,-15-1-4-16,17-2 0 15,-10 5-4-15,10 2-1 16,-12 1-4-16,7-1 0 16,-11 7-4-16,1-4 1 15,-16-3-4-15,7 3 0 0,-14-1 0 16,3-1-1-16,-8 1 0 16,5 1 0-16,-12 2 0 15,2 0-1-15,-7 0 0 16,-2 2-1-16,-7 3 0 15,-2-3-1-15,-8 1-1 16,3 2-39-16,-8-3-48 16,1 0-203-16,-10-6 14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6:28.05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0 140 7 0,'40'-9'25'0,"8"-1"-2"16,-1-2 1-16,8 0 12 15,-5 3 2-15,6-1 17 0,-1 3 2 16,9 0 6-16,-2 2-9 15,9 3-2-15,-5 0-17 16,3 2-2-16,-3 4-5 16,10 1 5-16,-5 0-6 15,15 2 7-15,-1-7 3 16,15-2 9-16,-8-5-6 16,17 2 4-16,-14-5-9 0,10 3-6 15,-11 5-10-15,13-1-1 16,-17 3-4-16,17 3 1 15,-5-1-3-15,14 3 1 16,-14-3-3-16,22 5-1 16,-15-4-3-16,9-3 0 31,-13 0 1-31,13-3 4 0,-14 3 2 0,15 3 4 16,-10 2-1-16,3 2 0 15,-13 2-5-15,8 3-2 16,-17 0-3-1,12 0 0-15,-12-3-2 0,17-2 2 16,-10-7 0-16,19-2 4 16,-14 0 2-16,15-3 3 15,-23 0-1-15,13 5 2 16,-19-5-4-16,11 3-1 16,-20-3-4-16,16 3 0 15,-17-5-2-15,12 2 0 16,-12-2-1-16,10 2 2 15,-14-2-1-15,6 0 3 16,-13 2 0-16,8 3 4 16,-13-3-1-16,12-4 2 15,-10 4-2-15,12-2-1 16,-12 0-3-16,11 2-1 16,-13 0-2-16,-3 3-1 0,-11-1-1 15,-3 3 1-15,-12-4-1 16,0 1 1-16,-4 1 0 15,-1 0-1-15,-2-1 0 16,3 3-1-16,-8 0 1 16,0 0-1-16,-4 5 0 15,0-5 0-15,-8 2 0 16,-2 1 0-16,-2 1 0 16,-5-1 0-16,0 4 0 0,0-2-1 15,-2 2 1-15,-1-3-2 16,6-1 0-16,-1-3-37 15,8 2-53-15,1-4-180 16,4-5 7-16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6:29.56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19 148 138 0,'-12'-5'66'0,"7"-2"-5"16,3 9-21-16,2 1-39 0,0-1 1 16,2 1 0-16,3-1 11 15,2-7 11-15,0 3 26 16,1 2 9-16,10-3 12 15,-3 1-7-15,16 2-5 16,2-2-22-16,12 2 1 16,-5 0-7-16,17 0 7 15,-5 0-3-15,15 0 2 16,-3 2-9-16,14-4 1 16,-2 2-8-16,9-3 1 0,-2 1-3 15,12-5 4 1,-10 4-3-16,15-1 2 0,-5-1-2 15,12 0 0-15,-10-4-5 16,19 2 3-16,-14 0-1 16,12-1 4-16,-14 6 0 15,11 0 2-15,-16-1-5 16,9-1 0-16,-7-1-5 16,17 2-1-16,-14 1-5 15,11 0 1-15,-11 2-2 0,0 0 5 16,-15 2 0-16,7 3 3 15,-13 0-2-15,8-1 0 16,-11 1-5-16,12 0 0 16,-12-5-2-16,12 2 1 15,-8-2 1-15,15 0 3 16,-12 0-1-16,17 5 2 16,-22-3-2-16,12 1 0 15,-16-3-3-15,11-3 1 16,-14-1-2-16,17-1 0 15,-14 2-1-15,16 1 1 16,-12 2-1-16,14 0-1 16,-11 0 1-16,9 2-1 15,-12-4 0-15,8 0 0 16,-13 2 0-16,8-5 0 16,-3 3 0-16,8-3 1 15,-11 5 0-15,13 0 1 0,-12 0-1 16,7-3 1-16,-7 6-2 15,9-6 1-15,-13 3-1 16,3-4 0-16,-8 1 0 16,6-1 1-16,-11 1 0 15,9-2-1-15,-4 5 0 16,-1-2-1-16,-4 2 0 0,2-2-1 16,-12-3 0-16,2 0 1 15,-6 3 0-15,-1-3-1 16,-9 0 0-16,5 5 0 15,-5-2 0-15,2 0-1 16,-4 4 1-16,2-2 0 16,-5 0-1-16,0-2 1 15,-4-1 0-15,4 3-1 16,-10-2 0-16,4 2 0 16,-6 0 1-16,-2 2-1 15,-3-2 0-15,-1 3 1 16,-1-1-1-16,3 0 1 15,2-4 0-15,9 2-1 16,0-2 1-16,8-1-1 16,2 1 0-16,2 2 0 0,-7-2 0 15,8-1 0-15,-8 3 0 16,-2 3 0-16,-5-3 0 16,0 2-1-16,-7 3 0 15,0-1-1-15,-2-1-2 16,2 1-34-16,7 4-27 15,0-4-70-15,5 6-69 16,-1-1-104-16,-11-4-25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6:31.87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-3 107 274 0,'4'-5'117'16,"3"-9"-3"-16,8 0-51 15,8 9-59-15,8-2 8 16,-7 4 4-16,7 3 8 16,2-2 3-16,10 2 8 15,-3 0-7-15,12 5 4 16,0-3-2-16,8 3 9 16,-3-5-3-16,9 2 8 15,-7-4-2-15,12 0 6 16,-4-1-9-16,13-2 2 15,-6 8-8-15,18-1-2 0,-11 1-11 16,14 1-1-16,-10 1-5 16,13 0 0-16,-18-5-1 15,20 5 3 1,-10-10 0-16,17 10 3 16,-10-10-2-16,21 14 3 15,-13-6-3-15,16 8-1 16,-17-3-3-16,12 3-1 15,-21-6-4-15,12-5 1 16,-19-7-2-16,14-5 1 16,-15-2 2-16,18-3 3 15,-13 1 1-15,3 4 4 16,-14 0-1-16,4 5-1 16,-14 5-4-16,-7-1-1 0,-9 1-5 15,-3 2-2-15,-9 2-1 16,-1-4 0-16,-1 4-1 15,-1-2 0-15,-9 0 0 16,-3 0-1-16,-6-2 1 16,-3-1-2-16,-8-1 0 0,4 1-32 15,-11-4-29-15,6 7-76 16,2 0-76-16,12 5-91 16,6-3-40-16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6:33.25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0-1 93 0,'11'0'112'0,"6"0"-11"15,-3 2-11-15,5-2-4 16,-2 5-25-16,4 0 1 16,1-1-15-16,6 6 1 15,3-3-9-15,9 0 4 16,0 0-9-16,8 0 0 16,-1-4-6-16,13-1 0 15,-1-2-6-15,14 0 1 16,-4 0-3-1,9 3 1 1,-6 1-3-16,11 1 1 0,-10 0-3 0,17 2 2 16,-9-2-2-16,14-3 1 15,-10 0-4-15,12-2 2 16,-9 0-4-16,9 0 3 0,-11-2-1 16,11 2 4-16,-9-2 0 15,11 4 1-15,-9-2-3 16,5 2 0-16,-16 1-5 15,4-6-1-15,-17 3-2 16,-2 0 1-16,-7 0 1 16,7 0 8-16,-9 3 0 15,4-6 2-15,-7 3-2 0,7-4-2 16,-11 4-8 0,1-3-2-16,-11 3-1 15,-4 0-1-15,-15 0-1 0,-8 0 0 16,-3 0-1-16,-6 3 1 15,-4-3 0-15,-1 2-1 16,1 0 0-16,-5 3 0 16,0 2-1-16,-3-2 0 15,-2-5-1-15,0 5-8 16,3-3-19-16,2 0-99 16,2 1-154-16,-9-3 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6:59.309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375 479 80 0,'14'0'33'0,"5"-4"-1"16,-2 4-21-16,-1-5-4 15,1 3-2-15,-3-1 16 16,3 8 10-16,-3-12 12 16,2 7 6-16,1 0 3 0,-3-3-11 15,10 1-1-15,0 4-6 16,7-6 5-16,2-1-4 16,9-4 1-16,1 1-9 15,9-1-1-15,-2 4-10 16,7-2 3-16,0 5-2 15,9-1 3-15,-2 1-2 16,12-8 2-16,-2 6-5 16,6-6-1-16,-8-4-5 15,6 0 1-15,-12 4-3 0,15-2 2 16,-3 3 1-16,15-1 1 16,-3 3-1-16,14 3-1 15,-14 1-3-15,10 6-2 16,-17 6-1-16,9-4 0 15,-13 2 0-15,6-5 9 16,-7-2 4-16,12 0 6 16,-9-2 1-16,14 0 1 31,-7-3-7-31,11-2-5 0,-16 0-6 0,12 2 0 16,-17 2-4-16,5 3 0 15,-16 5-1-15,13 5 0 31,-11-6 0-31,12 1 0 0,-5-2 0 0,11-3 1 16,-8-5 1-16,16-2 3 16,-10 0-1-16,3-5 2 15,-10 2 0-15,5 3 0 16,-17-2-1-16,3 4 1 16,-5 3 0-16,12 2 0 15,-7 2-1-15,16 0-1 16,-6 1-2-16,11 4 0 15,-7-5 0-15,9-2 1 16,-11 0 3-16,7 2 5 16,-15-6 1-16,10 1 2 15,-9 1-2-15,18 0-1 16,-9 2-4-16,14 0-2 16,-7 0-1-16,12 2 0 0,-14 3-2 15,9-5 1-15,-11 4-1 16,2 1 2-16,-15 0-1 15,5-5 2-15,-7 0 0 16,5-2 0-16,-7-3-1 16,9-2 1-16,-9 2 0 15,9-2-1-15,-11 2 1 16,6-2 0-16,-9 5-1 16,5-5 0-16,-12 2 0 0,0 0-1 15,-10 3 1-15,3-3-1 16,-9 3 0-16,4-1-1 15,-7-4 0-15,2 2 0 16,-7 1 0-16,3-4-1 16,-10 6-1-16,5 0 0 15,-5-1 0-15,2 3 0 16,-7 0 0-16,3 0 1 16,-10 0 0-16,-2-2 1 15,-7 2 1-15,-5-2 2 16,-2-1-1-16,-1 1 0 15,-6-3-2-15,2 0-1 16,0 3-1-16,-8 0 0 16,1-1-1-16,-2 3 0 15,-1 0 0-15,-9-2 0 16,0 2 0-16,-5-2 0 0,-5-1 0 16,-6 1 1-16,1-1-1 15,-11-1 0-15,9 1 1 16,-13-4-1-16,3 5 0 15,-8-3 0-15,1 0 0 16,-20 3-1-16,6 2 1 16,-14 0 0-16,3 0 0 0,-12 2 0 15,7 1 1-15,-7-3-1 16,9 0 0-16,-14 0 0 16,9 0 1-16,-11-3-1 15,7 3 0-15,-15 3 0 16,13-3 0-16,-10-3 1 15,16 3 0-15,-9-7-1 16,17 0 1-16,-8-2-1 16,13-1 1-16,-11 1-1 15,16 2 1-15,-13-3-1 16,12 3 1-16,-7 0-1 16,12 0 0-16,-10-3 1 15,15 5-1-15,-3-2 0 16,7 3 0-16,-2 1-1 15,12 1 1-15,-7 0 0 0,7 2 0 16,-3 0 0-16,3 0 0 16,-5 2 0-16,5-4 1 15,-8 2-1-15,11-3 0 16,-13 3 1-16,7 0 0 0,-6 0 1 16,4 3 1-16,-10 1 3 15,8-4 2-15,-5 5 1 16,10-3-1-16,-3 1-2 15,5-1-2-15,-3 0-2 16,5-4 0-16,-9 0-1 16,0 2 0-16,-5-3 0 15,2 3-1-15,-12 5 0 16,6 2 1-16,-11 0-1 16,11 3 0-16,-11-1 1 15,13 1-1-15,-5-1 0 16,9-2 0-16,-9 1 1 15,7 1 0-15,-12-2-1 16,7 0 1-16,-16 3 0 16,11 2-1-16,-13-1 1 0,11-1-1 15,-7-3 0-15,14 3 1 16,-5-3-1-16,13-3 0 16,-3 1 1-16,12 0-1 15,-8 0 1-15,1-3-1 16,-3 0 1-16,3 1-1 15,-7-1 0-15,9-2 1 0,-3 0-1 16,11 2 0-16,-6 1 0 16,10 2 0-16,-10-5 0 15,13 4 0-15,-8-1 1 16,5-3-1-16,-3 2 0 16,6 3 1-16,-3-3-2 15,4 1 1-15,6-1 0 16,2 0 0-16,4 1 0 15,5-1 0 1,1 0 0-16,1 1 0 0,-1-1 1 16,1-4-1-16,-4-3 1 15,2 0 1-15,3 1-2 16,-3 1 0-16,1 1 1 16,4-1-1-16,-5-1-1 15,3 1 1-15,2-1 1 16,0 1-1-16,-5 3 0 15,3 0 0-15,-1 3-1 16,-4-1 1-16,3 0 0 16,6 1-1-16,3 1 1 15,4-4 0-15,10 3 0 16,-2-3 0-16,-1 2 0 16,1 1 0-16,2-3-1 15,0 0 1-15,0 2-2 0,2 3 0 16,3-1 0-16,-2 1-4 15,6 5-48-15,3-1-40 16,9 10-193-16,1 2 4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6:48.28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0 274 20 0,'22'-9'54'15,"6"-6"-9"-15,-2 1 1 16,5 2 0-16,-2 5-13 0,4 0 5 16,0 0-7-16,7 0 10 15,-2 5-2-15,5-8 8 16,0 3-8-16,2-5 5 15,-5 5-8-15,3-5-1 16,-5 5-8-16,4-2-2 16,-6 4-9-16,7 0-3 15,-5 3-6-15,7-3-2 16,-3 3-1-16,10-3 5 16,-4-5 4-16,4 6 11 15,-5-4-1-15,3 4 4 16,-5-3-5-16,3 7-3 15,-8 2-10-15,8 0-1 16,-6 1-3-16,8 4-1 16,-5-2-2-16,10-3 0 15,-10-2 0-15,5 0 0 16,-8-2 0-16,8-3 0 0,-10 0-1 16,10 3 0-16,0-3 1 15,2 0 1-15,-2 5 1 16,9-2 1-16,-7 4 0 15,10 1-1-15,-7-1-1 16,6 0 0-16,-6 1-1 16,9-1 0-16,-12 0 0 0,7 1-1 15,-4 2 1-15,4-3 2 16,-11-2-1-16,13 0 1 16,-11 2 0-16,12 1-1 15,-5-1-1-15,11 0 0 16,-11 1 0-16,12 4 0 15,-7-2 1-15,11 4-1 16,-6-2 1-16,6 3 0 16,-4-6 0-16,7-1 0 15,-12-1-1-15,9-4 1 16,-4 2 1-16,7-3 2 31,-7 1 2-31,11 0 2 16,-8 2 0-16,13-3 0 0,-11 8-2 0,9-3-1 15,-8 3-3-15,11 2 0 16,-13-2-1-16,6-3 0 16,-8 1 0-16,7-3 0 15,-12-3-1-15,15 1 1 16,-10-3 0-16,10-2 1 16,-10 5-1-16,5-5 3 15,-10 4-1-15,10 6 0 0,-12-1 0 16,10 0 0-16,-10 3-2 15,7-2 1-15,-14-6-1 16,14 3 0-16,-5-2-1 16,13-1 2-16,-8-4 0 15,7 5 4-15,-12-3-1 16,10 3 3-16,-14-3-2 16,14 5 0-16,-14 3-3 15,9-1 0-15,-12-2-2 0,10 2 0 16,-17-4 1-16,14-3 1 15,-9 5 0-15,14-2 2 16,-9-3 0-16,9-2 1 16,-7 2 0-16,5 0 0 31,-7 1-1-31,2 4 1 16,-7 0-2-16,9 2-1 15,-14 0 0-15,12 1 0 16,-4-3 0-16,4 0 1 0,-3-3-1 15,10 6 0-15,-4-6 0 16,9-1 2-16,-3 1 0 0,5-4 0 16,-9 0 1-16,10 2-1 15,-11 3 0-15,11-3-1 16,-8 0 0-16,9 1 0 16,-11-1-2-16,14 0 2 15,-12-2-2-15,15 5 1 16,-6-3-1-16,18 3 0 15,-13-3-1-15,15 5 0 16,-13 2-1-16,13 1 0 16,-17-1-1-16,12-2 1 15,-10-2-1-15,12-3 1 16,-11 0 0-16,13 0 2 16,-6 3 0-16,9 0 3 15,-12-1 0-15,14 6 0 16,-14-1-1-16,8 0-2 0,-15 3-2 15,4-2 0-15,-11-3-1 16,14 0 0-16,-11-3 1 16,16 3-1-16,-10 0-1 15,10-2 1-15,-12 2 0 0,9 0 0 16,-18-3 1 0,6 1-1-16,-8 2 0 0,11-2 2 15,-8-1 0-15,16 3 1 16,-6 0 0-16,12-2 0 15,-7 2-1-15,12 0 0 16,-7 0 0-16,7 2-1 16,-16 1 1-16,11-1 1 15,-14 0-1-15,12 3 2 16,-8-2-1-16,15-3 2 16,-9 2-2-16,11-4 0 15,-14-1-1-15,12 1 0 16,-14-3-1-16,7 0 1 15,-7 3 0-15,16-3 0 0,-11 0-1 16,11-2 1-16,-9 3-2 16,4 4 0-16,-20-3-1 15,1 3 0-15,-13 0 0 16,-6 5-1-16,-13-3 0 16,-6 5-2-16,-11 1-2 15,-5 1-39-15,-14-7-47 16,-9 3-212-16,-8-10 17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6:59.309"/>
    </inkml:context>
    <inkml:brush xml:id="br0">
      <inkml:brushProperty name="width" value="0.4" units="cm"/>
      <inkml:brushProperty name="height" value="0.8" units="cm"/>
      <inkml:brushProperty name="color" value="#FF00FF"/>
      <inkml:brushProperty name="tip" value="rectangle"/>
      <inkml:brushProperty name="rasterOp" value="maskPen"/>
      <inkml:brushProperty name="fitToCurve" value="1"/>
    </inkml:brush>
  </inkml:definitions>
  <inkml:trace contextRef="#ctx0" brushRef="#br0">375 479 80 0,'14'0'33'0,"5"-4"-1"16,-2 4-21-16,-1-5-4 15,1 3-2-15,-3-1 16 16,3 8 10-16,-3-12 12 16,2 7 6-16,1 0 3 0,-3-3-11 15,10 1-1-15,0 4-6 16,7-6 5-16,2-1-4 16,9-4 1-16,1 1-9 15,9-1-1-15,-2 4-10 16,7-2 3-16,0 5-2 15,9-1 3-15,-2 1-2 16,12-8 2-16,-2 6-5 16,6-6-1-16,-8-4-5 15,6 0 1-15,-12 4-3 0,15-2 2 16,-3 3 1-16,15-1 1 16,-3 3-1-16,14 3-1 15,-14 1-3-15,10 6-2 16,-17 6-1-16,9-4 0 15,-13 2 0-15,6-5 9 16,-7-2 4-16,12 0 6 16,-9-2 1-16,14 0 1 31,-7-3-7-31,11-2-5 0,-16 0-6 0,12 2 0 16,-17 2-4-16,5 3 0 15,-16 5-1-15,13 5 0 31,-11-6 0-31,12 1 0 0,-5-2 0 0,11-3 1 16,-8-5 1-16,16-2 3 16,-10 0-1-16,3-5 2 15,-10 2 0-15,5 3 0 16,-17-2-1-16,3 4 1 16,-5 3 0-16,12 2 0 15,-7 2-1-15,16 0-1 16,-6 1-2-16,11 4 0 15,-7-5 0-15,9-2 1 16,-11 0 3-16,7 2 5 16,-15-6 1-16,10 1 2 15,-9 1-2-15,18 0-1 16,-9 2-4-16,14 0-2 16,-7 0-1-16,12 2 0 0,-14 3-2 15,9-5 1-15,-11 4-1 16,2 1 2-16,-15 0-1 15,5-5 2-15,-7 0 0 16,5-2 0-16,-7-3-1 16,9-2 1-16,-9 2 0 15,9-2-1-15,-11 2 1 16,6-2 0-16,-9 5-1 16,5-5 0-16,-12 2 0 0,0 0-1 15,-10 3 1-15,3-3-1 16,-9 3 0-16,4-1-1 15,-7-4 0-15,2 2 0 16,-7 1 0-16,3-4-1 16,-10 6-1-16,5 0 0 15,-5-1 0-15,2 3 0 16,-7 0 0-16,3 0 1 16,-10 0 0-16,-2-2 1 15,-7 2 1-15,-5-2 2 16,-2-1-1-16,-1 1 0 15,-6-3-2-15,2 0-1 16,0 3-1-16,-8 0 0 16,1-1-1-16,-2 3 0 15,-1 0 0-15,-9-2 0 16,0 2 0-16,-5-2 0 0,-5-1 0 16,-6 1 1-16,1-1-1 15,-11-1 0-15,9 1 1 16,-13-4-1-16,3 5 0 15,-8-3 0-15,1 0 0 16,-20 3-1-16,6 2 1 16,-14 0 0-16,3 0 0 0,-12 2 0 15,7 1 1-15,-7-3-1 16,9 0 0-16,-14 0 0 16,9 0 1-16,-11-3-1 15,7 3 0-15,-15 3 0 16,13-3 0-16,-10-3 1 15,16 3 0-15,-9-7-1 16,17 0 1-16,-8-2-1 16,13-1 1-16,-11 1-1 15,16 2 1-15,-13-3-1 16,12 3 1-16,-7 0-1 16,12 0 0-16,-10-3 1 15,15 5-1-15,-3-2 0 16,7 3 0-16,-2 1-1 15,12 1 1-15,-7 0 0 0,7 2 0 16,-3 0 0-16,3 0 0 16,-5 2 0-16,5-4 1 15,-8 2-1-15,11-3 0 16,-13 3 1-16,7 0 0 0,-6 0 1 16,4 3 1-16,-10 1 3 15,8-4 2-15,-5 5 1 16,10-3-1-16,-3 1-2 15,5-1-2-15,-3 0-2 16,5-4 0-16,-9 0-1 16,0 2 0-16,-5-3 0 15,2 3-1-15,-12 5 0 16,6 2 1-16,-11 0-1 16,11 3 0-16,-11-1 1 15,13 1-1-15,-5-1 0 16,9-2 0-16,-9 1 1 15,7 1 0-15,-12-2-1 16,7 0 1-16,-16 3 0 16,11 2-1-16,-13-1 1 0,11-1-1 15,-7-3 0-15,14 3 1 16,-5-3-1-16,13-3 0 16,-3 1 1-16,12 0-1 15,-8 0 1-15,1-3-1 16,-3 0 1-16,3 1-1 15,-7-1 0-15,9-2 1 0,-3 0-1 16,11 2 0-16,-6 1 0 16,10 2 0-16,-10-5 0 15,13 4 0-15,-8-1 1 16,5-3-1-16,-3 2 0 16,6 3 1-16,-3-3-2 15,4 1 1-15,6-1 0 16,2 0 0-16,4 1 0 15,5-1 0 1,1 0 0-16,1 1 0 0,-1-1 1 16,1-4-1-16,-4-3 1 15,2 0 1-15,3 1-2 16,-3 1 0-16,1 1 1 16,4-1-1-16,-5-1-1 15,3 1 1-15,2-1 1 16,0 1-1-16,-5 3 0 15,3 0 0-15,-1 3-1 16,-4-1 1-16,3 0 0 16,6 1-1-16,3 1 1 15,4-4 0-15,10 3 0 16,-2-3 0-16,-1 2 0 16,1 1 0-16,2-3-1 15,0 0 1-15,0 2-2 0,2 3 0 16,3-1 0-16,-2 1-4 15,6 5-48-15,3-1-40 16,9 10-193-16,1 2 4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7:04.262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0 481 141 0,'5'-2'52'15,"5"-3"6"-15,1 5-38 16,4 0 0-16,-1 0-6 15,0-7 13-15,5 0 5 16,5 2 14-16,-3 0 2 0,10 3 4 16,-5 0-11-16,10 2-5 15,-3 2-11-15,10-7-2 16,-3 3-5-16,12 0 7 16,0-3-1-16,15-7 4 15,-6 7-3-15,18-7 1 16,-11 0-7-16,11-2 1 15,-11 2-4-15,8-2 3 16,-7 7-3-16,12-2 0 16,-10 1-4-16,14 1-1 15,-2 0-4-15,12-2 0 16,-5-1-1-16,15-2 2 16,-11 3 0-16,8-5 3 15,-9-1 3-15,11-1 6 16,-16 2-1-16,14-3 3 15,-7 5-4-15,9 0-2 16,-14 8-6-16,12-4-2 16,-14 6-4-16,7 0 0 15,-15 2-1-15,15-3 0 0,-9 3 1 16,11 0 0-16,-7-2 1 16,14 2 0-16,-16 0 1 15,17 0 0-15,-18 5 1 16,11-3 0-16,-20-2 0 15,12 0 1-15,-14 0-1 16,12-5 3-16,-8 3-1 0,15 0 1 16,-10 2-1-16,10-5 0 15,-7 2-3-15,7-1 0 16,-12-3-2-16,5-3-1 16,-10 3 0-16,10-5 0 15,-15 5 1-15,15-2 0 16,-12 1 0-16,12-1 2 15,-15 4-2-15,12 3 1 16,-11 4-1-16,2-4-1 16,-7 4 0-16,9-2 1 15,-12-5 0 1,13-2 0-16,-6 3 1 0,15-6 2 16,-3 3-1-16,10 0 0 15,-7-3 0-15,9 1-1 16,-9 6-1-1,7 1-2-15,-12 0 0 0,7 2 0 16,-14 0-1-16,12-3 0 16,-10 3 0-16,17 3 1 15,-12-1-1-15,16 3 1 16,-9 0-1-16,10-1 0 16,-15 1-1-16,13 7 1 15,-15 2-1-15,9-4 1 16,-11-3-1-16,11 2 1 15,-14 1 0-15,13-10-1 0,-13 5 1 16,14 4 0-16,-11-7 0 16,11 3 0-16,-9 0 0 15,8 4-1-15,-18-6 1 16,13 4 0-16,-11-2-1 16,8-3 1-16,-4 3 0 15,8-3 0-15,-8 0-1 16,4 3 1-16,-10 0-1 0,8-3 1 15,-12-2 0 1,7 3 1-16,-12-3-1 0,9 0 1 16,-9 2 0-16,19 0 2 15,-12 3-1-15,17 2 1 16,-12 0-2-16,12 0 0 16,-15-2-1-16,10 0 1 15,-14 0-1-15,7-3 0 16,-12-2 1-16,0 0 0 15,-12 0 1-15,7-5 4 16,-6 1-1-16,3-1 1 16,-3 2 0-16,8 1-1 15,-13 0-4-15,4 2 0 16,-9 2-1-16,-1 0 0 16,-9 1 0-16,3 2 0 15,-7-1 0-15,4 1 0 0,-2-3 0 16,4 3 1-16,-6 0-1 15,1 0 1-15,-8-1-1 16,-1 4 0-16,-9-6 0 16,2 5-1-16,-7 0 0 15,3 3-1-15,-3-1 1 16,-5 5-2-16,1-2-2 16,-8 2-73-16,-5 3-80 15,-9-3-131-15,-7-18-55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7:06.79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-1 286 196 0,'33'-21'95'16,"-5"9"-4"-16,8 3-41 15,-3 9-37-15,0-5-5 16,-2 0-6-16,7 0 0 16,-3 1-1-16,8-8 0 15,-5 5 1-15,10-3 11 16,-3-2 7-16,12 3 8 16,-3 2 2-16,15-8 10 15,-3 6-5-15,15-5 2 16,-8 4-5-16,13-2 5 15,-13 5-7-15,13 3 3 16,-10 1-6-16,14-2 0 0,-10 3-6 16,18-7-1-16,-8-3-7 15,14 0-1-15,-11-7-2 16,13 5 2-16,-16 4-2 0,5-2 3 16,-14 8-2-16,9 4 2 15,-14 0-3-15,7 2 1 16,-7 7-1-1,9 6-1-15,-14-8-1 0,8 5 1 16,-8-1-1-16,9-3 9 16,-8-4 2-16,1-1 5 15,-7-1-1-15,3 0 1 16,-14 1-9-16,4 2-2 16,-9 2-6-16,4 5 0 15,-4-3-3-15,10 0-1 16,-8 1-1-16,5-3 1 15,-5-7-1-15,7 0 1 16,-4 0-1-16,6-2 1 16,-1-1 2-16,4 3 2 15,-10-2 1-15,8 2 2 16,-10-2 0-16,-2 4-1 16,-5 3-2-16,14-1-1 0,-7-1-1 15,17 2-1-15,0-1-1 16,14-4 0-16,-12 0-1 15,12 0 0-15,-5 0-1 16,10 0 1-16,-12-2 1 16,12 7 0-16,-10-3 1 15,7 3 2-15,-9 0-1 16,10 4 0-16,-6 1-1 0,10-1-2 16,-2-2 0-16,14 0 1 15,-7 0-2-15,7-4 1 16,-12-3 0-16,7 4 0 15,-11 1-1-15,11-2 0 16,-12-1 1-16,15 0 0 16,-8-6 0-16,13 1 1 15,-15-2 0-15,17 3 0 16,-20 0 1-16,11-1-1 16,-18 3 0-16,8 0-1 15,-15 0 0-15,10 3 0 16,-9-1 0-16,11-2 0 15,-11-5 0-15,9 5 1 16,-10-4 0-16,10 1 1 16,-11-2 0-16,3 3 0 15,-8 0 0-15,-1-1 1 16,-11 1-2-16,9 0 0 0,-7 4-1 16,2-4 0-16,-2 2-1 15,12-5 1-15,-12 3 0 16,11-3 0-16,-4 2 0 15,10 1 0-15,-10 0-1 16,12 4 0-16,-10-4 1 16,3-1-1-16,-7 6 0 15,9-1 1-15,-9-2 0 0,11 2-1 16,-4 3 0-16,16-5 1 16,-11-2-1-16,11 4 0 15,-9-4 0-15,14-1 0 16,-14 1 0-16,12 0 0 15,-12-3 1-15,11 5 0 16,-11-2 0-16,14-1 1 16,-9 6 0-16,14-6-1 15,-12 1 0-15,9-3 0 16,-11 5-1-16,12-7 0 16,-15-3 0-16,10 10 0 15,-12-2 0-15,9-3 0 16,-9 5 0-16,14 3 1 15,-7-3-1-15,9-5 0 16,-13 5 0-16,6 0 0 16,-14-2 0-16,5-1 1 0,-14 3-1 15,4-2 0-15,-7-3 1 16,1 3 0 0,-10-1 0-16,6-1 0 15,-6-1 0-15,14 3 2 16,-4-1-1-16,8-2 0 0,-4 5-1 0,5-7 1 15,-14 3-2-15,2-1 0 16,-10 2 0-16,-2 1-1 16,-12 7 1-16,1-3-1 15,-8 5 0-15,0 0 0 16,-10 1 0-16,6 1 0 16,-10-9 0-16,-1 7-2 15,-4 0-6-15,1 3-63 16,-6-3-53-16,-2 12-180 15,-7-3-19-15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1:45:34.45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0 127 476 0,'17'2'164'15,"1"-7"13"-15,4 1-110 16,0 4-64-16,3 0-1 15,-5 0-1-15,5 0 3 0,1-1 5 0,6-3 21 16,-1-2 8-16,6 2 12 16,-2 1 3-16,7-1 2 15,-1 3-19-15,7 1-5 16,-2-2-10-16,6 2 0 16,-2 0-4-16,9 0 3 15,-6 0 3-15,13 3-1 16,-1 1-4-16,10-3 3 15,-7 1-2-15,15-2 1 16,-11-2 3-16,11-3 3 0,-8 0-3 16,14-1-2-16,-12-1-7 15,12 0-2-15,-14 1-5 16,9-3-2-16,-17 4-1 16,5-3 0-16,-9 1-1 15,0 0 1-15,-7-1-1 16,4 1 1-16,-8 4 0 15,8-2 1-15,-9 2 0 0,7 1 2 16,-9 0 1-16,3 1 3 16,-12 1-1-16,5 0 3 15,-11 0 0-15,1 3 0 16,-5 2-3-16,2 2 0 16,-7-2-3-16,1 5-2 15,-8-5-2-15,-3 0 0 16,-5-2-1-16,-1 0-2 15,-4-4-2-15,1 1-33 16,-1-2-41-16,2 0-260 16,-2 2 41-16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7:08.92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0 253 126 0,'14'-10'49'0,"8"1"24"15,2 6-23-15,4-4 20 16,3 2 2-16,4 1 11 16,3-1-15-16,7-2-4 0,5 4-21 15,10 1-1-15,-4 2-11 16,11-7 5-16,-3 2-5 15,9 3 7-15,-6-3-4 16,18 0 8-16,-2 5-4 16,14-4 0-16,-6 1-7 0,18 1-1 15,-10-5-11-15,8-3 0 16,-10 3-5-16,10-2-1 16,-15-1-2-16,15-2 2 15,-10 5-2-15,17-2 4 16,-14-3 1-16,14 0 4 15,-12 7-1-15,7 0 1 16,-22 1-4-16,13 1-1 16,-17 3-7-16,10-2-1 15,-10 2-2-15,14-2 1 16,-14 4 0-16,14-2 2 16,-12 0-1-16,10 0 4 15,-14 2-1-15,7-4 4 16,-12 0 0-16,2-5 2 15,-9 4-2-15,9 1 1 16,-9 2-4-16,11 2-1 16,-9 1-4-16,17 1-2 15,-10-4-2-15,17 5 0 0,-19 0 0 16,14 2-1-16,-16-2 0 16,11-1 1-16,-11 1-1 15,14 0 0-15,-10-3 1 16,10-2 0-16,-5 0 0 15,7 3 0-15,-10-3 1 16,13 0-1-16,-10 2 1 0,5-2-1 16,-13 0 1-16,13 0-1 15,-5 0 0-15,7-2 1 16,-2 2 0-16,12-3 0 16,-13 3 0-16,6 3 0 15,-12-6 0-15,9 3 0 16,-19-5-1-16,5 1 1 15,0-3 0-15,11 2 2 16,-4-2 1-16,19-3 1 16,-2 6-1-16,7-4 0 15,-15 4-2-15,13 1-1 16,-20 1-2-16,5 2 1 16,-19-5-1-16,5 3 0 15,-12-1 1-15,7 1-1 16,-11 0 0-16,13-3 0 0,-9 3-1 15,5 2 1-15,-7-3-1 0,4 1 1 16,-12 4-1-16,6-2 0 16,-10 0 1-16,2 0-1 15,-10 3 1-15,1-3-1 16,-7 0 1-16,-1 0 0 16,-6 0-1-16,2 0 0 15,-1 0 1-15,4 0-1 16,-4 0 0-16,8 0 0 15,-4 0 1-15,-1-3-1 16,-2 8 0-16,-1-5 0 16,-6 2 1-16,-3-2-2 15,-4 5 2-15,0-5-2 16,-8 2 1-16,1 1 0 16,-3-1-1-16,-2 1-3 15,-1-1-9-15,1 3-80 0,0-3-87 16,2-4-140-16,-2-13-60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7:11.519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14 362 47 0,'-10'-21'109'0,"8"7"-20"15,-1 2 9-15,8 2-8 16,0 3-24-16,7 0 3 0,2 2-12 16,7 0 1-16,3 1-10 15,7-3 3-15,2 4-9 16,12-4 5-16,-2 2-4 15,14 1 7-15,0-1-6 16,14 3 6-16,0-1-8 16,14 3 0-16,-11 5-10 15,14 0-3-15,-13 2-9 16,16 0-2-16,-11-2-5 16,22-3 1-16,-7-7-2 0,21 1 3 15,-9-6-1-15,19 1 1 16,-20-1-2-16,11 8 3 15,-15-5-2-15,14 7 2 16,-14 0-1-16,21 0 3 16,-7 0-3-16,15 4 2 15,-15-4-4-15,10 0 1 16,-13-2-5-16,16 0-2 16,-13-1 0-16,12-4 2 15,-10 0 0-15,8 0 4 16,-17-3 1-16,5-4 2 15,-19 5-1-15,14-1 1 16,-14 1-4-16,14 4-1 16,-14-2-5-16,19 4-1 15,-12 1-2-15,9-3-1 16,-18 3 0-16,11 2 0 0,-19-7-1 16,10 0 1-16,-14 0 0 15,14 2 1-15,-17-2-1 16,12 2 1-16,-19 0 0 15,7 1 0-15,-14 1-1 16,8 3 0-16,-11 3-1 16,1-6 1-16,-12 6-1 0,0-6-1 15,-15 1 2-15,-2-1 0 16,-9 1-1-16,5 0 0 16,-6-1 1-16,1 3-2 15,-7 0 1-15,2 0-1 16,-8 0 1-16,-4 3 1 15,-2-6-1-15,2 6 0 16,-4-3 1-16,-3 0-1 16,2 0 0-16,-2-3 0 15,0-1-1-15,0-4 0 16,7-1-15-16,-2-3-69 16,12-2-53-16,-3-3-199 15,9 5-20-15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7:14.15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0 424 329 0,'16'-14'120'16,"20"-1"8"-16,4 6-84 16,15 2-29-16,-3 0-11 15,10-5-1-15,-3 0-2 16,10-12 1-16,-3 5-1 15,8-2 10-15,-10 2 8 16,7-2 12-16,-10 9 3 0,8-7 6 16,-7 7-4-16,11 0-2 15,-4 0-8-15,12 3 2 16,-5-1-2-16,7 1 7 16,-7-1-4-16,11 8 3 15,-13 0-2-15,4 2-3 16,-11 2-8-16,6 0-2 15,-16-2-5-15,12 0 0 16,-12-2-3-16,7 0 2 16,-5-1-1-16,12-6 4 15,-7 2-1-15,12 4 2 16,-7-2-1-16,9 1 1 16,-9 8-4-16,4 1-1 0,-9-7-2 15,8 4 0 1,-13-2-2-16,10-7 0 0,-5 2-2 15,9 3 1-15,-9-5 0 16,17 0-1-16,-12 0 0 16,11-3 3-16,-4 5-1 15,12-2 2-15,-10-2-1 16,10 4 0-16,-10 5-1 16,3-5 0-16,-15 5 1 15,8-2 0-15,-8 0 0 16,8-6 1-16,-6 4 0 15,13-3 1-15,-7 4-2 16,11 1 2-16,-9-1-3 0,12 1 0 16,-10 2-1-16,5-2 2 15,-10-1 0-15,13 1 1 16,-10-3 0-16,9 5-1 16,-4 0 0-16,11 5-1 15,-11 0 0-15,14 7 0 16,-10-3 0-16,17 5-1 15,-14-2-2-15,16 0 1 16,-9-7-1-16,14-3 0 16,-14-2 0-16,19-2 0 15,-12-3 0 1,9 3 1-16,-16 2 1 0,9 0 2 16,-21 4-1-16,12 1 1 15,-12 0-1-15,15 2-1 16,-8 3-1-1,16-6-1-15,-11 1 0 0,10-3 0 16,-15-2 0-16,7-2 1 16,-12 2-1-16,3-2 1 15,-12-3-1-15,9 3 4 16,-13-1 0-16,8 1 2 16,-11-3-1-16,14 5 0 15,-14-5-2-15,9 3 0 16,-7 2-3-16,7 2 0 15,-11-9 0-15,4 2 0 0,-12-4 0 16,10 2 1-16,-10-5 1 16,10 2 1-16,-10 8-1 15,15-5 1-15,-17 2-2 16,9 3 0-16,-14-1-3 16,10 3 1-16,-10 5 0 15,12-2-1-15,-4-1 1 16,8 3 0-16,-8-5 1 15,8 0-1-15,-13 2 1 16,2 3-1-16,-14-3 0 0,4 1 0 16,-7 1 0-16,8-1 0 15,-8-3 1-15,7 4 1 16,-4-1 1-16,5-1 0 16,-10 3-1-16,0-3 0 15,-10 1-2-15,0-1 0 16,-4 0 0-16,0 1-1 15,-3-1 1-15,5-4 1 16,-4 2-2-16,-1 0 1 16,-4-3-1-16,-3-1 0 15,0 6 0-15,-2-2 0 16,-5 0-1-16,0-2 1 16,-2 4-2-16,-8-2-7 15,-6 0-22-15,-5 5-90 16,-5 0 6-16,-12-5-242 0,-2-12 1 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5:34:59.1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19602 4059 401 0,'-25'-10'205'0,"12"4"-59"16,3 1-32-16,12 7-39 15,7 0-7-15,22 0-16 16,18 1-7-16,24-3-13 15,14-2-9-15,15-3 5 0,13-2 7 16,14-4 21-16,4 0 8 16,15-2 3-16,2 4-4 15,8 2-17-15,12 7-9 16,8 5-14-16,4-3-7 16,18 1-6-16,0-3-3 15,9-2-2-15,-2 0 0 16,-3 2-2-16,-7-1-1 15,-13 3 0-15,-1 4-1 16,-15-1 1-16,-6 5-1 0,-3-2 0 16,-13 2 1-16,-14 6-2 15,-11-3 1 1,-16 3 0-16,-6-2 0 0,-13-7 1 16,-8 6 0-16,-24-9 1 15,-11 1 0-15,-18-1 1 16,-9-5 2-16,-16-3 4 15,-1 1 0-15,-21-5-4 16,-12-1-3-16,-33 1-7 16,-20-2-2-16,-26-1 0 15,-7 2 0-15,-28-5 1 16,-6 0 1-16,-23-4 3 16,-8-2 0-16,12 1 1 15,-8-3 1-15,11 4 0 0,-3 3-1 16,-10 2 1-1,6 1-1-15,-8 4 0 16,4 7 1-16,8 1 0 0,-6 6 0 16,13 4 0-16,2-3 0 15,16 3 2-15,13 2 0 16,26-5 1-16,19 3 1 16,36 0 1-16,15 0 0 15,31 2 2-15,12 0 1 16,28-4 1-16,21 1 0 0,37-2 3 15,18 0 1-15,35-3 3 16,14-2 0-16,24 5-5 16,17-2-3-16,12 7-4 15,7 0-2-15,-5 1-39 16,-13-1-44-16,-21 1-214 16,-20 2 190-16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5:35:01.0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4027 5067 1059 0,'8'-17'352'0,"6"3"-357"16,0 9-15-16,-3 3 3 15,-8 1-28-15,-13 0-2 16,-14 2-17-16,-8 2-8 16,-21 2 30-16,-5 0 12 15,-9-1 33-15,-5-4 16 16,-7-1 15-16,0-2 4 0,-10 1 3 15,2-1-4-15,2-1-7 16,-2-4-3-16,0 7-10 16,-5 1-1-16,-4 1 5 15,-2 2 6-15,4-3 11 16,-3 0 3-16,-1 0-3 16,1-2-5-16,-1 1-10 15,-1-1-6-15,-4 0-10 16,-3-2-2-16,7 3-3 15,1-2 0-15,9-4 1 16,6-3 1-16,1-6 0 16,6 0 1-16,13-1 1 15,-4-3 2-15,7 3 0 16,5 0 0-16,-1 5-4 0,7 5-3 16,3 11-1-1,-2 5-2-15,8 1 0 0,5 1 1 16,18-9 0-16,9-1-2 15,9 1-2-15,9 0-1 16,10 1 0-16,7-1 1 16,15-2 2-16,7 1 1 15,8 2 2-15,10-3 0 16,12-1 3-16,10-2 1 16,15-12 2-16,11-2 0 0,17-11 0 15,9-3-2 1,11-6-2-16,0-3 1 0,6 0-2 15,0 3 1-15,-5 6 0 16,-2 3-1-16,-11 9 1 16,-6 2 0-16,-3 9-1 15,-6-1 1-15,-1 1 0 16,2 2 0-16,-11-3 0 16,1 1-1-16,-7 4 1 15,-8-3 0-15,-11 6-1 16,-2 1 1-16,-13 0 0 15,-4 3-1-15,-5 1 2 16,-11-4 0-16,-6 2 0 16,-9 0 0-16,-9-2 1 15,-1 2-1-15,-11 0 2 16,-6 3 1-16,-3 1 2 0,-14-2 2 16,0 3 4-16,-8-2 1 15,-8-2 0-15,2 1-2 16,-11-3-4-16,-4-1 0 15,-11 0-2-15,-4 0-2 16,-15-1 0-16,-4 1-1 16,-8 0 1-16,-3 2 3 15,-7 3 1-15,1 4 0 16,-10-3-1-16,5-2-2 16,0-2-1-16,-7-2 0 0,-1 4 0 15,-8-1-1 1,-4 8-1-16,1 3-1 0,-5 6-3 15,-2 6 1-15,4 3-1 16,1-1 0-16,6-3 1 16,4-4 1-16,3-6 0 15,1-3 0-15,5-2-1 16,3-4 1-16,-4 2-1 16,1 4 0-16,4-2-1 15,0 4 0-15,6 2 0 16,8 0 0-16,-1-1 1 15,7 0 0-15,7-6 0 16,2 1 0-16,20-6 0 16,1 1 0-16,9-3-1 15,6 2 0-15,3 1-2 16,5 0-1-16,9 4-3 16,5 0-1-16,12-3 1 15,4 0 0-15,21-3 3 0,3 1 1 16,10-3 1-16,11 0 0 15,7-1-1-15,6 0 2 16,7 7-1-16,4 0 1 16,9 0 0-16,4-5 0 15,5-3 0-15,2-1 0 0,9-3 1 16,2 2-1 0,-5-2 1-16,2 3 1 0,-12 0-1 15,-2-2 1-15,1-1 0 16,1-4 0-1,5-5 0-15,2-3 1 0,0 0-1 16,0-3 0-16,-10-1-1 16,-6 3 1-16,-10 5 0 15,-4 9-1-15,-16 4 1 16,-4 1 0-16,-13 5 1 16,-8-3-1-16,-6 1 2 15,-8 0 0-15,-6-4 3 16,-1 0-4-16,-2 1 98 15,-2 5-74-15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5:35:06.1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7549 4817 395 0,'-48'53'196'0,"43"-67"-12"16,5 8-175-16,7 5-1 16,2 3 2-16,0 1 8 15,4-1 6-15,-1 0 10 16,4 0 7-16,3 1 14 0,-5 3 3 15,11 0 6-15,-6 0 0 16,10-1-1-16,8-2 0 16,1-4-6-16,8-5-5 15,7-2-15-15,2-2-8 16,5-3-11-16,1 4-2 16,-2 0-4-16,0 0-1 0,2 4-1 15,2 3-1-15,-2 3-2 16,2 3 0-16,2 6-2 15,2-3-2 1,12 0 0-16,1-3 0 0,8-5 1 16,4-1 0-16,-3-5-2 15,4 0 1-15,-4-1 7 16,-1 1 4-16,0 0 6 16,-2 1 2-16,1 4-2 15,3 0-3-15,5 3-4 16,1 1-4-16,2 1-3 15,-3-3-2-15,7-2 0 16,-1-5-1-16,5-2 0 16,-5-5 0-16,-2 5 4 15,0-5 5-15,-9 8 8 16,4 5 2-16,-13 2-3 16,0 6-5-16,-3-2-7 15,-1 1-2-15,3-3-2 0,-5-1-1 16,4 3 1-16,-8-7 0 15,5-2 0-15,0-5 1 16,-4-1 4-16,7 2 3 16,-9 3 3-16,-1 5 0 15,-9 0-4-15,1 7-3 16,2 0-4-16,-6-4 0 16,8 1-2-16,-5-3 2 15,-4-1-1-15,1-2 0 16,-1 2 0-16,-2-3-1 0,4 0 1 15,-3 2-1-15,-4-4 0 16,0 5 0-16,-8-1 1 16,-1 1-1-16,-5 0 1 15,-2-1 1-15,-5-2 0 16,-6-5 2-16,-2 6 1 16,-7-4 0-16,-6 2 1 15,3 3 0-15,-12-2-1 16,0 2 0-16,0 1 0 15,-2-1-1-15,1 0-3 16,0 0 1-16,-13-1-3 16,-8-1 1-16,-30-5 0 15,24 2 0-15,-8 0-1 16,-4-1 0-16,-10 1-1 16,-7-2 0-16,-7 3-1 0,-3 3 1 15,-9 0 0-15,-6-1-1 16,-11 5 0-16,-10-2 0 15,2 7 0-15,-3 0-1 16,-2-3 1-16,-3 4-3 16,-9-3-4-16,2 8-1 15,-5 1 0-15,-1-5 3 16,7-1 5-16,-3-2 1 16,10 0 1-16,6 6 0 0,5 2 1 15,8 4-1-15,13-2 1 16,6 0-1-16,19 1-1 15,3-4-1-15,21 2 0 16,6-3-1-16,19 2-1 16,5-1 0-16,19-4 2 15,11-1 1-15,16-5 1 16,11-2 1-16,23-2 0 16,6-6-1-16,15 2 0 15,13-2 0-15,14 0 0 16,9 3 0-16,11-3 0 15,9 2 0-15,-3 0 0 16,4 1 1-16,11-3 0 16,-2 0 1-16,5-2 0 15,3 0 0-15,-7 5 0 16,-3-2-1-16,-3 9 0 16,-1 1-1-16,-4 2 0 0,-1 3 0 15,-4-1 1-15,-4 2 0 16,-2-1 0-16,3 1 0 15,-2 4-1-15,4 0 1 16,2 0-1-16,2-2 0 16,3-1 0-16,3 0 0 15,-1-3 2-15,-1-1-1 16,3-3 0-16,-3-5 4 16,2-2 8-16,-1 0 2 0,-3-2 2 15,-10 2-4-15,-40-2-7 31,-54 3-3-31,0-1-1 16,167-7 0-16,-12-7 1 0,8 0 0 0,-79-1-1 16,-2 2 0-16,5 1-1 15,-2 1-1-15,-1 6 1 16,-5 0 0-16,-2 2-1 16,-7 1 1-16,-3-1 0 15,1-1 0-15,-14 0 0 16,5-1 1-16,-6 0-1 15,-4-1 1-15,6-2-2 16,4 1 1-16,-1-2 0 16,5 3 0-16,-12 3 0 15,-5-1 0-15,-14 5 0 0,-1 2 0 16,-9 0 0-16,-7 4-1 16,-2-1 1-16,-4 2 0 15,5-1-1-15,0 2 0 16,3 4-1-16,-5 3 0 15,-10 4-1-15,-8 4 1 16,-12 1-2-16,-16-5-1 16,-8 6-6-16,0 0-3 0,-16-1-8 15,2 4-2-15,-7-10 5 16,-11-5 3-16,0-4 10 16,-5-4 4-16,-12-6 5 15,-2-2 1-15,-16-5 2 16,-3 2-3-16,-14-1-3 15,-1 2-1-15,-9-4 0 16,-2-4-1-16,-9 1 1 16,-5-4-1-16,-8 1 1 15,-5-1-1-15,-9-5 1 16,-8 1 0-16,0 0 0 16,-3-1 0-16,-5 4 1 15,4 0 0-15,-4 0-1 16,-7 2 1-16,-1 1-1 15,0 1 0-15,-12 1-1 16,-4 1 1-16,3 3 0 16,-12 1-1-16,-1 5 0 15,4 0 0-15,-6 5-2 0,1 1 0 16,11 2 0-16,-10-2 0 16,1 3 1-16,6 3 0 15,-14 1 0-15,7 5 1 16,-1 1-1-16,-9-6 0 15,9 2-1-15,1 0-2 16,-2 0-2-16,12 5-1 16,-5-1 2-16,-4-2 0 0,15-1 3 15,-4-1 2 1,-3-2 0-16,8 1 0 0,5-6 1 16,-9-1-1-16,11-5-1 15,-1-1 1 1,-6-7 0-16,13-5 0 0,9 1 1 15,1-1 0-15,3 6 0 16,0 4 0-16,2 5 0 16,3 1 0-16,-3 4 0 15,-2-5 0-15,4 3 0 16,0-3-1-16,1 1 1 16,9 4 0-16,2-5 0 15,3 0-1-15,10 0 0 16,-1 0 1-16,-3 2 0 15,7 1 0-15,3 0 0 16,2-1 1-16,2 5-1 16,-2 5 0-16,-2-5 0 0,6 0 0 15,8-7 0-15,3-4-1 16,-4 2 1-16,-5-3 0 16,0 2 0-16,-2 0 0 15,3 2 0-15,-1 1 0 16,-6 6-1-16,-5 1 1 15,8 1 0-15,-1-3-1 16,0-2 0-16,1-2 0 16,-14-2-1-16,2 1 2 0,-4 1-1 15,-3 2 1-15,0 5-1 16,-1 0 0-16,12 6-13 16,1 1-12-16,7-2-36 15,4 1-33-15,-2 3-51 16,5 5 86-16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5:35:36.5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3683 5749 257 0,'-12'-20'115'0,"4"3"-52"0,3 4-2 16,2 0 7-16,-3 7 6 15,5 5 4-15,1 7-33 16,0 5-13-16,4 1-15 16,-1-4-8-16,10 0-6 15,1-8-1-15,13-5 2 16,0-5 2-16,11-2 19 16,2-1 9-16,3 1 14 15,7 5 2-15,-8-4-13 16,8 11-9-16,-7-3-14 15,3 5-5-15,5 0-7 16,-6-4 2-16,11-2 12 16,0-9 9-16,7 1 16 15,12 0 8-15,-2-6 8 16,-4-1-1-16,6 8-4 16,-5 4-4-16,4 7-16 15,1 8-9-15,-5 2-10 16,-2-3-6-16,5 8-4 15,-3-9 1-15,6 3-3 0,1-3 1 16,-2-7-1-16,6 3 1 16,-7-5 0-16,4 3 0 15,-1-3 1-15,-1 0-1 16,1 5-1-16,-4-1 4 16,0 9 5-16,9 5-1 15,-8-2 1-15,-2-3-5 16,6-2-3-16,-4-6-1 15,11-3 2-15,-1 1-1 0,1-5 0 16,-3-1 1 0,-5 1-2-16,-1-3 1 0,-7 5 1 15,1 2 3-15,0 6 1 16,-3 1 0-16,3-6 0 16,2-7-3-16,6-6 1 15,0-2-2-15,5-2 0 16,4 2 0-16,-8-4-1 15,0 1 0-15,-7 4-2 16,-6 1 2-16,-1 10 0 16,-4 0 2-16,2 0 2 15,6 0 1-15,3-9-1 16,5 1-1-16,10-3 0 16,-4-2-2-16,0-1 1 15,1 2 2-15,-7 2 4 16,3 3 3-16,-4 6 3 0,-1 1-1 15,-3 5-4-15,0-1-2 16,5 4-4-16,1-1-2 16,8-1 0-16,1 0-1 15,2-6-1-15,2 1 0 16,0-5 1-16,0 0-1 16,-2 3 0-16,1-1-1 15,-2 4 1-15,-4 2-1 0,0 4 1 16,-2 2 0-16,-5-4 0 15,7 0 1-15,5-5-1 16,2-4 0-16,6-2 0 16,-8-2 1-16,-3 3-2 15,-1 4 1-15,-6 5-1 16,3 4 0-16,-4 5 1 16,-9 0 0-16,7 1 0 15,-4-1-1-15,3-2 1 16,5 2 0-16,-5-3-1 15,0 4 1-15,-9-3-1 16,2-2 1-16,6 6-1 16,0-3 1-16,4 2 0 15,-2 2 0-15,-3-5 0 16,0-2-1-16,12 1 1 16,-1 0-1-16,5-1 1 15,4 7 0-15,-11-5-1 0,7 0 1 16,0 5-1-16,0-6 0 15,6 1 1-15,-3-1 0 16,5-3-1-16,1-3 1 16,2-2 0-16,2 0 0 15,0-2 0-15,2-3 1 16,0 2-1-16,-2-6 0 16,-1 9 1-16,1 4 0 15,-1 5-1-15,1 8 0 16,0-11-1-16,3 3 0 0,4-6 0 15,-1-4-1-15,5-1 1 16,-1-7 0-16,-1 1 1 16,1-1 1-16,-5 1 1 15,-6-1 1-15,-5 4-2 16,-3 1 1-16,1 4-2 16,-4 5 0-16,-4 1 0 15,-4 2-1-15,-9 0 0 16,-5-1 0-16,-5 4 1 15,-3-3 0-15,-6-1 1 16,-1-2-1-16,-8 0 1 16,1 8-1-16,-12-3 0 15,-3 2-1-15,-11-2 0 16,-8-3 0-16,-3 3-3 16,-4 1-1-16,-5-3-1 15,-1 2 2-15,-12-4 4 0,-3-4 4 16,-6-1 4-16,-5-3-1 15,-2 0-2-15,0 0-1 16,-10-3 0-16,1 0-1 16,-11-6 1-16,-5 0-2 15,3 1 0-15,-2-1 0 16,-3 0-2-16,-1-1 0 16,-11 3-1-16,-6-2 0 0,2 6 0 15,-5-6 0-15,6 1 1 16,-4-2 0-16,-3 2 0 15,-4 5 0-15,-10-3-1 16,3 6 0-16,-2-3 0 16,-2-1 0-16,-3 1 0 15,-2-4 0-15,5 2 1 16,4 0-1-16,5 1 1 16,2 8-1-16,-5-5 0 15,2 2 0-15,4-6 0 16,1-2 1-16,5 3 0 15,-5-3 0-15,-4 3 0 16,4 2 0-16,3-3 0 16,6 6 0-16,0-1 0 15,-1-2-1-15,-2 6 0 16,-2 0-1-16,1 11 0 0,-3-3 0 16,-7 3 1-16,16-4-1 31,35-4 1-31,-1 1 0 0,-109 11 0 0,3 5 0 15,-2-2 0-15,49-8 1 16,4-3-1-16,-4-4 0 16,10-3 1-16,2 0 0 15,-2 2 0-15,2 0 0 0,-4 4-1 16,3 0 1-16,3 2-1 16,-4 0 0-16,4 4 0 15,-1-6 0-15,5-1 0 16,2-4 0-16,4-8 1 15,-2 0 1-15,-3-4 0 16,5-1 0-16,-2 2 0 16,6-3-2-16,-6 2 1 15,5 3-1-15,-7-3 0 16,-3 5 0-16,0-6 0 16,-7-1 0-16,8-3 0 15,0-1 0-15,-2 0 1 16,-2-1 0-16,-9 4-1 15,0 2 0-15,-4 6 0 16,1 4-1-16,-9 7 0 16,-3 4 0-16,0 0 0 15,-5 1 0-15,5-1 1 0,-2-3-1 16,-4 0 1-16,-2 2 0 16,-2-1 0-16,-6 0 0 15,3 3 0-15,-4-2 0 16,-3-3 0-16,3-2 0 15,-3-5 1-15,6-4 0 16,1 2-1-16,2 1 1 16,1-1-1-16,1-1 0 15,-1 1 0-15,0-3 0 0,1-1 0 16,-2 6-1-16,5-8 1 16,-1 4 0-16,3-3 0 15,4-2 0-15,-1-3 1 16,2 5 0-16,-1 0-1 15,0 7 0-15,5 2-1 16,-6 0 0-16,3 6 0 16,-4-1-1-16,4 1 1 15,1 2-1-15,1-6 1 16,2-4 1-16,2 3 0 16,8 3 0-16,-5 0 0 15,3 8 1-15,-5 0-1 16,-14-3 0-16,17 11-1 15,-5 0 0-15,10 2 1 16,5 1 0-16,-6-8-1 16,10-2 1-16,-4-4 0 15,1-3 0-15,3-2 0 0,-9-1 0 16,1 0 1-16,4 0-1 16,5 0 0-16,4-1 0 15,7-2-1-15,1 2 0 16,1 1-28-16,7 3-37 15,-1 6-129-15,-2 2 123 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5:35:50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1654 6559 864 0,'3'-26'289'0,"9"-1"-287"0,14 4-10 15,4 9 0-15,3 1 1 16,5 4 4-16,-2 0 0 15,9 6 1-15,2 2 0 16,5 1 1-16,3 0 0 16,0-3 1-16,3 0-1 0,6-4 1 15,4 1-1 1,1-3 1-16,4 0 3 0,2 4 2 16,1 0 2-16,8 7-2 15,-2 1-2-15,6 6-1 16,5 0-2-16,2 4 1 15,7 2 0-15,-2-3 2 16,3 1 2-16,3-7 8 16,2 2 2-16,3-4 5 15,2 3 0-15,2-3 0 16,1-2-1-16,-1-1 2 16,-4-1 2-16,4 4-2 15,-4-3-1-15,1 6-5 16,1 2-5-16,-1-1-5 15,2-1-1-15,5-5-1 16,2-2-1-16,6-9 1 0,0-6-1 16,5-7 2-1,7 0 3-15,-2-2 8 0,5 3 5 16,-3 3 6-16,-6-1-1 16,-2 10-8-16,-3 2-4 15,-6 5-7-15,-3 1-2 16,-6 0-1-16,-5 0-1 15,-2 2 1-15,-2 0-1 0,-9 0 0 16,0 1 0-16,-11-3 2 16,-6 1 4-16,-9-2 10 15,-8-4 4-15,-6 0 7 16,-5 1 0-16,-5-6-6 16,-7 2-4-16,-14 1-6 15,-4-1-3-15,-11 5-4 16,-4 0 1-16,-4 1-1 15,-6 1 1-15,-14-4-2 16,-6 2-3-16,-20-2 0 16,-10 1-1-16,-10 4 0 15,-6 1 2-15,-14 4 3 16,-2 1 1-16,-14 2 3 16,-4 1 2-16,-2-1-1 0,-8-1-1 15,0-1-2 1,-1-3-2-16,-6-3-3 15,0 0 1-15,-5-4 3 0,-1 3 1 16,-7 4 2-16,-7-2 0 16,-1 6-4-16,-4 2-2 15,-4 1-2-15,11 4-1 16,-7 1-1-16,-2-3 0 16,3-2-3-16,-1-1-2 15,-3-2 0-15,-1-2-1 16,6-1 5-16,-4-1 1 15,2-2 0-15,6 1 0 0,-6 5 0 16,5 5 0-16,5 4-1 16,5 1 0-16,7-2 0 15,6-5 1-15,14-1 0 16,9-2 1-16,8-5-1 16,6-1 0-16,8-3 0 15,1 1 0-15,6 0 0 16,3 0 0-16,12 0 0 15,6 2-1-15,7 2-1 16,8 4 0-16,2-1-1 16,7 4-1-16,11-1-2 15,7 0-3-15,10-1 0 16,6-2 0-16,16 0 3 16,5-3 2-16,13 1 2 15,10 3-1-15,8 1 1 16,3-2 0-16,6 2 0 15,3-2 1-15,12-2 0 16,8 0 0-16,10-2 1 0,2-2-1 16,9-1 1-16,1 0 0 15,8 0 0-15,1 2-1 16,7 2 0-16,-5 2 1 16,7 2 0-16,6 5 0 15,-5-4 0-15,3-3 0 0,-2-5 0 16,-4-4-1-16,1-2 1 15,0 2 0-15,0 5 0 16,-7-5 0-16,-3 5 1 16,-1 4 0-16,-9-3-1 15,5 1 0-15,-6-1 1 16,-1-1-1-16,0 1 0 16,-4 4 0-16,-6-5 0 15,-5 0 0-15,-8 2 1 16,-9-2-1-16,-7 4 1 15,-6 0 1-15,-12-3 0 16,-5-1 0-16,-13-2 1 16,-1 2 0-16,-8-1 2 15,0 3 1-15,-4 1-1 16,-6-4-2-16,-3 4 2 16,-6-3-7-16,-2 3-65 15,1 5 50-15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5:35:52.3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17524 6583 212 0,'-56'34'110'0,"53"-44"-37"15,3-1 70-15,0-3 32 16,7-2 6-16,5 1-14 0,10 7-65 16,1 1-30-16,11 5-39 15,-2 2-13-15,18-1-14 16,8 2-2-16,10 1-2 16,13-2 6-16,-1 0 15 15,-1-2 8-15,16 4 10 16,3 2-2-16,9 4-13 15,7 2-7-15,4 0-11 16,-1-5-3-16,4-1 7 16,4 1 8-16,6 2 15 15,5 5 6-15,-2-1-1 16,2-1-8-16,6 3-14 16,-3 2-7-16,10-4-7 15,1 3 0-15,-6-8-3 16,-1-4 2-16,0-2-1 15,-8-2 0-15,-5-3 0 16,-3 1 0-16,-14-2-1 16,-1 5 1-16,-14-7 0 15,-9-6-1-15,-8 6 1 16,-13-10 0-16,-10 8 0 16,4 4 0-16,-20-3 0 0,-2 8 0 15,-17-3-2-15,-12 2-1 16,-10 2-4-16,-13-4-3 15,-15 4 0-15,-14-4 0 16,-13 4 1-16,-7 0 2 16,-14-1 0-16,-10 1 1 0,-24-2 0 15,-5 4 0-15,-23-2 0 16,-7 2 2-16,-12 2-1 16,-9 3 1-16,-11 0 0 15,0-3 1-15,-9 4-3 16,1-4-5-16,-3-1-3 15,-4 2 0-15,6-9 3 16,0 0 6-16,8-1 4 16,11-4 2-16,2 4 7 15,15 3 1-15,14 0 2 16,7-1-3-16,17 7-5 16,4-3-1-16,13 1-1 15,18 7-1-15,11-10 0 16,15 1 1-16,14 0 1 15,3-4 6-15,22 4 4 16,8 0-2-16,18-3-3 16,10 0-6-16,17-4-5 15,9-2 0-15,24 5-2 0,3 2 1 16,20 2-1-16,8 4 1 16,14-7 1-16,8 2 1 15,13-5 1-15,10 1 0 16,8 0 0-16,10 0 3 15,4 0 2-15,10 0 1 16,8-2 0-16,2-1 0 0,4 4-1 16,-4-2 1-16,-3 1 3 15,2 1 1-15,-5-6 2 16,-3 5 1-16,-6-3-3 16,-6-2 0-16,-14 0-3 15,-1-1-2-15,-14 4-2 16,-12 0 0-16,-6 9-2 15,-9-1 0-15,-15-1 0 16,-2 4 0-16,-16-4 1 16,-12-1-1-16,-17 1 0 15,-9 0 0-15,-17 0-15 16,-11 3-20-16,-17 2-81 16,-14 7 73-16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5:36:20.35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9579 9247 289 0,'16'19'124'16,"-31"-25"-63"-16,0 2-19 16,3 2-11-16,-6 1-2 0,7-1-3 15,-8-1-1-15,0 2-6 16,-1 1-5-16,-7-2-8 16,6 3-2-16,-5-2-2 15,-2-5 0-15,6 6 13 16,0 1 8-16,1 2 12 15,3 1 7-15,4 1-4 16,2-4-6-16,10 8-9 16,5 2-8-16,7-2-7 15,6 1-3-15,7-2 2 16,2-1 0-16,10 0 7 16,-1 5 6-16,-3-11 14 15,9 7 7-15,-13-6 11 16,-8-8 1-16,0 7 1 15,-15-5-2-15,5 4-10 0,1 6-6 16,-7-4-14 0,-1-1-8-16,-3-1-6 0,0-1 0 15,0 0 1-15,-1 0 1 16,1-1-2-16,0 1-2 16,-8-4-3-16,-10-6-1 15,-35-13-2-15,23 19-1 16,6 7-1-16,2 4 1 15,8-3 0-15,3-3-1 16,12 1 0 0,0-1 1-16,1 1-1 0,-1-1 3 0,0 0 6 15,0 0 2-15,4 0 1 16,9 2-2-16,6 4-5 16,32 18 0-16,-22-11-1 15,-5-4 0-15,0 5 0 16,6 0 0-16,-10-6 1 15,-1-2-1-15,1-4 1 16,-12-7 1-16,-1 3 3 16,3 6 12-16,-12-7 9 15,1 2 3-15,-13-2 2 16,-8-7-9-16,0 7-7 16,-8-2-1-16,7 3-4 15,-1 1-2-15,0-1-5 16,1 2-1-16,0 0-3 15,6 7 0-15,-2-2 0 16,0 3-1-16,6-2 1 16,0 1 0-16,6-4 0 0,7 2 1 15,-1-4-1-15,2-1-1 16,-1 0 0-16,0 0-2 16,0 0 1-16,18 6 1 15,34 14 0-15,-26-13 1 16,0-4 0-16,4-1 0 15,-6-2 1-15,-3-2 0 16,-6-1 1-16,-9-4 1 0,-6 1 1 16,1 1 3-16,-8 3 4 15,1 2 1-15,-16 5 0 16,-11 0-2-16,-11 8-3 16,-5 7-1-16,0-3 0 15,3-1-1-15,11-4 0 16,9-4-2-16,11-3-1 15,5-2 0-15,6-3-1 16,4 2-1-16,0-1-1 16,0-1 0-16,0 0 0 15,0 0 0-15,0 0 0 16,5 1 3-16,11 3 1 16,27 0 2-16,-23-16 4 15,2-3 1-15,6-4-1 16,2-1-3-16,-5 6-5 15,-2 2 0-15,-12 4 1 0,-4 5 0 16,-7-3 3-16,-6 0 1 16,-1 4 2-16,-6 1 0 15,-5-2-2-15,-1-1 0 16,-6-4-3-16,1-6 0 16,-1 7-3-16,4 2 0 15,-1 4 1-15,4 1 1 16,2 5 2-16,2-1 1 0,3 2-1 15,3 2-1-15,0-3-3 16,3 2 0-16,4 1-1 16,-4-5 1-16,5 4 0 15,2-5-1-15,0-2-12 16,-2 0-20-16,0 0-97 16,7-1-102-16,15-3 143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1:45:36.72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1 133 607 0,'6'3'130'0,"11"-4"58"15,5 1-178-15,5 0-5 16,-4-2 4-16,6 2 13 16,-3-2 7-16,6 1 14 15,2-1 5-15,4-1 10 16,-1 1-8-16,10-1 2 15,-3-4-11-15,5 0 1 16,-6-1-12-16,7-2 0 16,-4 0-8-16,9 3-1 31,-6 2-5-31,9 3 0 0,-4 4-5 16,6 1 1-16,-6 1-1 15,6-3 0-15,-4 3-1 16,1-6 1-16,-9 0 0 0,8 2 2 15,-8 0 0-15,8 2 1 16,-6 1-1-16,9 1 0 16,-6-1-2-16,9 4-1 15,-5-4-1-15,12 2 1 16,-8-3-1-16,6-4 1 16,-10-3 0-16,10 0 0 15,-12-2-2-15,12-1 2 16,-7 1 0-16,13 1 0 0,-13-1-2 15,15 4 1-15,-13-1-4 16,9 3-1-16,-12 2-1 16,13 1 0-16,-10-2 0 15,12 0 1-15,-6 2-1 0,14-2 1 16,-8-2-1 0,10 0 2-16,-12 1-1 0,9-1 1 15,-9 0 0-15,7 0 1 16,-12-1 0-16,11 3 0 15,-5-2 0-15,7 4-1 16,-8 0-1-16,10-1 0 16,-8 1-2-16,7-2 0 15,-9-3 0-15,10 3 0 16,-5-2 0-16,10-1 0 16,-6 1 1-16,9 2 0 15,-9-2 0-15,3 1 1 16,-11 1 0-16,11-4 0 15,-10 1 0-15,12 1-1 16,-6 1 1-16,17-1-1 16,-11-1 0-16,9 1 1 15,-11-1-1-15,12-2 1 16,-14 1-1-16,12 3 0 0,-10-3-1 16,13 3 0-16,-15 2 0 15,9 3 0-15,-11-1 0 16,12 0-1-16,-14 1 0 15,10-1 0-15,-7-3 0 16,8 0 0-16,-14 0 1 16,6-2-1-16,-14 2 1 15,5 0-1-15,-13 0 0 0,11 2 0 16,-10 1 1-16,11 1-1 16,-9-1 0-16,7 0 0 15,-11-1 1-15,4 0-1 16,-8-1 0-16,5 1 1 15,-9-4 0-15,5 2 0 16,-8-1 1-16,5-1-1 16,-8 0 0-16,6 4 0 15,-6-2-1-15,5 3 0 16,-4 1 0-16,12 4 0 16,-9-3-1-16,13 2 1 15,-9-2 0-15,3 0 0 16,-8-3 0-16,5 1 0 15,-8-3 1-15,8 0-1 16,-5 0 0-16,1-2 1 16,-3 1-1-16,6 1 0 15,-11-2 0-15,9 4 0 0,-7-2 0 16,8 0-1-16,-10 0 1 16,7-2-1-16,-8-1 1 15,3 1 0-15,-14-3 0 16,7 2 0-16,-6 1 0 15,-2-1 0-15,-4 1 0 16,4 4 0-16,-9-2 0 16,1-4 0-16,-2 4 0 0,-1-3 0 15,-2 1 0-15,1-1 0 16,-2 3 0 0,1 0-1-16,-4 0 1 15,0 1 0-15,2-1-1 16,-4 0 0-16,-1 2 1 0,1-2-1 15,-1-2 0-15,-1 2-1 16,0 0-1-16,0-1-33 16,-1-3-33-16,2 3-325 0,-4-4-3 15,2-4-139-15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5:36:31.2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8218 10402 127 0,'2'68'71'0,"-31"-54"5"16,-3 7-22-16,-2-1 10 16,1-4 15-16,3-2-2 15,0-4-22-15,-1 1-13 16,4-3-22-16,1-4-8 15,13-1-8-15,11-1-1 16,10-9 4-16,7-4 5 16,7-8 24-16,-1-8 17 0,5-2 22 15,1 5 4-15,-1 3-15 16,-6 5-13-16,-5 6-20 16,0 3-1-16,-12 2 0 15,3 1 1-15,-7 4-5 16,0 0-6-16,-1 0-10 15,1 0-2-15,0 0-4 16,0 0 0-16,0-1-1 16,0-1 0-16,0 0-1 15,3-28-1-15,26-39 0 16,5 27 0-16,7-5-1 16,2 6 1-16,-11 4 7 15,-11 1 10-15,-15 14 30 16,-7 7 11-16,-15 12 1 15,-5 4-7-15,-15 5-29 16,-3 2-9-16,3-3-8 16,-1 0-1-16,18-8-2 15,9-7-1-15,9-8-5 0,9-3-3 16,6-5-2-16,8-4 1 16,1 3 4-16,5 2 1 15,1 4 1-15,-7 4 0 16,1 4 2-16,-11-1 1 15,-3 7 3-15,-2 4 2 16,-5 1 2-16,1 0 0 16,-2 1-4-16,-1 0-3 15,0 1-3-15,1 0 0 16,0 0-1-16,0 0-3 0,0 1-6 16,12 4-4-16,4 5-5 15,25 34 1-15,-40-21 3 16,-3 4 4-16,-15 13 5 15,-4 3 3-15,-8 2 5 16,2 2 4-16,2-10 4 16,6-4 1-16,11-11-3 15,4-7-2-15,10-7-2 16,1-8-1-16,8 0-1 16,0-1 0-16,1 0-1 15,4 1 0-15,-4-1 2 16,2-2 1-16,0 0 5 15,-3 2 1-15,1 3 1 16,-6-2-1-16,-4 7-1 16,-4 5 0-16,-10 1-1 15,-3 7-1-15,-13 11-2 0,0-1-1 16,-6 7-2-16,5 4 0 16,2-6-1-16,3-7 0 15,17-6-1-15,2-7 0 16,8-7 0-16,2-1 0 15,6-7 1-15,1-6 1 16,7-10 1-16,3-5-1 16,3-4 0-16,-1-8 0 15,2 6 2-15,-2 1 0 0,-3 7 1 16,-5 1 1-16,-9 5 2 16,-3-1 1-16,-8 0 4 15,-2-2 1-15,-11-3 0 16,1 2 0-16,-9-4-4 15,3 4-1-15,-6-3-4 16,-2 3-1-16,-5 3-2 16,-2 2 0-16,-1 2 0 15,-5-1 0-15,4 0 0 16,-3-1 0-16,14 5-2 16,3 2 0-16,15 2 0 15,11 6-8-15,4-3-61 16,13 1 50-16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5:36:40.3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12461 17034 331 0,'-49'65'135'0,"44"-69"-81"16,3 0 4-16,-3-4 11 16,-1-4-5-16,4-3 7 15,-4-6 7-15,-2-1 20 16,1 3 3-16,-4 4-14 15,-1 2-10-15,2 2-27 16,3 3-15-16,0-5-15 16,5 7-5-16,2-5-8 15,1 0-2-15,-1-4 1 16,1-4 4-16,1 4 15 16,-3 0 8-16,4 6 13 15,-3-1 0-15,0 2-10 0,3 2-7 16,-4 0-8-16,4 5-1 15,-7 0-1-15,3 0-1 16,-1 1-7-16,1 0-4 16,0 0-6-16,0 0-1 15,1 0 0-15,3 15 0 16,2 1 0-16,14 28 0 16,-8-20 0-16,-6-2 0 15,2 5 0-15,6 2-1 16,-2-9 0-16,5-2 0 0,8-5 0 15,-5-9 0-15,7 1 1 16,-1-5 0-16,-3-6 1 16,0 1 1-16,-8-8 2 15,-5 3 4-15,-6-8 7 16,-6-4 2-16,1 4 5 16,-5-4-1-16,-6 0-1 15,4 5-2-15,-8-6-2 16,-2 3-3-16,0 4-3 15,-8 0 0-15,3 5-3 16,0 2 1-16,2 7-3 16,2-2-1-16,3 8-3 15,-4-2-1-15,5 9 0 16,1 7-2-16,-2 9 0 16,8 4 0-16,3 8-1 0,0-3 0 15,12 2 0-15,6-1-1 16,8-11 0-16,7-5 0 15,2-12 1-15,-2-3 1 16,2-6 2-16,-1-2 1 16,-2-9 6-16,2 0 4 15,-8-8 6-15,-4-3 3 0,-2-3-1 16,-8-4-2-16,-2 1-4 16,-4 0-3-16,-7 1-3 15,-3 7-1-15,-7 3-3 16,-2 1 0-16,-2 8-1 15,6 0-2-15,-1 6 0 16,3 6-2-16,-2 0 0 16,0 4 0-16,7 4-1 15,-1 3 0-15,12 12 0 16,-7-3 0-16,10 6 0 16,10-1 1-16,-2-6 1 15,13-2 1-15,-1-9 0 16,-2-2 0-16,6-12 2 15,-6-10 0-15,9-9 1 16,-4-9 1-16,1-10 0 16,-1-1 1-16,-7-4 2 15,-2 6 0-15,-15 3 1 0,-1 3 0 16,-8 7 4 0,-4 0 0-16,-4 12 1 0,-2 2-2 15,-8 9-4-15,-3 3-3 16,1 7-4-16,1 6 0 15,5 3-3-15,-2-4 1 16,9 11-1-16,-3-4 1 16,11 11-1-16,5 7 1 15,1-1 0-15,5-3 0 16,4-3 0-16,-2-7-1 16,8-9-1-16,3 0 1 0,-1-14 1 15,2-2 1-15,-2-10 1 16,-4-4 1-16,-7-2 3 15,-3-4 1-15,-6-3 4 16,-3-2 3-16,-7 1 5 16,0 5 4-16,-10 3-2 15,0 4-2-15,0 7-6 16,-1 6-5-16,0 4-6 16,-1 7 0-16,-4 6-3 15,2 5-1-15,-3 3-2 16,7 7 1-16,8-1 0 15,-4-9 0-15,16 1-3 16,-2-6-1-16,13-3-1 16,10-2 2-16,2-5 3 15,5-1 1-15,1-9 4 16,2 1 0-16,2-9 2 16,-2 1 2-16,-2-4 2 0,-5 2 2 15,-8 3 4-15,-6-1 2 16,-6 5 1-16,-4 0 1 15,-1 1-5-15,-3-1-2 16,-2 3-5-16,-2-2-2 0,0 3-2 16,0 2 0-16,-2-3-3 15,-4 2-1 1,-1-2 0-16,1 2 0 0,-1-4 1 16,0 0 2-16,1 2 1 15,-2-6 0-15,2 2 0 16,3 6-1-16,-2-3-1 15,1 3 1-15,6 1-2 16,-1-1 1-16,7 6-1 16,4 8 1-16,-4-1 1 15,-2 9-1-15,1-1 1 16,3 3-1-16,8 2-1 16,7-5 0-16,4-2-1 15,0-6 2-15,3-9 1 16,-5-1 0-16,1-10 2 15,-3-4 0-15,-2-6 0 16,0-4 1-16,-8-7-1 0,-4-5 1 16,-3 4 0-1,-4 6 0-15,-5 2 2 0,-5 7-1 16,-9 1 0-16,-4-4 0 16,-2 12-1-16,3 2-1 15,-3 4-1-15,2 7 0 16,2 2 0-16,-11 3 0 15,11 11 0-15,0 5 0 16,3 10-2-16,8 0 0 16,8-2-2-16,8 1-1 0,8-15-1 15,8-2 0-15,-2-12 2 16,-1-5 3-16,0-6 1 16,-1-6 1-16,3-4 1 15,-7-4 1-15,3-1 5 16,-2-3 3-16,-8-6 1 15,-4-6 1-15,-5-5-4 16,-2 1-3-16,-1 2-2 16,-1 4 0-16,-4 9 0 15,5 6 0-15,-12 8-2 16,7 7 0-16,-4 4-2 16,-10 1-2-16,6 6 0 15,-5 0 0-15,3 4 0 16,5 7 1-16,0 5-1 15,5 10 0-15,6 5-1 16,4-2-2-16,12 5 0 16,6-10 0-16,12-7-4 0,12-5 0 15,3-22 1-15,2-7 0 16,3-15 6-16,-9-9 1 16,-3-5 4-16,-8-4 3 15,-13-1 4-15,-4 1 1 16,-9 5 1-16,-2 5-2 15,-10 4-2-15,-5 4-1 16,-4 7-3-16,-6-1 0 0,1 12-2 16,0 1-2-16,-1 7 0 15,13 10-3-15,-1 6 0 16,-2 3-1-16,2 9 1 16,-3-1-1-16,5 10 1 15,10 2-2-15,8-4-3 16,1 0-3-16,17-9 0 15,1-4 1-15,4-9 3 16,5-8 4-16,0-8 3 16,5-6 0-16,0-11 3 15,-4-6 0-15,-2-8 3 16,-6-7 1-16,-5 3 2 16,-5-6 2-16,-10 5 1 15,-6 10 0-15,-8-2-3 16,-2 11-1-16,-8-2-2 15,-2 0 0-15,-3 9-4 0,-3-3-1 16,0 12-3-16,2 7-1 16,0 8-1-16,-2 2 0 15,1 11-1-15,-6 0 1 16,15 16-2-16,6 3 0 16,5 5 0-16,18 0-1 15,-5-13-2-15,11-6 0 16,9-14 0-16,-5-12 2 15,13-7 6-15,-2-5 0 0,0-11 5 16,-3-6 1-16,-2-10 3 16,-2-2 1-16,-5-4-1 15,-3 2 0-15,-12-2 2 16,-6 3 0-16,-8-3 0 16,-5 1 1-16,-4 6-2 15,-8 1-1-15,-1 13-1 16,-4 5-2-16,-7 12-4 15,3 5-1-15,-2 15-7 16,4 12-1-16,2 9-4 16,6 11-1-16,0-3-1 15,2-6 1-15,14 3 4 16,3-7 0-16,12-2 1 16,3-5 1-16,4-10 0 15,-1-8 2-15,8-5 5 16,5-3 1-16,1-12 7 15,7-2 4-15,-7-11 3 0,-3-4 2 16,-2-9-1-16,-1-1-2 16,-2-6-4-16,-5 0-2 15,-3 1-4-15,-8 0-1 16,-7 10 0-16,-1 7-2 16,-6 12-1-16,-2 3-3 15,-2 10-5-15,-1 4-2 16,-1 5 1-16,1 4-1 15,4 8 5-15,1 0 1 16,7 5 0-16,6 1 0 0,5-6 0 16,2-6 0-16,6-3 1 15,0-5 0-15,3-9 3 16,5-1 0-16,-3-11 5 16,0-2 1-16,-4-10 2 15,-2-5 1-15,-3-3-1 16,-6-7 0-16,-4 6-1 15,-4 4-1-15,-5 2-2 16,-4-1 0-16,-5 9-1 16,-3 2 0-16,-6 11-1 15,0 9-1-15,-1 5-1 16,-2-2-1-16,6 7-2 16,5 1-2-16,3 0-1 0,4 2 0 15,6-4-1 1,5 2 0-16,5-2 0 15,3-3 0-15,2-5 4 0,-2-1 0 16,4-6 3-16,-3 0 1 16,0-11 3-16,-6-4 1 15,1 1 2-15,0-1 1 16,-3 9 0-16,-2 0 0 16,-2 6-3-16,-4 1-1 15,2 2-3-15,3-2-1 16,-1 0 0-16,1 5-1 0,-1 3 0 15,0 1 0-15,0-1 0 16,1-3 0-16,1 2 0 16,0-6 0-16,1 1 1 15,1 1 0-15,8 2 1 16,3 1 0-16,27 9 1 16,-32-17 1-16,-3 1-2 15,-1-3 1-15,0 1 0 16,0-5-1-16,0 4 0 15,-1-5-1-15,0 8 1 16,-3 1-1-16,1 0 0 16,-1 0 0-16,0 0 1 15,0 0-1-15,0 0 1 16,0 0 1-16,0 0-1 16,-1-1 1-16,-1 0 0 15,1-1 0-15,-2 1 2 0,-10 1 1 16,-3-1 0-16,-28 1 0 15,30 0-1-15,-1 2 0 16,-1 2-1-16,1 3 0 16,-3-2-2-16,-2-2 1 15,9 1-2-15,0-1 0 16,4-3 1-16,2-1-1 16,2-2 1-16,-1 2 1 15,4 1 0-15,0 0 2 0,-1-1 1 16,-1 0 0-16,1 0-2 15,0-1-1-15,0 1 0 16,0 0-1-16,0 0 0 16,0 0 0-16,-1 0 0 15,1 0 0-15,0-1-1 16,0 1 0-16,0 1 0 16,0-1 0-16,-5 0-2 15,-5 1-3-15,10 0-20 16,0 0 458-16,0 0-331 15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5:36:48.323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11896 16937 413 0,'30'15'133'15,"-28"-28"-119"-15,4 6-31 16,8 4 29-16,-8 0 30 15,1 2 16-15,1 1 28 16,-1 1 15-16,7 3-7 16,3-5-15-16,10 1-31 15,0-3-19-15,8-1-21 16,12 4-4-16,-3-7 3 16,-1 1 6-16,7 5 7 15,-9-2 2-15,9 5-2 16,10 5-5-16,1-2-9 15,6-1-6-15,1-1-17 16,-10-7-5-16,8-2-1 0,-3-1 5 16,-4-4 18-16,5 1 11 15,-7 0 8-15,1 4 2 16,-8 3-7 0,-7-2-7-16,-12 1-13 0,-7 1-5 15,-9 1 0-15,-1 7 1 16,-7-3 9-16,-1-1 5 15,-6-1 2-15,-1-3 1 16,0 1-1-16,-1 1-1 0,-2 0-2 16,-17-4 1-16,-39-3 14 15,23 8 4-15,-10 4 7 16,-8-3 4-16,2 6-6 16,-7-7-5-16,3 3-6 15,3 4-6-15,-4-6-8 16,1 10-1-16,-16-9-1 15,-2-1 0-15,-4 4 1 16,4-3-1-16,5 9 1 16,0 1-1-16,-3 4 0 15,2 1-1-15,1-4-1 16,9-1-2-16,4-5 0 16,4-5 0-16,10-2 2 15,9 0 2-15,12-4 0 16,5-1 0-16,6-4 3 15,-1 1 4-15,7 0 6 16,-2 1 1-16,13 7-4 16,3 3-3-16,8 1-7 0,9 4 0 15,5-5 0-15,-1-1 0 16,9-2 3-16,6-1 4 16,7-2 9-16,9-3 2 15,5 5-1-15,-3-1-4 16,4 0-12-16,1 2-5 0,3-2-10 15,3-4-3-15,3-2 1 16,4-4 4-16,-4-2 9 16,4 0 3-16,-7-1 6 15,-5 2 2-15,2 2-1 16,-6-5 0-16,-3 4-2 16,-5 2-2-16,-16 3-2 15,-4 4 0-15,-13 1 2 16,-5-4 2-16,-8 4 3 15,0 0 1-15,-11-2 0 16,2 10-3-16,-15-7-4 16,-9 0-1-16,-6 3-1 15,-13-7 0-15,-5 8 0 16,-7-1 1-16,-9 4-5 16,-2 4-2-16,-1-3-4 15,-1 4 0-15,0-6 2 16,-10-2 3-16,-7 6 5 0,-1-1 0 15,-9 3 2-15,10 6-1 16,-5-5 0-16,-6 0 0 16,2 0-1-16,-4-2 1 15,15 6-1-15,8 1 1 16,5-1-1-16,4-3 0 16,1-5 0-16,8 1 0 15,8-6 1-15,9-1 0 16,9 0 0-16,-1-5 2 15,13 2 6-15,3 1 1 16,8-2-2-16,4 0-3 0,12 3-6 16,4-1-4-16,8-2 0 15,13 3-1-15,-1-8 1 16,6 5 1-16,7-3 3 16,-4-3 0-16,10 2 1 15,3-3 1-15,5 1 2 16,5 0 1-16,6 0 0 15,1-1 0-15,5 4 0 16,-1 0 3-16,-10 3 2 16,8 2 3-16,-2-4 0 15,3 1-1-15,2-2-3 16,-7-5-3-16,-3 3-3 16,-4-1 0-16,-5 7 0 15,1-1-1-15,-14 0 0 16,-2-1-1-16,-7 2-1 15,-8 1-1-15,-2 2-2 16,-5 2-1-16,-9-2 0 0,-3 0 0 16,-10-3 2-16,-3 1-1 15,-11-1-1-15,-6 1 1 16,-14 0 4-16,-11 0 4 16,-10 0 3-16,-9-4-2 15,-7 9-12-15,-7 3-14 0,-17 6-61 16,-4 7-25-16,-11 0 62 15</inkml:trace>
  <inkml:trace contextRef="#ctx0" brushRef="#br1" timeOffset="9537.69">11703 17006 107 0,'-13'-6'88'16,"-2"-2"1"-16,2 1-22 16,0 0-43-16,2 3-6 0,3 4 14 15,1 4 18-15,-2 1 33 16,2 3 15-16,1-3 12 15,3-2-6-15,4-2-33 16,1-1-14-16,-2-1-24 16,0 0-8-16,12-1 1 15,9-1 5-15,35-1 10 16,-25 4 6-16,3 1 0 16,4 1-4-16,3 0-13 15,-2 1-6-15,14-6-8 16,9 1-4-16,4-7 0 15,9 4 5-15,-5-9 14 16,-2 2 6-16,3-1 0 16,4 2-3-16,1 5-14 15,-4-5-4-15,-2 6-5 16,-4-1 0-16,-2 1-5 0,-9-2 0 16,4 0-2-16,-1 4-1 15,-11-4 0-15,3 5-1 16,-12-3 3-16,-11-1 2 15,1 4 5-15,-3 0 0 16,-1 2-2-16,-4-3-4 16,-4 2-11-16,-2-3-6 15,-7 4-3-15,-1 0 0 16,-6 0 2-16,-5 4-2 16,-9-6-1-16,-1 3 1 0,-13-2 5 15,-3-1 7-15,-11 4 5 16,-8-3 2-16,-5 5-1 15,-7-2-2-15,3-2 0 16,-4-2-1-16,6-4-1 16,6-4 2-16,-8 3 1 15,-1 7 3-15,-6-4 6 16,-6 4 5-16,14 0 5 16,7 3-2-16,0 3-7 15,5-1-6-15,-6 0-7 16,-3-8 0-16,6 3 1 15,4 5-1-15,5-8 1 16,4 6-1-16,4-3 1 16,3 0 0-16,7 3-2 15,0 4-2-15,10 6-14 16,-6-3-7-16,9 7-10 16,1-2-2-16,5-1 4 0,7-2 6 15,8-5 11 1,3-1 6-16,12-1 11 0,7 0 2 15,6-5-1-15,8-1-1 16,7-3-2-16,1 3 0 16,9-1 0-16,1-3 1 15,6 2 4-15,6-6 2 16,5 1 7-16,4 0 1 16,-3-4 0-16,2 4-2 0,-14-9-4 15,5 5-1-15,-6-1-3 16,-7-2-2-16,2 6-1 15,-13 3-2-15,-13 3-2 16,-2 2-3-16,-16 1-3 16,-7 3-1-16,-8-3 4 15,-9-5 2-15,-5 7 3 16,-3 0 1-16,-11 4 2 16,-1 7 1-16,-17-3 0 15,-7 0 2-15,-13 3-1 16,-6-4 1-16,-3 1 1 15,-5-5-1-15,-7 0 1 16,-2-2 0-16,-9 0 2 16,3 3 1-16,9-6 2 15,-1-4 0-15,7-1 1 16,-2-3 3-16,-4 3 1 0,7 5 2 16,4-3 2-16,8 5-2 15,8-2-2-15,-4-4-2 16,16 5-7-16,4-2-4 15,4 1-3-15,10 8-1 16,6-6 0-16,-1-4 0 16,13 3 0-16,1-2-1 0,6 1-1 15,-3 0 0-15,5 1 0 16,21 2 0-16,38 2-5 16,-25-7-4-16,4-2-6 15,4-1-3-15,13-1 2 16,2-6 4-16,7 3 7 15,6-3 4-15,-3 1 4 16,0 5 4-16,-1-7 3 16,-11 6 0-16,4 4-2 15,-4-1-2-15,0 7-3 16,-1-3 0-16,-14 2 0 16,-4-2 0-16,-14 2 1 15,2 8 1-15,-12-8 0 16,-8 0 1-16,-2 2 1 15,-8-4 0-15,-12 4 2 16,-2 5-1-16,-14-4 0 16,-7 3-2-16,-12-3-4 15,-8-6-1-15,-16 4-3 16,-5-2 1-16,-6 4-2 0,4 8-5 16,-10-7-33-16,-1 3-55 15,-14-8 62-15</inkml:trace>
  <inkml:trace contextRef="#ctx0" brushRef="#br1" timeOffset="11286.49">6031 16702 195 0,'0'0'143'15,"-1"0"-9"-15,-1 0-37 16,1 0-20-16,0 0-32 16,0 0-6-16,0 0 5 15,0 0 1-15,-1 0 11 16,2 0 0-16,0 0-16 15,12 2-8-15,9 3-21 16,28 3-8-16,-23-8-6 16,-8-2-4-16,6 5 1 15,-10-3 2-15,-1 1 16 16,1-1 21-16,-1 0 31 16,2 0 7-16,-3 0-5 15,-3-5-19-15,-4 5-30 16,-1-1-10-16,-1 5-10 15,-3-4-2-15,-1 0 1 16,-1 0 2-16,1 0 5 0,-10 4 5 16,-5 2 8-16,-35 8 2 15,31-18 0-15,-4-3-4 16,3 4-8-16,9 3-2 16,-6 0-2-16,7 1 0 15,-2-1-1-15,-3-4-1 16,10 4 9-16,-1 0 4 15,2-3 5-15,0 3 2 16,4-3-4-16,0 3-3 16,1 0-5-16,0-1-3 0,0 1-3 15,0 0-1-15,0 0 0 16,0 0 1-16,10 3 9 16,7 3 4-16,32 2 4 15,-27-12 2-15,4 1 0 16,1-4-2-16,-5 0-3 15,2 5-3-15,-14-3-8 16,-4 5 0-16,-5 4-3 16,-6 0 0-16,-6 6-1 15,-4-5 0-15,-7 9 1 16,-3-5 0-16,-1-1 1 16,-1-1 0-16,0-4 2 15,6 1-1-15,-3-1 0 16,0 3 0-16,3-2-3 15,0-2 0-15,3-1 0 0,2-4-1 16,3-1 4-16,2 4 1 16,6 0 2-16,2-2 0 15,4 7-4-15,-1-5-2 16,0 0-2-16,0 0 0 16,18 1 0-16,33-1 0 15,-23-4 1-15,0 3 0 16,2-3 1-16,-1-1 1 15,-5-4 8-15,6 5 4 16,-9-5 1-16,0 2 0 0,-4 0-9 16,-8 0-4-16,-4 3-1 15,-3 2-1-15,-2-1 3 16,0 2-1-16,-1 0 2 16,0 0-1-16,0 0 0 15,-18-2 0-15,-34-1 0 16,25 4-1-16,6 2 0 31,11-1 0-31,1 1-1 0,-24 11 1 0,0-6-2 16,5 3 0-16,22-6-20 15,5-1-13-15,8 1-38 16,7-3-30-16,7-6-63 16,2-3-32-16,4-3-159 15,-2-7 223-15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7:33.77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54 45 46 0,'-16'-8'73'0,"-1"-1"2"16,10 4 7-16,-3-2-5 15,6 0-14-15,4 2 13 16,-3 3-25-1,1-1-11-15,4 3-11 0,3 0-4 16,-3 3-10-16,10 2 7 16,2-1 3-16,5-1 9 15,5-1-3-15,12 3 1 0,4-3-7 16,15 3-2-16,1 2-8 16,18-2-1-16,-5 0-4 15,16-1-1-15,-7 1-3 16,17 0 2-16,-5 2-2 15,17 0 3-15,-10-5 0 16,22 1 2-16,-10 1 3 16,21-4 0-16,-6 3-2 0,18-1 0 15,-14 5-4-15,17-4-2 16,-20-3-1-16,18-3-1 16,-18-1-1-16,25-4 1 15,-13 1 2-15,18 5 3 16,-15 2 0-16,16-2 1 15,-21 2-1-15,17-3-2 16,-14 3-2-16,16-2-2 16,-21 2 0-16,9-7-1 15,-16 0 0 1,13 0 1-16,-18-3-2 16,19 3 2-16,-14 5 0 15,14 2 1-15,-24 0 2 16,10 4 0-16,-22-4 0 15,5 0-1-15,-23 3-1 0,1-1-1 16,-23-4 0-16,-7 4-1 16,-14 0-1-16,-7-2 1 15,-15 3-1-15,-4-1-1 16,-8 1-1-16,-2-3 0 16,-4 0-2-16,-8-5-29 15,-2 2-49-15,-10 1-146 16,-4 0 3-16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7:35.054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0 199 234 0,'14'-23'133'0,"-7"6"-19"16,10 8-31-16,2 9-76 16,2 0-1-16,-4 4-2 31,2-4 7-31,-7 0 4 0,11 3 3 0,-1-1 0 16,6-2 3-16,1 0-1 15,16 2 8-15,-3-4 5 16,20 0 1-16,-3-3-2 15,20 5 0-15,-6-5-9 16,20 8-4-16,-6 1 0 16,11 6 0-16,-6-3-4 0,10 0 1 15,-10-7-4-15,18 0 3 16,-8-7-1-16,14 0 3 16,-9-3-2-16,16 6 2 15,-16 1-4-15,11-2 1 16,-11 5-5-16,11-2-1 15,-18 0-3-15,16-3-1 16,-9 5-1-16,12-5 2 16,-13 3 1-16,10-3 1 15,-18-2 2-15,8-5 1 16,-13 3-2-16,7-3 0 16,-13 5-1-16,6-3-1 15,-17 3-1-15,4 0 1 16,-11 2 0-16,5 0 4 15,-8-2 2-15,5 5 1 16,-14-3-2 0,2 3 0-16,-14-5-4 15,8 2-2-15,-15 5-1 0,2-5 0 16,-7 0-2-16,-2 3 1 16,-14 2-2-16,1 2 0 15,-3 3-1-15,-1-2 0 16,-2-1 0-16,2 3-5 15,0-5-30-15,5 4-201 16,3 1-17-16,8-12-92 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7:37.14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-1 329 407 0,'12'-15'169'0,"2"-1"-3"0,-2 9-94 15,0 7-56-15,4 7-17 16,1-5 1-1,-5 8 1-15,9-8 0 16,-2-4 1-16,7-3 5 16,2 0 4-16,6-4 9 15,1-1 4-15,8 5 6 16,2 3-3-16,10-5 0 16,-3 7-8-16,12-5 1 15,0 5-5-15,7-2 4 16,-5 2-1-16,15-2 3 0,-10 9-1 15,7-3 4-15,-9-4-5 16,9 3 1-16,-9-6-4 16,14-1-2-16,-5-3-6 15,13-1 0-15,-4 1-1 16,11 0 1-16,-13 2 0 16,15 1 1-16,-15 4-1 15,3-5 0-15,-10 7-2 0,7-2 1 16,-16 3-2-16,12-6 3 15,-3-1-2-15,3-1 2 16,-1 0-1-16,10 0 1 16,-11 1-1-16,6-1 1 15,-7 5-1-15,1-7 0 16,-11 7-1-16,8 2 1 16,-5 0-1-16,10-2 0 15,-7 8 0-15,11-6-1 16,-7 0-1-16,12-2 1 15,-11 3-2-15,15-6 1 16,-15 1 0-16,8 7-1 16,-8-3 0-16,6 3 0 15,-9 0 0-15,12-1 1 16,-10 1-1-16,17-5 1 0,-14 0-1 16,11 2 0-16,-9-4-1 15,12 0 1-15,-10 4 0 16,5-2 1-16,-11 0-1 15,11 2 1-15,-10 1-2 16,11-1 1-16,-8 3-2 16,14-3 1-16,-12-2-1 15,12 0 1-15,-9-2-1 16,9-5 1-16,-14 7-1 0,10-7 1 16,-10 2-1-16,7 0 0 15,-9 5-1-15,11-2 1 16,-11 4-1-16,11-2 1 15,-11 7-1-15,7-2 0 16,-8-3 0-16,6 3 1 16,-15 0 0-16,7-5 0 15,-7-2 0-15,12-1 0 16,-7-2 0-16,14 5 0 16,-7-7 0-16,14 5 1 15,-14 0 0-15,12 4 0 16,-14-9 1-16,11 9 0 15,-16-2-1-15,7 3 0 16,-14-3 0-16,12 7-1 0,-10-3 1 0,12-8 0 16,-5 1 0-16,12-4 0 15,-9 5-1-15,9-3 1 16,-12 5-1-16,10-2 1 16,-12 6-1-16,7-1 0 15,-10-1 0-15,13 1 0 16,-10-1 0-16,14-7 1 15,-7-2-1-15,12 0 0 16,-7 2 0-16,9-2 0 16,-10 2 1-16,6 1-1 15,-10 4 0 1,5-7-1-16,-12 4 1 0,11 3 0 16,-8 3-1-16,8-8 1 15,-6 2 0-15,14-1-1 16,-12 1 1-16,9-1-1 0,-9 1 1 15,3 1-1-15,-13-1 1 16,10 3-1-16,-12-4 1 16,12 1 0-16,-7 1-1 15,7 0 0-15,-11-3 1 16,13 2-1-16,-9 1 0 16,14 0 1-16,-9-1-1 0,9 1 0 31,-10-3 0-31,8 3 1 0,-14-1-1 0,11 1 0 15,-12-3 1-15,10 5-1 16,-11-2 1-16,6-3 0 16,-14 3-1-16,14 0 1 15,-7 2 0-15,8-3 0 16,-6 1 0-16,8-1 1 16,-12 1-1-16,4-5 1 15,-7 7-1-15,10-2 1 16,-5-1-1-16,5-2 1 15,-4 1-1-15,11-6 1 16,-8 3 0-16,13 0 1 16,-12 2-1-16,5 3 1 15,-17-1 0-15,5 1-1 16,-13 2 0-16,8 0 1 0,-4-2-1 16,9 2 0-16,-3-3-1 15,7-1 1-15,-11-1-1 16,7 0 1-16,-10 3-1 15,0-1 0-15,-13 3-1 16,1 0 1-16,-19 0-1 16,-1 3-1-16,-13 1 0 15,-2-6-1-15,-3 7-1 0,3-5-15 16,2 2-21-16,3-7-87 16,-1 8-97-16,10-3-94 15,-7 2-72-15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7:40.59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-4 389 325 0,'2'-5'101'16,"-2"3"14"-16,7 4-78 15,3 8-37-15,6-1 2 16,3-7 0-16,7 1 9 0,0-3 3 16,10-5 10-16,2-4 3 15,9 1 6-15,-4-1-5 16,14-3-1-16,0 3-6 0,16-1 1 16,-4 1-3-16,19 2 6 15,-5-3 0-15,14 1 4 16,-2 4-4-16,14-5 3 15,-9 6-7-15,9-1 1 16,-12 2-4-16,7-4-1 16,-13 7-5-16,10 0 0 15,-3 0-3-15,8 3 1 16,-8 1 0-16,13 1 2 16,-11-5 0-16,11-2 5 15,-11-3 0-15,14-7 4 0,-10-2-1 16,12 0 3-16,-9 0-4 15,12 2-2-15,-20 2-4 16,10 3-3-16,-16 9-4 16,6 1-2-16,-11-3-2 15,9-3 0-15,-11 3 0 16,16-4-1-16,-10-3 1 16,17-1-1-16,-7 6 1 15,10-3 4-15,-15 1 2 0,14 4 3 16,-16-3 2-16,12 3 4 15,-12 5-3-15,12-3 0 16,-10 5-3-16,10 3-1 16,-8 2-4-16,10-3-1 15,-16 1-2-15,13-8 1 16,-15-4-2-16,11-5 2 16,-12-5-1-16,16 2 1 15,-11 3 1-15,12 5 2 16,-17-1 0-16,10 1 1 15,-15 2-1-15,12-2-1 16,-11 2-2-16,11-3 0 16,-7-1-2-16,12-4 1 15,-12-1-1-15,10-5 0 16,-12 7 0-16,6-3 1 16,-13 1-1-16,4 2 2 0,-11 4 0 15,7-2 1-15,-10 5-1 16,12 0 1-16,-7 5-3 15,14-5 1-15,-12 0-2 16,12-2 1-16,-9-1 0 16,9-1 0-16,-14-1-1 15,7-2 1 1,-10 2-1-16,8-4 1 16,-5 2-1-16,7-1-1 15,-7 6 1-15,9 0-1 16,-7 4 0-16,10-2 0 15,-10 0 1-15,15-2-1 16,-12 2 0-16,6-5 1 0,-13-2-1 16,11 4 1-16,-14-6 0 15,12 4 0-15,-9 3-1 16,9 4 1-16,-10 1 0 16,10-1 0-16,-11 3-1 15,6-1 1-15,-5 6-1 16,3-3 1-16,-9 3-1 15,11-3 1-15,-14-5-1 16,14 0 1-16,-11-2 0 16,6 0 0-16,-9 3 0 0,10-1 0 15,-15-4 0-15,10 6 0 16,-8-1-1-16,11 2 1 16,-11-3-1-16,10 3 0 15,-9-1 0-15,4-1 1 16,-9 4 0-16,12-2 0 15,-10-3 0-15,8-2 0 16,-3 0 0-16,7-2 1 16,-9-3-1-16,11 3 1 15,-6 2 0-15,11 0 2 16,-9-5-1-16,9 2 1 0,-12-1 0 16,10-1 0-16,-14-2-1 15,11 7 0-15,-6-3-1 0,6 3 0 31,-6 3-1-31,4-1 1 0,-12-2-1 16,7 3 0-16,-9-1 0 16,7-4 0-16,-7 4 0 15,7-4 1-15,-7-1-1 0,3 3 1 16,-11 0 1-16,11 3 0 16,-10 1 0-16,6-4 0 15,-6 3-1-15,7-3 1 16,-7-5-1-16,7 3-1 15,-5 4 1-15,7-7-1 0,-4 3 1 16,7 2-1-16,-10-3-1 16,14 1 2-16,-4 4-1 15,7 1 0-15,-8-6 1 16,6 1 0-16,-8 4 0 16,14-4 0-16,-4 0-1 15,14-1 1-15,0 1 0 16,10-3-1-16,-10 1 1 15,14-1-1-15,-12 0 0 16,10 0 1-16,-12 3-1 0,10 4 0 16,-13-2 1-16,13-2 0 15,-10 0 0-15,14-3-1 16,-2-2 0-16,14-3 1 16,-12 5-1-16,17 1-1 15,-17 1 1-15,12 3 0 16,-16 3-1-16,14-1 1 15,-12 3 0-15,18-3-1 16,-13 1 1-16,14-3 1 16,-10 0-1-16,10-3 1 15,-14-2 0-15,13 3 0 16,-13-3 0-16,12 3 0 16,-13-3-1-16,20 3 1 15,-17 2-1-15,14 2 0 16,-19-4 0-16,10 2 1 15,-17 2-2-15,19 1 2 0,-14-6-1 16,21 3 0-16,-7 0 0 16,12 0 0-16,-16-2 0 15,6-1 1-15,-16 3-1 16,7 5 3-16,-19-2 1 16,14 6 2-16,-7 1 0 15,7-1 0-15,-4 1-1 16,11 1-2-16,-14-3-1 0,10-1-1 15,-15-3 0-15,-2-4 1 16,-14 3-1-16,7-1 1 16,-17 0-1-16,3-2 2 15,-7 3-1-15,4-3 2 16,-12-3 1-16,3 3 0 16,-7 3 0-16,-1-6 2 15,-4 3-3-15,3-2 1 16,-8 0-1-16,10-1 0 15,-3 1 0-15,0 4 0 16,-7 1-1-16,1-3 0 16,-6 4 1-16,1 4 0 15,-3-4 0-15,0 3 0 16,-7-4-2-16,-3 2 0 16,-6-3-1-16,-5-2-2 15,-5-5 0-15,2 10-2 0,0-3-1 16,1-2-22-16,1 5-19 15,4 0-53-15,-1-3-32 16,5 5-57-16,2 5-41 16,9 14-99-16,1 3 14 15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8:03.03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10 344 0,'5'2'95'0,"-3"-4"21"15,6 7-91-15,1-1-23 16,0 1-1-16,1 0 3 16,2 0 8-16,4-3 22 15,3-4 9-15,12 6 19 16,2-6 5-16,8 0 2 16,6-1-17-16,12 3-4 0,-4-4-15 15,14 1-2-15,-3 3-8 16,12 0 5-16,-4 0-5 15,14 3-1-15,-1 1-4 16,13-4-2-16,-5 3-7 16,14-1-1-16,-9 0-1 15,11-2 8-15,-7 3 2 0,13-1 4 16,-11-4 0-16,20-3 1 16,-14 0-7-16,9 1-1 15,-17-4-3-15,5 4 1 16,-19 1-3-16,0 1 2 15,-14 0-2-15,0 4 0 16,-14 0-1-16,-3 1-1 16,-9-3-2-16,-10 0 0 15,-9 0-1-15,-5-3-1 16,-9 3-1-16,-6 0 0 16,-3 0-12-16,-4-2-81 15,-4 0-80-15,3-3-112 16,-3 2-71-16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8:05.34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316 356 273 0,'-7'7'107'15,"4"-2"2"-15,-2 5-57 16,3-3-48-16,-3-5-1 16,5 3 0-16,0-5 18 15,3-5 12-15,9 3 21 16,2-5 7-16,10-1 10 16,6 8-14-16,8-7-2 15,3 5-14-15,13 2 7 0,1 0-7 16,6-5 3-16,1 0-10 15,14-6-3-15,-5 6-13 16,14-7-3-16,-4 5-4 16,21-3 1-16,-7 3-3 15,19-2 1-15,-12 4-3 16,16-2 0-16,-13 0 0 0,16 4 2 16,-10 1 4-16,15-5 6 15,-10 2 0-15,17 0 1 16,-12-4-1-16,7 2 0 15,-21 2-5-15,11 3 0 16,-16-1-4-16,7 1-1 16,-12 2-3-16,13 0-2 15,-18 0-2-15,8 0 0 16,-15 0-1-16,3 0 1 16,-15-5 0-16,1 1-1 15,-15-1 0-15,-2-2 1 16,-12 0-1-16,0 4 1 15,-12-2 0-15,-2 1 0 16,-14-1 1-16,-3 0 1 16,-9 3-1-16,-3-3 0 15,1 5 0-15,-8 0-1 16,2 0-1-16,-1 0 0 16,-3 0 0-16,-5 2 0 15,0 1-1-15,-5-1 1 16,-2 1 0-16,-2-1-1 0,-5 0 1 0,-3 3 0 15,-1-3 0-15,-4 6 0 16,1-6 0-16,-7 7 0 16,-3-1-2-16,-14-4 1 15,-4-1 0-15,-15 4-1 16,-5-3 0-16,-11-1 1 16,4-1-1-16,-17 5 1 15,15-2 0-15,-14 2 0 16,7 3-1-16,-24-3 1 15,9 2-1-15,-25 6 1 16,6-8 0-16,-18 2 0 16,21-2 0-16,-17 0 1 0,22-7 0 15,-15 5 0-15,20-3-1 16,-25 3 1-16,20 0 0 16,-12 0-1-16,19 2 2 15,-8-2 0-15,22-1 1 16,-9 3 0-16,18-2-1 15,-4 0 1-15,19 2-2 16,2 0 0 0,17-2-1-16,-1 2 1 15,20-2-1-15,-3-3 1 0,15 0 0 0,7 3 0 16,9-7 0-16,5 4 0 16,4 1 0-16,3-6 1 15,7 6-1-15,5-3 0 16,3 0 1-16,8 0 0 15,8 0-1-15,7-5-1 16,0 0 1-16,14-2-1 16,-2 0 0-16,16-7 1 15,1 7-1-15,18-8-1 16,-2 6 1-16,19-3 0 0,-5 5 0 16,22-5-1-16,-10 5 1 15,24-7 0-15,-10-1 0 16,22 1 0-16,-19 0 0 15,18-3 0-15,-11 3 0 16,21-5 1-16,-14 0-1 31,33 0 0-31,-21 3 0 0,14-6 0 16,-24 6 0-16,10-3 1 16,-29 4-1-16,8-1 1 15,-22 2-1-15,2 4 0 16,-23 1 0-16,-7-1 0 15,-20 5-1-15,-6 1 1 16,-15 1-1-16,-9-1-9 0,-17 1-10 16,-7 3-36-16,-7-2-32 15,-16-1-210-15,-3 1 31 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8:08.60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622 234 86 0,'-14'-19'76'0,"-2"-3"-12"0,1 4-16 16,-4-9-11-16,3 11-14 15,-6 2 5-15,1 9-1 16,-3 2 11-16,8 13 2 16,-3-1-1-16,9 6-6 15,1-3 6-15,6-1-10 16,3-1 4-16,8-3-2 0,3-2-1 16,6-1-7-16,7 4 4 15,-1-4-4-15,6 1 6 16,2 0 1-16,14 4-1 15,-2-2-7-15,21 3-4 16,-3-1-11-16,15-4-2 16,0-5-3-16,14-9 0 15,-7-3-1-15,17-5 1 16,-10 3 0-16,14-3 4 16,-14 3 0-16,10 0 5 15,-12 7 1-15,11 4 1 16,-18 3-3-16,16 0-1 15,-14 5-3-15,10-10-2 16,-17 3-1-16,9-5 0 16,-16-3 0-16,-3 1 6 15,-11-1 4-15,-1 3 5 16,-13 0 1-16,-4 3 8 0,-6 1-3 16,3 1 4-16,-8 2-2 15,4-5 2-15,1-2-5 16,5 0-1-16,-3 0-8 15,5-5-3-15,-10 0-4 16,1 2-2-16,-10 1-2 16,-3 2 2-16,-6 0 0 15,-10 4 2-15,-2 1 0 16,-8 2 1-16,-2 0-1 0,-9 0-1 16,2 5-2-16,-7-3-1 15,0 5-1-15,-7 0 0 16,-1 0-1-16,-8 3 0 15,-3-1 0-15,-15 3 0 16,3-2 0-16,-14 4 0 16,-5-4 0-16,-16 1 0 15,-1 4 0-15,-23 1-1 0,0-2 1 16,-12 5-1-16,14-2 1 16,-12-5-1-16,20-5 0 15,-22 0 1-15,11-5-1 16,-25 1 0-16,12 4 0 15,-15 2 0-15,22 3 0 16,-1 5 1-16,27-1 0 16,-7-1 0-16,23-1-1 15,0 0 1-15,15-2-1 16,0-7 0-16,21 0 1 0,4-5-1 16,15-3 0-16,7 1 0 15,12 2 0-15,7-3 0 16,5 1 0-16,7 2-1 15,9 0 0-15,5 2-1 16,5-2-1-16,12 3-18 16,2-1-35-16,16-4-97 15,6-1-116 1,20-8-27-16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1:45:38.298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-5 99 306 0,'-5'0'72'0,"2"0"36"15,3 3-71-15,3-1 25 16,2-2 8-16,6 3 17 16,0-3 2-16,8 2 2 15,3-2-22-15,6 1 4 16,2-1-13-16,7 0 0 15,2 4-15-15,8-1 0 16,-4-3-6-16,9 2 1 16,-1 3-7-16,4-7 2 31,-8 5-6-31,15 1 1 0,-7 1-7 0,7-2 0 16,-5 0-7-16,12 1 0 15,-10-4-4-15,9-4 0 31,-4 4 1-31,10-3 3 0,-14 1-1 0,11 2 3 16,-9 0-2-16,7 0 1 16,-9 0-6-16,14 0 1 15,-11 0-2-15,15 0 1 16,-8-3-2-16,14 1 2 16,-9-1-2-16,14 0 1 15,-5-4 0-15,12 0 1 16,-9 2-1-16,10-1 3 15,-13 0-1-15,8 5 0 16,-13 4-2-16,10 2-1 16,-10 0-1-16,10 4-3 15,-7-4 0-15,8 0-2 16,-9-2 1-16,9-1 0 0,-9-2 0 16,16-2 1-1,-13-3 1-15,17 0 1 0,-9 0 1 0,8 0 2 16,-12 0-2-16,4 0 1 15,-15 3-2-15,10-3 0 16,-10-2-3-16,7 1 0 16,-5 1-1-16,6-4-1 15,-12 1 0-15,7 3 0 16,-11 2 0-16,13-3 0 16,-10 6 1-16,15-3 0 15,-10 3 1-15,16-3-1 16,-11 3 1-16,7 1-2 15,-14 3 1-15,11-3-1 16,-11 3 0-16,9-4-1 16,-7 2 1-16,12-4-1 15,-9 2 0-15,8-2 0 16,-15 0 0-16,13 1 0 0,-12-3 0 16,10 1 0-16,-9 0 0 15,14-1 0-15,-10 4-1 16,11 0 1-16,-11 0 0 15,10 2-1-15,-10-2 1 16,8 0-1-16,-12 2 1 16,11-4-1-16,-9 4 1 15,5-1-1-15,-11 1 0 16,2-2 0-16,-9 0 1 0,7 0-1 16,-13-2 0-16,6 1-1 15,-10-3-1-15,-2 1-32 16,-14-4-35-16,-13-3-333 15,-15 2 68-15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8:10.627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429 237 52 0,'-42'5'96'16,"-3"2"-15"-16,9-3-2 16,0 1-10-16,6-3-26 15,1 3 6-15,5 0-11 16,-2 0 0-16,3-3-4 0,-3 5 1 16,2-2-14-16,2 2 3 15,3-2-2-15,5 2 6 16,2-2-1-16,3-1 6 15,2 1-7-15,4 0 3 16,1-3-5-16,7 3 4 16,2-3-5-16,12 1 1 31,2-3-4-31,8-3 0 0,4-4-6 0,12 0 2 16,5 0 0-16,11-2 7 15,3 1 0-15,19 1 5 16,-11 0-3-1,15 0 2-15,-6 2-6 0,11-2 1 16,-9 0-4-16,17-2-1 16,-10-1-4-16,17-4-3 15,-10 0-5-15,15 2 1 16,-13 0 0-16,6-5 4 16,-18 8 1-16,15-3 3 15,-16 0-2-15,6 3 0 16,-2 2-5-16,5-3 1 15,-14 3-3-15,11 0 0 16,-16-3 0-16,10 1 3 16,-18 2-1-16,4 0 3 15,-13 0 0-15,2-1 0 0,-15 1-2 16,6 7-1-16,-5 0-3 16,-2-2-1-16,-7 2-1 15,7-2 1-15,-9-3 0 16,4-2 2-16,-4 0 1 15,2 2 2-15,-10 0-1 16,1 3 1-16,-10-1-2 16,-3 1-1-16,-9 0-2 0,0 2-1 15,-2 2-1-15,-5-2 1 16,2 0-1-16,-2 2 0 16,0 1-1-16,-4-3 1 0,-1 2 0 15,-7 3 1-15,0-3-1 16,-4 3 1-16,-3-3 0 15,-7 3-1-15,-1-3 0 16,-10 3 0-16,-4-2-1 16,-9 6-1-16,-4-7 0 15,-13 8 1-15,-1-1-2 0,-15 1 1 16,0-1 0-16,-24 1 0 16,10-3 0-16,-22 2 1 15,10-4-1-15,-19 0 1 16,17 0-1-16,-18-1 0 15,16 1 1-15,-20 0 0 16,17-3 0-16,-15 5 0 16,15-4 0-16,-10 2 1 15,22-1-1-15,-8 1 0 16,18 0-1-16,-11-1 1 16,15 1 0-16,-2 0 0 15,16 2 0-15,2 0 0 16,22 0 0-16,5 3 0 15,18-1 0-15,5-2-1 16,13 1 0-16,6-1 1 16,14-5-1-16,8 0 1 15,7 1 0-15,11 1 0 16,10-4 0-16,15 5 0 0,4-2-1 16,21 1 1-16,-7-1 0 15,17 1 0-15,-5 1-1 16,22 5 2-16,-13-8-1 15,29 8 1-15,-11-3-1 0,15 0 1 16,-13-2-1-16,18-1 1 16,-11-4-1-16,19 3 0 15,-19-3 1-15,18-5-1 16,-25 5 0-16,4-2 1 16,-28-1-1-16,-5 3 0 15,-21 3 0-15,-5-1 1 16,-21-2-1-16,-1 5 1 15,-8-3-1-15,-6-2-1 16,-4 2 1-16,-8-4-1 16,-4 2 0-16,-5 0-3 31,-2 0-14-31,-12 0-68 0,5-2-98 0,-3-5-110 16,5-5-60-16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8:13.76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-1 220 88 0,'2'0'67'0,"-2"-2"-12"15,5 0-21-15,-2-8-12 16,-1 5-15-16,3-7 17 0,-1-2 13 15,4 5 23-15,1 2 6 16,3-1 8-16,2 6-19 16,0 2-10-16,5 2-17 15,5-2 5-15,0 3-4 16,7-3 5-16,-1-3-1 16,11 3 5-16,-3-2-7 15,9 2 2-15,1-5-5 16,4 5-1-16,-7-2-9 15,7 7-1-15,-2-1-3 0,2 6 5 16,-5-1-2-16,8-1 5 16,-1-1-2-16,6-3 2 15,-3-6-6-15,14-3-2 16,-5 1-4-16,12-8-2 16,-4-3-1-16,11 4 5 15,-6 1 1-15,8 3 2 16,-11 2-1-16,7 8-1 15,-19-1-5-15,10 5-1 16,-17 0-3-16,14 3 4 16,-9-6 2-16,13-1 2 15,-6-6 1-15,14-1 1 16,-9-6-3-16,11 1 2 16,-9 2-3-16,7 0 2 15,-17 2-2-15,8 2 1 0,-15 6-4 16,5-1 1-16,-4 3-3 15,8 0 0-15,-4-1-2 16,8-4 1-16,-8-2 1 16,9-3 2-16,-4-2 0 15,4-2 3-15,-9 4 0 16,10 0 0-16,-12 3-1 0,2-1-1 16,-10 6-1-16,8-1-2 15,-12 3-2-15,7-5-1 16,-5 2 1-16,12-2-1 15,-5-4 3-15,7-4 3 16,-2 1 1-16,8 0 1 0,-8-2-1 16,2 4 0-1,-7 5-3-15,5 0-2 0,-16-2-1 16,6 4 0-16,-9 0-1 16,3 1-1-16,-5-3 1 15,4 2 0-15,0-2-1 16,3-2 0-16,0 2 1 15,7-3-1-15,-7 3 0 16,7-2 0-16,-10 0 0 16,8 2 0-16,-3 0-1 15,2 2 1-15,-6 0 0 0,9 3-1 16,-5-3 1-16,7 1 0 16,-9-6-1-16,9 6 0 15,-11-8 1-15,9 3 0 16,-10-5 0-16,8 4 0 15,-10-2 0-15,9-2 0 16,-9 5 0-16,7 0 0 16,-4 2-1-16,2 0 1 15,-1 0-1-15,8-3 1 16,-7 3 0-16,10-4-1 16,-6-1 1-16,8 2 0 15,-12-1 0-15,6-3 0 16,-10 4 0-16,1-2-1 15,-7 3 0-15,5 4 1 16,-7-2-1-16,7 3 0 16,-2 2 1-16,7-3-1 15,-10-4 0-15,15 2 1 0,-6 0-1 16,8-5 1-16,-2 2 0 16,7-1 0-16,-10 1-1 15,5-1 1-15,-3 4-1 16,3 0 1-16,-5 2-1 15,8 0 0-15,-13 1 1 16,3-1-1-16,-5 0 1 0,7-4-1 16,-4 0 1-16,11-1-1 15,-7 1 0-15,10 2 0 16,-10 2 1-16,7 1-1 16,-14-1 0-16,17 5 0 15,-12-2 0-15,9 2 0 16,-7 0 0-16,7-2 0 15,-6 0 0-15,6-3 0 16,-7-7 1-16,5 3-1 16,-5 0 1-16,3-1 0 15,-10 3-1-15,9 3 1 16,-4 1-1-16,2-1 0 16,-7 1 0-16,10 1 0 15,-10-3 0-15,7 3 0 0,-4-2 0 16,8 1 1-1,-8-1-1-15,11-1 0 0,-7-2 1 16,5-2-1-16,-5 2 0 16,3 2 0-16,-10-2 0 15,7 2 0-15,-9 1 0 16,4-1 0-16,-6 1 0 16,9-1 1-16,-5 0-1 15,7-2 1-15,-5 0-1 0,10-2 1 16,-7 0-1-16,7 2 0 15,-7 0 0-15,4 0 0 16,-6 2 0-16,9 0 0 16,-12 1 1-16,4-1-1 31,-4 0 0-31,5 3 0 0,-9 0 1 0,1-5-1 16,-4 2 1-16,3-2-1 15,-11-2 1-15,6 2 0 31,-3 0-1-31,3 0 1 0,-5-5-1 16,4 3 0-16,-6-1 1 0,1 1-1 16,-6 0 0-16,2 2 0 15,-7-3 0-15,0-1-3 16,-2-1-13-16,-3-2-70 16,-7 0-55-16,-7-1-181 15,-9 1-26-15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8:16.19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80 7 0,'4'-2'32'0,"6"-1"9"16,-3-2 10-16,5 8 22 16,2-6 6-16,5 3 13 15,2 3-12-15,8-3 9 16,-3 0-19-16,9 5-3 0,-6-5-18 0,9 2-2 15,0 5-17-15,7 3-2 16,-5-6-7-16,10 1 1 16,-5 0-4-16,12-5 0 31,0 0-3-31,12 5 0 0,-8-3-3 16,13-2 4-16,-8 0 2 0,8 2 5 15,-13-6 0-15,11 6 7 16,-13-4-3-16,12 4-3 15,-7 0-5-15,7 5-3 16,-4-2-8-16,6 5-1 16,-11 1-3-16,9 1 1 15,-12 3-2-15,10-4 3 16,-10 1 3-16,10-5 7 16,-5-2 0-16,3-2 3 15,-8-3-2-15,10-3-1 16,-15 1-7-16,5-1-1 15,-2 6-3-15,7-1 1 16,-9 1-1-16,7 4-1 16,-8-7 0-16,10 4 1 15,-9-1-1-15,11 1 2 0,-7-1 1 16,10 6 3-16,-10-4 1 16,8 0 2-16,-15-5 0 15,7 0 3-15,-11-5-4 16,9 7-1-16,-5-4-3 15,7 2-2-15,-9 0-5 16,12 2 1-16,-10-2-1 16,5 0-1-16,-5-2 3 0,7 4 0 15,-2-2 0-15,5-2-1 16,-5 0 1-16,4-1 1 16,-8-1-1-16,6 1 2 15,-9-2 2-15,-1 1-1 16,-4 6-2-16,5-2 0 15,-9 0-2-15,11 0 0 16,-2 0 0-16,2 0 1 16,-2-5 1-16,6 5 2 15,-8-4 0-15,6 1 3 16,-1-1-1-16,1-1 0 16,-4-7-1-16,0 5-1 15,-5 4-3-15,5 1-1 16,-5 0 0-16,2 6-2 15,-7-4 0-15,8 0-1 0,-5 0 1 16,2-2-1-16,0 0 2 16,9-1 0-16,-4 1 0 15,14 2 0-15,-5 0-1 16,5-2 1-16,-4-1 0 16,4 3 0-16,-10 0-1 15,8 7 0-15,-5 3 0 16,9-3 0-16,-4 0 1 15,7-7 0-15,-8 0 0 0,11-5 0 16,-11 3 1-16,8-5-1 16,-7 2 1-16,6 0-1 15,-13 3 0-15,9 0 0 16,-7 6 0-16,5 3-1 16,-3-9 1-16,10 4-1 15,-8 3 0-15,8-5 1 16,-7 0-1-16,7 3 0 15,-10-1 1-15,10-4-1 16,-5 2 1-16,12-3-1 16,-8 3 1-16,18 3 0 15,-15-1-1-15,12-4 1 16,-7-1-1-16,14 1 0 16,-7-3 1-16,5 3 0 15,-13-3-1-15,16 0 1 16,-13-2 0-16,14-2-1 0,-6-1 1 15,16 5-1-15,-12-4 0 16,12 4 0-16,-14 0 0 16,16 3 0-16,-16 2 1 15,9-2 0 1,-12-1-1-16,13-1 1 16,-13-4 0-16,10 1-1 15,-10 0 1-15,15-5 0 16,-15 8 0-16,10-4 0 15,-14 4 0-15,4-1 0 0,-11 3 1 16,6-3-1-16,-9 2 0 16,15-1 0-16,-8-1 0 15,12-2 0-15,-9 0 0 16,9 0 0-16,-12 0-1 16,15 2 1-16,-13 5 0 15,8-5 0-15,-12 3-1 16,7 2 1-16,-17 2-1 0,17-2 1 15,-12 5-1-15,10-3 0 16,-5 1 1-16,7-1 0 16,-10 0-1-16,10 1 1 15,-11 1-1-15,1-1 0 16,-11-1 1-16,7 3-1 16,-10-5 0-16,10 0 1 15,-3 2-1-15,10 1 0 16,-5-1 0-16,3 0 1 15,-10-2-1-15,9 3 0 16,-11 4 1-16,7-7 0 16,-8-3-1-16,6 6 1 15,-8-3-1-15,3-5 1 0,-5 0-1 16,2 5 1 0,-5 0-1-16,10-2 0 15,-4 0 0-15,4 4 1 16,-7-2-1-16,2 0 0 0,-9-2 1 15,2 4-1-15,-12-2 0 16,1-2 1 0,-6 2-1-16,-4 0 1 15,-5 0 0-15,3 0-1 16,-3 2 1-16,0 0-2 0,0 3 1 16,2-5 0-16,-2 5 0 15,-2-3 0-15,-3 3 1 16,-4-3-2-16,-8 1 0 15,3-1-11-15,-7 0-16 16,-10 3-76-16,-4-2-222 16,-17-1 34-16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8:44.30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373 270 70 0,'-2'-9'61'0,"2"-3"-10"15,0 7-8-15,0-7-1 16,0 7-8-16,0 1 2 16,-3-1 3-16,1 5-3 15,2 2-13-15,-2-2-2 16,-3-2-2-16,10 2 9 16,-3-5 4-16,12 0 12 15,-2 1 2-15,14-1 4 16,-2-2-13-16,7 2-3 15,-3 0-12-15,13 3-3 16,-8 2-7-16,12 0-2 16,-5-2-3-16,12 2 0 15,-7 0 1-15,8-3 1 16,-1 1 0-16,9-1 3 16,-4 3 0-16,10-4 2 15,-1 1 1-15,3-4 1 0,-3 0-1 16,5 0 1-16,-7 0-3 15,5-3 2-15,-5 3-1 16,7 3 0-16,-4 1-1 16,4 1 0-16,-7-1-5 15,14 3 0-15,-9-2-3 16,9-5 1-16,-7 5-1 16,8-3 0-1,-3-2-1-15,11-3 2 16,-13 5 0-16,18-2 3 15,-9 5 0-15,10 2 2 16,-12 0-1-16,11 2 0 16,-14 3-3-16,17 2 0 15,-14 0-2-15,11-4 0 16,-6-1-1-16,11-7 0 16,-14-4-1-16,14 2 0 0,-11 2-1 15,8-2 0-15,-8 0 1 16,13 7 2-16,-11-7 1 15,9 7 2-15,-11 0 0 16,9 4 0-16,-12-1-3 16,14 4 0-16,-5-2-2 15,15-3 1-15,-7-2-1 16,16-2 1-16,-7-1 1 0,7 1 2 16,-11-3 1-16,8 3 0 15,-15-1 1-15,8-1 1 16,-13-1-2-16,14 0 2 15,-10 3-2-15,14-1 1 16,-11 3-1-16,11-4-1 16,-13 1-3-16,11 1 0 15,-17 0-1-15,10-3-1 16,-9 5 0-16,4 0 0 16,-12 0 0-16,12 0 0 15,-11 5 1-15,4 2-1 16,-17 0 0-16,6 2-1 15,-18 1 1-15,3-1-1 16,-14 1 0-16,0-1 0 0,-10 1 0 16,-4 2 0-16,-12-1 0 15,-5-1-1-15,-8-1 1 16,-3 1 0-16,-6-1-1 16,3-2 1-16,-3-2 0 15,3 5 0-15,0-6 0 16,-3 4 0-16,-4-1-1 15,-3 2 0-15,-5 1 1 0,1-1-1 16,-5 3 1-16,-3 2-1 16,3 0 1-16,-8 1-1 15,6 4 0-15,-3 0 0 16,2 0 0-16,1 4-1 16,1 1 1-16,-1 2 0 15,2 0 0-15,-3-2 0 16,3-5 1-16,0 7-1 15,2-5 0-15,2 5 0 16,3-2 0-16,-2 0 1 0,4 0-1 16,-2-3 0-16,0-7 1 15,4 3 0-15,1-5 0 16,-3 2 0-16,0-9 0 16,-2 4-1-16,0 3 1 15,-5 0 0-15,0-7 0 16,-9-1 0-16,5 3 1 15,-13-7-1-15,-2-2 2 16,-9 4 0-16,0-2 1 0,-17-2 2 16,0 0 1-16,-14-1 4 15,-3 1 1-15,-16 2 1 16,2 9-2-16,-16 3-1 16,4-2-4-16,-14-3-2 15,8 5-2-15,-22-8 0 16,4 1 0-16,-23 0-1 15,14 2 1-15,-23-2-1 16,23 2 0-16,-23-2 2 16,20 4-1-16,-23 3 1 15,17-3-1-15,-19 6 1 16,23-3-2-16,-21-5 0 16,24 0 0-16,-24 2 0 15,17-4 0-15,-24 2-1 16,24 3 1-16,-15-3-1 15,24-3 0-15,-11 8 1 0,18 0-1 16,-21 2 0-16,19-2 0 16,-14 3 1-16,21-6-1 15,-12 0 0-15,19-6 1 16,-14 2-1-16,14-3 1 16,-9 5-1-16,16 0 1 15,-2 3-1-15,24 2 0 16,-3-5 0-16,17-5 1 0,-8-4-1 15,13-1 1-15,-15-6 0 16,8 4 0-16,-10-2 0 16,7-3-1-16,-2 3 0 15,14 5 1-15,0-3-1 16,14 5 0-16,-5-2 0 16,10 4 0-16,-5 3 0 15,8 0 0-15,-8-5 0 16,10 4 0-16,2-1 0 15,5-6 1-15,4 1-1 16,5 2 1-16,3-5-1 16,4 1 1-16,1-4 0 15,4 4 1-15,2-3 0 16,3 0 1-16,0-3 1 16,7-2 0-16,-2-7 0 0,4 0-1 15,1-9 0-15,1-1-1 16,-1-9-1-16,-3 3 1 15,0-10-1-15,-3 4-1 16,1-6 1-16,4 7-1 16,1-8 1-16,6 10-1 15,5-7 0-15,3 3 0 16,2-4-1 0,0 9 1-16,-5-4 0 15,-2 10 0-15,2 5 0 0,-7 5-1 16,-2 2 0-16,2 7 1 0,-2 0-1 15,-3 8 0-15,6-1 0 16,1 5 0-16,0-5 0 16,1 3 1-16,7-3-1 15,-1 5 1-15,8 0-1 0,2 2 1 16,10 3-1-16,-6 0 0 16,11-5 0-16,-1 5 1 15,17-3 0-15,-5-2 0 16,24 2 0-16,0 3 0 15,19 0 0-15,-5-3 0 16,24 5 0-16,-17-2 0 16,19-5 0-16,-4 0 0 0,11 0 0 15,-9-2 1-15,23-1-1 16,-11 3 0-16,12 0 0 16,-13 3 0-16,22-3 0 15,-19 0 1-15,22 2 0 16,-13-2-1-16,15 7 1 15,-24-2-1-15,17 2 0 16,-22 0 0-16,17 0 0 16,-17-4 1-16,20 1 0 15,-20-4 0-15,15 0 0 16,-22-4-1-16,14-1 1 16,-21 0-1-16,15 0 0 15,-18 3 1-15,18 0-1 16,-18-1 1-16,13 1 0 15,-12-5 0-15,7 0 0 16,-17-3 0-16,7-2-1 0,-14 5 1 16,5 0 0-16,-14 5-1 15,4 2 0-15,-16 2 1 16,2 0-1-16,-9 3 0 16,-1-2 0-16,-8 4 1 15,-1-5-1-15,-14 7 0 16,-3-1 0-16,-9 1 1 15,-7-2-1-15,-4 5-1 16,-4-2 1-16,-8-3 1 0,-8 0 0 16,-4 0 0-16,-13-5 1 15,-4 1 0-15,-14-3-1 16,0 0 0-16,-15-5 0 16,3 3-1-16,-19-3 0 15,0 2 0-15,-20 1 0 16,-3 2 0-16,-25 0-1 15,10 2 1-15,-33-4-1 16,4 0 0-16,-30-3 0 16,9 0 0-16,-36-2 0 15,24 0 0-15,-18-3 0 16,18 1 1-16,-16 4-1 16,25-2 0-16,-15 7 0 15,25 2 1-15,-19 3-1 16,19 0 0-16,-23 4 0 15,16 1 0-15,-21-1 0 0,23 1-1 16,-18 2 0-16,20-3 0 16,-15 1-1-16,20-1 2 15,-11 3 0-15,33 0 0 16,-5-3 0-16,26 1 1 16,-9-5 0-16,21-3 0 15,-11 0 0-15,20-2 0 16,-9 0 0-16,19-2 1 15,-9 0-2-15,16-5 1 0,-7-3 0 16,19 5 0-16,3-4 0 16,14 2 0-16,2 2 0 31,7-2 0-31,-2 0 0 16,4 2 0-16,-4 0 0 15,-5 1-1-15,2 1 1 16,6 1 0-16,-4-1 0 0,6 1-1 15,9 2 0-15,5 0 0 16,9 2 0-16,7 1 0 0,8-1 0 16,6-2 0-16,11 5-1 15,1-5 1-15,12 2-1 16,1 1 1-16,16 1-1 16,2-1 1-16,21-1 0 15,8 0 0-15,31-2 0 16,-3-2 1-16,33 2-1 15,-6 0 1-15,23-5 0 16,-17-2 0-16,36 3 0 16,-21-11 0-16,28 1 0 15,-17 0 0-15,29-3 0 16,-26 3 1-16,31 0-2 16,-22 7 1-16,22-3 0 15,-22 8 0-15,20-3 0 16,-27 3 0-16,19-1 0 15,-23 1 1-15,13 0-1 16,-20-1 1-16,11 3-1 0,-26 0 0 16,17 0 0-16,-26 5 0 15,11-3 0 1,-26 1 1-16,13-1 0 0,-27 0 0 0,10-4-1 16,-24 2 2-16,4 0-1 15,-23 0 0-15,0-2 1 16,-16-1 0-16,-1-1 0 15,-16-1 0-15,5 0-1 16,-10 0 1-16,-3 1 0 16,-1 1-1-16,-3 3 0 0,-8 3 0 15,4 1-1 1,-11 1 0-16,1 2 0 0,-7 3 1 16,-1-1-1-16,-4 3 0 15,0 0 0-15,-5 0 0 16,-2-3 0-16,0 3 1 15,-3-5 0-15,-2-2 0 16,5 0 0-16,-3-3 1 0,-2-2-1 16,2 0 0-16,3 5-1 15,0-5 1-15,2 5-1 16,0-3 0-16,0 0 0 16,-2 1 0-16,0 1 0 15,-1 1 0-15,-1 2 0 16,2 0-14-16,9 5-105 15,10-2-194-15,4-8 16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5:39:12.35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20689 4803 909 0,'-16'-5'303'16,"9"5"-299"-16,4 1-10 16,6 6 6-16,2-1 0 0,8 6 1 15,6 4 1 1,8-6-3-16,3-2-1 0,7-6-1 15,4-2 2-15,6 0 0 16,3-1 1-16,-2-4 0 16,-2-3 0-16,4 1 1 15,-3-3 1-15,9 7 0 16,-3 2 1-16,2 1-3 16,-3 1 1-16,2-1-1 15,-3-2 0-15,-3-5 1 16,3 0-1-16,-11 0 1 15,1 1 0-15,-7 5 0 16,-5-3 0-16,-1 6-1 16,-4 0 1-16,-8-2 0 15,1 6 1-15,-7-4 1 16,-3 1 1-16,-4 0 15 16,-3-3 9-16,-5 4 8 15,4-4 1-15,0 0-14 0,0 0-8 16,-8 3-9-1,-10 1-2-15,-30 7-1 0,24-14-1 16,-3-4 1-16,-3 1-1 16,-12-8 0-16,3 2 0 15,-8 3 0-15,7 0 1 16,-1 2 1-16,-4-1-1 16,0 2 0-16,-7 0-1 15,0 5 0-15,2-1 0 16,3 1 4-16,1-2 0 0,4 0 8 15,6 2 4-15,6 1 1 16,1-1-1-16,9 1-9 16,0 0-5-16,10 0-4 15,6 2-1-15,8 2-3 16,3-1 0-16,8-1 1 16,1-3 0-16,9 4 2 15,9 9 0-15,1-3 1 16,3 0 0-16,6-4 3 15,1-3-1-15,6 3 1 16,2 1-1-16,-2-1-2 16,-5-2 0-16,1 0 1 15,4 1-1-15,-3 0 0 16,-3-3 0-16,-6 2-24 16,-10-2-30-16,-10 0-186 15,-3 5 160-15</inkml:trace>
  <inkml:trace contextRef="#ctx0" brushRef="#br0" timeOffset="3426.59">15063 6302 220 0,'-114'39'90'0,"106"-37"-57"15,5 2-17-15,2-1-5 16,-1 0-8-16,2-3-1 15,0 0 0-15,0 0 8 16,4 9 11-16,6 9 19 16,19 35 4-16,-20-21-1 15,1 3-9-15,0 10-19 16,-1 3-6-16,4 3-5 16,-3 1-1-16,-1-1 0 15,3-4-1-15,-6-9 1 16,-2-7 1-16,3-9 1 15,-2-8 1-15,-2-13 2 0,2-2 0 16,-5-15 0-16,-4-2-2 16,0-5-1-16,-9-4 0 15,-3-6-1-15,1-2 0 16,-2-5 0-16,5 0 0 16,1-3-1-16,-1 4 0 15,-3 1 5-15,0 0 6 16,1 9 15-16,2 2 7 0,5 8 0 15,3 8-5-15,0 1-14 16,-1 2-5 0,2 7-4-16,-3 1-1 0,6 4-3 15,-1-4-1-15,1 0-3 16,0 0 0-16,0 0 1 16,0 0-1-16,0 0 1 15,0 0-1-15,0 0 2 16,0 0-1-16,0 0-1 15,0 1 1-15,0-1-1 16,0 2 0-16,0-2 0 16,0 0 0-16,0 0 0 15,0 0 0-15,0 0 0 16,0-1 1-16,0 0 0 16,1 0-1-16,0-3 1 15,0 1 0-15,1-2-1 16,-2 4 0-16,0 0-1 0,0 0 1 15,3 0 2-15,3-1 4 16,5 8 0-16,4 16 1 16,27 47-4-16,-31-27-1 15,3 5-1-15,-5-4 0 16,4-2 0-16,-1 3 1 16,-5-12 0-16,3-1 1 15,-10-12 1-15,-2-7 1 16,0-6 1-16,-5-7-1 15,6-7 0-15,-1-8-1 0,2-14-1 16,1-6-2-16,0-13 1 16,4-2-2-16,-5-1 2 15,-1 0-1-15,-4 9 0 16,1 4 0-16,-4 8 1 16,-2 3-1-16,0 7 0 15,-2-1 1-15,2 4-1 16,3 1 0-16,-2-1 0 15,1 1-1-15,-1 2 1 16,1 4-1-16,3 9 0 16,0 2 2-16,-1 9 1 15,0 6 0-15,-3 11 1 16,7 12 2-16,0 4-2 16,2 4 1-16,8 0-3 15,-3-2-1-15,9 2-1 16,-2 2 0-16,1 7 1 0,-2-1 0 15,-1-1-25-15,2-4-48 16,-2-16 48-16</inkml:trace>
  <inkml:trace contextRef="#ctx0" brushRef="#br0" timeOffset="4901.6">15847 6777 208 0,'-19'51'86'0,"26"-70"-34"15,15-3-52-15,-3-6 0 0,5-1-4 16,1-2-18-1,-4 0-48-15,-2 2-8 0,3 4 4 16,-6-2 18-16,1 10 47 16,-3 0 8-16,-5 4 1 15,3 4 2-15,-3-1-1 16,0 5 0-16,-3 6 3 16,-1 7 3-16,-2 5 13 15,-3 2 6-15,0 6 4 16,0-3 0-16,-3 6-11 15,2 4-4-15,-4 0-7 16,-1 3-2-16,-3-4-3 16,-3-1 0-16,0 0 10 15,2 0 9-15,-1-3 17 16,-4-3 6-16,5-3-4 16,-2-4-7-16,3-3-16 15,7 1-7-15,-5-7-8 0,3 0-1 16,-2-5-2-16,1-5 1 15,1-2 0-15,-4-1 0 16,2 1 1-16,-2-4 1 16,-2 0 3-16,1-3 6 15,1-5 8-15,1 1 2 16,3-2-3-16,-2-2-5 16,2 3-8-16,-1 2 0 0,-1 2 4 15,4 4 4-15,0 1 4 16,1-1-1-16,2-2-3 15,1-2-3-15,3-2-3 16,-3-3 0-16,0 10 3 16,-4 0 3-16,1 13 6 15,-1 4-1-15,0 11-1 16,6 10-4-16,-3 6-8 16,6 8-3-16,-6-4-2 15,4-2 0-15,1-4 0 16,-1-3 0-16,3-7 0 15,-2-2 1-15,-1-6 0 16,1-1 0-16,-4-9 1 16,1 1 1-16,-4-13 1 15,-7-8 0-15,2-2 0 16,-1-6-1-16,-2-2 1 0,2-3-1 16,-3-6 1-16,3 1 1 15,-3 4 9-15,-3 1 13 16,2 13 18-16,-3 2 10 15,0 7 4-15,2 3-8 16,2 0-21-16,2-2-10 16,11 2-17-16,5 2-3 15,3-2-1-15,1 4-1 16,-2 5 0-16,3 10-1 0,1 12 0 16,-2 4 2-16,-1 8 0 15,-4-4 0-15,0 2 1 16,0-5 0-16,1-6-1 15,0 1 1 1,1-12-1-16,4-2 1 0,-6-7 0 16,0-5 0-16,-1-5 1 15,-4-4 0-15,1-7 0 16,-1 0 0-16,-4-12 0 16,0 0 0-16,-3-4 0 15,-4-4-1-15,2 9 0 16,-3-2 1-16,-2 7-1 15,4 6 1-15,-4-3 0 16,-3 2 1-16,4 11 0 16,-4 0 1-16,3 9 2 15,0 6 2-15,1 5-1 0,6 9-1 16,-1 8-2-16,5 7-2 16,-8 8 0-16,0-1-1 15,5-2 0-15,3-5 0 16,9-10-56-16,1-4 42 15</inkml:trace>
  <inkml:trace contextRef="#ctx0" brushRef="#br0" timeOffset="19519.62">8029 12803 100 0,'-53'8'92'0,"62"-11"6"16,1 3-32-16,-1-1-17 16,-1-1-29-16,-3 2 7 15,-3 1 41-15,3 1 19 16,-6-2 31-16,0-1-1 15,0 0-26-15,-1 0-11 0,1 0-22 16,1 0-13-16,7-17-20 16,15-40-8-16,-12 24-11 15,-2-1-2-15,-8 3 8 16,0 3 18-16,-10 5 31 16,1 6 11-16,-2 6 4 15,2 6-13-15,-7 3-28 16,-8 0-8-16,1-1-1 15,-1-3 3-15,4 3 1 16,4-3-1-16,3 5-13 16,5 2-9-16,-1 2-7 15,1 7-1-15,-3 5-1 16,-1 2 0-16,-2 9 0 16,2-1 1-16,4 5 0 15,5 5 1-15,5-6 0 0,5 5 0 16,2-4 3-16,5-1 0 15,6 4 3-15,1-4-1 16,3-3-1-16,-1-8 0 16,2-6 0-16,-4-8 0 15,3-1 5-15,0-4 3 16,-6-10 8-16,4-1 1 16,-11-13 1-16,-4-3-4 15,-1-4-6-15,-9-3-1 16,0 7 0-16,-2 4 1 0,-7-1 4 15,-3 6 1-15,-6 0 2 16,-1 3-2-16,2 8-4 16,3-3-1-16,1 2-6 15,-1 3-2-15,2 0-2 16,0 5 0-16,1 5-2 16,0 6 0-16,-6 7-2 15,3 2 0-15,0 8-1 16,3 1 2-16,8 6-2 15,1 2 1-15,5 3 1 16,4-3-1-16,2-3 2 16,7-4 0-16,-2-8 0 15,4-6 1-15,7-8 1 16,0-2 0-16,6-10 1 16,-5-3 0-16,-4-5 1 0,-4-3 0 15,-4-5 3-15,-6-1 0 16,-2-3 6-16,-4-4 4 15,-6 1 1-15,-3-2 1 16,-3-2-7-16,-5 3-4 16,-1 7-5-16,-1 3-1 15,-3 10-2-15,1 2 0 16,4 7-1-16,2 3-1 16,4 3 0-16,3 2-1 15,2 2 0-15,1 4 1 0,3 7 2 16,3 6 0-16,2 6 2 15,3-2-1-15,6 4 0 16,3-5 0-16,8-6 0 16,5-3 1-16,5-10-1 15,2-5 1 1,0-8 1-16,-4-7 0 0,-5-5 2 16,-9-4 0-16,-2-5 2 15,-6-1 0-15,-6-3 0 16,1 1 0-16,-8 4-1 15,-1 6-1-15,-6 1 1 16,-1 2-1-16,-7 13 1 16,2 0 1-16,-2 12 0 15,2 9 0-15,-2 1 0 16,1 5-2-16,0 1-1 16,3-3-2-16,1 6-1 15,1 0-5-15,4 1-49 0,-3-2-44 16,6-9 58-16</inkml:trace>
  <inkml:trace contextRef="#ctx0" brushRef="#br0" timeOffset="21475.08">2096 12448 216 0,'68'-28'159'16,"-67"30"11"-16,-1-5-27 16,-5-4-53-16,1 1-19 0,-11-7-16 15,1 3 2-15,-8-5 8 16,-7-6 13-16,4-2 13 16,-6-7-3-16,1-1-10 15,3 6-16-15,-1 2-26 16,-13 1-7-16,4 9-13 15,-8-2-5-15,0 9-5 16,7 6-1-16,-3 1 3 16,4 1 3-16,2 2 8 15,8 4 2-15,-1 5-1 16,5 7-4-16,2 8-5 16,-1 5 0-16,5 13-4 15,-1 8-2-15,-2 4-1 16,-2-1-2-16,8 1-2 15,0-5 1-15,9-3-1 16,2-2 0-16,0-4 0 16,1 0 0-16,8-1 0 15,6 2 1-15,5 3 2 0,-2-2-1 16,4 3 1-16,3-3 0 16,3-6 0-16,13-4 0 15,1-11 0-15,0-8 1 16,8-8 2-1,-5-3 1-15,5-1 2 0,-4-1 0 16,0 0-1-16,-1-3-1 16,-5-9 3-16,3-5 2 15,-8-12 10-15,0-9 4 16,-2-10 5-16,-2-7 2 0,-5-9-1 16,-1 0 0-1,-3-3-4-15,-3 3-4 0,-4 4-10 16,-3 1-3-16,-9 3-3 15,-2 4-1-15,-5 2-3 16,-5-1 2-16,3 3 2 16,0-5 3-16,1 5 0 15,2 5-1-15,-2 2-4 16,2 7-2-16,-4 6-1 16,-3 1-1-16,-6 9-1 15,-3 2 1-15,-8 2-1 16,0-1 1-16,0 3-1 15,-1-5 0-15,4 2 0 16,-3 1 0-16,-3 6-1 16,-3 1 0-16,-3 10-1 15,1 8-1-15,-4 3 0 16,1 4 1-16,4-2 1 0,3-8 0 16,4 1 0-16,4 6 0 15,3 6-1-15,-2 5 0 16,6 11-1-16,3 1 0 15,1 3 1-15,1 2-1 16,10-4 1-16,6-2 0 16,0 1 0-16,11-1-1 0,-7 0 1 15,-2 4-1-15,9-2 1 16,2 4-1-16,8 1 1 16,-1-4 0-16,9-3 0 15,1-2 1-15,2-4 0 16,6 1 0-16,-1-9 1 15,2 1 0-15,-1-6 0 16,-1-6 0-16,-4-5 0 16,3-6 1-16,1-8 0 15,1-9 1-15,6-7 1 16,1-7 0-16,-5-11 1 16,-1 1-2-16,-8-9 2 15,-5-6 0-15,-3-6-1 16,-3-5 2-16,-5-4 0 15,-8-7 1-15,-1 9 0 16,-3 3-1-16,-7 6 0 0,-2 6-1 16,-8 2-1-16,-6 1 1 15,-2 2-2-15,-3-3 0 16,-2 10-2-16,1 0-1 16,0 4-1-16,-3 6-1 15,0 8-3-15,-1 8-2 16,-8 14-2-16,4 10 0 15,-12 8 1-15,-2 2 0 16,2 22-7-16,-6 5-9 0,-1 18-24 16,0 2-7-1,6 5-23-15,7 7-32 0,19 5 76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4:53:31.206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373 270 70 0,'-2'-9'61'0,"2"-3"-10"15,0 7-8-15,0-7-1 16,0 7-8-16,0 1 2 16,-3-1 3-16,1 5-3 15,2 2-13-15,-2-2-2 16,-3-2-2-16,10 2 9 16,-3-5 4-16,12 0 12 15,-2 1 2-15,14-1 4 16,-2-2-13-16,7 2-3 15,-3 0-12-15,13 3-3 16,-8 2-7-16,12 0-2 16,-5-2-3-16,12 2 0 15,-7 0 1-15,8-3 1 16,-1 1 0-16,9-1 3 16,-4 3 0-16,10-4 2 15,-1 1 1-15,3-4 1 0,-3 0-1 16,5 0 1-16,-7 0-3 15,5-3 2-15,-5 3-1 16,7 3 0-16,-4 1-1 16,4 1 0-16,-7-1-5 15,14 3 0-15,-9-2-3 16,9-5 1-16,-7 5-1 16,8-3 0-1,-3-2-1-15,11-3 2 16,-13 5 0-16,18-2 3 15,-9 5 0-15,10 2 2 16,-12 0-1-16,11 2 0 16,-14 3-3-16,17 2 0 15,-14 0-2-15,11-4 0 16,-6-1-1-16,11-7 0 16,-14-4-1-16,14 2 0 0,-11 2-1 15,8-2 0-15,-8 0 1 16,13 7 2-16,-11-7 1 15,9 7 2-15,-11 0 0 16,9 4 0-16,-12-1-3 16,14 4 0-16,-5-2-2 15,15-3 1-15,-7-2-1 16,16-2 1-16,-7-1 1 0,7 1 2 16,-11-3 1-16,8 3 0 15,-15-1 1-15,8-1 1 16,-13-1-2-16,14 0 2 15,-10 3-2-15,14-1 1 16,-11 3-1-16,11-4-1 16,-13 1-3-16,11 1 0 15,-17 0-1-15,10-3-1 16,-9 5 0-16,4 0 0 16,-12 0 0-16,12 0 0 15,-11 5 1-15,4 2-1 16,-17 0 0-16,6 2-1 15,-18 1 1-15,3-1-1 16,-14 1 0-16,0-1 0 0,-10 1 0 16,-4 2 0-16,-12-1 0 15,-5-1-1-15,-8-1 1 16,-3 1 0-16,-6-1-1 16,3-2 1-16,-3-2 0 15,3 5 0-15,0-6 0 16,-3 4 0-16,-4-1-1 15,-3 2 0-15,-5 1 1 0,1-1-1 16,-5 3 1-16,-3 2-1 16,3 0 1-16,-8 1-1 15,6 4 0-15,-3 0 0 16,2 0 0-16,1 4-1 16,1 1 1-16,-1 2 0 15,2 0 0-15,-3-2 0 16,3-5 1-16,0 7-1 15,2-5 0-15,2 5 0 16,3-2 0-16,-2 0 1 0,4 0-1 16,-2-3 0-16,0-7 1 15,4 3 0-15,1-5 0 16,-3 2 0-16,0-9 0 16,-2 4-1-16,0 3 1 15,-5 0 0-15,0-7 0 16,-9-1 0-16,5 3 1 15,-13-7-1-15,-2-2 2 16,-9 4 0-16,0-2 1 0,-17-2 2 16,0 0 1-16,-14-1 4 15,-3 1 1-15,-16 2 1 16,2 9-2-16,-16 3-1 16,4-2-4-16,-14-3-2 15,8 5-2-15,-22-8 0 16,4 1 0-16,-23 0-1 15,14 2 1-15,-23-2-1 16,23 2 0-16,-23-2 2 16,20 4-1-16,-23 3 1 15,17-3-1-15,-19 6 1 16,23-3-2-16,-21-5 0 16,24 0 0-16,-24 2 0 15,17-4 0-15,-24 2-1 16,24 3 1-16,-15-3-1 15,24-3 0-15,-11 8 1 0,18 0-1 16,-21 2 0-16,19-2 0 16,-14 3 1-16,21-6-1 15,-12 0 0-15,19-6 1 16,-14 2-1-16,14-3 1 16,-9 5-1-16,16 0 1 15,-2 3-1-15,24 2 0 16,-3-5 0-16,17-5 1 0,-8-4-1 15,13-1 1-15,-15-6 0 16,8 4 0-16,-10-2 0 16,7-3-1-16,-2 3 0 15,14 5 1-15,0-3-1 16,14 5 0-16,-5-2 0 16,10 4 0-16,-5 3 0 15,8 0 0-15,-8-5 0 16,10 4 0-16,2-1 0 15,5-6 1-15,4 1-1 16,5 2 1-16,3-5-1 16,4 1 1-16,1-4 0 15,4 4 1-15,2-3 0 16,3 0 1-16,0-3 1 16,7-2 0-16,-2-7 0 0,4 0-1 15,1-9 0-15,1-1-1 16,-1-9-1-16,-3 3 1 15,0-10-1-15,-3 4-1 16,1-6 1-16,4 7-1 16,1-8 1-16,6 10-1 15,5-7 0-15,3 3 0 16,2-4-1 0,0 9 1-16,-5-4 0 15,-2 10 0-15,2 5 0 0,-7 5-1 16,-2 2 0-16,2 7 1 0,-2 0-1 15,-3 8 0-15,6-1 0 16,1 5 0-16,0-5 0 16,1 3 1-16,7-3-1 15,-1 5 1-15,8 0-1 0,2 2 1 16,10 3-1-16,-6 0 0 16,11-5 0-16,-1 5 1 15,17-3 0-15,-5-2 0 16,24 2 0-16,0 3 0 15,19 0 0-15,-5-3 0 16,24 5 0-16,-17-2 0 16,19-5 0-16,-4 0 0 0,11 0 0 15,-9-2 1-15,23-1-1 16,-11 3 0-16,12 0 0 16,-13 3 0-16,22-3 0 15,-19 0 1-15,22 2 0 16,-13-2-1-16,15 7 1 15,-24-2-1-15,17 2 0 16,-22 0 0-16,17 0 0 16,-17-4 1-16,20 1 0 15,-20-4 0-15,15 0 0 16,-22-4-1-16,14-1 1 16,-21 0-1-16,15 0 0 15,-18 3 1-15,18 0-1 16,-18-1 1-16,13 1 0 15,-12-5 0-15,7 0 0 16,-17-3 0-16,7-2-1 0,-14 5 1 16,5 0 0-16,-14 5-1 15,4 2 0-15,-16 2 1 16,2 0-1-16,-9 3 0 16,-1-2 0-16,-8 4 1 15,-1-5-1-15,-14 7 0 16,-3-1 0-16,-9 1 1 15,-7-2-1-15,-4 5-1 16,-4-2 1-16,-8-3 1 0,-8 0 0 16,-4 0 0-16,-13-5 1 15,-4 1 0-15,-14-3-1 16,0 0 0-16,-15-5 0 16,3 3-1-16,-19-3 0 15,0 2 0-15,-20 1 0 16,-3 2 0-16,-25 0-1 15,10 2 1-15,-33-4-1 16,4 0 0-16,-30-3 0 16,9 0 0-16,-36-2 0 15,24 0 0-15,-18-3 0 16,18 1 1-16,-16 4-1 16,25-2 0-16,-15 7 0 15,25 2 1-15,-19 3-1 16,19 0 0-16,-23 4 0 15,16 1 0-15,-21-1 0 0,23 1-1 16,-18 2 0-16,20-3 0 16,-15 1-1-16,20-1 2 15,-11 3 0-15,33 0 0 16,-5-3 0-16,26 1 1 16,-9-5 0-16,21-3 0 15,-11 0 0-15,20-2 0 16,-9 0 0-16,19-2 1 15,-9 0-2-15,16-5 1 0,-7-3 0 16,19 5 0-16,3-4 0 16,14 2 0-16,2 2 0 31,7-2 0-31,-2 0 0 16,4 2 0-16,-4 0 0 15,-5 1-1-15,2 1 1 16,6 1 0-16,-4-1 0 0,6 1-1 15,9 2 0-15,5 0 0 16,9 2 0-16,7 1 0 0,8-1 0 16,6-2 0-16,11 5-1 15,1-5 1-15,12 2-1 16,1 1 1-16,16 1-1 16,2-1 1-16,21-1 0 15,8 0 0-15,31-2 0 16,-3-2 1-16,33 2-1 15,-6 0 1-15,23-5 0 16,-17-2 0-16,36 3 0 16,-21-11 0-16,28 1 0 15,-17 0 0-15,29-3 0 16,-26 3 1-16,31 0-2 16,-22 7 1-16,22-3 0 15,-22 8 0-15,20-3 0 16,-27 3 0-16,19-1 0 15,-23 1 1-15,13 0-1 16,-20-1 1-16,11 3-1 0,-26 0 0 16,17 0 0-16,-26 5 0 15,11-3 0 1,-26 1 1-16,13-1 0 0,-27 0 0 0,10-4-1 16,-24 2 2-16,4 0-1 15,-23 0 0-15,0-2 1 16,-16-1 0-16,-1-1 0 15,-16-1 0-15,5 0-1 16,-10 0 1-16,-3 1 0 16,-1 1-1-16,-3 3 0 0,-8 3 0 15,4 1-1 1,-11 1 0-16,1 2 0 0,-7 3 1 16,-1-1-1-16,-4 3 0 15,0 0 0-15,-5 0 0 16,-2-3 0-16,0 3 1 15,-3-5 0-15,-2-2 0 16,5 0 0-16,-3-3 1 0,-2-2-1 16,2 0 0-16,3 5-1 15,0-5 1-15,2 5-1 16,0-3 0-16,0 0 0 16,-2 1 0-16,0 1 0 15,-1 1 0-15,-1 2 0 16,2 0-14-16,9 5-105 15,10-2-194-15,4-8 16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5:40:11.7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10667 11028 511 0,'7'-48'170'0,"11"5"-181"15,5 3-5-15,1 6 2 16,-1 7-1-16,1 13 9 0,-2 7-4 16,5 9-19-16,-2 5-2 15,-1 6 3-15,4 0 7 16,-5-1 47-16,-6-4 26 16,6-2 56-16,-8 1 29 15,-11-7 13-15,0 0-4 16,-9-1-35-16,3 0-26 15,1 1-24-15,-24 2-8 0,-52 11 1 16,14-5 7 0,-10-2 10-16,-3 3 3 0,-6-8-6 15,11-1-5-15,-7-1-21 16,0-7-13-16,-2 2-13 16,-11-2-1-16,10 0 0 15,3-3 0-15,13 2-1 16,9 3 0-16,10 1 4 15,8 0 0-15,12 2 2 16,6-4-3-16,13 4-8 16,4 1-5-16,9 2-3 15,4 2-1-15,11 3-1 16,9 3 1-16,8 5 0 16,12 4 0-16,12 0 0 15,8 2 1-15,13 4-1 16,-3-4 1-16,5 2 0 15,-5-1 0-15,-3-10 0 16,-1-1 0-16,-11-7 1 0,-5-2 0 16,-14-3 1-16,-6 3 0 15,-16-1 0-15,-9 1 4 16,-19 0 2-16,-16-3 1 16,-25 0 0-16,-15-1-2 15,-22-1-3-15,-6-1 5 16,-8-1 9-16,0 1 3 0,3 6 0 15,2 2-7 1,8 7-11-16,3 4-4 0,9 6-1 16,0 0-1-16,16 2 0 15,5-5 0-15,18-5 0 16,10-5-1-16,15-1-1 16,10-1 0-16,16-3 0 15,7-1 2-15,11-4 2 16,3-1 0-16,-1-4 3 15,1 7 0-15,-5-5 5 16,-5 2 1-16,-1 5 0 16,-6-1 0-16,-4 4-4 15,-4 2-2-15,-3 2 0 16,3 2-1-16,-10-3 0 16,-1 1 1-16,-3-3 0 15,-8-2 0-15,7 6-1 16,-1 0-1-16,-3 7 0 15,-2 3-1-15,1 2 1 16,1 7-1-16,-2 1 0 0,2 1 1 16,2-4 0-16,-2-5 2 15,1-11-1-15,0 0 9 16,-6-6 9-16,-1-5 1 16,-1 0 5-16,0-4-8 15,-2-2-6-15,0 1 0 16,0-4-3-16,-1-1 0 0,6-3-2 15,3-5-3-15,0-1-3 16,0 0 0-16,1 0-1 16,-3 4 1-16,-5 0-1 15,1 3 1-15,-5-3 0 16,-3-1 0-16,-6 1 1 16,-3-5 1-16,-2 7-1 15,0 0 1-15,2 0-1 16,1 1-1-16,8 5 0 15,4-2-1-15,5 7-1 16,-3 0-1-16,1 4-1 16,-2 3 0-16,1 3 1 15,13 4 1-15,-1-1-1 16,2 1 0-16,7 0 0 16,-1 0-2-16,15 3 1 15,10 3 0-15,14 4 0 0,3-4 1 16,8-3 2-16,3-3-1 15,0-18 2-15,1-8 2 16,-10-19 2-16,-4-16 2 16,2-12 2-16,-5-10-1 15,-6-7-1-15,-6 0-1 16,-24 4 0-16,-6 8-1 16,-14 0 1-16,-14 1 1 15,-7 9 2-15,-12 1 0 0,-2 21-3 16,-2 12-2-16,-7 11-5 15,-2 12-2-15,-6 5-2 16,2 7-1-16,4 11 1 16,0 4 0-16,10 18-1 15,2 8 0-15,7 17 0 16,11 6 1-16,17 4 3 16,12-6-1-16,25-6 1 15,11-2 0-15,16-13 0 16,7-7 1-16,15-19 1 15,6-8 0-15,6-22 3 16,2-10 1-16,-2-24 3 16,-7-10 1-16,-9-11 1 15,-11-4-1-15,-23 3-1 16,-10 1 0-16,-25 3-2 16,-10 6 1-16,-16 2-3 0,-9 7-1 15,-13 6-2 1,0 5-1-16,-2 14-2 0,5 7-1 15,2 13-2-15,0 9-1 16,3 13 0-16,0 6 1 16,5 11 2-16,-1 0 1 15,10 8 1-15,5-2 0 16,12-1 1-16,7-2 0 16,10-2 0-16,4-8 0 15,9-6 1-15,0-5 1 0,2-16 2 16,2 0 0-16,-6-10 0 15,-5-8 2-15,-6 0-1 16,3-1 0-16,-10-5 0 16,-2 0-1-16,-1 0-1 15,-7 0 1-15,3-2-2 16,4 6 0-16,-1-2 0 16,1 2-1-16,2 3 0 15,-2-5-2-15,0 5 1 16,0 2 0-16,0 3-2 15,8 10 1-15,-8 2-1 16,0 5 1-16,1 8 0 16,-7-3 0-16,12 10 1 15,-5 0 0-15,5 4 1 16,2 3 0-16,-8 3 0 16,4 0 0-16,-7 2 0 0,0 0 0 15,-2 1 0-15,-3 5 0 16,-1 6-1-16,1 3 1 15,-1 11 0-15,-1 1-1 16,4 7 1-16,2 3 0 16,-2 0 0-16,4 3 0 15,0 2 0-15,-8-5 0 0,8 0 1 16,-2-3 0 0,4 6-1-16,2 4 1 0,-2 6-1 15,1 1 1-15,-1-13-1 16,3 2 0-16,6-2 1 15,-1 0 0-15,-3 9 1 16,0-1-2-16,-6-1 2 16,-6 5-2-16,5 2 0 15,-5 1 1-15,3-2 0 16,4 2 0-16,-6-4 0 16,-3 1 0-16,0 3-1 15,-1 1 1-15,2-2-1 16,3 5 0-16,-2 4 0 15,0 0 1-15,1 3-1 16,-2 0 0-16,3-7 0 16,-1 4-1-16,5-8-2 15,-1-11-2-15,5-4 1 16,3-2-1-16,-4 1 4 0,0 4 1 16,-2-2 0-16,-8-9 2 15,1-2 0-15,0 2 0 16,-1-10 0-16,2-1 0 15,3-15-2-15,0-7 1 16,1-10-1-16,0-4 0 16,0-5 0-16,-1-6 0 15,1-3 1-15,-1-3-1 16,-1-3 0-16,4-1-2 16,-1-4-1-16,1 0 1 0,0 0 1 15,-1-29 1-15,-4-66 7 16,0 18 2-16,-8-34 3 15,-4-15-1-15,-2-22-2 16,1-9-3-16,-1-15-3 16,5-1-1-16,4-13-2 15,3-9-1-15,8 3-1 16,3-4-1-16,-1 11 1 16,2 5 0-16,-5 5 0 15,-1 10 1-15,-1 5 0 16,-2 3 0-16,0 18-1 15,1 0-1-15,3 12-3 16,2 12 1-16,9 16-1 16,-2 8 0-16,4 26 3 15,-1 5-1-15,1 9 2 16,-2-1 2-16,0 4 0 0,-5 3 0 16,-2 1 0-16,2 9 0 15,-4 2-1-15,1 5-1 16,-2 11 0-16,1 4-1 15,-2 11-3-15,2 0-2 16,-1 4-5-16,-2-1 0 16,1 0-4-16,0 0-1 0,1 21 1 15,6 41 2-15,-5-10 5 16,0 13 2-16,0 22 3 16,3 12 1-16,-1 33 2 15,2 10 0-15,6 20 1 16,0 13-1-16,4-1 2 15,1 4 0-15,1 8 0 16,-4-7 0-16,1 20 0 16,0-1 1-16,1-1 1 15,4 8-1-15,-1-20 2 16,3-5 0-16,-3-20 0 16,-1-11 1-16,-1-9 0 15,2-4 0-15,-4-9 0 16,-8-8 0-16,-3-8 1 15,-4-7 0-15,-5-15 4 16,-1-12 3-16,-7-26 2 16,3-16 0-16,-3-21-6 15,8 1-4-15,-3-12-13 0,4-1-13 16,-3-3-55-16,-1-7-55 16,3-1-207-16,-2 0 216 15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5:40:12.7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10386 16205 1375 0,'-36'11'456'0,"5"1"-460"0,0-3 4 15,-8-6 37-15,-3-4-18 16,-11-8-10-16,3 0-1 16,-14-4-1-16,-3 6-1 15,-11 7 9-15,-5 3 7 16,5 6 13-16,5-1 3 15,25 1-6-15,3-5-8 0,22-2-16 16,10 4-6-16,5-6-5 16,6 3-2-16,7 1-2 15,7-4 1-15,17 2 1 16,14 4 1-16,8-6 2 16,6 0 1-16,5 0 2 15,-3-5 2-15,2 5 5 16,-4 1 2-16,-8 1 0 15,-4 2 0-15,-15-4-1 16,-9-2-1-16,-16 2 9 16,-8-5 5-16,-13 2 3 15,-4 0 1-15,-11-7-8 16,-4 1-6-16,-11-3-7 16,-3-1-2-16,-9 4-1 15,-1 0-2-15,1 2 0 16,-1 1 0-16,14 5 0 15,4 1 0-15,18 1 0 16,18 3-2-16,5-2-3 0,4-1-1 16,18 3-2-16,6-2 2 15,16-1 3-15,14-1 1 16,9 1 1-16,7-1 1 16,7-3 1-1,-7-4 0-15,-1-2 2 0,-7-3 1 16,-10 2 6-16,-1 4 3 15,-18-1 3-15,-6-1 1 0,-16 1-2 16,-4-1 1 0,-12-1 1-16,-12-5 1 0,-13 0-3 15,-13-3-3-15,-16-2-4 16,0 6-2-16,-6 4-3 16,-5 6 0-16,10 9-2 15,-3 3-1-15,8 4-1 16,6 2 0-16,4-1 0 15,7-1 0-15,11-2 0 16,11 0-1-16,8-6-1 16,4 1-2-16,9-5 1 15,3 0 1-15,11-2 5 16,4-2 1-16,4-1 3 16,1-2 1-16,-7-2 1 15,-2 0 1-15,-1 2-1 16,-6-2-1-16,-2 1-1 15,-3 3-1-15,-13-2-1 16,11 5-1-16,-8-7-12 0,0-2-17 16,0-3 17-16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5:40:15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13270 13717 118 0,'-49'-8'-26'0,"-6"-4"-32"16,6 5 128-16,6-2 71 16,-2 0 66-16,10 2 19 15,0-5-38-15,1 1-27 16,13-2-33-16,3 1-14 0,8 0-24 15,3-2-14-15,4 1-26 16,0 1-13-16,8-1-25 16,11 4-7-16,1-5-6 15,7 4-2-15,-5-4 1 16,-4-5 0 0,8 7 2-16,-3-1 0 0,2 4 2 15,1 4-1-15,-7 1 1 16,-8-6 1-16,0 8 10 15,-2 1 5-15,-4 1 11 16,5 2 5-16,-7-4 11 16,0 2 6-16,0 0 4 15,0 0-2-15,0 0-13 16,-1 0-7-16,0 14-10 16,0 8-3-16,-5 32-5 15,3-30-1-15,4 11-7 0,3 5-1 16,2 15 3-16,0 8 4 15,3 18 3-15,-3 12-1 16,0 17-6-16,4 6-4 16,-4-3-3-16,3-2 0 15,5-7-1-15,-4 2 1 16,6 8-1-16,-2 1 1 16,-1-4 1-16,0-2-1 15,-7-16 2-15,4-1 0 16,-5-16 2-16,0-3 0 15,-4-13 9-15,-3-10 5 0,1-15 6 16,0-10-1-16,1-15-6 16,0-5-6-16,-4-18-4 15,-4-7 1-15,-5-20 4 16,0-10 3-16,0-10 3 16,0-9-2-16,5-7-4 15,2-5-3-15,3-15-8 16,1-2 0-16,0-5-2 15,2-2-1-15,0 4 1 16,0-11 0-16,-1 3-1 16,0 2 1-16,0 0 0 15,0 15 1-15,-1 8-1 16,-4 9 2-16,-1 18 0 16,-2 6 0-16,2 13 3 15,0 7 1-15,0 7-2 0,7 4-1 16,-1 8-4-16,1 3-1 15,0 5-2-15,-3 2-2 16,1 12 0-16,2 12-1 16,4 25 1-16,1 10 0 15,6 34 2-15,0 10 0 16,0 22 2-16,0 5 0 16,0 8 1-16,-1-6 1 15,4-11 0-15,-2-6 1 0,6-24 0 16,-1-7 1-16,-5-16 1 15,3-6 1-15,-11-25 1 16,3-11 0-16,-3-23 0 16,-1-13-2-16,-2-33-1 15,-1-16 1-15,-8-31 2 16,-8-13 0-16,0-29 1 16,-6-5-2-16,6-9-1 15,3-3 0-15,3 19 2 16,2 6 2-16,2 21 7 15,2 6 4-15,-1 22 5 16,-2 3-1-16,-4 16-5 16,-1 9-5-16,-3 10-8 15,-1 3-2-15,-2 4-10 16,-5-2-5-16,-5-3-3 16,-3 4 1-16,-8-10 6 0,-5-2 5 15,1-1 2-15,-6-3 1 16,1 8 2-16,2 9 1 15,-1 8 5-15,7 13-1 16,10 9-3-16,5 3-2 16,11 8-4-16,4-7-3 15,6 2-2-15,4-4-1 0,7 1 0 16,6 5 2-16,5-4 2 16,8 8 0-1,7-1 1-15,0-3 0 0,11 9 2 16,3-5 0-16,1-2 1 15,-2-1 0-15,-14-7 1 16,-8-3 1-16,-12 0 3 16,-13-3 1-16,-9 0 2 15,-6-1-2-15,-15-1-2 16,-2-1 0-16,-16 1-2 16,-3-1 2-16,-5 2 1 15,-1-1-1-15,6 1 1 16,4 0-3-16,13-4-2 15,8 4 0-15,14 0-3 16,6 4-1-16,7 1-3 16,10 2 0-16,3 0 1 15,8 0 1-15,16 5 2 16,-2 1 1-16,16-2 0 0,3 2 2 16,1-5 0-1,3 0 0-15,-10 3 0 0,-8-2 0 16,-20 2 3-16,-9-1 1 15,-14 6 2-15,-10-1 0 16,-14 12-1-16,-8 5-3 16,-10 10-2-16,-6 8 0 15,-3 2 0-15,1-3-1 0,6 0 1 16,3-9-1-16,14-1 0 16,6-2 1-16,5-7-1 15,6-2 0-15,4-8-1 16,9 1 0-16,14-6 0 15,8 0 2-15,14-8 0 16,-2-6 0-16,10-15 3 16,2-3 0-16,1-4 0 15,-4 2 0-15,-8 8 1 16,-8 3 2-16,-12 8 4 16,-5 0 4-16,-12 4 2 15,-4 3-2-15,-13 5-6 16,-2 4-3-16,-6 5-5 15,-7 0-7-15,1 1-31 16,4-1-21-16,6-9 437 16,9 1-303-16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5:40:16.2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13559 15990 1418 0,'3'8'447'0,"1"4"-447"0,0-1-27 16,9 7 30-1,-4 0 18-15,-5 3-9 0,-2 0-1 16,-13-3 6-16,-13-5 1 16,-15 1 3-16,-9-1 7 15,-10-2 20-15,-1 3 10 16,-3-7 10-16,1-2-9 15,5 1-27-15,4-5-14 16,15 4-17-16,2-3-2 16,14 3-1-16,5 3-1 15,11-1-3-15,6-3 0 0,14 3-1 16,7-2 1-16,17-5 2 16,10 8 1-16,11-13 1 15,3-6 1-15,5-2 0 16,4-4 1-16,-3 3 1 15,2 7 5-15,-11-2 6 16,-7 1 2-16,-7 0 1 16,-14-3-3-16,-4 4-4 15,-10-3 0-15,-14 1 1 16,-7-3 1-16,-24-1 3 16,-16 0-1-16,-18 2-1 15,-6 5-2-15,-9 6-1 16,0 1-2-16,4 1-4 15,7-1-2-15,14-7-1 16,12-2-2-16,13-2-2 16,5 3 0-16,11 1 1 15,6 3 0-15,6 3 0 16,11-3 0-16,7 3 0 0,8 0 1 16,14-1 4-1,-1 0 2-15,14-3 3 0,0-2 3 16,1-1 3-16,5-1 1 15,-10 1 0-15,-1 0-2 16,-15-2-4-16,-7 1 0 0,-17-4 0 16,-5 5 3-16,-14 3 3 15,-10 0 0-15,-16 11-2 16,-10 1-2-16,-12 14-5 16,-4 2-1-16,5 12-3 15,-4 1 0-15,9 0-3 16,8 4 0-16,6-2-2 15,13 0 0-15,10-3-2 16,5-2 1-16,12-3-1 16,9-3 0-16,20-6 3 15,7-7 0-15,19-13 3 16,3-7 1-16,6-11 1 16,1-2 0-16,-13-7 2 15,-11 1 1-15,-20 9 3 16,-12-1 6-16,-13 10 8 15,-12 3-1-15,-17 5-4 16,-4 10-6-16,-20 0-31 0,-3 7-22 16,-5-3 434-1,-4-4-309-15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1:45:39.471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-1 117 580 0,'16'-7'127'16,"3"6"54"-16,9-1-169 16,4 2-10-16,7 0 1 15,-4 0 1-15,7-5 14 16,0 2 7-16,11-4 17 16,-2-1 7-16,12-2 8 15,-2 1-9-15,13-3-2 0,-6 1-15 16,13 1-3-1,-6 5-8-15,11-4 0 0,-12 6-5 16,8 1-1-16,-10 4-3 16,2-4 0-16,-9 4-2 15,6-2 3-15,-13 0 1 16,4-2 10-16,-10 1 2 0,2-1 4 16,-9 2-4-16,-3-3-1 15,-7 3-12-15,-1 1-3 16,-7-2-5-16,-6 2-1 15,-2 3-2-15,-2-4-2 16,-9-2-10-16,0 0-50 16,-4 2-44-16,1-3-201 15,0-1 3-15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4:54:25.43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18429 3016 359 0,'7'-31'162'0,"-39"32"-75"0,6 10 24 15,-2 1 17-15,3 1-5 16,4-2 2-16,4-7-4 16,10-4-6-16,0 0 6 15,12-6-28-15,5-1-11 16,7-1-25-16,10-1-22 15,9 3-7-15,6 1-7 16,8 3-10-16,9 0-2 0,17 1-3 16,5-2 1-16,27 0 0 15,5 0 1-15,15-2-1 16,8-1 1-16,10 2 0 16,4-1-1-16,1 4-2 15,2 1-1-15,5 2-4 16,3 4 3-16,3 2 1 15,6-1-1-15,6-3 3 16,4 1-5-16,10-1 1 16,-2 1 0-16,7 2 0 15,-4 2 2-15,-8-1-2 16,1 3 0-16,-17-2 0 16,-8-5-1-16,-7-2 2 15,-11-4 0-15,-12-6 0 16,-1 2 0-16,-7-5 0 15,-8-2-1-15,-4 4-2 16,-10-1 1-16,-25 3 0 0,3 5 0 16,-20 3 0-16,-9 2-1 15,-15 5 0-15,-19-1-2 16,-22 4 3-16,-12 2 2 16,-25 5 2-16,-8 5 0 15,-29-4-1-15,-19 6 0 16,-34-7 1-16,-21-1 0 15,-30 5 1-15,-14-9 1 0,-21 12 0 16,-12 2-1-16,-17-1 1 16,-4 9-2-16,-4-5-2 15,-7-1 1-15,9-2-2 16,-7-4 1-16,11-9 0 16,1-1-1-16,6-3 1 15,4 1-1-15,-1-1-2 16,2 2 2-16,21 1-1 15,17 0 0-15,27 3 0 16,19-1-1-16,25-2 0 16,17-2 0-16,35-2 0 15,23-1 0-15,31 0-4 16,13-3-1-16,36 6-5 16,15-3 1-16,40 1 1 15,18-1 1-15,34-3 2 16,21 2 1-16,27-2 3 15,12 2 0-15,31-2 0 0,12 0 0 16,29-5 0-16,16 0 1 16,11-6 0-16,-4-3 1 15,16-3 0-15,-7-2 1 16,6 4-1-16,3 3 0 16,-20 1 0-16,-5 2-1 15,-27 4 0-15,-11 0 0 16,-34 5 1-16,-22-1-1 0,-37 0 1 15,-28 0-1-15,-34-2 1 16,-21 2-1-16,-37-2-3 16,-12 0-1-16,-49 2-1 15,-17 1-1-15,-51 5 2 16,-29 0 0-16,-40-1 1 16,-33 1 0-16,-36-6 2 15,-15 3 1-15,-30 3 1 16,-5-5 1-16,-27 3 2 15,-6 4 1-15,-17-3-1 16,6 8 0-16,4-3-1 16,14-4-1-16,26 0 1 15,6-4-1-15,45 4 1 16,15-5-1-16,37-2 1 16,17-2-2-16,42-3 1 15,17-5 0-15,42 0 0 16,20 0 0-16,29 0 1 0,14 4-3 15,32-3-3-15,12 1-3 16,44-2 0-16,18-1 3 16,28 5 2-16,26 4 1 15,16 8 2-15,17 5 0 16,33 9 2-16,8-5-1 16,26 3-1-16,9-4 0 15,9-7 1-15,5 0 4 0,7-4 3 16,-75 2 6-1,-105-4 1-15,1 1-1 0,306 15-4 16,-9 0-6-16,-22 8-4 16,-150-9 0-16,-27-2-1 15,-16 0 1-15,-36-9 1 16,-20 0 0-16,-44-4 0 16,-17-1 0-16,-43-4 1 15,-16-1-1-15,-28-1-1 16,-28-1-1-16,-47-1-3 15,-30-1-3-15,-51-5 1 16,-23 3 2-16,-34-7 0 16,-18 4 1-16,-39 5 0 15,-7-4-1-15,-20 10 1 16,-7-1 1-16,21 10 0 16,-25 8 0-16,4 4 0 15,14 5 0-15,-7 0 0 0,34-5 0 16,27 3 0-16,12-2 1 15,33 0 1-15,18 1-1 16,43-11 2-16,26-1-1 16,49-11 1-16,22 0 1 15,32-2-1-15,15-3-3 16,33-2-2-16,21-2-1 16,49-6-2-16,30 1 1 15,48-4 0-15,25 2-1 16,28-5 1-16,30-3 2 0,27-2 1 15,16 0 0-15,29 7 1 16,-11 3 0-16,5 11 0 16,-9 1 1-16,-10 6-1 15,-6 6 0-15,-27 4 0 16,-5 8 0-16,-34-3 0 16,-23 1 0-16,-35 0 0 15,-29-7 0-15,-43 0-1 16,-21-5 0-16,-46-3-6 15,-16 1-3-15,-38-1-2 16,-23-1 0-16,-51-3 3 16,-22-1 2-16,-53-7 3 15,-12 0 2-15,-39-2 6 16,-22-5 1-16,-37 1 2 16,-16 1-2-16,-24-4-2 15,-15 3 0-15,8 4-1 0,4-3-1 16,20 7 0-16,24 1-1 15,19 0 1-15,14 1 0 16,23-4 0-16,10 1 0 16,31-2 1-16,11 1 0 15,28 3 0-15,15-1 0 16,26 2 1-16,15-3 0 0,27-6 1 16,10-3 3-16,20-4 8 15,3-2 2-15,16-4-2 16,0 0-2-16,3-10-9 15,0-1-2-15,-1 0-1 16,0-2-1-16,-1 0 1 16,-2-3-1-16,3-2-1 15,3-1-2-15,2-1-5 16,1-1-4-16,9 1-3 16,-5-1 1-16,3 8 4 15,3 4 4-15,-3 5 3 16,-2 8 1-16,1 8-4 15,-2 3 1-15,-3 5 0 16,1 5-1-16,-4 2 2 16,3 2 0-16,-5-2 0 15,0 0 1-15,0 0 0 16,5 5 1-16,25-3-1 16,59 35 1-16,-19-28 0 0,12-1 2 15,13 3 1-15,12-2 3 16,20 0 2-16,8 0 1 15,22-3 0-15,-2 1-1 16,11-3-1-16,9-3 0 16,4 1-3-16,6-4 1 15,9-3 1-15,4 3 0 16,0 1 1-16,8 3-1 16,-1 1-2-16,-1 8 0 0,-3-3-1 15,-7-2 0-15,-16 3 0 16,-3-8 1-16,-3 1 0 15,-8 0 0-15,-12-6-1 16,-1 4 1-16,-27-2-1 16,-11 1 1-16,-25 4 0 15,-21-2-1-15,-27 5-1 16,-15-1 0-16,-23 3-2 16,-16-1-2-16,-27 1-1 15,-23 2 0-15,-45-7-3 16,-18 1-1-16,-52-4 0 15,-17-5 0-15,-42 4 2 16,-16 1 2-16,-17 1 2 16,-16 11 1-16,8-6 2 15,-8 2 0-15,19 0-4 16,2-2 0-16,18-3 0 0,11-1 0 16,19-3 4-16,23-2 2 15,19 3 4-15,23 2-1 16,26 6-1-16,11 2-1 15,33 3-3-15,9-3-2 16,29 3-7-16,18 1-8 16,36-1-4-16,26 3 0 15,46 0 2-15,26-3 5 0,48 6 3 16,16-1 1-16,42 5 2 16,20 5 2-16,17-2 2 15,19 1 1-15,-2 2 2 16,2 0 0-16,-1 8 1 15,-8 3 1-15,-14 3-29 16,-12 2-58-16,-28 0-276 16,-12-1 241-16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4:54:30.598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15929 16680 136 0,'-33'92'118'0,"29"-87"25"16,2 1-5-16,-1-2-4 16,1 1-18-16,-1-1-15 15,3 2-25-15,0 3-5 16,0-2-6-16,2-1-5 0,-2 0 0 15,0-1 2-15,5 2 2 16,-2-3-2-16,1-3-11 16,-1-2-4-16,-3 0-8 15,0-1-1-15,0 1 2 16,0 0 1-16,1-10 5 16,2-6 4-16,2-37 2 15,-6 22-4-15,1 0-13 16,1-4-7-16,-1-1-12 15,0-1-2-15,-1-5-1 16,0-2 1-16,-2-3 0 16,-1 1-1-16,1 3 1 15,0-1 1-15,-2 3 3 16,1 0 1-16,0-5-5 16,1 2-4-16,1-7-6 15,1 3-2-15,-4-3 0 0,-1-1-1 16,2 5-1-16,-4-3 1 15,2 5 0-15,-2 0 1 16,3-4 2-16,1-3 0 16,1-8 0-16,1-1-1 15,1 0-3-15,4 8 1 16,-3 6-1-16,4 3 0 16,-4 7 0-16,-5 0 1 15,2 0 0-15,-4 0 0 0,5-1 2 16,5-1-2-16,-3-2 1 15,4 1-1-15,-2 5-1 16,-8-4 0-16,8 6-1 16,1 4 1-16,-1-1 0 15,6 4 0-15,-7 3-1 16,-1-2-1-16,0 3 1 16,0 1 0-16,-2 0 1 15,5 3-1-15,-2 3 0 16,-1 4 0-16,3 1 0 15,-2 2 1-15,-1 1-1 16,0 0-1-16,-2 3-1 16,0 2 0-16,1 3-2 15,1 0 0-15,0 0-3 16,0 0 1-16,1 9 1 16,-2 12 1-16,1 36 2 0,-3-24 1 15,4 5 0-15,-1 1 0 16,1 8 0-16,-3 3 1 15,-2 15-1-15,4 6 0 16,-5 6 0-16,2 4 1 16,-2-2 0-16,-8-1 1 15,9 2 1-15,-4 2 0 16,4-4 1-16,4-1 0 16,-6-6 0-16,9-3-1 0,-3-5 1 15,5 4 0-15,-3-3 1 16,-2-4 0-16,-1 4-1 15,1 1 0-15,-1-6 1 16,-1 5-1-16,1-5 0 16,-7-3 1-16,10 4-2 15,-2-7 2-15,6-4-1 16,-1-3 0-16,-5-9 0 16,0-4-1-16,0-2 1 15,2-3 0-15,3-3-1 16,0-1 1-16,-5-8 1 15,0-1 0-15,0-8 0 16,0-2 2-16,0-4 4 16,-2-7 2-16,-2-8 4 15,-3-7 0-15,3-11-6 16,2-7-2-16,-3-15-3 0,1-7-3 16,-4-14 1-16,5-6-2 15,-2-14 0-15,-3-3 0 16,5-5 0-16,-2 0 0 15,6 1 0-15,4 3 0 16,-4 3 0-16,2 3-4 16,2 0-3-16,-5-2-1 15,5 4-3-15,-2 5 3 0,-2 6 4 16,1 3 0-16,4 12 2 16,-3 3 1-16,1 11-2 15,2 7 1-15,-6-1 0 16,3 5 0-16,-1 0 0 15,1-2 1-15,-2 9-3 16,0 6 1-16,3 9 0 16,-5 4 0-16,2 12 3 15,-2-4 0-15,-3 5 0 16,4 1 0-16,-1 0-1 16,0 0-1-16,-1 15 0 15,-2 6 2-15,-1 34-1 16,10-29 1-16,-5 9 0 15,0 5 1-15,0 10 1 16,4 11 0-16,0 15 0 16,-2 2 0-16,4 8 1 15,-1 0-1-15,-3 1 0 0,-1-2 1 16,0 6-1-16,-2-2 1 16,2 7 1-16,5 4-2 15,-3 6 1-15,-3 1 0 16,5 4 0-16,-4-5 0 15,3-7-1-15,-1-4 2 16,-2-20 12-16,6-9 3 16,-1-17 4-16,6-9 0 15,-7-16-11-15,-2-4-2 0,1-12-2 16,-5-8 0-16,4-2 3 16,1-11 1-16,-4-16 5 15,2-5 3-15,-3-30 1 16,-2-11-3-16,-3-22-9 15,5-12-7-15,-4-9-10 16,-3-5-4-16,5 3 0 16,-2 2 3-16,4 2 5 15,0 4 2-15,1-2 2 16,0 7 0-16,3 1-2 16,5 1-6-16,2 12-13 15,0-1-5-15,-8 24-2 16,3 12 4-16,-4 17 15 15,-1 12 4-15,0 8 7 16,-3 1 1-16,-2 9 2 16,-3-3-2-16,3 6-1 0,-2 1-2 15,2 0-1-15,3 1 1 16,-2 1-2-16,2 2 0 16,0 6 1-16,1-3-1 15,0 0 2-15,-1 19 0 16,-5 40 0-16,2-29 0 15,5 16 0-15,3 7-1 16,0 15 0-16,5 12 1 0,-2 11 0 16,2 9 0-16,3 18 0 15,-2 7 1-15,-1 11 0 16,-3 4 1-16,1-6 0 16,3-11 0-16,1-11 1 15,-1-12 0-15,-3-11 2 16,-3-1 2-16,-1-15 1 15,-2-5 0-15,1-19-3 16,2-8-1-16,-2-12-1 16,1-8 0-16,1-7 0 15,-3-10 3-15,0-7 8 16,0-5 7-16,-3-19 11 16,1-10 1-16,-4-25-4 15,-4-16-5-15,-3-21-13 16,-2-10-3-16,-1-14-7 15,-2-3-2-15,5 1-3 16,2 0-1-16,0 3 1 16,4 5 2-16,-1 1 2 0,6 5-1 15,3 9-1-15,3 0-3 16,0 8-4-16,-3 3-4 16,3 17-6-16,-3 6 0 15,3 17 3-15,2 1 4 16,-1 7 6-16,-1 2 2 15,-1 2 2-15,0 7 1 16,0 6 1-16,0 5 1 0,-2 7 0 16,-5 1-1-16,2 6 0 15,1 1 0-15,-4 6-4 16,5 4 0-16,-1-4-3 16,0 3 1-16,-1 21 4 15,-6 32 1-15,8-28 3 16,-3 6 2-16,1 2 0 15,3 1 0-15,-3 2-2 16,2 1 0-16,-1 12-1 16,-5 5-1-16,1 13 0 15,4 10 1-15,-3 15-1 16,-1 10 0-16,4 15 2 16,-4 5 2-16,6-4 7 15,2-4 3-15,3-11 2 16,-6-9-2-16,4-8-4 15,2-3-2-15,0-7-3 16,4-8-1-16,-2-5 0 16,-3-4 1-16,-5-7-1 0,-5-1 0 15,3-5-1-15,-1-6 0 16,0-8 2-16,3-1-1 16,-3-12 2-16,-2-3-2 15,5-4 0-15,0-3-1 16,0-5 1-16,0-4 0 0,0 0 0 15,-1-3-1-15,0 0-3 16,0 0-1-16,-1 0-7 16,1 0-4-16,0 0-7 15,0 0-3-15,0 0-11 16,1 0-12-16,0 0-38 16,0 0-42-16,0 0 79 15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4:54:57.440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17479 14736 605 0,'-16'43'282'16,"30"-54"-86"-16,6 3-97 15,0-1 8-15,2 3 20 16,-4-1-3-16,5 3-16 16,-1-2-17-16,7 2-33 15,9 1-9-15,7 2-6 16,8-1 1-16,8-2 8 15,4 2 1-15,7 2-6 0,3 1-6 16,8-1-9-16,5 2-5 16,2-2-6-16,4 1-4 15,-4 4-4-15,3 1-3 16,5-3 1-16,2 2 0 16,3-4 1-16,-5-2 2 15,5-3 1-15,-6-3 1 16,9-2 0-16,-2 0-1 15,-6 0-4-15,4 1-4 0,-7 1-3 16,-4 2-1-16,-5 4-2 16,-7-1 0-16,-6 2 0 15,6 0 1-15,-3 0-1 16,-1-1 1-16,-8-2 0 16,-10 0 0-16,-14-3 1 15,-5 3-1-15,-14-2 0 16,-9 3 0-16,-3 1 1 15,-10 1-1-15,0 0-1 16,-2-3-1-16,-1 2-2 16,-1 0-1-16,-29 0-2 15,-37 1 0-15,14 3 1 16,-6 1 0-16,-13 0 1 16,-3 1 2-16,-4-3 0 15,1 3 0-15,-11-4 1 16,-2 0 0-16,-7 1 1 15,-1-2-1-15,2 2 1 0,0 3 0 16,-3 0 0-16,0 1 1 16,4-1 1-16,6-1 1 15,1 3 0-15,-3 1-1 16,-1 1-2-16,-1-2-1 16,3 1 0-16,2 0 0 15,3 4 0-15,-7 0 1 16,14 1-1-16,-2 0 1 15,9-3 1-15,4-1 0 16,-1 2 0-16,3-1 0 0,0-4 0 16,6 1 0-16,3-4-1 15,-1 2 0-15,5 5-1 16,-8-2 0-16,-3 0 0 16,-2-2 1-16,9-2 3 15,10 0 1-15,13 1 1 16,4 1-1-16,-1-4-4 15,1-2 1-15,-1 1-1 16,-1-2 0-16,0-1 1 16,-1 2-1-16,-3-2 0 15,-1 2 0-15,3 0 8 16,1 0 1-16,7 0 3 16,5 2-1-16,3-2-5 15,5 0-1-15,1-5-3 16,-1 3 0-16,7-2-2 0,-9-2 0 15,2 4 0-15,0-2 0 16,-1-1 0-16,5 4 0 16,-4-6 1-16,0 2-1 15,3-1 1-15,1 0 0 16,1-1-1-16,3 0 0 16,0 1-1-16,-3-1 0 0,-2 0 0 15,2 4 0-15,-5-4 0 16,3 3 0-16,-1 1 0 15,2 1 0-15,5-1 1 16,0 0-1-16,4-1 0 16,0 3 0-16,1 0 0 15,0 0 1-15,0 0-1 16,0 0 1-16,-1-1-1 16,0-2 0-16,0-1 0 15,0 1 0-15,1 0 0 16,0 1-1-16,0 0 0 15,0 1 0-15,6 0-1 16,12-9 1-16,34-5-1 16,-27 19 1-16,7 1 1 15,3 1 0-15,6-3 2 16,7 4 3-16,5-2 6 16,5 0 4-16,6-1 3 15,-1-4 0-15,1 0-2 0,-3-1-1 16,2-1-4-16,1 1 0 15,-1-3-3-15,3 3-1 16,-2 0 3-16,7 2 1 16,-5 0 2-16,1-2 1 15,4-2-2-15,0-2 0 16,8 1-2-16,2 0-1 16,2-4-3-16,-3-4-2 15,6 3-1-15,-4-6-2 16,5 7 1-16,-1 7-1 0,-3-4-1 15,8 5 1-15,-4-3-1 16,0-2 0-16,4 4 1 16,-9-4 0-16,6 0 0 15,1-2-1-15,-2-2 1 16,3-1-1-16,-4 1 0 16,-12-2 0-16,5 5 0 15,-1 2 0-15,0 0 0 16,5 4 0-16,-13 1-1 15,-3 0-1-15,-6 4-1 16,-6 1-1-16,-1 2 0 16,-5 0 0-16,-8-1 2 15,2 1 0-15,-7-4 2 16,-2 2 0-16,-3-3-1 0,-2 4-1 16,1-3-1-16,-6 2 1 15,-1-2-1-15,-3 0 0 16,-12 0 2-16,6-1 0 15,-11 0 0-15,0-1 0 16,2-1-2-16,-6 0 0 16,0 0 0-16,0-1 1 15,0-1 0-15,-14 0-2 16,-6-3-3-16,-31-5 0 0,17 5-2 16,-4 1 2-16,-10 0 0 15,-8-1 2-15,-8 1 1 16,0 0 0-16,-8-2 3 15,2 1 0-15,-9-1 0 16,-6 3 0-16,-6-3-1 16,-2 4-1-16,0-3 1 15,-8 2 0-15,0 1 1 16,0-1 1-16,10 3 0 16,2 0 0-16,5-1 1 15,-3 0-1-15,-1 0 0 16,3 2 0-16,1 1-1 15,-1 3 0-15,-8 2-1 16,-2 1-1-16,4 0 1 16,7-1 1-16,12-3 1 15,6-1 0-15,5-2 0 16,2 0 0-16,1-1 0 16,6-1 1-16,6 1-1 15,-3 0-2-15,5 2-1 0,-1 3 1 16,-3 1 0-16,0-1 1 15,0 1 0-15,0-1 1 16,7 2-1-16,-2-3 1 16,10 2-1-16,-1 1 0 15,3-4 0-15,5 4 1 16,-2-2 0-16,5 1-1 0,-4 1 0 16,3-1 0-16,-3 0 0 15,-2-2 0-15,0 4-2 16,-1-1-3-16,3 1 0 15,3 1-1-15,0-4 2 16,2-2 1-16,1 1-1 16,3 0 0-16,5 0 1 15,0-1 2-15,3 0 2 16,-3 0 0-16,1-3 0 16,5 0 0-16,1 0 0 15,1 0 0-15,1 2 0 16,-3-1 0-16,1 2 0 15,-5-5 0-15,-3-1 0 16,5 2 1-16,-1 0-1 16,5 1 0-16,0 2-1 15,-3-1 1-15,-6-1-2 0,2 0 1 16,0 2-1-16,-3 1-2 16,0 0 1-16,-2-2 1 15,-1 0 0-15,2-1 2 16,5 0 0-16,3 0 0 15,2 0 0-15,3 2 0 16,-2 0 0-16,4-1-1 16,0-1 1-16,1 0-1 15,1 0 0-15,0-1 1 16,0 0 0-16,0 0 0 0,20-11 1 16,29-17-1-16,-23 19 0 15,-2 0 0-15,-3 0 0 16,0 6 0-16,-4-3-1 15,-1 3 1-15,0 4-1 16,-7-2 1-16,-2 2 0 16,-3 0 1-16,-3 0 0 15,-1 0-1-15,0 0 1 16,-1 0-1-16,0 0 0 16,-1 0 0-16,-9 5 0 15,-10 4 1-15,-30 9-1 16,30-14 0-16,4-3 1 15,4-1-1-15,3-1 1 16,3-3 1-16,4-3-1 16,1-4 1-16,3 0-1 0,0-4-1 15,4 5 0 1,1 0 0-16,-2-1 0 0,1 4 0 16,-4-2 1-16,1 3-1 15,-3 0 2-15,-3 0 0 16,2-2 1-16,-5 0 0 15,1 0-1-15,2-1-1 16,-1 4-1-16,2-2 0 16,-2 1-1-16,0-1 0 15,1 5 0-15,2-3 0 16,0 5-1-16,1 0 1 0,0 0 0 16,0 0 1-16,0 0 0 15,0 0 0-15,-1 0 1 16,1 0 0-16,0 0 0 15,0 0-1-15,0 0 0 16,-1 0 0-16,0 0 0 16,1 0 0-16,0 0 0 15,0-1 0-15,0 0 0 16,-1 0 0-16,-1 0 0 16,0-2 0-16,2 2 0 15,-5-6 0-15,0-1 0 16,4 4-1-16,-2-2 1 15,3 3 0-15,0 1 0 16,-1-4 0-16,1-1-1 0,3-6 0 16,5-6 0-16,27-23 0 15,-13 23 0-15,-4 4 0 16,0 6 1-16,-7-6-1 16,-2 11-1-16,0 4 0 15,-3 4-1-15,-2 4 1 16,-4-1 0-16,-1 3 1 15,-5-1 1-15,-2 4 0 16,-1 3 1-16,0-2-1 0,2 1 1 16,1-6 0-16,2-1-1 15,2-1 0-15,2 0-2 16,-2 1 1-16,2-1 1 16,1 4-1-16,-1-2 1 15,-1-1 0-15,-2 0 0 16,1-3 0-16,-2 0 0 15,4 0 1-15,0 0-1 16,-4 0 1-16,3-3-1 16,-1 0 0-16,1-2 0 15,1 0-1-15,0 0 1 16,0 0 0-16,-4 15-1 16,-4 0 1-16,-28 29-1 15,29-26 1-15,-2 2-1 16,-2 0 0-16,2 7 1 15,-5-5 0-15,0-6 1 16,0 1 0-16,-2-6-1 16,2 0 1-16,1-3-1 0,1 0 1 15,3-2 0-15,5-2 0 16,4-3 0-16,2 1 0 16,-1-2 1-16,0-1 0 15,0 0-1-15,0 0-1 16,0-1 1-16,0 1-1 15,2-3 1-15,1-10 0 16,-2-4-1-16,36-26 1 0,-36 31-1 16,1-1 0-16,-2 6 0 15,-3 1-1-15,-2 0 1 16,-5 0 0-16,2-3 0 16,-1 2 0-16,-2 0 0 15,2 2 1-15,4-4 0 16,-3-5 0-16,5-3 0 15,3 1-1-15,-4 0 0 16,2 1 0-16,3 3 0 16,-2-2 0-16,1 7-1 15,2-1 1-15,-4 3 0 16,2 1 0-16,-1 1 0 16,-1 1 0-16,2 2 0 15,0 0 0-15,0 0-1 16,0 0 1-16,2-4-1 15,2-3 1-15,1 2-1 0,-1 0-1 16,-4 5 0-16,0 0 0 16,0 0 1-16,0 0 0 15,0 0 0-15,0 1 1 16,-2 0 0-16,1 0 0 16,0 0 0-16,-5 8 0 15,-1 2 1-15,3-2-1 16,-24 28 0-16,21-30 1 0,1-1 0 15,0 4 0-15,-1-3-1 16,-1 1 0-16,3 5 0 16,1-3 0-16,3 0 0 15,0-1 0-15,0-3 1 16,1-2 0-16,1 0 0 16,-1-3 1-16,0 0 0 15,0 0 0-15,1-1-1 16,6-1 0-16,6 1-1 15,-4 0 1-15,29 0-1 16,-24 3 0-16,-5 1 0 16,7 2 0-16,-3 0 1 15,0 2-1-15,2-2 2 16,-1-1-1-16,5 5 2 16,-2-5-1-16,1 5-1 15,-3 1 0-15,-5 8-1 16,-1 5 0-16,-5-1 0 15,-2 1-1-15,-3-3 1 0,-5-3 2 16,-2 0 1-16,-2-3 0 16,-1-6 0-16,-1 2-1 15,4-6-1-15,1-1-1 16,3 1 0-16,2-4 0 16,2 2 0-16,0-2 0 15,0 0 0-15,0 0 0 16,10 1 0-16,5 0-1 15,30 3 0-15,-26-1-1 0,0 2-12 16,1-1-24-16,4 3-51 16,0 1-48-16,6 5 276 15,5 2-136-15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1-26T14:54:40.08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16079 14430 672 0,'-36'-63'331'0,"36"61"-119"16,0 1-76-16,3-1-84 16,-3 1-4-16,0 1 6 15,0 0 6-15,0 0 17 16,0 12 4-16,0 17 0 15,-3 35-2-15,1-18-13 16,2 5-7-16,0 3-16 16,5-1-3-16,3-7-9 15,2-1-2-15,5-10-5 16,-1-6-5-16,5-5-6 16,3-2-4-16,1-6-3 15,2-2-2-15,2-4-1 0,-6-6 0 16,7-3 0-16,-1 0-3 15,-4-6-9-15,6 1-2 16,-4-4-11-16,-2-4-11 16,-4-2-53-16,-3-5-46 15,-6-7-125-15,-1 6-96 16,-6-8 223-16</inkml:trace>
  <inkml:trace contextRef="#ctx0" brushRef="#br0" timeOffset="259.83">16050 14637 977 0,'5'0'381'31,"-3"0"-242"-31,2 0-100 0,-4-1-1 0,13-4 14 16,16-4 7-16,25-11 15 16,-25 13-3-16,-1-1-21 15,-4-2-9-15,-1-3-44 0,-3-3-33 16,-1-2-106-16,2-4-92 16,-1-1 143-16</inkml:trace>
  <inkml:trace contextRef="#ctx0" brushRef="#br0" timeOffset="545.25">16021 14421 998 0,'18'21'526'16,"2"-11"-4"-16,14-10-476 15,7-4-39-15,0-17-47 16,-1-6-26-16,3-2-44 16,-6-3-13-16,2 10-3 15,-2 4 1-15,-7 2-27 16,3 7-55-16,-2 6 135 15</inkml:trace>
  <inkml:trace contextRef="#ctx0" brushRef="#br0" timeOffset="1232.09">16811 14753 845 0,'-1'-15'384'0,"-1"-8"-182"16,-1-7-78-16,-7 4-100 15,2 3-9-15,-7 11-12 16,-7 6 0-16,5 11 14 16,-7 3 10-16,-1 11 25 15,5 6 10-15,-5 7 1 16,6 4-6-16,5 4-19 16,2 1-9-16,8-2-12 15,1 0-2-15,6-13-9 16,5 0-6-16,5-12-5 15,3-5-4-15,3-6-2 16,-3-5 2-16,3 0 5 16,-6-9 2-16,0-1 3 0,2-3 2 15,-4-5 0-15,3 3 0 16,-6-3 1-16,-1 3 0 16,-2 0 1-16,-2-3 3 15,-1 3 5-15,-1 4 4 16,-1-1 8-16,-3 6 6 15,1 2 7-15,-2 1 3 16,3 5-7-16,-2 0-6 0,2 0-12 16,0 0-4-16,0 0 2 15,0 0 2-15,-8 12 3 16,-1 3 1-16,-8 37-3 16,20-24-1-16,4 4 0 15,7 2-2-15,6-2-2 16,0-4-1-16,10-10-4 15,3-1-8-15,-5-13-34 16,5 0-25-16,-6-7-85 16,-2-6-55-16,1-4-355 15,-5-7 365-15</inkml:trace>
  <inkml:trace contextRef="#ctx0" brushRef="#br0" timeOffset="2298.02">17467 14239 927 0,'4'-2'360'15,"-6"-3"-240"-15,-1 2-76 16,2 3-32-16,0 0-1 16,-13 3 21-16,-12 6 12 15,-36 28 26-15,30 1 13 16,-4 12 4-16,-5 9-1 15,6 17-7-15,3 10-9 16,3 15-17-16,12 6-8 0,7 3-15 16,7-3-7-16,16-13-6 15,5-11-2-15,10-22-4 16,8-14-7-16,5-17-33 16,4-5-27-16,7-10-77 15,-6-4-47-15,0-4-139 16,-3-6 196-16</inkml:trace>
  <inkml:trace contextRef="#ctx0" brushRef="#br0" timeOffset="3347.85">17521 14855 924 0,'0'106'349'0,"3"-99"-256"15,4-2-32-15,2-5-6 16,1 0 3-16,6-5 15 16,-2-7 5-16,-4-4-3 15,5-4-9-15,-8-6-27 16,4-1-14-16,-3-1-24 16,-4 0-4-16,5 0-6 15,-4 4 2-15,3 6 5 0,-3-2 2 16,-2 10 12-16,-4-2 6 15,0 6 14-15,1 2 3 16,-5 1-1-16,3 3-4 16,2 0-10-16,-1 0-4 15,0 0-3-15,0 0 2 16,0 0 8-16,-1 8 2 0,1 11-1 16,-3 30-4-16,4-22-10 15,1 2-3-15,0 0-2 16,4 1-1-16,1 0 0 15,-3-6-6-15,1-7-28 16,1-2-23-16,-4-11-68 16,4-2-46-16,2-7 105 15</inkml:trace>
  <inkml:trace contextRef="#ctx0" brushRef="#br0" timeOffset="3525.84">17671 14421 1565 0,'-57'76'569'0,"58"-60"-495"0,-1-13-110 15,4-7 11-15</inkml:trace>
  <inkml:trace contextRef="#ctx0" brushRef="#br0" timeOffset="4137.92">17798 14692 1632 0,'0'13'104'15,"-2"-4"-34"-15,1 12 59 16,1 1-39-16,0-3-49 15,0 1-12-15,-3-2 1 16,1 3 5-16,1 1 5 16,1 0-2-16,0-4-6 15,0-3-7-15,1-5-11 16,0-5-5-16,4-2-4 0,-2-5-3 16,-3 1-5-1,0 0-3-15,4-16-6 0,11-38-1 16,-6 25 1-16,-2 0 2 15,3 0 6-15,2-1 1 16,-4-2 3-16,3 3 0 16,-3 3-1-16,0 2-1 15,5 6 0-15,0 5 0 0,1 7 2 16,2 5 4-16,-5 6 2 16,1 3 0-16,-4 8-4 15,-1 3-1-15,1 8 1 16,-4 4 0-16,3 6 4 15,-1-2 0-15,-2-6 1 16,2 1-1-16,-1-3-3 16,0 1-3-16,-1-8-14 15,1 1-12-15,-2-10-35 16,0-3-24-16,1-3-61 16,-4-5-60-16,3-7 132 15</inkml:trace>
  <inkml:trace contextRef="#ctx0" brushRef="#br0" timeOffset="4830.5">18124 14448 1268 0,'29'-6'490'0,"-29"27"-311"16,1-1-151-16,-3 4-13 15,0 3-6-15,2 7-4 16,1 7 3-16,-4 2 9 16,1 5 20-16,1 1 9 15,0-2 4-15,1-6-5 0,4-1-15 16,-4-8-3-16,-3-11-3 16,3-3-1-16,-1-16-4 15,3 0-6-15,5-15-11 16,-1-7-3-16,3-13-12 15,1-6-1-15,0-3 0 16,2 3 2-16,2 4 8 16,-2 1 2-16,5 7 2 15,-5 4 2-15,0 13 3 16,2 9 0-16,-7 2 2 16,0 9 1-16,-5 7 1 15,0 4 1-15,4 15 0 16,1 1-1-16,2 2-1 15,-1 0 2-15,3-3-1 16,-2-3 0-16,5-6-2 16,0-7-5-16,0-12-6 15,-1-5-8-15,-1-6-6 0,-3-4-1 16,-3-4 0-16,0-8 3 16,-4 0 7-16,-1-4 2 15,0-2 8-15,0 5 3 16,5 0 3-16,-2-1-1 15,1 5-1-15,0 1 0 16,0 7 5-16,-1 2 2 0,2 7 2 16,-1 1 0-16,-2 5-4 15,2 5 0-15,-2 2-5 16,5 9-1-16,-4 1-4 16,-3 3 0-16,2 7 1 15,0-2 0-15,5 2-3 16,-4-9-10-16,0-5-33 15,0-9-13-15,-4-9-66 16,2-3 59-16,-4-19 33 16</inkml:trace>
  <inkml:trace contextRef="#ctx0" brushRef="#br0" timeOffset="5034.06">18501 14555 1678 0,'0'0'567'0,"-1"0"-564"0,0 0-57 16,0 0-96-16,0 0-77 15,-1-1-292-15,1 0 329 16</inkml:trace>
  <inkml:trace contextRef="#ctx0" brushRef="#br0" timeOffset="5747.78">18652 14445 1220 0,'3'-9'460'16,"-2"25"-311"-16,-1 6-145 0,0 2-8 16,-4 4-4-16,9 10 0 15,-2 6 8-15,4 4 4 16,5 3 15-16,-9-4 8 16,2-6 7-16,4-3-2 15,-5-6-1-15,4-3-3 16,-3-11-1-16,-2-4 0 15,-3-12-11-15,0-3-5 0,2-7-8 16,-2-9-2-16,5-10 0 16,3-5 0-16,2-7-1 15,0-1-1-15,3 0-4 16,0 7 0-16,1 4-1 16,-1 5 2-16,1 7 1 15,0 3-1-15,0 7 1 16,1 2 0-16,3 5-1 15,0 5-4-15,0 8-1 16,-2 5-2-16,-1 7 4 16,-2 4 6-16,-6 2 13 15,-1 3 7-15,-6-1 9 16,0-2 2-16,-11-4-7 16,-3 2-5-16,-5-5-5 15,-4 1 2-15,-1 1 0 16,-4-4 0-16,4-2-5 15,-1-1-7-15,7-7-7 0,2-5-7 16,4-4-21-16,3-3-14 16,2-10-39-16,5 2-18 15,4-9-33-15,4-1-31 16,9-4 112-16</inkml:trace>
  <inkml:trace contextRef="#ctx0" brushRef="#br0" timeOffset="6098.76">19011 14720 540 0,'34'-22'331'0,"-32"27"23"16,-2 0-146-16,0 3-64 15,-2 0 2-15,-1 3-17 16,3 3-15-16,0 2-28 16,0 2-14-16,-4 1-19 15,1 0-8-15,3 3-17 16,3 0-7-16,4 5-15 15,-1-1-6-15,-4-5-11 0,1-2-25 16,-2-10-47-16,2-5-38 16,8-10-158-16,-5-10 182 15</inkml:trace>
  <inkml:trace contextRef="#ctx0" brushRef="#br0" timeOffset="6320.86">19102 14501 1299 0,'-64'19'459'0,"60"-14"-396"15,0-3-92-15,4-5-47 16,0 2-19-16,0 0-55 15,0-1-39-15,0 1-138 16,5-9 202-16</inkml:trace>
  <inkml:trace contextRef="#ctx0" brushRef="#br0" timeOffset="6629.99">19287 14312 1095 0,'3'10'439'16,"-3"-4"-276"-16,1 2-102 15,-1 3-52-15,-1 1-6 16,-3 8 5-16,2 3 14 16,0 8 28-16,-1 7 15 15,3 8 18-15,0 5-4 0,2 5-18 16,-1-1-10-16,0-1-24 15,0-6-9-15,1-5-14 16,1-4-10-16,-1-3-30 16,-2-1-15-16,2-7-44 15,2-6-37-15,0-12-123 16,2-10 161-16</inkml:trace>
  <inkml:trace contextRef="#ctx0" brushRef="#br0" timeOffset="6897.94">19256 14731 1260 0,'-77'61'493'0,"83"-47"-294"16,3-9-184-16,7-3-15 15,4-2-4-15,-3-3-2 16,5-4 7-16,-1 0 5 16,3-2 3-16,0-2 2 15,4 1-5-15,-2-2-3 16,-7 0-20-16,3 3-27 16,-7-3-82-16,-1 0-63 15,-1 0 114-15</inkml:trace>
  <inkml:trace contextRef="#ctx0" brushRef="#br0" timeOffset="7796.92">19459 14698 1137 0,'3'103'425'0,"0"-87"-312"15,4-4-85-15,1-12-31 16,1 0-1-16,5-7 0 16,0-5 4-16,4-3 16 15,-5-6 5-15,-1-1 7 16,-1-1-2-16,-1-5-10 16,8 4-7-16,-6-5-26 0,-3 1-9 15,-9 1-6 1,-6 3 5-16,-2 8 19 0,-2 4 8 15,2 10 5-15,-3 0 1 16,2 5 1-16,4 7 4 16,-3 3 6-16,1 3 4 15,0 11 1-15,-9-2 3 16,7 14 6-16,-4 4 6 16,3-2 10-16,6 0 0 0,5-2-7 15,5-8-8-15,5-8-13 16,0-3-5-16,4-13-4 15,-1-2-3-15,5-6-4 16,7-7-4-16,-1-10-14 16,2-9-5-16,-1-5-7 15,1-4 0-15,-4 0 11 16,0 4 7-16,-5 0 9 16,0 8 6-16,-7 3 11 15,0 3 6-15,-7 9 5 16,-4 1-3-16,0 8-9 15,-3 5-5-15,-2 7 7 16,0 3 7-16,0 4 8 16,-2 4 1-16,2 1-9 15,-1 2-8-15,5 3-8 16,1-5-3-16,4 0-3 0,3 1 1 16,0-9-1-16,2 3 0 15,5-5 0-15,-2-10-2 16,1-4-5-16,3-3-3 15,-7-16-8-15,4 1-5 16,0-7-3-16,-4-4 0 16,0-1 7-16,-3-6 6 15,0 4 9-15,4 4 1 16,-5 6 5-16,-1 4-1 0,0 10 1 16,-4 5 2-16,1 5 4 15,-1 7 6-15,1 7 6 16,-4 0 6-16,6 8 7 15,-1 2 1-15,-2-2 3 16,3 1-4-16,0 3-12 16,5 2-6-16,-2-6-12 15,4-2-5-15,-5-8-13 16,1-4-9-16,1-6-32 16,0-4-20-16,2-5-49 15,-1-9-40-15,4-1-125 16,-2-3-82-16,-1-6 229 15</inkml:trace>
  <inkml:trace contextRef="#ctx0" brushRef="#br0" timeOffset="8448.99">20227 14615 710 0,'4'21'418'0,"-4"3"-38"15,-4 2-233-15,-2 1-49 16,1 2-49-16,-2-2-10 15,1 0 5-15,1-3 5 16,1-4 9-16,2 0 2 16,2-6-3-16,0-1-9 15,2-5-17-15,-2-3-9 0,-3-5-12 16,3 1-2-16,-1-2 0 16,0 0-1-16,1-1 1 15,1-15 4-15,7-39 2 16,-3 26 0-16,2-3-5 15,3 2-5-15,3 0-7 16,1 0-4-16,1 1-3 16,3 1-1-16,1 4 3 15,-1-1 3-15,4 7 0 16,-5 2-3-16,5 5-7 16,-1 4-2-16,-3 7 0 15,3 8 2-15,-4 7 5 16,-3 7 0-16,-1 2 2 15,-5 3 1-15,-8 2 3 16,0-1 0-16,-8 1-2 16,-3-2-6-16,-4-4-12 15,-5-6-2-15,-1-4 4 0,-1-4 8 16,2-6 14-16,4-1 0 16,1-3 1-16,2-5 0 15,1 3-1-15,3 1 0 16,3 1-1-16,3 3 2 15,3 1 5-15,0-2 6 16,0 0 12-16,0 0-1 16,9 4 2-16,5 4-3 15,32 20-7-15,-26-16 1 0,1 0-4 16,6 4-3-16,-3-2-3 16,0-3-2-16,3 0-5 15,-7-4-1-15,2-5-20 16,0-1-11-16,-1-2-46 15,3-6-40-15,-5-10 77 16</inkml:trace>
  <inkml:trace contextRef="#ctx0" brushRef="#br0" timeOffset="8763.54">20610 14075 1009 0,'-5'26'428'0,"9"7"-225"0,1 5-128 16,8 8-73-16,1 5 7 16,3 12 31-16,4 3 26 15,-4 8 62-15,1-1 17 16,-6 7 8-16,-1 1-10 15,-6-7-38-15,-1 4-22 0,-4-11-38 16,-7-5-17-16,-5-1-30 16,-4-6-11-16,-3-9-15 15,4-1-9-15,0-15-20 16,2-5-13-16,6-11 60 16,-2-11-9-16</inkml:trace>
  <inkml:trace contextRef="#ctx0" brushRef="#br0" timeOffset="22755.25">15895 16472 201 0,'-2'0'181'16,"1"0"22"-16,0 0-23 15,0 0-21-15,0 0-45 0,0 0-22 16,0-1-31-16,-1 0-9 15,1 0 7-15,0 0 3 16,0-1-1-16,0 2-3 16,0 0-10-16,-1 0-3 15,1 0-8-15,0 0-5 16,-1 5-15-16,0 0-7 16,-2 2-8-16,1 1-2 15,-2 8-5-15,-8 26 0 16,5-25 0-16,5 0 1 0,-5 0 2 15,4 0 1-15,7 4 0 16,-3 0 1-16,0 0-4 16,0-2-1-16,1 0-3 15,-5-5 1-15,4-2 2 16,3 1 4-16,-3-7 1 16,-2-4 1-16,-4-7 1 15,3 1 0-15,1-7 0 16,7 6 1-16,3-6-1 15,-5-4 0-15,3-1 4 16,-6-7 4-16,1 1 11 16,0-2 7-16,-2-4 5 15,4 4 1-15,-4 1 4 16,5 1-5-16,0 5-6 0,-4 2 0 16,3 1-4-16,-5 4 2 15,-1-1 6-15,3 3-2 16,-3 1-3-16,1 0-4 15,2 6-7-15,-3-1-4 16,2 2-8-16,0 0-3 16,-1 0 0-16,1 0-2 15,0 3 1-15,-3 12 1 16,-2 4 0-16,-7 30-1 16,12-24 1-16,1 1-1 15,1 3-1-15,3-1 0 16,-4-2-1-16,0-1 1 0,0-4 1 15,3-1 1-15,3-6 0 16,-2-3 0-16,3-9 0 16,-4-2-2-16,0-4 0 15,-2-7-1-15,0-1 1 16,-1-7 1-16,4-1 0 16,-2-2 1-16,-3-2 0 15,0 0 0-15,-4 3 0 16,4 1 2-16,2 4 2 15,-2 3 3-15,-1 6 5 16,-4 0 3-16,-1 4 5 16,12 2-1-16,-5 3-2 15,-1 1-3-15,-1-3-7 16,1 0-1-16,0 0-2 16,-1 4 1-16,-2 7-1 15,2 0 1-15,0 1 0 0,-3 31 1 16,6-27 0-16,6 4-1 15,-2 3-3-15,2-2 0 16,-2-2-2-16,0 1 0 16,-5-10-8-16,2-1-7 15,2-3-30-15,-4-5-23 16,6-1-66-16,-5-3-58 0,-1 2 121 16</inkml:trace>
  <inkml:trace contextRef="#ctx0" brushRef="#br0" timeOffset="23807.58">15887 16016 293 0,'-2'2'134'0,"0"6"-47"15,-1 0-24 1,-2 0 1-16,0 1-5 0,1-3 0 16,-1 1 4-16,2-2 30 15,0-3 20-15,1 0 24 16,1 1-1-16,0-3-14 15,0 0-13-15,-1 0-31 16,2-2-17-16,0 1-36 16,2-18-14-16,2-39-10 15,-6 30-1-15,-2 1 9 16,0-2 5-16,-3 2 10 16,0 3 7-16,6 2 8 15,-1 0 0-15,5 5-8 16,-1-1-2-16,-4-1-14 15,1 4-4-15,-3 4-3 16,1 1-5-16,0 7 2 16,0 3 1-16,-1 0 4 15,2 0 0-15,1 0-2 0,0 0-2 16,0 0-4-16,0 0-2 16,-3 10 0-16,1 1 0 15,-3 6-2-15,-7 34 2 16,13-28 0-16,4 6 2 15,1-3 3-15,-2 1 1 16,0-5 1-16,-3-2-1 16,10-2-2-16,-10-6 0 0,1-2-2 15,1-2 0-15,-8-7 4 16,8-1 0-16,-1-6 1 16,-1 5 0-16,0 0 0 15,1-7 0-15,0-13 0 16,6-31-2-16,-7 28-1 15,-5-4-2-15,3 2-1 16,-3 5 1-16,0 2 0 16,5 8 2-16,0 5 4 15,-5-1 2-15,3 3 1 16,-4-3 0-16,1 1-5 16,2 1-2-16,2 3-3 15,0 0-1-15,1 2-1 16,0 0 1-16,0 0-1 15,0 0 1-15,4 13-1 16,1 4-2-16,6 37 1 0,-6-29 1 16,-10-1 1-16,9 4 0 15,-3-5 0-15,0-2 1 16,4-4-1-16,-5-3 0 16,3-1-4-16,-3-5-7 15,-1-5-19-15,-1-2-18 16,-5-10-89-16,7 1-83 15,4-6 138-15</inkml:trace>
  <inkml:trace contextRef="#ctx0" brushRef="#br0" timeOffset="25140.63">15852 15316 522 0,'-27'54'213'0,"27"-50"-149"16,4 5-23-16,-4-9-30 16,-4 3-9-16,4 1 22 15,-1-6 32-15,0 2 53 16,0 0 18-16,1-1 9 16,0 0-18-16,-1 0-39 15,0 0-15-15,-2-13-30 16,0-4-12-16,-4-29 1 15,5 28-3-15,1 0-2 16,1 3 0-16,2 1-9 16,4 3 1-16,-6 0 3 15,4 2 1-15,-1-1-3 16,-2 3-1-16,2 5-6 16,-2-2-1-16,-1 4-2 15,-1 0-1-15,1 0-2 16,-1 1 0-16,1 0 1 15,0 0 0-15,-1 1 0 0,-1 13 1 16,-1 1-1-16,-4 32 0 16,5-30 1-16,0 4 0 15,-1 1 0-15,2-5 0 16,2 6 1-16,1-4 0 16,-7-9 1-16,5 4 1 15,-2-9 1-15,0-2 3 16,9-3 1-16,0-3 0 15,-2-12-3-15,-2-2-2 0,0-1-1 16,-3-2 0-16,3 5 4 16,-4-5 2-16,2 1 4 15,0 1 1-15,-3 0-3 16,4 5-2-16,-3-1-2 16,-2-1 1-16,4 3 0 15,2 0 1-15,3 2 2 16,-4 3 1-16,2-2 8 15,-2 6-1-15,-2 2-2 16,0-2-2-16,0 3-11 16,-1 0-2-16,0 0-1 15,0 0 0-15,-1 1-1 16,-6 11-1-16,3 6 1 16,-7 27-1-16,16-22 0 15,-4 1 1-15,-3 1 0 16,3-1 1-16,-2-7 0 15,2 0 0-15,-3-14 1 0,5 5 0 16,2-3 2-16,-2-5-2 16,2 0 1-16,-6-8 0 15,2-4-1-15,1 1 1 16,-1-3 0-16,2 0 1 16,-4-8-1-16,-1 1 0 15,1 2 1-15,-1-1 0 16,2 4 0-16,1-1 0 0,-1 5 1 15,-2 3 0-15,2 2 5 16,-1 2 2-16,-2 1 0 16,2 1-1-16,1 2-5 15,0 0-2-15,1 0-2 16,0 0 1-16,0 0-1 16,0-1 0-16,1 1-1 15,9-3 0-15,-4 3 0 16,-4 1-1-16,1 1 1 15,0 3 0-15,5 15-1 16,8 30 0-16,-17-26 0 16,-1-1-1-16,3 5-1 15,1-1-5-15,2 2-21 16,-3 0-14-16,-4-8-33 16,1-1-40-16,1-12 76 15</inkml:trace>
  <inkml:trace contextRef="#ctx0" brushRef="#br0" timeOffset="26274.48">15817 14590 117 0,'-1'3'113'0,"1"5"26"15,0-4 10-15,-1 1-3 16,0-1-24-16,0-4-27 16,0 0-43-16,-1 1-13 15,1-1-10-15,0 0 2 0,0 0 14 16,0 0 8-16,0 0 3 15,0-1-4-15,-1 0-14 16,-1-7-5-16,-2-12-6 16,2-30-2-16,1 27 8 15,4 5-2-15,4 1-5 16,-5 0 2-16,2 4-6 16,-4-5 2-16,1 3 5 15,2 5 1-15,1-4-1 16,1 4-3-16,-3 2-6 15,-2-4-4-15,2 9-8 16,-1 2-2-16,0 1-4 16,0 0 0-16,0 0-2 15,0 0 1-15,-1 0-1 16,1 2 1-16,0 11-1 16,0 3 0-16,1 30 1 0,-1-23 0 15,5 4 0-15,-5 0 0 16,0 2 1-16,0 0 0 15,0-4-1-15,-2-1 1 16,2-3 0-16,-3-4 1 16,-1-2 4-16,4-3 7 15,-1-6 7-15,2-3 2 16,0-6-2-16,-2 1-7 0,1 1-7 16,0-5-3-16,0-13 0 15,3-31-1-15,-3 26 1 16,-1-1-1-16,0 3 0 15,1-1 0-15,0 2 2 16,0 0 2-16,0 3 3 16,0 1 1-16,-1 2 2 15,0 1-1-15,2 4-3 16,1 2-1-16,-1 4-2 16,3-1-2-16,-1 5 1 15,-3 0 0-15,0 0-2 16,0 0 1-16,0 2-2 15,3 12-1-15,-1 5-1 16,4 29 1-16,-6-28-1 16,-3-1 0-16,3 7 0 15,0-2 0-15,-4 5-2 16,3-2-4-16,-2 1-28 16,2-1-24-16,-1-10-100 0,1-1 100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1:45:41.143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1 124 392 0,'5'-2'103'0,"10"0"34"16,4-1-108-16,6 0 2 0,-2-1 5 15,11 1 10-15,-2-2 1 16,10 2 11-16,0-1-4 16,11 2 9-16,-4 1-8 15,8-1 9-15,-3-1-5 16,8-1 2-16,-4-2-12 16,16 1 1-16,-5 0-13 0,13 0-3 15,-6 0-11-15,9 5-1 16,-9-5-6-16,9 3 1 15,-11 0-4-15,10 1 2 16,-11 1-3-16,13 0 2 16,-6 3-1-16,11 2 2 15,-10 0-2-15,7 0 3 16,-9 2 1-16,12-2 5 16,-11 0-1-16,12-5 1 15,-6 1-3-15,10-2-1 16,-14 1-7-16,10 1-1 15,-12 1-2-15,11 0 1 16,-12 3-1-16,13-2 1 16,-8-1-2-16,15 1 2 15,-17 2-2 1,15-5 1-16,-11 2-2 16,14 0 2-16,-12-2-2 15,14-2 0-15,-10 2 0 16,12 3 0-16,-17-4 0 0,12 1 1 0,-15-2 0 15,13-1 1-15,-11-2 1 16,16-4 1-16,-13 1-2 16,12-1 1-16,-16 3-3 15,11-4 0-15,-14 6-2 16,10 1-1-16,-10 0 0 16,14-2 0-16,-12 1 0 0,6-3 0 15,-13 1 1-15,7 1 0 16,-12 0-1-16,9 0 0 15,-9 0-1-15,7 1 0 16,-10 1-1-16,6 3 1 16,-10-2-1-16,3 4 0 15,-11-2 0-15,3 2 0 16,-10-1 0-16,4 1 0 16,-6 0 0-16,8-1 0 15,-9-1 0-15,3-3 0 16,-5 1 0-16,6 1 0 15,-11-1 0-15,7 2 0 16,-7 0 0-16,4-2 0 16,-9 2-1-16,2 2 1 15,-7-4 0-15,2 1-1 16,-7 4 1-16,5-3-1 16,-6 0 1-16,-1 3-1 0,-1-1 1 15,0 0 0-15,-5 1-1 16,3-3 1-16,-5 2 0 15,0-2 1-15,-3 1-2 16,3-1 1-16,-5 2-1 16,0-2 1-16,-2 0-1 15,2 2-1-15,-3-2 0 16,0 1-8-16,-2-1-23 0,-2 0-31 16,-1-1-159-1,-6 6-173-15,-4-2-18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1:45:43.330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0 370 543 0,'13'-1'135'15,"7"2"41"-15,2 1-149 16,7 1-23-16,-1 1 2 16,9-4 9-16,-5-2 4 15,10 4 22-15,-4-4 14 16,9-1 17-16,-5-1-1 15,10-1 9-15,-5 0-19 0,10 0-6 16,-3 4-16-16,10 1 1 16,-4 1-10-16,11 1 1 15,-4-2-6-15,8 2 1 16,-8-2-6-16,9-4 2 16,-8 4-1-16,9 0 2 15,-8 2-1-15,12 0 4 16,-9 3-3-16,8 0 0 15,-11 1-3-15,5 1 0 16,-7-2-3-16,8 0 3 16,-8-1-3-16,11-3 3 15,-3 1-4-15,7 1 1 16,-8-3-3-16,5 2 1 16,-12 0-3-16,7-1 0 15,-12 1-2-15,8 1 0 0,-6-4-2 16,11 2-2-16,-6-1-1 15,10 0 0-15,-7-1 0 16,9-1 1-16,-11-3 0 16,5-2 3-16,-6 1-1 15,12 0 1-15,-11 0 1 16,12-3 2-16,-5 8-2 16,9-4-1-16,-14 1-2 15,10 3-1-15,-10-1-2 0,10-5-1 16,-9 4 0-16,9-2 0 15,-7 0-1-15,11-2 1 16,-14 5-1-16,8-6 2 16,-13 3 0-16,7 0 2 15,-12 2 1-15,12-4 1 16,-9 7-1 0,9-3-1-16,-7 1-2 0,12 2-1 15,-14-2-1-15,9-3 0 16,-10 4-1-16,5-4 1 0,-9-1-1 15,7 3 1-15,-6-2 0 16,11-3 0-16,-7 4 0 16,10-1 0-16,-7 0 0 0,4 2-1 15,-5 1 1 1,3 2-1-16,-6-1 0 0,13 1 0 16,-3-2 1-16,8-3-1 15,-3 0 0-15,10 2 0 16,-12-3 1-16,5 1-1 15,-10 0 1-15,9 2 0 16,-11 1 1-16,11-3-2 16,-3 2 1-16,10-2-1 15,-10 0 1-15,11-2-2 16,-12 2 1-16,11 2 0 16,-13-2 0-16,16 1-1 15,-13 1 2-15,11-2-2 16,-8 3 1-16,9 1-1 15,-18-3 1-15,6 3-1 16,-15-3 1-16,4 4-1 16,-11-3 1-16,7 1 0 0,-6-1 0 15,9-2 0-15,-7 0-1 16,8 0 0-16,-10 2 1 16,8-1-1-16,-10 2 0 15,6 1 0-15,-13-3 0 16,6 1 0-16,-7 1 1 15,3-1-1-15,-8 1 1 16,5-1 0-16,-8 0 0 0,9 1-1 16,-2 0 0-16,4 1 0 15,-5 1 0-15,4 0 0 16,-11 0 0-16,1 1 0 16,-11 1 0-16,3-2 0 15,-10 2 1-15,0-2-1 16,-5 0 1-16,1 0-1 15,-3 0 0-15,1 0 1 16,0 0-1-16,3 1 0 16,-3-1 0-16,4-1 1 15,-3 1-1-15,3 1 0 16,-2-2 0-16,-1 1-1 16,-2-2 1-16,-1 2-1 15,-3-3 1-15,0 1-2 16,-1 0-1-16,-1 1-18 15,2-3-25-15,-1-2-85 16,-3-3-97-16,1-4-211 16,-4-6-29-16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6:10.70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231 1034 249 0,'7'-7'97'16,"4"-1"9"-16,4 4-62 0,1-3-25 15,3-1-8-15,3-1 0 16,-6-3 3-16,8-2 22 16,0 2 7-16,-1-2 14 15,3 7 3-15,3-3 1 16,-5 3-19-16,11 2-5 15,1-2-8-15,2-2 2 16,2-1-6-16,8 1 7 16,-8-3 2-16,10 0 1 15,-1 3-4-15,4-3-1 16,-4 2-9-16,8 1-4 0,-9 4-8 0,9-2-2 16,-5 7-2-16,10-3 0 15,-8-1 1-15,10-1 4 31,-12 3-1-31,3-3 3 0,-8 5-1 16,1-2 0-16,-8-1-3 16,10-4-1-16,-8 7-2 15,8-5 0-15,-2 3-1 16,6-3 0-16,-6 8 0 16,9-11 0-16,-10 4 2 15,10 1 4-15,-7-1 3 0,4 1-2 16,-6 3 1-16,9 3-2 15,-10-1-3-15,5 0-3 16,-4 1 1-16,6 1-1 16,-6-4-1-16,6 3 0 15,-4 2 0-15,5-3 1 16,-8-4-1-16,12-1 4 16,-7-4 1-16,10 0 3 15,-5 0 0-15,7 0 2 16,-7 4-3-16,5 6-1 15,-8-1-4-15,6 0-1 16,-8 6-2-16,7-1 0 16,-9-5-1-16,7 3 0 15,-10-3 0-15,3 1 0 0,-3-6 0 16,8 6 1-16,-5-3 0 16,7 2 0-16,-5 3 1 15,0 4 0-15,-2-2 0 16,2 3-1-16,-7-6-1 15,10 6 1-15,-8-5-1 16,8-1 0-16,-8-1 0 16,8 4 0-16,-10 0 0 15,7-2 0-15,-10 2 0 16,8 2 0-16,-12-1 0 0,5-1 0 16,-12-3 0-16,9 6 1 15,-7-3-1-15,12 2 0 16,-9-1 1-16,11 1 0 15,-9-7 1-15,7 3 1 16,-7-5 1-16,7 5 1 16,-7-3 2-16,5-2 1 15,-3 0-1-15,3 3 1 16,-7-6-3-16,6 6 0 16,-4-1-2-16,3-4-1 15,-4 6 0-15,6-1 0 16,-5 2-1-16,5-3 1 15,-3 5 0-15,-2-7 0 16,2 2 1-16,-4-6 2 16,-3 1 2-16,3 1 1 15,-1 0-2-15,-2 2 0 0,3 4-2 16,0 1-2-16,-3-3-2 16,7 8 1-16,-4-5-1 15,6-1 0-15,-1 3 0 16,4-2 0-16,-5-5 1 15,5 3-1-15,-7-3 1 16,10 0 0-16,-13 2 0 0,13 0 0 16,-10 1 0-16,7-3 0 15,-5 4 0-15,3-1 0 16,-8-3 1-16,8 0-1 16,-8 2 0-16,6 1 1 15,-6-3-1-15,8 4 0 16,-5-1 0-16,7-1 0 15,-5-2 0-15,5 2 1 16,-2-2 0-16,5-2 0 16,-8 0 0-16,10-1 1 15,-3 3 0-15,3-2 1 16,-5 2 1-16,7 2-1 16,-7 1-1-16,5 1 0 15,-7-1-1-15,4 2-1 16,-9-3 0-16,2-2 0 0,-4-2 0 0,9-1 0 15,-2-2 2-15,4 3 1 16,-2-3 1-16,7 1 0 16,-7 4 1-16,5-3-2 15,-2 3-1-15,4 3-2 16,-2-3 0-16,4 2 0 16,-4-2-1-16,7-7 1 15,-7 2 0-15,7 0 0 16,-10-4 1-16,5 2 0 15,-7 2 1-15,0 0-1 16,-9 1 1-16,9 1 0 16,-5 3-2-16,3 0 0 15,-5-2 0-15,9-1 0 0,-9 1 0 16,10 0 1 0,-6-1 1-16,11 1 1 15,-6-3 1-15,10 0 1 0,-10 1 0 16,10-3 0-16,-7 2 0 15,5 0 0-15,-1 3-1 16,3-3 1-16,-7 5-2 16,9 0 0-16,-7 0-2 15,3 0 0-15,-3 2 0 16,12-2-2-16,-2-4 1 0,7 4-1 16,-3-3 1-16,10-4-1 15,-7 5 1-15,7-3 0 16,-3 0 0-16,8-2 1 15,-8 5 1-15,5-3-1 16,-9 3 0-16,5-3 0 16,-5 5-1-16,14-5 0 15,-10 0 1-15,15 3-2 16,-8-3 1-16,15 3 0 16,-14-3 0-16,9 5 0 15,-12 0 1-15,12 5-1 16,-18-7 0-16,13 4 1 15,-11-7-2-15,9-2 1 16,-8 2 0-16,18-2-1 16,-15 2 1-1,12 3-1-15,-14 0 1 16,12 2 0-16,-17-3-1 0,7-1 1 16,-11 4-1-16,4-3 1 15,-14-2-1-15,14 3 0 16,-12 2 0-16,12-2 1 15,-4 2-1-15,6-3 0 16,-9 1 1-16,8-3 0 16,-8 3 0-16,4-5 0 15,-11 2 1-15,7 5 1 16,-9 0-1-16,6 0 1 16,-8 7-1-16,6-7 0 15,-7-2-1-15,10-1 0 16,-3 1-1-16,7-3 0 0,1 8 1 15,2-6 0-15,-5 1 0 16,7 2-1-16,-9-5 1 16,4 3 0-16,0 2-1 15,5 2 0-15,-9-2 0 16,5 3 0-16,-13-3 0 16,8-3 0-16,-10 1-1 0,12 4 0 15,-5 3 1-15,10-3-1 16,-12 1 1-16,9-1-1 15,-9 0 1-15,10 1-1 16,-10 2 0 0,7-3 0-16,-5-2 1 15,5 7-1-15,-9-5 0 16,6 1 1-16,-11-1-1 0,7 5 0 0,-10-9 1 16,13-1 0-16,-8 1-1 15,12 0 1-15,-7-1-1 16,7 6 0-1,-10-1 1-15,10-2-1 16,-7 0 0-16,7 0 0 16,-4-5 1-16,6 5-1 15,-11 3 1-15,9-6 0 16,-10 1 0-16,3 0-1 16,-7-5 0-16,9-1 1 15,-9 4-1-15,9 1 1 0,-4-1 0 16,9 4-1-16,-10 0 2 15,10-3-1-15,-4 6 0 16,8-1 1-16,-8 0 0 16,9-4-1-16,-8 4 1 15,6 1 0-15,-10-3 0 16,9 0 1-16,-7 0-1 16,8 2-1-16,-3-2 1 15,9 7-1-15,-6-7 1 0,6 3-1 16,-11-3 0-16,11 0 1 15,-9-5 0-15,7 2-1 16,-9-1 1-16,12 4 0 16,-20-7-1-16,8 2 0 15,-12 2 1-15,4-4-1 16,-11 0 0-16,9 0 0 16,-4 2-1-16,8-2 0 15,-1 5 1-15,11-3-1 16,-6 5 0-16,4-2 0 15,-7 2 1-15,0-5-1 16,-12 3 0-16,0 2 0 16,-10 2 1-16,1-4-1 15,-5 6 1-15,2-4-1 16,-2 0 0-16,2 3 0 16,-5-1 0-16,3 0 0 0,-9 1 0 15,4-1 0-15,-7 3 0 16,-3-3 0-16,1 1 0 15,-1-3 1-15,-6 0-1 16,2-3 0-16,0 1 1 16,-1 0-1-16,6 2 0 15,0 0 0-15,-1-3 0 16,3 3 0-16,-2-2 0 0,2 2 0 16,-5 2 1-16,3-2-1 15,-3 0 1-15,-2 0-1 16,-5-2 1-16,2-3-1 15,-2 3 0-15,5 2 1 16,-5 2-1-16,8 0-1 16,-4 1 1-16,1-3 0 15,0 0-1-15,2 0 0 16,-4 0 1-16,2 2-1 16,-3 1 1-16,-2-1 0 15,0 3 0-15,1-1-1 16,-1 8 1-16,0 0-1 15,-2 5 0-15,-1 2 0 16,1 0 0-16,0 2 0 16,0 0 1-16,2 5 0 15,-3-2 0-15,1 2 0 16,0 0 0-16,2 5-1 0,-5-5 1 16,3 10 0-16,0 2 0 15,-3 2-1-15,1 0 1 16,-3 10-1-16,4-7 2 15,-1-3-1-15,1-7 1 16,4-2 0-16,-4-12 0 0,1-4 0 16,0-6 0-16,0 0 1 15,-3-1-1 1,3-4 0-16,-1 3 0 0,1-2-1 0,0 0 1 16,-3 0-1-1,1-3 1-15,-1 0-1 0,0-2 0 16,1 0 1-16,-1 0 1 15,1-2-1-15,-3 2 1 16,-3 0-1-16,1 0 1 16,-3-9-1-16,-2 4 1 15,2-2-1-15,0-3 0 16,-2-4-1-16,-2 5 1 16,-1-3 0-16,1-3 0 15,-3 4 0-15,2 1-1 0,1-4 0 16,0 2 1-16,-3-5-1 15,2 3 0-15,-2-2 1 16,5-3 0-16,-2-5-1 16,6 5 2-16,-4-5-1 15,2 3 0-15,-2-3 0 16,-2 3 0-16,-1-5-1 16,3 2 1-16,-2-2-1 15,4 0 0-15,0-3 1 16,1 3 0-16,-1-9 0 15,2 4 0-15,3-2-1 16,-2 2 1-16,4-2 0 16,-2 7 0-16,5-5-1 15,-2 2 1-15,-1-6-1 0,-2 1 1 16,2-1-2 0,-4-1 1-16,0 1 0 15,-1 6 0-15,3-4 0 16,-2 0 1-16,4-3-1 15,-2 5 0-15,3-6 0 16,-1 6 0-16,0-3-1 16,-2 8 1-16,3-2-1 15,-6 7 0-15,3 2 0 16,0 4 0-16,-2 4 0 16,2 1 0-16,-2 1 0 15,-1 1 0-15,1 6 0 0,-1-3 0 16,1 3 0-16,0-3 1 15,-1 3 0-15,3-3 0 16,-2 3 0-16,0-1 0 16,-3 1-1-16,0 2 0 15,-2 0-1-15,-2 2 1 16,-8 1-1-16,3 1 0 0,-5 4 1 16,-3-4 0-16,-4 6 1 15,3-5 0-15,-8 2-1 16,2-3 1-16,-9 1 0 15,5 0 0-15,-7 2-1 16,4-2 0-16,-9 2 0 16,10 0 1-16,-15 0-1 15,0 0 0-15,-12-2 0 16,1 2 1-16,-13 0-1 16,8 0 2-16,-15-2-2 15,8 2 1-15,-13 0 0 0,13-4 0 16,-8-1-1-16,10 0 1 15,-12 3 0-15,12 0 0 16,-17 2-1-16,7-2 1 16,-9-1 0-16,7 1 0 15,-9 0 0-15,11-5 0 16,-7 5 0-16,12-3 1 16,-9-4-1-16,19 2 0 15,-8 0 0-15,10-3 0 0,-9 1 0 16,11 0 0-16,-14 2 0 15,7 0 0-15,-7 2 0 16,12 3 0-16,-9-1-1 16,9 1 2-16,-3 0-2 15,6-3 2 1,-3 1-2-16,9-3 1 0,-4 2 0 16,7-2 0-16,-12 0 0 15,9 0 1-15,-9-2-1 0,5 2 0 31,-5 2 0-31,7 0 0 0,-5 3 0 16,8-2 0-16,-13 4 0 16,8 0 0-16,-5-2 0 15,2-1 0-15,-2 1 0 16,12-5 0-16,0 2 0 16,2 1 0-16,-2-3 0 15,-3 0 1-15,-6 0-1 16,1-3 0-16,-8 3 0 15,4 0 0-15,-10 3 0 16,8-1 1-16,-15-2-1 16,10 2 0-16,-7 1 0 15,9-1 0-15,-5-2-1 16,13 3 2-16,-6-3-1 0,8-3 0 16,-7 1 0-16,4 2 0 15,-9-3 0-15,4 3 1 16,-9 3 0-16,10 2-1 15,-12-1 0-15,11 3 0 0,-11 1 0 16,12-4 0-16,-5-1 0 16,14-1 0-16,-5 0 0 15,12-2 0-15,-9 0 0 16,11 3 0-16,-13-3 0 16,6 0 1-16,-11 0-1 15,4 2 0-15,-9 3 0 16,5 2 0-16,-8-2 0 15,8 2-1-15,-10 0 1 16,9-5 0-16,-1 3 0 16,6-3 0-16,-4 1 1 15,4-1-1-15,-9 3 0 16,2-3 0-16,-7 1 0 16,7 1 0-16,-9-1 0 15,9-1 0-15,-11 3 0 16,11-5 1-16,-12 5-1 15,15-3 0-15,-8 0 0 16,13-2 0-16,-6 3 0 0,13-3 1 16,-13 2-2-16,10 1 1 15,-9-1 0-15,4-2 0 16,-7 5 0-16,8-3 0 16,-13 0 0-16,10 1 0 0,-9-3 0 15,9 0 1-15,-10 2-1 16,13-2 1-16,-8 0-1 15,12 0 0-15,-12 0 0 16,7 0 0-16,-11 3 0 16,6-1 0-16,-13 0 0 15,11-2 0-15,-12 3 0 16,8-8 1-16,-10 3-1 16,14-1 0-16,-12-2 1 15,13 1-1-15,-6 1 0 16,13 1 0-16,-15 2 0 15,9 2 0-15,-6 3 0 16,4 0 0-16,-12 2 0 16,10 0 0-16,-10 2 0 0,13-1 0 15,-13 1 0-15,12-2 0 16,-4 0 0-16,11 0 0 16,-9-2 0-16,14 2 0 15,-7 3 0-15,2-5 0 16,-6-1-1-16,4-1 2 15,-10-3-1-15,8-3 1 16,-8 6-1-16,10-3 0 16,-7 4 0-16,12 1 0 15,-10-5 0-15,10-2 1 0,-3 2-1 16,10-3 1-16,-8-1-1 16,6 1 0-16,-8 3-1 15,3 3 1-15,-15-3-1 16,6 2 1-16,-11 5 1 15,11-2-1-15,-11 4 0 16,11-4 0-16,-8 0 0 16,9-3-1-16,-2 5 1 15,8-7 1-15,-3 3-1 0,7-3 1 16,-7 2-1-16,2-2 0 16,-7 2 0-16,3-4 0 15,-8 4 0-15,6-9 1 16,-11 5-1-16,11-8 0 15,-11 6 1-15,13-3-1 0,-10 0 0 16,14-1 1-16,-4 6-1 16,9 0 0-16,-9-3 0 15,6 5 1-15,-13-7-1 16,9 0 0-16,-17 0 1 16,15-1-1-16,-12-1 1 15,9-1-1-15,-9 3 1 16,6-2 0-16,-6-5 0 15,12 7 1-15,-8 2 0 16,13-2 0-16,-13 4 0 16,8 8 0-16,-15-5-1 15,3 2-1-15,-12 1 1 0,7-1-1 16,-8 3 0-16,8-3 0 16,-9-2 1-16,14 3 0 15,-3-3 0-15,5-3 0 16,-9 3-1-16,11 3 1 15,-21 1-1-15,5-1 1 16,-14 4 0-16,11 0-1 16,-11 2 0-16,14-4 1 15,-5 2-1-15,19-2 0 0,-14 0 0 16,14-5 0-16,-16 2 0 16,9-2 0-16,-19 7 0 15,14 0 0-15,-14 5 0 16,12 0-1-16,-7 5 1 15,16-8 0-15,-2-2 0 16,17 0 1-16,-3 5-2 31,7-9 1-31,-7 1 0 16,10 4 0-16,-10-4 1 0,8-6-1 16,-6 2 0-16,10 0 0 15,-7-2 0-15,10 2 0 16,-1 0-1-16,10 7 1 15,-7-5 0-15,12 3-1 16,-5 0 1-16,7 2 0 16,-7-5-1-16,9 5 1 15,-4-5 0-15,4 1 1 16,-4-1-1-16,7 1 1 0,-5-3-1 16,9 2 0-16,-4-2 0 15,9 0-1-15,-4 0 1 16,4 0 0-16,-2 2-4 15,5 3 4-15,-3-3 0 16,7 1 0-16,-2-6 0 16,0 1 4-16,0-5-3 15,3 7 0-15,-3-5-1 16,2 5 0-16,3-2 0 16,0 2 1-16,0-3-1 15,4 3 0-15,-2-2 0 16,5-3-1-16,0 8 1 15,5-6 0-15,-3 6-1 16,5-3 0-16,-3-3-1 0,3 3 1 16,0 3-1-1,0 1 1-15,0 1 0 0,3 9 1 16,-3-6-1-16,2 3 1 0,3-1-1 31,-3 7 0-31,3-1 0 16,0 8 1-16,-3 2-1 0,1 0 0 15,1 5 1-15,-1-3 0 0,-1 3 0 16,0 0 0-16,3 5 0 16,-5-6 0-16,5 4 0 15,0-6 1-15,-1 3-1 16,4-7 0-16,1 4 0 16,0-4 0-16,1-1 0 15,-1 1 0-15,3-2 0 16,0 1 0-16,2-1 0 15,1-3 0-15,6 0-1 16,0 0 2-16,15-3-1 16,-1-4 1-16,13 0-1 15,-3-7 1-15,12-1-1 16,-5-4 0-16,7 3 0 16,-2-1 0-16,3 5-1 15,-1 0 1-15,7 3 0 0,-4-1 0 16,9-4 0-16,-2 0 1 15,9-1-1-15,-4-1 0 16,13-1 0-16,-6 1 0 16,4-3 0-16,-9 2 0 15,5 3 0 1,-17-1 0-16,17 4 0 0,-6-1 0 0,13 5 0 16,-12-8 0-16,17 8 0 15,-13-5 0-15,10 0 0 16,-9-2 0-16,11 0 0 15,-11-5 1-15,9 0-1 16,-14 0 1-16,10 0-1 16,-11 2 0-16,11-2-1 15,-8 7 2-15,10-4-2 16,-12-1 2-16,14 8-1 16,-14-6 0-16,7-1 0 15,-7-1 1-15,9-2-1 0,-9-7 0 16,12 5 0-16,-3-1 1 15,5-2-1-15,-7 3 0 16,5 0 0-16,-10-1 0 16,8-1 0-16,-11 6 0 15,13 0 0-15,-14 3 0 16,-1-3 0-16,-6-2 0 16,8 0 0-16,-8-2 1 15,9 0-1-15,0 2 0 0,7 0 0 16,-15 0 1-16,11 0-1 15,-10 0 0-15,9-3 0 16,-12 1 1-16,5 2-2 16,-9 0 1-16,9 2 0 31,-14 1 0-31,17-1 0 0,-8 0 0 0,12 1 0 16,-9-1 1-16,12-2-2 15,-13 0 2-15,13 0-1 16,-10 0 0-16,10-5 0 15,-8 3 0-15,8 0 0 16,-10-1 0-16,7-1 0 16,-4 6 0-16,11-2 0 15,-6-2 0-15,11 4 0 16,-3 0 1-16,11-2-2 16,-8 5 2-16,12 2-1 0,-10-7 0 15,8-2 0-15,-10 2 1 16,10-7-1-16,-10 2 1 15,14-5-1-15,-9 6 0 16,12-3 0-16,-12 4 1 16,7-1-2-16,-17 6 2 15,12-2-1 1,-9 0 1-16,11-5-1 16,-1 3 1-16,18-5 0 15,-5 0-1-15,10-5 0 16,-12-3 1-16,5 1 0 0,-21 5 0 0,11 2-1 15,-16 2 1-15,14 0 0 16,-17 0 0-16,22-2 0 16,-12 3 0-16,9-6-1 15,-9 5 1-15,9 3-1 16,-16 0 1-16,5-3 0 16,-15 5 0-16,10 0 0 15,-10 2 0-15,12 1 0 16,-12-1 1-16,8 0-2 15,-13 3 2-15,10-3-1 16,-14-2 0-16,9 3 0 0,-14-3 1 16,5 0-1-16,-12 0 0 15,9 5 0-15,-6-3 0 16,6 3-1-16,-7-3 1 16,15 3 0-16,-8-3 0 15,8-4 0-15,-5 2 0 16,4-3-1-16,-6-1 2 15,6 4 0-15,-9 0-1 0,10 2 2 16,-13-2-1 0,8 0 0-16,-12 2-1 0,14 3 0 15,-7-5 1-15,12 3-2 16,-5 1 1-16,12-1 0 16,-7-3 0-16,12 2 0 15,-10 0 0-15,7-4 0 16,-11 0 1-16,2 4-1 15,-10-4 1-15,5-1 0 16,-7 8 0-16,12-3-1 16,-2 1 1-16,7-1 0 15,-8-4-1-15,12 4 1 16,-9-2-1-16,7 0 0 16,-12 2 1-16,5 1-1 15,-14-8 0-15,2 5 0 16,-9 0 1-16,4 2-1 15,-7-4 0-15,10 7 0 0,-3-5 1 16,7 0-1-16,-4-7 1 16,12 4-1-16,-10-1 1 15,4-3-1-15,-8 2 0 16,4 0 0-16,-7 3 0 16,7-3 0-16,-10 0 0 15,6 3 0-15,-8-1-1 0,7 1 0 16,-9 0 1-16,16-1 0 15,-7 1 0-15,15 0-1 16,-10-1 1-16,10 3 0 16,-8-5 0-16,7-2-1 15,-4 5 1-15,10 0 1 16,-13-3-1-16,5 5 1 16,-5 2-1-16,3-2 0 15,-9 0 0-15,11 0 1 16,-10-2-1-16,8 2 0 15,-5-5 1-15,7 0-1 16,-9 1 0-16,7-1 0 16,-10 3 1-16,5-1-2 15,-5 8 1-15,5-3-1 16,-11-2 0-16,6 3 0 16,-5-1 0-16,13-4 1 15,-3 4-1-15,12 0 1 0,-7-2 0 16,6 0 0-16,-13-2 0 15,2 2-1-15,-7 2 1 16,7-2-1-16,-12 5 0 16,12 0 0-16,-12-3 1 15,3 1-1 1,-8-1 0-16,3-2 0 0,-7 2 0 16,0-2 1-16,2 3 0 0,4-1-1 15,1-2 1-15,2 0 0 31,1 0-1-31,-1 2 0 0,-7-4 0 16,2 2 1-16,-4-2-1 16,4 2 1-16,-6-3-1 15,4 3 1-15,-3-2 0 16,8 4-1-16,-2-4 1 16,4 2-2-16,-5-2 2 15,6 2-1-15,-8 0 0 0,0 2 0 16,-10-2 0-16,8 5 0 15,-5-5 1-15,5 2-1 16,-6-2 1-16,11 0 0 16,-3 0-1-16,5 0 1 15,-8-5-1-15,8 3 0 16,-7 2 1-16,2 0-1 16,-2 0 0-16,2 2-1 15,-5 1 1-15,3-3 0 16,-5 4 0-16,2-1 0 15,-4-1 1-15,2 3-1 16,-3 0 0-16,1-3 0 16,-3 0 1-16,-2 1-1 15,-10-1 0-15,3 1 0 16,-10-1 0-16,0-2 0 0,-2 2 1 16,5-2-1-16,-5 0 2 15,2 0-2-15,0-2 1 16,-2 0 0-16,-5-3 1 15,2-2 0-15,-4 2 0 16,0-2 0-16,0 0 1 16,-1-8 0-16,-1-3 0 15,-1-6-1-15,5-2 0 16,0-10 0-16,3 5-1 0,2-7 1 16,-3 0-1-16,-4-7 0 15,0 7 0-15,-3-7 0 16,0 3-1-16,1-1 0 15,-1 5 0-15,-4-9 0 16,4 9 0-16,-4-3-1 16,-3 3 1-16,0-4 0 15,1 8 0-15,-3-6-1 16,2 9 1-16,-2-9 0 16,2 12-1-16,0-6 1 15,-2 8-1-15,2-2 0 16,-2 6 0-16,2-1 0 15,1 1 0-15,-3 1 0 16,-1 4 1-16,4-4 0 16,-1 2-1-16,3-2 2 15,6-3-1-15,-4 0 0 0,0 1 1 16,3-3-1-16,-3 4 0 16,-5 3-2-16,5 3 2 15,-7-3-2-15,2 7 0 16,-7 0 0-16,0 5 0 15,-4 2 0-15,2 0 0 16,-5-2 0-16,4 5 1 0,-8-3 0 16,-1-2 0-16,-2 5 0 15,0-1 0-15,-7-1 0 16,-1 4 0-16,-4-3-1 16,-2 3 1-16,-7 3 0 15,2-1 0-15,-15 0 0 16,8 1 1-16,-7-1-1 15,2-2 0-15,-9 2 0 16,9-2 1-16,-12 5-1 16,7-5 1-16,-9 2-1 15,14 1 1-15,-7-3 0 16,7-3 0-16,-4 1 0 0,4 0 0 16,-10-1 0-16,6-1 1 15,-11 1-1-15,8 1 0 16,-9 0 0-16,9-1 0 0,-7 1 0 15,9 2-1-15,-7 0 1 16,10 0 0-16,-8-3 0 16,8 1 0-16,-7 0 0 15,7 2 0-15,-13-5 0 16,4 5 0-16,-8 2 0 16,7-2 0-16,-12-2-1 15,10 4 1-15,-14-2-1 16,14 3 1-16,-12-1 0 15,11 0 0-15,-6-2 0 16,17 0 1-16,-8 0-2 16,9-2 2-16,-8 0-1 15,6 4 0-15,-12 0 0 16,10 1 1-16,-9 2-2 16,14-1 2-16,-15-1-2 15,12 1 1-15,-6 1 0 16,8 0 0-16,-8 2 0 15,11-2 0-15,-7 2 0 0,7 0 1 16,-12-2-1-16,3-1 0 16,-6 4 0-16,6-4 0 15,-7 1 0-15,8-3 0 16,-6-2 0-16,10 3 1 16,-10-6-1-16,6 1 0 15,-3 2 0-15,8 0 0 0,-4 2 0 16,7-2 0-16,-9 0-1 15,7 3 2-15,-15-1-2 16,8 1 2-16,-8 1-1 16,6 1 0-16,-13 0 0 15,10-1 0-15,-12 1 0 16,7 0 0-16,-2-3 0 16,11 1 0-16,-9 1 0 15,12-1 0-15,-9-1 0 16,2 1 1-16,-12-1-1 15,7 0 0-15,-14 3 0 16,9-3 0-16,-7 1 0 16,10-1 0-16,-7 1 0 15,11-1 1-15,-4-2-2 16,16 5 1-16,-11-8 0 16,9 3 0-16,-12 0 0 0,9 3 0 15,-13-3 1-15,8 7-1 16,-6-5 0-16,7 3 0 15,-7 0 0-15,7-1 0 16,-5-1-1-16,12-1 1 16,-3 3 0-16,6 0 1 15,-8-3-1-15,7 0 0 16,-7 1 1-16,5-3-1 16,-9 0 0-16,11 4 0 0,-14-1 0 15,10-1 0-15,-12 3 0 16,14 0 0-16,-12 2-1 15,12 0 1-15,-3 0 0 16,13 0 0-16,-8 0 0 16,10-4 0-16,-5 1 0 15,2-1 0-15,-9-1 1 16,7-2-1-16,-7 3 0 16,3-3 1-16,-10 2-1 15,7 3 0-15,-8-3 0 16,4 0 0-16,-3 3 0 15,9-3 0-15,-7 1 0 16,15-1-1-16,-13-2 1 16,8 0 0-16,-12 0 0 0,2 3 1 31,-12-6-2-31,5 6 2 0,-14 1-1 0,7-1 0 16,-12 1-1-16,10-1 1 15,-5-1 0-15,16 1 0 16,-6-1 0-1,11-2 0-15,-7 5 0 16,5-3 0-16,-14-2 0 16,9 2 1-16,-12 1-1 15,7-1 0-15,-9 3 0 16,10-3 0-16,-8 1-1 16,17-3 2-16,-12-3-2 0,7 3 1 15,-7 0 0-15,4 0 0 16,-18 3 0-16,12-1 1 15,-15-2-2-15,12 2 2 16,-13 3-2-16,15-2 1 16,-9 1-1-16,17 3 1 15,-12-2-1-15,9 2 2 16,-16 0-1-16,12 0 0 0,-17-2 0 16,14 0 1-16,-9 2-1 15,14-7 0-15,-7 2 0 16,14 1 0-16,-5-3 0 15,10 0 0-15,-12 2 0 16,7-2 0-16,-9 0 0 16,4 3 0-16,-9-3 0 15,12 2 0-15,-13-2 0 16,18 7 0-16,-10-9 0 16,14-1 0-16,-4-1 0 15,13-4 1-15,-11 1-1 16,5 0 0-16,-10 5 0 15,7-1 0-15,-12 8-1 16,6 0 1-16,-11 0 0 16,10 4-1-16,-14 1 1 15,17-3-1-15,-6 5 1 16,11-5 0-16,-15 0 0 0,11 0 0 16,-13 0 0-16,2 3 0 15,-12 1 0-15,10-3 0 16,-10 3 0-16,12 1 0 15,-12 0-1-15,12-2 1 16,0 1 0-16,10-11 0 16,-6 5 0-16,15 0 1 15,-7 0-1-15,9-3 0 0,-6 5 0 16,4-4 1-16,-12-8-1 16,14 5 0-16,-9 0 0 15,7 0 0-15,-5 2 0 16,12 5 0-16,-12-4-1 15,15-3 1-15,-8 2 0 16,10-2 0-16,-2-2 1 16,1 2-1-16,-6-5 1 15,7 0-1-15,-10 3 0 16,5-1 0-16,-2 3 0 16,2 0 0-16,-12 5 0 15,8-5 0-15,-8 0-1 16,7 0 1-16,-7 0 0 15,15 3 0-15,-5-1-1 16,11-2 2-16,-4-2-1 16,9-3 0-16,-14-2 0 0,8 0 0 15,-13 2 0-15,5 2 1 16,-12-1-1-16,10 6 0 16,-7-4 0-16,6 2 0 15,-9-3-1-15,10 1 1 16,-5 0 0-16,7-1 0 15,-7-1 0-15,17-1 1 0,-3 0-1 16,5-2 0-16,0 0 0 16,7 2 0-16,-7 3-1 15,9 2 1-15,-2 2-1 16,7-2 0-16,1 5 1 16,6-3-1-16,0 1-1 0,8 1 1 15,1 1-1-15,4 0 0 16,3-3 0-16,6 5-2 15,0-2-1-15,6 7-3 16,6 2-77-16,4 3-53 16,0 9-321-1,-9-12 14-15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1-22T02:06:25.115"/>
    </inkml:context>
    <inkml:brush xml:id="br0">
      <inkml:brushProperty name="width" value="0.4" units="cm"/>
      <inkml:brushProperty name="height" value="0.8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0 323 26 0,'10'5'22'0,"4"7"-4"16,-2-5-5-16,7 2-2 16,-3-4-4-16,13-3 13 15,-5-4 7-15,6 0 10 16,-1-6 3-16,4 4 2 15,-2 1-8-15,7 1-4 0,-3 0-9 16,3 2-1-16,-2 4-4 16,-1-1-3-16,-1 4-6 15,1 0-1-15,-2-2-2 16,5-5 3-16,-2 0 3 16,2-5 9-16,-3 0 3 15,3-2 6-15,-4 2-2 0,4 1 1 16,-5-1-6-16,0 2 0 15,-2 1-4-15,2 0 1 16,-5-1-5-16,1 6 0 16,-3-3-4-16,5 0-1 15,-5-3-3-15,2 3-1 16,-2-2-2-16,3-3 0 16,-3 3 1-16,3 2 4 15,-3-3 2-15,0 6 5 16,-5-1 0-16,0 3 1 15,-2 0-5-15,0-1 0 16,0 4-4-16,3-1 0 16,-3-5-2-16,0 0 1 15,2 6-1-15,3-8 0 16,-3 0-1-16,3 0 0 16,-3 0 0-16,0-5-1 15,-2 5-1-15,3 0 0 16,-3 2 0-16,-3 1 0 0,3-1 0 15,-5 3 2-15,3-1 0 16,4 1 4-16,-2-2 1 16,5-1 1-16,0-4-1 15,-3 2 0-15,1-3-1 16,4 1-2-16,-7-1 0 16,4 3 0-16,-1-4 0 0,-3 4 1 15,0 0 1-15,0-3 1 16,-3 1-1-16,6 2 1 15,-4-5-2-15,9 5 0 16,-6-2-3-16,0-1 0 16,1 1-1-16,-1 0 0 15,-4-3 0-15,6 5-1 16,-1-2 1 0,1 4 0-16,1-2 1 0,0 0 2 15,-3 0 1-15,3 0 2 16,-3 0-1-16,3 0 0 0,0 2-2 15,2-2 0 1,-5 0-2-16,7 0 2 16,-1 3 0-16,1-6 4 15,-2 6 0-15,7-1 2 16,-7 3 0-16,5 0-1 16,-5-1-4-16,5-1 0 15,-5-1-2-15,5-2 0 0,-2 0-1 16,6-2 0-16,1-3-1 15,2 0 1-15,-3-2-1 16,6-2 0-16,-6 6 0 16,5-4 1-16,-2 5-1 15,3-1 0-15,-6 6-1 16,6-1 0-16,-6 3 1 16,3-5 0-16,0 2 1 0,7 1 4 15,-5-3 2-15,8-3 2 16,-1 1 0-16,1-3 3 15,-8 3-3-15,7 2-1 16,-9-3-2-16,3 8-1 16,-3-3-3-16,9-4 0 15,-4 2-1-15,7 2 0 16,-8-2-1-16,13-2 0 16,-8 4 1-16,1-4 0 15,-1-3 1-15,8 3 1 16,-10 0 0-16,9-3-1 15,-2 2 0-15,3 3 0 16,-5-2-2-16,4 0 1 16,-4 4-1-16,2-4 2 15,-7 2-1-15,8 2 2 16,-11-2 0-16,6-2 2 0,-6 4 0 16,11-2 1-16,-8-2-2 15,4-3-1-15,1 5-2 16,7-5 1-16,-5 5-1 15,10-4 0-15,-7 1-1 16,9-4 0-16,-10 2 0 0,10-2 0 16,-12 0 0-16,8 2 0 15,-11 1-1-15,4-1 1 16,-8 2-1-16,9 1 1 16,-4 0 0-16,9-3-1 15,-2 0 0-15,10 0 1 16,-10 1-1-16,11-1 1 15,-6 0-1-15,7 1 1 16,-12 4-1-16,11 0 1 16,-11 0 0-16,5 0-1 15,-12 0 1-15,7-3 1 16,-10 1-1-16,12-1 1 16,-6 1 0-16,11-3 1 15,-10 3 0-15,10 0 0 16,-9-1 0-16,4 1 1 15,-4-1-2-15,4 3 0 16,-9-2-1-16,7 4 0 16,-10-2 0-16,5 0-1 0,-9 3 0 15,4-1 0-15,-9 1 0 16,7-3 0-16,-9-3 0 16,4 1 0-16,-4 2 1 15,9-3-2-15,-7 3 1 16,5-2 0-16,-1 2 0 15,1-2 0-15,-5-1 0 0,2 1 0 16,-4 0 0-16,2-1 1 16,-5 1-1-16,5-1 0 15,-3 1-1-15,8 2 1 16,-10 0 0 0,10-2-1-16,-7 4 1 15,4-4 0-15,-7 2 0 16,7-3 0-16,-6 1 0 15,6 0 1-15,-4 2 0 0,4 0 0 16,-5 0-1-16,6-3 0 16,-3 3 1-16,4 0 0 15,-1-2 0-15,9-3 1 16,-5 3-1-16,7-1 2 16,-2 3-1-16,4-2 0 15,1 2-1-15,4-2 1 16,-7 2-1-16,7-3 0 15,-6 1 1-15,8 0 0 0,-4 2-1 16,5-3 2-16,-10-2-1 16,5 3 0-16,-12-3-1 15,12 5 0-15,-10-2-1 16,13 0 1-16,-11 2-1 16,11 0 0-16,-10 0 0 15,4 0 1-15,-9 0-1 16,12-3 1-16,-10 3-1 0,10-2 2 15,-7-3-1-15,9 5 1 16,-4-2 0-16,4-1 0 16,-2 1 1-16,0 0-1 15,-5-1 0-15,3 1 0 16,-10-1-1-16,7-6 0 16,-2 9 0-16,4-5 0 15,-4 3 0-15,10-1 1 16,-8 3 0-16,7-7 1 15,-4 3-2-15,11-4 1 16,-7 4 0-16,5-1-1 16,-16 3-1-16,6-3 1 15,-11 5-1-15,0 0 1 16,-10-2-1-16,10 2 0 16,-10-3 0-16,5 3 1 15,-7-2-1-15,14-1 1 0,-10 1-1 16,8 4 2-16,-8-6-2 15,8 6 0-15,-7-2 1 16,2 0-1-16,-8-5-1 16,6 5 1-16,-10-2 0 15,7-3 0-15,-9 3 0 16,5-1 0-16,-3 1 0 16,0 4-1-16,-5-2 1 0,0 3-1 15,-4-3 1-15,0 0 0 16,-6-3 0-16,4 3-1 15,-1 0 1-15,0 0 0 16,-2 3 0-16,2-3-1 16,-2 2 1-16,0 1 0 15,-5-6-1-15,0 1 1 16,-2-1 0-16,0 3 0 16,-1-4 0-16,8 6-1 15,-5-2 0-15,3 2 1 16,2-2-1-16,2 5 1 15,-5 0 0-15,10-3-1 16,0 1 1-16,0-1-1 16,3 0 0-16,1 1 0 15,-4-3 0-15,7 2 1 16,1-2-1-16,6 0 0 16,0 5 1-16,7-5 0 0,-2 0-1 15,5 2 1-15,-3 1-1 16,3-1 1-16,-3 3-1 15,8-3 0-15,-8 0 1 16,12-4-1-16,-2 4 1 16,5-2-1-16,-6 3 1 15,11 2 0-15,-13-3 0 16,3 0-1-16,-3 5 1 0,1-2 0 16,-8-2-1-16,7 4 1 15,-4-5-1-15,7 3 2 0,0-3-1 16,4-2 0-16,-4 0 1 15,7 3-1-15,-7-1 0 16,7-2 0-16,-5 2 1 16,5 3-1-16,-7-5 1 15,4 2-1-15,-6-2 0 16,6 3 0-16,-9-3 0 16,3 2 1-16,-10-2 0 0,2 3 0 15,-7-1-2-15,10 0 2 16,-3-2-2-16,10 5 1 15,-3-3 0-15,6-2 0 16,-6 5 0-16,3-2 0 16,-3-3 0-16,10 0 1 15,-5-3 0-15,5-2 0 16,0 5 1-16,2-2 0 16,-9 0-1-16,2-1 1 15,-7 1 0-15,-2 2-1 16,-7 0 0-16,2 0 0 15,-7 5 0-15,2-3-1 16,-2 3 0-16,4-3 1 16,-4-2 0-16,9 0 1 15,1 3-1-15,8-3 1 16,-4 0 0-16,15 2-1 0,-15 0 1 16,7-2 0-16,-14 3-1 15,2-3 1-15,-9 0-1 16,2 2 0-16,-11 0-1 15,-1-2 0-15,-9 5-1 16,0-3-1-16,-5-2-2 16,5 5-18-16,4-2-18 0,8 1-77 15,0 3-72-15,4 5-152 16,-14 3-33-16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70933" y="1"/>
            <a:ext cx="5037667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9565" y="914401"/>
            <a:ext cx="9262836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8985" y="4402667"/>
            <a:ext cx="7683417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7698" y="6117337"/>
            <a:ext cx="1143297" cy="365125"/>
          </a:xfrm>
        </p:spPr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1644" y="6117337"/>
            <a:ext cx="481258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760" y="6117337"/>
            <a:ext cx="548640" cy="365125"/>
          </a:xfrm>
        </p:spPr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  <p:sp>
        <p:nvSpPr>
          <p:cNvPr id="23" name="Freeform 12"/>
          <p:cNvSpPr/>
          <p:nvPr/>
        </p:nvSpPr>
        <p:spPr bwMode="auto">
          <a:xfrm>
            <a:off x="270933" y="3771900"/>
            <a:ext cx="48260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747185" y="3867150"/>
            <a:ext cx="82551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69651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8" y="4732865"/>
            <a:ext cx="1002132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634" y="932112"/>
            <a:ext cx="8228087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698" y="5299603"/>
            <a:ext cx="1002132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96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0" y="685800"/>
            <a:ext cx="1002132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343400"/>
            <a:ext cx="1002132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2057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2562" y="8630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6263" y="2819399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322" y="685801"/>
            <a:ext cx="9298820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130980" y="3428999"/>
            <a:ext cx="884150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8" y="4343400"/>
            <a:ext cx="1002132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5819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1" y="3308581"/>
            <a:ext cx="1002131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777381"/>
            <a:ext cx="1002132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0830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2562" y="8630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6263" y="2819399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2322" y="685801"/>
            <a:ext cx="9298820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700" y="3886200"/>
            <a:ext cx="1002132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775200"/>
            <a:ext cx="1002132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3983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701" y="685802"/>
            <a:ext cx="1002132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699" y="3505200"/>
            <a:ext cx="1002132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699" y="4343400"/>
            <a:ext cx="1002132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56798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069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5191" y="685800"/>
            <a:ext cx="1770831" cy="51054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699" y="685800"/>
            <a:ext cx="8021831" cy="510540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8951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9812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512" y="2667000"/>
            <a:ext cx="10272889" cy="333281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92440" y="6108174"/>
            <a:ext cx="1143297" cy="365125"/>
          </a:xfrm>
        </p:spPr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30197" y="6108174"/>
            <a:ext cx="7086023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1957" y="6108174"/>
            <a:ext cx="570444" cy="365125"/>
          </a:xfrm>
        </p:spPr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429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328" y="2666999"/>
            <a:ext cx="8933073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9331" y="5027070"/>
            <a:ext cx="8933069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1090" y="6116071"/>
            <a:ext cx="551311" cy="365125"/>
          </a:xfrm>
        </p:spPr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7733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512" y="685802"/>
            <a:ext cx="10272889" cy="175259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9511" y="2667000"/>
            <a:ext cx="4986528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5872" y="2667000"/>
            <a:ext cx="4986528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2350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642" y="2658533"/>
            <a:ext cx="46083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697" y="3335337"/>
            <a:ext cx="4896331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2280" y="2667000"/>
            <a:ext cx="462374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9688" y="3335337"/>
            <a:ext cx="4896331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4347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6850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6367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699" y="1600200"/>
            <a:ext cx="355004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3404" y="685801"/>
            <a:ext cx="6242616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699" y="2971800"/>
            <a:ext cx="355004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128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110" y="1752599"/>
            <a:ext cx="542757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6661" y="914400"/>
            <a:ext cx="3281828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110" y="3124199"/>
            <a:ext cx="5427572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697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" y="1"/>
            <a:ext cx="2842684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9512" y="457201"/>
            <a:ext cx="10272889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512" y="2667001"/>
            <a:ext cx="10272888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11573" y="6116071"/>
            <a:ext cx="1143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E9B9ED6-EF60-4184-BA7F-4B2AA8D039F4}" type="datetimeFigureOut">
              <a:rPr lang="fr-CA" smtClean="0"/>
              <a:t>2021-01-26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9330" y="6116071"/>
            <a:ext cx="7086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31090" y="611607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AD42B5-6F5E-4A59-8C89-354F43C346C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719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13" Type="http://schemas.openxmlformats.org/officeDocument/2006/relationships/image" Target="../media/image36.png"/><Relationship Id="rId18" Type="http://schemas.openxmlformats.org/officeDocument/2006/relationships/customXml" Target="../ink/ink30.xml"/><Relationship Id="rId3" Type="http://schemas.openxmlformats.org/officeDocument/2006/relationships/image" Target="../media/image31.png"/><Relationship Id="rId21" Type="http://schemas.openxmlformats.org/officeDocument/2006/relationships/image" Target="../media/image40.png"/><Relationship Id="rId7" Type="http://schemas.openxmlformats.org/officeDocument/2006/relationships/image" Target="../media/image33.png"/><Relationship Id="rId12" Type="http://schemas.openxmlformats.org/officeDocument/2006/relationships/customXml" Target="../ink/ink27.xml"/><Relationship Id="rId17" Type="http://schemas.openxmlformats.org/officeDocument/2006/relationships/image" Target="../media/image38.png"/><Relationship Id="rId2" Type="http://schemas.openxmlformats.org/officeDocument/2006/relationships/image" Target="../media/image30.png"/><Relationship Id="rId16" Type="http://schemas.openxmlformats.org/officeDocument/2006/relationships/customXml" Target="../ink/ink29.xml"/><Relationship Id="rId20" Type="http://schemas.openxmlformats.org/officeDocument/2006/relationships/customXml" Target="../ink/ink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10" Type="http://schemas.openxmlformats.org/officeDocument/2006/relationships/customXml" Target="../ink/ink26.xml"/><Relationship Id="rId19" Type="http://schemas.openxmlformats.org/officeDocument/2006/relationships/image" Target="../media/image39.png"/><Relationship Id="rId4" Type="http://schemas.openxmlformats.org/officeDocument/2006/relationships/customXml" Target="../ink/ink23.xml"/><Relationship Id="rId9" Type="http://schemas.openxmlformats.org/officeDocument/2006/relationships/image" Target="../media/image34.png"/><Relationship Id="rId14" Type="http://schemas.openxmlformats.org/officeDocument/2006/relationships/customXml" Target="../ink/ink28.xml"/><Relationship Id="rId22" Type="http://schemas.openxmlformats.org/officeDocument/2006/relationships/customXml" Target="../ink/ink3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13" Type="http://schemas.openxmlformats.org/officeDocument/2006/relationships/image" Target="../media/image360.png"/><Relationship Id="rId18" Type="http://schemas.openxmlformats.org/officeDocument/2006/relationships/customXml" Target="../ink/ink40.xml"/><Relationship Id="rId3" Type="http://schemas.openxmlformats.org/officeDocument/2006/relationships/image" Target="../media/image31.png"/><Relationship Id="rId21" Type="http://schemas.openxmlformats.org/officeDocument/2006/relationships/image" Target="../media/image400.png"/><Relationship Id="rId7" Type="http://schemas.openxmlformats.org/officeDocument/2006/relationships/image" Target="../media/image330.png"/><Relationship Id="rId12" Type="http://schemas.openxmlformats.org/officeDocument/2006/relationships/customXml" Target="../ink/ink37.xml"/><Relationship Id="rId17" Type="http://schemas.openxmlformats.org/officeDocument/2006/relationships/image" Target="../media/image380.png"/><Relationship Id="rId2" Type="http://schemas.openxmlformats.org/officeDocument/2006/relationships/image" Target="../media/image30.png"/><Relationship Id="rId16" Type="http://schemas.openxmlformats.org/officeDocument/2006/relationships/customXml" Target="../ink/ink39.xml"/><Relationship Id="rId20" Type="http://schemas.openxmlformats.org/officeDocument/2006/relationships/customXml" Target="../ink/ink4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11" Type="http://schemas.openxmlformats.org/officeDocument/2006/relationships/image" Target="../media/image350.png"/><Relationship Id="rId5" Type="http://schemas.openxmlformats.org/officeDocument/2006/relationships/image" Target="../media/image320.png"/><Relationship Id="rId15" Type="http://schemas.openxmlformats.org/officeDocument/2006/relationships/image" Target="../media/image370.png"/><Relationship Id="rId23" Type="http://schemas.openxmlformats.org/officeDocument/2006/relationships/image" Target="../media/image410.png"/><Relationship Id="rId10" Type="http://schemas.openxmlformats.org/officeDocument/2006/relationships/customXml" Target="../ink/ink36.xml"/><Relationship Id="rId19" Type="http://schemas.openxmlformats.org/officeDocument/2006/relationships/image" Target="../media/image390.png"/><Relationship Id="rId4" Type="http://schemas.openxmlformats.org/officeDocument/2006/relationships/customXml" Target="../ink/ink33.xml"/><Relationship Id="rId9" Type="http://schemas.openxmlformats.org/officeDocument/2006/relationships/image" Target="../media/image340.png"/><Relationship Id="rId14" Type="http://schemas.openxmlformats.org/officeDocument/2006/relationships/customXml" Target="../ink/ink38.xml"/><Relationship Id="rId22" Type="http://schemas.openxmlformats.org/officeDocument/2006/relationships/customXml" Target="../ink/ink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.xml"/><Relationship Id="rId5" Type="http://schemas.openxmlformats.org/officeDocument/2006/relationships/image" Target="../media/image44.png"/><Relationship Id="rId4" Type="http://schemas.openxmlformats.org/officeDocument/2006/relationships/customXml" Target="../ink/ink4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customXml" Target="../ink/ink45.xml"/><Relationship Id="rId7" Type="http://schemas.openxmlformats.org/officeDocument/2006/relationships/customXml" Target="../ink/ink47.xml"/><Relationship Id="rId12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customXml" Target="../ink/ink49.xml"/><Relationship Id="rId5" Type="http://schemas.openxmlformats.org/officeDocument/2006/relationships/customXml" Target="../ink/ink46.xml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customXml" Target="../ink/ink4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customXml" Target="../ink/ink50.xml"/><Relationship Id="rId7" Type="http://schemas.openxmlformats.org/officeDocument/2006/relationships/customXml" Target="../ink/ink5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customXml" Target="../ink/ink51.xml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customXml" Target="../ink/ink5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5.xml"/><Relationship Id="rId1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customXml" Target="../ink/ink2.xml"/><Relationship Id="rId12" Type="http://schemas.openxmlformats.org/officeDocument/2006/relationships/image" Target="../media/image8.png"/><Relationship Id="rId17" Type="http://schemas.openxmlformats.org/officeDocument/2006/relationships/customXml" Target="../ink/ink7.xml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3.xml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customXml" Target="../ink/ink1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customXml" Target="../ink/ink12.xml"/><Relationship Id="rId4" Type="http://schemas.openxmlformats.org/officeDocument/2006/relationships/customXml" Target="../ink/ink9.xml"/><Relationship Id="rId9" Type="http://schemas.openxmlformats.org/officeDocument/2006/relationships/image" Target="../media/image17.png"/><Relationship Id="rId14" Type="http://schemas.openxmlformats.org/officeDocument/2006/relationships/customXml" Target="../ink/ink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customXml" Target="../ink/ink21.xml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customXml" Target="../ink/ink20.xml"/><Relationship Id="rId5" Type="http://schemas.openxmlformats.org/officeDocument/2006/relationships/customXml" Target="../ink/ink17.xml"/><Relationship Id="rId15" Type="http://schemas.openxmlformats.org/officeDocument/2006/relationships/customXml" Target="../ink/ink22.xml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customXml" Target="../ink/ink19.xml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Chapitre 6: Vitesse de réaction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0728" y="4402667"/>
            <a:ext cx="6470074" cy="1364531"/>
          </a:xfrm>
        </p:spPr>
        <p:txBody>
          <a:bodyPr>
            <a:normAutofit/>
          </a:bodyPr>
          <a:lstStyle/>
          <a:p>
            <a:r>
              <a:rPr lang="fr-CA" sz="2800" dirty="0"/>
              <a:t>6.3 – FACTEURS INFLUENÇANT LA VITESSE DE RÉACTION</a:t>
            </a:r>
          </a:p>
        </p:txBody>
      </p:sp>
    </p:spTree>
    <p:extLst>
      <p:ext uri="{BB962C8B-B14F-4D97-AF65-F5344CB8AC3E}">
        <p14:creationId xmlns:p14="http://schemas.microsoft.com/office/powerpoint/2010/main" val="2933112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D10D60-BE5E-4AA4-9281-C1A2B5A2A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Suite prochain cours </a:t>
            </a:r>
            <a:br>
              <a:rPr lang="fr-CA" dirty="0"/>
            </a:br>
            <a:r>
              <a:rPr lang="fr-CA" dirty="0"/>
              <a:t>(facteurs #4 et #5)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EDA4F4-ED0E-4FA5-B54E-28454F2BE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6217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945" y="-474838"/>
            <a:ext cx="7704667" cy="1981200"/>
          </a:xfrm>
        </p:spPr>
        <p:txBody>
          <a:bodyPr/>
          <a:lstStyle/>
          <a:p>
            <a:r>
              <a:rPr lang="fr-CA" dirty="0"/>
              <a:t>4. La température du système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72" y="4133392"/>
            <a:ext cx="5799909" cy="272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5766"/>
            <a:ext cx="9172575" cy="1819275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100349" y="2783468"/>
            <a:ext cx="7704667" cy="132982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     de T  </a:t>
            </a:r>
            <a:r>
              <a:rPr lang="fr-CA" dirty="0">
                <a:sym typeface="Wingdings" panose="05000000000000000000" pitchFamily="2" charset="2"/>
              </a:rPr>
              <a:t>        </a:t>
            </a:r>
            <a:r>
              <a:rPr lang="fr-CA" dirty="0" err="1">
                <a:sym typeface="Wingdings" panose="05000000000000000000" pitchFamily="2" charset="2"/>
              </a:rPr>
              <a:t>E</a:t>
            </a:r>
            <a:r>
              <a:rPr lang="fr-CA" baseline="-25000" dirty="0" err="1">
                <a:sym typeface="Wingdings" panose="05000000000000000000" pitchFamily="2" charset="2"/>
              </a:rPr>
              <a:t>k</a:t>
            </a:r>
            <a:r>
              <a:rPr lang="fr-CA" dirty="0">
                <a:sym typeface="Wingdings" panose="05000000000000000000" pitchFamily="2" charset="2"/>
              </a:rPr>
              <a:t> des particules     </a:t>
            </a:r>
            <a:r>
              <a:rPr lang="fr-CA" dirty="0" err="1">
                <a:sym typeface="Wingdings" panose="05000000000000000000" pitchFamily="2" charset="2"/>
              </a:rPr>
              <a:t>nbre</a:t>
            </a:r>
            <a:r>
              <a:rPr lang="fr-CA" dirty="0">
                <a:sym typeface="Wingdings" panose="05000000000000000000" pitchFamily="2" charset="2"/>
              </a:rPr>
              <a:t> de particules  possédant </a:t>
            </a:r>
            <a:r>
              <a:rPr lang="fr-CA" dirty="0" err="1">
                <a:sym typeface="Wingdings" panose="05000000000000000000" pitchFamily="2" charset="2"/>
              </a:rPr>
              <a:t>E</a:t>
            </a:r>
            <a:r>
              <a:rPr lang="fr-CA" baseline="-25000" dirty="0" err="1">
                <a:sym typeface="Wingdings" panose="05000000000000000000" pitchFamily="2" charset="2"/>
              </a:rPr>
              <a:t>a</a:t>
            </a:r>
            <a:r>
              <a:rPr lang="fr-CA" dirty="0">
                <a:sym typeface="Wingdings" panose="05000000000000000000" pitchFamily="2" charset="2"/>
              </a:rPr>
              <a:t>           vitesse </a:t>
            </a:r>
            <a:endParaRPr lang="fr-CA" dirty="0"/>
          </a:p>
        </p:txBody>
      </p:sp>
      <p:sp>
        <p:nvSpPr>
          <p:cNvPr id="9" name="Flèche vers le haut 8"/>
          <p:cNvSpPr/>
          <p:nvPr/>
        </p:nvSpPr>
        <p:spPr>
          <a:xfrm>
            <a:off x="1416839" y="2927161"/>
            <a:ext cx="365760" cy="535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 vers le haut 9"/>
          <p:cNvSpPr/>
          <p:nvPr/>
        </p:nvSpPr>
        <p:spPr>
          <a:xfrm>
            <a:off x="3583470" y="3388222"/>
            <a:ext cx="365760" cy="535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lèche vers le haut 10"/>
          <p:cNvSpPr/>
          <p:nvPr/>
        </p:nvSpPr>
        <p:spPr>
          <a:xfrm>
            <a:off x="5541103" y="2912805"/>
            <a:ext cx="365760" cy="535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Flèche vers le haut 11"/>
          <p:cNvSpPr/>
          <p:nvPr/>
        </p:nvSpPr>
        <p:spPr>
          <a:xfrm>
            <a:off x="2761413" y="2927161"/>
            <a:ext cx="365760" cy="535577"/>
          </a:xfrm>
          <a:prstGeom prst="upArrow">
            <a:avLst>
              <a:gd name="adj1" fmla="val 50000"/>
              <a:gd name="adj2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Encre 2">
                <a:extLst>
                  <a:ext uri="{FF2B5EF4-FFF2-40B4-BE49-F238E27FC236}">
                    <a16:creationId xmlns:a16="http://schemas.microsoft.com/office/drawing/2014/main" id="{FD3A345C-D68A-43B1-8242-2D1565D6D702}"/>
                  </a:ext>
                </a:extLst>
              </p14:cNvPr>
              <p14:cNvContentPartPr/>
              <p14:nvPr/>
            </p14:nvContentPartPr>
            <p14:xfrm>
              <a:off x="7039440" y="1397880"/>
              <a:ext cx="1690200" cy="85680"/>
            </p14:xfrm>
          </p:contentPart>
        </mc:Choice>
        <mc:Fallback>
          <p:pic>
            <p:nvPicPr>
              <p:cNvPr id="3" name="Encre 2">
                <a:extLst>
                  <a:ext uri="{FF2B5EF4-FFF2-40B4-BE49-F238E27FC236}">
                    <a16:creationId xmlns:a16="http://schemas.microsoft.com/office/drawing/2014/main" id="{FD3A345C-D68A-43B1-8242-2D1565D6D70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23600" y="1334520"/>
                <a:ext cx="17215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B4F1D8F5-5063-478A-98E5-4AC5716B89E9}"/>
                  </a:ext>
                </a:extLst>
              </p14:cNvPr>
              <p14:cNvContentPartPr/>
              <p14:nvPr/>
            </p14:nvContentPartPr>
            <p14:xfrm>
              <a:off x="366840" y="1626840"/>
              <a:ext cx="1337760" cy="19764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B4F1D8F5-5063-478A-98E5-4AC5716B89E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000" y="1563480"/>
                <a:ext cx="13690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09F10BF5-624D-484D-802C-C21036672C70}"/>
                  </a:ext>
                </a:extLst>
              </p14:cNvPr>
              <p14:cNvContentPartPr/>
              <p14:nvPr/>
            </p14:nvContentPartPr>
            <p14:xfrm>
              <a:off x="2698560" y="1652760"/>
              <a:ext cx="4685400" cy="141480"/>
            </p14:xfrm>
          </p:contentPart>
        </mc:Choice>
        <mc:Fallback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09F10BF5-624D-484D-802C-C21036672C7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2720" y="1589400"/>
                <a:ext cx="471672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2E31B71D-6E91-4D56-9228-078A65245EDF}"/>
                  </a:ext>
                </a:extLst>
              </p14:cNvPr>
              <p14:cNvContentPartPr/>
              <p14:nvPr/>
            </p14:nvContentPartPr>
            <p14:xfrm>
              <a:off x="1224720" y="1932120"/>
              <a:ext cx="4764960" cy="203040"/>
            </p14:xfrm>
          </p:contentPart>
        </mc:Choice>
        <mc:Fallback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2E31B71D-6E91-4D56-9228-078A65245ED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208880" y="1868760"/>
                <a:ext cx="479628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FFF315FF-B25A-4A65-8806-9554BDDB8467}"/>
                  </a:ext>
                </a:extLst>
              </p14:cNvPr>
              <p14:cNvContentPartPr/>
              <p14:nvPr/>
            </p14:nvContentPartPr>
            <p14:xfrm>
              <a:off x="595440" y="2259000"/>
              <a:ext cx="2235960" cy="125280"/>
            </p14:xfrm>
          </p:contentPart>
        </mc:Choice>
        <mc:Fallback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FFF315FF-B25A-4A65-8806-9554BDDB846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9600" y="2195640"/>
                <a:ext cx="226728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D72C7E1E-EC60-4391-815B-3B680369051F}"/>
                  </a:ext>
                </a:extLst>
              </p14:cNvPr>
              <p14:cNvContentPartPr/>
              <p14:nvPr/>
            </p14:nvContentPartPr>
            <p14:xfrm>
              <a:off x="6287400" y="2316960"/>
              <a:ext cx="1779840" cy="89280"/>
            </p14:xfrm>
          </p:contentPart>
        </mc:Choice>
        <mc:Fallback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D72C7E1E-EC60-4391-815B-3B680369051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1560" y="2253600"/>
                <a:ext cx="1811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6" name="Encre 15">
                <a:extLst>
                  <a:ext uri="{FF2B5EF4-FFF2-40B4-BE49-F238E27FC236}">
                    <a16:creationId xmlns:a16="http://schemas.microsoft.com/office/drawing/2014/main" id="{3CA1C310-0280-490D-B8A8-7E9CDAD25A8F}"/>
                  </a:ext>
                </a:extLst>
              </p14:cNvPr>
              <p14:cNvContentPartPr/>
              <p14:nvPr/>
            </p14:nvContentPartPr>
            <p14:xfrm>
              <a:off x="3307680" y="3326040"/>
              <a:ext cx="165600" cy="106920"/>
            </p14:xfrm>
          </p:contentPart>
        </mc:Choice>
        <mc:Fallback>
          <p:pic>
            <p:nvPicPr>
              <p:cNvPr id="16" name="Encre 15">
                <a:extLst>
                  <a:ext uri="{FF2B5EF4-FFF2-40B4-BE49-F238E27FC236}">
                    <a16:creationId xmlns:a16="http://schemas.microsoft.com/office/drawing/2014/main" id="{3CA1C310-0280-490D-B8A8-7E9CDAD25A8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91840" y="3262680"/>
                <a:ext cx="19692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7" name="Encre 16">
                <a:extLst>
                  <a:ext uri="{FF2B5EF4-FFF2-40B4-BE49-F238E27FC236}">
                    <a16:creationId xmlns:a16="http://schemas.microsoft.com/office/drawing/2014/main" id="{80C02313-47F2-45A9-BD54-349A7086C5DD}"/>
                  </a:ext>
                </a:extLst>
              </p14:cNvPr>
              <p14:cNvContentPartPr/>
              <p14:nvPr/>
            </p14:nvContentPartPr>
            <p14:xfrm>
              <a:off x="2855880" y="3546000"/>
              <a:ext cx="201960" cy="267840"/>
            </p14:xfrm>
          </p:contentPart>
        </mc:Choice>
        <mc:Fallback>
          <p:pic>
            <p:nvPicPr>
              <p:cNvPr id="17" name="Encre 16">
                <a:extLst>
                  <a:ext uri="{FF2B5EF4-FFF2-40B4-BE49-F238E27FC236}">
                    <a16:creationId xmlns:a16="http://schemas.microsoft.com/office/drawing/2014/main" id="{80C02313-47F2-45A9-BD54-349A7086C5D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40040" y="3482640"/>
                <a:ext cx="233280" cy="39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Encre 17">
                <a:extLst>
                  <a:ext uri="{FF2B5EF4-FFF2-40B4-BE49-F238E27FC236}">
                    <a16:creationId xmlns:a16="http://schemas.microsoft.com/office/drawing/2014/main" id="{60A88E3A-51FA-4FCB-B5DE-139293BD9808}"/>
                  </a:ext>
                </a:extLst>
              </p14:cNvPr>
              <p14:cNvContentPartPr/>
              <p14:nvPr/>
            </p14:nvContentPartPr>
            <p14:xfrm>
              <a:off x="4400280" y="5994000"/>
              <a:ext cx="185760" cy="162000"/>
            </p14:xfrm>
          </p:contentPart>
        </mc:Choice>
        <mc:Fallback>
          <p:pic>
            <p:nvPicPr>
              <p:cNvPr id="18" name="Encre 17">
                <a:extLst>
                  <a:ext uri="{FF2B5EF4-FFF2-40B4-BE49-F238E27FC236}">
                    <a16:creationId xmlns:a16="http://schemas.microsoft.com/office/drawing/2014/main" id="{60A88E3A-51FA-4FCB-B5DE-139293BD980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384440" y="5930640"/>
                <a:ext cx="2170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" name="Encre 18">
                <a:extLst>
                  <a:ext uri="{FF2B5EF4-FFF2-40B4-BE49-F238E27FC236}">
                    <a16:creationId xmlns:a16="http://schemas.microsoft.com/office/drawing/2014/main" id="{C4AD995D-92F4-4244-876E-E30B0D46AAC7}"/>
                  </a:ext>
                </a:extLst>
              </p14:cNvPr>
              <p14:cNvContentPartPr/>
              <p14:nvPr/>
            </p14:nvContentPartPr>
            <p14:xfrm>
              <a:off x="2127600" y="6012720"/>
              <a:ext cx="2653920" cy="110160"/>
            </p14:xfrm>
          </p:contentPart>
        </mc:Choice>
        <mc:Fallback>
          <p:pic>
            <p:nvPicPr>
              <p:cNvPr id="19" name="Encre 18">
                <a:extLst>
                  <a:ext uri="{FF2B5EF4-FFF2-40B4-BE49-F238E27FC236}">
                    <a16:creationId xmlns:a16="http://schemas.microsoft.com/office/drawing/2014/main" id="{C4AD995D-92F4-4244-876E-E30B0D46AAC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118240" y="6003360"/>
                <a:ext cx="2672640" cy="1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83493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945" y="-474838"/>
            <a:ext cx="7704667" cy="1981200"/>
          </a:xfrm>
        </p:spPr>
        <p:txBody>
          <a:bodyPr/>
          <a:lstStyle/>
          <a:p>
            <a:r>
              <a:rPr lang="fr-CA" dirty="0"/>
              <a:t>4. La température du système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72" y="4133392"/>
            <a:ext cx="5799909" cy="2724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5766"/>
            <a:ext cx="9172575" cy="1819275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100349" y="2783468"/>
            <a:ext cx="7704667" cy="1329826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     de T  </a:t>
            </a:r>
            <a:r>
              <a:rPr lang="fr-CA" dirty="0">
                <a:sym typeface="Wingdings" panose="05000000000000000000" pitchFamily="2" charset="2"/>
              </a:rPr>
              <a:t>        </a:t>
            </a:r>
            <a:r>
              <a:rPr lang="fr-CA" dirty="0" err="1">
                <a:sym typeface="Wingdings" panose="05000000000000000000" pitchFamily="2" charset="2"/>
              </a:rPr>
              <a:t>E</a:t>
            </a:r>
            <a:r>
              <a:rPr lang="fr-CA" baseline="-25000" dirty="0" err="1">
                <a:sym typeface="Wingdings" panose="05000000000000000000" pitchFamily="2" charset="2"/>
              </a:rPr>
              <a:t>k</a:t>
            </a:r>
            <a:r>
              <a:rPr lang="fr-CA" dirty="0">
                <a:sym typeface="Wingdings" panose="05000000000000000000" pitchFamily="2" charset="2"/>
              </a:rPr>
              <a:t> des particules     </a:t>
            </a:r>
            <a:r>
              <a:rPr lang="fr-CA" dirty="0" err="1">
                <a:sym typeface="Wingdings" panose="05000000000000000000" pitchFamily="2" charset="2"/>
              </a:rPr>
              <a:t>nbre</a:t>
            </a:r>
            <a:r>
              <a:rPr lang="fr-CA" dirty="0">
                <a:sym typeface="Wingdings" panose="05000000000000000000" pitchFamily="2" charset="2"/>
              </a:rPr>
              <a:t> de particules  possédant </a:t>
            </a:r>
            <a:r>
              <a:rPr lang="fr-CA" dirty="0" err="1">
                <a:sym typeface="Wingdings" panose="05000000000000000000" pitchFamily="2" charset="2"/>
              </a:rPr>
              <a:t>E</a:t>
            </a:r>
            <a:r>
              <a:rPr lang="fr-CA" baseline="-25000" dirty="0" err="1">
                <a:sym typeface="Wingdings" panose="05000000000000000000" pitchFamily="2" charset="2"/>
              </a:rPr>
              <a:t>a</a:t>
            </a:r>
            <a:r>
              <a:rPr lang="fr-CA" dirty="0">
                <a:sym typeface="Wingdings" panose="05000000000000000000" pitchFamily="2" charset="2"/>
              </a:rPr>
              <a:t>           vitesse </a:t>
            </a:r>
            <a:endParaRPr lang="fr-CA" dirty="0"/>
          </a:p>
        </p:txBody>
      </p:sp>
      <p:sp>
        <p:nvSpPr>
          <p:cNvPr id="9" name="Flèche vers le haut 8"/>
          <p:cNvSpPr/>
          <p:nvPr/>
        </p:nvSpPr>
        <p:spPr>
          <a:xfrm>
            <a:off x="1416839" y="2927161"/>
            <a:ext cx="365760" cy="535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Flèche vers le haut 9"/>
          <p:cNvSpPr/>
          <p:nvPr/>
        </p:nvSpPr>
        <p:spPr>
          <a:xfrm>
            <a:off x="3583470" y="3388222"/>
            <a:ext cx="365760" cy="535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Flèche vers le haut 10"/>
          <p:cNvSpPr/>
          <p:nvPr/>
        </p:nvSpPr>
        <p:spPr>
          <a:xfrm>
            <a:off x="5541103" y="2912805"/>
            <a:ext cx="365760" cy="535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Flèche vers le haut 11"/>
          <p:cNvSpPr/>
          <p:nvPr/>
        </p:nvSpPr>
        <p:spPr>
          <a:xfrm>
            <a:off x="2761413" y="2927161"/>
            <a:ext cx="365760" cy="535577"/>
          </a:xfrm>
          <a:prstGeom prst="upArrow">
            <a:avLst>
              <a:gd name="adj1" fmla="val 50000"/>
              <a:gd name="adj2" fmla="val 35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Encre 12"/>
              <p14:cNvContentPartPr/>
              <p14:nvPr/>
            </p14:nvContentPartPr>
            <p14:xfrm>
              <a:off x="7360747" y="1461857"/>
              <a:ext cx="1985040" cy="34920"/>
            </p14:xfrm>
          </p:contentPart>
        </mc:Choice>
        <mc:Fallback xmlns="">
          <p:pic>
            <p:nvPicPr>
              <p:cNvPr id="13" name="Encre 1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288786" y="1316357"/>
                <a:ext cx="2128602" cy="325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Encre 13"/>
              <p14:cNvContentPartPr/>
              <p14:nvPr/>
            </p14:nvContentPartPr>
            <p14:xfrm>
              <a:off x="246067" y="1780097"/>
              <a:ext cx="1572840" cy="67320"/>
            </p14:xfrm>
          </p:contentPart>
        </mc:Choice>
        <mc:Fallback xmlns="">
          <p:pic>
            <p:nvPicPr>
              <p:cNvPr id="14" name="Encre 1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4067" y="1645457"/>
                <a:ext cx="1716480" cy="3362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Encre 14"/>
              <p14:cNvContentPartPr/>
              <p14:nvPr/>
            </p14:nvContentPartPr>
            <p14:xfrm>
              <a:off x="2362147" y="1741217"/>
              <a:ext cx="5344560" cy="118080"/>
            </p14:xfrm>
          </p:contentPart>
        </mc:Choice>
        <mc:Fallback xmlns="">
          <p:pic>
            <p:nvPicPr>
              <p:cNvPr id="15" name="Encre 1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90162" y="1598090"/>
                <a:ext cx="5488171" cy="403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Encre 15"/>
              <p14:cNvContentPartPr/>
              <p14:nvPr/>
            </p14:nvContentPartPr>
            <p14:xfrm>
              <a:off x="1223467" y="2064497"/>
              <a:ext cx="7556760" cy="146520"/>
            </p14:xfrm>
          </p:contentPart>
        </mc:Choice>
        <mc:Fallback xmlns="">
          <p:pic>
            <p:nvPicPr>
              <p:cNvPr id="16" name="Encre 1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151477" y="1921551"/>
                <a:ext cx="7700379" cy="4320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Encre 17"/>
              <p14:cNvContentPartPr/>
              <p14:nvPr/>
            </p14:nvContentPartPr>
            <p14:xfrm>
              <a:off x="3681907" y="2479217"/>
              <a:ext cx="1034640" cy="16920"/>
            </p14:xfrm>
          </p:contentPart>
        </mc:Choice>
        <mc:Fallback xmlns="">
          <p:pic>
            <p:nvPicPr>
              <p:cNvPr id="18" name="Encre 1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609957" y="2325399"/>
                <a:ext cx="1178180" cy="3241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Encre 18"/>
              <p14:cNvContentPartPr/>
              <p14:nvPr/>
            </p14:nvContentPartPr>
            <p14:xfrm>
              <a:off x="7079587" y="2322977"/>
              <a:ext cx="1425600" cy="152640"/>
            </p14:xfrm>
          </p:contentPart>
        </mc:Choice>
        <mc:Fallback xmlns="">
          <p:pic>
            <p:nvPicPr>
              <p:cNvPr id="19" name="Encre 1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007587" y="2179989"/>
                <a:ext cx="1569240" cy="4382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" name="Encre 19"/>
              <p14:cNvContentPartPr/>
              <p14:nvPr/>
            </p14:nvContentPartPr>
            <p14:xfrm>
              <a:off x="3639427" y="2306417"/>
              <a:ext cx="1068840" cy="123120"/>
            </p14:xfrm>
          </p:contentPart>
        </mc:Choice>
        <mc:Fallback xmlns="">
          <p:pic>
            <p:nvPicPr>
              <p:cNvPr id="20" name="Encre 1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67403" y="2162837"/>
                <a:ext cx="1212528" cy="4099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Encre 20"/>
              <p14:cNvContentPartPr/>
              <p14:nvPr/>
            </p14:nvContentPartPr>
            <p14:xfrm>
              <a:off x="7111267" y="2282297"/>
              <a:ext cx="1161360" cy="122760"/>
            </p14:xfrm>
          </p:contentPart>
        </mc:Choice>
        <mc:Fallback xmlns="">
          <p:pic>
            <p:nvPicPr>
              <p:cNvPr id="21" name="Encre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039267" y="2137873"/>
                <a:ext cx="1305000" cy="4112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Encre 21"/>
              <p14:cNvContentPartPr/>
              <p14:nvPr/>
            </p14:nvContentPartPr>
            <p14:xfrm>
              <a:off x="1089907" y="1979177"/>
              <a:ext cx="3960360" cy="80280"/>
            </p14:xfrm>
          </p:contentPart>
        </mc:Choice>
        <mc:Fallback xmlns="">
          <p:pic>
            <p:nvPicPr>
              <p:cNvPr id="22" name="Encre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7907" y="1833874"/>
                <a:ext cx="4104000" cy="3705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Encre 22"/>
              <p14:cNvContentPartPr/>
              <p14:nvPr/>
            </p14:nvContentPartPr>
            <p14:xfrm>
              <a:off x="2715307" y="1695857"/>
              <a:ext cx="4980240" cy="92160"/>
            </p14:xfrm>
          </p:contentPart>
        </mc:Choice>
        <mc:Fallback xmlns="">
          <p:pic>
            <p:nvPicPr>
              <p:cNvPr id="23" name="Encre 22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43343" y="1550723"/>
                <a:ext cx="5123807" cy="3820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4791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5740" y="-509452"/>
            <a:ext cx="7704667" cy="1981200"/>
          </a:xfrm>
        </p:spPr>
        <p:txBody>
          <a:bodyPr/>
          <a:lstStyle/>
          <a:p>
            <a:r>
              <a:rPr lang="fr-CA" dirty="0"/>
              <a:t>5. L’effet d’un catalyseur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4" y="2968133"/>
            <a:ext cx="7249297" cy="388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61" y="765401"/>
            <a:ext cx="5080064" cy="3117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C1DE5076-F4AA-4793-A753-A4FE8E298962}"/>
              </a:ext>
            </a:extLst>
          </p:cNvPr>
          <p:cNvGrpSpPr/>
          <p:nvPr/>
        </p:nvGrpSpPr>
        <p:grpSpPr>
          <a:xfrm>
            <a:off x="835116" y="1645920"/>
            <a:ext cx="2742120" cy="584775"/>
            <a:chOff x="835116" y="1645920"/>
            <a:chExt cx="2742120" cy="584775"/>
          </a:xfrm>
        </p:grpSpPr>
        <p:sp>
          <p:nvSpPr>
            <p:cNvPr id="6" name="ZoneTexte 5"/>
            <p:cNvSpPr txBox="1"/>
            <p:nvPr/>
          </p:nvSpPr>
          <p:spPr>
            <a:xfrm>
              <a:off x="905419" y="1645920"/>
              <a:ext cx="22942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3200" dirty="0"/>
                <a:t>DIMINUE </a:t>
              </a:r>
              <a:r>
                <a:rPr lang="fr-CA" sz="3200" dirty="0" err="1"/>
                <a:t>Ea</a:t>
              </a:r>
              <a:endParaRPr lang="fr-CA" sz="3200" dirty="0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Encre 6"/>
                <p14:cNvContentPartPr/>
                <p14:nvPr/>
              </p14:nvContentPartPr>
              <p14:xfrm>
                <a:off x="835116" y="1822936"/>
                <a:ext cx="2742120" cy="383040"/>
              </p14:xfrm>
            </p:contentPart>
          </mc:Choice>
          <mc:Fallback>
            <p:pic>
              <p:nvPicPr>
                <p:cNvPr id="7" name="Encre 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63135" y="1679206"/>
                  <a:ext cx="2885722" cy="6701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C5AEEE12-14DC-4E18-BDDC-AA8A63F022AE}"/>
                  </a:ext>
                </a:extLst>
              </p14:cNvPr>
              <p14:cNvContentPartPr/>
              <p14:nvPr/>
            </p14:nvContentPartPr>
            <p14:xfrm>
              <a:off x="495720" y="1703880"/>
              <a:ext cx="7350840" cy="3049920"/>
            </p14:xfrm>
          </p:contentPart>
        </mc:Choice>
        <mc:Fallback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C5AEEE12-14DC-4E18-BDDC-AA8A63F022A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6360" y="1694520"/>
                <a:ext cx="7369560" cy="306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474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AE41F1-63CC-40FD-B1D3-BDB101B10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4C1239-1D4B-47C2-80A4-B13E1FD6D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BB51105-EC44-426E-B86C-801533980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1201221"/>
            <a:ext cx="6553200" cy="5105400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19E48524-6DBC-4841-93E3-983D91DAAB3B}"/>
              </a:ext>
            </a:extLst>
          </p:cNvPr>
          <p:cNvGrpSpPr/>
          <p:nvPr/>
        </p:nvGrpSpPr>
        <p:grpSpPr>
          <a:xfrm>
            <a:off x="1309512" y="374363"/>
            <a:ext cx="2742120" cy="584775"/>
            <a:chOff x="835116" y="1645920"/>
            <a:chExt cx="2742120" cy="584775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89E6C11-5112-4558-BBEC-A2E7EDF6482B}"/>
                </a:ext>
              </a:extLst>
            </p:cNvPr>
            <p:cNvSpPr txBox="1"/>
            <p:nvPr/>
          </p:nvSpPr>
          <p:spPr>
            <a:xfrm>
              <a:off x="905419" y="1645920"/>
              <a:ext cx="22942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3200" dirty="0"/>
                <a:t>DIMINUE </a:t>
              </a:r>
              <a:r>
                <a:rPr lang="fr-CA" sz="3200" dirty="0" err="1"/>
                <a:t>Ea</a:t>
              </a:r>
              <a:endParaRPr lang="fr-CA" sz="3200" dirty="0"/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8" name="Encre 7">
                  <a:extLst>
                    <a:ext uri="{FF2B5EF4-FFF2-40B4-BE49-F238E27FC236}">
                      <a16:creationId xmlns:a16="http://schemas.microsoft.com/office/drawing/2014/main" id="{9F66F444-BCF0-4C2A-9A75-372B4E7CED1A}"/>
                    </a:ext>
                  </a:extLst>
                </p14:cNvPr>
                <p14:cNvContentPartPr/>
                <p14:nvPr/>
              </p14:nvContentPartPr>
              <p14:xfrm>
                <a:off x="835116" y="1822936"/>
                <a:ext cx="2742120" cy="383040"/>
              </p14:xfrm>
            </p:contentPart>
          </mc:Choice>
          <mc:Fallback>
            <p:pic>
              <p:nvPicPr>
                <p:cNvPr id="8" name="Encre 7">
                  <a:extLst>
                    <a:ext uri="{FF2B5EF4-FFF2-40B4-BE49-F238E27FC236}">
                      <a16:creationId xmlns:a16="http://schemas.microsoft.com/office/drawing/2014/main" id="{9F66F444-BCF0-4C2A-9A75-372B4E7CED1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3135" y="1679206"/>
                  <a:ext cx="2885722" cy="6701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A700DB42-0586-41BD-A7A6-813009594043}"/>
                  </a:ext>
                </a:extLst>
              </p14:cNvPr>
              <p14:cNvContentPartPr/>
              <p14:nvPr/>
            </p14:nvContentPartPr>
            <p14:xfrm>
              <a:off x="3410640" y="3692520"/>
              <a:ext cx="549000" cy="1977480"/>
            </p14:xfrm>
          </p:contentPart>
        </mc:Choice>
        <mc:Fallback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A700DB42-0586-41BD-A7A6-81300959404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94800" y="3629160"/>
                <a:ext cx="580320" cy="21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Encre 9">
                <a:extLst>
                  <a:ext uri="{FF2B5EF4-FFF2-40B4-BE49-F238E27FC236}">
                    <a16:creationId xmlns:a16="http://schemas.microsoft.com/office/drawing/2014/main" id="{59D56B35-D961-4160-BE93-58F56FF04E29}"/>
                  </a:ext>
                </a:extLst>
              </p14:cNvPr>
              <p14:cNvContentPartPr/>
              <p14:nvPr/>
            </p14:nvContentPartPr>
            <p14:xfrm>
              <a:off x="3427920" y="5763960"/>
              <a:ext cx="311400" cy="89640"/>
            </p14:xfrm>
          </p:contentPart>
        </mc:Choice>
        <mc:Fallback>
          <p:pic>
            <p:nvPicPr>
              <p:cNvPr id="10" name="Encre 9">
                <a:extLst>
                  <a:ext uri="{FF2B5EF4-FFF2-40B4-BE49-F238E27FC236}">
                    <a16:creationId xmlns:a16="http://schemas.microsoft.com/office/drawing/2014/main" id="{59D56B35-D961-4160-BE93-58F56FF04E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2080" y="5700600"/>
                <a:ext cx="3427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Encre 10">
                <a:extLst>
                  <a:ext uri="{FF2B5EF4-FFF2-40B4-BE49-F238E27FC236}">
                    <a16:creationId xmlns:a16="http://schemas.microsoft.com/office/drawing/2014/main" id="{FB727965-440A-4F8C-AB58-737ECDE7A5D6}"/>
                  </a:ext>
                </a:extLst>
              </p14:cNvPr>
              <p14:cNvContentPartPr/>
              <p14:nvPr/>
            </p14:nvContentPartPr>
            <p14:xfrm>
              <a:off x="4480200" y="4676040"/>
              <a:ext cx="304200" cy="918720"/>
            </p14:xfrm>
          </p:contentPart>
        </mc:Choice>
        <mc:Fallback>
          <p:pic>
            <p:nvPicPr>
              <p:cNvPr id="11" name="Encre 10">
                <a:extLst>
                  <a:ext uri="{FF2B5EF4-FFF2-40B4-BE49-F238E27FC236}">
                    <a16:creationId xmlns:a16="http://schemas.microsoft.com/office/drawing/2014/main" id="{FB727965-440A-4F8C-AB58-737ECDE7A5D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64360" y="4612680"/>
                <a:ext cx="335520" cy="10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2" name="Encre 11">
                <a:extLst>
                  <a:ext uri="{FF2B5EF4-FFF2-40B4-BE49-F238E27FC236}">
                    <a16:creationId xmlns:a16="http://schemas.microsoft.com/office/drawing/2014/main" id="{199F96B4-30D1-420D-9ACE-47085F846F5E}"/>
                  </a:ext>
                </a:extLst>
              </p14:cNvPr>
              <p14:cNvContentPartPr/>
              <p14:nvPr/>
            </p14:nvContentPartPr>
            <p14:xfrm>
              <a:off x="4685040" y="5739840"/>
              <a:ext cx="277560" cy="165240"/>
            </p14:xfrm>
          </p:contentPart>
        </mc:Choice>
        <mc:Fallback>
          <p:pic>
            <p:nvPicPr>
              <p:cNvPr id="12" name="Encre 11">
                <a:extLst>
                  <a:ext uri="{FF2B5EF4-FFF2-40B4-BE49-F238E27FC236}">
                    <a16:creationId xmlns:a16="http://schemas.microsoft.com/office/drawing/2014/main" id="{199F96B4-30D1-420D-9ACE-47085F846F5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69200" y="5676480"/>
                <a:ext cx="308880" cy="29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8282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BB2300-4DA2-4987-A8E9-469020A91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8B46AFF-F495-4277-BAF0-4D308CF4740A}"/>
              </a:ext>
            </a:extLst>
          </p:cNvPr>
          <p:cNvSpPr txBox="1">
            <a:spLocks/>
          </p:cNvSpPr>
          <p:nvPr/>
        </p:nvSpPr>
        <p:spPr>
          <a:xfrm>
            <a:off x="1010565" y="300173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CA" dirty="0"/>
              <a:t>5. L’effet d’un catalyseur/</a:t>
            </a:r>
            <a:r>
              <a:rPr lang="fr-CA" b="1" u="sng" dirty="0"/>
              <a:t>inhibiteur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21C147E-3489-49B6-A6CF-2FD095CF5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65" y="1658421"/>
            <a:ext cx="6553200" cy="51054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ADEDA256-4A33-49F3-9AD0-C521B3ADACEE}"/>
                  </a:ext>
                </a:extLst>
              </p14:cNvPr>
              <p14:cNvContentPartPr/>
              <p14:nvPr/>
            </p14:nvContentPartPr>
            <p14:xfrm>
              <a:off x="6442560" y="1065960"/>
              <a:ext cx="2025720" cy="436320"/>
            </p14:xfrm>
          </p:contentPart>
        </mc:Choice>
        <mc:Fallback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ADEDA256-4A33-49F3-9AD0-C521B3ADACE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26720" y="1002600"/>
                <a:ext cx="2057040" cy="56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35D5E76F-1107-40BF-B093-8855E21346F3}"/>
                  </a:ext>
                </a:extLst>
              </p14:cNvPr>
              <p14:cNvContentPartPr/>
              <p14:nvPr/>
            </p14:nvContentPartPr>
            <p14:xfrm>
              <a:off x="5666040" y="5197320"/>
              <a:ext cx="72720" cy="867960"/>
            </p14:xfrm>
          </p:contentPart>
        </mc:Choice>
        <mc:Fallback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35D5E76F-1107-40BF-B093-8855E21346F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50200" y="5133960"/>
                <a:ext cx="104040" cy="9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Encre 6">
                <a:extLst>
                  <a:ext uri="{FF2B5EF4-FFF2-40B4-BE49-F238E27FC236}">
                    <a16:creationId xmlns:a16="http://schemas.microsoft.com/office/drawing/2014/main" id="{81B8A0FB-B010-4910-A5EA-EC49BF3EEF53}"/>
                  </a:ext>
                </a:extLst>
              </p14:cNvPr>
              <p14:cNvContentPartPr/>
              <p14:nvPr/>
            </p14:nvContentPartPr>
            <p14:xfrm>
              <a:off x="5810040" y="5164920"/>
              <a:ext cx="1570680" cy="203040"/>
            </p14:xfrm>
          </p:contentPart>
        </mc:Choice>
        <mc:Fallback>
          <p:pic>
            <p:nvPicPr>
              <p:cNvPr id="7" name="Encre 6">
                <a:extLst>
                  <a:ext uri="{FF2B5EF4-FFF2-40B4-BE49-F238E27FC236}">
                    <a16:creationId xmlns:a16="http://schemas.microsoft.com/office/drawing/2014/main" id="{81B8A0FB-B010-4910-A5EA-EC49BF3EEF5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94200" y="5101560"/>
                <a:ext cx="160200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Encre 7">
                <a:extLst>
                  <a:ext uri="{FF2B5EF4-FFF2-40B4-BE49-F238E27FC236}">
                    <a16:creationId xmlns:a16="http://schemas.microsoft.com/office/drawing/2014/main" id="{61447410-802D-45C0-9E49-74E4EE7BCB56}"/>
                  </a:ext>
                </a:extLst>
              </p14:cNvPr>
              <p14:cNvContentPartPr/>
              <p14:nvPr/>
            </p14:nvContentPartPr>
            <p14:xfrm>
              <a:off x="5678640" y="5067000"/>
              <a:ext cx="1790280" cy="968760"/>
            </p14:xfrm>
          </p:contentPart>
        </mc:Choice>
        <mc:Fallback>
          <p:pic>
            <p:nvPicPr>
              <p:cNvPr id="8" name="Encre 7">
                <a:extLst>
                  <a:ext uri="{FF2B5EF4-FFF2-40B4-BE49-F238E27FC236}">
                    <a16:creationId xmlns:a16="http://schemas.microsoft.com/office/drawing/2014/main" id="{61447410-802D-45C0-9E49-74E4EE7BCB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69280" y="5057640"/>
                <a:ext cx="1809000" cy="98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4418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B43F1F-281C-4113-B6E6-B89BF07A7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 p.274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5BFE4C-EA3E-4212-A8AE-2D76E88A6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4400" dirty="0"/>
              <a:t>1 à 8 (PAS #5)</a:t>
            </a:r>
          </a:p>
        </p:txBody>
      </p:sp>
    </p:spTree>
    <p:extLst>
      <p:ext uri="{BB962C8B-B14F-4D97-AF65-F5344CB8AC3E}">
        <p14:creationId xmlns:p14="http://schemas.microsoft.com/office/powerpoint/2010/main" val="3699649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9284" y="438151"/>
            <a:ext cx="7704667" cy="743526"/>
          </a:xfrm>
        </p:spPr>
        <p:txBody>
          <a:bodyPr/>
          <a:lstStyle/>
          <a:p>
            <a:r>
              <a:rPr lang="fr-CA" dirty="0"/>
              <a:t>1. La nature des réactifs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1" y="4012940"/>
            <a:ext cx="5194547" cy="257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58" y="4012940"/>
            <a:ext cx="1538193" cy="257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6" y="1017908"/>
            <a:ext cx="9115425" cy="180975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514" y="2698352"/>
            <a:ext cx="7704667" cy="1178434"/>
          </a:xfrm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fr-CA" dirty="0"/>
              <a:t>+ de liens OU liens plus forts </a:t>
            </a:r>
            <a:r>
              <a:rPr lang="fr-CA" dirty="0">
                <a:sym typeface="Wingdings" panose="05000000000000000000" pitchFamily="2" charset="2"/>
              </a:rPr>
              <a:t> </a:t>
            </a:r>
            <a:r>
              <a:rPr lang="fr-CA" dirty="0" err="1">
                <a:sym typeface="Wingdings" panose="05000000000000000000" pitchFamily="2" charset="2"/>
              </a:rPr>
              <a:t>E</a:t>
            </a:r>
            <a:r>
              <a:rPr lang="fr-CA" baseline="-25000" dirty="0" err="1">
                <a:sym typeface="Wingdings" panose="05000000000000000000" pitchFamily="2" charset="2"/>
              </a:rPr>
              <a:t>a</a:t>
            </a:r>
            <a:r>
              <a:rPr lang="fr-CA" dirty="0">
                <a:sym typeface="Wingdings" panose="05000000000000000000" pitchFamily="2" charset="2"/>
              </a:rPr>
              <a:t> plus grande  réaction plus lente  vitesse diminue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3274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9284" y="438151"/>
            <a:ext cx="7704667" cy="743526"/>
          </a:xfrm>
        </p:spPr>
        <p:txBody>
          <a:bodyPr/>
          <a:lstStyle/>
          <a:p>
            <a:r>
              <a:rPr lang="fr-CA" dirty="0"/>
              <a:t>1. La nature des réactifs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1" y="4012940"/>
            <a:ext cx="5194547" cy="257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358" y="4012940"/>
            <a:ext cx="1538193" cy="2576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6" y="1017908"/>
            <a:ext cx="9115425" cy="1809750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0514" y="2698352"/>
            <a:ext cx="7704667" cy="1178434"/>
          </a:xfrm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fr-CA" dirty="0"/>
              <a:t>+ de liens OU liens plus forts </a:t>
            </a:r>
            <a:r>
              <a:rPr lang="fr-CA" dirty="0">
                <a:sym typeface="Wingdings" panose="05000000000000000000" pitchFamily="2" charset="2"/>
              </a:rPr>
              <a:t> </a:t>
            </a:r>
            <a:r>
              <a:rPr lang="fr-CA" dirty="0" err="1">
                <a:sym typeface="Wingdings" panose="05000000000000000000" pitchFamily="2" charset="2"/>
              </a:rPr>
              <a:t>E</a:t>
            </a:r>
            <a:r>
              <a:rPr lang="fr-CA" baseline="-25000" dirty="0" err="1">
                <a:sym typeface="Wingdings" panose="05000000000000000000" pitchFamily="2" charset="2"/>
              </a:rPr>
              <a:t>a</a:t>
            </a:r>
            <a:r>
              <a:rPr lang="fr-CA" dirty="0">
                <a:sym typeface="Wingdings" panose="05000000000000000000" pitchFamily="2" charset="2"/>
              </a:rPr>
              <a:t> plus grande  réaction plus lente  vitesse diminue</a:t>
            </a:r>
            <a:endParaRPr lang="fr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Encre 6"/>
              <p14:cNvContentPartPr/>
              <p14:nvPr/>
            </p14:nvContentPartPr>
            <p14:xfrm>
              <a:off x="6895023" y="1859350"/>
              <a:ext cx="1840680" cy="31680"/>
            </p14:xfrm>
          </p:contentPart>
        </mc:Choice>
        <mc:Fallback xmlns="">
          <p:pic>
            <p:nvPicPr>
              <p:cNvPr id="7" name="Encre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23037" y="1716968"/>
                <a:ext cx="1984292" cy="3160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Encre 7"/>
              <p14:cNvContentPartPr/>
              <p14:nvPr/>
            </p14:nvContentPartPr>
            <p14:xfrm>
              <a:off x="352383" y="2131870"/>
              <a:ext cx="990720" cy="47160"/>
            </p14:xfrm>
          </p:contentPart>
        </mc:Choice>
        <mc:Fallback xmlns="">
          <p:pic>
            <p:nvPicPr>
              <p:cNvPr id="8" name="Encre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0409" y="1990035"/>
                <a:ext cx="1134308" cy="3304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Encre 8"/>
              <p14:cNvContentPartPr/>
              <p14:nvPr/>
            </p14:nvContentPartPr>
            <p14:xfrm>
              <a:off x="1844583" y="2153830"/>
              <a:ext cx="3310560" cy="51480"/>
            </p14:xfrm>
          </p:contentPart>
        </mc:Choice>
        <mc:Fallback xmlns="">
          <p:pic>
            <p:nvPicPr>
              <p:cNvPr id="9" name="Encre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72599" y="2001297"/>
                <a:ext cx="3454169" cy="3561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Encre 9"/>
              <p14:cNvContentPartPr/>
              <p14:nvPr/>
            </p14:nvContentPartPr>
            <p14:xfrm>
              <a:off x="6110223" y="2135470"/>
              <a:ext cx="2770560" cy="49680"/>
            </p14:xfrm>
          </p:contentPart>
        </mc:Choice>
        <mc:Fallback xmlns="">
          <p:pic>
            <p:nvPicPr>
              <p:cNvPr id="10" name="Encre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038288" y="1995526"/>
                <a:ext cx="2914069" cy="329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Encre 10"/>
              <p14:cNvContentPartPr/>
              <p14:nvPr/>
            </p14:nvContentPartPr>
            <p14:xfrm>
              <a:off x="391623" y="2484310"/>
              <a:ext cx="647280" cy="42480"/>
            </p14:xfrm>
          </p:contentPart>
        </mc:Choice>
        <mc:Fallback xmlns="">
          <p:pic>
            <p:nvPicPr>
              <p:cNvPr id="11" name="Encre 10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9703" y="2339079"/>
                <a:ext cx="790760" cy="3325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Encre 11"/>
              <p14:cNvContentPartPr/>
              <p14:nvPr/>
            </p14:nvContentPartPr>
            <p14:xfrm>
              <a:off x="1590783" y="2451190"/>
              <a:ext cx="2542680" cy="45360"/>
            </p14:xfrm>
          </p:contentPart>
        </mc:Choice>
        <mc:Fallback xmlns="">
          <p:pic>
            <p:nvPicPr>
              <p:cNvPr id="12" name="Encre 1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18793" y="2306038"/>
                <a:ext cx="2686300" cy="3353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Encre 12"/>
              <p14:cNvContentPartPr/>
              <p14:nvPr/>
            </p14:nvContentPartPr>
            <p14:xfrm>
              <a:off x="5149383" y="2385310"/>
              <a:ext cx="3482640" cy="143640"/>
            </p14:xfrm>
          </p:contentPart>
        </mc:Choice>
        <mc:Fallback xmlns="">
          <p:pic>
            <p:nvPicPr>
              <p:cNvPr id="13" name="Encre 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77524" y="2232907"/>
                <a:ext cx="3625998" cy="4480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9476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7359" y="1304927"/>
            <a:ext cx="7704667" cy="604855"/>
          </a:xfrm>
        </p:spPr>
        <p:txBody>
          <a:bodyPr>
            <a:normAutofit fontScale="90000"/>
          </a:bodyPr>
          <a:lstStyle/>
          <a:p>
            <a:r>
              <a:rPr lang="fr-CA" dirty="0"/>
              <a:t>1. La nature des réactifs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14891" y="2279237"/>
            <a:ext cx="8229600" cy="4461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dirty="0"/>
              <a:t> !  La phase de la substance</a:t>
            </a:r>
          </a:p>
          <a:p>
            <a:pPr lvl="1"/>
            <a:r>
              <a:rPr lang="fr-CA" dirty="0"/>
              <a:t>La phase de la substance a un impact sur la probabilité d’obtenir une collision efficace</a:t>
            </a:r>
          </a:p>
          <a:p>
            <a:pPr lvl="1"/>
            <a:r>
              <a:rPr lang="fr-CA" dirty="0"/>
              <a:t>On va parler de </a:t>
            </a:r>
            <a:r>
              <a:rPr lang="fr-CA" b="1" u="sng" dirty="0"/>
              <a:t>force d’attraction</a:t>
            </a:r>
            <a:r>
              <a:rPr lang="fr-CA" dirty="0"/>
              <a:t> entre les particules d’un réactif. Dépendant de la phase, la force d’attraction peut être plus grande, qui peut donc nuire à la collision efficace</a:t>
            </a:r>
          </a:p>
          <a:p>
            <a:r>
              <a:rPr lang="fr-CA" dirty="0"/>
              <a:t>Vitesse de réaction en ordre décroissant</a:t>
            </a:r>
          </a:p>
          <a:p>
            <a:pPr lvl="1"/>
            <a:r>
              <a:rPr lang="fr-CA" sz="4400" dirty="0" err="1"/>
              <a:t>v</a:t>
            </a:r>
            <a:r>
              <a:rPr lang="fr-CA" sz="4400" baseline="-25000" dirty="0" err="1"/>
              <a:t>aqueux</a:t>
            </a:r>
            <a:r>
              <a:rPr lang="fr-CA" sz="4400" dirty="0"/>
              <a:t> </a:t>
            </a:r>
            <a:r>
              <a:rPr lang="en-US" sz="4400" dirty="0"/>
              <a:t>&gt; </a:t>
            </a:r>
            <a:r>
              <a:rPr lang="fr-CA" sz="4400" dirty="0" err="1"/>
              <a:t>v</a:t>
            </a:r>
            <a:r>
              <a:rPr lang="fr-CA" sz="4400" baseline="-25000" dirty="0" err="1"/>
              <a:t>gazeux</a:t>
            </a:r>
            <a:r>
              <a:rPr lang="fr-CA" sz="4400" dirty="0"/>
              <a:t> </a:t>
            </a:r>
            <a:r>
              <a:rPr lang="en-US" sz="4400" dirty="0"/>
              <a:t>&gt; </a:t>
            </a:r>
            <a:r>
              <a:rPr lang="fr-CA" sz="4400" dirty="0" err="1"/>
              <a:t>v</a:t>
            </a:r>
            <a:r>
              <a:rPr lang="fr-CA" sz="4400" baseline="-25000" dirty="0" err="1"/>
              <a:t>liquide</a:t>
            </a:r>
            <a:r>
              <a:rPr lang="fr-CA" sz="4400" dirty="0"/>
              <a:t> </a:t>
            </a:r>
            <a:r>
              <a:rPr lang="en-US" sz="4400" dirty="0"/>
              <a:t>&gt; </a:t>
            </a:r>
            <a:r>
              <a:rPr lang="fr-CA" sz="4400" dirty="0" err="1"/>
              <a:t>v</a:t>
            </a:r>
            <a:r>
              <a:rPr lang="fr-CA" sz="4400" baseline="-25000" dirty="0" err="1"/>
              <a:t>solide</a:t>
            </a:r>
            <a:r>
              <a:rPr lang="en-US" sz="4400" dirty="0"/>
              <a:t> </a:t>
            </a:r>
            <a:endParaRPr lang="fr-CA" sz="4400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Encre 10"/>
              <p14:cNvContentPartPr/>
              <p14:nvPr/>
            </p14:nvContentPartPr>
            <p14:xfrm>
              <a:off x="1262556" y="5144942"/>
              <a:ext cx="7380720" cy="576360"/>
            </p14:xfrm>
          </p:contentPart>
        </mc:Choice>
        <mc:Fallback xmlns="">
          <p:pic>
            <p:nvPicPr>
              <p:cNvPr id="11" name="Encre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0556" y="5000942"/>
                <a:ext cx="7524360" cy="864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975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5009" y="419102"/>
            <a:ext cx="7704667" cy="604855"/>
          </a:xfrm>
        </p:spPr>
        <p:txBody>
          <a:bodyPr>
            <a:normAutofit fontScale="90000"/>
          </a:bodyPr>
          <a:lstStyle/>
          <a:p>
            <a:r>
              <a:rPr lang="fr-CA" dirty="0"/>
              <a:t>2. La surface de contact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84802" y="1023957"/>
            <a:ext cx="8229600" cy="4461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28" y="4216717"/>
            <a:ext cx="3581400" cy="264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023957"/>
            <a:ext cx="9163050" cy="1876425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96239" y="2679302"/>
            <a:ext cx="7704667" cy="1580278"/>
          </a:xfrm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fr-CA" dirty="0"/>
              <a:t>        de la surface de contact </a:t>
            </a:r>
            <a:r>
              <a:rPr lang="fr-CA" dirty="0">
                <a:sym typeface="Wingdings" panose="05000000000000000000" pitchFamily="2" charset="2"/>
              </a:rPr>
              <a:t>          </a:t>
            </a:r>
            <a:r>
              <a:rPr lang="fr-CA" dirty="0" err="1">
                <a:sym typeface="Wingdings" panose="05000000000000000000" pitchFamily="2" charset="2"/>
              </a:rPr>
              <a:t>nbre</a:t>
            </a:r>
            <a:r>
              <a:rPr lang="fr-CA" dirty="0">
                <a:sym typeface="Wingdings" panose="05000000000000000000" pitchFamily="2" charset="2"/>
              </a:rPr>
              <a:t> de collisions </a:t>
            </a:r>
          </a:p>
          <a:p>
            <a:pPr marL="0" indent="0">
              <a:buNone/>
            </a:pPr>
            <a:r>
              <a:rPr lang="fr-CA" dirty="0">
                <a:sym typeface="Wingdings" panose="05000000000000000000" pitchFamily="2" charset="2"/>
              </a:rPr>
              <a:t>  					vitesse</a:t>
            </a:r>
            <a:endParaRPr lang="fr-CA" dirty="0"/>
          </a:p>
        </p:txBody>
      </p:sp>
      <p:sp>
        <p:nvSpPr>
          <p:cNvPr id="7" name="Flèche vers le haut 6"/>
          <p:cNvSpPr/>
          <p:nvPr/>
        </p:nvSpPr>
        <p:spPr>
          <a:xfrm>
            <a:off x="1370784" y="2969660"/>
            <a:ext cx="365760" cy="535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vers le haut 7"/>
          <p:cNvSpPr/>
          <p:nvPr/>
        </p:nvSpPr>
        <p:spPr>
          <a:xfrm>
            <a:off x="5141595" y="2969659"/>
            <a:ext cx="365760" cy="535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 vers le haut 8"/>
          <p:cNvSpPr/>
          <p:nvPr/>
        </p:nvSpPr>
        <p:spPr>
          <a:xfrm>
            <a:off x="2734679" y="3505236"/>
            <a:ext cx="365760" cy="535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4899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5009" y="419102"/>
            <a:ext cx="7704667" cy="604855"/>
          </a:xfrm>
        </p:spPr>
        <p:txBody>
          <a:bodyPr>
            <a:normAutofit fontScale="90000"/>
          </a:bodyPr>
          <a:lstStyle/>
          <a:p>
            <a:r>
              <a:rPr lang="fr-CA" dirty="0"/>
              <a:t>2. La surface de contact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784802" y="1023957"/>
            <a:ext cx="8229600" cy="4461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628" y="4216717"/>
            <a:ext cx="3581400" cy="264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5" y="1023957"/>
            <a:ext cx="9163050" cy="1876425"/>
          </a:xfrm>
          <a:prstGeom prst="rect">
            <a:avLst/>
          </a:prstGeom>
        </p:spPr>
      </p:pic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896239" y="2679302"/>
            <a:ext cx="7704667" cy="1580278"/>
          </a:xfrm>
          <a:ln w="57150">
            <a:solidFill>
              <a:srgbClr val="FF0000"/>
            </a:solidFill>
          </a:ln>
        </p:spPr>
        <p:txBody>
          <a:bodyPr/>
          <a:lstStyle/>
          <a:p>
            <a:r>
              <a:rPr lang="fr-CA" dirty="0"/>
              <a:t>        de la surface de contact </a:t>
            </a:r>
            <a:r>
              <a:rPr lang="fr-CA" dirty="0">
                <a:sym typeface="Wingdings" panose="05000000000000000000" pitchFamily="2" charset="2"/>
              </a:rPr>
              <a:t>          </a:t>
            </a:r>
            <a:r>
              <a:rPr lang="fr-CA" dirty="0" err="1">
                <a:sym typeface="Wingdings" panose="05000000000000000000" pitchFamily="2" charset="2"/>
              </a:rPr>
              <a:t>nbre</a:t>
            </a:r>
            <a:r>
              <a:rPr lang="fr-CA" dirty="0">
                <a:sym typeface="Wingdings" panose="05000000000000000000" pitchFamily="2" charset="2"/>
              </a:rPr>
              <a:t> de collisions </a:t>
            </a:r>
          </a:p>
          <a:p>
            <a:pPr marL="0" indent="0">
              <a:buNone/>
            </a:pPr>
            <a:r>
              <a:rPr lang="fr-CA" dirty="0">
                <a:sym typeface="Wingdings" panose="05000000000000000000" pitchFamily="2" charset="2"/>
              </a:rPr>
              <a:t>  					vitesse</a:t>
            </a:r>
            <a:endParaRPr lang="fr-CA" dirty="0"/>
          </a:p>
        </p:txBody>
      </p:sp>
      <p:sp>
        <p:nvSpPr>
          <p:cNvPr id="7" name="Flèche vers le haut 6"/>
          <p:cNvSpPr/>
          <p:nvPr/>
        </p:nvSpPr>
        <p:spPr>
          <a:xfrm>
            <a:off x="1370784" y="2969660"/>
            <a:ext cx="365760" cy="535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Flèche vers le haut 7"/>
          <p:cNvSpPr/>
          <p:nvPr/>
        </p:nvSpPr>
        <p:spPr>
          <a:xfrm>
            <a:off x="5141595" y="2969659"/>
            <a:ext cx="365760" cy="535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Flèche vers le haut 8"/>
          <p:cNvSpPr/>
          <p:nvPr/>
        </p:nvSpPr>
        <p:spPr>
          <a:xfrm>
            <a:off x="2734679" y="3505236"/>
            <a:ext cx="365760" cy="5355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Encre 9"/>
              <p14:cNvContentPartPr/>
              <p14:nvPr/>
            </p14:nvContentPartPr>
            <p14:xfrm>
              <a:off x="1482126" y="1816157"/>
              <a:ext cx="5823720" cy="131400"/>
            </p14:xfrm>
          </p:contentPart>
        </mc:Choice>
        <mc:Fallback xmlns="">
          <p:pic>
            <p:nvPicPr>
              <p:cNvPr id="10" name="Encre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0139" y="1670561"/>
                <a:ext cx="5967333" cy="4222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Encre 10"/>
              <p14:cNvContentPartPr/>
              <p14:nvPr/>
            </p14:nvContentPartPr>
            <p14:xfrm>
              <a:off x="8187846" y="1918397"/>
              <a:ext cx="1184760" cy="32760"/>
            </p14:xfrm>
          </p:contentPart>
        </mc:Choice>
        <mc:Fallback xmlns="">
          <p:pic>
            <p:nvPicPr>
              <p:cNvPr id="11" name="Encre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15912" y="1781897"/>
                <a:ext cx="1328269" cy="3054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Encre 11"/>
              <p14:cNvContentPartPr/>
              <p14:nvPr/>
            </p14:nvContentPartPr>
            <p14:xfrm>
              <a:off x="755646" y="2293517"/>
              <a:ext cx="2332800" cy="52560"/>
            </p14:xfrm>
          </p:contentPart>
        </mc:Choice>
        <mc:Fallback xmlns="">
          <p:pic>
            <p:nvPicPr>
              <p:cNvPr id="12" name="Encre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83468" y="2144411"/>
                <a:ext cx="2476796" cy="3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Encre 12"/>
              <p14:cNvContentPartPr/>
              <p14:nvPr/>
            </p14:nvContentPartPr>
            <p14:xfrm>
              <a:off x="3857406" y="2205317"/>
              <a:ext cx="2764800" cy="53280"/>
            </p14:xfrm>
          </p:contentPart>
        </mc:Choice>
        <mc:Fallback xmlns="">
          <p:pic>
            <p:nvPicPr>
              <p:cNvPr id="13" name="Encre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85406" y="2062283"/>
                <a:ext cx="2908440" cy="3389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Encre 13"/>
              <p14:cNvContentPartPr/>
              <p14:nvPr/>
            </p14:nvContentPartPr>
            <p14:xfrm>
              <a:off x="1521006" y="2582957"/>
              <a:ext cx="1413720" cy="45720"/>
            </p14:xfrm>
          </p:contentPart>
        </mc:Choice>
        <mc:Fallback xmlns="">
          <p:pic>
            <p:nvPicPr>
              <p:cNvPr id="14" name="Encre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49061" y="2431817"/>
                <a:ext cx="1557250" cy="3476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Encre 14"/>
              <p14:cNvContentPartPr/>
              <p14:nvPr/>
            </p14:nvContentPartPr>
            <p14:xfrm>
              <a:off x="6946566" y="2206037"/>
              <a:ext cx="1064880" cy="42840"/>
            </p14:xfrm>
          </p:contentPart>
        </mc:Choice>
        <mc:Fallback xmlns="">
          <p:pic>
            <p:nvPicPr>
              <p:cNvPr id="15" name="Encre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74566" y="2066720"/>
                <a:ext cx="1208520" cy="3211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112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459" y="590551"/>
            <a:ext cx="7704667" cy="692330"/>
          </a:xfrm>
        </p:spPr>
        <p:txBody>
          <a:bodyPr>
            <a:normAutofit fontScale="90000"/>
          </a:bodyPr>
          <a:lstStyle/>
          <a:p>
            <a:r>
              <a:rPr lang="fr-CA" dirty="0"/>
              <a:t>3. La concentration des réactifs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55173" y="4222024"/>
            <a:ext cx="7704667" cy="1329826"/>
            <a:chOff x="871475" y="2194560"/>
            <a:chExt cx="7704667" cy="1329826"/>
          </a:xfrm>
        </p:grpSpPr>
        <p:sp>
          <p:nvSpPr>
            <p:cNvPr id="5" name="Espace réservé du contenu 2"/>
            <p:cNvSpPr txBox="1">
              <a:spLocks/>
            </p:cNvSpPr>
            <p:nvPr/>
          </p:nvSpPr>
          <p:spPr>
            <a:xfrm>
              <a:off x="871475" y="2194560"/>
              <a:ext cx="7704667" cy="1329826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8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dirty="0"/>
                <a:t>     de la [   ]  </a:t>
              </a:r>
              <a:r>
                <a:rPr lang="fr-CA" dirty="0">
                  <a:sym typeface="Wingdings" panose="05000000000000000000" pitchFamily="2" charset="2"/>
                </a:rPr>
                <a:t>        </a:t>
              </a:r>
              <a:r>
                <a:rPr lang="fr-CA" dirty="0" err="1">
                  <a:sym typeface="Wingdings" panose="05000000000000000000" pitchFamily="2" charset="2"/>
                </a:rPr>
                <a:t>nbre</a:t>
              </a:r>
              <a:r>
                <a:rPr lang="fr-CA" dirty="0">
                  <a:sym typeface="Wingdings" panose="05000000000000000000" pitchFamily="2" charset="2"/>
                </a:rPr>
                <a:t> de particules          possibilités des collisions           vitesse </a:t>
              </a:r>
              <a:endParaRPr lang="fr-CA" dirty="0"/>
            </a:p>
          </p:txBody>
        </p:sp>
        <p:sp>
          <p:nvSpPr>
            <p:cNvPr id="6" name="Flèche vers le haut 5"/>
            <p:cNvSpPr/>
            <p:nvPr/>
          </p:nvSpPr>
          <p:spPr>
            <a:xfrm>
              <a:off x="1187967" y="2398412"/>
              <a:ext cx="365760" cy="5355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Flèche vers le haut 8"/>
            <p:cNvSpPr/>
            <p:nvPr/>
          </p:nvSpPr>
          <p:spPr>
            <a:xfrm>
              <a:off x="3511354" y="2859473"/>
              <a:ext cx="365760" cy="5355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Flèche vers le haut 9"/>
            <p:cNvSpPr/>
            <p:nvPr/>
          </p:nvSpPr>
          <p:spPr>
            <a:xfrm>
              <a:off x="6200502" y="2384056"/>
              <a:ext cx="365760" cy="5355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Flèche vers le haut 10"/>
            <p:cNvSpPr/>
            <p:nvPr/>
          </p:nvSpPr>
          <p:spPr>
            <a:xfrm>
              <a:off x="3041092" y="2398413"/>
              <a:ext cx="365760" cy="5355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9" y="1300698"/>
            <a:ext cx="9144000" cy="2819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Encre 15"/>
              <p14:cNvContentPartPr/>
              <p14:nvPr/>
            </p14:nvContentPartPr>
            <p14:xfrm>
              <a:off x="0" y="2497336"/>
              <a:ext cx="2823840" cy="171360"/>
            </p14:xfrm>
          </p:contentPart>
        </mc:Choice>
        <mc:Fallback xmlns="">
          <p:pic>
            <p:nvPicPr>
              <p:cNvPr id="16" name="Encre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72000" y="2353336"/>
                <a:ext cx="2967480" cy="45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28664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6459" y="590551"/>
            <a:ext cx="7704667" cy="692330"/>
          </a:xfrm>
        </p:spPr>
        <p:txBody>
          <a:bodyPr>
            <a:normAutofit fontScale="90000"/>
          </a:bodyPr>
          <a:lstStyle/>
          <a:p>
            <a:r>
              <a:rPr lang="fr-CA" dirty="0"/>
              <a:t>3. La concentration des réactifs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55173" y="4222024"/>
            <a:ext cx="7704667" cy="1329826"/>
            <a:chOff x="871475" y="2194560"/>
            <a:chExt cx="7704667" cy="1329826"/>
          </a:xfrm>
        </p:grpSpPr>
        <p:sp>
          <p:nvSpPr>
            <p:cNvPr id="5" name="Espace réservé du contenu 2"/>
            <p:cNvSpPr txBox="1">
              <a:spLocks/>
            </p:cNvSpPr>
            <p:nvPr/>
          </p:nvSpPr>
          <p:spPr>
            <a:xfrm>
              <a:off x="871475" y="2194560"/>
              <a:ext cx="7704667" cy="1329826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8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dirty="0"/>
                <a:t>     de la [   ]  </a:t>
              </a:r>
              <a:r>
                <a:rPr lang="fr-CA" dirty="0">
                  <a:sym typeface="Wingdings" panose="05000000000000000000" pitchFamily="2" charset="2"/>
                </a:rPr>
                <a:t>        </a:t>
              </a:r>
              <a:r>
                <a:rPr lang="fr-CA" dirty="0" err="1">
                  <a:sym typeface="Wingdings" panose="05000000000000000000" pitchFamily="2" charset="2"/>
                </a:rPr>
                <a:t>nbre</a:t>
              </a:r>
              <a:r>
                <a:rPr lang="fr-CA" dirty="0">
                  <a:sym typeface="Wingdings" panose="05000000000000000000" pitchFamily="2" charset="2"/>
                </a:rPr>
                <a:t> de particules          possibilités des collisions           vitesse </a:t>
              </a:r>
              <a:endParaRPr lang="fr-CA" dirty="0"/>
            </a:p>
          </p:txBody>
        </p:sp>
        <p:sp>
          <p:nvSpPr>
            <p:cNvPr id="6" name="Flèche vers le haut 5"/>
            <p:cNvSpPr/>
            <p:nvPr/>
          </p:nvSpPr>
          <p:spPr>
            <a:xfrm>
              <a:off x="1187967" y="2398412"/>
              <a:ext cx="365760" cy="5355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Flèche vers le haut 8"/>
            <p:cNvSpPr/>
            <p:nvPr/>
          </p:nvSpPr>
          <p:spPr>
            <a:xfrm>
              <a:off x="3511354" y="2859473"/>
              <a:ext cx="365760" cy="5355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Flèche vers le haut 9"/>
            <p:cNvSpPr/>
            <p:nvPr/>
          </p:nvSpPr>
          <p:spPr>
            <a:xfrm>
              <a:off x="6200502" y="2384056"/>
              <a:ext cx="365760" cy="5355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Flèche vers le haut 10"/>
            <p:cNvSpPr/>
            <p:nvPr/>
          </p:nvSpPr>
          <p:spPr>
            <a:xfrm>
              <a:off x="3041092" y="2398413"/>
              <a:ext cx="365760" cy="5355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9" y="1300698"/>
            <a:ext cx="9144000" cy="2819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Encre 13"/>
              <p14:cNvContentPartPr/>
              <p14:nvPr/>
            </p14:nvContentPartPr>
            <p14:xfrm>
              <a:off x="4244040" y="2200696"/>
              <a:ext cx="5147280" cy="99720"/>
            </p14:xfrm>
          </p:contentPart>
        </mc:Choice>
        <mc:Fallback xmlns="">
          <p:pic>
            <p:nvPicPr>
              <p:cNvPr id="14" name="Encre 1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72050" y="2055119"/>
                <a:ext cx="5290900" cy="390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Encre 15"/>
              <p14:cNvContentPartPr/>
              <p14:nvPr/>
            </p14:nvContentPartPr>
            <p14:xfrm>
              <a:off x="0" y="2497336"/>
              <a:ext cx="2823840" cy="171360"/>
            </p14:xfrm>
          </p:contentPart>
        </mc:Choice>
        <mc:Fallback xmlns="">
          <p:pic>
            <p:nvPicPr>
              <p:cNvPr id="16" name="Encre 1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72000" y="2353336"/>
                <a:ext cx="296748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Encre 16"/>
              <p14:cNvContentPartPr/>
              <p14:nvPr/>
            </p14:nvContentPartPr>
            <p14:xfrm>
              <a:off x="4101480" y="2468536"/>
              <a:ext cx="4129200" cy="172080"/>
            </p14:xfrm>
          </p:contentPart>
        </mc:Choice>
        <mc:Fallback xmlns="">
          <p:pic>
            <p:nvPicPr>
              <p:cNvPr id="17" name="Encre 1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29599" y="2325731"/>
                <a:ext cx="4272602" cy="4573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Encre 17"/>
              <p14:cNvContentPartPr/>
              <p14:nvPr/>
            </p14:nvContentPartPr>
            <p14:xfrm>
              <a:off x="463320" y="2970736"/>
              <a:ext cx="4610880" cy="103320"/>
            </p14:xfrm>
          </p:contentPart>
        </mc:Choice>
        <mc:Fallback xmlns="">
          <p:pic>
            <p:nvPicPr>
              <p:cNvPr id="18" name="Encre 17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1314" y="2814781"/>
                <a:ext cx="4754531" cy="4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Encre 18"/>
              <p14:cNvContentPartPr/>
              <p14:nvPr/>
            </p14:nvContentPartPr>
            <p14:xfrm>
              <a:off x="5980680" y="2894056"/>
              <a:ext cx="3189600" cy="90000"/>
            </p14:xfrm>
          </p:contentPart>
        </mc:Choice>
        <mc:Fallback xmlns="">
          <p:pic>
            <p:nvPicPr>
              <p:cNvPr id="19" name="Encre 1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908696" y="2752324"/>
                <a:ext cx="3333208" cy="373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Encre 19"/>
              <p14:cNvContentPartPr/>
              <p14:nvPr/>
            </p14:nvContentPartPr>
            <p14:xfrm>
              <a:off x="5179320" y="3223456"/>
              <a:ext cx="2160720" cy="130680"/>
            </p14:xfrm>
          </p:contentPart>
        </mc:Choice>
        <mc:Fallback xmlns="">
          <p:pic>
            <p:nvPicPr>
              <p:cNvPr id="20" name="Encre 1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107320" y="3084435"/>
                <a:ext cx="2304360" cy="408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Encre 20"/>
              <p14:cNvContentPartPr/>
              <p14:nvPr/>
            </p14:nvContentPartPr>
            <p14:xfrm>
              <a:off x="258840" y="3634936"/>
              <a:ext cx="3705840" cy="157320"/>
            </p14:xfrm>
          </p:contentPart>
        </mc:Choice>
        <mc:Fallback xmlns="">
          <p:pic>
            <p:nvPicPr>
              <p:cNvPr id="21" name="Encre 20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6868" y="3486170"/>
                <a:ext cx="3849424" cy="45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176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44059" y="190501"/>
            <a:ext cx="7704667" cy="692330"/>
          </a:xfrm>
        </p:spPr>
        <p:txBody>
          <a:bodyPr>
            <a:normAutofit fontScale="90000"/>
          </a:bodyPr>
          <a:lstStyle/>
          <a:p>
            <a:r>
              <a:rPr lang="fr-CA" dirty="0"/>
              <a:t>3. La concentration des réactifs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95438" y="3095625"/>
            <a:ext cx="10272889" cy="3332816"/>
          </a:xfrm>
        </p:spPr>
        <p:txBody>
          <a:bodyPr/>
          <a:lstStyle/>
          <a:p>
            <a:endParaRPr lang="fr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46" y="2452996"/>
            <a:ext cx="6683471" cy="3975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e 11"/>
          <p:cNvGrpSpPr/>
          <p:nvPr/>
        </p:nvGrpSpPr>
        <p:grpSpPr>
          <a:xfrm>
            <a:off x="876647" y="1041966"/>
            <a:ext cx="7704667" cy="1329826"/>
            <a:chOff x="871475" y="2194560"/>
            <a:chExt cx="7704667" cy="1329826"/>
          </a:xfrm>
        </p:grpSpPr>
        <p:sp>
          <p:nvSpPr>
            <p:cNvPr id="5" name="Espace réservé du contenu 2"/>
            <p:cNvSpPr txBox="1">
              <a:spLocks/>
            </p:cNvSpPr>
            <p:nvPr/>
          </p:nvSpPr>
          <p:spPr>
            <a:xfrm>
              <a:off x="871475" y="2194560"/>
              <a:ext cx="7704667" cy="1329826"/>
            </a:xfrm>
            <a:prstGeom prst="rect">
              <a:avLst/>
            </a:prstGeom>
            <a:ln w="57150">
              <a:solidFill>
                <a:srgbClr val="FF0000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20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8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6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/>
                <a:buChar char="•"/>
                <a:defRPr sz="14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CA" dirty="0"/>
                <a:t>     de la [   ]  </a:t>
              </a:r>
              <a:r>
                <a:rPr lang="fr-CA" dirty="0">
                  <a:sym typeface="Wingdings" panose="05000000000000000000" pitchFamily="2" charset="2"/>
                </a:rPr>
                <a:t>        </a:t>
              </a:r>
              <a:r>
                <a:rPr lang="fr-CA" dirty="0" err="1">
                  <a:sym typeface="Wingdings" panose="05000000000000000000" pitchFamily="2" charset="2"/>
                </a:rPr>
                <a:t>nbre</a:t>
              </a:r>
              <a:r>
                <a:rPr lang="fr-CA" dirty="0">
                  <a:sym typeface="Wingdings" panose="05000000000000000000" pitchFamily="2" charset="2"/>
                </a:rPr>
                <a:t> de particules          possibilités des collisions           vitesse </a:t>
              </a:r>
              <a:endParaRPr lang="fr-CA" dirty="0"/>
            </a:p>
          </p:txBody>
        </p:sp>
        <p:sp>
          <p:nvSpPr>
            <p:cNvPr id="6" name="Flèche vers le haut 5"/>
            <p:cNvSpPr/>
            <p:nvPr/>
          </p:nvSpPr>
          <p:spPr>
            <a:xfrm>
              <a:off x="1187967" y="2398412"/>
              <a:ext cx="365760" cy="5355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9" name="Flèche vers le haut 8"/>
            <p:cNvSpPr/>
            <p:nvPr/>
          </p:nvSpPr>
          <p:spPr>
            <a:xfrm>
              <a:off x="3511354" y="2859473"/>
              <a:ext cx="365760" cy="5355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0" name="Flèche vers le haut 9"/>
            <p:cNvSpPr/>
            <p:nvPr/>
          </p:nvSpPr>
          <p:spPr>
            <a:xfrm>
              <a:off x="6200502" y="2384056"/>
              <a:ext cx="365760" cy="5355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1" name="Flèche vers le haut 10"/>
            <p:cNvSpPr/>
            <p:nvPr/>
          </p:nvSpPr>
          <p:spPr>
            <a:xfrm>
              <a:off x="3041092" y="2398413"/>
              <a:ext cx="365760" cy="535577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</p:spTree>
    <p:extLst>
      <p:ext uri="{BB962C8B-B14F-4D97-AF65-F5344CB8AC3E}">
        <p14:creationId xmlns:p14="http://schemas.microsoft.com/office/powerpoint/2010/main" val="3201399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Parallaxe</Template>
  <TotalTime>125</TotalTime>
  <Words>329</Words>
  <Application>Microsoft Office PowerPoint</Application>
  <PresentationFormat>Grand écran</PresentationFormat>
  <Paragraphs>38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9" baseType="lpstr">
      <vt:lpstr>Arial</vt:lpstr>
      <vt:lpstr>Corbel</vt:lpstr>
      <vt:lpstr>Parallaxe</vt:lpstr>
      <vt:lpstr>Chapitre 6: Vitesse de réaction</vt:lpstr>
      <vt:lpstr>1. La nature des réactifs</vt:lpstr>
      <vt:lpstr>1. La nature des réactifs</vt:lpstr>
      <vt:lpstr>1. La nature des réactifs</vt:lpstr>
      <vt:lpstr>2. La surface de contact</vt:lpstr>
      <vt:lpstr>2. La surface de contact</vt:lpstr>
      <vt:lpstr>3. La concentration des réactifs</vt:lpstr>
      <vt:lpstr>3. La concentration des réactifs</vt:lpstr>
      <vt:lpstr>3. La concentration des réactifs</vt:lpstr>
      <vt:lpstr>Suite prochain cours  (facteurs #4 et #5)</vt:lpstr>
      <vt:lpstr>4. La température du système </vt:lpstr>
      <vt:lpstr>4. La température du système </vt:lpstr>
      <vt:lpstr>5. L’effet d’un catalyseur</vt:lpstr>
      <vt:lpstr>Présentation PowerPoint</vt:lpstr>
      <vt:lpstr>Présentation PowerPoint</vt:lpstr>
      <vt:lpstr>Exercices p.274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6: Vitesse de réaction</dc:title>
  <dc:creator>Cayouette-Neves Maité</dc:creator>
  <cp:lastModifiedBy>Cayouette-Neves Maité</cp:lastModifiedBy>
  <cp:revision>18</cp:revision>
  <dcterms:created xsi:type="dcterms:W3CDTF">2018-01-22T01:30:56Z</dcterms:created>
  <dcterms:modified xsi:type="dcterms:W3CDTF">2021-01-26T16:02:24Z</dcterms:modified>
</cp:coreProperties>
</file>