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8:41.3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10656 5548 1005 0,'-22'1'361'0,"13"-4"-261"16,3 3-57-16,8 0-16 16,1 2 19-16,-3-2-15 15,6 0-1-15,20 3 15 0,39 9-3 16,-29-12 8-16,3 0 9 16,6-3 2-16,2-4-2 15,8 6-6-15,6 0-4 16,17-1-10-16,8 3-5 15,8-3-7-15,12 3-1 16,-3-1-6-16,7 2-3 16,2-1-7-16,0-1-3 0,5 6-2 15,-5-4 0-15,2 9 3 16,-4 6 3-16,-10-4 3 16,0 0 1-1,-10 5-4-15,4-6-2 0,2 3-3 16,-5 3-2-16,4-2 0 15,-6-1 0-15,-6-4-1 16,-3-3 0-16,-7-1 1 16,-7 3 2-16,-3 0 0 15,-6-3-1-15,-2 0 0 16,-3-3-1-16,-11 0 0 16,-5-1 0-16,-16-3 2 15,-5 0 1-15,-11-3 3 16,-2 1 0-16,-6-4 8 15,-5-3 1-15,-7 2-1 16,-3 0-1-16,-8 2-8 16,-8-2-5-16,-1 5-4 0,-4-2 0 15,3-1 0-15,-3 2-1 16,-8-6 0-16,-1 2 0 16,-23-1 0-16,0 4 0 15,-15-1-1-15,-6-1 0 16,-6 0 1-16,-4-2-1 15,-9 4 0-15,-2 0-1 16,-1-1-13-16,-15 2 0 16,-5-4 0-16,0-2 3 15,-7 1 13-15,16-5 0 16,13 9 2-16,8-1 0 0,20 5 0 16,6 4-1-16,14-4 0 15,10 1-1-15,16-1 0 16,12 0 0-16,19 0-3 15,9-1 0-15,20-2-1 16,11-1 0-16,21 0 2 16,9 1-1-16,24 3 1 15,11 5 0-15,19 2 1 16,12-1 1-16,21 5 2 16,7-1 2-16,23 3-1 15,3 3 0-15,7-6-2 16,4-1 0-16,-11 4-1 15,1-1 0-15,-24 3 1 16,-19 1 1-16,-26 0 3 16,-19 2 1-16,-30 0 0 15,-15-1 0-15,-22 2 0 0,-7-4 1 16,-23-2 29-16,-6-3-25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9:59.533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15725 17286 320 0,'-34'-67'191'0,"34"65"16"15,2 2-55-15,-2-6-21 16,0 6-8-16,0 0-22 16,0 0-7-16,0 0-7 15,0-1-4-15,6-1-20 16,1-1-14-16,4-1-20 15,9-1-7-15,23-5-10 16,-28 8-1-16,1-1-7 16,3-1-1-16,11 4-1 15,4-3-2-15,3-1 1 16,2 3-1-16,7-5 0 16,2 3 0-16,2 0 0 15,3-2 0-15,2 7 0 16,2-5 0-16,4 7 0 15,-1-2-1-15,3-1 1 0,-2 3 0 16,5 0 0-16,3 4 0 16,-4-5 0-16,7 5 0 15,-4-8 0-15,-2-6 1 16,2 4 0-16,-6-6-1 16,3 6 0-16,-2 2 0 0,2 0 1 15,1 0-1-15,-6-1 0 16,2-5 0-16,0 5 0 15,0 1 0-15,3-2 0 16,2 7 0-16,5-3 0 16,3 3 0-16,8-5-1 15,-3-4 1-15,3 3 0 16,5-5 0-16,-2 5 0 16,6 1 0-16,1 0 0 15,-8 0-1-15,11 2 1 16,0 2 0-16,-2-5 0 15,1 1 0-15,-2-6 0 16,-13-1 1-16,5 1 0 16,-2-3 0-16,-7 0-1 15,4-1 1-15,-8 6-1 16,-5-1 0-16,-2 3 1 16,1 1-1-16,1 1 0 15,3-1 0-15,-1 1 0 16,1 2 0-16,2-1-1 0,6 1 1 15,2 3 0-15,9-3 0 16,0 2-1-16,-3-3 1 16,11 4-1-16,-4-4 1 15,7 2 0-15,2 4 0 16,-8-5 0-16,6 1 0 16,-4-1 0-16,0-7 0 0,2 3 0 15,-8 2 0-15,1 0 0 16,-4 2 0-16,-4 2 1 15,-2-3-1-15,-11 1 0 16,3 3 1-16,-9 1-1 16,-5 1 0-16,0-3-1 15,-7-1 6-15,1-1 18 16,2 1 6-16,-2 7 7 16,-1-2-8-16,-1 5-15 15,-1 0-4-15,-12-4-1 16,-4 1 0-16,-15-2-5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00.499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3128 17909 1088 0,'-56'-18'379'0,"61"17"-337"15,7 1-33-15,9 3-9 16,5-1 0-16,12 4 2 15,4-3 4-15,8 2 14 16,1 5 10-16,3-4 24 16,1 2 12-16,9-6 8 15,5 0-6-15,6 0-21 16,5-2-12-16,-5 0-18 16,3-6-5-16,0 0 3 15,1-2 3-15,2-1 7 16,-3 1 6-16,-2-8-1 15,-4 3-1-15,-1-2-5 16,-5-4 0-16,-3 13-2 16,2 0 0-16,-7 3 0 15,1 6-2-15,-5-6 0 16,-2 1 0-16,-1-4 0 0,-1 1-2 16,-8 0-3-16,-3-8-2 15,-9 6-4-15,-2 4-2 16,-4-3 10-16,-3 6 4 15,-4-4 1-15,-2-4 0 16,-3 3-11-16,4-3-4 16,-4 8-3-16,-2 3-1 15,1 0-1-15,-1 0 0 0,0 1 0 16,4-8-1-16,-7 4 10 16,-1 1-26-16,-4 4 14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08.528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17995 14781 1251 0,'9'-58'482'0,"-4"73"-305"16,2 9-46-16,6 15 24 0,1 7-13 16,-2 16-40-16,-1 12-7 15,-1 13-15-15,-4 0-17 16,4 5-19-16,3-4-12 16,0-12-18-16,-2 2-16 15,-2-18-63-15,-3-13-36 16,-2-13 428-16,-1-15-280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08.833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17833 14636 970 0,'5'-71'409'0,"20"-2"-208"15,13 5-80-15,17 5-65 16,11 4 6-16,2 9-20 16,2 8-5-16,5 20 2 15,-8 5 3-15,-2 25 1 16,-5 13-3-16,-20 24-20 16,-9 16-8-16,-19 15-6 15,-12 10 5-15,-29 9 28 16,-5 1 22-16,-19-9 43 15,-10-13 16-15,5-23-5 0,3-14-20 16,1-29-41-16,13-4-18 16,9-16-41-16,-1-10 346 15,21-5-259-15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09.120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18749 14837 2212 0,'-1'-1'747'0,"0"0"-713"15,0 1-30-15,0 0 3 16,0 0 3-16,0 0-26 16,1 0 71-16,0 0-45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10.729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19194 14202 1203 0,'-13'-21'410'0,"20"-12"-377"15,9 4 1-15,14-12 23 16,5-1 8-16,6-5 14 16,11-2-9-16,8 13-13 15,-2-4-5-15,13 18-23 16,-9 9-10-16,1 13-14 16,0 7-2-16,-15 18-2 15,-2 12-1-15,-25 11-2 16,-14 9 1-16,-18 14 0 15,-12 8 0-15,-19 9 1 16,-12 0 1-16,-10-4 2 16,1-3 3-16,2-13 14 15,9 1 10-15,4-18 6 16,4-6 0-16,10-12 8 0,6-5-5 16,16-6-1-16,7-1-3 15,13-5-16-15,7-1-2 16,13-5 0-16,8 0 4 15,14-10 9-15,10-3-1 16,6-7-3-16,1-4-4 16,-8 4-37-16,-5 2-26 15,-2 4-61-15,-7-3-39 16,-3 3 87-16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11.509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20699 14142 1157 0,'37'-140'394'0,"-58"110"-346"16,-3 0 8-16,-4 3-5 15,-3-3 11-15,0 9-8 16,1 4-1-16,5 15 0 15,-4 2-5-15,2 15-11 16,-4 4-2-16,1 11 9 16,7 8 3-16,5 11 4 15,4 4-3-15,9-1-15 16,6 4-8-16,13-10-12 16,8-1-4-16,8-9-4 15,4-11-1-15,5-12-1 16,-2-8-1-16,-2-10 0 15,-2-3-1-15,-5-7 1 16,0-5-1-16,-5-6 1 16,1-2 1-16,-4-2-1 15,-2 4 1-15,-4 2 0 16,-1 0 0-16,-4 3-1 0,-1 3 1 16,0 7-1-16,0 4-1 15,-2 5-1-15,-1-2 2 16,-2 16 15-16,0 6 11 15,1 27 21-15,-4 9 6 16,1 20 2-16,0 2-5 16,2 1-15-16,3 5-8 15,0-16-15-15,2 0-5 16,4-20 1-16,0-13-13 16,0-11-55-16,-1-12-9 15,-4-14 30-15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12.194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21705 14058 888 0,'-4'-47'325'0,"0"5"-220"16,-7 1-19-16,-12-5 16 16,1 3 30-16,-2 0-13 15,-5 9-21-15,1 8-9 16,-2 11-24-16,-6 5-16 15,1 10-21-15,1 8-8 16,-6 8-3-16,1 10 12 16,1 15 20-16,2 5 9 15,11 14 6-15,6-2-11 16,17-4-21-16,6-6-11 0,16-7-12 16,7-4-2-16,9-5-4 15,4-6 1-15,2-6-3 16,-3-5-1-16,6-6-4 15,3-1-5-15,2-5-21 16,-2-6-12-16,-13-8-6 16,0-4 3-16,-13-7 22 15,-4-1 12-15,-5-2 12 16,-4 0 2-16,-5 5 1 16,-2 6-1-16,-3 5 5 15,-4 2 3-15,0 2 5 16,-2 2-1-16,1 4-4 15,-1 0-4-15,5 6-6 16,-1 0 1-16,3 4-1 16,1 8 1-16,-1 9 6 0,-2 9 8 15,0 20 12-15,-2 11 5 16,3 8 9-16,-2 0-2 16,3 0-4-16,0-3-4 15,1-4-11-15,4 1-7 16,-3-11-5-16,-3-11-2 15,-3-8-2-15,2-3-1 16,-3-5-12-16,5 5 13 16,-4-7-5-16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54:26.20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2518 14472 895 0,'-49'100'323'0,"49"-89"-254"15,2-2-62-15,7-1-1 16,-4-3 1-16,-2-4 7 15,3 2 8-15,-4-3 26 16,-2 0 17-16,0 0 16 16,0-1 0-16,3-1-20 15,2-5-16-15,10-16-25 16,29-29-7-16,-29 23-9 16,-1-2-2-16,-4-3 1 15,3 1-1-15,-1-3 2 16,-3-2 1-16,1-2-1 15,1 0 1-15,-5-4-1 16,4 5 0-16,-5 2-1 16,0 2 0-16,0 10 3 15,-2 4 5-15,-3 8 8 16,0 5 3-16,-2 7-1 0,1 3-6 16,-3-1-7-16,3-1-3 15,0 0 1-15,0 0 1 16,0 0 1-16,-1 0-1 15,0 7 0-15,-5 4-2 16,-1 1 0-16,-30 31 1 16,31-19 2-16,-3 1-1 15,4 9 2-15,0 8-1 16,1 5 0-16,1 5 2 0,2 5 8 16,2-4 3-16,1 3 0 15,5-1-2-15,-3-12-11 16,4 2-3-16,-1-14-16 15,0-10-36-15,2-13-111 16,2-13-46-16,3-18 111 16</inkml:trace>
  <inkml:trace contextRef="#ctx0" brushRef="#br0" timeOffset="437.91">2772 13676 1321 0,'23'-53'452'0,"-33"66"-421"16,-3-5-29-16,6 4-1 15,0-3 1-15,2-3 0 16,0-2 1-16,3-4-2 16,-2-2-3-16,0 1-8 15,3 0-9-15,0 0-54 16,1-1-43-16,0 1-264 16,0 0 248-16</inkml:trace>
  <inkml:trace contextRef="#ctx0" brushRef="#br0" timeOffset="1347.33">2917 13953 794 0,'2'2'305'0,"-2"9"-238"16,2 3 0-16,-4 13-18 16,5 6-7-16,-4 14 4 15,-2 6-3-15,0 8 10 16,-2 5-3-16,3 4 10 16,-2-4 2-16,2-9-2 15,0-7 4-15,2-21-11 16,0-7-5-16,0-15-17 15,1-6-9-15,-7-13-11 16,7-7-2-16,-1-17-9 0,-4-6-1 16,4-6-4-16,-5-3 1 15,7 5 1-15,4 0 2 16,2 7 0-16,1 0 0 16,1 1 0-16,0 1-1 15,5 3-1-15,2 3-1 16,1 8-1-16,1 5 1 15,-1 10 0-15,-2 4 0 0,-1 10 2 16,0 7 0-16,1 8 1 16,-1 8 1-1,1 12-1-15,-2 2 1 0,0 6 0 16,1-1 1-16,-5 2 0 16,0-2 1-16,-5-3-1 15,-4-2 1-15,-1-5 0 16,-2-8 0-16,2-12 0 15,-1-3 0-15,3-15 1 16,-2-8-1-16,3-10 1 16,0-8-1-16,-2-8-2 15,6 0 0-15,-3-7-2 16,2-3-6-16,3-1-5 16,3-2-6-16,4 1-5 15,1 0 3-15,6 5 4 16,-8 2 7-16,7 15 7 0,-1 4 2 15,-6 12 1-15,7 11 0 16,-14 9 0-16,0 11 0 16,-2 17 2-16,-4 8-1 15,0 12 1-15,2 0 2 16,-4-6 2-16,-4-7 0 16,2-9-2-16,-1-4-4 15,3-11-64-15,-1-8-34 0,2-9-138 16,-2-10-183-16,3-5 279 15</inkml:trace>
  <inkml:trace contextRef="#ctx0" brushRef="#br0" timeOffset="1897.93">3811 14074 997 0,'0'-11'410'16,"-9"-2"-178"-16,-2 3-230 15,-6-4-2-15,-4 7 0 16,1 6 0-16,-5 3 0 0,0 1 0 16,0 12 4-1,-1 3 6-15,4 11 20 0,1 9 6 16,0 7 6-16,4 5-2 15,2 9-8-15,6 3-2 16,8-4-10-16,2-5-4 16,8-13-11-16,2-8-4 15,5-20-1-15,2-8 0 16,3-18-4-16,1-12-11 16,3-7-8-16,-1-7 1 0,-3-6 5 15,-1-2 11-15,-4-4 8 16,0 6 1-16,-3 3 0 15,-2 2-1-15,-5 11-1 16,-3 4 1-16,0 14 1 16,-3 6 4-16,-1 9 7 15,-1 6 2-15,-2 6 4 16,-1 2 2-16,-1 12 0 16,0 3-1-16,2 14-6 15,-2 3-4-15,2 8-7 16,-1-2-2-16,2-1-3 15,0-1-9-15,7-16-45 16,3-6-26-16,1-20-72 16,6-5-29-16,-2-13-95 15,7-9 168-15</inkml:trace>
  <inkml:trace contextRef="#ctx0" brushRef="#br0" timeOffset="2797.04">4144 14183 447 0,'14'-19'260'16,"-9"-2"3"-16,-2-4-113 15,-7 1-42-15,-5 2-27 16,-5 6-46-16,-3 4-11 16,-5 16-11-16,0 5 3 15,-3 17 24-15,0 10 11 0,2 8 8 16,3 0 1-16,6-3-24 15,8 1-12-15,11-15-12 16,3-2-5-16,9-10-3 16,-1-12 0-16,4 1 2 15,2-7-1-15,-4-9 1 16,-1-2 1-16,-3-14-1 16,-2-4 0-16,-2 3 0 15,-2 1 0-15,-1 3 0 16,-3 5-1-16,-3 4 0 15,-1 2-2-15,0 9-1 16,2-1-2-16,-1 6 0 16,-1 0-1-16,0 0 1 15,0 0 3-15,4 23 1 16,7 36 1-16,-4-19-3 16,0 7 0-16,1 11 0 15,4 7 1-15,-5 7 0 16,-2 5 2-16,-5 2-3 0,-4-2 1 15,-8-8-1-15,-1-3 11 16,-11-5 20-16,-6-7 4 16,-4-12 10-16,-4-15-9 15,-3-22-9-15,2-11-1 16,-1-19-1-16,-1-10-1 16,8-3-4-16,3-2-3 15,14 6-9-15,2 4-4 0,14 5-6 16,6 0-5-1,13 4 1-15,9-2-1 0,12-5 3 16,9-3 2-16,4-9 0 16,13-3 2-16,0-5 1 15,4-2 3-15,-2-4 0 16,-5 1 0-16,-4-2-1 16,-6-2-2-16,-6 2-2 15,-4 2 0-15,-13 3-1 16,-4 6 0-16,-13 10 2 15,-5 5 0-15,-11 8 3 16,-4 5 1-16,-7 10-3 16,-7 4-2-16,1 12-1 15,-4 9-1-15,-3 7 2 16,2 5 3-16,2 7 8 0,-3-1 6 16,13 13 15-1,-1 0 3-15,13 5 3 0,9-3-4 16,5-6-13-16,4-7-5 15,9-14-11-15,4 1-2 16,6-18-4-16,7-7-1 16,-5-11-19-16,1-5-20 15,-4-7-56-15,-7-1-51 16,-7-4 90-16</inkml:trace>
  <inkml:trace contextRef="#ctx0" brushRef="#br0" timeOffset="4513.76">5215 13666 904 0,'-15'2'305'16,"9"1"-296"-16,1-2-5 15,3 0 10-15,2-1 13 16,0 0 33-16,2 0 11 15,19 2 11-15,36 6 0 0,-26-8-7 16,2-5-4-16,12 3-10 16,-3-2-11-16,1-1-18 15,-2 2-7-15,-8-1-9 16,1 0-4-16,-8 3-3 16,-4 1-1-16,-9-2-2 15,-6 2 0-15,-6 2-1 16,-1 2 1-16,-8 4 1 15,-1 4 0-15,-9 0-2 16,0 6 1-16,-5 6 0 16,-3 2 2-16,0 13 0 15,1 1 2-15,0 3 1 16,1 1-2-16,5 14 1 16,-1 2 0-16,3 3 13 15,2 2 5-15,3-12 2 16,2-6-3-16,7-9-14 15,-1-5-10-15,5-9-26 0,-1-6-26 16,2-10-86-16,6-5-43 16,-8-14 106-16</inkml:trace>
  <inkml:trace contextRef="#ctx0" brushRef="#br0" timeOffset="4799.3">5153 14034 1492 0,'-50'84'553'0,"66"-74"-408"15,8-2-121-15,10-5-25 16,-1-3 0-16,4-1 0 15,-2-4-2-15,4-2-14 16,1-1-14-16,-5-2-32 16,2 3-13-16,-11-1-7 15,-3 2-30-15,0 6-60 16,0 2-52-16,2 6 130 16</inkml:trace>
  <inkml:trace contextRef="#ctx0" brushRef="#br0" timeOffset="5062.59">5651 14274 1655 0,'11'16'561'16,"-5"-9"-559"-16,1 1-38 0,-3-5-55 16,-4-3-31-16,3 3-65 15,-3-3-52-15,0-2-14 16,-1 1 18-16,-1 0 0 16,2 0 156-16</inkml:trace>
  <inkml:trace contextRef="#ctx0" brushRef="#br0" timeOffset="5346.11">5850 13719 1542 0,'-1'0'524'15,"0"30"-493"-15,-6 32-29 16,7-19 2-16,7 5-1 16,-7 5-1-16,5 11 0 15,-3-2 1-15,-5 0 1 16,0-4 0-16,-6-11 1 16,2-4-2-16,2-5-1 15,0-11-9-15,7-2-14 0,-5-19-89 16,4-8-58-16,6-11 100 15</inkml:trace>
  <inkml:trace contextRef="#ctx0" brushRef="#br0" timeOffset="6235.75">6024 14268 1341 0,'-16'44'485'16,"18"-42"-376"-16,-2-1-103 15,4 4-1-15,-4-5-20 16,-1 0-32-16,-1 0-165 15,1 0-241-15,0 0 288 16</inkml:trace>
  <inkml:trace contextRef="#ctx0" brushRef="#br0" timeOffset="6814.61">6871 13753 875 0,'2'0'379'0,"-7"-4"-111"15,-3 8-272 1,-1 1-2-16,-16 7 4 0,-2 5 2 16,-9 6 21-16,-1 5 15 15,-1 8 28-15,1 4 10 16,0 11 1-16,-5 9-5 15,2 15-21-15,0 9-11 16,6 7-15-16,7 2-8 16,11-3-9-16,11-6-11 0,10-13-21 15,9-14-20-15,8-18-66 16,-2-10-18-16,8-16-63 16,-3-10-41-16,7-10 158 15</inkml:trace>
  <inkml:trace contextRef="#ctx0" brushRef="#br0" timeOffset="7363.75">6777 14273 1404 0,'-2'0'496'16,"-11"27"-409"-16,1 37-92 16,18-23 3-16,-9 5-2 0,0 6 1 15,2 5 2-15,-15-6 2 16,8 4 6-16,1-6 5 16,-7-11 15-16,7-8 5 15,-2-16 11-15,-7-10-3 16,9-11-10-16,4-6-7 15,1-17-15-15,6-9-3 16,-2-23-9-16,6-9-3 16,5-6 0-16,-3-3 0 15,11 9-3-15,3-3-7 0,6 13-8 16,6 3-2-16,-4 5 6 16,1 7 8-16,1 9 6 15,-2 5 2-15,4 17 1 16,-4 9 0-16,-6 11 3 15,-3 11 1-15,-16 14 1 16,-6 6 3-16,-14 14 1 16,-6 4 6-16,-8 1 8 15,-7-4 3-15,-7-3 1 16,-3-6-5-16,-4-8-12 16,1 1-6-16,5-12-21 15,2-11-12-15,18-4-51 16,2-9-40-16,12-11-91 15,9 0-71-15,9-13 179 16</inkml:trace>
  <inkml:trace contextRef="#ctx0" brushRef="#br0" timeOffset="7705.73">7167 14311 1166 0,'2'8'477'15,"-7"-4"-234"-15,3-3-177 16,-10-2 10-16,7 4 6 16,-5 0-7-16,4 6-26 15,1 4-13-15,-4-3-21 16,2 3-9-16,2-6-9 16,-3-5-9-16,8 3-45 15,-2-6-44-15,4-7 62 16</inkml:trace>
  <inkml:trace contextRef="#ctx0" brushRef="#br0" timeOffset="10163.26">7405 13861 1031 0,'7'-9'376'15,"4"1"-287"-15,9-4-89 16,1 1-1-16,3-3-2 16,3 0 3-16,-1 5 2 15,7 2 12-15,-3 7 25 16,-2 3 14-16,1 10 20 15,-3 3-11-15,5 14-19 16,-4 7-11-16,-8 9-20 16,-4 5 0-16,-21 8-6 15,-1 2 0-15,-16-1-1 16,-4-3-1-16,-8-8 1 0,-8-6 1 16,-4-10 1-16,-6-4-1 15,-4-10-3-15,0-10-2 16,4-3 0-16,5-7-1 15,7-11-1-15,10 3-1 16,9-11-1-16,0-2-1 16,17 3 1-16,8-2 1 15,4 3 2-15,8 2 8 16,5-1 15-16,4 2 8 0,15 6 5 16,2 3 0-16,2 6-8 15,-2 4-6-15,1 11-4 16,-3 5-1-16,-2 2-6 15,-7 1 1-15,-8-4-4 16,-3-3-7-16,-1-1-32 16,-7-3-31-16,-1-5-73 15,-3-5-30-15,-2-5 99 16</inkml:trace>
  <inkml:trace contextRef="#ctx0" brushRef="#br0" timeOffset="10745.69">8074 13928 1055 0,'8'-13'369'0,"-10"-3"-321"0,-3 6-48 15,-8-3 1-15,-5-4-1 16,-7 4 0-16,-4 0 3 15,0 13 6-15,-5 6 8 16,2 8 31-16,3 8 13 16,3 2 12-16,5 6-4 15,1 3-23-15,7 4-10 16,7-1-19-16,5-6-4 0,15-6-7 16,4-4-4-16,7-11-1 15,1-7 0-15,0-11 1 16,3-4 0-16,0-10-8 15,0-1-4-15,-2 0-3 16,-4-5 2-16,-2 8 7 16,-6-1 4-16,-4 6 1 15,-9 0 2-15,-2 4 0 16,-2 3 1-16,-3 6 1 16,5 3 2-16,-4 1 3 15,3-1 0-15,0 0 6 16,0 0 6-16,0 0 15 15,-3 6 9-15,-1 9 10 16,-10 31 1-16,10-19-9 16,2 7-9-16,-3 6-13 15,4 7-6-15,-2 6-9 16,1-3 1-16,-3-1-3 0,-2-4-1 16,0-8-3-16,1-4-1 15,2-13-10-15,1-2-21 16,-1-11-40-16,-1-7-21 15,2-5-122-15,4-3-8 16,1-10 130-16</inkml:trace>
  <inkml:trace contextRef="#ctx0" brushRef="#br0" timeOffset="11378.67">8367 13802 1136 0,'-12'-1'426'16,"-4"0"-284"-16,-7 5-167 15,-7 5 2-15,2 6 5 16,0 4 14-16,4 1 3 15,6 0 0-15,1-1 19 16,3 2 6-16,14 2 8 0,4 0 2 16,11 0-17-16,10-1-7 15,6 1-5-15,3 1-1 16,6 5 0-16,-5-5 7 16,-2 1 7-16,-3 3 1 15,-9 1-1-15,-6 4-7 16,-15-3-10-16,-5 3 0 15,-14-8-1-15,-3-4 0 16,-5-4 1-16,-3-4 2 16,-1-8-2-16,1 2 0 15,-4-9-1-15,-3-6 0 0,10-4-5 16,4-5-2-16,11-1-2 16,7-2-1-16,9-10 3 15,4-4 3-15,13-7 4 16,3-5 1-16,12 3 7 15,1 0 3-15,-4 3 6 16,0 5 1-16,-6 5 1 16,-5 4 1-16,1 8-3 15,-1 5-2-15,-6 5-6 16,2 4-5-16,-6 1-4 16,-4 0-5-16,-1 3-12 15,-5 0-7-15,1 0-17 16,-3 0-7-16,0 0-42 15,0-1-31-15,0-1-117 16,16-7-101-16,31-27 216 0</inkml:trace>
  <inkml:trace contextRef="#ctx0" brushRef="#br0" timeOffset="11679.16">8557 13764 733 0,'-19'-51'270'0,"13"55"-195"0,9 5-11 16,3-1 32-16,5 7 13 15,14 9 3-15,0 5-33 16,4 5-7-16,6 9 11 16,-6 1 25-16,6 13 9 15,-3 8-5-15,-11 9 10 16,-7 8-3-16,-13-1-8 15,-8-5-6-15,-13-6-29 16,-4-4-22-16,-9-8-32 16,0-8-15-16,-3-12-27 15,0-8-20-15,1-11-55 16,-2-9-45-16,10-10-32 16,1-7 93-16</inkml:trace>
  <inkml:trace contextRef="#ctx0" brushRef="#br0" timeOffset="13111.84">14936 14324 1101 0,'14'6'394'0,"6"-8"-318"15,3-6-71-15,2-8-1 16,-3-6 1-16,3-9 7 15,4-2 5-15,0-12 11 16,-1-8 10-16,-3 0 3 16,-6-4-3-16,0 7-11 15,-1 6-10-15,-5 6-7 16,-2 8 1-16,-6 6 5 16,-2 6 1-16,0 5-1 15,-5 0 1-15,1 6 3 16,-2 3 3-16,-3 3 5 0,-2 1-1 15,1 6-1-15,-2 5-1 16,-1 7 6-16,0 8 3 16,-1 6 1-16,-2 8-1 15,0 8-11-15,1 2-1 16,2 7-7-16,5-2-1 16,5-3-4-16,5-4-6 15,5-12-4-15,0-8-9 0,2-14-40 16,0-5-22-16,0-15-68 15,1-7 81-15</inkml:trace>
  <inkml:trace contextRef="#ctx0" brushRef="#br0" timeOffset="13276.41">15244 13667 1513 0,'-2'-1'542'15,"1"0"-437"-15,1 0-126 16</inkml:trace>
  <inkml:trace contextRef="#ctx0" brushRef="#br0" timeOffset="13979.93">15500 13842 814 0,'-5'48'389'15,"4"1"-48"-15,-3 1-298 16,-1 3 12-16,-1-8 42 15,1-1 12-15,-1-7-18 16,-1-6-14-16,2-9-35 16,-3-11-7-16,3-9-11 15,2-3-5-15,-1-11-7 16,4-2-1-16,4-12-5 16,0-4-2-16,7-6-15 15,-1-6-9-15,3-2-15 16,5 5-6-16,2 2 9 15,-1 7 6-15,2 6 14 16,-1 0 8-16,3 10 3 16,0-2 1-16,-3 8 0 15,0 5-1-15,-6 7 2 16,-3 9 2-16,-1 7 1 16,-6 3 1-16,-3 5 5 0,-2 1 1 15,-3 8 8-15,1 5 2 16,1 6-4-16,-4-3 0 15,-1-7-6-15,-2-7-4 16,0-12 0-16,4-5-1 16,5-11 1-16,3-3-1 15,4-21-9-15,4-8-10 16,5-18-18-16,1-10-6 0,5 1 7 16,3 0 6-16,-5 2 16 15,-1 5 5-15,6 11-1 16,-8 2 1-16,3 19 2 15,3 7 3-15,-14 8 16 16,4 4 2-16,-4 11 3 16,0 7 0-16,0 11-5 15,-4 8 2-15,-2 8 1 16,-3 5-3-16,-3-2-7 16,-2-5-6-16,2-6-12 15,2-8-18-15,2-6-41 16,0-3-29-16,1-9-110 15,-2-3-141-15,0-5 225 16</inkml:trace>
  <inkml:trace contextRef="#ctx0" brushRef="#br0" timeOffset="14530.68">16375 13838 831 0,'-2'-4'381'0,"2"-2"-73"15,-7-3-301-15,-4 1-5 0,-3 3 9 16,-8 2 4-16,0 9 7 16,4 4 3-16,-6 11 29 15,-2 2 17-15,6 8 19 16,-5 0 5-16,5 8-28 15,5 1-17-15,2 1-17 16,9 4-7-16,6-9-11 16,4-2-4-16,7-11-11 15,3-5-4-15,5-12-6 16,-4-5 0-16,10-11-10 16,-1-10-8-16,2-4-6 15,-3-7-4-15,-4-4 10 16,-1 3 11-16,-4-4 11 15,2 0 3-15,-1 6 3 16,-5 5 1-16,-4 5 1 16,1 8-1-16,-7 7 3 15,-4 2 0-15,1 6 5 0,0-3 2 16,0 0 8-16,0 0 5 16,-7 14 7-16,-3 2 3 15,-15 44-6-15,21-22-7 16,2 2-11-16,6 8-5 15,-2-10-17-15,3-6-10 16,3-9-45-16,0-11-37 16,7-11-66-16,2-1-157 15,1-10 218-15</inkml:trace>
  <inkml:trace contextRef="#ctx0" brushRef="#br0" timeOffset="15392.95">16662 13871 1384 0,'73'-16'471'0,"-76"36"-439"16,-11-2-36-16,-1 8 7 15,1 4-2-15,-5 3 2 16,9 4-2-16,5-8 1 15,6 0 0-15,3-17 1 0,5-6-1 16,2-11-1-16,-2-7-1 16,5-8-10-16,0-6-4 15,8-7-10-15,-6-2-5 16,0-5-6-16,1 5 1 16,-10 0 9-16,6 7 6 15,-10 9 13-15,-1 3 3 16,-7 10 3-16,-4 1 4 15,5 10 11-15,-1 2 7 16,5 4 13-16,-2 3 2 0,0 9 2 16,0 6-1-16,2 11-8 15,4 6-5-15,3 10-13 16,1 3-5-16,-6 6-6 16,2 4 0-16,-10 1 0 15,-5 1 0-15,0 4 1 16,-6 0 0-16,-4-1 3 15,-5-10 1-15,-5-19 7 16,-4-11 1-16,4-23-2 16,2-10 1-16,2-16-5 15,2-5-2-15,6-10-2 16,4-3-3-16,8 3-6 16,5-1-3-16,7 1-5 15,9 4 0-15,13-5 4 16,4 1 3-16,11-3 3 15,3-2 1-15,8 1-2 16,2-3-3-16,5 1-4 0,1 0 2 16,-2-2 3-16,-2 1 3 15,-10-4 3-15,-3 3 0 16,-7 3-3-16,-2 0-1 16,-11 6 2-16,-6 0 1 15,-11 4 6-15,-7 4 2 16,-9 3 2-16,-4 2-2 15,-3 7 3-15,-1 0 2 16,-2 7-2-16,0 1 2 16,-2 2 0-16,2 6 3 0,-1 3 14 15,0 4 3 1,4 16 13-16,-2 0 0 0,2 20-7 16,4 7-1-16,6 3-4 15,6 2-6-15,15-19-5 16,5-7-4-16,12-17-30 15,3-9-12-15,4-15-43 16,6-3-34-16,-4-15-80 16,-1-5-34-16,-1 2 130 15</inkml:trace>
  <inkml:trace contextRef="#ctx0" brushRef="#br0" timeOffset="20267.03">17811 13641 1208 0,'-30'3'423'0,"35"0"-370"16,6-1-55-16,11-2 3 16,8 0 1-16,6-5 5 15,3 1 3-15,4-3 13 16,-6-1 9-16,9 4 14 16,-9-4 3-16,-6 5-13 15,-1 1-6-15,-13 2-11 0,-1 3-4 16,-6 0-2-16,-5 0-3 15,-4-1 2-15,0 4 0 16,-1-6 2-16,-1 0-1 16,0 0-5-16,-6 10 0 15,0 11 0-15,-40 29 0 16,33-17 7-16,7 5-2 16,-5 2 1-16,0 5 3 15,4 7 1-15,-7-5 0 0,5 5-2 16,1-1-4-16,1-9-9 15,2-3-3-15,1-12-13 16,3-4-15-16,2-16-38 16,0-5-45-16,3-8 71 15</inkml:trace>
  <inkml:trace contextRef="#ctx0" brushRef="#br0" timeOffset="20540.5">17925 13890 1280 0,'-9'34'481'0,"34"-33"-307"16,4 1-185-16,2 1 4 15,0-3 3-15,-5-5 1 16,4 4 2-16,-3 1-1 16,-6-3-6-16,4 4-17 15,-8-2-85-15,-4-7-44 16,1 9 87-16</inkml:trace>
  <inkml:trace contextRef="#ctx0" brushRef="#br0" timeOffset="20776.82">18246 14109 1324 0,'3'12'467'0,"6"-1"-405"16,-8-7-159-16,12-2-107 15,-2-2-134-15,-1-4 208 16</inkml:trace>
  <inkml:trace contextRef="#ctx0" brushRef="#br0" timeOffset="21490.64">18606 13674 886 0,'3'-3'319'0,"-14"0"-225"16,1 2-178-16,-4 1-6 16,-4 3 26-16,2 3 42 15,-1 4 43-15,1 0 39 16,3-1 16-16,-1 7 21 16,2 2 0-16,3 2-9 15,1 4-10-15,6 0-27 16,-4-6-14-16,8 6-17 15,-1 1-5-15,8-2 4 16,6 7 6-16,2-5 4 16,2-3 1-16,4 1-7 15,1-2-5-15,2 3-10 16,6 4-3-16,-7-4-2 16,-5 2 0-16,-2 3 0 0,-14-1-2 15,-2 2 0-15,-10-4-1 16,-7 1-6-16,6-2 0 15,-13-5 2-15,5-4 1 16,-5-7 4-16,-7-9 0 16,7-1 0-16,3-5 0 15,4-10 0-15,5-1 1 16,5-14-1-16,3-3-1 0,7-5-1 16,2-2-2-16,4 1 1 15,1 1 0-15,2 2 0 16,5 5 3-16,0 2 1 15,-2 0 1-15,4 2 0 16,-1 1-3-16,-1 1 0 16,-5-2-4-16,0 6-3 15,-6 0-1-15,-1 3-1 16,-3 7-2-16,-7 5-3 16,-4 0-5-16,-7 7-1 15,-4-1 3-15,-6-1 14 16,2 4-1-16,-4-5-40 15,8 3 108-15,3 0-63 16</inkml:trace>
  <inkml:trace contextRef="#ctx0" brushRef="#br0" timeOffset="21850.53">18781 14195 1568 0,'1'12'582'16,"1"-3"-417"-16,5-1-189 15,0-2-18-15,0-5-53 16,-4-3-51-16,3-2-123 15,6-2 167-15</inkml:trace>
  <inkml:trace contextRef="#ctx0" brushRef="#br0" timeOffset="23056.97">19389 13728 734 0,'26'-84'251'0,"-32"83"-226"16,1 5 21-16,-2-1 42 15,-1 2 16-15,0 7 33 16,0 4-14-16,-3 6-8 16,-1 8-1-16,-8 6-22 15,1 3-7-15,-4 8-19 16,-5 3-9-16,7 8-18 15,3 4-9-15,8 5-17 16,5-1-6-16,11-3-12 0,5-5-13 16,11-12-32-16,8-5-16 15,2-10-54-15,0-6-26 16,0-17-60-16,0-7 119 16</inkml:trace>
  <inkml:trace contextRef="#ctx0" brushRef="#br0" timeOffset="23591.78">19516 14037 1050 0,'1'4'415'0,"4"25"-223"15,4 36-179-15,-8-16-18 16,-5-3 7-16,1 13-1 16,-2-4 8-16,1-5 10 15,1-7 14-15,-1-13 34 16,4-5 0-16,-4-16-4 16,-2-3-10-16,0-10-15 0,-1-5 4 15,0-17 4 1,4-1 1-16,-3-11-17 0,4-5-12 15,6-2-11-15,4-7-5 16,8-8-6-16,6-1-7 16,5 6-8-16,-3 3-1 15,6 13 2-15,-1 7 5 16,3 8 9-16,4 5 2 16,2 11 2-16,-2 2 0 15,-4 7 0-15,-1 7 0 16,-12 3 0-16,-7 2 0 0,-11 9 0 15,-5 7 3-15,-17 8 2 16,-3 1 2-16,-8 4-1 16,-6-7 0-16,5-3-4 15,3-7-6-15,5-14-10 16,3-1-8-16,6-10-12 16,4 0-6-16,5-4-28 15,7-3-28-15,11-5 61 16</inkml:trace>
  <inkml:trace contextRef="#ctx0" brushRef="#br0" timeOffset="23813.78">19914 14147 1423 0,'-1'15'549'0,"1"-1"-331"15,1-5-243-15,0-4-12 16,1-8-49-16,-3-7-55 16,5-5-106-16,-2-1 148 15</inkml:trace>
  <inkml:trace contextRef="#ctx0" brushRef="#br0" timeOffset="24775.18">20180 13794 1098 0,'-32'35'426'16,"24"-35"-253"-16,11-3-166 15,5-2 5-15,-1-12 7 16,13 2 5-16,4-2-2 16,3 0-5-16,4 2-8 15,-1 2 1-15,2 6 4 16,1 3 1-16,2 1 0 0,-2 0-3 16,-1 4-5-16,-9 0-1 15,-5 6-1 1,-4 7 0-16,-13 4 4 0,-3 2 7 15,-11 9 6-15,-5-5 6 16,-7 4 5-16,1-4 4 16,-2-3 6-16,3-3-1 15,0-6-8-15,2-3-9 0,7-7-13 16,4 2-4-16,7-4-3 16,4 1-1-16,6-4-1 15,-7 2 1-15,0 0-1 16,21-2-1-16,32-7 0 15,-24 7-1-15,-4 5-1 16,2-2 0-16,-1 8-3 16,-3 6-1-16,-2 1 0 15,-5 6 3-15,-1 4 0 16,-4-2 1-16,-8 2 2 16,-1 0 1-16,-12-3 0 15,-6 1 0-15,-7 2-1 16,-4 2-2-16,-10-3 1 15,4 1-2-15,-2-5-16 16,-4-7-13-16,9-5-67 16,4-5-45-16,5-7-32 0,6-4 89 15</inkml:trace>
  <inkml:trace contextRef="#ctx0" brushRef="#br0" timeOffset="25959.73">20670 13871 872 0,'76'-35'324'0,"-77"30"-157"0,-6 2-223 16,-8-4 28-16,-3 8 25 16,0 6 12-16,-3 1 15 15,0 4 17-15,5 7 39 16,-7-1 15-16,5 13 30 15,0 5-7-15,-2 3-23 16,10 7-18-16,3 1-36 16,7-4-10-16,9-7-11 15,6-9-3-15,10-10-2 16,9-6 2-16,9-8-6 16,-1-7 0-16,4-6-8 15,-2-6-4-15,-8-6-11 16,-2-3-4-16,-7-8 4 15,-9 3 2-15,-9-2 18 16,-5 9 7-16,-14-1 3 16,-5 4 1-16,-7 4-10 0,-9-4-4 15,3 11-3 1,-1-5-1-16,3 6-5 0,6 3-8 16,7-1-43-16,5 2-27 15,7 0-84-15,1-3-47 16,7-4 135-16</inkml:trace>
  <inkml:trace contextRef="#ctx0" brushRef="#br0" timeOffset="26247.75">20822 13785 928 0,'96'30'498'0,"-91"-12"-1"16,-2 2-418-16,2 1-74 16,-1 4 4-16,2 7 10 15,-3 5 11-15,-1 5 7 16,-1 1 5-16,-2-3-8 16,-7-3-12-16,5-4-9 15,1-9-10-15,1-7-16 16,4-12-11-16,2-6-34 15,1-8-45-15,-1-12-183 0,2-1 190 16</inkml:trace>
  <inkml:trace contextRef="#ctx0" brushRef="#br0" timeOffset="26572.02">21003 13514 1382 0,'7'8'464'0,"7"7"-460"16,1 2-18-16,7 5 9 15,8 8-2-15,-2 14 7 16,4 7 11-16,-2 12 10 15,-5 6 15-15,-9 9 21 16,-9 1 12-16,-13 12 15 16,-7-2-8-16,-13 1-14 15,-7 0-20-15,-6-13-25 16,-9-2-7-16,-1-12-28 16,3-4-18-16,-8-17-77 15,7-8 557-15,-1-19-354 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0:43.407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1294 6217 109 0,'0'-3'105'0,"1"1"32"15,-2 1 18-15,0-1 7 16,0 1-27-16,-1 0-28 16,1 0-18-16,-1-3-24 15,-4-5-9-15,-7 0-14 16,-38-28-5-16,17 31-16 15,-5 1-6-15,-5 7 4 16,-8 2 6-16,-7 0 14 0,-3-1 5 16,-3-1-2-16,0 0-4 15,2 2-11-15,3 1-2 16,2 3-8-16,7-1-2 16,7 6 6-16,2-2-1 15,13 4-3-15,4-1-2 16,8-1-13-16,6-3-2 15,5-4-4-15,4-1 0 16,6-5 1-16,5 0 0 16,4-3 3-16,-3-4 0 15,8 2 0-15,6 0 1 0,-4 1 1 16,8 3 0-16,-1 0-1 16,0-1 1-16,8 0-1 15,3-2-1-15,-1-3 2 16,3-1 1-16,2-1-1 15,1 1 1-15,3-1-2 16,0-2 1-16,-3 1 0 16,-5-1-1-16,-6 2 2 15,-9-3 5-15,-6 5 8 16,0 0 2-16,-4 6 1 16,1 2-4-16,-3-1-8 15,0 7-2-15,-5-6-2 16,0-1 0-16,2-3-1 15,0-3 0-15,2-2 0 16,3 2 0-16,-5-2-1 16,-1-3 0-16,-3 9 1 0,0-3 0 15,-3 3-1-15,-1 2 1 16,0-1 1-16,0 1-1 16,0 0 0-16,0 0 0 15,-1 0-1-15,0 0 0 16,0 0 0-16,-1 0 0 15,1 0 1-15,0 0 1 0,-2 0 1 16,-3 1 1-16,-4 1 0 16,-3 1-1-16,-33 9-2 15,19-14 1-15,0 4-2 16,-10 2 5-16,-7-3 11 16,-1 2 5-16,-7 1 8 15,4 4-4-15,-2 3-10 16,0 1-6-16,4 1-7 15,-2-4 0-15,10 1-2 16,2 1 0-16,9-2 0 16,1-1 0-16,8-3-1 15,4-1 0-15,6-1 0 16,8 1-1-16,0 1-1 16,0-3 0-16,0-2-1 15,0 0 1-15,26 1 1 16,33 0-1-16,-24-6 1 15,5-2 0-15,4-1 0 0,11 1 1 16,2 2 0-16,4 5 0 16,1 0 0-16,1 2 0 15,-6 2 0-15,-2-1 1 16,-7-2 0-16,-9-2 0 16,-7-2 0-16,-2-3-1 15,-7 1 4-15,-2 2-1 16,-6-4-46-16,-8 0 89 15,-4 5-46-15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8:42.2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7520 5601 870 0,'69'80'280'0,"-65"-80"-290"16,-2 1-10-16,-13-5 46 15,-10-3 18-15,-3 6 19 16,-6-1 2-16,-13-1-1 16,0 9-8-16,-13-6 10 15,0 1 11-15,-1-1-5 16,2-7-12-16,10 6-25 15,1-1-7-15,14 4 8 0,6 5 2 16,4-2 0 0,8-5-8-16,12 4-18 0,4-6-5 15,18 1-6-15,6-2 0 16,13 2-1-16,4-1-2 16,6 1 1-16,2 2 0 15,-9-3 2-15,-3 2 1 16,-13 0 1-16,-5-1 3 0,-10 2 11 15,-2 4 6-15,-12-1 16 16,-5-1-1-16,-12 0-7 16,-11-2-7-16,-10 0-12 15,-11-2-3-15,-4 0 1 16,1-6 0-16,6 2 0 16,4 2-1-16,13 0-5 15,7 8-2-15,10-5-4 16,10 0-21-16,9 0-77 15,3-9-50-15,14 5 83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1:02.1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10036 12541 808 0,'6'-6'273'0,"4"6"-250"16,-9-3 7-16,9-4 12 0,-5-1 8 15,-5-3 5-15,10 6-2 16,-12-5 11-16,2 6 3 16,-4-8-10-16,-7 1-5 15,0 0-3-15,-5 0 0 16,-3 3 24-16,1 2 16 15,-4 1 11-15,-1 5-3 16,6 7-20-16,-3 5-17 0,3 7-26 16,-3 2-12-1,2 7-14-15,3 1-4 0,2 1-2 16,6-3 4-16,6 0 16 16,3-3 7-16,10-3 8 15,5-1-2-15,8-9-14 16,4-4-6-16,4-13-7 15,-4-7 0-15,1-12-2 16,2-4 0-16,-4-4 0 16,-6-8-2-16,-1 4 0 15,-7-2 0-15,-11 4-1 16,4 5 0-16,-14 4 5 16,-5 5 3-16,0 11 4 15,-7 2 1-15,0 7-5 16,2 5-2-16,-6 8 1 0,4 3 2 15,1 6 5 1,-1 3 1-16,3 4 2 0,2 4-1 16,8 8-2-16,2 5-2 15,8 1-6-15,4 0-2 16,9-9-4-16,-1-7 0 16,9-12 1-16,0-8 2 15,-2-9 2-15,5-4-2 16,-4-15-1-16,0-5-2 15,6-12-5-15,-4-9-3 0,-6-12 1 16,-5-2 1-16,-15-1 4 16,-9 3 2-16,-6 13 3 15,-4 9 0-15,-6 18-1 16,1 8-1-16,-17 11-2 16,0 8-2-16,-5 13 4 15,-6 4 3-15,11 10 5 16,1 1 3-16,11 1-4 15,11 3-2-15,12 2-5 16,8 2-1-16,12-4-3 16,5 0 1-16,9-13-1 15,4-11-1-15,3-12-3 16,6-9-1-16,-7-13 1 16,-6-7 0-16,-5-10 3 15,-9-3 1-15,-5-5 1 16,3 2 0-16,-16-2-1 15,-5 6-1-15,2 14 0 0,-13 4 1 16,2 18 2-16,-2 8 1 16,-11 11 3-16,5 12 0 15,-1 11-3-15,3 3 0 16,4 0-7-16,5-2-13 16,6-6-50-16,6-5-8 15,10-5 40-15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1:07.19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00"/>
    </inkml:brush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10320 11253 673 0,'46'-93'307'0,"-51"69"-165"16,-2 0 14-16,-5 3-57 15,-5-2-12-15,-4 6 10 16,-3 1 0-16,-3 7-9 15,0 4-11-15,-3 5-32 16,-5 5-7-16,3 11 1 16,-4 3 1-16,3 13 7 15,4 5 2-15,1 11-2 16,3 9 2-16,9 13-6 16,7 2-6-16,9-1-14 15,6-1-6-15,13-17-10 0,6-8-3 16,2-16-4-16,2-13 0 15,5-11 0-15,1-5-1 16,3-17 2-16,6-5 2 16,-6-16 1-16,-6-10 2 15,-7-5 5-15,-7-4 3 16,-11-6 8-16,-4 3 6 16,-7 9 3-16,-5 6-1 0,-5 5-9 15,-1 2-6-15,0 6-10 16,-1 0-8-16,-2 11-31 15,1 7-37-15,0 8-100 16,0 6-44-16,2 7 126 16</inkml:trace>
  <inkml:trace contextRef="#ctx0" brushRef="#br0" timeOffset="11079.15">9395 10870 145 0,'0'-1'109'0,"1"-2"38"0,8-15-3 15,6-28 6-15,-25 30 3 16,-4 4-4-16,-4-5-17 16,-2 5-26-16,4 0-12 15,-4 8-34-15,7 6-7 16,-6 11-21-16,0 4-6 16,-3 7-4-16,2 0 1 15,-1 4 3-15,9 0 1 0,2-1-2 16,8 8-4-16,4-3-8 15,2-1-2-15,9-5-4 16,-2-8-1-16,11-4 1 16,0-7-1-16,0-3 0 15,1 2 0-15,-7-9-2 16,1 2 0-16,-2-4 0 16,-1-3 0-16,0 1 1 15,1-6 0-15,-1-4 0 16,-2-4-1-16,0-2-1 15,-1 0 0-15,-5 1-1 16,-2 4 0-16,-5 2-1 16,-3 3 1-16,-2 1-2 15,3 6 0-15,-1 0 0 16,2-1 0-16,1 3 0 16,-1 1 0-16,0 2-1 15,2 1 1-15,0 0 5 16,0 0 4-16,0 2 10 0,4 17 3 15,3 39 13-15,-6-29 4 16,-1 7 7-16,0 3 2 16,0 3-5-16,0 0-3 15,3-3-10-15,1-3-5 16,-2-6-9-16,3-3-4 16,-4-10-2-16,-1-5-32 15,-3-8-115-15,-2-2-74 16,-5-5 115-16</inkml:trace>
  <inkml:trace contextRef="#ctx0" brushRef="#br0" timeOffset="11765.62">9585 10392 193 0,'26'-78'183'16,"-23"78"26"-16,2 9-14 15,2 9-9-15,-6 0-35 16,2 5-17-16,-3 3-17 16,-2 2-11-16,1 12-18 0,0 2-8 15,-1 13-19-15,2 4-9 16,0 6-19-16,3-1-11 15,0-13-10-15,5-8-1 16,-1-15-2-16,-1-7 4 16,-5-10-40-16,-2-3-60 15,-4-5 59-15</inkml:trace>
  <inkml:trace contextRef="#ctx0" brushRef="#br0" timeOffset="12026.82">9412 10663 816 0,'6'-10'317'16,"8"-2"-248"-16,11 7 32 15,5 0 19-15,11-2-8 16,5 2-16-16,-1-4-32 16,-1 0-20-16,-9 3-73 0,-8-1-58 15,-3 7 56-15</inkml:trace>
  <inkml:trace contextRef="#ctx0" brushRef="#br0" timeOffset="12511.9">9757 10639 562 0,'39'52'235'0,"-20"-62"-144"15,-4 1-5-15,1-1-9 16,0 1-4-16,-3-5-5 16,0-2 4-16,-2-4-6 15,3 0-4-15,-6 0-9 16,1-1-11-16,-1 4-22 16,-3-1-8-16,-2 2-7 15,-3 5-1-15,-4 4-2 16,-5 1 0-16,-3 7-2 15,-1-1 0-15,-7 7-1 16,1 2 0-16,-1 7 2 16,0 5 3-16,3 0 3 15,4 3 2-15,3 0 8 0,1 2 6 16,5 5 11 0,2 0 5-16,6-1 8 0,5-1 5 15,4-7 2-15,5-4-3 16,6-6-15-16,4-3-10 15,4-9-14-15,-2 0 3 16,1-4-45-16,-9-5-45 16,4 0-126-16,-9-5 118 15</inkml:trace>
  <inkml:trace contextRef="#ctx0" brushRef="#br0" timeOffset="12786.87">9925 10437 1002 0,'-30'-105'396'0,"37"89"-259"16,7 0-26-16,9 0-59 0,6-1-10 16,0 5-34-16,4 3 10 15,-4 0-69-15,-2 3-64 16,-4-1 76-16</inkml:trace>
  <inkml:trace contextRef="#ctx0" brushRef="#br0" timeOffset="15548.3">10624 11229 96 0,'-62'-87'71'0,"62"92"61"16,-3 2-5-16,5 8 61 16,-5 2 1-16,4 6-24 0,5 6-8 15,2 2-30-15,2 2-15 16,-7 0-35-16,5-1-17 15,-1 1-33-15,1-5-11 16,-5-6-8-16,0-4 0 16,-1-10-1-16,-2-3 2 15,1-5 8-15,-2-2 1 0,0 1 4 16,0 0 0-16,-3-10 5 16,-4-13 3-16,-11-30 13 15,13 29 3-15,1 2 4 16,1-2-1-16,4 2-5 15,5 0-9-15,6 4-13 16,8 0-8-16,3 0-10 16,1-1-1-16,6 3-1 15,0 2-25-15,-1 8-100 16,-5-2-37-16,-2 7 82 16</inkml:trace>
  <inkml:trace contextRef="#ctx0" brushRef="#br0" timeOffset="15962.57">10791 11298 625 0,'13'1'287'0,"6"-1"-167"16,7-8-45-16,-2-2-11 16,3-4-53-16,-4-1-7 15,-7 1-4-15,0 3 0 0,-10-2 0 16,-3 3 1-16,-3-5 1 16,-6 1 0-16,-2 6 0 15,-6-5-2-15,-1 13 0 16,2 1 0-16,-6 7 16 15,4 7 22-15,-6-1 40 16,2 2 19-16,5 1 14 16,2 7-8-16,8 2-22 15,3 2-10-15,5-1-26 16,4-4-13-16,12-4-16 16,4-6-6-16,8-7-12 15,4-3-19-15,3-8-50 16,-3-2-46-16,1-1 69 15</inkml:trace>
  <inkml:trace contextRef="#ctx0" brushRef="#br0" timeOffset="16153.69">10874 10990 791 0,'4'-12'394'0,"0"-6"1"16,20 4-409-16,0 4-15 0,6 1-26 15,4 3-31-15,-5 11 54 16</inkml:trace>
  <inkml:trace contextRef="#ctx0" brushRef="#br0" timeOffset="16645.75">11217 11072 718 0,'47'60'298'0,"-52"-61"-178"15,-5 0 26-15,-9 3 26 16,0 6-14-16,-11 6 1 16,3 10-21-16,7 6-34 0,-2 1-21 15,14 4-44-15,9-2-14 16,6-2-18-16,7 1-3 16,5-4-1-16,-5-6 0 15,6-6 0-15,1-3 0 16,7-11-3-16,0-4-11 15,-1-14-42-15,0-5-19 16,-9-9-17-16,0 0 11 16,-13-2 40-16,-5 1 17 0,-6 7 20 15,-5 3 0-15,0 8 4 16,-2 2 3-16,0 6 10 16,3 0 5-16,0 7 10 15,5-1 3-15,0 6 4 16,1 0 2-16,4 6 2 15,-4 6-3-15,9 1-12 16,1 3-4-16,7-7-6 16,5 0-11-16,4-1-61 15,0 0 387-15,-1-5-269 16</inkml:trace>
  <inkml:trace contextRef="#ctx0" brushRef="#br0" timeOffset="17180.25">11586 11257 812 0,'42'-73'293'0,"-43"59"-222"15,-4 5-22-15,0 5 35 16,-8 6 37-16,-3 2-1 15,-6 9 9-15,6 8-12 16,-3-2-15-16,5 4-8 0,9 5-30 16,-8-4-21-16,13 4-26 15,6-2-7-15,6-4-5 16,13-6-1-16,5-9-1 16,-3-7 2-16,11-10-26 15,-3-4-29-15,0-4-80 16,-2-7-54-16,-5-1-53 15,-4-2 11-15,-7-5 75 16,-4-1 53-16,-5-2 81 16,-5-6 21-16,-3-2 16 15,0 2 11-15,-3 4 32 16,-3 8 11-16,2 11 22 16,-5 4 3-16,0 10 0 15,3 5-1-15,-4 6-10 16,4 5-2-16,1 8-8 15,0 8-5-15,5 10-6 16,1 5-7-16,6 8-17 0,3-3-10 16,3-1-16-16,4 0-5 15,2-8-6-15,-2-3 5 16,2-13-38-16,-4-7-30 16,-5-8 37-16</inkml:trace>
  <inkml:trace contextRef="#ctx0" brushRef="#br0" timeOffset="17460.25">11672 11171 761 0,'0'-27'318'0,"22"4"-121"15,6 0-197-15,7 5-7 16,-1 2 7-16,-1 7 25 15,-1 4 14-15,1 9 29 16,-1 5 15-16,-4 9 6 16,-10 3 5-16,-5 6-6 15,-4-1-10-15,-6 3-29 16,11 6-14-16,-3-2-21 16,-1-1-3-16,-1-5-3 15,-5-5 5-15,-2-10 11 16,-4 1-15-16</inkml:trace>
  <inkml:trace contextRef="#ctx0" brushRef="#br0" timeOffset="17619.99">11984 11000 1325 0,'0'-24'440'0,"-3"5"-505"0,6 8-348 16,-1 2 287-16</inkml:trace>
  <inkml:trace contextRef="#ctx0" brushRef="#br0" timeOffset="17962.82">12319 11031 431 0,'12'-16'209'16,"0"-5"-86"-16,-7-6 1 15,-3-2 17-15,-8-2 8 16,-1 2 19-16,-1 6-37 16,-2 5-25-16,-2 3-24 15,1 2-15-15,-2 9-22 16,-1 4-3-16,1 7 4 0,1 4 0 15,-3 8-4-15,1 2-2 16,2 14-4-16,3 4 1 16,5 7 6-16,0 5 6 15,4 2-3-15,2-1-6 16,8-7-13-16,2 0-9 16,6-10-8-16,1-5 1 15,-1-5-43-15,-3-6-35 0,-5-4-79 16,-4-1 80-1</inkml:trace>
  <inkml:trace contextRef="#ctx0" brushRef="#br0" timeOffset="18162.64">12085 11234 1113 0,'-3'-19'449'15,"11"6"-249"-15,17 5-153 16,0 1 19-16,3 2-2 16,3-1-16-16,7 0 0 15,-1 2-9-15,-3 5-80 16,-4 3-34-16,-9 3 48 16</inkml:trace>
  <inkml:trace contextRef="#ctx0" brushRef="#br0" timeOffset="21979.86">3957 8763 677 0,'3'10'263'0,"8"13"-173"15,1 10-22-15,0 15 33 16,2 11-17-16,0 9-17 15,1 5 11-15,2-3-3 0,1 2-8 16,-4-7 5-16,-3-6 2 16,-7-6 11-16,-4-7 7 15,-2-9-1-15,0-3-6 16,-3-12-25-16,-1-11-14 16,4-15-22-16,-4-15-6 15,5-22-6-15,-4-9-3 16,3-18-5-16,0-6-3 15,-3-7-4-15,5-4-3 0,3-5-1 16,1 1 0-16,12 7 2 16,3 11 0-16,6 12 2 15,4 2 0-15,1 11-3 16,-2 4 0-16,-2 18-2 16,-2 11 0-16,-4 20 1 15,-2 13 1-15,-8 20 3 16,-8 6-1-16,-1 17 3 15,0 11-1-15,-10 1 1 16,1 1 1-16,-20-6 0 16,-8-11 2-16,1-15 1 15,-7-8-2-15,4-20-4 16,1-7-5-16,0-14-7 16,5-7 0-16,6-14 4 15,0-2 5-15,12-12 6 16,6 3 2-16,5-1 1 0,11 4 1 15,7 10 7-15,3 3 4 16,11 14 8-16,1 2 2 16,7 17-1-16,2 6 2 15,3 13 0-15,3 9 3 16,1 8 0-16,1 5-1 16,-3-2-5-16,-1-6-5 15,-1-6-7-15,-3-6 0 16,-6-12-29-16,-3-1-27 0,-11-18-36 15,-3-4 74-15,-2-14-9 16</inkml:trace>
  <inkml:trace contextRef="#ctx0" brushRef="#br0" timeOffset="22527.52">4516 8982 1342 0,'-73'8'456'0,"84"-11"-396"0,6-5-38 15,9-9 2-15,5-5 6 16,7-3-24-16,-12 0-3 31,-13 12-2-31,1 2-1 0,40-31-3 0,-5 1-1 16,-15-1 1-16,-18 20 0 16,-16-2 3-16,-3 0 3 15,-4 3-1-15,-5 4 0 0,-3 2-1 16,-4 4 0-16,-8 7-1 15,-3 3 0-15,-1 2 0 16,-1 6 0-16,1 3 0 16,-1 3-1-16,7 7 3 15,4 2 7-15,9 6 20 16,0 3 14-16,13 15 13 16,3 6 1-16,8 15-14 15,8 3-8-15,5-2-12 16,4-5-4-16,9-25-6 15,1-8-3-15,6-22-3 16,3-9 1-16,-6-19-23 16,-3-7-31-16,-3-18-43 15,-6-5 329-15,-2-7-199 16</inkml:trace>
  <inkml:trace contextRef="#ctx0" brushRef="#br0" timeOffset="22728.76">4414 8441 1367 0,'1'-14'499'0,"14"-1"-368"15,19-8-128-15,8-4-8 0,12-7-25 16,6 2-33-16,8-1-419 15,1 3 345-15</inkml:trace>
  <inkml:trace contextRef="#ctx0" brushRef="#br0" timeOffset="23843.04">5184 8570 977 0,'20'-113'330'0,"-42"101"-300"15,1 3-15-15,-5 0-3 16,-3 5 9-16,1 4-1 16,0 7 4-16,4 9 26 15,4 5 6-15,5 14 14 16,0 5 5-16,9 13-11 16,2 1-10-16,8 5-24 15,8-4-10-15,5-9-12 16,7-1-3-16,4-16 0 15,0 0-2-15,-2-14 0 16,-3-10 0-16,-2-5 1 16,-4-9 0-16,2-9-4 15,-3-6-3-15,-3-13-6 16,0-3-7-16,-9-3 1 0,4 2 2 16,-6 0 6-16,-6-1 4 15,1 5 3-15,-2 2 2 16,-2 9 5-16,7 8 4 15,0 5 5-15,0 6 1 16,1 5-4-16,-2-4-1 16,2 10 10-16,-2-4 10 15,1 0 23-15,1 26 5 16,6 48-9-16,3-21-8 0,6-3-23 16,7-4-3-16,0-18-29 15,-3-10-20-15,2-25 484 16,2-12-355-16</inkml:trace>
  <inkml:trace contextRef="#ctx0" brushRef="#br0" timeOffset="24161.99">5539 8101 1283 0,'20'-55'430'0,"-30"74"-406"0,0 6-14 15,-5 2 1-15,0 1 10 16,2 8 0-16,0 4 9 16,5 4 21-16,3 2-2 15,5 1 3-15,2 4-1 16,7-5-14-16,7-1-5 15,10-13-13-15,0-12-7 16,11-13-8-16,2-8-13 0,0-17-52 16,6-2-60-16,-11-14-164 15,-3 1-74-15,-1-3-109 16,-8-3 263-16</inkml:trace>
  <inkml:trace contextRef="#ctx0" brushRef="#br0" timeOffset="24426.55">5828 7655 1232 0,'-11'-5'413'0,"12"8"-359"15,-1 6-10-15,1 13 20 16,1 8 20-16,4 19-31 15,8 11-2-15,4 15-17 16,3 7-14-16,3 3-5 0,0-3-2 16,5-17-5-1,-1-9-3-15,1-21-26 0,-5-9-29 16,-6-12-59-16,-2-2 360 16,-10-12-210-16</inkml:trace>
  <inkml:trace contextRef="#ctx0" brushRef="#br0" timeOffset="24775.43">5632 8175 975 0,'-6'0'377'0,"2"-6"-233"16,7 0-94-16,11-6-25 15,4-6 1-15,11-5-18 16,7-2-4-16,4-3-2 16,8 2 3-16,0 3 10 15,-1-1 4-15,4 12 13 16,-7 3 1-16,-6 9 18 16,0 13 7-16,-8 4 1 15,1 6 0-15,-6 7-16 16,3 2-4-16,-4 8-5 0,-9 2-2 15,1 2-8 1,-6-3-8-16,0-3-4 0,7-2-7 16,-6-8-24-16,-2-9-20 15,5-14 21-15</inkml:trace>
  <inkml:trace contextRef="#ctx0" brushRef="#br0" timeOffset="24949.48">6164 7710 1544 0,'-10'-10'510'16,"10"0"-527"-16,11-2-334 15,-1 4-133-15,0 2 275 16</inkml:trace>
  <inkml:trace contextRef="#ctx0" brushRef="#br0" timeOffset="25261.96">6424 7801 594 0,'8'37'303'0,"0"9"-101"15,0 3-13-15,-5 5-37 16,-1 1-10-16,0 4-8 0,-1-3-8 15,4-5-32-15,0-3-21 16,4-13-34-16,1-2-16 16,3-15-15-16,0-6-3 15,-1-13 0-15,1-12-1 16,-6-13 1-16,-5-8 0 16,-5-9 8-16,-5 2 8 15,-2-7 12-15,1 5 5 16,-2-3-5-16,0-2-7 15,-1 3-12-15,-2-3-7 16,5 2-44-16,-3 2-35 0,9 9-126 16,1 10-104-16,4 13 189 15</inkml:trace>
  <inkml:trace contextRef="#ctx0" brushRef="#br0" timeOffset="25659.55">6452 7788 433 0,'29'63'264'0,"-10"-47"-20"15,4-2-61-15,7 10-73 16,-1-1-17-16,3 8-34 16,-2 6-11-16,-3 0-1 15,-4 4 5-15,-9-9 37 16,-10-2 14-16,-5-7 5 16,-1-5 1-16,-9-10-24 15,5-2-15-15,-5-12-28 0,3-5-16 16,0-10-15-16,-1-7-5 15,5-6-3-15,0-2 0 16,5-8-3-16,1-6 0 16,6-5-1-16,3-2-1 15,4-2 1-15,11 2 0 16,-3 10-1-16,1 7 1 16,8 20 4-16,-6 9 8 15,9 19 15-15,0 8 5 0,6 20 1 16,1 10-3-16,3 16-2 15,2 11-2-15,-3 8 0 16,-3 3-3-16,-7-5-8 16,3-9-17-16,-12-22-29 15,-1-8 21-15,-6-20-5 16</inkml:trace>
  <inkml:trace contextRef="#ctx0" brushRef="#br0" timeOffset="31455.88">4592 9845 113 0,'-11'-61'87'0,"8"50"54"15,1 0-1-15,-1 2 26 16,-3-3 2-16,0 6-21 16,0 4-17-16,-2 3-36 15,1 9-17-15,-4-2-22 16,0 11 6-16,-4 5 20 15,-2 7 11-15,-1 16 14 16,2-1-5-16,6 12-26 16,5-4-16-16,8-4-33 15,6-2-9-15,10-13-9 16,5-2-1-16,6-8-10 0,-4-7-23 16,6-10-78-16,-1-2-56 15,1-8-239-15,0-3 253 16</inkml:trace>
  <inkml:trace contextRef="#ctx0" brushRef="#br0" timeOffset="31807.88">4769 9796 209 0,'0'-13'146'0,"-2"9"16"15,-1 0 0-15,4 12 1 16,-5 5-9-16,0 15-17 15,2 6-7-15,1 9-33 16,4 5-18-16,7 0-26 16,7-6-14-16,8-6-20 15,-2-5-4-15,6-7-2 16,-4-5-1-16,-4-12 0 16,0-4 0-16,-4-11-2 15,-3-5 0-15,-1-7-3 16,-1-7 3-16,-5-5 17 15,-3-4 9-15,-10-5 21 16,-6 0 6-16,-11-3 0 16,-3 5-3-16,-4 6-18 15,-4 0-9-15,5 14-19 16,-1-3 3-16,9 9-63 0,2 5 41 16,6-2-7-16</inkml:trace>
  <inkml:trace contextRef="#ctx0" brushRef="#br0" timeOffset="32441.01">5173 9752 819 0,'-7'36'338'0,"6"0"-221"16,-1-1 13-16,2-1-31 15,2 2-16-15,2-7-11 16,1 1-12-16,-1-11-18 16,-2-5-5-16,0-7-7 15,2-6 2-15,4-8-1 16,-1-3-1-16,2-10-6 16,0-5-7-16,-1-4-8 15,2-4-4-15,-1 0-3 16,5-3-1-16,-2-2-1 15,3 0 1-15,2 2-1 16,0 6 0-16,-1 11-2 0,4 5 0 16,-2 15-2-16,-5 5 0 15,2 20 0-15,-7 6 1 16,-5 4 1-16,0 11 1 16,-7-9 1-16,3-1 0 15,-1-6 1-15,-1-9 2 16,0-12 2-16,-3-4 1 15,3-11-1-15,3-3 1 0,3-8-3 16,5-5-1 0,4-8 0-16,-4-4-1 0,6-5-1 15,-3-1 1-15,2-1 0 16,4-1 0-16,2 2-1 16,0 1 0-16,4 4-1 15,0 7-1-15,0 9 1 16,-1 7-1-16,-2 7 2 15,-3 4 2-15,-2 19 7 16,1 4 7-16,-2 10 8 16,2 8-1-16,1 0-4 15,-2 1-5-15,0-7-5 16,-1-4-8-16,-2-7-40 16,-5-7-30-16,-8-6-80 15,-1-1 87-15</inkml:trace>
  <inkml:trace contextRef="#ctx0" brushRef="#br0" timeOffset="32924.44">5900 9628 863 0,'53'1'370'0,"-35"33"-241"15,2 7-2-15,-1 4-12 0,-3-2-56 16,-3 4-18-16,-3-2-19 16,-1-4-6-16,-4-11 6 15,-1-5 13-15,-7-11 9 16,-6-6 3-16,-7-8-2 16,-1-5-11-16,-2-9-13 15,3-6-3-15,1-10-5 16,3-7-1-16,3-14-4 15,5-5-3-15,7-11-3 16,5-7-1-16,11 1-1 16,4-1-3-16,10 13 0 15,2 8-1-15,6 11 1 16,2 9 0-16,1 7 0 16,3 9 0-16,-11 10 1 15,-2 7-1-15,-9 17 0 16,-10 8-1-16,-10 20 2 15,-7 4 1-15,-16 9 1 16,-9 1 1-16,-7-3 0 0,-2-6 1 16,0-11 1-16,3-8 0 15,-1-13 6-15,1-3-5 16,2-13-61-16,3-10 574 16,7-7-407-16</inkml:trace>
  <inkml:trace contextRef="#ctx0" brushRef="#br0" timeOffset="33470.65">6449 8848 848 0,'5'0'359'0,"4"8"-223"15,-1 7-29-15,2 8-43 16,0 6-23-16,-1 12 0 16,-1 7 7-16,-3 18 12 15,-3 6 1-15,-1 3-9 16,3-8-2-16,6-14-3 16,2-9-3-16,6-16-6 15,-1-3-9-15,3-11-15 16,0-7-2-16,3-10-2 0,7-5-1 15,-4-17-2-15,2-5-2 16,0-9-1-16,-5-8-1 16,2-4-2-16,-2 1 0 15,-11 0 0-15,-4-2 0 16,-11 4 0-16,1 5 0 16,-5 7-1-16,-1 7 0 15,1 13-1-15,-2 1-1 16,4 15 0-16,-2 3-2 15,-2 16 6-15,1 8 5 0,-5 13 11 16,2 9 5-16,0 12 6 16,2 4-2-16,12-3-7 15,6-4-2-15,9-16-7 16,8-7-2-16,1-11 0 16,1-8-2-16,2-8 6 15,-1-3-16-15,1-7-21 16,2-3 376-16,-2-1-278 15</inkml:trace>
  <inkml:trace contextRef="#ctx0" brushRef="#br0" timeOffset="33656.93">6776 8924 1211 0,'-36'-17'451'15,"12"-7"-343"-15,11 4-114 16,8-2 0-16</inkml:trace>
  <inkml:trace contextRef="#ctx0" brushRef="#br0" timeOffset="33938.15">7065 8552 1098 0,'5'16'411'0,"0"12"-319"15,0 8-18-15,1 12 24 16,-4 6-15-16,-5 19-6 16,-3 7-8-16,1 7-32 15,4 1-9-15,7-14-12 16,3-10-2-16,0-19-12 16,3-7-33-16,2-12-65 0,-4-5 61 15</inkml:trace>
  <inkml:trace contextRef="#ctx0" brushRef="#br0" timeOffset="34187.68">6821 9064 1262 0,'8'-11'426'0,"23"-1"-412"16,2 3-6-16,16-5 2 15,3 1-2-15,1-3 12 16,4 1-2-16,4 3 214 16,-2 5-167-16</inkml:trace>
  <inkml:trace contextRef="#ctx0" brushRef="#br0" timeOffset="34589.36">7326 9013 1066 0,'0'65'391'0,"30"-79"-333"0,3-2-10 15,2-11-21-15,-1 4-15 16,-3-5-6-16,-1 4-1 16,-9 0-2-16,0 3 0 15,-11 3-1-15,-2 3-1 16,-7 6 3-16,-4 4 1 16,-10 5 0-16,-5 0 0 0,-5 5-4 15,-5-2-1-15,-3 9 3 16,-1 4 13-16,-3 10 32 15,4 5 20-15,1 5 24 16,1 3 0-16,13 3-23 16,3-3-14-16,20-2-26 15,12-1-10-15,15-14-8 16,11-3-1-16,13-10-2 16,5-1 0-16,1-6-4 15,-3-6-20-15,-3-5-60 16,-5-3-46-16,-11 0 68 15</inkml:trace>
  <inkml:trace contextRef="#ctx0" brushRef="#br0" timeOffset="35037.68">6891 8932 293 0,'-35'-36'225'0,"27"23"49"15,1 5-88-15,-10-3-51 16,-8-6-33-16,-3 6-50 16,-4-6-15-16,2 2-22 15,7 9-7-15,2 2-36 0,4 1 23 16</inkml:trace>
  <inkml:trace contextRef="#ctx0" brushRef="#br1" timeOffset="75711.19">16972 6438 139 0,'2'-6'119'0,"-1"0"6"16,-1 4 11-16,0 1-1 15,0 1-11-15,0 0-8 16,0 0-17-16,0 0-5 16,0 0-8-16,0 0-2 0,0 0-5 15,0 0-4-15,0 2-10 16,1 11-4-16,-1 0-10 16,1 35-7-16,-1-31-7 15,2 0-6 1,1 3-5-16,1-3-3 0,-3-1-4 15,2 5-2-15,-2-5-1 16,-1-1-3-16,0 5 0 16,-1-3 2-16,0 3 5 15,-1 3 1-15,-3 0-2 16,3 1-2-16,-3 3-8 16,2-3-2-16,0 1-3 15,0 0-1-15,2 0-2 16,0 2 0-16,1 1 4 15,-2 2 5-15,2 0 4 16,3 1 1-16,1 1 0 16,3 1-4-16,0 2-4 15,-2 0 0-15,3 1-3 0,-5 1 0 16,1-2-1-16,-3-2 1 16,-6-5 1-16,1 1 2 15,-2-1 3-15,3 1 0 16,3-2 0-16,1 0-1 15,0 1-3-15,1-1-1 16,-2 2-2-16,2 3 1 16,-2 0 0-16,-1-1-1 0,-2 0 3 15,-4-4 1-15,3 0 3 16,2-4 1-16,0-2-2 16,1-2-1-16,1 1-3 15,-3 1-1-15,2-1-1 16,0 4 2-16,-4 4-1 15,2 2 6-15,-2 6 9 16,1 0 1-16,2-3 1 16,0-2-5-16,5-2-10 15,1 2-1-15,3-2-3 16,0-1 1-16,0-1-2 16,-2-2 0-16,-3 1 2 15,-1 1 2-15,-1-2 5 16,1 4 3-16,-1-1-1 15,1 2 0-15,-1 1-5 16,0 0-2-16,0 1-2 16,0-1-1-16,0 0 0 0,-1 3 1 15,-1-4 0-15,-2 2 1 16,4 1 2-16,-1 2 1 16,1 1 1-16,1-2 0 15,2 1 0-15,0 0-1 16,0 0-2-16,1 3 0 15,2-1-1-15,-3 1-1 16,2 3-1-16,-5-1 1 16,0 0 1-16,-2-3-1 0,-1 2 3 15,0 4-1-15,1 3 2 16,-2 7 1-16,1-2 0 16,3-4 0-16,0 3-1 15,0-3-1-15,2 1-1 16,-1-1 0-16,3-5 1 15,-2-1 1-15,0 5-1 16,2 3 1-16,-4 3-2 16,-4 3 0-16,4-3 0 15,1-3-2-15,4-4 0 16,1-1-1-16,-2-2 0 16,0-1 0-16,2 7 0 15,-2 2 1-15,-4 0-1 16,0 8 1-16,-3-6 0 15,2 0 0-15,1-6 0 16,2-5-1-16,3 2 0 16,-2-4-1-16,3 6 0 0,-3 0 0 15,-1 2 0-15,2 4 0 16,-4-4 0-16,0 2 0 16,0-9 0-16,1-2 0 15,1-4-1-15,3 0 1 16,-2 2-1-16,2 0 1 15,-1 4-1-15,-1 3 1 16,0 2 0-16,1-2-1 16,-1 1 0-16,1-3 1 0,-1-2-1 15,1-1 0-15,2-5 1 16,-1-3-1-16,2-4 0 16,0-2 1-16,-3-5 0 15,-1 4-1-15,-3-1 1 16,0 4 0-16,0-2 0 15,0 2-1-15,1 1 1 16,-1-5-1-16,1-4 0 16,1-4 0-16,0-8 0 15,0 1-1-15,0 0 1 16,-2 0 0-16,-2 8 2 16,-1 1 0-16,-3 6-1 15,-1-2 1-15,2 2-2 16,3-1 0-16,1-6-1 15,1-3 0-15,1-5 0 16,0-2 0-16,0-1 1 16,-1-1 1-16,-1-3 0 0,0 0 0 15,0 0-1-15,0 0 1 16,0 0-1-16,-1 0-2 16,1 0 0-16,1-1 0 15,0 0 2-15,4-8-1 16,7-22 1-16,10-28 0 15,-16 20 1-15,-1 1 0 0,-1 0 0 16,-3-4 1-16,0 2 0 16,0-6 1-16,0-3 0 15,-9-6-1-15,4-4 1 16,-4 1-2-16,-4-14 0 16,6-4 1-16,-3-2-2 15,-2 0 1-15,3 15 0 16,-2 8 1-16,4 2-1 15,2 0 1-15,-2-7-1 16,2-6 0-16,-4-6 0 16,3 5 0-16,0 3-1 15,-2-3 0-15,5 6 1 16,-3-2-1-16,3 1 1 16,3 8 0-16,-3 3 1 15,0 0-1-15,-2 4-1 16,2-2 1-16,2-9-1 15,-3-7 0-15,3-1 1 0,-2-2 0 16,-1 4 0-16,2 11 0 16,-5 6 0-16,0 8 1 15,0 8-1-15,-2-5 0 16,5-1-1-16,3-3 0 16,2-8 0-16,4 0 0 15,0-4 0-15,0-1 0 16,-1 3 0-16,-2 3 1 15,-2 9-1-15,-3 0 1 16,-2 2 0-16,-1 2 0 0,-2-3 1 16,0 0-1-16,1-5 0 15,4 1 0-15,3-8-1 16,1-1 0-16,5 1 0 16,-3 1 0-16,0 2 0 15,0 7 1-15,-5-5-1 16,1 3 1-16,-2 1-1 15,1-7 0-15,2 2 1 16,1-5-1-16,5-4 0 16,2 0 0-16,1-5 0 15,-2 3 0-15,-4 4 0 16,-4 2 0-16,-3 8 1 16,-2 1-1-16,0 3 1 15,5 6 0-15,1-4-1 16,1-2 0-16,4-6-1 15,-1-5 1-15,4-2 0 0,3 1 0 16,-4 5 0-16,0 2 0 16,-4 9 0-16,-3-3 0 15,-1 5 1-15,-4 2 0 16,1-2 0-16,-1 2-1 16,4-6 0-16,-2-3 0 15,3-5 0-15,1 0 0 16,0 2 0-16,0 0 0 15,-2 10 0-15,-4 1 0 0,-2 4 1 16,0 6-1-16,-1-3 0 16,4 0 0-16,4-6-1 15,2-5 0-15,8-7-1 16,2-1 1-16,2 0 1 16,-7 3-1-16,-4 8 1 15,-3 5 0-15,-7 5 0 16,0 2 0-16,-2-1-1 15,0 1 0-15,2-2 0 16,4 3 0-16,0-3 0 16,3 1 0-16,0 2 0 15,0 1 0-15,0 7 0 16,-3 0 0-16,-3 8 0 16,-1-3 0-16,-1 6-1 15,1 2 0-15,0 1 0 0,0 2 0 16,4 2 1-16,-2-2-1 15,2 3 1-15,-3 1 0 16,1 6 0-16,-2 4 0 16,4 6 1-16,-1 2-1 15,-4 0 0-15,7 4 0 16,-7-3 0-16,8 6 1 16,3-5-1-16,-9 3 1 15,6 5 0-15,-3-1 0 16,1 11 0-16,3 0 0 15,-1 4 0-15,-4-3 0 0,-2 4 0 16,2 1 0-16,0-5 0 16,5 4 0-16,-3-6 1 15,1-4-1-15,1-7 0 16,-3 0 0-16,7 2 0 16,3 4 0-16,-3 6 1 15,0 2-1-15,-7 3 0 16,2-2 1-16,-1-1-1 15,-3-5 1-15,9 0-1 16,-8-6 0-16,7-1-1 16,1-2 1-16,-4 0 0 15,8 5 1-15,-5 5-1 16,4 4 0-16,-1 3 0 0,-6-2 0 16,5 1 0-16,-4-2 0 15,3-3 0 1,1 0 1-16,-2 0-1 0,0 2 0 15,-1 1 0-15,-2-4 0 16,-1 0 1-16,-2-3 0 16,-1-1-1-16,2-1 1 15,2 0-1-15,1-2 0 16,2 5 0-16,-2-1 1 16,-1-2-1-16,0 3 0 15,0-1 1-15,-4 1-1 16,3 1 0-16,1-3 0 0,0-5 0 15,-1-4 1-15,2 2-1 16,3-1 0-16,0 4 1 16,2 3-1-16,0 1 0 15,-2 0 0-15,2 5 0 16,1 0 1-16,-4 2-1 16,0-3 1-16,-1-2-1 15,4 1 1-15,3-2-1 16,0-2 1-16,4 4-1 15,-2-3 0-15,-1 1 1 16,0 2 0-16,-4-7 0 16,-3 5 0-16,-2-1 0 15,-1-4 0-15,0 2-1 16,0-6 1-16,0 2 0 16,-2-3 0-16,2 5-1 0,0 0 1 15,0 0-1-15,2 4 0 16,-2 0 1-16,-3 0 0 15,2 2 0-15,-4-5 0 16,2 1 0-16,-1-1 1 16,1 0-1-16,1 1 0 15,2 2 0-15,0 2 0 16,0 4-1-16,0 1 0 16,0 3 0-16,0-5 1 0,2 2-1 15,2-4 0 1,6-5 1-16,-1-2 0 0,-3-5 0 15,1 5 0-15,-4 6-1 16,-1 4 1-16,1 6 0 16,-3-2 0-16,0-3 0 15,1-2 0-15,1-6 0 16,2-3 0-16,-1-4-1 16,-1-2 1-16,2 5 0 15,-6-3 0-15,-1 2 2 16,-1 1-1-16,-4-2 0 15,2 1 1-15,-1-2 0 16,2-2 1-16,-3-3 1 16,1-5 0-16,1-2-1 15,2-4-1-15,3-3-2 16,1 0-1-16,1-2 0 0,2 2 0 16,2 1 1-16,-2-3 10 15,-3 1-23-15,-4-3 5 16,-2-7 4-16</inkml:trace>
  <inkml:trace contextRef="#ctx0" brushRef="#br1" timeOffset="78322.64">17067 6843 661 0,'-73'37'292'0,"61"-36"-136"0,5 1-40 15,4-2-20-15,0-4-10 16,3 3-5-16,0 0 4 16,0 0 8-16,6 0 3 15,10-1-5-15,33-2-9 16,-27 3-21-16,1-1-10 16,0 1-12-16,7 4-6 15,0 1-7-15,1 0-1 16,3 0-1-16,-2 1 0 15,1-3-2-15,4 4-3 16,2-3-7-16,1-1-2 0,8-2-5 16,-1-5 0-16,6 3-2 15,1-2 0-15,-3-3-1 16,1 4 0-16,-6-3 0 16,0 0-1-16,-3 6 1 15,-3 3-1-15,-1 0 0 16,-2-1 0-16,5 1 0 15,-1-3 0-15,1-3 0 16,-2 3 0-16,1-4 0 16,-2 3-1-16,-8-3 2 15,1 3-1-15,-7 3 1 16,-2 2 0-16,-2 0 0 16,-5 1 1-16,-7-3 0 15,-2-1 1-15,-2-1 0 16,-4-2 5-16,-1-1 12 15,-1 2 4-15,0-1 7 0,0 1-3 16,0 0-11-16,-1 0-3 16,1 0-5-16,-5-2-2 15,-2 0-2-15,-2 0-2 16,-2-1-1-16,-28-17 1 16,27 11 0-16,-2-6 0 15,-3-1 1-15,-4-3-1 16,0-1-1-16,1 3 1 15,-3-3-2-15,-1 1 1 0,-7 2-1 16,-2 2 1-16,2 1-1 16,-2 3 0-16,4 2 0 15,4-2-2-15,5 1 1 16,6-2-1-16,5 3 0 16,3 1 1-16,5 4 1 15,0 0-1-15,6 2 0 16,2 3-1-16,2 2 0 15,1-2 0-15,1 3 0 16,-2-6-1-16,10 3 1 16,0 5-1-16,4-1 1 15,5 6 0-15,-4-2 0 16,1-1 0-16,5 5 0 16,1 3 0-16,-5 3 0 15,3 2 0-15,-1 2 0 16,-1 1 0-16,4 2 0 0,-3-1 0 15,1 1 0-15,0-3 0 16,-3 1 0-16,-1-4 0 16,-3-1 1-16,-1-1 0 15,-3-1-1-15,-2 3 1 16,-5-3 0-16,-3 0 1 16,-9-1 1-16,-4 0 0 15,-4 2 1-15,-10-3 0 16,1 0 1-16,-3 0 0 15,-7-5-1-15,1 1-1 16,-9 0 16-16,-7 0 6 0,-4 2 10 16,-3 3 5-16,1 3-13 15,3 3-6-15,4 1-11 16,1 1-5-16,8-5-7 16,7-2-16-16,11-8 147 15,9 0-102-15</inkml:trace>
  <inkml:trace contextRef="#ctx0" brushRef="#br2" timeOffset="88102.66">16711 6491 1053 0,'-8'-4'370'15,"9"-2"-327"-15,8 4-21 16,11-4 0-16,-6-1-14 16,8 5-19-16,-4-2-2 0,-3 4 0 15,4 1 2-15,-12 2 11 16,3 4 2-16,-1-3 13 15,-2 1 11-15,1 0 31 16,-3-1 12-16,-2 0 11 16,3 1-1-16,-5-3-10 15,3 2-5-15,-3 0-5 16,-1-4 1-16,0 0 0 16,0 0 0-16,0 0 0 15,1 6-2-15,0 9-10 16,0 0-3-16,3 33-10 15,-4-26-4-15,2 1-3 16,0 5-2-16,-1 4-2 16,-1 4 0-16,3 1-2 15,-1 1-1-15,3-1-4 16,3 1-2-16,-5 2-3 16,0-2-1-16,-1 5 0 15,-1 2-1-15,1 0 1 0,-1 2-1 16,2 1 0-16,-2-4 0 15,0 0-2-15,3 0 0 16,-4 0 1-16,-2 0-1 16,-1 5 6-16,-1 2 1 15,-1 2 3-15,0 0-2 16,3-1-4-16,-1-3-3 16,5-3-3-16,1 0 0 15,1-2-3-15,-3-1 0 16,1 4-1-16,-2 0-1 15,3 8 0-15,1-4 0 0,1 2 1 16,4-2-1-16,-6-2 2 16,3-1-1-16,0 2 1 15,-5 4 0-15,1 5 1 16,-2-1 1-16,-1 6 0 16,-1-4-1-16,2 0-1 15,1 0 0-15,3 0-1 16,2-5 0-16,2 6 0 15,4 5 0-15,-3-7-1 16,1 6 1-16,0-1 1 16,-9-6-1-16,3 4 2 15,-2 3 1-15,-4 2 2 16,5 2 0-16,0-1-1 16,1-8 0-16,0-3-2 15,3-1-1-15,-5 2 0 16,2 5-1-16,-3 4 0 0,0 1 0 15,3-7 0-15,-2-1 0 16,5-8 0-16,-4-3-1 16,1 4 1-16,0 0-1 15,-2-2 0-15,-1 5 0 16,-4-7 1-16,0 0-1 16,0 0 0-16,0 0-1 0,3 0 1 15,0 1-1-15,3-3 0 16,0-1 0-16,-2 2 0 15,1-1 0-15,-3 0 0 16,0 0 1-16,0 2-1 16,-2 0 0-16,3 6 1 15,-2 0 0-15,5 0-1 16,1-2-1-16,0-5 0 16,2-3 0-16,-3-6 0 15,-2-2 1-15,1 1 0 16,-2-1 0-16,2 3 0 15,1 3 0-15,-1-2 0 16,3-3-1-16,0-7 0 16,-1 2-1-16,1-10 2 15,-4 0-1-15,1-3 0 16,1 0 1-16,-7-3 0 16,4 2 0-16,-3-1 0 0,-2 2 0 15,4 2 0-15,-1-2 0 16,-2 0 0-16,1-4 0 15,3-1-1-15,1-4-1 16,2-6-1-16,0 0 0 16,-3-3 2-16,0 6 0 15,-2-1 1-15,1 1 1 16,1-1-1-16,-3-3 0 16,3 1 0-16,0 0-1 0,2-4-3 15,-2-1-1 1,0-1-1-16,0 0 0 0,0 0 4 15,7-12 0-15,0-5 1 16,7-34 1-16,-16 26 0 16,-3-6 0-16,1-6-1 15,4-2 0-15,0-16 1 16,-2-6-1-16,1 0 1 16,-2-2 0-16,-2 11 1 15,0 5-1-15,-3-2 1 16,-1 5 0-16,1-10-1 15,-2-5 0-15,5-4 0 16,0-7 0-16,3 9 0 16,1 3 0-16,0 5 0 15,-3 2 0-15,-2-1 1 0,0 0 0 16,-2 0 0 0,2 1-1-16,1 4 1 0,1-2-1 15,4 1 0 1,0-7 0-16,1-12 0 0,3 0 0 15,-1 3 0-15,-3 1 0 16,-2 12 0-16,2 8 2 16,-2 3-1-16,2 1-1 15,4-4 0-15,-3-10 0 0,5-11 0 16,-3 2 1-16,5-2-1 16,-2 2 0-16,-2 11 0 15,0 0 1-15,-5 7 0 16,0 0 1-16,-4-1-1 15,0-4 0-15,0-5 0 16,0-2-1-16,2-7 0 16,-1-1 0-16,4-3 0 15,0 1 0-15,1 6 0 16,2 1 0-16,-5 6 1 16,-1 3 1-16,-2 4 0 15,-2-4-2-15,2 0 0 16,0-12 0-16,5-8 0 15,3 1-1-15,4 2 1 16,0 9-1-16,-7 10 1 16,-2 8 2-16,-4 4-1 15,-2-2 1-15,2-4-1 0,2-1-1 16,-4-5 0-16,1-4 0 16,-1 0 0-16,2-2 0 15,4 6-1-15,0 2 0 16,4 6 0-16,-2 2 1 15,-3 1 0-15,2 0 0 16,-2-4 0-16,-2-1 0 16,2-7 0-16,-1 0 0 15,4-3-1-15,1 4 1 16,4 5-1-16,-3-2 1 16,-2 1 0-16,-3 0-1 15,-4-2 1-15,0 1 0 0,1-2-1 16,-1-1 1-16,-1 2-1 15,1-1 1-15,-1 1 0 16,-2 4-2-16,2 2 1 16,3 4-1-16,-3 2 2 15,5 4-1-15,-4 5 1 16,-2-1 0-16,4 8-1 16,-2-4 0-16,7 2 0 15,-1 2-1-15,1 1 0 16,0 3 1-16,3 3-2 15,2 1 1-15,-2 4 1 16,1-1 0-16,-4 1 1 16,-1 2 0-16,1 3 0 0,0 1-1 15,0 1-1-15,0 0 0 16,-1 0 0-16,-1 3-1 16,-2 20 0-16,-7 34 1 15,10-27 1-15,5 4 0 16,-1 1 1-16,5 3-1 15,-7 5 1-15,2 3 0 16,0 7-1-16,-3 1 1 16,6 12 0-16,-6 4 0 0,0 15 0 15,4 8 0-15,-4 0 0 16,6 3 0-16,0-4 0 16,0 1 0-16,1 3 0 15,-5-7 0-15,1 3 1 16,-1 3 0-16,-4 3 1 15,1 3-1-15,-2-5 0 16,-1-3 0-16,4-2 0 16,0 0 0-16,4 0 0 15,-2-5 0-15,0-2-1 16,1-2 1-16,0 2-1 16,4 2 0-16,-1-7 1 15,0-6-1-15,-3-1 1 16,-2-20 0-1,-1-27 1-15,1 2-2 0,1 75 0 16,0 0 1-16,-1-5-1 0,4-34 0 16,-1 3 0-16,2 3 0 15,1 7 0-15,-2-3 0 16,1 3-1-16,1-3 1 16,-1-5 0-16,-2 3 0 15,-1-7 0-15,2 2-1 16,-3-4 1-16,-1-2 0 15,3 4 0-15,-6 5 1 16,2 10 0-16,0 12-1 0,-3 3 1 16,2-5 0-16,1 1 1 15,2-7 0-15,3 3 0 16,-2-1 0-16,0-7-2 16,-3-3 0-16,1-4 0 15,1-2 1-15,-1-5-26 16,-2-10-2-16,0-30 317 15,-1-21-231-15</inkml:trace>
  <inkml:trace contextRef="#ctx0" brushRef="#br2" timeOffset="90319.17">17354 6969 677 0,'-30'-13'233'0,"10"2"-195"15,2-4-18-15,1-7 18 16,-1 0 15-16,0 4 36 15,-2 1 30-15,0 8 46 16,2 1 12-16,3 5-16 16,4-1-17-16,7 2-42 15,5 2-15-15,5-2-19 16,-6 1-7-16,3-1-8 16,17 0-6-16,31-1-11 15,-31 6-5-15,1 4-7 16,4 5-2-16,11-6-3 15,8 0-1-15,4-4 1 0,6-2 0 16,7 0 3-16,4 0-2 16,3 5-6-16,-1 0-3 15,-4 0-2-15,1 0 1 16,-4-4 1-16,1-1-1 16,0 3-2-16,-6-1-1 15,-10 4-3-15,-4 3 0 16,-11 2 0-16,-3 2 1 15,-1 0-1-15,-3-1 0 16,-5-5 1-16,0-2 1 0,-6-5 1 16,-5-5 2-16,-13-3 3 15,-5 1 0-15,-14-1 0 16,-7 0-4-16,-4 2-2 16,-7 1-2-16,-10-1 0 15,0 0-2-15,-14-3 1 16,2 4-1-16,-2-5-1 15,-2 2 0-15,2-1 0 16,0-6 0-16,3 0 0 16,2 0-1-16,2-1 1 15,1 1-1-15,2 2 0 16,7 4 0-16,9 5-2 16,0 4 1-16,12 0 0 15,-3-1 0-15,6 1 1 16,14-1 0-16,2-1-3 15,10 2 0-15,8 0 1 0,2-5 0 16,16 2 2-16,6-1 1 16,6 2 1-16,5 6-1 15,2 4 0-15,2 2 0 16,10 1 0-16,6 2 0 16,3-5-1-16,7 2 1 0,2-2-1 15,-4-4 0-15,5 2 0 16,-3-3 0-16,-1 1 0 15,-2 0 0-15,-5 2 0 16,-4 3 1-16,-10 0 0 16,1 1 0-16,-13-1 1 15,-3-6 0-15,-5-2 0 16,-2 2 1-16,-3-3 0 16,-1-1 0-16,-9-2 0 15,-1-1 1-15,-5-2 1 16,-3 0 1-16,-2 0 1 15,-5 1 2-15,-6-2 0 16,-2 0 0-16,-6-6 0 16,0-1-1-16,-7-5-1 15,-2-7 0-15,-3 0-1 16,-7-3-1-16,-3-1 0 16,-11 2-2-16,0 5 0 15,2 5-1-15,-4 3 1 0,1-1 0 16,3 0-1-16,0-4 0 15,13-1-1-15,7 2-1 16,4-3-1-16,5 1 0 16,7 5 0-16,3 3 0 15,6 6 0-15,1 4-1 16,7-1 1-16,4 4-2 16,5 4 1-16,1 0-1 15,7 7 0-15,2 0 1 16,6 3-1-16,5 2 0 15,1 4 1-15,2 1 0 0,2 4 2 16,-10-3 1-16,-1-1 0 16,-11-5 1-16,-10-5 1 15,0 0 0-15,-9-2 2 16,-2-3 0-16,-5-3 2 16,-7-3 0-16,-5-7 0 15,-4-3-1-15,-5-6-3 16,3-1 0-16,-6 0-2 15,2 2 0-15,3 7-1 16,0 4 0-16,9 4-1 16,0 0 0-16,6 0-2 15,3 1 2-15,3-2-1 16,5 2 0-16,-2-1-1 16,0 0 0-16,0 0-1 0,2 1 0 15,22 7 0-15,34 46 1 16,-28-27 1-16,0 1 1 15,2-2 1-15,-2 0-1 16,6 4 1-16,2 0 0 16,-1 0 0-16,-1-4 0 15,-5-2 2-15,-4-1-1 16,-10-9 2-16,-5 2 0 0,-8-3 1 16,-4-5 0-16,-11 7 1 15,-4 2 1-15,-17 4-2 16,-5 5-1-16,-12 9 1 15,-6-1-1-15,7 6 4 16,-3-2 0-16,5-5 0 16,5-3 1-16,2-4-4 15,3-6-2-15,8-6 1 16,7-5-1-16,4-9-1 16,8 0 0-16,7-4-2 15,2-6-1-15,6-4-1 16,9-4 0-16,8-5 1 15,4-1 0-15,9-2-1 16,-4 0 2-16,8-1-1 16,5 1 1-16,3-4-1 15,3 1 2-15,-2-1 0 16,-5 2 0-16,-12 9 2 0,-7 6 0 16,-12 6 1-1,-9 4 0-15,-7 10 0 0,-4 0 0 16,-8 8-1-16,-7 8 0 15,-10 1 0-15,-6 8-1 16,-13 8 2-16,-1 2 0 16,-6-1 1-16,-6 0 1 15,5-5-2-15,0-9 0 16,7-4 0-16,6-7-2 16,12-12-36-16,10-4 10 15,13-8 248-15,13-6-182 0</inkml:trace>
  <inkml:trace contextRef="#ctx0" brushRef="#br2" timeOffset="96217.36">19299 6343 880 0,'-69'-60'321'16,"73"49"-261"-16,6-10-40 15,2-1 18-15,-4-5 11 16,-4 0 9-16,-5 0 43 16,-5 0 0-16,1 2-5 15,-5-1-5-15,-2 5-29 16,2 4-6-16,-7 2-12 16,-5 7 5-16,-2 8-8 15,0 6-2-15,1 12-4 16,3 10-9-16,3 9-6 0,0 3-5 15,6 7-5-15,0 3 0 16,11 4 4-16,0 1 3 16,5 1 2-16,13 4 0 15,-3-7-8-15,3-5-3 16,4-12-5-16,-1-16-2 16,2-20 3-16,-4-10 2 15,2-19 3-15,-6-8 1 16,-2-11-2-16,0 0-2 15,-8-4 0-15,1 3 0 0,-6 1-1 16,-5 2 1-16,2 7 1 16,-3 5 1-16,4 11 1 15,1 3 0-15,-2 5-2 16,2 4-3-16,1 3-1 16,-1 2-2-16,1 6 6 15,-1 0 4-15,1 0 12 16,-1 0 8-16,0 27 9 15,-2 39 2-15,-1-17 3 16,4 10-3-16,-2 11-5 16,2 4-5-16,3 2-8 15,-3-2-3-15,3-12-8 16,8-2-2-16,-4-17-5 16,7-5-2-16,-3-15-1 15,-5-7-19-15,0-15-46 16,1-6-21-16,2-19 57 15,2-7-2-15</inkml:trace>
  <inkml:trace contextRef="#ctx0" brushRef="#br2" timeOffset="96733.7">19417 5983 895 0,'-5'-15'325'0,"3"5"-231"16,0 2-28-16,1 7 34 15,-1 5 10-15,0 19-6 16,0 6 8-16,0 19-5 16,-1 10-10-16,3 5-16 15,7 1-9-15,5-4-27 16,4-10-8-16,3-10-14 15,2-8-6-15,-4-13-7 16,-3-3-2-16,-5-11-2 16,-3-4 1-16,-1-6 0 15,-2-4-1-15,7-6-1 16,0-7-2-16,0-11-1 16,4-7 0-16,-1-13-1 15,-5-2 1-15,-4 1 0 16,-1 1 0-16,-4 12-1 0,3 7 0 15,5 18-1-15,-5 5 0 16,3 9 1-16,-5 3-1 16,0 3 1-16,0-4 2 15,0 0 7-15,1 16 4 16,6 51 8-16,-1-21-2 16,-3 0-4-16,5 3-4 15,-1-4-7-15,1-4 5 0,1-14-28 16,1-6-31-16,-1-14-143 15,0-5-66-15,-3-2 149 16</inkml:trace>
  <inkml:trace contextRef="#ctx0" brushRef="#br2" timeOffset="97315.7">20021 6171 1483 0,'10'-45'495'16,"-26"27"-482"-16,9-2-20 15,-6 0 9-15,1 2 2 0,-4 1 0 16,0 9 0-16,-2 1 0 15,-1 9 11-15,0 9 5 16,1 8 14-16,2 7 6 16,0 9 1-16,3 8 2 15,3 10-10-15,2 2-3 16,6 0-13-16,4-7-7 16,8-12-8-16,3-9-1 15,10-7-2-15,-3-7-1 0,5-9 0 16,-2-4 2-16,-5-9 1 15,-3-2 2-15,-3-9 2 16,-2-1 1-16,-3-10-1 16,2-4 0-16,3-7-3 15,-5-5 0-15,2-2-2 16,-1 5 1-16,-4 12 0 16,5 7 0-16,-6 10 0 15,-3 0 1-15,3 10 1 16,-4 0 1-16,6 7 5 15,-4 1 3-15,-1-3 2 16,0 0 2-16,2 25 1 16,12 47 0-16,-11-22-1 15,1 0-2-15,5-4-6 16,-2-8 0-16,11-13-14 16,-7-14-15-16,2-12 96 0,1-11-66 15</inkml:trace>
  <inkml:trace contextRef="#ctx0" brushRef="#br2" timeOffset="97783.08">20231 6091 1310 0,'-1'0'460'0,"-6"15"-389"15,-6 54-57-15,13-25 17 16,1 2 7-16,0-5 2 16,4-2 3-16,-2-12-15 15,8-4-2-15,-3-15-1 16,-1-3 1-16,0-9-2 16,-5-7 0-16,4-5-6 15,-3-8-4-15,8-3-9 16,0-7-2-16,4-5-3 15,4-6-1-15,1 1 0 16,2 3 0-16,1 5 1 16,-4 12 0-16,-2 9 0 15,-4 5 2-15,-5 8-1 16,-2 2 4-16,-4 7 6 16,-2 0 6-16,6 14 10 0,-1 3 5 15,2 12 6-15,4 9 2 16,-3 4-8-16,0 1-7 15,1-8-11-15,1-6-6 16,-3-15 3-16,-1-7-3 16,-4-10-66-16,0-7-49 15,-6-9-170-15,2-7-127 16,-2-7 254-16</inkml:trace>
  <inkml:trace contextRef="#ctx0" brushRef="#br2" timeOffset="98049.97">20689 5699 582 0,'-3'-7'240'0,"4"3"-68"16,4 4-36-16,-2 0 46 15,-3 0 5-15,0 0-34 16,2 20 2-16,1 51-4 15,-1-16-9-15,-2 3-24 16,-2 6-17-16,3 4-35 16,0-3-17-16,-1 1-27 0,0-2-7 15,0-7-3-15,5-4-18 16,1-11-65-16,2-10-41 16,-1-17 59-16</inkml:trace>
  <inkml:trace contextRef="#ctx0" brushRef="#br2" timeOffset="98399.8">20504 5957 1283 0,'13'-7'428'0,"9"-2"-422"15,5-4-8-15,2-3 5 16,9 7 3-16,-2 3-2 16,-8 4 15-16,-2 7 33 15,-9 5 13-15,-2 7 23 16,-2 2 3-16,-6 6-9 16,1 6-2-16,-1 9 1 15,2 9-6-15,2 6-16 16,-1-2-8-16,2-2-20 15,-1-5-8-15,-1-9-11 16,0-5 0-16,-2-14-22 16,-3-6-33-16,2-11-71 15,-3-5 5-15,-2-11 53 0</inkml:trace>
  <inkml:trace contextRef="#ctx0" brushRef="#br2" timeOffset="98813">20753 5805 1870 0,'-30'5'637'0,"8"-8"-562"16,18 0-95-16,8-4-15 16,16-7-21-16,9 2 11 15,9 0 18-15</inkml:trace>
  <inkml:trace contextRef="#ctx0" brushRef="#br2" timeOffset="99116.23">21018 5692 1735 0,'11'27'575'0,"-19"0"-574"15,2 7-3-15,5 16 26 16,4 11 1-16,2 16 14 16,6 11 1-16,-7-2-12 15,3 2 1-15,-2-13-12 16,2-12-5-16,3-15-15 15,-6-15-22-15,8-14-59 16,-3-10-34-16,-2-20 67 16</inkml:trace>
  <inkml:trace contextRef="#ctx0" brushRef="#br2" timeOffset="99351.93">20980 6186 1579 0,'-1'-1'539'0,"-1"0"-485"16,1 0-61-16,1-8-4 16,7-4 6-16,51-26 0 15,-18 30 1-15,4-2 4 16,-1-3 37-16,-1-2-60 15,-3 1-66-15,-6-1 70 16</inkml:trace>
  <inkml:trace contextRef="#ctx0" brushRef="#br2" timeOffset="99801.89">21221 6237 1226 0,'0'13'435'0,"8"-3"-353"16,8-15-52-16,2-8 14 16,8-12 12-16,3 0-1 15,-2-6 18-15,0 3-5 16,-5 3-15-16,-3-3-16 16,1 7-25-16,-5-4-4 15,0 2-3-15,-1 0 0 16,-6 1 0-16,-4 2 0 0,-7 6 0 15,-4 0 1-15,-11 3-1 16,-3 3-2-16,-8 0-3 16,-1 5 0-16,2 3 0 15,0 2-2-15,5 11-1 16,-1 4 0-16,8 9 11 16,-1 9 8-16,6 14 15 15,4 7 9-15,6 7-2 16,4 1-5-16,17-15-12 15,3-12-9-15,16-16-10 16,5-12-1-16,2-16-1 16,2-5-11-16,-5-17-20 15,1-2-8-15,-9-7-30 16,-3-2-13-16,-6 4-38 16,-5-6-163-16,-1 4 194 15</inkml:trace>
  <inkml:trace contextRef="#ctx0" brushRef="#br2" timeOffset="100312.67">21514 5747 1342 0,'-89'-13'451'16,"88"8"-408"-16,2 2-24 15,15-5-2-15,4-4 5 16,12-1-22-16,4-6-1 16,7 1-8-16,2 0-25 15,0-6 24-15</inkml:trace>
  <inkml:trace contextRef="#ctx0" brushRef="#br2" timeOffset="107929.7">20045 6886 1085 0,'0'-1'393'0,"-1"0"-294"16,0 0-87-16,-20-5 5 16,-35-7 20-16,18 12 22 15,4 4 9-15,-4 4-2 16,2 5-10-16,6 2-21 0,2 0-7 15,12 2-11-15,1 0-4 16,10 0-8-16,5 4-3 16,3-1 5-16,12 3 5 15,12-1 3-15,5 1 1 16,12-1-6-16,-1-2-4 16,4 5-3-16,2 4-1 15,-8 4-1-15,-3 3 1 16,-12-1 2-16,-9-2-2 0,-7-1 16 15,-2-4 12-15,-8 2 25 16,-7-2 7-16,-9-3-6 16,-9 1-10-16,-12-4-24 15,-3-1-5-15,-2-9-12 16,4-3-13-16,11-17-84 16,10-5-13-16,17-15 53 15</inkml:trace>
  <inkml:trace contextRef="#ctx0" brushRef="#br2" timeOffset="108262.74">20299 6730 1266 0,'-6'0'417'16,"2"0"-418"-16,-2 2-11 15,-1 6 59-15,1 4 20 16,1 9 26-16,4 6 13 16,0 6-18-16,1 6-9 15,2 14-10-15,1 7-5 16,1 13-21-16,2 5-10 0,2-3-19 15,0-7-5-15,0-16-21 16,0-10-30-16,-1-21-65 16,0-4 39-16,-2-17 24 15</inkml:trace>
  <inkml:trace contextRef="#ctx0" brushRef="#br2" timeOffset="108480.4">20050 6978 1405 0,'14'5'484'0,"3"-3"-429"0,10 4-56 15,8-9-1-15,6-6 4 16,4-3-18-16,0-2-44 15,1 1-218-15,-1 5 188 16</inkml:trace>
  <inkml:trace contextRef="#ctx0" brushRef="#br2" timeOffset="108978.71">20680 6985 1227 0,'-1'0'405'0,"-8"4"-400"16,-20 4 1-16,-32 1 37 16,29-9 9-16,2 9 1 15,-2 0-5-15,7 11-3 16,4 5-2-16,2 9 4 15,5 5 5-15,8 9-11 16,4-4-4-16,9-5-13 16,6-2-9-16,11-18-13 15,4-7-3-15,2-14 0 16,-2-7 1-16,-1-6 0 16,-6-5 3-16,3 0 0 0,-6-7 0 15,-4-3 0-15,0-1 0 16,-10-5-1-16,-1 7 0 15,-2 1 0-15,5 3 0 16,0 13 0-16,1 0-1 16,-2 8 18-16,-4 2 9 15,-1 14 15-15,3 6 9 16,-3 17-10-16,0 3-9 16,0 6-13-16,3 0-8 0,6-2-8 15,5-4-1-15,2-11-26 16,3-9-24-16,-3-12-81 15,-2-6-72-15,-3-11 125 16</inkml:trace>
  <inkml:trace contextRef="#ctx0" brushRef="#br2" timeOffset="109511.74">20866 6735 931 0,'4'5'345'0,"-4"4"-217"0,0 10-63 15,2 9 29-15,-1 3 20 16,1 14-4-16,1 6-8 16,-2 10-14-16,1 5-12 15,0-3-8-15,1-6-2 16,1-17-12-16,1-4 0 15,-3-18-11-15,-1-4-6 16,-6-14-12-16,-3-5-2 16,1-12-8-16,-3-7-4 0,8-9-6 15,2-6-4-15,7-1-4 16,6 2-2-16,5 7 0 16,4 4-1-16,5 12 3 15,5 6-1-15,0 7 0 16,0 0 1-16,11 9 0 15,-10-2 0-15,7 7 2 16,2 5 0-16,-13-3 1 16,0 8 1-16,-11 4 1 15,-6 3 2-15,-12 9 7 16,-7 0 3-16,-15 1 5 16,-3 0-1-16,-9-5-5 15,-7-4-3-15,2-6-5 16,-2-5 0-16,2-15-10 15,2-6-20-15,3-16-69 16,1-8-52-16,8-7-102 16,8-2-55-16,13 1 192 15</inkml:trace>
  <inkml:trace contextRef="#ctx0" brushRef="#br2" timeOffset="110095.77">21357 6638 1261 0,'-1'-6'413'0,"-2"5"-385"15,-1 4 18-15,3-3 49 16,0 0 19-16,-8 24-13 15,-10 31-9-15,16-19-14 16,-3 3-6-16,5 4-11 16,1 5-8-16,1 3-14 15,1 7-8-15,9 3-9 16,0 0-5-16,9-6-8 16,-1-9-2-16,7-11-4 15,0-9 0-15,4-13-2 16,5-6-1-16,-4-11 0 15,0-5 0-15,0-10 1 16,-3-7-1-16,0-4 2 0,-1-3-1 16,-3-2 1-16,-2 3 1 15,-7 0-1-15,-3 3 1 16,-8 4 1-16,-4 1-1 16,-5 7 0-16,-7 0 1 15,-2 11-2-15,-3 0 0 16,-1 6-1-16,1 7-1 15,-3 0 1-15,2 9 1 16,2 13 7-16,-1 6 3 16,9 20 9-16,4 10 4 0,9 3-2 15,13 0-5-15,15-13-10 16,5-12-5-16,14-16-3 16,-2-9-10-16,8-15-14 15,-6-5-21-15,-8-14-37 16,-9-4 439-16,-10-6-283 15</inkml:trace>
  <inkml:trace contextRef="#ctx0" brushRef="#br2" timeOffset="111171.63">18992 7798 1083 0,'-5'8'420'0,"1"-9"-267"15,9 1-113-15,11-5-34 0,5 0 8 16,9 1 1-16,8 1-2 16,2 1-4-16,2 2-2 15,7 6-5-15,-1-1 2 16,0 2-18-16,1 0-43 16,-10-5 40-16</inkml:trace>
  <inkml:trace contextRef="#ctx0" brushRef="#br2" timeOffset="111621.64">19050 7858 1273 0,'-94'90'479'0,"83"-82"-309"16,18 6-147-16,12-6-1 15,13 1 0-15,7-4-13 0,21-5-7 16,7 0-1-16,13-4-1 15,4 4 16-15,-7 0-74 16,-7 0-28-16,-9 4 54 16</inkml:trace>
  <inkml:trace contextRef="#ctx0" brushRef="#br2" timeOffset="113778.81">19472 7653 423 0,'39'89'134'0,"-40"-88"-135"16,1-1-11-16,0-1 29 15,0-1 11-15,0 2 35 0,0 0 20 16,0 0 29-16,0 0 9 16,0 0 4-16,0 0-8 15,0 0-10-15,0 0-6 16,0-1-8-16,0 1-1 15,0 0-3-15,0-1-2 16,0 0-9-16,0 0-7 16,0 0-16-16,1-7-8 15,-1-17-13-15,-2-31-7 0,-11 26-7 16,-1-2-6-16,-5 0-7 16,-5 2 0-16,-7 4 11 15,-3 3 1-15,-7 4 9 16,-3 4 0-16,4 7-12 15,-4 3-1-15,8 5-11 16,-4 2-2-16,-1 5 1 16,3 3-1-16,-1 11 1 15,6 4 1-15,2 13 5 16,-1 7 2-16,6 12 9 16,2 4 1-16,5 6-1 15,7 3-2-15,9 3-9 16,8 5-3-16,16 4-5 15,6-5-1-15,17-5 0 16,6-10-2-16,10-18-1 0,4-10-1 16,12-20 1-16,0-14 1 15,7-22 4-15,0-15 2 16,-10-18 1-16,-7-8 2 16,-20-7 0-16,-8-3 0 15,-20-3 2-15,-7 2-2 16,-11-5-1-16,-3 2-1 15,-7 5 0-15,-4 4 0 16,-4 21 0-16,-5 13 0 0,-8 14-14 16,-4 3-28-16,-1 5-64 15,3 3-254-15,9 7 241 16</inkml:trace>
  <inkml:trace contextRef="#ctx0" brushRef="#br2" timeOffset="114378.59">20004 8109 1090 0,'-8'4'425'15,"-3"1"-253"-15,4-2-147 16,5 0-21-16,2 2 9 15,10-2 8-15,8 3 3 16,6-4 11-16,8 0 0 0,4-8 1 16,-3-5 0-16,3-2-6 15,-8-6-4-15,-9-4-7 16,0 0-2-16,-9-3-3 16,-2-3-2-16,-5 3-3 15,-5-1-1-15,-3 5 0 16,-5 7 0-16,-8 0-1 15,1 8-1-15,-6 5-1 16,-4 2 5-16,5 13 13 16,-2 5 14-16,-2 6 17 15,5 6 5-15,5 6 1 16,1-2-9-16,10 8-8 16,4 1-7-16,9 1-9 15,3-1-6-15,10-10-11 16,5-5-5-16,4-18-5 15,9-4-7-15,6-13-35 0,-4-8-17 16,-5-7-81-16,-5-4-22 16,-7-12 101-16</inkml:trace>
  <inkml:trace contextRef="#ctx0" brushRef="#br2" timeOffset="114570.17">20259 7754 1603 0,'-55'-24'497'0,"59"21"-494"16,8-4-66-16,13-7-29 16,2 1 38-16,14-2-44 15,-1 4 47-15</inkml:trace>
  <inkml:trace contextRef="#ctx0" brushRef="#br2" timeOffset="115110.58">20714 7827 1243 0,'1'67'460'0,"-26"-73"-310"16,-1 1-149-16,-2 3 21 16,-2 9 32-16,-6 2 4 15,0 11 23-15,7 9-7 16,2 7-12-16,5 5-6 16,7-1-22-16,3 1-8 15,13-7-19-15,7-7-7 16,10-9-4-16,8-9-3 15,5-17 1-15,-2-7 0 0,5-12 3 16,-10-3 1-16,2-4 3 16,0 3 1-16,-7 0 1 15,2 2-1-15,-11 5 0 16,2 2 0-16,-4 8-1 16,-2 0 1-16,0 6 1 15,-6 0 1-15,-3 6 5 16,0 3 7-16,-2 9 16 15,-1 7 6-15,-4 15 7 16,1 10 0-16,-5 18-2 16,6 10-10-16,3 5 10 15,2-2-3-15,3-6-12 16,1-1 5-16,-2-13-21 16,-1-2-3-16,-2-11-5 15,-6-9 0-15,7-6-24 16,-5-12-16-16,8-11-67 0,0-11-31 15,4-24-7-15,5-10 68 16</inkml:trace>
  <inkml:trace contextRef="#ctx0" brushRef="#br2" timeOffset="115779.57">20965 7828 970 0,'9'0'329'0,"-12"3"-220"16,0 9 0-16,-8 12 39 16,-4 6 22-16,-1 16-55 15,-4 5-5-15,7 5-15 16,1 1-17-16,13-7-32 16,5-10-16-16,10-15-20 15,-1-10-3-15,5-12-1 16,-1-3-2-16,0-17-1 15,-1-4-1-15,3-11 0 16,-4-2-1-16,5-4 1 16,-6-1 0-16,-2 1-1 15,5 2 0-15,-9 2 0 16,1 4 0-16,-2 8-1 16,0 6 0-16,-3 9 1 15,2 7 1-15,-6 10 1 16,-2 5 3-16,-4 9 5 0,1 7 2 15,-4 4 8-15,6 3 0 16,1-3-5-16,2-4-2 16,12-4-9-16,0-10-2 15,3-6-2-15,4-3 0 16,0-9 1-16,-1-4 0 16,0 0 0-16,1 0-1 15,-2-4 0-15,-2 4-1 0,1-9 0 16,-1-2 0-16,-4-5 0 15,-1 0 0-15,0-2 1 16,0-1 1-16,-3 1-1 16,2 1 1-16,-2 4-1 15,-4 3 1-15,3 7-1 16,-2 1 0-16,-4 3 0 16,3 2-1-16,-3 5 3 15,-2-3 9-15,0 0 11 16,3 21 6-16,5 40 4 15,-6-33-7 1,-1-14-11-16,2-1-6 0,5 44-6 16,2-4 3-16,0-13-23 15,1-25-21-15,-11-14 399 16,1-5-287-16</inkml:trace>
  <inkml:trace contextRef="#ctx0" brushRef="#br2" timeOffset="115948.99">21523 7720 1176 0,'-19'-2'456'16,"-2"-8"-26"-16,7-5-517 15,4-1 4-15</inkml:trace>
  <inkml:trace contextRef="#ctx0" brushRef="#br2" timeOffset="116378.03">21670 7620 1459 0,'41'113'494'15,"-58"-68"-439"-15,2 10-4 16,1 2 22-16,3 8 27 16,4-2-14-16,7-4-30 15,4-9-15-15,10-15-23 16,4-7-7-16,7-16-9 0,0-12-1 16,3-13-1-16,-2-7-1 15,0-4 1-15,-2 2 1 16,-6-3 0-16,2 1 1 15,-7-5-1-15,2 2 1 16,-4 6-1-16,2 4 0 16,-5 2 0-16,-2 2 0 15,-1 7 0-15,-2 0 1 16,0 8 3-16,-3 0 5 0,-1-2 11 16,0 0 4-16,-8 30 6 15,-8 42-4-15,13-19-8 16,2-2-5-16,3-6 1 15,3-7-13-15,3-21-37 16,0-10 56-16,1-16-31 16</inkml:trace>
  <inkml:trace contextRef="#ctx0" brushRef="#br2" timeOffset="116587.85">21989 7638 1801 0,'-13'-6'472'0,"-6"0"-491"16,-18-1-106-16,29 7 20 15</inkml:trace>
  <inkml:trace contextRef="#ctx0" brushRef="#br2" timeOffset="117245.23">22093 7732 556 0,'-24'-92'197'0,"28"77"-132"16,3 4 16-16,5 4 55 15,-3 4 9-15,-1 9-3 16,0 7 5-16,-5 16 1 16,-3 6-10-16,0 16-28 0,-2 4-10 15,-2 11-26-15,4 1-13 16,0 0-17-16,-3-8-8 16,1-12 0-16,-2-6-1 15,-2-15 4-15,4-3-2 16,-1-14-12-16,1-4-3 15,-2-11-10-15,1-7-3 16,6-16-4-16,6-5-4 16,5-12-2-16,6-3-3 15,4 3 0-15,0-1 0 0,5 12 0 16,-2 4 1-16,0 10 1 16,0 6 0-16,-1 6 1 15,-2 1-1-15,-2 5 2 16,0 2-1-16,4 7-1 15,-2 5 2-15,-2 13-1 16,-7 1 2-16,-7 9 1 16,-8 0 4-16,-6 2 11 15,-5 1 6-15,-14-5 12 16,1-1 0-16,-13-1-3 16,-4-2-3-16,-7-1-10 15,1 0-4-15,1-7-9 16,5-1-1-16,9-10-12 15,7-9-38-15,12-14-70 16,6-9 15-16,17-15 41 16</inkml:trace>
  <inkml:trace contextRef="#ctx0" brushRef="#br2" timeOffset="117611.56">22480 7861 1497 0,'0'0'495'0,"2"26"-490"16,-5 35 1-16,2-24 14 16,0-1 7-16,4 0 5 15,2-2 0-15,2-3 16 16,-3-3 4-16,1-11 13 15,-1-3 4-15,-4-10-1 16,3-5-8-16,-3-7-13 16,3-5-4-16,-2-7-11 15,5-5-4-15,0-6-10 16,-4-3-5-16,10-3-8 16,0-3-3-16,3-4-2 15,7 7-2-15,-3 3-1 16,0 6 3-16,1 8-13 15,-3-2-25-15,2 5-81 16,1 1-81-16,4 1 119 0</inkml:trace>
  <inkml:trace contextRef="#ctx0" brushRef="#br2" timeOffset="117980.63">22745 7962 1046 0,'-12'19'398'0,"2"-1"-229"16,10-9-112-16,5-6 5 16,11-14 3-16,9-3-29 0,9-8-12 15,2-3-1-15,-5-1 2 16,0 0 5-16,-10 0 7 16,-4 6 4-16,-10 2 10 15,-6 5-1-15,-4 3 1 16,-3 2-3-16,-6 2-7 15,-4-2-2-15,-2 7-4 16,-4 0-6-16,1 13 7 16,-1 7 1-16,1 17 6 15,2 10 7-15,3 11-3 16,6 5-3-16,13-3-9 16,12-5-10-16,17-14-16 15,5-9-6-15,9-16-7 16,6-8-11-16,0-10-16 15,1-6-21-15,-2-5 407 16,-7-4-278-16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56:24.01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1678 15372 538 0,'-38'-24'234'0,"33"31"-93"0,-1 1-99 16,4 4-18-16,1 4 4 15,0 5 6-15,1-1 10 16,0 10 9-16,0 4 8 16,3 5 8-16,-1 5 0 15,2 3-2-15,1-1-8 16,-4 0-7-16,-1-4 1 0,1-3 5 16,-1-3 2-1,0-6-5-15,2-2-7 0,-2-9-15 16,2-4-5-16,-2-5-9 15,-1-6-3-15,0-3 1 16,-3-6 4-16,2 4 5 16,1 0 2-16,-11-28 0 15,-18-34-2-15,10 20 5 16,6-5 1-16,5-10-8 16,-5-3-3-16,9-4-14 15,-7-4-6-15,11 6-3 16,3 6-3-16,6 8-2 15,6 3 1-15,1 6-2 16,3 2 1-16,2 5-1 16,5 5-1-16,1 10 0 15,1 4-4-15,3 15-5 16,-3 7-1-16,0 15-2 16,-1 4 3-16,-7 5 9 0,-5 3 2 15,-10-1 7-15,-3 4 1 16,-7-3 1-16,-2 3 1 15,-7 0 1-15,-1-3 0 16,-6-2 0-16,-1-9-1 16,2-5-1-16,2-2 1 15,2-12-11-15,5-2-20 16,0-13-56-16,2-7-52 16,9-4 81-16</inkml:trace>
  <inkml:trace contextRef="#ctx0" brushRef="#br0" timeOffset="338.4">1858 15422 1068 0,'26'52'412'0,"-26"-56"-292"0,0 2-31 16,2 3-33-16,-2-1-18 15,-1 0-25-15,0 0-7 16,0 0-17-16,0 0-27 16,0 0-97-16,1 0-79 15,0-1 127-15</inkml:trace>
  <inkml:trace contextRef="#ctx0" brushRef="#br0" timeOffset="1079.07">2073 15123 943 0,'-47'7'408'0,"27"-11"-199"16,13-4-154-16,0-5-11 15,10-1-32-15,7 0-6 16,5-2-4-16,-1-2-1 16,4 3 3-16,4-3 0 0,3 6 1 15,6 1-1-15,-4 7-2 16,-2 7-2-16,-6 11 1 16,-6 9-1-16,-7 8 0 15,-4 1 3-15,-10 4 27 16,-4-4 9-16,-2-2 14 15,-2-4-3-15,1-5-24 16,4 0-8-16,0-12-10 16,6-1-3-16,2-8-1 15,3-2 0-15,6 0-1 16,-6 1 1-16,0 0 5 16,6-3 1-16,10-5 1 15,31-12 0-15,-22 17-6 16,0 0-1-16,5 3-3 15,-6-2-1-15,-1 4 0 16,-2 6 1-16,-5 5-1 16,0 3 1-16,-2 11 2 15,-7-7 1-15,-6 6 3 16,-1 1 0-16,-8-3 1 0,-2 6 0 16,-2-6-1-16,-6-1 0 15,-3-1-3-15,-2-3-1 16,-4-3-5-16,4-1-10 15,0-7-32-15,6-4-23 16,2-6-71-16,6-6-64 0,8-11 130 16</inkml:trace>
  <inkml:trace contextRef="#ctx0" brushRef="#br0" timeOffset="1481.94">2555 15059 1019 0,'25'10'422'16,"-46"32"-202"-16,-3 3-169 16,4 3 2-16,2 4 2 15,1 2-6-15,10 3-14 16,1-7-9-16,9-7-14 15,9-5-5-15,10-17-3 16,5-6-1-16,10-14 6 0,0-10 9 16,0-14 22-16,1-9 8 15,-6-4 9-15,-2-9-8 16,-6-5-14-16,-4 0-7 16,-12-3-12-16,-7 5-2 15,-8 5-7-15,-3 6-2 16,-4 10-2-16,-2 4-1 15,-5 7-1-15,-2 2-1 16,0 2-26-16,0 1-25 16,4 2-62-16,7 2-33 0,1 1-41 15,5 7-12-15,4 4-51 16,0 0 154-16</inkml:trace>
  <inkml:trace contextRef="#ctx0" brushRef="#br0" timeOffset="2014.06">2888 15059 594 0,'28'-73'275'0,"-38"80"-83"16,-5 12-141-16,9 7 18 0,-10 11 15 15,-3 7 8-15,10 12 14 16,-1 2-16-16,6 3-25 16,0-7-13-16,9-4-30 15,0-9-6-15,10-15 9 16,7-8 6-16,0-17 7 16,3-7-2-16,9-13-15 15,2-3-8-15,-2-13-8 16,0 0 0-16,-11-12 16 15,-8-2 5-15,-4 2 13 16,-7-5 6-16,-6 8-12 16,-4 4-3-16,-5 4-11 15,-4 12-6-15,-2 5-8 16,-8 3-1-16,0 3-16 16,5 1-16-16,-3-1-71 15,15 7-71-15,3-1 105 16</inkml:trace>
  <inkml:trace contextRef="#ctx0" brushRef="#br0" timeOffset="4947.49">3037 14734 243 0,'39'33'171'0,"-39"-28"-9"0,1-5-37 16,-1 2-19-16,0-3-30 15,-1 0-9-15,0 0-11 16,0-1 6-16,0 1 11 15,0 0 5-15,-9-5 6 16,-5 2-5-16,-32-35-13 16,26 26-5-16,-2-2-17 15,-6-1-7-15,-1 1-9 16,-3 1-4-16,-7 2 0 16,1 2 0-16,-10 3 1 15,0 1-2-15,-11 4-8 16,-7-1-2-16,3 0-3 15,-4 0-2-15,0 2 1 16,3-1-1-16,-8 5-3 16,-1-2 0-16,3 4-3 15,-3 3 0-15,5 0-1 16,1 3-1-16,2 2 1 16,6 1 0-16,2 1-1 15,6 1 0-15,12 5 0 0,-5-3 0 16,7 5 0-16,4 2 0 15,-1 5 0-15,3 3 0 16,2 1 0-16,0 0 0 16,6-3 0-16,6 3 1 15,3 1-1-15,1 1 2 16,2-2 6-16,4 1 1 0,4 1 3 16,2-1-2-16,2 5-4 15,0-2-2-15,3 2-1 16,3 3 0-16,3-1-1 15,2 3 1-15,1 0-2 16,1-3 3-16,3 2 12 16,0-4 4-16,4-3 6 15,0 0-1-15,4-4-11 16,2 2-4-16,-3-1-4 16,4-1-1-16,-1-1-1 15,4-1-1-15,4-3 1 16,3 3-1-16,1-2 1 15,2-2-1-15,2-1 0 16,-1-3-1-16,5 1-1 16,-2-4 0-16,2-2 11 15,6-5 4-15,3-10 5 0,5-3 1 16,0-3-9-16,-1-1-5 16,-2 0-4-16,-2-1-1 15,0-4-1-15,1 0 0 16,-5-5 1-16,2-4 0 15,3 1 3-15,-4-5 2 16,1-5 5-16,-1-1 1 16,-3-1-3-16,4 3-2 15,-6 0-6-15,-6 1 0 0,-7 2 0 16,-4 0 0-16,-3 3 1 16,3 5 3-16,-6 1 9 15,-1 0 6-15,-1-1 5 16,-4-9-2-16,2-2-6 15,-2-4-5-15,2-6-4 16,2 0 0-16,-2-2 1 16,-2 0-1-16,-4 4-2 15,0 4-2-15,-3 7-2 16,-4 2-1-16,-2 4 1 16,-5-5 0-16,-3-4 4 15,1-1 2-15,-4-3 0 16,2 0-1-16,0-3-5 15,0 2 0-15,-4 0-3 16,1 0 0-16,-6 2 0 16,-1 1 0-16,2 1-1 15,-7-2 1-15,5 1 0 16,2 3 0-16,0-3 0 0,4 4 0 16,-2-4-1-16,-3-2 0 15,-3 4 0-15,-2-1-1 16,1 8 1-16,0 0 0 15,-3 2 0-15,1 0 0 16,-4-2-1-16,0 0 1 16,-2 0 0-16,5 3 0 15,-5-2 0-15,1 0 0 0,-3 0 0 16,-6 1-1-16,2 2 0 16,0 1 0-16,-4 5 0 15,-1-1 0-15,-5 5 0 16,4 5 1-16,-7-6-2 15,4 2 1-15,1 3-1 16,-5-3 1-16,8 5-1 16,-6 0 1-16,-2 2 0 15,0 2 1-15,0 2-2 16,5 2 1-16,2 4 0 16,-1 2 0-16,0-3 0 15,0 3-1-15,0-3 1 16,3-2 0-16,2 0 1 15,0-2 0-15,0 1 0 16,0 0 0-16,2-1 0 16,-2-1-1-16,3 2 1 0,0 3-1 15,-1 1 0-15,4 0 0 16,-3 0 0-16,-1-1 0 16,2-2 0-16,-1 1 1 15,8 1-1-15,1 2 0 16,0 3 0-16,1-1 0 15,-6 7 0-15,3-1 1 16,1 0-1-16,2 6 1 0,5 1-1 16,0-1 0-1,3 8 0-15,2 6-1 0,3 6 1 16,1 9 0-16,6 8-1 16,2 0 1-16,8-2-21 15,2-3-8-15,12-2-20 16,3-4-9-16,10 0 6 15,4 0-7-15,3-4-35 16,5 2-16-16,4-6 65 16</inkml:trace>
  <inkml:trace contextRef="#ctx0" brushRef="#br0" timeOffset="11777.6">11187 16914 407 0,'0'0'158'0,"0"-1"-95"15,2-1-57-15,-2 2 20 16,0-1 16-16,0 0 50 16,0 0 27-16,-1-6 29 15,-3-8 4-15,-13-29-17 16,3 28-15-16,-10-5-32 16,0-1-16-16,-3-5-26 15,-4-5-6-15,5-1 4 16,-4 1-2-16,-8-4 4 15,2 4-2-15,-9 1-15 16,-1 2-2-16,-4 2-9 16,-2 6-3-16,-4 1-1 15,7 3 1-15,3 3 3 16,5 0 1-16,14 2-4 0,-6 1-3 16,11-1-4-16,8 5-3 15,1 1-2-15,10 4-1 16,3 2-2-16,0-1 0 15,0 0 1-15,0 0 0 16,9 0-1-16,21-1 1 16,28-1 0-16,-22 6-1 15,5-3 0-15,-2-3 1 0,14 6-1 16,0-5 1-16,6 2 1 16,0-1-1-16,3-1 1 15,0-2 0-15,-5-1 0 16,-1 0 0-16,2 0 0 15,-5 2 1-15,2-3 1 16,-6 5 0-16,-11-6 4 16,0 3 2-16,-7 0 1 15,-7-2 1-15,-4 6-2 16,-12-2-1-16,-2 4-2 16,-2-1-1-16,-7-1-3 15,2 0 0-15,0 0-1 16,-9 4-1-16,-13 1 0 15,-32 48-1-15,18-22 0 16,-2 7 0-16,-18 1-2 16,3 5 2-16,-6-2 0 15,-2 0 0-15,7 5 1 16,-5-3 2-16,4 7 3 0,2 1 0 16,-4-3 0-16,1 3 0 15,6-6 0-15,4-2 1 16,24-26 2-1,11-8 3-15,1-1 4 0,-25 17 1 16,9-13 3-16,14-8-2 16,22-19-3-16,4-9-1 0,10-15-5 15,-3-8 0-15,6-13-1 16,6 1-1-16,3-8-1 16,3 1-1-16,-1-9-2 15,-3-3 0-15,0-2-2 16,-2 3 0-16,-1 7-1 15,0 2 0-15,-4 6-1 16,-4 2 0-16,-4 7 0 16,-1 4 0-16,-7 9 0 15,-2 2 0-15,-5 2 0 16,-2 4 0-16,3 10 0 16,-1 4-1-16,0 9 0 15,-3 5 0-15,-2-2-1 16,-4 2-1-16,4 3-1 15,0 0 1-15,0 0 1 16,-2 6 0-16,1 20 1 16,0 33 0-16,6-24 0 15,-1 3 1-15,-1 7-1 0,-2 0 1 16,7 10 0-16,-1-2 0 16,6 11 0-16,1 3 1 15,-5 9 0-15,-2 0 0 16,-3 1 1-16,3 0-1 15,0-6 0-15,2-1 2 16,-3-13 0-16,6-5 1 16,-2-17 2-16,3-7 2 15,0-5 1-15,-6-7-1 0,0-2-2 16,-1-2-1-16,-2-8-17 16,-2 0-18-16,-1-4-37 15,-1 0-28-15,0-1-40 16,0-1 82-16</inkml:trace>
  <inkml:trace contextRef="#ctx0" brushRef="#br0" timeOffset="13824.8">15504 16855 299 0,'10'3'191'0,"3"-3"-24"0,0-3-12 16,3-1-2-16,-6-1 9 16,0 5 6-16,-3 0 0 15,-5-1-12-15,-1 3-39 16,-1-2-18-16,-1 0-26 15,0 0-10-15,0-1-3 16,-1 0 0-16,-3-8-5 16,-8-15 2-16,-39-39 2 15,28 27-4-15,-4-4-11 16,2 1-7-16,-4-3-20 16,1 1-7-16,1-3-5 15,-1-1-1-15,5 2-1 16,-4 2 0-16,-2 8-2 0,-1 6 1 15,-3 5 0-15,1 2-1 16,1 2 0-16,2 2-1 16,1-2-1-16,3 7 0 15,6 3 0-15,4 3-1 16,5 5-1-16,6 4 1 16,4-2-1-16,0 4 0 15,1-6 1-15,0 0 0 16,7 2 1-16,17 7 1 0,38 11-1 15,-23-16 1-15,9 2-1 16,-2-5 0-16,6 4 0 16,1 1 0-16,9-4 1 15,8 6-1-15,3-6 0 16,1-2 1-16,-9 0 0 16,-2-8 0-16,-7 0 1 15,-2-1-1-15,-2 0 1 16,-2 3-1-16,-8 5 1 15,-2 0-1-15,-16 2 0 16,-8-1-2-16,-16 0-2 16,-7 3 0-16,-13 4-1 15,-3 6 2-15,-11 1 2 16,-5 3-1-16,-5 6 0 16,-2 0 0-16,-6 7 0 15,-4 5-1-15,-8 0 1 16,-11 12-1-16,-6 1 0 0,5 0 1 15,2 3 1-15,7-7 1 16,9-8 0-16,-3-3 2 16,6-2-1-16,5-1 1 15,5-4 0-15,8-2-1 16,9-7 3-16,9-2-1 16,7-8 3-16,5-1 1 15,6-7 1-15,2-5 0 16,13-3 0-16,0-10 1 0,11-9-1 15,4-5 1-15,7-13 1 16,6-4-1-16,9-10-1 16,1-4-2-16,-1-16-4 15,-3-2-1-15,-3-2-1 16,0-2 0-16,-2 9 0 16,0 1 0-16,-2 2 0 15,-4 3-2-15,-2 1-1 16,-1 6-2-16,-8 7-1 15,0 5 0-15,-8 13 2 16,-6 3 0-16,-3 10 1 16,-7 8 0-16,-2 9-1 15,-1 5-1-15,-2 7-1 16,3 2 0-16,-3 5 0 16,3 5 2-16,-2 5 0 15,2 4 1-15,-6 6 0 16,3 1 0-16,-3 10 1 0,-1 4 1 15,4 11 1-15,-4 4 0 16,-1 4-1-16,-2 3 0 16,5 3 0-16,1 3 1 15,0 2-1-15,-1 7 0 16,-4 3 1-16,0 2-1 16,1-4 1-16,-1-10 1 15,6-12 0-15,2-4 0 0,1-11 1 16,4-4 1-16,6-11 0 15,-2-4 1-15,2-12 0 16,0 2 0-16,-3-7-1 16,-1-4 0-16,-2 2-2 15,-4-4 1-15,0 0-1 16,-2-1-1-16,1-3 1 16,1 0 0-16,0 0 1 15,0 0 1-15,-1 0-1 16,0 0 0-16,0 0-1 15,0 0 0-15,0 0-1 16,-1 0 0-16,1 0 0 16,0 0 0-16,-1 0 0 15,-1 0 0-15,1 0 0 16,-2 0 0-16,2 0 1 16,-1-1-1-16,1 0 0 15,0 0 0-15,1 0 0 16,0 0-1-16,0-1-2 0,0 2-4 15,0 0-27-15,0-1-12 16,-1 0-25-16,1 0 38 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4:20.72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10312 15996 866 0,'-8'-10'319'0,"5"7"-247"16,4 0-50-16,11-2-17 16,5 2 1-16,9-2 17 15,4 3 14-15,3 0 35 16,-2-4 15-16,6 0 10 0,1-1 0 16,7 0-11-16,13 4-5 15,10-2-18-15,8 2-12 16,15-2-22-16,0-3-6 15,21 3-1-15,3 3 0 16,8 0 2-16,5 2-4 16,-2-1-9-16,-1-4-2 15,1 3 3-15,2-1 5 0,1-2 10 16,6 0 3-16,7-1-4 16,6 1-5-16,2 3-11 15,-2-3-2-15,1-2-4 16,0 2 0-16,-5-5-2 15,6 5 1-15,-7 2-1 16,-10-4-1-16,-4-1 1 16,-4 2 1-16,-2-4-1 15,-2-4 0-15,11 1 0 16,-5-4 0-16,2 1 1 16,2 8 1-16,-9-5 1 15,-3 0 1-15,-7 5-1 16,-11-3-1-16,-9 2-2 15,-7 4 0-15,-6-6-1 16,0 3 1-16,3 1-1 16,1-1 0-16,-5 1 3 15,-3-1 1-15,-10 3 3 0,-9 1 3 16,-13 1 3-16,-6 1-1 16,-12 2-2-16,-7 0-3 15,-6 2-5-15,-4 1 0 16,-3 1-1-16,-2 4-1 15,-3 5-1-15,0 5-1 16,-5 12 1-16,-3 8 1 16,-7 11 4-16,-5 5 1 15,2 6 0-15,1 0 0 0,7-2-3 16,4-3 1-16,6 0 0 16,3-5-1-16,4 2 0 15,-1-1 0-15,-3-3-1 16,3 6-1-16,-2-2 1 15,0-1 0-15,3-1 1 16,-1-5-1-16,2-7 1 16,1-5 1-16,-1-9-1 15,0 1 0-15,-9-10 1 16,0 9-1-16,-15-10 1 16,-7-2 1-16,-11 6 4 15,-7-7 0-15,-2 11-1 16,-6-2 0-16,-5-4-5 15,-11-5 0-15,-19-2-1 16,-10 1 0-16,-9-2 0 16,-9-2-1-16,-10-4 0 15,-1 1 1-15,-8-3-1 0,-2 1 1 16,-6 1-1-16,-5-7 0 16,-1 6 1-16,-9-1-1 15,7 2 0-15,0 5 1 16,-7 3 0-16,10 1-1 15,0 1 0-15,-4-4 0 0,5-3 0 16,0-3 0 0,-2 0-1-16,-4-1 1 0,10 4 0 15,1 4 0-15,6-6 0 16,9 0 1-16,6-3-1 16,9-5 1-16,4-3-1 15,2 3 0-15,-1 1 0 16,-2-1-1-16,7 3 0 15,3-2 1-15,3 1-1 16,1-1 1-16,15 3 0 16,8-3 0-16,14-1 1 15,5-1 0-15,5 5 0 16,3 0-1-16,5 2-1 16,2 0 1-16,0 2 0 15,0-2 0-15,0-2 0 16,4 1-1-16,3-6 1 15,-2 2 0-15,8 3-1 0,-1-3 1 16,6 4-1 0,2 0 1-16,-1-1 2 0,7 1 0 15,-5-7 1-15,2-3 0 16,2-7 2-16,-9-4 2 16,6-9 1-16,2-1-2 15,2-5-2-15,4-3-2 16,-1-2-1-16,0-3-1 15,-5 0 0-15,-1-2-1 16,-7 2 0-16,0 0 0 16,-2 5 0-16,4 7 0 0,6 4 0 15,1 3-1-15,5 2 0 16,-1 0 0-16,5 6 0 16,4 2-1-16,6 2-1 15,5 5 0-15,7-3 0 16,4 6 0-16,7-5 1 15,4 2 0-15,11 1 1 16,2 1 0-16,20 6 2 16,9-2 0-16,10 1 2 15,12 4 1-15,4-7 3 16,2-1 1-16,9-5 2 16,7-4 0-16,10-3 1 15,7 0 3-15,10-1 1 16,4-5 2-16,9 6-3 15,-2-4-2-15,12 5-5 16,-8 3-2-16,-7-2-3 16,0 5 1-16,-11 0 0 0,0 2-1 15,5 2 1-15,-1-5-1 16,2-1 0-16,1-9 1 16,5 4-2-16,0 2 1 15,3 4 0-15,0 8-1 16,-11 1-1-16,-6-4 1 15,-14 4 0-15,-6-3 0 0,-14 3 0 16,-6 3 0-16,-9 2 0 16,-4-3 0-16,-9 1 0 15,-2 5-1-15,-16-4 1 16,-6 7-1-16,-19-3 0 16,-10-3 0-16,-28-2 0 15,-9 0-1-15,-27 1-1 16,-19-2 1-16,-26 3 0 15,-12 5 0-15,-16-2 1 16,-8 4-1-16,-21 0 0 16,-7-3-1-16,-35 5 0 15,-6 0-1-15,-25 1 1 16,-13 4 0-16,-16 4 0 16,-12-1 1-16,-2 5 0 15,4 2 1-15,12-4 0 16,8 3 0-16,14-2 0 0,-1 3 0 15,15-4-1-15,-2-1 1 16,15-3 0-16,7-2 0 16,9 1 0-16,13-6 0 15,10-1 0-15,9-1 0 16,11-1 0-16,12 3 0 16,16 0 0-16,15-1 0 15,20-1 0-15,6-4 0 16,19 0 0-16,8-4 0 15,23-2-2-15,11 0-1 0,31-4-1 16,18 2 0-16,27-5 1 16,18-1 0-16,25-5 2 15,14-6-1-15,22 2 2 16,24 0 0-16,27 0 1 16,13-2 0-16,28 3 0 15,-1 1 1-15,16 3-1 16,1 3 0-16,18 7 0 15,1-3 1-15,-2 6-2 16,8 6 2-16,-25-1-1 16,-2 3 0-16,-25 2 0 15,-10-2 0-15,-30 4 0 16,-21 6-1-16,-38 2 0 16,-29-3 1-16,-43 3-1 15,-25-8 0-15,-43 1-2 16,-24-3-1-16,-44-5-1 15,-24 2 0-15,-52-8-2 0,-23 0-1 16,-41 2 0-16,-17-2 0 16,-23 7 1-16,-17-1 2 15,-14 4 2-15,-13 5 2 16,13-3 0-16,-10 5 0 16,4-2 1-16,17-2-1 15,-2 4 1-15,23-6 0 16,34-1 0-16,7 3 0 0,39-6-1 15,15 4 1-15,22-7 0 16,14-3-1-16,21-1 1 16,18-4-1-16,22-4 1 15,19 0 0-15,16 0-1 16,11-3 0-16,21 5-1 16,8-1 0-16,27 5 1 15,14-1 0-15,27-3 0 16,19 3 2-16,30-7-1 15,17 0 1-15,28-1-1 16,13-3 1-16,24 0 0 16,7 3 0-16,16 1 1 15,1 0-1-15,8 5 0 16,5 2 0-16,-5 6 1 16,-5 2-1-16,-12 8 1 0,-14 5-2 15,-26 1 0-15,-7 4 1 16,-39-4-1-16,-15 1 1 15,-46-4-1-15,-29-4 0 16,-49-3-2-16,-28-5-2 16,-55-1-1-16,-19-4 1 15,-38-5 0-15,-29-1 0 16,-22-1-2-16,-25 2 0 16,-30 1 1-16,-12 5 0 15,-26 10 0-15,-3 4 1 0,-13 5 1 16,12-2 0-1,18 1 2-15,22 1 1 0,39 0-1 16,13-1 1-16,53-3 0 16,16-6 0-16,47-7 0 15,25-2 1-15,39-11-1 16,25-3 1-16,46-6-1 16,21-3-1-16,51-11 2 15,19 0 1-15,40-6 1 16,19 1 0-16,24 7 1 15,8 3 0-15,16 4 3 16,7 6 0-16,15 5-1 16,-2-1-1-16,6 11-4 15,-8-3 1-15,-26 5-1 16,-11 4-1-16,-35 0 1 16,-9 5 0-16,-31 1-1 15,-14 1 1-15,-19 3-1 0,-12 3 0 16,-18-6 0-16,-14-2 1 15,-21-1-1-15,-15-3 1 16,-19 0 2-16,-9-3 0 16,-14-9 2-16,-1-4-1 15,-2-7 0-15,2 0-1 16,5-4-2-16,5-1 0 16,9-3 0-16,4-3-1 0,0-7 0 15,-4-3-1-15,-20-14-1 16,-9 2-1-16,-22 0-3 15,-13 5 1-15,-16 10 1 16,2 6 1-16,-11 8 2 16,0 5 0-16,0 10 0 15,-6 5 0-15,1 15-1 16,1 5 0-16,3 15 2 16,6 5 3-16,8 11 3 15,4 8 1-15,14 3-3 16,4-3 0-16,22-2-2 15,10-4 1-15,8-10 0 16,7-2 0-16,8-13 1 16,7-8 0-16,14-7-1 15,2-5 0-15,-2-11-1 16,-3-5-1-16,-14-10 2 16,-7-3 1-16,-13-3 0 0,-9 2-1 15,-11 10-3-15,-4 4 1 16,-17 13-4-16,-7 10 2 15,-16 12-2-15,-11 3 2 16,3 10 1-16,7 3 1 16,7-2 0-16,9 2 0 15,8-11-1-15,2 1-1 16,16-8 1-16,8-5-1 16,20-8 1-16,3-14 1 15,12-9-1-15,7-8-1 0,-7-4 1 16,4 7-1-16,-11-1 1 15,-2 8 1-15,-15 4-1 16,-5 2 1-16,-12 7-1 16,-10-3 0-16,-5 11-1 15,0-1 0-15,3 4 0 16,5 8-1-16,6-6 0 16,3 1-1-16,5-1 1 15,-1-4 0-15,3-3 1 16,1 1 0-16,-2-3 1 15,9 3 0-15,3-3 0 16,4 0 0-16,11 3-1 16,-3-4-1-16,2 4 1 15,2-3-1-15,-11-4 2 16,-6 0 0-16,-11-3 1 0,-7 4-1 16,-18 0-1-1,-5 3 1-15,-19-2-1 0,-6-2 0 16,-4 3 0-16,-2 2 0 15,-6 3 0-15,-5 0 0 16,-16 1-1-16,-6 4 1 16,-6-2-1-16,-4 1 0 15,-10 2 1-15,-4-5 0 16,-10 1 1-16,-2-4 0 0,-11-3 1 16,1-3-1-16,-1-2 1 15,-3 7 1-15,9 0 5 16,-2 5 1-16,-12 1 2 15,-4 0-2-15,3 6-4 16,-1-6-1-16,9-6-3 16,17 1 2-16,17-14-9 15,17-1 1-15,29-7 266 16,4-4-200-16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4:26.2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18015 6802 1292 0,'-18'-15'463'0,"0"5"-374"0,2 5-60 16,6 5 3-16,3 0 1 16,5 2-7-16,5 3-3 15,7 4-14-15,1 3 4 16,-1 4 13-16,-2 3 9 16,-2 6 16-16,-3 5 4 15,1 6 5-15,-3 5-9 0,0 11-8 16,-1-2-3-1,-3 11-10-15,3 5 4 0,-3 1-1 16,2 5 2-16,2 2-7 16,-1 1-4-16,0 7-5 15,4 7-6-15,-5 2-1 16,-2 5 1-16,3 12-5 16,-3-1-1-16,-4 8-1 15,0 2 0-15,-1 0-2 16,-1-1 0-16,-3 2 0 15,1 1 0-15,-6 1 0 16,0 5 0-16,5 2-2 16,-1 2 0-16,0 2 3 15,1-2 7-15,-3 6 10 16,-4 0-1-16,5 4 0 16,3 3-8-16,-3 4-7 15,5-2 0-15,-2-5-2 16,0-1 0-16,7-1-2 0,-4-2 1 15,10-1 3-15,7 1-1 16,-2-7 6-16,8 0 2 16,-10-9-1-16,0-1 0 15,7-9-5-15,-3-4-3 16,6-17-6-16,-3-13-24 16,-3-25 189-16,-3-13-781 15,-3-25 501-15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4:27.5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19012 8520 836 0,'-41'5'333'0,"3"8"-197"15,7 0-74-15,14-2 2 16,11 0-16-16,15-8-1 16,9-2 17-16,19-6 33 15,9-2 9-15,11-4 3 0,6-1-5 16,13-1-22-16,5-6-8 15,12 1-22-15,5-4-8 16,11 4-11-16,7 3-4 16,5-1-7-16,5 4-2 15,-1 0-3-15,-1 6-3 16,4 2-2-16,-4 3-2 16,5 1-6-16,4 1 0 15,0 0-1-15,5-1-1 0,4-1-1 16,-3 0 1-16,8 2 0 15,-1 5-1-15,-4 2 0 16,0 1 1-16,-3 0-2 16,-12-1 1-16,0 4 0 15,-6-2 0-15,-8 1-1 16,4 1 1-16,-16-1 0 16,-8-1 0-16,-18 2 0 15,-9 0 1-15,-12 3 0 16,-8 0 0-16,-10 0 1 15,-6-3 0-15,-18-5-1 16,-5 0 0-16,-17-4 2 16,-14-1-1-16,-15 0 0 15,-10-2 0-15,-25 0-3 16,-11 1 0-16,-28-2-2 16,-6 1 0-16,-21-4 0 0,-14-5 1 15,-13 0 0-15,-16 0 0 16,-11-9 1-16,-1 6 0 15,-10-1 0-15,2-3 1 16,-1 9-1-16,6-1 0 16,8 2 0-16,1 4 0 15,24-4 1-15,3 0 1 16,21 3 0-16,20-1-1 16,20 0 2-16,23-1-1 0,33-2 1 15,14 2 0-15,24-3-1 16,10 1-1-16,27 2 0 15,14-2-1-15,28 3 2 16,14 1 4-16,27 3 6 16,22 2 4-16,32 5 4 15,17 1 0-15,38 3-6 16,10-5-3-16,29 8-6 16,16 1-2-16,0 1 0 15,0 4-2-15,-17 2 1 16,-18 0-12-16,-32 8 22 15,-22 6 361-15,-33 5-280 16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7:04:28.4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19133 10604 1261 0,'-31'7'442'0,"19"1"-375"16,14 5-68-16,13-5-1 15,16 6 2-15,20-11 16 16,13 6 6-16,24-3 13 15,5 0 3-15,19 3-2 16,5-3 5-16,15 4 9 16,10-3 6-16,17 2 14 0,4 2 1 15,19-5 7-15,6 4 2 16,15-2-13-16,7-1-11 16,1 3-28-16,6 1-12 15,-10-2-11-15,-3 2-2 16,-15-4-1-16,-14-1 0 15,-16 3 0-15,-15-2 0 16,-18 4 0-16,-14-1 0 16,-31-2 0-16,-12-2-1 15,-26-2 2-15,-14-2-1 0,-17-2 2 16,-11 0 0-16,-27-3-1 16,-10-1-1-16,-28-6-2 15,-15 1 0-15,-29-1-2 16,-8-1 1-16,-28 1-1 15,-9 1 0-15,-15-3 1 16,-12 5-1-16,-9-1 1 16,0 0 1-16,-19-1 0 15,4 1 0-15,-11 4 0 16,-5-2 0-16,3 6 0 16,6 2 0-16,8 0 1 15,6 6-1-15,31-1 0 16,7-2 0-16,27 2 0 15,12-6 0-15,33 2 0 16,20 2 1-16,38-5-1 0,27 3 0 16,24-5 0-1,20-5 0-15,35 1 0 0,19 3 0 16,30-3-1-16,16 2 1 16,32-1 1-16,18-5 3 15,31 2 5-15,15 3 2 16,32 1 0-16,2 2-1 15,12 2-5-15,-2 0-2 16,-23 5-2-16,-1 2 0 16,-24-2 0-16,-10 0 6 0,-26 1-14 15,-11 2-7-15,-31-4 10 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50:59.124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13654 4249 896 0,'-35'-10'326'0,"31"29"-243"16,-1 7-72-16,1 6 17 0,1 8 28 15,-2 6 7-15,5 9-3 16,-1 5-10-16,1 8-24 16,3 0-6-16,-1-1-7 15,0-1-3-15,2-10-3 16,-1-6 12-16,2-10 9 16,-2-9 4-16,-3-8 9 15,-1-7-10-15,-4-4-6 16,-3-5 3-16,0-8 27 15,-1-4 8-15,-6-13 11 16,0-4-2-16,1-20-27 16,0-6-5-16,5-16-11 15,3-7-5-15,1-9-8 16,0-5-7-16,5-4-9 16,7 2-1-16,9 9-4 15,6 3-1-15,8 13-2 16,0 4-2-16,10 11-6 15,3 9-2-15,0 12-9 0,0 4 1 16,-7 9-3-16,7 12-1 16,-6 7-3-16,1 10-9 15,0 11 2-15,-11-2 5 16,0 4 13-16,-6-2 11 16,-13 5 10-16,-5-3 1 15,-10 7 2-15,-4 1 0 16,-8 1 0-16,-5 3 1 0,-8-5-1 15,-3-1-1-15,5-8 2 16,1-3 1-16,9-12-21 16,6-5-31-16,-3-15-91 15,7-9-110-15,10-9 156 16</inkml:trace>
  <inkml:trace contextRef="#ctx0" brushRef="#br0" timeOffset="348.06">14299 4398 1507 0,'-9'17'500'0,"5"-10"-500"16,1 1-6-16,6-5 6 15,-1-3-3-15,-2-5-21 16,-1 4-22-16,0 0-88 16,-1-11-73-16,2-7 128 15</inkml:trace>
  <inkml:trace contextRef="#ctx0" brushRef="#br0" timeOffset="1247.78">14547 3885 1074 0,'-1'0'362'0,"1"-1"-292"16,0-1-95-16,2-23 5 15,43-30 25-15,-25 24 3 16,2 2 0-16,4-3 2 15,4 7 4-15,0 4 1 16,-3 0-2-16,3 18-6 16,-8 1-6-16,-10 13-5 15,5 13-1-15,-19 5 4 16,0 9 0-16,-5 9 1 0,-6 3 0 16,-2-1 0-16,3 1 2 15,-3-10 4-15,-1-5 2 16,0-11 5-16,-1-3 4 15,4-11 7-15,-1-4 10 16,5-4 6-16,0-6 1 16,7-3-4-16,0-1-7 15,2-5-7-15,3-2-2 0,2-2-6 16,4-4-5 0,4 1-5-16,3 2-2 15,4-1-1-15,0 7-2 0,4 0 0 16,1 1-2-16,2 8-2 15,0 2 1-15,-1 7 0 16,3 4 1-16,0 1 1 16,2 1 0-16,-2 3 0 15,-5 3 1-15,-6 2-1 16,-5 2-1-16,-6 4 2 16,-4 4 0-16,-7 5 0 15,-6 1 1-15,-13 1 1 16,0 0 0-16,-10-5 1 15,3-1 1-15,0-8-1 16,5-4 1-16,-6-16-3 16,2 1-7-16,6-11-35 15,-4-6-25-15,18-5-81 16,1-6-55-16,6-4 127 0</inkml:trace>
  <inkml:trace contextRef="#ctx0" brushRef="#br0" timeOffset="1698.46">15295 3804 996 0,'-9'28'356'0,"-9"9"-277"15,2 5-78-15,-5 5 14 16,4 1 19-16,2-3 23 16,2-1 10-16,9-8-5 15,4-4-15-15,10-9-22 16,2-3-9-16,6-8 7 16,0-7 2-16,9-5 2 15,-8-10 2-15,5-9-14 16,4 2-3-16,-8-9-4 15,6 2-1-15,-5-2-1 16,-8-1-1-16,-8 3-1 16,-3 2 1-16,-6 1 2 15,-2 1 3-15,1 1 9 16,-7-2 2-16,-3 1-2 0,4 1-3 16,-7-5-10-16,3 0-4 15,3 2-11-15,-1-3-18 16,6 6-44-16,2 2-35 15,1 3-96-15,0 4-114 16,3 2 204-16</inkml:trace>
  <inkml:trace contextRef="#ctx0" brushRef="#br0" timeOffset="2079.8">15664 3575 827 0,'-2'5'274'0,"-1"5"-260"15,-1 3 16-15,0 5 33 16,-2 8 21-16,1 6 18 16,2 10-10-16,2 13-14 15,1 5-11-15,2 12-15 0,0-3-2 16,2 1-10-16,1-9-10 16,3-11-16-16,2-5-3 15,-1-17-4-15,-1 0-1 16,-5-17-6-16,-1-3-33 15,-2-9-162-15,-7-10-262 16,0-12 288-16</inkml:trace>
  <inkml:trace contextRef="#ctx0" brushRef="#br0" timeOffset="3065.77">16057 3681 819 0,'17'-17'241'16,"-5"-3"-301"-16,-1-4 50 15,-10-5 74-15,-5 3 17 16,-9-9 34-16,-5-2-24 0,-8-7-10 16,-4 2-10-16,-13-4-15 15,-3 4-10-15,-8 4-18 16,-7-1-10-16,-6 7-15 16,-9-1-3-16,-18 8-4 15,-4 4 0 1,-10 4 1-16,-6 0 0 0,-12 7 1 15,-2 1 0-15,-4 10 0 16,-2 10 0-16,6 4 0 16,-6 8 0-16,9 8 0 15,-5-2 0-15,6 12 0 16,2 2 1-16,-7 4-1 16,8 8 1-16,1 4 0 15,6 5 0-15,9 5 2 16,5 1 3-16,12 11 2 15,7 3 1-15,10 7-1 0,6 6-1 16,17 4 5-16,5 1 2 16,18 6 2-16,8 1 1 15,17-1-7-15,12 1-2 16,18-4-3-16,10 1-3 16,17-12 14-16,10 2 1 15,11-15 5-15,4-3 3 16,10-8-9-16,3-14-1 15,13-8-3-15,7-10 0 16,6-15-2-16,6-5 1 0,3-11-2 16,1-7 1-16,5-4 0 15,-1-8 4-15,1-8 7 16,-1 1 2-16,7-22 1 16,1-7-3-16,7-13-8 15,5-8-4-15,-2-8-2 16,3-5 2-16,-4-22 2 15,-4-1 1-15,-15-11 0 16,-14-1 2-16,-28-5 10 16,-11-6 11-16,-27 1 14 15,-10-3 2-15,-19 17-10 16,-14 2-12-16,-22 17-20 16,-12 15-8-16,-16 14-17 15,-6 5-11-15,-18 10-31 16,-4 2-24-16,-21 5 191 15,-4 11-102-15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6:33.6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8032 8859 182 0,'76'31'118'0,"-78"-32"6"16,-4 2-6-16,6 1-23 15,0-2-19-15,0 0-32 16,0 0-7-16,-1 0-8 16,1 0-1-16,0-1-2 15,0 0-4-15,0 0-1 0,0-1-1 16,3-3-3-16,3-9-1 16,24-28-4-16,-19 26-1 15,1 4-4-15,-2-2 0 16,-3-4 4-16,-2 5 7 15,-5-5 10-15,6 2 4 16,-5-2 0-16,-3-1-3 16,0 2-5-16,-4 2-1 0,-1-1 0 15,4 1 0-15,-8-1 4 16,3 2 2-16,-2 1-2 16,-3 3-2-16,2 6-10 15,-3 0-4-15,-1 4-6 16,0 0-1-16,0 6-3 15,0 0-1-15,2 6 1 16,-1 1 0-16,2 2 2 16,-3 1 1-16,1 5 1 15,2 3 2-15,0 5 3 16,1 4 1-16,5-1 0 16,3 3 0-16,5 1-6 15,2-5-1-15,4-2 0 16,2-3-2-16,3-11 1 15,1-1 1-15,2-8 0 16,0-5 0-16,4-4 1 16,-1-6-1-16,-3-6 0 0,2-1 0 15,-3-6-1-15,0 0 1 16,0-1-2-16,0-1 1 16,-3 1-1-16,-3-1 0 15,-7-3 0-15,-4 3 0 16,-5 2-1-16,4 0 1 15,-8 2-2-15,6 1 1 16,-3-2 0-16,-7 2-1 0,8 6 0 16,-7 1 0-16,-2 8 0 15,4 2 0-15,-4 3 0 16,-1 1 0-16,2 6 0 16,-1 2 0-16,1 4 1 15,4 4 0-15,1-2 2 16,1 2 0-16,2 2 4 15,0 1 2-15,5 0 1 16,3 3-1-16,8-4-2 16,2 2-2-16,5-3-2 15,1-3 1-15,1-5-1 16,1-4 1-16,2-6 1 16,-4-4 0-16,4-9 1 15,2 0-2-15,1-3 1 16,0-4-1-16,3 7 0 15,-8-5 1-15,-4 5-1 16,-2 3-1-16,-11-3 0 0,-1 2 1 16,-9-2 1-16,-4-1 1 15,-8-3 2-15,-3 1 2 16,-2-3 2-16,3 1 1 16,-3 2 0-16,2 2-3 15,0 4-5-15,1 1-2 16,2 8-3-16,0-2 0 15,2 12 0-15,-1 2-1 16,-2 6 1-16,3 5-1 0,2 0 0 16,2 3 0-16,5 1 0 15,2-1 1-15,10 7-1 16,2-2 1-16,9-1 0 16,3 2 1-16,4-8 0 15,2-3 1-15,0-6 0 16,0-7 1-16,-2-8 0 15,3-3 1-15,0-8 0 16,3-4 0-16,-5-3-1 16,-6-7 1-16,-5-3-2 15,-3-2 2-15,-2-5-1 16,-1 2 0-16,-10-5 0 16,-5 3-1-16,-2 3-1 15,-4-2 0-15,1 12-1 16,-1-1 0-16,-5 7 0 15,2 4 0-15,0 3 0 16,2 3-1-16,-2 3 0 16,2 3 0-16,-2 4 0 0,0 7-1 15,-2 7 0-15,-3 1 1 16,-2 6 0-16,1 3 0 16,1 8 1-16,1 0 1 15,9 2 0-15,6-1 1 16,11-1 0-16,10 4 0 15,7-8 1-15,-2-2 0 16,8-8 0-16,-3-5 1 0,7-8 0 16,1-5 0-16,2-5 0 15,2-9 0-15,-5-8 0 16,1-3 0-16,-6-12 0 16,1-2-1-16,-3-2 0 15,-1-1 0-15,-6 3 0 16,-7-1-1-16,-5 2 1 15,-7 1-1-15,-12 2-1 16,0 2 0-16,-9 4-1 16,1 6 0-16,0 2 0 15,-5 4 0-15,3 7 0 16,-7-3-1-16,-2 13 0 16,2-2-1-16,-3 11 1 15,5 7-1-15,3 2 1 16,-1 3 1-16,4 1-1 15,2 3 1-15,3 5-1 0,8 3 1 16,5 1-1-16,6-1 1 16,11 2 2-16,5-3 0 15,6-6 1-15,3-3 0 16,4-9 0-16,0-5 0 16,5-4 0-16,3-2 1 15,0-9 0-15,-4-9 1 16,0-4 0-16,0-4-1 15,-8-7 0-15,4 3-1 0,-10-9 1 16,-8-5-1-16,-2 7 0 16,-5-2-1-16,-9 5 0 15,-3-3 0-15,-8 3-1 16,-5 1 0-16,-2 6 0 16,-4 8-1-16,-2 4 0 15,-3 1-1-15,-3 9 0 16,2 5 0-16,-3 6-1 15,2-2 1-15,4 7 0 16,2-1 0-16,2 2 1 16,4 4 0-16,3-5-1 15,5 4 0-15,9 6 1 16,-2-4-1-16,14 7 0 16,5 1 1-16,5-3 0 15,10 3 1-15,-1-5 0 16,1-8 0-16,0-5 0 15,6-3 1-15,1-11 1 0,2-3-1 16,0-7 1-16,-1-2-1 16,-4-4 1-16,-3-3-1 15,-2-4 1-15,-6-4-1 16,0 1 1-16,-6-1-1 16,-7-1 0-16,-5-2 0 15,-9 2 0-15,1 1-2 16,-8 1 1-16,-1 1 0 15,-4 2 0-15,-4 1 0 0,2 9-1 16,-2 1 0-16,-1 5-1 16,2 6 0-16,-6 2 0 15,3 7-1-15,-1 7 1 16,0-2-1-16,4 6 1 16,0 3 0-16,1 5 0 15,4 4 0-15,7 4 0 16,3 0 0-16,9 5 0 15,6-1 1-15,7-1 0 16,7-1 0-16,1-11 1 16,1-5 0-16,6-7 1 15,1-5 1-15,5-7-1 16,1-1 2-16,0-5 0 16,-1-4-1-16,-4-8 0 0,1-2-1 15,-6-8 1-15,-2-3-1 16,-1 5 0-16,-10-6 1 15,-7 3-1-15,-6 1 1 16,-11-9-1-16,-4 3 0 16,-2 0-1-16,1 4 0 15,-3 0 0-15,-2 3-1 16,0 4 0-16,-4 3-1 16,0 11-1-16,0 6 0 0,-2 5 1 15,-2 7-1-15,5 3 1 16,-5 3 0-16,1 9 0 15,2-1 0-15,2 3 0 16,4 1 1-16,6 1-1 16,2 4 1-16,9 2 0 15,3-1 0-15,8 0 1 16,6-3 0-16,6-7 1 16,1-2 0-16,3-8 0 15,3-2 0-15,0-13 3 16,1 0 0-16,0-8 0 15,3-5 1-15,-4-2-2 16,-2-5 1-16,0-2-1 16,-4-1-1-16,-6 0 0 15,-4-6 0-15,-10-2 0 16,-1-4 0-16,-5 0-1 16,-3 8 0-16,-8-1-1 0,-1 4 0 15,-4 1-1-15,2 1 0 16,0 7 0-16,-5-1-1 15,1 7 0-15,-1 3 0 16,4 6 0-16,-2-1-1 16,3 10 0-16,-1 4 0 15,-2 0 2-15,2 7-1 16,-2 0 1-16,4-1-1 16,1 8 0-16,1-2 0 0,4 5-1 15,3 0 2-15,9 9-1 16,6 0 0-16,8 3 1 15,5 1-1-15,4-12 1 16,0-3 1-16,3-13 1 16,-2-5 0-16,-2-9 0 15,1-5-2-15,-1-7-27 16,3-2-47-16,-2-2-215 16,-2 2 192-16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6:41.65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9418 8866 104 0,'15'25'107'0,"-14"-30"49"16,-1 0 4-16,1 1-25 16,-1 4-25-16,0 0-49 15,0 0-18-15,-1 0-16 16,0 0 2-16,0 0 11 15,0 0 6-15,0 0 0 16,-1 0-4-16,1 0-12 16,0 0-5-16,0 0-9 15,0 0-4-15,0 0-6 16,0 0 0-16,1 0-2 16,0 0 1-16,0 0 6 15,0 0 4-15,0 0 5 16,0 0 1-16,0 0-4 15,0 0-3-15,0 0-5 16,0 5-1-16,0-5 1 16,0 0 1-16,0 0 4 0,0 0 2 15,0 0 4-15,0 0 0 16,4-1-2-16,4-3-3 16,1-1-5-16,-4 3-2 15,3-13 0-15,28-27 2 16,-33 20 2-16,2 2 1 15,-5-3 2-15,0 0 1 16,-2 3-2-16,-3 1-1 0,3 4-3 16,-3 1-1-16,1 5-3 15,0 2 0-15,-3 2-3 16,1 6 0-16,1 4-2 16,-5 2-1-16,1 4 0 15,-1 1 0-15,-2 5 1 16,2 6 0-16,-2 5 0 15,3 3 1-15,0-1 0 16,4 2 1-16,5-4-1 16,0-4 0-16,6 3 0 15,0-11 0-15,2 0 1 16,1-2 0-16,-1-8 1 16,1-3 2-16,1-5 1 15,-2-9 0-15,4-4-1 16,2 2-1-16,-2-14-1 15,0 2 0-15,-3-6 0 0,-3-5 0 16,-2 6 0-16,-4-1-1 16,-1 3-2-16,-4 4 1 15,-1 2-1-15,2 2-1 16,-2 2 0-16,1 3 0 16,-2 3 0-16,2 7 0 15,-2 1-1-15,0 3 1 16,1 2 0-16,1 1 0 15,-3 8 0-15,1 3 1 0,-1 8 2 16,0 6 0-16,3 7 0 16,-1 1 0-16,6 6-1 15,2 1 0-15,5-5-1 16,1-3 2-16,2-9-1 16,1-6 1-16,2-7 1 15,-2-4 1-15,6-6 3 16,3-3-1-16,-2-7 1 15,8-1-2-15,-9-7 0 16,-3-6-2-16,-1 0 0 16,-1-4 0-16,-12-8 0 15,-3-1 1-15,-5-3-1 16,-10-2 0-16,5 3 0 16,1 2 0-16,-5 3-1 15,-2 5-1-15,1 11-2 16,-2 5 0-16,1 6 0 15,1 3-1-15,2 7 0 0,0 4 0 16,1 8 0-16,-3 5 0 16,2 8 1-16,2 3 1 15,4 5 1-15,7 2 0 16,6-2 0-16,3-1 2 16,7-1-1-16,4 0 1 15,4-4-1-15,2 0 1 0,2-11-1 16,-3-6 2-16,1-5 0 15,-2-10 1-15,-4-6 1 16,5-2 0-16,-6-8-1 16,1-6-1-16,-2-2-1 15,-14-10 0-15,6-2 0 16,-5 0-1-16,-8-4 0 16,5 6 0-16,-10 0-2 15,0 2 1-15,-3 2-2 16,5 5 0-16,-8 2 0 15,4 9-2-15,0 7 1 16,-2 3-2-16,5 10 1 16,-7-1 0-16,3 7 1 15,0 6 0-15,0 5 1 16,3 3 0-16,3 5 1 16,1 5 0-16,8 5 1 15,4-2-1-15,7 3 0 0,0-5 0 16,2-6-1-16,-1-1 2 15,1-10 0-15,2-5 0 16,-3-9 3-16,0-5 1 16,2-6 2-16,1-3-1 15,-1-8-1-15,-4-6-1 16,-3-8 0-16,-5-3-1 16,-7-6 0-16,2 2-1 0,-10-1 0 15,-1-4-2-15,2 9 0 16,-6-3 0-16,4 4-1 15,3 6 0-15,-2 2 0 16,4 7-1-16,0 6-1 16,-1 3-1-16,3 8 1 15,0 2 0-15,2 7-1 16,0 5 1-16,0 7 0 16,3 7 0-16,-1 8 0 15,2 4 0-15,6 9 1 16,0-1 0-16,6 2 1 15,0-2 0-15,2-12 2 16,1-2-1-16,-2-13 0 16,-2-5 1-16,1-3 1 15,-4-8 0-15,-2-4 0 16,-3-2 1-16,5-6-1 16,-2-3 0-16,-3-9-1 15,3-2 0-15,-7-10 1 16,0-5-1-16,1-1 0 0,-4-4 0 15,2 4-2-15,1 5 1 16,-7-1-1-16,0 8 0 16,-3 2-1-16,2 0 0 15,0 9 0-15,2 1 0 16,-2 8-1-16,0 5-1 0,-2 3 1 16,0 4 0-16,-1 8 1 15,-3 1-1-15,4 11 2 16,-3 3-1-16,5 9 1 15,-2-1 0-15,7 6 1 16,2-1-1-16,6-4 1 16,4-1 0-16,4-12 0 15,-1-1 1-15,-2-11-1 16,0-2 1-16,1-4 1 16,-5-3 0-16,5-4 1 15,5 2-1-15,-6-7 0 16,4-5 0-16,-5-2 0 15,-3-6 0-15,0-3 0 16,0-2-1-16,-5-3 1 16,-6-2 0-16,0-3-1 15,-2 0 0-15,1 1-2 16,3 6 1-16,0 5-1 0,2 4 0 16,2 3-1-16,0-1 1 15,0 3 0-15,-3 1 0 16,0-1 0-16,1-2 0 15,-1 2 0-15,-1-3 0 16,0 3 0-16,3 3 0 16,-1 2-1-16,1-1 0 15,0 4 0-15,-1 0 0 16,1 0 1-16,1 0 0 16,0-1 0-16,0 2-1 0,0 0 1 15,0 0 0-15,0 0 0 16,0 0-1-16,0 0 1 15,0 0 0-15,0 0 0 16,0 0-1-16,0 4 1 16,0 10-1-16,-1 4 0 15,-7 29 0-15,8-20 0 16,0 3 1-16,1 5 0 16,4 6 0-16,2-4 0 15,0-1 1-15,0-10 0 16,-3-4 0-16,3-7 1 15,1-1 0-15,0-5 0 16,0-2 0-16,-2-6 1 16,-3-2 0-16,0-5 1 15,-3 5 1-15,0 0-1 16,3-22 0-16,5-38 0 0,-10 30-1 16,-3-5-1-16,4 3 0 15,-5-1-2-15,0-1 0 16,1 10 0-16,4 6 0 15,0 6-1-15,1 5-1 16,-1 3 1-16,-4-1 0 16,3 3 0-16,6 3 1 15,-4-2 0-15,0 0 0 0,0 1 0 16,0 0-1-16,0 0-28 16,0 0-32-16,0 0-97 15,0 1-74-15,-1 0 141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8:52.5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7256 10220 797 0,'43'20'278'0,"-51"-13"-243"0,-6-4-7 16,-3-4 13-16,-3 1 13 15,-5-2 6-15,1 1-17 16,-4 3-2-16,-4-2 17 16,4 4 10-16,-5-4 9 15,-3-6-7-15,7 4-32 16,3-2-14-16,6 5-19 15,13 6-2-15,4-8-3 16,6 1-1-16,9-1-1 16,-2-6 2-16,14 8 3 15,-1-1 1-15,10 6 3 16,5-4 0-16,3-1-2 16,6 0 0-16,2-5-2 15,-4-2 0-15,-4 0 0 16,-12-4-2-16,-14 3 2 15,-3 4 0-15,-23 3 0 16,-11-2 1-16,-16 4 9 16,-2 8 9-16,-14-10 14 0,5 7 5 15,2-3-6-15,-4-12-6 16,20 9-14-16,7-1-5 16,15-6-6-16,10 5-1 15,15-6-3-15,8 2-2 16,17-2 0-16,6 2 0 15,2-1 0-15,3-4 0 16,-1 7 2-16,-9-3 0 16,-11 2 1-16,-7 7-1 0,-22-2 2 15,-9 1 0-15,-23 8 0 16,-16-8 0-16,-14 9 0 16,-5 2-1-16,-15-7 1 15,2 6-1-15,-2-9 0 16,11-1 0-16,19-4 4 15,18 2-18-15,21-3 12 16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6:46.2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12455 8964 228 0,'42'62'170'0,"-38"-62"16"15,-6-1-32-15,2-2-61 16,0 2-17-16,0 0-22 16,0 0-10-16,0 0-12 15,0 0 0-15,9-7 8 0,1-6 7 16,31-38 6 0,-25 28 2-16,-4-10-6 0,0-3-6 15,-2 3-12-15,-3-3-9 16,-2 8-7-16,-6 0-1 15,-1 5 0-15,2 4 1 16,-3 2-1-16,3 2 1 16,-2 1 1-16,-5 2-1 0,4 3-1 15,0 4-2-15,-2 2-2 16,1 0-2-16,-5 4-2 16,-3 3-1-16,2 4-1 15,-3 1 1-15,4 7 3 16,3 1 0-16,-8 6 4 15,7 7 2-15,-7 3 8 16,-4 4 4-16,12 11 1 16,2 3-2-16,4-4-10 15,1-3-4-15,2-14-6 16,-2-7 0-16,4-9 0 16,0-6 0-16,3-4 2 15,0-3 1-15,0-7 0 16,0-3 1-16,0-6-3 15,-2-4-1-15,3-8-1 16,4-1 0-16,-9-6 0 16,3-4-1-16,-8-3-1 15,-4-2-1-15,0-1 0 16,-2 3 0-16,2 5 0 0,-3 3-1 16,0 6 0-16,-4 4-1 15,2 9 0-15,-3 2 0 16,3 9-1-16,1 4 0 15,-10 2 0-15,10 5 1 16,-5 6 1-16,-1 0-1 16,7 9 3-16,-6 6 3 15,6 10 3-15,7 7 2 0,1 6 0 16,2-3 0-16,10 6-2 16,-5-5-2-16,4-8-3 15,1 0 1-15,-2-16 0 16,2-3 1-16,1-7 2 15,0-5 1-15,-5-10 2 16,-1-2 0-16,4-10-2 16,1 0 0-16,1-9-3 15,2-2-2-15,-7-6 0 16,-7-5-1-16,0-2 1 16,-5-1-1-16,-2 1 0 15,-2-1 0-15,-6 5 0 16,-4 2-2-16,0 4 0 15,5 1 0-15,-4 9-1 16,9 2 0-16,-2 5 0 16,-6 8-1-16,3 1 1 15,-3 2 0-15,2 10 0 0,3 0 1 16,0 12 0-16,-1 1 1 16,1 11 1-16,0 3 2 15,7 10 1-15,4 1-1 16,5-2-1-16,6 1 0 15,-1-16 0-15,1 0-1 16,1-15 3-16,-5-7 0 16,6-6 4-16,6-5 0 0,-2-9 1 15,5-5-2-15,-1-9-3 16,-3-1-1-16,0-7-1 16,-6-4-1-16,-7-3 1 15,-2-3-1-15,-2 1-1 16,-4 3 1-16,0 9-2 15,-5-2 1-15,-2 1-1 16,1 6 0-16,1 2 0 16,-5 1-1-16,1 7 0 15,6 0 0-15,-6 5 0 16,2 3-1-16,-4 9 1 16,-4 3-1-16,3 6 0 15,1 9 2-15,2 9 0 16,-2 6 0-16,4 6 2 15,4 7-1-15,3-7 1 16,5 2 0-16,3-8-1 0,-2-13 0 16,6 3-1-16,0-5 1 15,1-3-4-15,3 3-16 16,-4-7-55-16,2-1-52 16,-1-5-146-16,0-3 167 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6:52.7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10033 8694 168 0,'0'0'118'0,"0"0"5"16,0-1-26-16,0-1-35 15,0 1 0-15,4-9 13 16,1-6 7-16,2-36 3 16,-10 31 0-16,-3 2-13 15,-4 1-12-15,1 9-16 16,3 2-10-16,-4 9-16 16,2 3-3-16,-4 5-6 15,-2 3 1-15,0 3 4 16,-1 0 4-16,1 3 5 15,0 0 4-15,2 3 5 16,1 1 4-16,0 4 4 16,2 1-1-16,7 3-11 15,2 1-7-15,7 1-11 16,2-1-4-16,5-5-2 16,2-1 0-16,1-13 2 15,6 0-1-15,-3-14 5 16,-2-8 1-16,0-9 3 0,2 1-1 15,-3-1-4-15,-1-1-2 16,-5 1-3-16,-8-6 0 16,-3-1-1-16,-4 1 1 15,-3 2 0-15,-7-1-2 16,-3 5 0-16,1 3-1 16,-6 2 0-16,5 5-1 0,-2 5 0 15,1 1 0-15,1 2-1 16,-3 4 0-16,3 5 0 15,1-1 1-15,3 7 3 16,-2 0 3-16,2 6 2 16,3 2 0-16,4 9-2 15,7 3-1-15,8 1-2 16,5-3 0-16,7-8 1 16,-3-5-1-16,4-6 1 15,0-5 1-15,0-9 3 16,3-3 1-16,-7-15 0 15,3 0 0-15,-8-9-2 16,-2-3-2-16,1-1 0 16,-9-3 0-16,-6-1-2 15,1 4 1-15,-7 4-2 16,-1 2 0-16,1 5 0 16,-6-3 0-16,3 5-1 0,1 4 0 15,2 3-1-15,5 6 0 16,-8 6 0-16,2 1-1 15,-5 11 0-15,-1 2 0 16,3 4 2-16,0 2 3 16,5 7 4-16,0-4 2 15,8 9-1-15,2 1-1 16,5-5-2-16,2 1-1 0,5-9-1 16,1 1 1-16,6-3-1 15,3-1 1-15,-1-9 1 16,4-7 2-16,-5-8 1 15,-5-9 1-15,0-5-2 16,-3-5-1-16,-7-5-1 16,-5 3-2-16,-3-2 1 15,-8-3-2-15,-3 7 1 16,3 1-1-16,-11 1-2 16,-1 5 1-16,-1 0-1 15,-2 7-1-15,4 9-1 16,-2 2 0-16,1 11 0 15,1 4 0-15,-3 5 0 16,2 3 0-16,1 7 1 16,4 2 0-16,8 4 2 15,5-1 0-15,8-1 0 16,3-4-1-16,13-7 0 0,3-4 1 16,2-10 0-16,1-5 1 15,0-5 2-15,-1-5 0 16,4-6 1-16,-2-6-1 15,-7-7 1-15,-7-6-2 16,-11-4 1-16,-2-3-1 16,-8 0 0-16,-2 2-2 15,-5 3 0-15,-1 2 0 16,-3 5-1-16,2 5 0 0,-5 9-1 16,-1 6 0-16,-1 11-1 15,0 6 0-15,0 11 0 16,2 7 0-16,5 9 1 15,4 6-1-15,9 0 1 16,3 1-1-16,13 4-62 16,5 2-51-16,10 3 69 15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6:56.5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12894 8808 13 0,'-18'98'6'16,"19"-90"0"-16,-1-5 7 15,-3 0 62-15,3-3 39 16,-1 0 54-16,0-1 13 0,1-1-25 16,0 1-27-16,0 0-37 15,0 0-17-15,0 0-27 16,8-15-10-16,19-32-13 15,-24 25 3-15,3 0 4 16,-6-3 3-16,0-1 3 16,3 2-7-16,-4 1-11 15,-1 2-3-15,0 6-5 16,-4 0 0-16,4 5-1 16,-2 2 0-16,1 1 2 15,-2 2 2-15,-1 3 5 16,4-5 1-16,1 9 1 15,-5 0-2-15,3 5 0 16,-7 9 2-16,-3 0 4 16,3 4 1-16,-2 9 5 15,0 0-2-15,7 8-8 16,0-1-4-16,6 3-8 16,7-1-3-16,5-7-1 0,-2-4 1 15,4-9 2-15,6 0 1 16,-3-13 5-16,0-2 2 15,0-10 0-15,-8-10-1 16,3-6-6-16,6-2-2 16,-7-9-2-16,-1-2 0 15,-6-3-2-15,-6-4 2 16,0 2 0-16,-1 4 1 16,-3 6 2-16,1 4-2 0,-7 8-2 15,0 4-1-15,-2 5-4 16,0 7 0-16,-2 1 0 15,-1 3-1-15,6 7 1 16,-1 2 1-16,2 9 4 16,0 6 2-16,-4 8 2 15,1 4 1-15,10 9-3 16,0 0 0-16,10 1-2 16,7 1-2-16,1-10 1 15,2-5-1-15,-6-13 1 16,4-5 0-16,-5-13 3 15,-2-2 0-15,5-11 1 16,-5-9 0-16,1-3-4 16,4-6 1-16,-8-10-2 15,-4 1 1-15,0-3-2 16,-5 1 0-16,2 6-1 16,-4 0 0-16,-8 5-1 0,0 7 0 15,-5 10-1-15,0 3-1 16,6 10 0-16,-6 0-1 15,2 11 1-15,-1 5 0 16,0 14 2-16,0 4 1 16,5 6 2-16,4 1 0 15,8-1 0-15,4 2-1 16,9-7-1-16,1-4 0 0,4-7 1 16,-4-10 1-16,2-3 0 15,-2-7 2-15,-6-11 1 16,8 1-1-16,-7-11 0 15,2-2-2-15,-2-9-2 16,0-6 1-16,-1-6 0 16,-10-8-1-16,2 6 1 15,-7-2-1-15,-2 8-1 16,8 11 0-16,-6 8 0 16,1 9-1-16,-2 5-2 15,0 4 1-15,-7 9 1 16,-4 2 0-16,4 12 1 15,3 6 3-15,1 11 2 16,5 3 1-16,4 3-2 16,2-1-1-16,7 1-6 15,3-6-12-15,1-3-45 0,4-3-46 16,5 2-140-16,-8-6 154 16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6:59.5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12977 9541 314 0,'40'50'187'0,"-30"-70"-15"16,2 5-46-16,-4-6-16 16,-3-1-6-16,0 5-14 15,-7-8-18-15,-1 2-5 16,-4 3 1-16,-2 1 6 16,-2 6-7-16,3 6-2 0,-3 4-19 15,2 3-9-15,-9 2-3 16,6 6 2-16,-3 8 4 15,0 7 4-15,2 13-4 16,-2 5-4-16,9 11-7 16,6 5-5-16,11-1-7 15,1-6-1-15,6-10-6 16,-2-4-1-16,7-15-2 16,2-5 1-16,5-9 1 15,2-7 0-15,1-8-1 16,0-10 0-16,3-5-3 15,-3-4-1-15,0-8-1 16,-7-1 0-16,-6-2-1 16,-5-4 0-16,-11-1 1 15,1 3-1-15,-11-2 0 16,-2 5 0-16,-3 9-1 16,-8 2 0-16,-2 5-1 15,-4 5 0-15,-3 6-1 16,1 5 1-16,-2 7 0 0,2 5 0 15,0 8 2-15,0 4 4 16,2 1 7-16,-1 5 3 16,10 2 7-16,-5 10 1 15,15 13-2-15,4-1-3 16,10 2-8-16,11-5-3 16,6-11-3-16,6-1-1 0,-1-14 0 15,2-10 2-15,-1-8 0 16,-4-14 2-16,4-9-1 15,1-6-2-15,-2-11-1 16,-2-1-1-16,-9-10-1 16,-2-2 0-16,-9-4-1 15,-2 2 0-15,-7 10 0 16,-7 4-1-16,-3 14 0 16,-6 4-1-16,-4 14-1 15,-1 3 0-15,-3 9 1 16,-4 4 0-16,2 5 0 15,0 5 1-15,-1 4 0 16,2 3 1-16,4 4 5 16,0 4 1-16,9 7 3 15,2 3-1-15,13 1-2 16,4-4-2-16,11-6-2 16,9-5 0-16,0-10 0 15,5-5 0-15,0-11 1 16,3-4 1-16,0-8-1 0,0-7 0 15,-1-7 0-15,-3-2-1 16,-3-8 0-16,-7-1-1 16,-7-5 1-16,-4-3-1 15,-12-6 0-15,1 3-1 16,-11 2 0-16,-8 4-1 16,-3 13 0-16,-4 2 0 0,-5 8 0 15,-2 1-1-15,-2 11 0 16,-1 3 0-16,-2 6-1 15,5 11 1-15,1 7-1 16,-4 2 1-16,10 16 1 16,3 5 2-16,4 8 1 15,15 9 0-15,6-10-1 16,5-4 0-16,19-9-1 16,-3-7 0-16,12-7 1 15,6-1 0-15,-1-15 1 16,2-3 0-16,1-11 1 15,-3-10-1-15,0-10 0 16,-1-7-1-16,-2-6 0 16,-6-1-1-16,-10-9 0 15,-10-1 0-15,-10-1-1 16,-3-1 1-16,-13 3-1 16,4 10-1-16,-10 5 0 0,-3 8 0 15,-1 14-1-15,-2 5 1 16,-5 12-1-16,-3 5 1 15,-2 13 1-15,2 1 0 16,7 12 0-16,4 3 0 16,14 5-1-16,1-4 0 15,12-4-9-15,9-2-23 16,6-8-82-16,10 0-68 16,4-3 107-16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01:47:05.90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13057 9365 241 0,'-56'-35'131'15,"52"31"-23"-15,5 0 1 16,-4-1-11-16,0 1-8 16,3 4-21-16,-1 0-3 15,1 0 6-15,0 0 6 0,0 19 11 16,6 39-1-16,-8-21-20 15,4 6-11-15,-4-2-17 16,0 3-10-16,0-8-13 16,0-6-6-16,2-10-8 15,-5-6-2-15,6-3-5 16,-6-3-20-16,-1-4-85 16,11 4-78-16,-5-6 112 15</inkml:trace>
  <inkml:trace contextRef="#ctx0" brushRef="#br0" timeOffset="720.53">13181 9430 284 0,'88'-58'101'0,"-83"53"-77"16,0 0-1-16,-5-1 30 15,0-3 15-15,0 6 11 16,-1 3 3-16,-1 0 4 15,0 0 1-15,1 0 0 16,0 0-9-16,0 0-29 16,-2 6-8-16,-8 13 1 15,-14 38 6-15,11-31 20 16,-1 3 1-16,3 1-9 16,3 0-9-16,5-4-24 0,2-1-10 15,6-3-9-15,4-1-3 16,2-4-1-16,4-3 1 15,1-6 1-15,2-1 1 16,4-5 5-16,1-2 1 16,-2-13-2-16,2 2-2 15,-3-9-4-15,2 2-1 16,-6-2 3-16,-2-5 7 16,-5-3 8-16,-5-4 2 15,-3-2-3-15,3 7-8 0,-5-1-8 16,-5 1-2-16,3 8-1 15,-10-6-1-15,1 13 0 16,-1 2-1-16,2 5-1 16,-1 0-7-16,-1 3-47 15,5 3-55-15,3 3 69 16</inkml:trace>
  <inkml:trace contextRef="#ctx0" brushRef="#br0" timeOffset="3595.09">13136 8882 31 0,'0'0'16'16,"0"0"-2"-16,0 0 2 16,-1 0 24-16,0 0 13 15,0 1 38-15,0 2 8 16,-1-3-6-16,1 3-6 0,0-3-28 15,0 0-12-15,0 0-16 16,1 0-5-16,0 0-7 16,0 0-4-16,0 0-1 15,0 0 5-15,0 0 10 16,0 0 4-16,0 0 5 16,0 0-5-16,-1 0-7 15,-1 0-2-15,1 7-4 16,0 1-1-16,0-3-3 15,0 0 0-15,1 1-2 16,0-4 2-16,-1 0 5 16,1 3 3-16,0 2 2 15,0 2-1-15,0-2-7 16,0 1-2-16,-1 1-4 16,-1-1-1-16,0 3-2 15,-1-1-2-15,-11 28-1 16,11-30 0-16,0 3-1 15,2-4 0-15,-1-4-1 16,2 3-1-16,0-6-1 0,-2 0 1 16,2 0-1-16,0 0 1 15,-1 0-1-15,1 0 1 16,0 0-1-16,0 0 0 16,0 0 0-16,-1 0-1 15,0-1 0-15,0 1 0 16,0 0-1-16,-1 0 1 15,1 0-1-15,0 0 0 0,0 0 0 16,0 0 0-16,0 0 0 16,1 0 1-16,0-2-1 15,0 1 1-15,0 0 0 16,0 0 0-16,0 0-1 16,0 0 0-16,2-2 1 15,0-9-1-15,2-2 1 16,29-26-1-16,-30 26 1 15,1 3 0-15,-4 3 0 16,0 0-1-16,1 6 0 16,-1-2 1-16,1 4-1 15,-1 0 0-15,0 0-1 16,0 0-45-16,0 0 35 16</inkml:trace>
  <inkml:trace contextRef="#ctx0" brushRef="#br1" timeOffset="10447.44">8178 8514 236 0,'22'84'98'0,"-22"-82"-48"16,-3-2-48-16,0-3 8 15,3 2 17-15,-1 0 37 16,-1-1 24-16,1 1 31 16,0 0-3-16,0 0-10 15,0 0-13-15,0 0-19 16,0 0-7-16,-2-4-7 16,0-5-5-16,0-1-7 15,2 1-1-15,4-29 6 16,-1 28 6-16,-2-1 6 15,1 0-4-15,-8-6-17 16,-1 3-11-16,-1-2-14 0,7 6-4 16,-2-2-5-16,3 1-1 15,0 2-3-15,-11-5 1 16,2 3 4-16,-9-2 2 16,-4-3 8-16,3 2 3 15,-6 2 0-15,4 7-1 16,-1 5-6-16,-3 3-5 15,-5 6-7-15,-3-1-1 0,1 4-3 16,-2-2 0 0,5 2 0-16,-2 1 0 0,3 1-1 15,3 2 1-15,7 4 0 16,2 3 1-16,-4 2 0 16,5 4 1-16,-7-5-2 15,0 0 0-15,10 0 1 16,1 0 2-16,1 1 3 15,3-3 0-15,5 2 1 16,0-2-2-16,6 1-1 16,2 0 0-16,6-1-2 15,-2-2 0-15,5 1-1 16,0-2 0-16,5 2 0 16,3 2-1-16,2 2 4 15,1-1 0-15,1-2 2 16,4 3-1-16,1-6-1 15,3 2-2-15,-2-4-1 16,-4-7 1-16,2-3 2 16,-2-1 4-16,0-5 6 0,5 0 3 15,-5-8 1-15,1-2-3 16,-3-2-6-16,2-1-4 16,-8-3-2-16,-5-4 0 15,2 1 0-15,-5-8 3 16,8 3 5-16,7 0 1 15,-6-7 0-15,-2 0-3 0,-7-2-4 16,-5-4-1 0,-4 2 4-16,-2-3 3 15,-1 0 4-15,-6-1 1 0,-5 1-5 16,1 5-2-16,-8 1-4 16,3 3-2-16,-5 7 2 15,-8-2 0-15,-1 6 0 16,-1 2-1-16,5 7-4 15,4 3-1-15,4 6-27 16,-1 3-26-16,2 4-112 16,-2 4-80-16,5 3 149 15</inkml:trace>
  <inkml:trace contextRef="#ctx0" brushRef="#br1" timeOffset="12412.44">9581 8527 291 0,'42'-20'176'0,"-49"7"-10"16,4 0-17-16,-6-4-40 15,0 1-18-15,2 5-35 16,1 0-17-16,-6 0-18 16,1 4-4-16,-4 0-5 15,1 6-2-15,0 4-5 0,1 5-2 16,1 2 2 0,-6-1 7-16,3 5 13 0,2 1 5 15,-1-2 4-15,1 6 0 16,2-1 5-16,-3 2-1 15,1 8 0-15,2 4-7 16,-3 2-10-16,1 3-4 16,-1 0-1-16,3-4-2 15,3 0-2-15,1 0 1 16,7 4 2-16,-3-2 2 0,6-3 4 16,5 6-1-16,1-9-2 15,5 3-1-15,0-7-1 16,-3-9 0-16,6-1 1 15,1-5 0-15,1-3 0 16,1-7 0-16,1-1 1 16,2-7 1-16,1-6 1 15,-2-3-1-15,4-11-5 16,-9-1 1-16,6-7-2 16,4 3-2-16,-4-5-1 15,8 7-2-15,-11 1-4 16,-5 2 0-16,-12 3 1 15,-1-2 3-15,-5 3 13 16,1-5 3-16,-4-3 0 16,2-5-2-16,0-1-14 15,-3 1-4-15,2 2-4 16,-7 8 0-16,-1 10-5 0,-3 3-1 16,0 13-14-16,-1-4-12 15,-3 5-36-15,1 1-19 16,-3 1-32-16,4 11-49 15,-1-7 114-15</inkml:trace>
  <inkml:trace contextRef="#ctx0" brushRef="#br1" timeOffset="13263.2">10080 8513 475 0,'22'-44'201'0,"-27"29"-96"16,-3-1-71-16,5 1-1 16,-9-2 14-16,3 5 13 15,-5 1 3-15,3 2-20 16,4 9-17-16,-10 2-8 15,-2 0 12-15,-5 4 26 16,-4-3 11-16,1 6 3 16,6 4-9-16,-2 2-16 15,1 3-8-15,3 8-10 16,-3 1-4-16,1 9-12 16,2 3-2-16,-2 1 10 15,2 0 5-15,1 0 10 16,6 3 1-16,3 0-9 15,5 5-4-15,6-1-10 16,4-1-3-16,5 1-5 0,2-9-1 16,9-3 2-16,3-5 3 15,4-11 7-15,6-2 3 16,3-9 3-16,-1-6 1 16,7-7-4-16,2-6 0 15,-6-15-1-15,-1-8-1 16,0-6-3-16,-4-7-3 15,-3-6-5-15,-2 2 1 16,-17-2-1-16,-7 0 0 0,-11 6 0 16,-5 1 0-16,-3 2-3 15,-4 2-1-15,-5 4-7 16,0 1-6-16,2 7-21 16,4 6-18-16,1 7-52 15,3 3-44-15,-5 8 93 16</inkml:trace>
  <inkml:trace contextRef="#ctx0" brushRef="#br1" timeOffset="14645.59">12600 8536 526 0,'-1'-1'194'0,"0"-6"-149"0,1 1-28 16,1-1-2-16,1-1-7 16,0 1 19-16,1-1 20 15,0-7 34-15,6-24 12 16,-13 26-6-16,-2 3-14 16,-5 3-30-16,-6-4-9 15,-3 5-12-15,-3 0 3 16,-2 5 0-16,-1 1 0 0,11 11-7 15,-5 1-7-15,2 3-2 16,-1 2 0-16,-9-4 1 16,5 4 0-16,-2 3-2 15,5 1 2-15,-2 8 10 16,-3 1 6-16,5 9 10 16,0 3-1-16,4 2-7 15,3 0-8-15,6-3-13 16,3-2-4-16,5 5-2 15,6 0-1-15,2-3 1 16,4-1-1-16,6-12 0 16,6 0 2-16,0-12 7 15,4-3 5-15,3-5 6 16,-1-8 2-16,0 0-3 16,7-12-3-16,-7-15-7 15,6 0-1-15,-7-22-4 0,-4 5 0 16,-3-5 2-16,-5 0 5 15,-3 3 9-15,-6 1 4 16,-7-1 3-16,-7 0-6 16,-4 5-10-16,-2 2-4 15,-5 4-5-15,-1 2-1 16,1 8-4-16,-3-2-5 16,3 10-23-16,1 2-22 15,5 6-88-15,1 5-103 0,3 1 156 16</inkml:trace>
  <inkml:trace contextRef="#ctx0" brushRef="#br1" timeOffset="15363.99">12963 8380 669 0,'-1'-4'225'0,"0"1"-226"15,0 2-3-15,-7-5 7 16,-11-2 9-16,-27 0 21 16,23 15 17-16,0 9 32 15,-2-1 8-15,3 8 3 16,-5-2-8-16,4 13-24 16,1 2-6-16,0 5 3 15,2 9 0-15,3 1-3 16,1 1-6-16,8 5-17 15,2-8-6-15,6-4-6 16,7 0-3-16,7-11-2 16,5-5 2-16,13-3 3 15,-1-5-1-15,9-5-1 16,5 0-3-16,-2-16-4 16,2-5-1-16,1-18-1 0,3-6-1 15,-1-8-3-15,-3-6-2 16,-10-3 1-16,-14-3 1 15,-8-3 4-15,-3-1 2 16,-11-3-1-16,-3 0 0 16,-10 6-6-16,-6 4-3 15,-2 12-5-15,-6 4-8 16,-1 13-28-16,2 5-21 16,0 9-128-16,2 2 124 0</inkml:trace>
  <inkml:trace contextRef="#ctx0" brushRef="#br1" timeOffset="16261.96">13513 9289 938 0,'-7'-8'348'15,"-2"-5"-244"-15,-5-1-104 16,-8 1 3-16,6 0 8 15,-6-4 7-15,-1 4 13 16,1-2 12-16,-7 2 15 16,-2 4 3-16,-1 2-5 0,-5 3-8 15,-2 5-17-15,-1 5-7 16,-1 8-11-16,1-1-4 16,2 10 1-16,2 2 2 15,7 6 4-15,0 6-1 16,5 1 5-16,-3 3 2 15,1 7 8-15,4 4 3 16,6 9-5-16,7 0-2 16,8-6-9-16,4-2-3 0,11-6-9 15,7-5-2-15,8-6 0 16,2-1 3-16,10-8 7 16,4-3 0-16,11-4 4 15,7-7-2-15,2-16-5 16,0-8-2-16,-1-26-8 15,-2-6-3-15,-2-14-3 16,-6-4 1-16,-9-2 5 16,-8-1 4-16,-15-3 1 15,-6-2-1-15,-13 6-1 16,-5 1 0-16,-14 11-13 16,-5 9-10-16,-9 6-35 15,-1 7-32-15,-2 7 351 16,-8 4-221-16</inkml:trace>
  <inkml:trace contextRef="#ctx0" brushRef="#br1" timeOffset="150751.94">3404 16074 984 0,'41'-27'405'15,"-32"28"-226"-15,-3 6-95 16,0-1-20-16,-4 2-14 15,0 6-14-15,3 3 1 0,-7 8 2 16,-1 5 2-16,-2 17-1 16,-9 6 3-16,6 15 11 15,0 7 7-15,2-1 7 16,8-3-4-16,5-12-20 16,-1-4-6-16,11-14-11 15,-1-1-5-15,9-10-9 16,5-4-4-16,1-9-5 15,4-10 0-15,6-8-1 16,1-9 0-16,5-8-1 16,-2 0-2-16,1-4-12 15,-5-6-12-15,2 1-35 16,-4-3-31-16,-4-2-57 16,-3 5-50-16,-11-4-175 15,-4 4 237-15</inkml:trace>
  <inkml:trace contextRef="#ctx0" brushRef="#br1" timeOffset="151049.26">3383 16471 953 0,'-7'12'419'0,"7"-2"-175"16,10-2-138-16,2-8-72 15,5 0 5-15,10-13-16 16,0 1-3-16,10-6-8 16,1-5-6-16,6 5-4 15,1-6 0-15,3 3 1 16,0-3-9-16,-9 1-48 15,0 3-48-15,-8 4-132 16,-7 1-133-16,-4 1 230 16</inkml:trace>
  <inkml:trace contextRef="#ctx0" brushRef="#br1" timeOffset="151301.37">3485 16070 1466 0,'-11'105'521'15,"44"-109"-441"-15,8-1-59 0,-6-12-10 16,5-2-20-16,-2-4-75 15,0-6-59-15,0 0-202 16,-4-2 213-16</inkml:trace>
  <inkml:trace contextRef="#ctx0" brushRef="#br1" timeOffset="152015.23">4009 16009 1003 0,'91'121'394'16,"-78"-81"-235"-16,2 9-122 15,0 2 9-15,-4 2 13 0,-1 6 6 16,0 2-5-16,-2-1-1 15,-4-2 13-15,0-7 3 16,-3-11-4-16,0-7-9 16,-2-16-29-16,-1-1-9 15,-3-12-6-15,-2-4 0 16,0-11 1-16,-1-8 0 0,-1-9-6 16,2-4-3-16,0-7-6 15,-2-3-1-15,1-8-4 16,1-3-3-16,0 0-7 15,1 0-1-15,3 6 0 16,-1-1 0-16,7 14 3 16,6 4 2-16,0 7 1 15,1 8 2-15,0 1 0 16,-3 2 1-16,2 8 2 16,-1 0-1-16,5 9 2 15,0 3-1-15,5 6 1 16,-1 7-1-16,5 10 0 15,2 2 0-15,3 10 1 16,-1 3 0-16,3 6 0 16,1 1 1-16,0-2 0 15,1-5 1-15,-2-12 0 0,-1-3 2 16,-2-12 9 0,-1-3 3-16,-6-13 9 0,-2-3 2 15,-2-8 0-15,-7-11 0 16,0-4 2-16,-5-10 0 15,-9-12-2-15,-1 1-3 16,-7-13-10-16,-2-4-6 16,1 1-5-16,1 3-3 15,6 10-4-15,2 10-3 16,4 9-19-16,2-4-16 16,0 5-61-16,2-1-36 0,3 2-118 15,1 6-217-15,5 7 318 16</inkml:trace>
  <inkml:trace contextRef="#ctx0" brushRef="#br1" timeOffset="152549.07">5143 16025 1203 0,'-2'-25'454'0,"-12"-1"-333"0,-10 2-78 16,-10 3-39-16,0 11-3 15,-9 10-2-15,2 2-1 16,5 14 1-16,1 4-1 15,9 3 4-15,4 3 5 16,4 4 13-16,-1-4 7 16,15 4 2-16,-1-1-3 15,13 3-13-15,7 0-6 0,9-2-5 16,11-1-2 0,9-8-3-16,5-1-1 15,3-6 1-15,0 2 0 0,0-3 4 16,2 2 0-16,-10 1 2 15,-5 3 2-15,-8 3 9 16,-9 1 9-16,-6 5 17 16,-7-1 11-16,-11 3 8 15,-11-2 2-15,-13-2 0 16,-6-3-5-16,-6-4-11 16,-2-4-9-16,-1-5-20 15,-2-3-9-15,5-2-22 16,4-1-15-16,7-6-46 15,5-5-31-15,6-13-92 16,2-6-155-16,15-12 234 16</inkml:trace>
  <inkml:trace contextRef="#ctx0" brushRef="#br1" timeOffset="152881.41">5427 16131 1263 0,'15'41'479'0,"-4"-5"-352"0,-1 8-74 15,-3-6 11-15,1-5-19 16,2 4-7-16,0-6-11 16,4 2-1-16,-1-6 4 15,4-2 6-15,3-7 4 16,2-2-7-16,4-5-3 15,0-6-4-15,4 1-8 16,-2-7 0-16,2-8-9 16,0 1-6-16,-1-14-11 15,-2-2-11-15,-2-2-40 16,-1-4-39-16,-4 4-61 16,-2 0-18-16,-3 4-18 15,-2 5-28-15,-7-4 158 16</inkml:trace>
  <inkml:trace contextRef="#ctx0" brushRef="#br1" timeOffset="153137.6">5410 16303 759 0,'-14'12'358'0,"15"-2"-108"15,9-5-113 1,12 0-46-16,0-10-2 0,10-3-27 16,6-2-12-16,6-5-19 15,2 3-4-15,0-6 0 16,1 1-3-16,-7-6-15 16,0 0-15-16,-5 4-59 15,-6 0-50-15,-5 4 67 16</inkml:trace>
  <inkml:trace contextRef="#ctx0" brushRef="#br1" timeOffset="153377.44">5378 16156 1478 0,'32'14'560'0,"10"-15"-394"0,7-4-134 15,3-7-50-15,-2-6-19 16,-1-8-71-16,1-2-53 16,1-3-105-16,-8-4-90 15,3 4 226-15</inkml:trace>
  <inkml:trace contextRef="#ctx0" brushRef="#br1" timeOffset="154081.96">6112 16002 416 0,'5'37'287'0,"1"8"83"16,0 1-121-16,2 5-40 15,0-3-8-15,-1 8-62 16,-1-1-24-16,-2 1-27 15,-1-2-16-15,-2-8-12 16,-1-5-10-16,4-12-20 16,0-6-6-16,-3-14-5 15,3-2-1-15,-4-11-1 16,0-3-1-16,-5-6-5 16,1-12-2-16,2-7-4 15,-1-6-3-15,-1-6-6 31,3 22-7-31,0 2-11 0,-5-65 0 0,-2-1 1 0,5 1 2 16,3 44 8-16,1 2 1 16,3 7 2-16,3 6 2 15,-1 11 3-15,-1 5 1 16,3 11 3-16,-5 2 4 16,6 8 5-16,-2 7 2 15,3 8-1-15,5 7-2 16,3 6-3-16,5 4-1 15,1 11-2-15,2-2 3 16,0-2 3-16,3-9 0 0,-2-14 1 16,3-5-2-16,-4-14-1 15,-4-7 0-15,1-14-1 16,-5-8-1-16,-1-11-5 16,-1 1-3-16,-6-3-3 15,-1-2-1-15,-4-1 2 16,-3-1 0-16,2 4 1 15,-1 3 0-15,3 6-1 16,-1 3 1-16,4 6-1 16,-1 3 0-16,0 7 3 15,1 3 1-15,-5 3 1 16,0 1 2-16,1 11 5 16,-2 3 1-16,4 10-1 15,5 8 0-15,2 11-5 16,1 6 1-16,8 14-3 15,-6 2 1-15,7 2 0 16,1-7 1-16,-4-16-10 16,3-8-17-16,-7-22-56 15,-4-7-57-15,0-18 86 0</inkml:trace>
  <inkml:trace contextRef="#ctx0" brushRef="#br1" timeOffset="154851.66">6946 16134 1589 0,'88'76'543'0,"-75"-34"-505"15,3 4-31-15,-2 1-2 16,-1-1-2-16,-2-4-1 15,-3-3 1-15,-2-7 8 16,-2-2 8-16,-1-10 10 16,-1-5 4-16,-2-6 1 15,-6-4 1-15,-2-5 7 16,-3-6-1-16,-3-4-6 16,-4-10-8-16,1-3-15 15,3-2-4-15,2-14-3 16,2-1-3-16,7-8-5 15,1 1-6-15,5-3-7 16,5 2-3-16,6-1-9 0,3-3 0 16,9 7 4-16,0 6 0 15,8 8 6-15,-4 6 4 16,1 13-8-16,0 8-2 16,-9 8 2-16,2 9-1 15,-14 11 13-15,-7 5 3 16,-8 12 6-16,-5 8 1 0,-5-2 9 15,1 6 3-15,0-11 5 16,0-8-1-16,3-4-5 16,-4-10-2-16,0-10-2 15,4-4-1-15,2-6-1 16,2-8-1-16,8-3-2 16,-1-2-1-16,7-5-1 15,7 3-2-15,6-1-1 16,6 6-4-16,5-1-5 15,3-1-3-15,5 12-1 16,-2-4 4-16,1 8 5 16,0 10 4-16,-9-4 3 15,-3 8 1-15,-5 8 3 16,-7 4 1-16,-6 10 2 16,-5 3 0-16,-10 2 1 15,-4 0 2-15,-11-3 12 0,-3-4 4 16,-5-4 1-16,-5-9-3 15,-1-10-12-15,-4-10-7 16,1-12-18-16,2-2-17 16,8-8-30-16,8 4-18 15,5-5-55-15,2-2-42 16,10-10 111-16</inkml:trace>
  <inkml:trace contextRef="#ctx0" brushRef="#br1" timeOffset="155183.47">7666 16074 1576 0,'4'43'565'0,"-2"0"-448"16,0-1-85-16,1-2-9 15,-2 3-1-15,1 0-13 16,1 0-1-16,-3-2 12 16,2-2 7-16,6-2 8 15,-3-1-1-15,9-4-10 16,-1-2-4-16,8-7-6 0,5-2-3 16,4-8-5-16,4-3-6 15,0-10-15 1,0-6-6-16,2-10-27 0,0-3-13 15,0-12-35-15,-3-1-29 16,-3-4-83-16,-5-3-77 16,-2 4 180-16</inkml:trace>
  <inkml:trace contextRef="#ctx0" brushRef="#br1" timeOffset="155533.43">8052 16071 930 0,'5'14'416'0,"-2"3"-170"15,-1-1-119-15,5 2-60 16,2 6 1-16,0 3-14 16,4 8 8-16,4 10 21 15,-5 0 10-15,3 1 18 16,1 1-12-16,-2-6-31 15,7 0-12-15,3-5-23 16,1-7-8-16,7-5-8 16,-4-6-8-16,5-4-5 15,-1-2-2-15,1-5-7 0,1-5-5 16,-4-7-16-16,0-7-9 16,-5-14-25-16,-1-4-19 15,-1-9-38-15,-2-5-30 16,-5 4-88-16,2 4-15 15,-11 9 151-15</inkml:trace>
  <inkml:trace contextRef="#ctx0" brushRef="#br1" timeOffset="155778.26">8179 16333 1080 0,'-4'10'419'0,"4"-2"-262"16,1-3-85-16,18-3-9 16,-1 0-11-16,16-9-25 15,3-2-6-15,1-3-2 16,-1-9 0-16,3-2-2 16,0 0-12-16,0-4-25 15,-4 3-19-15,-3 3-66 16,-3 3-42-16,-11 0 89 15</inkml:trace>
  <inkml:trace contextRef="#ctx0" brushRef="#br1" timeOffset="156003.34">8036 16172 1510 0,'30'23'579'16,"2"-14"-390"-16,7-4-131 0,9-7-42 15,6-7-16-15,6-8-36 16,0-3-16-16,-3 0-40 16,-3 0-30-16,-2-1-125 15,-6-2 156-15</inkml:trace>
  <inkml:trace contextRef="#ctx0" brushRef="#br1" timeOffset="156384.5">8942 16187 1335 0,'84'14'494'16,"-93"0"-373"-16,-1 2-93 15,-1-2-22-15,0 0-2 16,-2-9-1-16,1-1 0 16,3-3 5-16,1-3 4 0,4 3 6 15,-1-2 1-15,3-4-5 16,0 3-6-16,2 1-16 16,-1 0-19-16,1 0-64 15,-1-1-44-15,0 1 81 16</inkml:trace>
  <inkml:trace contextRef="#ctx0" brushRef="#br1" timeOffset="156790.34">9013 16534 1339 0,'12'9'495'0,"-7"-5"-382"0,-2-4-114 15,-1 7-46-15,-3-7-12 16,0 0 14-16,0 0 17 16,0 0 49-16,0 0 20 15,-1 0 8-15,1 0-8 16,0 0-18-16,0 0-9 15,0 0-10-15,0-1-2 16,0 0 0-16,-1 0 3 0,0-3 6 16,-3-2 6-16,4 5 14 15,0 0 10-15,0 0 18 16,0 0 2-16,0 0-10 16,0 1-12-16,-1 0-23 15,1 0-11-15,-1 0-32 16,-5 3-19-16,1-1-59 15,-1 1-69-15,2-3 114 16</inkml:trace>
  <inkml:trace contextRef="#ctx0" brushRef="#br1" timeOffset="158930.26">9537 16186 870 0,'-12'7'322'0,"5"-2"-231"15,2-2 1-15,1 0 28 16,1-2 8-16,3-2 1 16,0-1-6-16,8 0-13 0,11-5-11 15,33-22-24-15,-22 10-12 16,3-4-24-16,2-4-10 15,-1-3-11-15,-4-3-4 16,-6 1-1-16,-5 4-1 16,-6 2-4-16,-2 3-2 15,-7 6-5-15,2-6-1 16,-6 9-1-16,0 3-1 0,0 1-1 16,-6 9 0-16,3 1-1 15,-1 3 2-15,3-3-1 16,0 0 1-16,-4 13 1 15,-2 11 0-15,-3 42-1 16,8-28 1-16,2 22-1 16,4 8 0-16,3 14-1 15,6 10 3-15,3 4 15 16,3 0 10-16,1-13 20 16,0-8-1-16,-2-20-10 15,-3-9-11-15,-2-7-22 16,-6-13-8-16,-1-11-31 15,-2-4-28-15,-4-19-92 16,-1-4-4-16,-6-11 90 16</inkml:trace>
  <inkml:trace contextRef="#ctx0" brushRef="#br1" timeOffset="161502.04">10863 16322 1158 0,'28'13'470'16,"-37"-28"-240"-16,-5-5-211 15,-2 1-9-15,-8 3-7 16,-1 3-3-16,-4 12-1 0,-2 1-2 15,4 14 9-15,-5 4 12 16,-1 11 25-16,3 10 9 16,2 8 6-16,3 10-4 15,10 3-18-15,5-1-8 16,5-7-12-16,10-8-5 16,7-10-7-16,3-6 0 15,15-13 2-15,0-7 1 16,6-18 1-16,-1-5 1 0,0-10-2 15,-5-8-1-15,-1-7-6 16,-3-5-3-16,-5-6-2 16,-3 0 1-16,-10-3 4 15,-4 3 2-15,-5 9 1 16,0 7 0-16,-2 14-1 16,1 7 1-16,-1 7-1 15,-2 7 1-15,-1 11 7 16,2-1 6-16,4 11 10 15,-2-1 2-15,7 5-7 16,3 9-4-16,6 4-11 16,2 2-2-16,7 2-2 15,1-7-1-15,2-10-30 16,-3-9-23-16,-3-11-57 16,0-5-34-16,0-9-79 15,-4-10-248-15,7-6 322 16</inkml:trace>
  <inkml:trace contextRef="#ctx0" brushRef="#br1" timeOffset="161829.94">11011 16064 1116 0,'-15'-17'542'15,"26"25"-54"-15,4 1-474 16,3 1-19-16,8 1-22 16,5 2-8-16,9 5 1 15,4 7 3-15,-4 11 19 16,-5 8 7-16,-5 15 6 16,-4 4 2-16,-8 14 16 15,-6-1 15-15,-7-1 24 16,-6-7 1-16,-11-12-13 15,-6-3-14-15,-13-13-37 16,-5 2-28-16,-9-14-66 16,3-2-22-16,1-12-66 15,3-12-24-15,11-3 144 16</inkml:trace>
  <inkml:trace contextRef="#ctx0" brushRef="#br1" timeOffset="162445.9">11617 16050 943 0,'-11'21'421'0,"8"2"-185"16,5 1-149-16,3 14-84 16,3 5-1-16,4 10-4 15,2 12 4-15,2 3 37 16,1 0 25-16,-1-6 50 15,-2-7 13-15,-4-12-13 16,-1-4-16-16,-2-9-32 16,-3-9-15-16,-4-10-15 15,2-5-6-15,-2-13-11 16,0-4-2-16,0-11-6 16,0-8-1-16,2-7-6 0,3-6-4 15,6-3-16-15,3-1-10 16,6 1-11-16,0 5 1 15,4 10 10-15,-1 5 7 16,3 11 7-16,-1 5 1 16,2 7-3-16,-3 8 1 15,-5 7 2-15,3 8 2 16,-11 5 6-16,1 4 1 0,-10 7 2 16,-4-3 0-16,-4 5 1 15,-10-3 2-15,-2-5-1 16,-1-4 1-16,-13-6-8 15,5-2-9-15,-3-1-23 16,1-5-10-16,7-6-31 16,4 0-40-16,6-12 80 15</inkml:trace>
  <inkml:trace contextRef="#ctx0" brushRef="#br1" timeOffset="162798.23">12127 16031 1239 0,'96'58'516'0,"-71"-26"-272"0,3 0-177 15,0 6-63-15,-3 1-4 16,2 11 17-16,-8 3 23 16,2 10 48-16,-3 1 19 0,-7-6-9 15,1 0-20-15,-12-12-49 16,0 1-15 0,-10-4-11-16,-6-3-4 0,-9-9-29 15,-9-2-24-15,-6-11-60 16,-2-6-42-16,-3-6-78 15,3-6 141-15</inkml:trace>
  <inkml:trace contextRef="#ctx0" brushRef="#br1" timeOffset="181011.48">9749 17323 756 0,'28'-69'384'0,"-28"54"-99"16,-5 4-143-16,-2-2-109 15,-2 0-1-15,-10 11-7 16,1-1 4-16,-6 13 6 15,-4 5 4-15,-4 5 14 0,3 6 3 16,0 7 5-16,-3 6 1 16,7 10-4-16,-8-3-2 15,7 5-10-15,6-4-4 16,4 1-13-16,3 8-8 16,6 1-8-16,6 7-3 15,8-1-5-15,7 4 0 16,9-9-1-16,7-8 0 15,13-11 2-15,2-5 0 16,10-8 0-16,3-11 1 16,-3-8 0-16,10-16-1 0,-4-15-1 15,1-6 1-15,-4-10-5 16,-10-1-1-16,-12-10-4 16,-5 7 0-16,-14-11 0 15,-6 7 0-15,-11 10 1 16,-12 4 3-16,-12 17 1 15,-2-1 2-15,-12 11-2 16,-2 1-2-16,-6 5-3 16,-1 9-1-16,-2 8 1 15,4 5-1-15,4 9-1 16,4 6-3-16,6-1-22 16,4 6-25-16,12 5-77 15,7 1-65-15,8-2 120 16</inkml:trace>
  <inkml:trace contextRef="#ctx0" brushRef="#br1" timeOffset="196484.34">11004 17652 916 0,'2'-21'342'15,"-7"-2"-260"-15,0 5-35 16,0-1 8-16,-10 2 8 0,-3-3 27 16,-6 5 10-16,-5 5-6 15,3 5-9-15,-6 8-29 16,-1 8-12-16,-1 6-23 15,-1 6-7-15,2 9 0 16,2-2 4-16,5 5 13 16,5 5 3-16,5-4-2 15,6 3-5-15,10-2-13 16,2-5-4-16,14-4-5 16,5-1 0-16,6-9 0 15,6-8 2-15,2-1 5 16,-4-7 2-16,0-14 4 15,-1-4-1-15,-5-11-4 16,3-8-2-16,-7 4-6 16,-1 0-3-16,-3 1-2 15,-9 2 0-15,-4 0 1 16,0 6 0-16,-3 1-1 0,-1 14-1 16,-1 7-3-16,1-7-1 15,-1 17-2-15,2-6 1 16,4 8 3-16,-2 12 1 15,4 4 1-15,6-1 0 16,0 0 0-16,2 3 0 16,5-9 3-16,-3 1-10 15,12-12-44-15,3-9-28 16,-3-5-76-16,-1-13-28 16,-11-6 117-16</inkml:trace>
  <inkml:trace contextRef="#ctx0" brushRef="#br1" timeOffset="196802.34">11207 17181 1266 0,'-28'-42'472'0,"32"50"-351"16,5 2-92-16,13 2-21 15,1 7-8-15,8 5-10 16,4 5-1-16,-2 21 0 16,6-2 2-16,-5 17 6 15,-7-1 3-15,-1-5 4 16,-7 3 8-16,-4-7 10 0,-4-7 3 16,-13 3-1-16,-5-9-6 15,-14-1-14-15,2 2-12 16,-5-3-34-16,-2 0-27 15,-4-9-78-15,-2-2-50 16,3-8 123-16</inkml:trace>
  <inkml:trace contextRef="#ctx0" brushRef="#br1" timeOffset="197454.72">11773 17302 1071 0,'0'0'369'0,"7"13"-337"0,3 17-27 16,10 47-3-16,-12-31-2 16,3 4 11-16,-4-4 21 15,2-1 51-15,-1-6 19 16,-1 0 20-16,2-4-7 15,-4-14-30-15,-1 2-13 16,1-19-20-16,-4 1-8 16,-1-6-9-16,5-13-4 15,-4-5-9-15,3 0-5 16,5-9-18-16,-4 7-7 0,8 0-11 16,2-11-3-1,5 12 4-15,3-2 2 0,1 7 8 16,0 6-1-16,6 1-10 15,1-1-4-15,-1 5-10 16,1 3 3-16,-9 6 11 16,7 17 1-1,-22-6 15-15,-7 4 2 16,-6-1 2-16,-5 7 5 16,-3 1 2-16,-9-1 3 15,-1 6-3-15,2-11-2 16,0 0-5-16,2-4-9 15,6-9-12-15,5-2-41 16,8-6-47-16,6-7-68 16,3-1-26-16,10-10-55 0,-1-2-72 15,13-12 223-15</inkml:trace>
  <inkml:trace contextRef="#ctx0" brushRef="#br1" timeOffset="197851.83">12360 17270 1146 0,'-29'-16'411'0,"34"30"-334"16,4-2-67-16,10 7-9 16,3-2 0-16,5 6 0 15,6 1 4-15,1 6 5 16,2 3 1-16,-2 5 4 16,-2 2 4-16,-8 3 13 15,-3-1 10-15,-10 1 6 16,-5 2 0-16,-12 5-3 15,-9 0-2-15,-8-5 0 16,-1 4-3-16,-4-8-16 16,-5-5-20-16,4-5-41 0,-9-3-19 15,2-18-75-15,8-2-71 16,0-6 132-16</inkml:trace>
  <inkml:trace contextRef="#ctx0" brushRef="#br1" timeOffset="198266.01">13159 17450 799 0,'20'2'335'0,"-49"12"-184"15,2 2-96-15,2 1-54 16,0 9 11-16,7-2 49 0,-1 0 24 15,12 6 39-15,-1-4 6 16,9 0-14-16,9 5-11 16,3 1-22-16,8 1-16 15,4-4-32-15,-1-8-16 16,6-10-26-16,4-4-13 16,-2-6-44-16,1-8-21 15,-1-6-84-15,-6-2 104 16</inkml:trace>
  <inkml:trace contextRef="#ctx0" brushRef="#br1" timeOffset="198884.59">13351 17218 1059 0,'0'8'403'0,"2"5"-284"15,0-5-71-15,10-1-11 16,4-3-8-16,10 7-9 16,5-1-7-16,9 9-8 15,1 5-2-15,2 6 0 16,-1 2 0-16,-6 6-1 15,-5 7 2-15,-8 4 10 16,-5 0 7-16,-14 1 15 16,-4 0 12-16,-14-3 5 15,-3-1-4-15,-2-5-17 16,-2-7-18-16,-2-9-56 16,1-3-40-16,-5-11-121 15,4 0-262-15,1-3 310 16</inkml:trace>
  <inkml:trace contextRef="#ctx0" brushRef="#br1" timeOffset="199648.89">14583 17520 951 0,'-9'-18'427'16,"-4"-2"-188"-16,-3 7-152 16,-5-5-18-16,-1 5-33 15,-2 6-5-15,-2 0-8 16,-1 13 0-16,4 10 14 16,3-1 8-16,3 10 9 0,0 0-1 15,-1 7-13 1,1 4-7-16,8 7-9 0,7-1 0 15,9-7 5-15,4-4-1 16,10-15-2-16,3-6-2 16,7-14-6-16,4-4-2 15,3-12-9-15,-1-9-5 16,-4-5-5-16,-2-7-5 16,-5-5-4-16,-6-2-2 15,-1-3-2-15,-6-4 3 16,-3-5 6-16,0 0 2 0,-7 6 3 15,-2 1 0-15,-4 12-3 16,0 8-2-16,-4 11-1 16,-1 2-1-16,-2 10 3 15,-2 2 3-15,2 7 3 16,-1 3 0-16,4 4 5 16,0 2 2-16,2 4 4 15,2 2 0-15,2 13 1 16,1-2 0-16,5 7 1 15,3 6 0-15,5 7-1 16,2 8-2-16,1 8-3 16,1-4 0-16,2-3-1 15,0-2-1-15,1-9-1 16,2-7-4-16,-2-4-9 0,2-11-10 16,-3-10-36-1,-4 1-26-15,0-9-52 0,-5-3-39 16,9-14 109-16</inkml:trace>
  <inkml:trace contextRef="#ctx0" brushRef="#br1" timeOffset="199949.77">14992 16996 1196 0,'7'13'528'0,"20"16"-243"15,30 30-146-15,-24-21-117 16,0 4-1-16,-3 4-17 16,-1 7-2-16,-7 11 0 15,-7 4 4-15,-8 6 8 16,-9 7 2-16,-13 1 0 15,-1 1-3-15,-12 1-6 16,-8-9-5-16,-6-14-19 16,-6-9-27-16,-7-17 497 15,-3-11-354-15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8:53.8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14098 10169 793 0,'73'32'291'0,"-77"-30"-213"16,-4 2-23-16,-4-4 26 15,-4-6 6-15,0 4 10 16,0 2 7-16,-4-3-4 16,1 3-3-16,-1-5-22 15,0 3-16-15,4 4-28 16,0 4-7-16,0-4-4 15,-1-2 2-15,-4-2 6 0,-2 0 3 16,-4 1 6-16,-5-2 2 16,-3 3-3-16,0 2-1 15,-13 2-9-15,-3 1-5 16,-13-2-6-16,-4 2-1 16,-3-3-5-16,-3-1 0 15,-6-1 0-15,-7 1 1 16,-12-1 3-16,-11 3 0 15,-5-1-3-15,2 4-2 16,-13-5-4-16,10 2 0 0,-9 0-1 16,-11-7-1-16,2 4-1 15,-3 0 1-15,-9 0 2 16,6-2 9-16,5-4 11 16,2-3 2-16,10 5 3 15,12 4-6-15,2 0-4 16,10 2-1-16,13-2-1 15,0-2-3-15,16 5-6 16,3 3-1-16,13-3-3 16,3-2 0-16,19-1 4 15,5-7-7-15,10-2-14 16,9 1-356-16,-14-12 269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9:03.557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7552 13004 632 0,'57'2'242'0,"-48"-7"-130"16,-6-3-18-16,0-4 20 15,2 1 7-15,-7-7-5 16,2 1 4-16,-11-9 11 16,-1-2-9-16,-6-4-32 15,-6-1-23-15,3 6-35 16,-6-7-11-16,-7 11-15 15,2 6-2-15,-14 4-4 16,-3 6 0-16,6 10 0 16,-2 0 0-16,-2 6 0 15,1 8 0-15,-2-6 0 16,-1 5 0-16,0 6 1 16,3 0-1-16,-5 7 1 15,4-2-1-15,1 6 8 16,6 3 10-16,5 3 11 15,4 1 6-15,1-2-3 0,-3-2-6 16,18 5-8-16,2 4-3 16,17 6-4-16,5-1-2 15,12-4-3-15,3-6 0 16,14-4 4-16,9-4 4 0,9-1 1 16,6 1 0-16,3-4-5 15,-2 2-3-15,1-9-2 16,-4-6-1-16,0-9 1 15,3-6 0-15,-8-17 0 16,4-4 1-16,-5-17-1 16,-3-5 0-16,-5-3 0 15,-7-8 0-15,-6 1 1 16,-9 2 4-16,-9-5 3 16,0 5 2-16,-21 3-1 15,3 2-3-15,-16 8-4 16,-12 0-2-16,-2 7-2 15,-15-1 0-15,-2 6-2 16,-3 7-1-16,-7-2 0 16,-2 6 0-16,1 6 0 15,-3 3 0-15,13 18-1 32,26-7 0-32,-1 1 1 0,-76 23 0 0,6 15 0 0,6 1 1 15,54-5 0-15,9 5 2 16,8 0 3-16,9 3 2 15,10 2 1-15,3 1 0 16,24-4-3-16,11 0-1 16,15-16-1-16,12-6 0 15,12-15-1-15,5-7 1 16,9-4-1-16,6-6 0 16,-13-9 1-16,-2-3-1 0,-16-10 0 15,-15-4 1-15,-6-1-1 16,-7-1 0-16,-17-2 1 15,-10-3 0-15,-18 3-1 16,-13-2 1-16,-17-1-2 16,-4 5 0-16,-13 4-1 15,-7 3-1-15,-1 17 0 16,-5 3 0-16,6 10-1 16,4 9 0-16,1 8 0 15,5 9 1-15,1 5-1 16,5 2 0-16,11 2 1 15,6-1-1-15,20 6 1 16,8-3 0-16,20 4 0 16,13-5 1-16,17-11 0 15,9-6 0-15,13-16 1 16,1-6-1-16,2-15 1 0,-1-6 0 16,-12-8 0-16,-4 0 1 15,-19-11-1-15,-3 7 0 16,-21-7 0-16,-7 3 1 15,-16 7-1-15,-15-6 1 16,-14 15-2-16,-9 3 0 16,-12 11-1-16,3 12 0 15,-5 9 0-15,-4 3 1 0,9 13 8 16,0 2 4-16,8 8 3 16,17 5 0-16,15-3-6 15,11-1-5-15,18-6-3 16,9-5 5-16,11-9-38 15,0-12-30-15,2-8 231 16,3-7-155-16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9:30.849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4314 14432 473 0,'3'-7'247'0,"-3"-1"-61"15,3 1-45-15,-1 2-49 16,7 4-28-16,7-1-26 15,0-1 2-15,0-1 19 16,0-2 9-16,-1 0 12 16,1 3-1-16,-1 0-18 15,-1 0-12-15,0 3-25 16,0 0-9-16,4 2-8 16,-2-3-1-16,6 3 5 0,0-3 2 15,7-2 3 1,1 2 2-16,8-2-2 0,0 5-2 15,-1-5-4-15,-6 2-3 16,2 2-4-16,0-1-1 16,1 1-1-16,9 4 1 15,-6-6-1-15,0 0 1 16,3 3-1-16,-1 1 0 16,3-3 1-16,0 0 0 15,2-1 0-15,0-6 0 0,13 6 1 16,5-1-1-16,8 0 0 15,6-1-1-15,3-6 1 16,-8-1-1-16,13 4-1 16,2-4 1-16,0 6 0 15,7 3-1-15,-10 0 0 16,3 5 1-16,-3 0-1 16,1-1 0-16,4 1 1 15,-4-1-1-15,1 0 1 16,3 0-1-16,4-3 0 15,2 0 1-15,4-6-1 16,3-1 1-16,0 4-1 16,-1-4 0-16,2 5 0 15,-2 0 0-15,-6 1 0 16,-2 1 1-16,5 1-1 16,-3 1 0-16,2 3 0 0,1 2 0 15,-3-2-1-15,0-3 1 16,8 2 0-16,2 3 0 15,-6-2 0-15,9 6 0 16,-13-9 1-16,0-2-1 16,4 5 0-16,-14-6 0 15,13 4 0-15,-6-2 0 0,0 0 1 16,3-1-1 0,-9 5 1-16,-2 1-1 15,-6-5 0-15,0 7 0 0,-7-7 0 16,-7 2 0-16,-9 1 0 15,-10-4 0-15,-3 1 0 16,1 1 1-16,-10-2-1 16,1 5 0-16,-17-5 0 15,-4 0 0-15,-4 2 0 16,-8-5 0-16,3 2 0 16,-7-3 0-16,3 3 1 15,1 1-1-15,-1 0 1 16,1 0-1-16,0 0 1 15,0 0 0-15,0 0-1 16,0 0 1-16,0 0-1 16,0 0-1-16,0 0 1 15,1 2-1-15,1 8 1 16,2 2 0-16,-2-1 0 16,5 28 0-16,-5-29 0 0,0 1 0 15,-1 7-1-15,2 5 1 16,2 9 4-16,-1 8 0 15,-2 2 3-15,-2-1-3 16,2 1-1-16,0-1-1 16,9 1-1-16,2 6 0 15,-2-3 1-15,-3 1-1 16,-1 1 2-16,-3-3 1 0,2 2 1 16,1-1 0-16,-2-8 0 15,0-5-1-15,4-11 0 16,-3-4 0-16,0-9 0 15,3 4 0-15,-5-10-1 16,-4-2-1-16,1 5 0 16,-2-5-1-16,0 0-1 15,0 0 1-15,-1 0-1 16,-3 13 0-16,0-5 1 16,-27 36-1-16,14-36 0 15,-1-2 0-15,2-2 1 16,-4-4-1-16,1 0 0 15,6 3 1-15,-10-3-1 16,1 0 1-16,0 1-1 16,-12-2-2-16,2 1-10 15,-4-2-4-15,-9 1-6 0,-1-1-2 16,-6 1 2-16,-6 1 4 16,-6 0 6-16,1 4 4 15,-5-7 6-15,1 1 1 16,-12 1 1-16,-9-5 0 15,-1 6 0-15,-3 5 0 16,-6-4 0-16,0 2 0 16,-13-3 0-16,1-3 0 15,6 3 0-15,-5-1 0 16,-6 1 1-16,-2 1-1 0,0-1 2 16,-5 1 0-16,3 4 2 15,-5-6-1-15,-11 2 0 16,6-2-2-16,1-2 0 15,1 2-1-15,3 0 0 16,3 0-1-16,2 1 1 16,3 2-1-16,4 0 0 15,-3 3 0-15,-2 1 0 16,-2-2-1-16,-4-1 2 16,-1 1-1-16,4 0-9 15,1 5-7-15,-7-7-9 16,6 5-2-16,-4-7 11 15,2-1 6-15,7 1 11 16,6 3 1-16,3-1 2 16,1-2 2-16,10 0 1 15,2 0 1-15,34-4-2 32,30 3-2-32,0 0-2 0,-78-3 0 0,12-3 0 0,7-9 3 15,54 9 13-15,6 4 5 16,12-2 8-16,4 2-1 15,9 8-11-15,-1-5-6 16,5 5-9-16,3 7-1 16,-3-8 0-16,0 4-1 15,-2-5 0-15,0-6 1 0,2 3-1 16,-1 0 1-16,1 0 0 16,0 0 1-16,0-1 0 15,0 0 0-15,0 0 0 16,0 0-1-16,0 0 0 15,1-7 0-15,1-8-1 16,6-33 0-16,-5 25 0 16,-4-6 0-16,1-6-1 15,-6-6 0-15,0-9 0 16,3-1-2-16,-7-6 1 16,3-1-1-16,-3 1 1 15,-3-3 0-15,4 6 0 16,5 1 0-16,-2 6 0 15,3 5 0-15,1 10 0 16,-4 6 1-16,5 13 0 16,1 9 1-16,-1 2-1 15,1 4 0-15,0-1-1 0,0 0-26 16,0 0 21-16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9:48.375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13726 16405 176 0,'-77'-30'154'0,"77"30"22"16,4 0-17-16,1 1 10 16,-5-1-6-16,0-1-5 15,0 0-21-15,4 0-22 0,9-1-37 16,3-1-17 0,31-5-29-16,-26 1-8 0,3 5-11 15,9 3-1-15,1-1 1 16,-1-2 4-16,9-1 6 15,-3-2 1-15,12 3 2 16,4 0-1-16,5 2-3 16,1 2-3-16,2-4-2 15,2 0-2-15,5 0-3 16,5 2-2-16,5-1-4 16,3 4-2-16,2-1-1 15,0-2-2-15,8-1 0 16,-2-3 0-16,6 3 0 15,3 3-1-15,-1 2 1 16,6 6 0-16,-2 5 0 16,-1-5-1-16,2 6 0 15,3 1 0-15,-1-5 3 16,3 3 4-16,0 0 8 16,-2-1 1-16,0 2 4 15,2-5-1-15,3 3-3 16,-7-1-2-16,5 3-4 0,-1 3-3 15,-8-4-3-15,1 2-1 16,-16-7 0-16,-6-1-1 16,-11-3 1-16,-8-3 0 15,-12-2 1-15,-5-1 0 16,-14 0 0-16,-4-1 9 16,-9-1-39-16,-10 0 10 0,-10 2 7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9:49.290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18972 16569 511 0,'-29'-6'229'15,"-1"-1"-78"-15,9 8-146 16,1-3-18-16,-1-1 15 16,6-1 29-16,6-1 54 15,3 2 20-15,5-1 14 16,1-3-9-16,4 3-28 0,6-3-11 16,3 2-17-16,5 0-6 15,9-1-10-15,3 6-4 16,7-1-9-16,6-1-5 15,8-1-9-15,-5-6-3 16,18 5-4-16,5-1-1 16,9 0 1-16,9 3-1 15,1 2 2-15,2 1 2 16,10 3 0-16,2 1 1 0,6 2 4 16,-3 0 1-16,9-4 0 15,7 1-1-15,5-7-4 16,11 2-1-16,1-8 4 15,2-2 6-15,5 2 9 16,6 0 1-16,-1 5-5 16,-5-2-8-16,5 6-9 15,-7 0-3-15,-5 1-1 16,9 8 0-16,-15-6 3 16,-2 0 2-16,-14 2 1 15,-18-3 2-15,-15 3-1 16,-9 0-1-16,-20-3-5 15,-3 0-26-15,-26-2 17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6:59:57.692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4531 17246 294 0,'-41'-36'149'0,"30"36"-20"0,7 1-42 15,-3-1 3-15,7 4 15 16,3-6 15-16,-3 2-5 15,0-1-10-15,0 0-3 16,4 0-13-16,5-2-10 16,-2 0-22-16,1 2-8 15,0 0-15-15,-2 0-7 16,5 0-6-16,-2-1-2 0,9 0-3 16,34 0-1-16,-26 0-4 15,4-5-2 1,4 1-3-16,-7-2-1 0,4-3-2 15,4 5 0-15,-5-5-1 16,3 1-1-16,5 2 0 16,-3-5 0-16,6 5 0 15,0 0 0-15,-2-5 1 16,2 3-1-16,0-3 2 16,4 3 1-16,-5 2 1 15,2 3 0-15,1 2-1 16,-1 0-1-16,1 4-2 15,-2-2 0-15,1 2-1 16,1 2 1-16,1-4-1 16,-11 1 0-1,-17 0 2-15,0 0 3 0,52-2 5 16,-7 0 2-16,8 2-1 0,-18 5-3 16,0 1-4-16,10 2-1 15,-4 0-2-15,1-1 0 16,2-2 0-16,-1 1 0 15,-3-4 0-15,4-2 1 16,-3-2 0-16,-4-6 0 16,5 5 0-16,-3-1 0 15,-5 1-1-15,2 0 0 0,-2 1 0 16,-6-3-1-16,9 5 0 16,1 0 1-16,2 0-1 15,7 0 1-15,-9-4 4 16,0 0 4-16,-1 1 5 15,-1 2 1-15,10 0-3 16,-1 1-6-16,0 0-3 16,2-2-1-16,-6 4-1 15,3 1 0-15,-2-3 0 16,4 2 1-16,4-2 1 16,-5-4 7-16,7 4 7 15,0 1 1-15,-5 2-2 16,6 4-6-16,-2-2-7 15,0-2-1-15,0 0 0 16,-2-2-1-16,-1-1 1 16,-3-2 0-16,2-2 0 15,-1 3-1-15,-3 0 1 16,-2-3-1-16,7 2 0 0,-4-4 0 16,1 4 0-16,1 3-1 15,-7-1 0-15,0 0 1 16,1 0-1-16,-3-2 0 15,5 3 0-15,3-1 1 16,-1 2-1-16,2 4 0 16,-1 1 1-16,-2 3-1 0,-4-2 0 15,-2-3 0-15,0-2 1 16,5-3 0-16,0 0 0 16,2 2-1-16,-2-4 1 15,-4 1-1-15,6 0 0 16,3 2 1-16,0 0-1 15,4 5 0-15,0-1 0 16,-1-2 0-16,2 3 0 16,2-5 0-16,0-1 0 15,-1-1 0-15,5 1 1 16,-5 0 0-16,1-1-1 16,2 1 1-16,-6-1-1 15,3-2 0-15,-4 1 1 16,-5 0-1-16,1 0 0 15,-6 2 1-15,-1 0 0 16,-3 0 0-16,-6 0 1 16,2-3 1-16,-1 2 3 0,3 1 2 15,-2-3 1-15,-1-1 0 16,1 2-4-16,2 2-1 16,-2-1-3-16,7 4 1 15,-3-2-1-15,-3-3 0 16,8 2 1-16,-4-3-1 15,7-1 0-15,7 1 0 16,2 1 2-16,1-2 0 16,5 3 1-16,-1 0-1 0,1-2 0 15,4 4-2-15,-1-1 0 16,0 3 0-16,-4-2-1 16,-3-1 0-16,-3 0 1 15,-1 1 0-15,-1 1 0 16,-7-1-1-16,-1 5 1 15,-8-3-1-15,-5 0 1 16,-8-2-1-16,-1 3 1 16,-3-1 0-16,-4-2 1 15,10 4 2-15,-8-3 7 16,3 5 3-16,-4 1 7 16,-3-1 2-16,3 0-4 15,-4 0-3-15,-1 0-8 16,-9-3-1-16,-7 1-4 15,-1 2-1-15,-7-5 0 16,0 3 3-16,-4-4-30 0,3-1 19 16,0 0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319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62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352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516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32956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2058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2757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099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026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7559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976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8365DB1-8C1F-467F-84C3-100EA8706B89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3730023-7FEE-4285-BADA-8703938D0E1C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07290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9" Type="http://schemas.openxmlformats.org/officeDocument/2006/relationships/image" Target="../media/image22.png"/><Relationship Id="rId21" Type="http://schemas.openxmlformats.org/officeDocument/2006/relationships/image" Target="../media/image13.png"/><Relationship Id="rId34" Type="http://schemas.openxmlformats.org/officeDocument/2006/relationships/customXml" Target="../ink/ink15.xml"/><Relationship Id="rId7" Type="http://schemas.openxmlformats.org/officeDocument/2006/relationships/image" Target="../media/image6.png"/><Relationship Id="rId12" Type="http://schemas.openxmlformats.org/officeDocument/2006/relationships/customXml" Target="../ink/ink4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customXml" Target="../ink/ink17.xml"/><Relationship Id="rId2" Type="http://schemas.openxmlformats.org/officeDocument/2006/relationships/image" Target="../media/image2.png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8.png"/><Relationship Id="rId24" Type="http://schemas.openxmlformats.org/officeDocument/2006/relationships/customXml" Target="../ink/ink10.xml"/><Relationship Id="rId32" Type="http://schemas.openxmlformats.org/officeDocument/2006/relationships/customXml" Target="../ink/ink14.xml"/><Relationship Id="rId37" Type="http://schemas.openxmlformats.org/officeDocument/2006/relationships/image" Target="../media/image21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2.xml"/><Relationship Id="rId36" Type="http://schemas.openxmlformats.org/officeDocument/2006/relationships/customXml" Target="../ink/ink16.xml"/><Relationship Id="rId10" Type="http://schemas.openxmlformats.org/officeDocument/2006/relationships/customXml" Target="../ink/ink3.xml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../media/image16.png"/><Relationship Id="rId30" Type="http://schemas.openxmlformats.org/officeDocument/2006/relationships/customXml" Target="../ink/ink13.xml"/><Relationship Id="rId35" Type="http://schemas.openxmlformats.org/officeDocument/2006/relationships/image" Target="../media/image20.png"/><Relationship Id="rId8" Type="http://schemas.openxmlformats.org/officeDocument/2006/relationships/customXml" Target="../ink/ink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.xml"/><Relationship Id="rId11" Type="http://schemas.openxmlformats.org/officeDocument/2006/relationships/image" Target="../media/image27.png"/><Relationship Id="rId5" Type="http://schemas.openxmlformats.org/officeDocument/2006/relationships/image" Target="../media/image80.png"/><Relationship Id="rId10" Type="http://schemas.openxmlformats.org/officeDocument/2006/relationships/customXml" Target="../ink/ink21.xml"/><Relationship Id="rId4" Type="http://schemas.openxmlformats.org/officeDocument/2006/relationships/customXml" Target="../ink/ink18.xml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customXml" Target="../ink/ink26.xml"/><Relationship Id="rId3" Type="http://schemas.openxmlformats.org/officeDocument/2006/relationships/image" Target="../media/image24.png"/><Relationship Id="rId7" Type="http://schemas.openxmlformats.org/officeDocument/2006/relationships/customXml" Target="../ink/ink23.xml"/><Relationship Id="rId12" Type="http://schemas.openxmlformats.org/officeDocument/2006/relationships/image" Target="../media/image3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customXml" Target="../ink/ink25.xml"/><Relationship Id="rId5" Type="http://schemas.openxmlformats.org/officeDocument/2006/relationships/customXml" Target="../ink/ink22.xml"/><Relationship Id="rId10" Type="http://schemas.openxmlformats.org/officeDocument/2006/relationships/image" Target="../media/image30.png"/><Relationship Id="rId4" Type="http://schemas.openxmlformats.org/officeDocument/2006/relationships/image" Target="../media/image28.png"/><Relationship Id="rId9" Type="http://schemas.openxmlformats.org/officeDocument/2006/relationships/customXml" Target="../ink/ink24.xml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customXml" Target="../ink/ink2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customXml" Target="../ink/ink33.xml"/><Relationship Id="rId3" Type="http://schemas.openxmlformats.org/officeDocument/2006/relationships/customXml" Target="../ink/ink28.xml"/><Relationship Id="rId7" Type="http://schemas.openxmlformats.org/officeDocument/2006/relationships/customXml" Target="../ink/ink30.xml"/><Relationship Id="rId12" Type="http://schemas.openxmlformats.org/officeDocument/2006/relationships/image" Target="../media/image190.png"/><Relationship Id="rId2" Type="http://schemas.openxmlformats.org/officeDocument/2006/relationships/image" Target="../media/image34.png"/><Relationship Id="rId16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customXml" Target="../ink/ink32.xml"/><Relationship Id="rId5" Type="http://schemas.openxmlformats.org/officeDocument/2006/relationships/customXml" Target="../ink/ink29.xml"/><Relationship Id="rId15" Type="http://schemas.openxmlformats.org/officeDocument/2006/relationships/customXml" Target="../ink/ink34.xml"/><Relationship Id="rId10" Type="http://schemas.openxmlformats.org/officeDocument/2006/relationships/image" Target="../media/image180.png"/><Relationship Id="rId4" Type="http://schemas.openxmlformats.org/officeDocument/2006/relationships/image" Target="../media/image150.png"/><Relationship Id="rId9" Type="http://schemas.openxmlformats.org/officeDocument/2006/relationships/customXml" Target="../ink/ink31.xml"/><Relationship Id="rId14" Type="http://schemas.openxmlformats.org/officeDocument/2006/relationships/image" Target="../media/image2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L’état d’équilibre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Chapitre 7</a:t>
            </a:r>
          </a:p>
        </p:txBody>
      </p:sp>
    </p:spTree>
    <p:extLst>
      <p:ext uri="{BB962C8B-B14F-4D97-AF65-F5344CB8AC3E}">
        <p14:creationId xmlns:p14="http://schemas.microsoft.com/office/powerpoint/2010/main" val="2326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Chap. 7.1 – Qu’est-ce que l’équilibre chimique ?</a:t>
            </a:r>
          </a:p>
        </p:txBody>
      </p:sp>
      <p:pic>
        <p:nvPicPr>
          <p:cNvPr id="4" name="Espace réservé du contenu 3" descr="Chapitre 3-L’&lt;strong&gt;équilibre&lt;/strong&gt; chimique | celiacoulombe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33" y="1874517"/>
            <a:ext cx="4217191" cy="4864702"/>
          </a:xfrm>
        </p:spPr>
      </p:pic>
    </p:spTree>
    <p:extLst>
      <p:ext uri="{BB962C8B-B14F-4D97-AF65-F5344CB8AC3E}">
        <p14:creationId xmlns:p14="http://schemas.microsoft.com/office/powerpoint/2010/main" val="64987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7.1 L’état d’Équilibre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161" y="1085386"/>
            <a:ext cx="7633742" cy="4555618"/>
          </a:xfrm>
        </p:spPr>
        <p:txBody>
          <a:bodyPr/>
          <a:lstStyle/>
          <a:p>
            <a:r>
              <a:rPr lang="fr-CA" sz="2800" dirty="0"/>
              <a:t>Réactifs </a:t>
            </a:r>
            <a:r>
              <a:rPr lang="fr-CA" sz="2800" dirty="0">
                <a:sym typeface="Wingdings" panose="05000000000000000000" pitchFamily="2" charset="2"/>
              </a:rPr>
              <a:t> Produits ( Réaction directe )</a:t>
            </a:r>
          </a:p>
          <a:p>
            <a:endParaRPr lang="fr-CA" sz="2800" dirty="0">
              <a:sym typeface="Wingdings" panose="05000000000000000000" pitchFamily="2" charset="2"/>
            </a:endParaRPr>
          </a:p>
          <a:p>
            <a:endParaRPr lang="fr-CA" sz="2800" dirty="0">
              <a:sym typeface="Wingdings" panose="05000000000000000000" pitchFamily="2" charset="2"/>
            </a:endParaRPr>
          </a:p>
          <a:p>
            <a:r>
              <a:rPr lang="fr-CA" sz="2800" dirty="0"/>
              <a:t>Réactifs </a:t>
            </a:r>
            <a:r>
              <a:rPr lang="fr-CA" sz="2800" dirty="0">
                <a:sym typeface="Wingdings" panose="05000000000000000000" pitchFamily="2" charset="2"/>
              </a:rPr>
              <a:t> Produits ( Réaction inverse)</a:t>
            </a:r>
          </a:p>
          <a:p>
            <a:endParaRPr lang="fr-CA" sz="2800" dirty="0">
              <a:sym typeface="Wingdings" panose="05000000000000000000" pitchFamily="2" charset="2"/>
            </a:endParaRPr>
          </a:p>
          <a:p>
            <a:endParaRPr lang="fr-CA" sz="2800" dirty="0">
              <a:sym typeface="Wingdings" panose="05000000000000000000" pitchFamily="2" charset="2"/>
            </a:endParaRPr>
          </a:p>
          <a:p>
            <a:r>
              <a:rPr lang="fr-CA" sz="2800" dirty="0"/>
              <a:t>Réactifs      </a:t>
            </a:r>
            <a:r>
              <a:rPr lang="fr-CA" sz="2800" dirty="0">
                <a:sym typeface="Wingdings" panose="05000000000000000000" pitchFamily="2" charset="2"/>
              </a:rPr>
              <a:t>Produits ( Réaction RÉVERSIBLE )</a:t>
            </a:r>
          </a:p>
          <a:p>
            <a:endParaRPr lang="fr-CA" sz="2800" dirty="0">
              <a:sym typeface="Wingdings" panose="05000000000000000000" pitchFamily="2" charset="2"/>
            </a:endParaRPr>
          </a:p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F416F35-0D24-4601-8F30-B5D3DE4C68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000"/>
          <a:stretch/>
        </p:blipFill>
        <p:spPr>
          <a:xfrm>
            <a:off x="1803450" y="1593881"/>
            <a:ext cx="4592862" cy="6383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21611EB-A2D0-473C-8D16-25520C1D4D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609"/>
          <a:stretch/>
        </p:blipFill>
        <p:spPr>
          <a:xfrm>
            <a:off x="1732918" y="3271310"/>
            <a:ext cx="4733925" cy="66305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FB8CD24-E40D-488C-9FF6-E64BE6FB6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074" y="5069504"/>
            <a:ext cx="2286000" cy="5715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9D92536-7025-402D-B1C0-5AFBB23DD1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304" y="5673249"/>
            <a:ext cx="7372350" cy="952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A6C84A58-D62A-400E-992A-4F026D9A1171}"/>
                  </a:ext>
                </a:extLst>
              </p:cNvPr>
              <p:cNvSpPr txBox="1"/>
              <p:nvPr/>
            </p:nvSpPr>
            <p:spPr>
              <a:xfrm>
                <a:off x="327074" y="446026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⇋</m:t>
                      </m:r>
                    </m:oMath>
                  </m:oMathPara>
                </a14:m>
                <a:endParaRPr lang="fr-CA" sz="2800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A6C84A58-D62A-400E-992A-4F026D9A1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74" y="4460264"/>
                <a:ext cx="45720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349030DC-7152-40B1-8B9D-8011DC555458}"/>
                  </a:ext>
                </a:extLst>
              </p14:cNvPr>
              <p14:cNvContentPartPr/>
              <p14:nvPr/>
            </p14:nvContentPartPr>
            <p14:xfrm>
              <a:off x="3822840" y="1996560"/>
              <a:ext cx="1170720" cy="11448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349030DC-7152-40B1-8B9D-8011DC55545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07000" y="1933200"/>
                <a:ext cx="120204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33367B2D-097A-4C61-9FC0-FBBEF05DEC5D}"/>
                  </a:ext>
                </a:extLst>
              </p14:cNvPr>
              <p14:cNvContentPartPr/>
              <p14:nvPr/>
            </p14:nvContentPartPr>
            <p14:xfrm>
              <a:off x="2526840" y="2016360"/>
              <a:ext cx="207720" cy="3096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33367B2D-097A-4C61-9FC0-FBBEF05DEC5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11000" y="1953000"/>
                <a:ext cx="23904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D85252F9-05A2-4E29-94CE-D6DDA0DFA46F}"/>
                  </a:ext>
                </a:extLst>
              </p14:cNvPr>
              <p14:cNvContentPartPr/>
              <p14:nvPr/>
            </p14:nvContentPartPr>
            <p14:xfrm>
              <a:off x="2436120" y="3660480"/>
              <a:ext cx="219240" cy="30600"/>
            </p14:xfrm>
          </p:contentPart>
        </mc:Choice>
        <mc:Fallback xmlns=""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D85252F9-05A2-4E29-94CE-D6DDA0DFA46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20280" y="3597120"/>
                <a:ext cx="250560" cy="1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4802EACA-5289-4782-BC19-01B6FEFF7311}"/>
                  </a:ext>
                </a:extLst>
              </p14:cNvPr>
              <p14:cNvContentPartPr/>
              <p14:nvPr/>
            </p14:nvContentPartPr>
            <p14:xfrm>
              <a:off x="3784320" y="3660840"/>
              <a:ext cx="1317600" cy="23040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4802EACA-5289-4782-BC19-01B6FEFF73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68480" y="3597480"/>
                <a:ext cx="134892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41F84AAB-6735-4E37-8D4E-4C2240FAADAA}"/>
                  </a:ext>
                </a:extLst>
              </p14:cNvPr>
              <p14:cNvContentPartPr/>
              <p14:nvPr/>
            </p14:nvContentPartPr>
            <p14:xfrm>
              <a:off x="2390040" y="4570200"/>
              <a:ext cx="370080" cy="31896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41F84AAB-6735-4E37-8D4E-4C2240FAADA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74200" y="4506840"/>
                <a:ext cx="401400" cy="44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C8EFECA2-2058-49C6-886D-3C9DF9EF8C61}"/>
                  </a:ext>
                </a:extLst>
              </p14:cNvPr>
              <p14:cNvContentPartPr/>
              <p14:nvPr/>
            </p14:nvContentPartPr>
            <p14:xfrm>
              <a:off x="1465560" y="5153760"/>
              <a:ext cx="2229120" cy="392400"/>
            </p14:xfrm>
          </p:contentPart>
        </mc:Choice>
        <mc:Fallback xmlns=""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C8EFECA2-2058-49C6-886D-3C9DF9EF8C6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49720" y="5090400"/>
                <a:ext cx="2260440" cy="5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6DDBB464-1A2E-4C26-A59B-C66E94B2A40B}"/>
                  </a:ext>
                </a:extLst>
              </p14:cNvPr>
              <p14:cNvContentPartPr/>
              <p14:nvPr/>
            </p14:nvContentPartPr>
            <p14:xfrm>
              <a:off x="4913640" y="5879520"/>
              <a:ext cx="1405800" cy="101160"/>
            </p14:xfrm>
          </p:contentPart>
        </mc:Choice>
        <mc:Fallback xmlns=""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6DDBB464-1A2E-4C26-A59B-C66E94B2A40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897800" y="5816160"/>
                <a:ext cx="1437120" cy="22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3CD98F1B-B992-48A5-BF45-E212A4A8A318}"/>
                  </a:ext>
                </a:extLst>
              </p14:cNvPr>
              <p14:cNvContentPartPr/>
              <p14:nvPr/>
            </p14:nvContentPartPr>
            <p14:xfrm>
              <a:off x="6775200" y="5922000"/>
              <a:ext cx="1396440" cy="43200"/>
            </p14:xfrm>
          </p:contentPart>
        </mc:Choice>
        <mc:Fallback xmlns=""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3CD98F1B-B992-48A5-BF45-E212A4A8A31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59360" y="5858640"/>
                <a:ext cx="1427760" cy="16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812930B3-C942-4394-813F-7BE7A6A84977}"/>
                  </a:ext>
                </a:extLst>
              </p14:cNvPr>
              <p14:cNvContentPartPr/>
              <p14:nvPr/>
            </p14:nvContentPartPr>
            <p14:xfrm>
              <a:off x="1608480" y="6130800"/>
              <a:ext cx="3339360" cy="78120"/>
            </p14:xfrm>
          </p:contentPart>
        </mc:Choice>
        <mc:Fallback xmlns=""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812930B3-C942-4394-813F-7BE7A6A8497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592640" y="6067440"/>
                <a:ext cx="337068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3101BF2A-6B2F-47F8-8903-2C6183709A13}"/>
                  </a:ext>
                </a:extLst>
              </p14:cNvPr>
              <p14:cNvContentPartPr/>
              <p14:nvPr/>
            </p14:nvContentPartPr>
            <p14:xfrm>
              <a:off x="5648760" y="6156720"/>
              <a:ext cx="2466720" cy="66600"/>
            </p14:xfrm>
          </p:contentPart>
        </mc:Choice>
        <mc:Fallback xmlns=""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3101BF2A-6B2F-47F8-8903-2C6183709A1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32920" y="6093360"/>
                <a:ext cx="2498040" cy="1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BC3349EE-21AF-4D3C-99FB-C96B7C1DD1E2}"/>
                  </a:ext>
                </a:extLst>
              </p14:cNvPr>
              <p14:cNvContentPartPr/>
              <p14:nvPr/>
            </p14:nvContentPartPr>
            <p14:xfrm>
              <a:off x="1105920" y="6390720"/>
              <a:ext cx="783000" cy="67680"/>
            </p14:xfrm>
          </p:contentPart>
        </mc:Choice>
        <mc:Fallback xmlns=""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BC3349EE-21AF-4D3C-99FB-C96B7C1DD1E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90080" y="6327360"/>
                <a:ext cx="81432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F03D9D07-89EA-4664-B82F-37F552C1879A}"/>
                  </a:ext>
                </a:extLst>
              </p14:cNvPr>
              <p14:cNvContentPartPr/>
              <p14:nvPr/>
            </p14:nvContentPartPr>
            <p14:xfrm>
              <a:off x="6478200" y="5300280"/>
              <a:ext cx="56520" cy="334440"/>
            </p14:xfrm>
          </p:contentPart>
        </mc:Choice>
        <mc:Fallback xmlns=""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F03D9D07-89EA-4664-B82F-37F552C1879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462360" y="5236920"/>
                <a:ext cx="8784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A723D4B2-C18D-4952-B6D0-5034F0ED5B96}"/>
                  </a:ext>
                </a:extLst>
              </p14:cNvPr>
              <p14:cNvContentPartPr/>
              <p14:nvPr/>
            </p14:nvContentPartPr>
            <p14:xfrm>
              <a:off x="6419880" y="5101560"/>
              <a:ext cx="244080" cy="27000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A723D4B2-C18D-4952-B6D0-5034F0ED5B96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404040" y="5038200"/>
                <a:ext cx="275400" cy="39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123E0768-FF04-4824-A977-ECDA595071DD}"/>
                  </a:ext>
                </a:extLst>
              </p14:cNvPr>
              <p14:cNvContentPartPr/>
              <p14:nvPr/>
            </p14:nvContentPartPr>
            <p14:xfrm>
              <a:off x="6747480" y="5340600"/>
              <a:ext cx="2520" cy="1080"/>
            </p14:xfrm>
          </p:contentPart>
        </mc:Choice>
        <mc:Fallback xmlns=""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123E0768-FF04-4824-A977-ECDA595071DD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731640" y="5277240"/>
                <a:ext cx="3384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50553456-342F-45D4-9A1A-553C3F440ADA}"/>
                  </a:ext>
                </a:extLst>
              </p14:cNvPr>
              <p14:cNvContentPartPr/>
              <p14:nvPr/>
            </p14:nvContentPartPr>
            <p14:xfrm>
              <a:off x="6905160" y="4978440"/>
              <a:ext cx="259920" cy="379440"/>
            </p14:xfrm>
          </p:contentPart>
        </mc:Choice>
        <mc:Fallback xmlns=""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50553456-342F-45D4-9A1A-553C3F440AD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889320" y="4915080"/>
                <a:ext cx="291240" cy="5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ADC683CB-4C58-4885-9BD9-5AE2515275A8}"/>
                  </a:ext>
                </a:extLst>
              </p14:cNvPr>
              <p14:cNvContentPartPr/>
              <p14:nvPr/>
            </p14:nvContentPartPr>
            <p14:xfrm>
              <a:off x="7332840" y="4984200"/>
              <a:ext cx="196920" cy="322200"/>
            </p14:xfrm>
          </p:contentPart>
        </mc:Choice>
        <mc:Fallback xmlns=""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ADC683CB-4C58-4885-9BD9-5AE2515275A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317000" y="4920840"/>
                <a:ext cx="22824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346103AC-5BA6-42C3-B0EF-733015568B0A}"/>
                  </a:ext>
                </a:extLst>
              </p14:cNvPr>
              <p14:cNvContentPartPr/>
              <p14:nvPr/>
            </p14:nvContentPartPr>
            <p14:xfrm>
              <a:off x="7641360" y="4935960"/>
              <a:ext cx="193680" cy="477360"/>
            </p14:xfrm>
          </p:contentPart>
        </mc:Choice>
        <mc:Fallback xmlns=""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346103AC-5BA6-42C3-B0EF-733015568B0A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625520" y="4872600"/>
                <a:ext cx="225000" cy="60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358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Réversible ou irréversible/complète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13813"/>
            <a:ext cx="4602662" cy="333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www.alloprof.qc.ca/ImagesDesFiches/bv3/c1035i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" y="1713813"/>
            <a:ext cx="4504879" cy="326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2E182691-DD37-46BA-8664-263EBF48F1B9}"/>
                  </a:ext>
                </a:extLst>
              </p14:cNvPr>
              <p14:cNvContentPartPr/>
              <p14:nvPr/>
            </p14:nvContentPartPr>
            <p14:xfrm>
              <a:off x="888840" y="4865040"/>
              <a:ext cx="6753960" cy="55440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2E182691-DD37-46BA-8664-263EBF48F1B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9480" y="4855680"/>
                <a:ext cx="6772680" cy="57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B58722AB-C0CA-4EFA-8F9B-DCD813D7298F}"/>
                  </a:ext>
                </a:extLst>
              </p14:cNvPr>
              <p14:cNvContentPartPr/>
              <p14:nvPr/>
            </p14:nvContentPartPr>
            <p14:xfrm>
              <a:off x="140040" y="2188080"/>
              <a:ext cx="326880" cy="67320"/>
            </p14:xfrm>
          </p:contentPart>
        </mc:Choice>
        <mc:Fallback xmlns=""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B58722AB-C0CA-4EFA-8F9B-DCD813D7298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4200" y="2124720"/>
                <a:ext cx="35820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84BCD5E6-071F-484C-865E-94DFED2D760E}"/>
                  </a:ext>
                </a:extLst>
              </p14:cNvPr>
              <p14:cNvContentPartPr/>
              <p14:nvPr/>
            </p14:nvContentPartPr>
            <p14:xfrm>
              <a:off x="3528720" y="4430880"/>
              <a:ext cx="146520" cy="186480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84BCD5E6-071F-484C-865E-94DFED2D760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12880" y="4367520"/>
                <a:ext cx="17784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5AF100DD-9707-494F-9213-7E439B2F47A6}"/>
                  </a:ext>
                </a:extLst>
              </p14:cNvPr>
              <p14:cNvContentPartPr/>
              <p14:nvPr/>
            </p14:nvContentPartPr>
            <p14:xfrm>
              <a:off x="1418760" y="2021040"/>
              <a:ext cx="6914160" cy="234540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5AF100DD-9707-494F-9213-7E439B2F47A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09400" y="2011680"/>
                <a:ext cx="6932880" cy="236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973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Réversible ou irréversible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13813"/>
            <a:ext cx="4602662" cy="333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www.alloprof.qc.ca/ImagesDesFiches/bv3/c1035i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" y="1713813"/>
            <a:ext cx="4504879" cy="326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6570D6-DCC7-46BF-ABC2-4B467E5E4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758" y="4983484"/>
            <a:ext cx="7400925" cy="11620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F8997D21-0125-4CA2-8528-68EF1266290B}"/>
                  </a:ext>
                </a:extLst>
              </p14:cNvPr>
              <p14:cNvContentPartPr/>
              <p14:nvPr/>
            </p14:nvContentPartPr>
            <p14:xfrm>
              <a:off x="449640" y="5220000"/>
              <a:ext cx="5324400" cy="926280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F8997D21-0125-4CA2-8528-68EF1266290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0280" y="5210640"/>
                <a:ext cx="5343120" cy="9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6ED19001-86B0-48EB-94CE-75422F8A42ED}"/>
                  </a:ext>
                </a:extLst>
              </p14:cNvPr>
              <p14:cNvContentPartPr/>
              <p14:nvPr/>
            </p14:nvContentPartPr>
            <p14:xfrm>
              <a:off x="3708360" y="5621040"/>
              <a:ext cx="2071440" cy="48996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6ED19001-86B0-48EB-94CE-75422F8A42E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92520" y="5557680"/>
                <a:ext cx="2102760" cy="61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C565B552-773F-4BE7-A2C9-3CF7CA820841}"/>
                  </a:ext>
                </a:extLst>
              </p14:cNvPr>
              <p14:cNvContentPartPr/>
              <p14:nvPr/>
            </p14:nvContentPartPr>
            <p14:xfrm>
              <a:off x="6385680" y="2437920"/>
              <a:ext cx="100080" cy="193572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C565B552-773F-4BE7-A2C9-3CF7CA82084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69840" y="2374560"/>
                <a:ext cx="131400" cy="20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77BD8871-51F3-4A4C-8948-23F51A2A49F8}"/>
                  </a:ext>
                </a:extLst>
              </p14:cNvPr>
              <p14:cNvContentPartPr/>
              <p14:nvPr/>
            </p14:nvContentPartPr>
            <p14:xfrm>
              <a:off x="6796440" y="3018960"/>
              <a:ext cx="1514520" cy="98280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77BD8871-51F3-4A4C-8948-23F51A2A49F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80600" y="2955600"/>
                <a:ext cx="154584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3E364DBF-C7ED-4371-9168-B14E514ADC2A}"/>
                  </a:ext>
                </a:extLst>
              </p14:cNvPr>
              <p14:cNvContentPartPr/>
              <p14:nvPr/>
            </p14:nvContentPartPr>
            <p14:xfrm>
              <a:off x="6872400" y="3817440"/>
              <a:ext cx="1439640" cy="96840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3E364DBF-C7ED-4371-9168-B14E514ADC2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856560" y="3754080"/>
                <a:ext cx="1470960" cy="22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384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082797"/>
            <a:ext cx="6819788" cy="148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qu’un système soit à l’équilibre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fr-CA" dirty="0"/>
                  <a:t>3 conditions sont nécessaires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fr-CA" b="1" dirty="0"/>
                  <a:t>Contenir une réaction réversible </a:t>
                </a:r>
                <a14:m>
                  <m:oMath xmlns:m="http://schemas.openxmlformats.org/officeDocument/2006/math">
                    <m:r>
                      <a:rPr lang="fr-CA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 </m:t>
                    </m:r>
                    <m:r>
                      <a:rPr lang="fr-CA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⇋ )</m:t>
                    </m:r>
                  </m:oMath>
                </a14:m>
                <a:endParaRPr lang="fr-CA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fr-CA" b="1" dirty="0"/>
                  <a:t>Système fermé * (</a:t>
                </a:r>
                <a:r>
                  <a:rPr lang="fr-CA" b="1" strike="sngStrike" dirty="0">
                    <a:solidFill>
                      <a:srgbClr val="FF0000"/>
                    </a:solidFill>
                  </a:rPr>
                  <a:t>ouvert</a:t>
                </a:r>
                <a:r>
                  <a:rPr lang="fr-CA" b="1" dirty="0"/>
                  <a:t> / </a:t>
                </a:r>
                <a:r>
                  <a:rPr lang="fr-CA" b="1" dirty="0">
                    <a:solidFill>
                      <a:srgbClr val="00B050"/>
                    </a:solidFill>
                  </a:rPr>
                  <a:t>fermé</a:t>
                </a:r>
                <a:r>
                  <a:rPr lang="fr-CA" b="1" dirty="0"/>
                  <a:t> / </a:t>
                </a:r>
                <a:r>
                  <a:rPr lang="fr-CA" b="1" dirty="0">
                    <a:solidFill>
                      <a:srgbClr val="00B050"/>
                    </a:solidFill>
                  </a:rPr>
                  <a:t>isolé</a:t>
                </a:r>
                <a:r>
                  <a:rPr lang="fr-CA" b="1" dirty="0"/>
                  <a:t> 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fr-CA" b="1" dirty="0"/>
                  <a:t>Propriétés macroscopiques constantes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799" t="-678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 flipH="1">
            <a:off x="1823950" y="5152176"/>
            <a:ext cx="5496100" cy="1323439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000" dirty="0"/>
              <a:t>P : Pression</a:t>
            </a:r>
          </a:p>
          <a:p>
            <a:r>
              <a:rPr lang="fr-CA" sz="2000" dirty="0"/>
              <a:t>V : Volume</a:t>
            </a:r>
          </a:p>
          <a:p>
            <a:r>
              <a:rPr lang="fr-CA" sz="2000" dirty="0"/>
              <a:t>T : Température</a:t>
            </a:r>
          </a:p>
          <a:p>
            <a:r>
              <a:rPr lang="fr-CA" sz="2000" dirty="0"/>
              <a:t>…Couleur…pH….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79FA9EBA-659F-406A-AA94-EB6CAFF88F54}"/>
                  </a:ext>
                </a:extLst>
              </p14:cNvPr>
              <p14:cNvContentPartPr/>
              <p14:nvPr/>
            </p14:nvContentPartPr>
            <p14:xfrm>
              <a:off x="4620960" y="1108080"/>
              <a:ext cx="1288800" cy="85284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79FA9EBA-659F-406A-AA94-EB6CAFF88F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11600" y="1098720"/>
                <a:ext cx="1307520" cy="87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740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17C39-8301-4DC8-831A-A66B0E5AC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en classe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4E9F2D-1358-47AF-A3A8-CB70E522A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EFAB2-EE23-4C44-B978-1700CDB7C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58" y="2041888"/>
            <a:ext cx="7633742" cy="360093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E8B63F12-181C-4F44-83BB-33AFC81CE1DE}"/>
                  </a:ext>
                </a:extLst>
              </p14:cNvPr>
              <p14:cNvContentPartPr/>
              <p14:nvPr/>
            </p14:nvContentPartPr>
            <p14:xfrm>
              <a:off x="2782800" y="3046680"/>
              <a:ext cx="198720" cy="19224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E8B63F12-181C-4F44-83BB-33AFC81CE1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66960" y="2983320"/>
                <a:ext cx="230040" cy="3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25D6FF21-9D72-4EC3-BC73-1FE0B4EADF71}"/>
                  </a:ext>
                </a:extLst>
              </p14:cNvPr>
              <p14:cNvContentPartPr/>
              <p14:nvPr/>
            </p14:nvContentPartPr>
            <p14:xfrm>
              <a:off x="3357720" y="3071520"/>
              <a:ext cx="98640" cy="178920"/>
            </p14:xfrm>
          </p:contentPart>
        </mc:Choice>
        <mc:Fallback xmlns=""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25D6FF21-9D72-4EC3-BC73-1FE0B4EADF7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41880" y="3008160"/>
                <a:ext cx="129960" cy="30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BCBFE5BA-C591-4EE2-BA48-C4E8C4C6EBCE}"/>
                  </a:ext>
                </a:extLst>
              </p14:cNvPr>
              <p14:cNvContentPartPr/>
              <p14:nvPr/>
            </p14:nvContentPartPr>
            <p14:xfrm>
              <a:off x="4433400" y="3061800"/>
              <a:ext cx="110520" cy="196920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BCBFE5BA-C591-4EE2-BA48-C4E8C4C6EBC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17560" y="2998440"/>
                <a:ext cx="14184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C99C9911-251F-41FD-AA8E-6CEF6BEAB940}"/>
                  </a:ext>
                </a:extLst>
              </p14:cNvPr>
              <p14:cNvContentPartPr/>
              <p14:nvPr/>
            </p14:nvContentPartPr>
            <p14:xfrm>
              <a:off x="3527640" y="3073680"/>
              <a:ext cx="105480" cy="15804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C99C9911-251F-41FD-AA8E-6CEF6BEAB94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11800" y="3010320"/>
                <a:ext cx="1368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460C1867-6B61-4A59-94E4-0BD042005ADA}"/>
                  </a:ext>
                </a:extLst>
              </p14:cNvPr>
              <p14:cNvContentPartPr/>
              <p14:nvPr/>
            </p14:nvContentPartPr>
            <p14:xfrm>
              <a:off x="4611240" y="3071160"/>
              <a:ext cx="70560" cy="180000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460C1867-6B61-4A59-94E4-0BD042005AD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95400" y="3007800"/>
                <a:ext cx="101880" cy="30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D15DACB3-D498-4AE8-9DDA-26B65E4E51DD}"/>
                  </a:ext>
                </a:extLst>
              </p14:cNvPr>
              <p14:cNvContentPartPr/>
              <p14:nvPr/>
            </p14:nvContentPartPr>
            <p14:xfrm>
              <a:off x="4645080" y="3343680"/>
              <a:ext cx="177120" cy="201600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D15DACB3-D498-4AE8-9DDA-26B65E4E51D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29240" y="3280320"/>
                <a:ext cx="208440" cy="32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2ED1848F-25F3-4C66-B766-D13890C93AC6}"/>
                  </a:ext>
                </a:extLst>
              </p14:cNvPr>
              <p14:cNvContentPartPr/>
              <p14:nvPr/>
            </p14:nvContentPartPr>
            <p14:xfrm>
              <a:off x="1215360" y="2983680"/>
              <a:ext cx="4275720" cy="353880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2ED1848F-25F3-4C66-B766-D13890C93AC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06000" y="2974320"/>
                <a:ext cx="4294440" cy="355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495686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1405</TotalTime>
  <Words>94</Words>
  <Application>Microsoft Office PowerPoint</Application>
  <PresentationFormat>Affichage à l'écran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Gill Sans MT</vt:lpstr>
      <vt:lpstr>Impact</vt:lpstr>
      <vt:lpstr>Badge</vt:lpstr>
      <vt:lpstr>L’état d’équilibre</vt:lpstr>
      <vt:lpstr>Chap. 7.1 – Qu’est-ce que l’équilibre chimique ?</vt:lpstr>
      <vt:lpstr>7.1 L’état d’Équilibre</vt:lpstr>
      <vt:lpstr>Réversible ou irréversible/complète ?</vt:lpstr>
      <vt:lpstr>Réversible ou irréversible ?</vt:lpstr>
      <vt:lpstr>Pour qu’un système soit à l’équilibre</vt:lpstr>
      <vt:lpstr>Exercices en classe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L’état d’équilibre</dc:title>
  <dc:creator>Cayouette-Neves Maité</dc:creator>
  <cp:lastModifiedBy>Cayouette-Neves Maité</cp:lastModifiedBy>
  <cp:revision>17</cp:revision>
  <dcterms:created xsi:type="dcterms:W3CDTF">2018-02-13T17:26:41Z</dcterms:created>
  <dcterms:modified xsi:type="dcterms:W3CDTF">2021-02-12T17:42:38Z</dcterms:modified>
</cp:coreProperties>
</file>