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40" r:id="rId2"/>
    <p:sldId id="343" r:id="rId3"/>
    <p:sldId id="353" r:id="rId4"/>
    <p:sldId id="344" r:id="rId5"/>
    <p:sldId id="345" r:id="rId6"/>
    <p:sldId id="346" r:id="rId7"/>
    <p:sldId id="341" r:id="rId8"/>
    <p:sldId id="342" r:id="rId9"/>
    <p:sldId id="347" r:id="rId10"/>
    <p:sldId id="357" r:id="rId11"/>
    <p:sldId id="358" r:id="rId12"/>
    <p:sldId id="359" r:id="rId13"/>
    <p:sldId id="348" r:id="rId14"/>
    <p:sldId id="349" r:id="rId15"/>
    <p:sldId id="350" r:id="rId16"/>
    <p:sldId id="351" r:id="rId17"/>
    <p:sldId id="352" r:id="rId18"/>
    <p:sldId id="360" r:id="rId19"/>
    <p:sldId id="362" r:id="rId20"/>
    <p:sldId id="361" r:id="rId21"/>
    <p:sldId id="356" r:id="rId22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D9450-1408-47EA-B0F3-832446EB3886}" v="298" dt="2020-09-25T00:11:03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>
      <p:cViewPr varScale="1">
        <p:scale>
          <a:sx n="62" d="100"/>
          <a:sy n="62" d="100"/>
        </p:scale>
        <p:origin x="6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oie Stéphanie" userId="03bcf5a2-8418-45e3-87eb-159b607e2fdb" providerId="ADAL" clId="{148D9450-1408-47EA-B0F3-832446EB3886}"/>
    <pc:docChg chg="custSel addSld delSld modSld sldOrd modNotesMaster">
      <pc:chgData name="Lavoie Stéphanie" userId="03bcf5a2-8418-45e3-87eb-159b607e2fdb" providerId="ADAL" clId="{148D9450-1408-47EA-B0F3-832446EB3886}" dt="2020-09-25T00:11:03.113" v="1897" actId="20577"/>
      <pc:docMkLst>
        <pc:docMk/>
      </pc:docMkLst>
      <pc:sldChg chg="addSp delSp modSp ord delAnim modAnim">
        <pc:chgData name="Lavoie Stéphanie" userId="03bcf5a2-8418-45e3-87eb-159b607e2fdb" providerId="ADAL" clId="{148D9450-1408-47EA-B0F3-832446EB3886}" dt="2020-09-24T09:30:44.352" v="718"/>
        <pc:sldMkLst>
          <pc:docMk/>
          <pc:sldMk cId="3846203762" sldId="348"/>
        </pc:sldMkLst>
        <pc:picChg chg="add del mod">
          <ac:chgData name="Lavoie Stéphanie" userId="03bcf5a2-8418-45e3-87eb-159b607e2fdb" providerId="ADAL" clId="{148D9450-1408-47EA-B0F3-832446EB3886}" dt="2020-09-24T09:15:02.359" v="6" actId="478"/>
          <ac:picMkLst>
            <pc:docMk/>
            <pc:sldMk cId="3846203762" sldId="348"/>
            <ac:picMk id="5" creationId="{B8762563-0AD9-407D-B336-796B28042F96}"/>
          </ac:picMkLst>
        </pc:picChg>
        <pc:picChg chg="add del mod">
          <ac:chgData name="Lavoie Stéphanie" userId="03bcf5a2-8418-45e3-87eb-159b607e2fdb" providerId="ADAL" clId="{148D9450-1408-47EA-B0F3-832446EB3886}" dt="2020-09-24T09:16:01.545" v="8" actId="478"/>
          <ac:picMkLst>
            <pc:docMk/>
            <pc:sldMk cId="3846203762" sldId="348"/>
            <ac:picMk id="6" creationId="{1E709ADE-8E80-4122-AD0E-EFFC89098A9E}"/>
          </ac:picMkLst>
        </pc:picChg>
        <pc:picChg chg="add mod">
          <ac:chgData name="Lavoie Stéphanie" userId="03bcf5a2-8418-45e3-87eb-159b607e2fdb" providerId="ADAL" clId="{148D9450-1408-47EA-B0F3-832446EB3886}" dt="2020-09-24T09:16:37.856" v="10" actId="1076"/>
          <ac:picMkLst>
            <pc:docMk/>
            <pc:sldMk cId="3846203762" sldId="348"/>
            <ac:picMk id="7" creationId="{B388761B-FD9F-42BC-B803-F053ABC1852B}"/>
          </ac:picMkLst>
        </pc:picChg>
      </pc:sldChg>
      <pc:sldChg chg="addSp delSp modSp">
        <pc:chgData name="Lavoie Stéphanie" userId="03bcf5a2-8418-45e3-87eb-159b607e2fdb" providerId="ADAL" clId="{148D9450-1408-47EA-B0F3-832446EB3886}" dt="2020-09-25T00:11:03.113" v="1897" actId="20577"/>
        <pc:sldMkLst>
          <pc:docMk/>
          <pc:sldMk cId="4225065166" sldId="350"/>
        </pc:sldMkLst>
        <pc:spChg chg="del">
          <ac:chgData name="Lavoie Stéphanie" userId="03bcf5a2-8418-45e3-87eb-159b607e2fdb" providerId="ADAL" clId="{148D9450-1408-47EA-B0F3-832446EB3886}" dt="2020-09-25T00:09:25.146" v="1866" actId="478"/>
          <ac:spMkLst>
            <pc:docMk/>
            <pc:sldMk cId="4225065166" sldId="350"/>
            <ac:spMk id="2" creationId="{00000000-0000-0000-0000-000000000000}"/>
          </ac:spMkLst>
        </pc:spChg>
        <pc:spChg chg="mod">
          <ac:chgData name="Lavoie Stéphanie" userId="03bcf5a2-8418-45e3-87eb-159b607e2fdb" providerId="ADAL" clId="{148D9450-1408-47EA-B0F3-832446EB3886}" dt="2020-09-25T00:03:46.617" v="1813" actId="6549"/>
          <ac:spMkLst>
            <pc:docMk/>
            <pc:sldMk cId="4225065166" sldId="350"/>
            <ac:spMk id="4" creationId="{00000000-0000-0000-0000-000000000000}"/>
          </ac:spMkLst>
        </pc:spChg>
        <pc:spChg chg="add mod">
          <ac:chgData name="Lavoie Stéphanie" userId="03bcf5a2-8418-45e3-87eb-159b607e2fdb" providerId="ADAL" clId="{148D9450-1408-47EA-B0F3-832446EB3886}" dt="2020-09-25T00:10:56.324" v="1882" actId="20577"/>
          <ac:spMkLst>
            <pc:docMk/>
            <pc:sldMk cId="4225065166" sldId="350"/>
            <ac:spMk id="6" creationId="{C0D70648-4147-4EA7-85BA-63D870693F2F}"/>
          </ac:spMkLst>
        </pc:spChg>
        <pc:spChg chg="add mod">
          <ac:chgData name="Lavoie Stéphanie" userId="03bcf5a2-8418-45e3-87eb-159b607e2fdb" providerId="ADAL" clId="{148D9450-1408-47EA-B0F3-832446EB3886}" dt="2020-09-25T00:11:03.113" v="1897" actId="20577"/>
          <ac:spMkLst>
            <pc:docMk/>
            <pc:sldMk cId="4225065166" sldId="350"/>
            <ac:spMk id="7" creationId="{B1DBA3F8-5FF6-452F-85E8-5D055F590D1F}"/>
          </ac:spMkLst>
        </pc:spChg>
        <pc:picChg chg="mod">
          <ac:chgData name="Lavoie Stéphanie" userId="03bcf5a2-8418-45e3-87eb-159b607e2fdb" providerId="ADAL" clId="{148D9450-1408-47EA-B0F3-832446EB3886}" dt="2020-09-25T00:09:30.278" v="1867" actId="1076"/>
          <ac:picMkLst>
            <pc:docMk/>
            <pc:sldMk cId="4225065166" sldId="350"/>
            <ac:picMk id="5" creationId="{00000000-0000-0000-0000-000000000000}"/>
          </ac:picMkLst>
        </pc:picChg>
      </pc:sldChg>
      <pc:sldChg chg="del">
        <pc:chgData name="Lavoie Stéphanie" userId="03bcf5a2-8418-45e3-87eb-159b607e2fdb" providerId="ADAL" clId="{148D9450-1408-47EA-B0F3-832446EB3886}" dt="2020-09-24T09:03:12.965" v="2" actId="2696"/>
        <pc:sldMkLst>
          <pc:docMk/>
          <pc:sldMk cId="3485866240" sldId="354"/>
        </pc:sldMkLst>
      </pc:sldChg>
      <pc:sldChg chg="del">
        <pc:chgData name="Lavoie Stéphanie" userId="03bcf5a2-8418-45e3-87eb-159b607e2fdb" providerId="ADAL" clId="{148D9450-1408-47EA-B0F3-832446EB3886}" dt="2020-09-24T09:06:41.559" v="3" actId="2696"/>
        <pc:sldMkLst>
          <pc:docMk/>
          <pc:sldMk cId="3119989991" sldId="355"/>
        </pc:sldMkLst>
      </pc:sldChg>
      <pc:sldChg chg="addSp delSp modSp add">
        <pc:chgData name="Lavoie Stéphanie" userId="03bcf5a2-8418-45e3-87eb-159b607e2fdb" providerId="ADAL" clId="{148D9450-1408-47EA-B0F3-832446EB3886}" dt="2020-09-24T09:30:22.155" v="717" actId="1076"/>
        <pc:sldMkLst>
          <pc:docMk/>
          <pc:sldMk cId="2674811737" sldId="357"/>
        </pc:sldMkLst>
        <pc:spChg chg="mod">
          <ac:chgData name="Lavoie Stéphanie" userId="03bcf5a2-8418-45e3-87eb-159b607e2fdb" providerId="ADAL" clId="{148D9450-1408-47EA-B0F3-832446EB3886}" dt="2020-09-24T09:30:08.396" v="715" actId="20577"/>
          <ac:spMkLst>
            <pc:docMk/>
            <pc:sldMk cId="2674811737" sldId="357"/>
            <ac:spMk id="2" creationId="{FA72FBD0-0580-4647-AF4E-59D6733742BA}"/>
          </ac:spMkLst>
        </pc:spChg>
        <pc:spChg chg="del">
          <ac:chgData name="Lavoie Stéphanie" userId="03bcf5a2-8418-45e3-87eb-159b607e2fdb" providerId="ADAL" clId="{148D9450-1408-47EA-B0F3-832446EB3886}" dt="2020-09-24T09:18:59.410" v="102" actId="478"/>
          <ac:spMkLst>
            <pc:docMk/>
            <pc:sldMk cId="2674811737" sldId="357"/>
            <ac:spMk id="4" creationId="{69D843E0-12FE-433E-A538-09AF2B25E419}"/>
          </ac:spMkLst>
        </pc:spChg>
        <pc:spChg chg="add mod">
          <ac:chgData name="Lavoie Stéphanie" userId="03bcf5a2-8418-45e3-87eb-159b607e2fdb" providerId="ADAL" clId="{148D9450-1408-47EA-B0F3-832446EB3886}" dt="2020-09-24T09:30:13.619" v="716" actId="2710"/>
          <ac:spMkLst>
            <pc:docMk/>
            <pc:sldMk cId="2674811737" sldId="357"/>
            <ac:spMk id="7" creationId="{DC83690D-D29F-4A69-93B8-93E24D76FA1F}"/>
          </ac:spMkLst>
        </pc:spChg>
        <pc:spChg chg="add mod">
          <ac:chgData name="Lavoie Stéphanie" userId="03bcf5a2-8418-45e3-87eb-159b607e2fdb" providerId="ADAL" clId="{148D9450-1408-47EA-B0F3-832446EB3886}" dt="2020-09-24T09:29:53.910" v="667" actId="1076"/>
          <ac:spMkLst>
            <pc:docMk/>
            <pc:sldMk cId="2674811737" sldId="357"/>
            <ac:spMk id="8" creationId="{E48F92AA-8B37-4CCD-8466-049AA0565788}"/>
          </ac:spMkLst>
        </pc:spChg>
        <pc:spChg chg="add mod">
          <ac:chgData name="Lavoie Stéphanie" userId="03bcf5a2-8418-45e3-87eb-159b607e2fdb" providerId="ADAL" clId="{148D9450-1408-47EA-B0F3-832446EB3886}" dt="2020-09-24T09:30:22.155" v="717" actId="1076"/>
          <ac:spMkLst>
            <pc:docMk/>
            <pc:sldMk cId="2674811737" sldId="357"/>
            <ac:spMk id="9" creationId="{75C9D622-7818-4F0D-9DAA-9C924D862887}"/>
          </ac:spMkLst>
        </pc:spChg>
        <pc:picChg chg="add mod">
          <ac:chgData name="Lavoie Stéphanie" userId="03bcf5a2-8418-45e3-87eb-159b607e2fdb" providerId="ADAL" clId="{148D9450-1408-47EA-B0F3-832446EB3886}" dt="2020-09-24T09:18:11.843" v="16" actId="1076"/>
          <ac:picMkLst>
            <pc:docMk/>
            <pc:sldMk cId="2674811737" sldId="357"/>
            <ac:picMk id="5" creationId="{D99B127F-5C16-47FA-9CBA-A87B962E71C1}"/>
          </ac:picMkLst>
        </pc:picChg>
        <pc:picChg chg="add mod">
          <ac:chgData name="Lavoie Stéphanie" userId="03bcf5a2-8418-45e3-87eb-159b607e2fdb" providerId="ADAL" clId="{148D9450-1408-47EA-B0F3-832446EB3886}" dt="2020-09-24T09:18:09.780" v="15" actId="1076"/>
          <ac:picMkLst>
            <pc:docMk/>
            <pc:sldMk cId="2674811737" sldId="357"/>
            <ac:picMk id="6" creationId="{180FEA09-4E6E-46C0-9676-2BD11149596A}"/>
          </ac:picMkLst>
        </pc:picChg>
      </pc:sldChg>
      <pc:sldChg chg="addSp delSp modSp add delAnim modAnim">
        <pc:chgData name="Lavoie Stéphanie" userId="03bcf5a2-8418-45e3-87eb-159b607e2fdb" providerId="ADAL" clId="{148D9450-1408-47EA-B0F3-832446EB3886}" dt="2020-09-24T09:24:12.185" v="320" actId="1076"/>
        <pc:sldMkLst>
          <pc:docMk/>
          <pc:sldMk cId="3545712794" sldId="358"/>
        </pc:sldMkLst>
        <pc:spChg chg="mod">
          <ac:chgData name="Lavoie Stéphanie" userId="03bcf5a2-8418-45e3-87eb-159b607e2fdb" providerId="ADAL" clId="{148D9450-1408-47EA-B0F3-832446EB3886}" dt="2020-09-24T09:21:53.385" v="243" actId="20577"/>
          <ac:spMkLst>
            <pc:docMk/>
            <pc:sldMk cId="3545712794" sldId="358"/>
            <ac:spMk id="2" creationId="{23270625-9E4F-438B-B2C4-F4CE4213E8D5}"/>
          </ac:spMkLst>
        </pc:spChg>
        <pc:spChg chg="del">
          <ac:chgData name="Lavoie Stéphanie" userId="03bcf5a2-8418-45e3-87eb-159b607e2fdb" providerId="ADAL" clId="{148D9450-1408-47EA-B0F3-832446EB3886}" dt="2020-09-24T09:22:14.666" v="244"/>
          <ac:spMkLst>
            <pc:docMk/>
            <pc:sldMk cId="3545712794" sldId="358"/>
            <ac:spMk id="4" creationId="{AEAA6266-6F96-4D12-8860-9F66A90504A7}"/>
          </ac:spMkLst>
        </pc:spChg>
        <pc:spChg chg="add del mod">
          <ac:chgData name="Lavoie Stéphanie" userId="03bcf5a2-8418-45e3-87eb-159b607e2fdb" providerId="ADAL" clId="{148D9450-1408-47EA-B0F3-832446EB3886}" dt="2020-09-24T09:23:13.212" v="246"/>
          <ac:spMkLst>
            <pc:docMk/>
            <pc:sldMk cId="3545712794" sldId="358"/>
            <ac:spMk id="7" creationId="{3B81A6D5-0B27-4FDF-836F-F7CE9AB095B6}"/>
          </ac:spMkLst>
        </pc:spChg>
        <pc:spChg chg="add mod">
          <ac:chgData name="Lavoie Stéphanie" userId="03bcf5a2-8418-45e3-87eb-159b607e2fdb" providerId="ADAL" clId="{148D9450-1408-47EA-B0F3-832446EB3886}" dt="2020-09-24T09:24:12.185" v="320" actId="1076"/>
          <ac:spMkLst>
            <pc:docMk/>
            <pc:sldMk cId="3545712794" sldId="358"/>
            <ac:spMk id="9" creationId="{8C8AD156-95A8-4BE5-8A32-F4FA756D8073}"/>
          </ac:spMkLst>
        </pc:spChg>
        <pc:picChg chg="add del mod">
          <ac:chgData name="Lavoie Stéphanie" userId="03bcf5a2-8418-45e3-87eb-159b607e2fdb" providerId="ADAL" clId="{148D9450-1408-47EA-B0F3-832446EB3886}" dt="2020-09-24T09:22:44.784" v="245" actId="478"/>
          <ac:picMkLst>
            <pc:docMk/>
            <pc:sldMk cId="3545712794" sldId="358"/>
            <ac:picMk id="5" creationId="{59DF82C4-DB30-42A1-9BE9-E307D2171176}"/>
          </ac:picMkLst>
        </pc:picChg>
        <pc:picChg chg="add mod">
          <ac:chgData name="Lavoie Stéphanie" userId="03bcf5a2-8418-45e3-87eb-159b607e2fdb" providerId="ADAL" clId="{148D9450-1408-47EA-B0F3-832446EB3886}" dt="2020-09-24T09:23:37.382" v="248" actId="1076"/>
          <ac:picMkLst>
            <pc:docMk/>
            <pc:sldMk cId="3545712794" sldId="358"/>
            <ac:picMk id="8" creationId="{E252813F-EEE2-4F65-AD59-F0F7BF8588B4}"/>
          </ac:picMkLst>
        </pc:picChg>
      </pc:sldChg>
      <pc:sldChg chg="addSp delSp modSp add delAnim">
        <pc:chgData name="Lavoie Stéphanie" userId="03bcf5a2-8418-45e3-87eb-159b607e2fdb" providerId="ADAL" clId="{148D9450-1408-47EA-B0F3-832446EB3886}" dt="2020-09-24T09:27:45.270" v="401" actId="20577"/>
        <pc:sldMkLst>
          <pc:docMk/>
          <pc:sldMk cId="107256334" sldId="359"/>
        </pc:sldMkLst>
        <pc:spChg chg="add del mod">
          <ac:chgData name="Lavoie Stéphanie" userId="03bcf5a2-8418-45e3-87eb-159b607e2fdb" providerId="ADAL" clId="{148D9450-1408-47EA-B0F3-832446EB3886}" dt="2020-09-24T09:26:48.523" v="339" actId="478"/>
          <ac:spMkLst>
            <pc:docMk/>
            <pc:sldMk cId="107256334" sldId="359"/>
            <ac:spMk id="5" creationId="{78C4E019-371F-4A4B-8FD5-7E164604FE46}"/>
          </ac:spMkLst>
        </pc:spChg>
        <pc:spChg chg="mod">
          <ac:chgData name="Lavoie Stéphanie" userId="03bcf5a2-8418-45e3-87eb-159b607e2fdb" providerId="ADAL" clId="{148D9450-1408-47EA-B0F3-832446EB3886}" dt="2020-09-24T09:27:45.270" v="401" actId="20577"/>
          <ac:spMkLst>
            <pc:docMk/>
            <pc:sldMk cId="107256334" sldId="359"/>
            <ac:spMk id="9" creationId="{8C8AD156-95A8-4BE5-8A32-F4FA756D8073}"/>
          </ac:spMkLst>
        </pc:spChg>
        <pc:picChg chg="add mod">
          <ac:chgData name="Lavoie Stéphanie" userId="03bcf5a2-8418-45e3-87eb-159b607e2fdb" providerId="ADAL" clId="{148D9450-1408-47EA-B0F3-832446EB3886}" dt="2020-09-24T09:26:18.514" v="326" actId="1076"/>
          <ac:picMkLst>
            <pc:docMk/>
            <pc:sldMk cId="107256334" sldId="359"/>
            <ac:picMk id="6" creationId="{33AF9BC5-8322-40E9-A0BE-8060CA03E291}"/>
          </ac:picMkLst>
        </pc:picChg>
        <pc:picChg chg="add mod">
          <ac:chgData name="Lavoie Stéphanie" userId="03bcf5a2-8418-45e3-87eb-159b607e2fdb" providerId="ADAL" clId="{148D9450-1408-47EA-B0F3-832446EB3886}" dt="2020-09-24T09:26:37.208" v="331" actId="1076"/>
          <ac:picMkLst>
            <pc:docMk/>
            <pc:sldMk cId="107256334" sldId="359"/>
            <ac:picMk id="7" creationId="{93F49C79-EB33-451D-B5B5-F1FC4936598D}"/>
          </ac:picMkLst>
        </pc:picChg>
        <pc:picChg chg="del">
          <ac:chgData name="Lavoie Stéphanie" userId="03bcf5a2-8418-45e3-87eb-159b607e2fdb" providerId="ADAL" clId="{148D9450-1408-47EA-B0F3-832446EB3886}" dt="2020-09-24T09:24:19.467" v="322" actId="478"/>
          <ac:picMkLst>
            <pc:docMk/>
            <pc:sldMk cId="107256334" sldId="359"/>
            <ac:picMk id="8" creationId="{E252813F-EEE2-4F65-AD59-F0F7BF8588B4}"/>
          </ac:picMkLst>
        </pc:picChg>
      </pc:sldChg>
      <pc:sldChg chg="addSp delSp modSp add">
        <pc:chgData name="Lavoie Stéphanie" userId="03bcf5a2-8418-45e3-87eb-159b607e2fdb" providerId="ADAL" clId="{148D9450-1408-47EA-B0F3-832446EB3886}" dt="2020-09-24T13:38:39.411" v="1552" actId="9405"/>
        <pc:sldMkLst>
          <pc:docMk/>
          <pc:sldMk cId="1861227750" sldId="360"/>
        </pc:sldMkLst>
        <pc:spChg chg="mod">
          <ac:chgData name="Lavoie Stéphanie" userId="03bcf5a2-8418-45e3-87eb-159b607e2fdb" providerId="ADAL" clId="{148D9450-1408-47EA-B0F3-832446EB3886}" dt="2020-09-24T09:45:56.669" v="780" actId="20577"/>
          <ac:spMkLst>
            <pc:docMk/>
            <pc:sldMk cId="1861227750" sldId="360"/>
            <ac:spMk id="2" creationId="{259F8186-55C5-4D91-BB52-C215B45770F4}"/>
          </ac:spMkLst>
        </pc:spChg>
        <pc:spChg chg="del">
          <ac:chgData name="Lavoie Stéphanie" userId="03bcf5a2-8418-45e3-87eb-159b607e2fdb" providerId="ADAL" clId="{148D9450-1408-47EA-B0F3-832446EB3886}" dt="2020-09-24T09:35:57.556" v="720" actId="478"/>
          <ac:spMkLst>
            <pc:docMk/>
            <pc:sldMk cId="1861227750" sldId="360"/>
            <ac:spMk id="4" creationId="{13A6B395-AE3D-465D-8CC2-14841101D67D}"/>
          </ac:spMkLst>
        </pc:spChg>
        <pc:spChg chg="add mod">
          <ac:chgData name="Lavoie Stéphanie" userId="03bcf5a2-8418-45e3-87eb-159b607e2fdb" providerId="ADAL" clId="{148D9450-1408-47EA-B0F3-832446EB3886}" dt="2020-09-24T09:47:12.879" v="799" actId="403"/>
          <ac:spMkLst>
            <pc:docMk/>
            <pc:sldMk cId="1861227750" sldId="360"/>
            <ac:spMk id="13" creationId="{2D1812C6-8D8D-4FBC-AA1F-67259ABB5643}"/>
          </ac:spMkLst>
        </pc:spChg>
        <pc:spChg chg="add mod">
          <ac:chgData name="Lavoie Stéphanie" userId="03bcf5a2-8418-45e3-87eb-159b607e2fdb" providerId="ADAL" clId="{148D9450-1408-47EA-B0F3-832446EB3886}" dt="2020-09-24T09:52:02.568" v="1154" actId="1076"/>
          <ac:spMkLst>
            <pc:docMk/>
            <pc:sldMk cId="1861227750" sldId="360"/>
            <ac:spMk id="14" creationId="{E69DAC34-A2A8-4AFA-A389-53F1991F6F2E}"/>
          </ac:spMkLst>
        </pc:spChg>
        <pc:spChg chg="add del mod">
          <ac:chgData name="Lavoie Stéphanie" userId="03bcf5a2-8418-45e3-87eb-159b607e2fdb" providerId="ADAL" clId="{148D9450-1408-47EA-B0F3-832446EB3886}" dt="2020-09-24T09:50:08.295" v="981" actId="478"/>
          <ac:spMkLst>
            <pc:docMk/>
            <pc:sldMk cId="1861227750" sldId="360"/>
            <ac:spMk id="15" creationId="{013B8EAC-3EB0-4279-BC60-FA098C9E84D6}"/>
          </ac:spMkLst>
        </pc:spChg>
        <pc:spChg chg="mod">
          <ac:chgData name="Lavoie Stéphanie" userId="03bcf5a2-8418-45e3-87eb-159b607e2fdb" providerId="ADAL" clId="{148D9450-1408-47EA-B0F3-832446EB3886}" dt="2020-09-24T09:58:13.410" v="1432" actId="1076"/>
          <ac:spMkLst>
            <pc:docMk/>
            <pc:sldMk cId="1861227750" sldId="360"/>
            <ac:spMk id="16" creationId="{228155FF-54C8-44D4-BF1A-AB7B0DD6F932}"/>
          </ac:spMkLst>
        </pc:spChg>
        <pc:spChg chg="add mod">
          <ac:chgData name="Lavoie Stéphanie" userId="03bcf5a2-8418-45e3-87eb-159b607e2fdb" providerId="ADAL" clId="{148D9450-1408-47EA-B0F3-832446EB3886}" dt="2020-09-24T09:58:52.288" v="1441" actId="1076"/>
          <ac:spMkLst>
            <pc:docMk/>
            <pc:sldMk cId="1861227750" sldId="360"/>
            <ac:spMk id="17" creationId="{CBD4B8FB-C677-4A91-BC8A-F6333AC889BE}"/>
          </ac:spMkLst>
        </pc:spChg>
        <pc:spChg chg="add mod">
          <ac:chgData name="Lavoie Stéphanie" userId="03bcf5a2-8418-45e3-87eb-159b607e2fdb" providerId="ADAL" clId="{148D9450-1408-47EA-B0F3-832446EB3886}" dt="2020-09-24T09:58:29.053" v="1435" actId="1076"/>
          <ac:spMkLst>
            <pc:docMk/>
            <pc:sldMk cId="1861227750" sldId="360"/>
            <ac:spMk id="22" creationId="{4D7CC909-9EE0-47B3-9DED-B714D73A8B38}"/>
          </ac:spMkLst>
        </pc:spChg>
        <pc:grpChg chg="del mod">
          <ac:chgData name="Lavoie Stéphanie" userId="03bcf5a2-8418-45e3-87eb-159b607e2fdb" providerId="ADAL" clId="{148D9450-1408-47EA-B0F3-832446EB3886}" dt="2020-09-24T13:35:35.834" v="1456"/>
          <ac:grpSpMkLst>
            <pc:docMk/>
            <pc:sldMk cId="1861227750" sldId="360"/>
            <ac:grpSpMk id="6" creationId="{07B8F09F-E000-4B40-8F54-439BC650B4D8}"/>
          </ac:grpSpMkLst>
        </pc:grpChg>
        <pc:grpChg chg="del mod">
          <ac:chgData name="Lavoie Stéphanie" userId="03bcf5a2-8418-45e3-87eb-159b607e2fdb" providerId="ADAL" clId="{148D9450-1408-47EA-B0F3-832446EB3886}" dt="2020-09-24T09:44:48.232" v="756"/>
          <ac:grpSpMkLst>
            <pc:docMk/>
            <pc:sldMk cId="1861227750" sldId="360"/>
            <ac:grpSpMk id="8" creationId="{7E88844B-1656-44E7-ACEA-ACF2E2430C84}"/>
          </ac:grpSpMkLst>
        </pc:grpChg>
        <pc:grpChg chg="del mod">
          <ac:chgData name="Lavoie Stéphanie" userId="03bcf5a2-8418-45e3-87eb-159b607e2fdb" providerId="ADAL" clId="{148D9450-1408-47EA-B0F3-832446EB3886}" dt="2020-09-24T13:35:35.834" v="1456"/>
          <ac:grpSpMkLst>
            <pc:docMk/>
            <pc:sldMk cId="1861227750" sldId="360"/>
            <ac:grpSpMk id="10" creationId="{2048839F-8797-46A0-9908-37DFE7DAA80F}"/>
          </ac:grpSpMkLst>
        </pc:grpChg>
        <pc:grpChg chg="del mod">
          <ac:chgData name="Lavoie Stéphanie" userId="03bcf5a2-8418-45e3-87eb-159b607e2fdb" providerId="ADAL" clId="{148D9450-1408-47EA-B0F3-832446EB3886}" dt="2020-09-24T13:35:39.503" v="1461"/>
          <ac:grpSpMkLst>
            <pc:docMk/>
            <pc:sldMk cId="1861227750" sldId="360"/>
            <ac:grpSpMk id="25" creationId="{4B2108FC-8B36-48B0-A8DF-DAAFC2CFA25B}"/>
          </ac:grpSpMkLst>
        </pc:grpChg>
        <pc:grpChg chg="mod">
          <ac:chgData name="Lavoie Stéphanie" userId="03bcf5a2-8418-45e3-87eb-159b607e2fdb" providerId="ADAL" clId="{148D9450-1408-47EA-B0F3-832446EB3886}" dt="2020-09-24T13:35:39.503" v="1461"/>
          <ac:grpSpMkLst>
            <pc:docMk/>
            <pc:sldMk cId="1861227750" sldId="360"/>
            <ac:grpSpMk id="30" creationId="{6A82D35A-E9A9-4464-A1B9-EDB56CB94F98}"/>
          </ac:grpSpMkLst>
        </pc:grpChg>
        <pc:picChg chg="add del mod">
          <ac:chgData name="Lavoie Stéphanie" userId="03bcf5a2-8418-45e3-87eb-159b607e2fdb" providerId="ADAL" clId="{148D9450-1408-47EA-B0F3-832446EB3886}" dt="2020-09-24T09:45:52.749" v="763" actId="478"/>
          <ac:picMkLst>
            <pc:docMk/>
            <pc:sldMk cId="1861227750" sldId="360"/>
            <ac:picMk id="10" creationId="{01F70838-FB50-42C6-824D-6BB5CAEE5412}"/>
          </ac:picMkLst>
        </pc:picChg>
        <pc:picChg chg="add del mod">
          <ac:chgData name="Lavoie Stéphanie" userId="03bcf5a2-8418-45e3-87eb-159b607e2fdb" providerId="ADAL" clId="{148D9450-1408-47EA-B0F3-832446EB3886}" dt="2020-09-24T09:45:51.937" v="762" actId="478"/>
          <ac:picMkLst>
            <pc:docMk/>
            <pc:sldMk cId="1861227750" sldId="360"/>
            <ac:picMk id="1026" creationId="{702D6CFD-D475-4A08-987D-E95B30AB5641}"/>
          </ac:picMkLst>
        </pc:picChg>
        <pc:picChg chg="add mod">
          <ac:chgData name="Lavoie Stéphanie" userId="03bcf5a2-8418-45e3-87eb-159b607e2fdb" providerId="ADAL" clId="{148D9450-1408-47EA-B0F3-832446EB3886}" dt="2020-09-24T09:44:02.584" v="750" actId="14100"/>
          <ac:picMkLst>
            <pc:docMk/>
            <pc:sldMk cId="1861227750" sldId="360"/>
            <ac:picMk id="1028" creationId="{27827A63-93CE-407F-8E6B-4CCCDA7720A2}"/>
          </ac:picMkLst>
        </pc:picChg>
        <pc:picChg chg="add del mod">
          <ac:chgData name="Lavoie Stéphanie" userId="03bcf5a2-8418-45e3-87eb-159b607e2fdb" providerId="ADAL" clId="{148D9450-1408-47EA-B0F3-832446EB3886}" dt="2020-09-24T09:41:23.006" v="731" actId="478"/>
          <ac:picMkLst>
            <pc:docMk/>
            <pc:sldMk cId="1861227750" sldId="360"/>
            <ac:picMk id="1030" creationId="{7A9F6577-02C4-4FBC-88EE-5835486DEE33}"/>
          </ac:picMkLst>
        </pc:picChg>
        <pc:picChg chg="add del mod">
          <ac:chgData name="Lavoie Stéphanie" userId="03bcf5a2-8418-45e3-87eb-159b607e2fdb" providerId="ADAL" clId="{148D9450-1408-47EA-B0F3-832446EB3886}" dt="2020-09-24T09:42:09.821" v="736" actId="478"/>
          <ac:picMkLst>
            <pc:docMk/>
            <pc:sldMk cId="1861227750" sldId="360"/>
            <ac:picMk id="1032" creationId="{6176BA4A-AC82-440C-B870-8BB7021F0637}"/>
          </ac:picMkLst>
        </pc:picChg>
        <pc:picChg chg="add mod">
          <ac:chgData name="Lavoie Stéphanie" userId="03bcf5a2-8418-45e3-87eb-159b607e2fdb" providerId="ADAL" clId="{148D9450-1408-47EA-B0F3-832446EB3886}" dt="2020-09-24T09:46:06.081" v="781" actId="1076"/>
          <ac:picMkLst>
            <pc:docMk/>
            <pc:sldMk cId="1861227750" sldId="360"/>
            <ac:picMk id="1034" creationId="{A1A43FCC-17C4-46E2-93AF-E4B4CD873FC1}"/>
          </ac:picMkLst>
        </pc:pic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4" creationId="{B70F4DC2-FC8C-4CE7-935D-79EA6400D068}"/>
          </ac:inkMkLst>
        </pc:inkChg>
        <pc:inkChg chg="add del">
          <ac:chgData name="Lavoie Stéphanie" userId="03bcf5a2-8418-45e3-87eb-159b607e2fdb" providerId="ADAL" clId="{148D9450-1408-47EA-B0F3-832446EB3886}" dt="2020-09-24T09:44:51.502" v="758"/>
          <ac:inkMkLst>
            <pc:docMk/>
            <pc:sldMk cId="1861227750" sldId="360"/>
            <ac:inkMk id="5" creationId="{78995074-2CA3-4A15-B6AE-72A64C7C9738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5" creationId="{C96CB3BD-A6C3-474D-B5C7-A7BC68F95E99}"/>
          </ac:inkMkLst>
        </pc:inkChg>
        <pc:inkChg chg="add del mod">
          <ac:chgData name="Lavoie Stéphanie" userId="03bcf5a2-8418-45e3-87eb-159b607e2fdb" providerId="ADAL" clId="{148D9450-1408-47EA-B0F3-832446EB3886}" dt="2020-09-24T09:44:49.399" v="757"/>
          <ac:inkMkLst>
            <pc:docMk/>
            <pc:sldMk cId="1861227750" sldId="360"/>
            <ac:inkMk id="6" creationId="{A29838A8-C680-4375-9507-2D5164B70754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7" creationId="{33662CFE-2000-4D83-825D-0824F5F33922}"/>
          </ac:inkMkLst>
        </pc:inkChg>
        <pc:inkChg chg="add del mod">
          <ac:chgData name="Lavoie Stéphanie" userId="03bcf5a2-8418-45e3-87eb-159b607e2fdb" providerId="ADAL" clId="{148D9450-1408-47EA-B0F3-832446EB3886}" dt="2020-09-24T09:44:48.232" v="756"/>
          <ac:inkMkLst>
            <pc:docMk/>
            <pc:sldMk cId="1861227750" sldId="360"/>
            <ac:inkMk id="7" creationId="{5D1F5BAB-4C1D-4294-9D3B-0C859FBB7770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8" creationId="{6C18F19F-99F6-40BB-A27A-643E7A7B2A87}"/>
          </ac:inkMkLst>
        </pc:inkChg>
        <pc:inkChg chg="add">
          <ac:chgData name="Lavoie Stéphanie" userId="03bcf5a2-8418-45e3-87eb-159b607e2fdb" providerId="ADAL" clId="{148D9450-1408-47EA-B0F3-832446EB3886}" dt="2020-09-24T09:45:03.704" v="759" actId="9405"/>
          <ac:inkMkLst>
            <pc:docMk/>
            <pc:sldMk cId="1861227750" sldId="360"/>
            <ac:inkMk id="9" creationId="{BB6F8C0E-C7E7-4B63-995E-3AB8A09EDCCB}"/>
          </ac:inkMkLst>
        </pc:inkChg>
        <pc:inkChg chg="add del mod">
          <ac:chgData name="Lavoie Stéphanie" userId="03bcf5a2-8418-45e3-87eb-159b607e2fdb" providerId="ADAL" clId="{148D9450-1408-47EA-B0F3-832446EB3886}" dt="2020-09-24T09:46:17.129" v="783" actId="478"/>
          <ac:inkMkLst>
            <pc:docMk/>
            <pc:sldMk cId="1861227750" sldId="360"/>
            <ac:inkMk id="11" creationId="{52952FF6-0901-4BF5-9DC4-5AC7CE794EEE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11" creationId="{66309F72-0F7C-41DF-AD8F-1FBEE77CD36F}"/>
          </ac:inkMkLst>
        </pc:inkChg>
        <pc:inkChg chg="add">
          <ac:chgData name="Lavoie Stéphanie" userId="03bcf5a2-8418-45e3-87eb-159b607e2fdb" providerId="ADAL" clId="{148D9450-1408-47EA-B0F3-832446EB3886}" dt="2020-09-24T09:46:38.887" v="784" actId="9405"/>
          <ac:inkMkLst>
            <pc:docMk/>
            <pc:sldMk cId="1861227750" sldId="360"/>
            <ac:inkMk id="12" creationId="{8C4F28C7-F41B-4951-8FBF-C53A2E411E81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15" creationId="{687960EA-E287-4775-8BC8-6B75A4326E7F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18" creationId="{81EB0F46-E65C-4F01-A822-5F9935759684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19" creationId="{427FB0B8-A6B7-4389-8166-0DCE1D68D6FF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20" creationId="{AD95D772-3417-4111-944D-5BC1D82A51D0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21" creationId="{24407650-0605-4FA8-9902-8E551C4E2515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23" creationId="{5EC9E2E1-5763-4CD5-B015-54B6822C30A5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24" creationId="{E508F19A-34E5-402A-A028-CC50500ADF67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26" creationId="{B1CD6701-4A63-4662-8AD9-C99F264D1302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27" creationId="{69ED32CA-05C7-4432-BFD4-8F1212A3BA4A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28" creationId="{5A78B304-45F1-4C61-8B28-1622380595C3}"/>
          </ac:inkMkLst>
        </pc:inkChg>
        <pc:inkChg chg="add mod">
          <ac:chgData name="Lavoie Stéphanie" userId="03bcf5a2-8418-45e3-87eb-159b607e2fdb" providerId="ADAL" clId="{148D9450-1408-47EA-B0F3-832446EB3886}" dt="2020-09-24T13:35:39.503" v="1461"/>
          <ac:inkMkLst>
            <pc:docMk/>
            <pc:sldMk cId="1861227750" sldId="360"/>
            <ac:inkMk id="29" creationId="{21A78015-BC29-404E-813A-687B26F48AD5}"/>
          </ac:inkMkLst>
        </pc:inkChg>
        <pc:inkChg chg="add">
          <ac:chgData name="Lavoie Stéphanie" userId="03bcf5a2-8418-45e3-87eb-159b607e2fdb" providerId="ADAL" clId="{148D9450-1408-47EA-B0F3-832446EB3886}" dt="2020-09-24T13:38:39.411" v="1552" actId="9405"/>
          <ac:inkMkLst>
            <pc:docMk/>
            <pc:sldMk cId="1861227750" sldId="360"/>
            <ac:inkMk id="31" creationId="{D5808E02-A7D9-4EE5-8089-1E628E56B13A}"/>
          </ac:inkMkLst>
        </pc:inkChg>
      </pc:sldChg>
      <pc:sldChg chg="addSp delSp modSp add">
        <pc:chgData name="Lavoie Stéphanie" userId="03bcf5a2-8418-45e3-87eb-159b607e2fdb" providerId="ADAL" clId="{148D9450-1408-47EA-B0F3-832446EB3886}" dt="2020-09-24T13:40:19.601" v="1583"/>
        <pc:sldMkLst>
          <pc:docMk/>
          <pc:sldMk cId="601214632" sldId="361"/>
        </pc:sldMkLst>
        <pc:spChg chg="mod">
          <ac:chgData name="Lavoie Stéphanie" userId="03bcf5a2-8418-45e3-87eb-159b607e2fdb" providerId="ADAL" clId="{148D9450-1408-47EA-B0F3-832446EB3886}" dt="2020-09-24T09:57:10.007" v="1412" actId="20577"/>
          <ac:spMkLst>
            <pc:docMk/>
            <pc:sldMk cId="601214632" sldId="361"/>
            <ac:spMk id="2" creationId="{259F8186-55C5-4D91-BB52-C215B45770F4}"/>
          </ac:spMkLst>
        </pc:spChg>
        <pc:spChg chg="add mod">
          <ac:chgData name="Lavoie Stéphanie" userId="03bcf5a2-8418-45e3-87eb-159b607e2fdb" providerId="ADAL" clId="{148D9450-1408-47EA-B0F3-832446EB3886}" dt="2020-09-24T09:54:05.255" v="1241" actId="164"/>
          <ac:spMkLst>
            <pc:docMk/>
            <pc:sldMk cId="601214632" sldId="361"/>
            <ac:spMk id="4" creationId="{4BD3194D-0250-4066-990C-1D0816A791C1}"/>
          </ac:spMkLst>
        </pc:spChg>
        <pc:spChg chg="add mod">
          <ac:chgData name="Lavoie Stéphanie" userId="03bcf5a2-8418-45e3-87eb-159b607e2fdb" providerId="ADAL" clId="{148D9450-1408-47EA-B0F3-832446EB3886}" dt="2020-09-24T09:54:36.709" v="1247" actId="1076"/>
          <ac:spMkLst>
            <pc:docMk/>
            <pc:sldMk cId="601214632" sldId="361"/>
            <ac:spMk id="5" creationId="{B56F33C3-529D-4801-AC7E-F72822467EB5}"/>
          </ac:spMkLst>
        </pc:spChg>
        <pc:spChg chg="add mod">
          <ac:chgData name="Lavoie Stéphanie" userId="03bcf5a2-8418-45e3-87eb-159b607e2fdb" providerId="ADAL" clId="{148D9450-1408-47EA-B0F3-832446EB3886}" dt="2020-09-24T09:57:14.205" v="1413" actId="1076"/>
          <ac:spMkLst>
            <pc:docMk/>
            <pc:sldMk cId="601214632" sldId="361"/>
            <ac:spMk id="13" creationId="{B9334B84-E9A4-4ED0-BD9C-71DC50F4B78B}"/>
          </ac:spMkLst>
        </pc:spChg>
        <pc:spChg chg="add mod">
          <ac:chgData name="Lavoie Stéphanie" userId="03bcf5a2-8418-45e3-87eb-159b607e2fdb" providerId="ADAL" clId="{148D9450-1408-47EA-B0F3-832446EB3886}" dt="2020-09-24T09:58:00.491" v="1429" actId="1076"/>
          <ac:spMkLst>
            <pc:docMk/>
            <pc:sldMk cId="601214632" sldId="361"/>
            <ac:spMk id="14" creationId="{059F5DF6-4FD6-452A-BD39-9496CF4CDEC5}"/>
          </ac:spMkLst>
        </pc:spChg>
        <pc:spChg chg="add mod">
          <ac:chgData name="Lavoie Stéphanie" userId="03bcf5a2-8418-45e3-87eb-159b607e2fdb" providerId="ADAL" clId="{148D9450-1408-47EA-B0F3-832446EB3886}" dt="2020-09-24T09:57:46.788" v="1426" actId="1076"/>
          <ac:spMkLst>
            <pc:docMk/>
            <pc:sldMk cId="601214632" sldId="361"/>
            <ac:spMk id="15" creationId="{736214BB-4DB9-4AC4-ACA3-C3EFD04D157D}"/>
          </ac:spMkLst>
        </pc:spChg>
        <pc:spChg chg="add mod">
          <ac:chgData name="Lavoie Stéphanie" userId="03bcf5a2-8418-45e3-87eb-159b607e2fdb" providerId="ADAL" clId="{148D9450-1408-47EA-B0F3-832446EB3886}" dt="2020-09-24T09:56:58.605" v="1395" actId="20577"/>
          <ac:spMkLst>
            <pc:docMk/>
            <pc:sldMk cId="601214632" sldId="361"/>
            <ac:spMk id="16" creationId="{F0C09817-F5B7-4709-A9E4-574C2687EAF5}"/>
          </ac:spMkLst>
        </pc:spChg>
        <pc:grpChg chg="add mod">
          <ac:chgData name="Lavoie Stéphanie" userId="03bcf5a2-8418-45e3-87eb-159b607e2fdb" providerId="ADAL" clId="{148D9450-1408-47EA-B0F3-832446EB3886}" dt="2020-09-24T09:54:30.571" v="1246" actId="1076"/>
          <ac:grpSpMkLst>
            <pc:docMk/>
            <pc:sldMk cId="601214632" sldId="361"/>
            <ac:grpSpMk id="6" creationId="{F69977E6-F9E4-4A9A-8AE2-C7A2B5C71838}"/>
          </ac:grpSpMkLst>
        </pc:grpChg>
        <pc:grpChg chg="del mod">
          <ac:chgData name="Lavoie Stéphanie" userId="03bcf5a2-8418-45e3-87eb-159b607e2fdb" providerId="ADAL" clId="{148D9450-1408-47EA-B0F3-832446EB3886}" dt="2020-09-24T13:40:04.526" v="1560"/>
          <ac:grpSpMkLst>
            <pc:docMk/>
            <pc:sldMk cId="601214632" sldId="361"/>
            <ac:grpSpMk id="18" creationId="{974FB144-EB0C-49C8-957B-7A85A289FB3A}"/>
          </ac:grpSpMkLst>
        </pc:grpChg>
        <pc:grpChg chg="mod">
          <ac:chgData name="Lavoie Stéphanie" userId="03bcf5a2-8418-45e3-87eb-159b607e2fdb" providerId="ADAL" clId="{148D9450-1408-47EA-B0F3-832446EB3886}" dt="2020-09-24T13:40:04.526" v="1560"/>
          <ac:grpSpMkLst>
            <pc:docMk/>
            <pc:sldMk cId="601214632" sldId="361"/>
            <ac:grpSpMk id="20" creationId="{02B9E6A9-A3E8-4675-81C6-19CD06EC8435}"/>
          </ac:grpSpMkLst>
        </pc:grpChg>
        <pc:grpChg chg="del mod">
          <ac:chgData name="Lavoie Stéphanie" userId="03bcf5a2-8418-45e3-87eb-159b607e2fdb" providerId="ADAL" clId="{148D9450-1408-47EA-B0F3-832446EB3886}" dt="2020-09-24T13:40:19.601" v="1583"/>
          <ac:grpSpMkLst>
            <pc:docMk/>
            <pc:sldMk cId="601214632" sldId="361"/>
            <ac:grpSpMk id="36" creationId="{DA5FB1E6-9049-4987-8D0A-299A754A8DE4}"/>
          </ac:grpSpMkLst>
        </pc:grpChg>
        <pc:grpChg chg="mod">
          <ac:chgData name="Lavoie Stéphanie" userId="03bcf5a2-8418-45e3-87eb-159b607e2fdb" providerId="ADAL" clId="{148D9450-1408-47EA-B0F3-832446EB3886}" dt="2020-09-24T13:40:16.068" v="1576"/>
          <ac:grpSpMkLst>
            <pc:docMk/>
            <pc:sldMk cId="601214632" sldId="361"/>
            <ac:grpSpMk id="37" creationId="{79AFB1A7-004F-4324-A3C7-CDFDC6205111}"/>
          </ac:grpSpMkLst>
        </pc:grpChg>
        <pc:grpChg chg="mod">
          <ac:chgData name="Lavoie Stéphanie" userId="03bcf5a2-8418-45e3-87eb-159b607e2fdb" providerId="ADAL" clId="{148D9450-1408-47EA-B0F3-832446EB3886}" dt="2020-09-24T13:40:19.601" v="1583"/>
          <ac:grpSpMkLst>
            <pc:docMk/>
            <pc:sldMk cId="601214632" sldId="361"/>
            <ac:grpSpMk id="44" creationId="{25B6B26F-C049-4249-8468-1B9786E1AC25}"/>
          </ac:grpSpMkLst>
        </pc:grpChg>
        <pc:picChg chg="mod">
          <ac:chgData name="Lavoie Stéphanie" userId="03bcf5a2-8418-45e3-87eb-159b607e2fdb" providerId="ADAL" clId="{148D9450-1408-47EA-B0F3-832446EB3886}" dt="2020-09-24T09:54:05.255" v="1241" actId="164"/>
          <ac:picMkLst>
            <pc:docMk/>
            <pc:sldMk cId="601214632" sldId="361"/>
            <ac:picMk id="10" creationId="{01F70838-FB50-42C6-824D-6BB5CAEE5412}"/>
          </ac:picMkLst>
        </pc:picChg>
        <pc:picChg chg="mod">
          <ac:chgData name="Lavoie Stéphanie" userId="03bcf5a2-8418-45e3-87eb-159b607e2fdb" providerId="ADAL" clId="{148D9450-1408-47EA-B0F3-832446EB3886}" dt="2020-09-24T09:54:22.816" v="1245" actId="1076"/>
          <ac:picMkLst>
            <pc:docMk/>
            <pc:sldMk cId="601214632" sldId="361"/>
            <ac:picMk id="1026" creationId="{702D6CFD-D475-4A08-987D-E95B30AB5641}"/>
          </ac:picMkLst>
        </pc:picChg>
        <pc:picChg chg="del">
          <ac:chgData name="Lavoie Stéphanie" userId="03bcf5a2-8418-45e3-87eb-159b607e2fdb" providerId="ADAL" clId="{148D9450-1408-47EA-B0F3-832446EB3886}" dt="2020-09-24T09:52:29.079" v="1161" actId="478"/>
          <ac:picMkLst>
            <pc:docMk/>
            <pc:sldMk cId="601214632" sldId="361"/>
            <ac:picMk id="1034" creationId="{A1A43FCC-17C4-46E2-93AF-E4B4CD873FC1}"/>
          </ac:picMkLst>
        </pc:picChg>
        <pc:inkChg chg="add">
          <ac:chgData name="Lavoie Stéphanie" userId="03bcf5a2-8418-45e3-87eb-159b607e2fdb" providerId="ADAL" clId="{148D9450-1408-47EA-B0F3-832446EB3886}" dt="2020-09-24T13:39:51.966" v="1553" actId="9405"/>
          <ac:inkMkLst>
            <pc:docMk/>
            <pc:sldMk cId="601214632" sldId="361"/>
            <ac:inkMk id="7" creationId="{B56CB84D-0DD9-4461-826B-1F5E493AA269}"/>
          </ac:inkMkLst>
        </pc:inkChg>
        <pc:inkChg chg="add mod">
          <ac:chgData name="Lavoie Stéphanie" userId="03bcf5a2-8418-45e3-87eb-159b607e2fdb" providerId="ADAL" clId="{148D9450-1408-47EA-B0F3-832446EB3886}" dt="2020-09-24T13:40:04.526" v="1560"/>
          <ac:inkMkLst>
            <pc:docMk/>
            <pc:sldMk cId="601214632" sldId="361"/>
            <ac:inkMk id="8" creationId="{BD269C1B-CFC4-4AA7-8C7B-3E9B101B0351}"/>
          </ac:inkMkLst>
        </pc:inkChg>
        <pc:inkChg chg="del">
          <ac:chgData name="Lavoie Stéphanie" userId="03bcf5a2-8418-45e3-87eb-159b607e2fdb" providerId="ADAL" clId="{148D9450-1408-47EA-B0F3-832446EB3886}" dt="2020-09-24T09:52:30.038" v="1162" actId="478"/>
          <ac:inkMkLst>
            <pc:docMk/>
            <pc:sldMk cId="601214632" sldId="361"/>
            <ac:inkMk id="11" creationId="{52952FF6-0901-4BF5-9DC4-5AC7CE794EEE}"/>
          </ac:inkMkLst>
        </pc:inkChg>
        <pc:inkChg chg="add mod">
          <ac:chgData name="Lavoie Stéphanie" userId="03bcf5a2-8418-45e3-87eb-159b607e2fdb" providerId="ADAL" clId="{148D9450-1408-47EA-B0F3-832446EB3886}" dt="2020-09-24T13:40:04.526" v="1560"/>
          <ac:inkMkLst>
            <pc:docMk/>
            <pc:sldMk cId="601214632" sldId="361"/>
            <ac:inkMk id="11" creationId="{76DD47DA-D26A-4A7E-9268-E43F7F5240DD}"/>
          </ac:inkMkLst>
        </pc:inkChg>
        <pc:inkChg chg="add mod">
          <ac:chgData name="Lavoie Stéphanie" userId="03bcf5a2-8418-45e3-87eb-159b607e2fdb" providerId="ADAL" clId="{148D9450-1408-47EA-B0F3-832446EB3886}" dt="2020-09-24T13:40:04.526" v="1560"/>
          <ac:inkMkLst>
            <pc:docMk/>
            <pc:sldMk cId="601214632" sldId="361"/>
            <ac:inkMk id="12" creationId="{C0D15656-455B-4509-A9AF-ACB57F8199E7}"/>
          </ac:inkMkLst>
        </pc:inkChg>
        <pc:inkChg chg="add mod">
          <ac:chgData name="Lavoie Stéphanie" userId="03bcf5a2-8418-45e3-87eb-159b607e2fdb" providerId="ADAL" clId="{148D9450-1408-47EA-B0F3-832446EB3886}" dt="2020-09-24T13:40:04.526" v="1560"/>
          <ac:inkMkLst>
            <pc:docMk/>
            <pc:sldMk cId="601214632" sldId="361"/>
            <ac:inkMk id="17" creationId="{018E4CF4-03E2-478B-915C-3A6A018EE8ED}"/>
          </ac:inkMkLst>
        </pc:inkChg>
        <pc:inkChg chg="add mod">
          <ac:chgData name="Lavoie Stéphanie" userId="03bcf5a2-8418-45e3-87eb-159b607e2fdb" providerId="ADAL" clId="{148D9450-1408-47EA-B0F3-832446EB3886}" dt="2020-09-24T13:40:04.526" v="1560"/>
          <ac:inkMkLst>
            <pc:docMk/>
            <pc:sldMk cId="601214632" sldId="361"/>
            <ac:inkMk id="19" creationId="{EEA99C48-624F-4A61-9312-4D06588350CF}"/>
          </ac:inkMkLst>
        </pc:inkChg>
        <pc:inkChg chg="add mod">
          <ac:chgData name="Lavoie Stéphanie" userId="03bcf5a2-8418-45e3-87eb-159b607e2fdb" providerId="ADAL" clId="{148D9450-1408-47EA-B0F3-832446EB3886}" dt="2020-09-24T13:40:16.068" v="1576"/>
          <ac:inkMkLst>
            <pc:docMk/>
            <pc:sldMk cId="601214632" sldId="361"/>
            <ac:inkMk id="21" creationId="{48EAAF3F-3FDD-4528-AD04-0687482BE819}"/>
          </ac:inkMkLst>
        </pc:inkChg>
        <pc:inkChg chg="add mod">
          <ac:chgData name="Lavoie Stéphanie" userId="03bcf5a2-8418-45e3-87eb-159b607e2fdb" providerId="ADAL" clId="{148D9450-1408-47EA-B0F3-832446EB3886}" dt="2020-09-24T13:40:16.068" v="1576"/>
          <ac:inkMkLst>
            <pc:docMk/>
            <pc:sldMk cId="601214632" sldId="361"/>
            <ac:inkMk id="22" creationId="{D16D6DFE-5BFA-4197-A757-44416A43EC02}"/>
          </ac:inkMkLst>
        </pc:inkChg>
        <pc:inkChg chg="add mod">
          <ac:chgData name="Lavoie Stéphanie" userId="03bcf5a2-8418-45e3-87eb-159b607e2fdb" providerId="ADAL" clId="{148D9450-1408-47EA-B0F3-832446EB3886}" dt="2020-09-24T13:40:16.068" v="1576"/>
          <ac:inkMkLst>
            <pc:docMk/>
            <pc:sldMk cId="601214632" sldId="361"/>
            <ac:inkMk id="23" creationId="{84EF8FB1-1F39-4915-B8E5-06B3791AD77A}"/>
          </ac:inkMkLst>
        </pc:inkChg>
        <pc:inkChg chg="add mod">
          <ac:chgData name="Lavoie Stéphanie" userId="03bcf5a2-8418-45e3-87eb-159b607e2fdb" providerId="ADAL" clId="{148D9450-1408-47EA-B0F3-832446EB3886}" dt="2020-09-24T13:40:16.068" v="1576"/>
          <ac:inkMkLst>
            <pc:docMk/>
            <pc:sldMk cId="601214632" sldId="361"/>
            <ac:inkMk id="24" creationId="{0A6CD491-ADFD-4401-A76C-AFE1D981405C}"/>
          </ac:inkMkLst>
        </pc:inkChg>
        <pc:inkChg chg="add mod">
          <ac:chgData name="Lavoie Stéphanie" userId="03bcf5a2-8418-45e3-87eb-159b607e2fdb" providerId="ADAL" clId="{148D9450-1408-47EA-B0F3-832446EB3886}" dt="2020-09-24T13:40:16.068" v="1576"/>
          <ac:inkMkLst>
            <pc:docMk/>
            <pc:sldMk cId="601214632" sldId="361"/>
            <ac:inkMk id="25" creationId="{067655DE-6DE5-4573-AF72-8D90D40A659F}"/>
          </ac:inkMkLst>
        </pc:inkChg>
        <pc:inkChg chg="add mod">
          <ac:chgData name="Lavoie Stéphanie" userId="03bcf5a2-8418-45e3-87eb-159b607e2fdb" providerId="ADAL" clId="{148D9450-1408-47EA-B0F3-832446EB3886}" dt="2020-09-24T13:40:16.068" v="1576"/>
          <ac:inkMkLst>
            <pc:docMk/>
            <pc:sldMk cId="601214632" sldId="361"/>
            <ac:inkMk id="26" creationId="{A6D56457-DCFC-4621-8601-1218DED53C9C}"/>
          </ac:inkMkLst>
        </pc:inkChg>
        <pc:inkChg chg="add mod">
          <ac:chgData name="Lavoie Stéphanie" userId="03bcf5a2-8418-45e3-87eb-159b607e2fdb" providerId="ADAL" clId="{148D9450-1408-47EA-B0F3-832446EB3886}" dt="2020-09-24T13:40:16.068" v="1576"/>
          <ac:inkMkLst>
            <pc:docMk/>
            <pc:sldMk cId="601214632" sldId="361"/>
            <ac:inkMk id="27" creationId="{24368A41-C482-4C9E-A56E-C92FB87F4706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28" creationId="{8F67C9D8-D558-4126-8BAC-CBB9FDED1EC6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29" creationId="{0DFF4A14-2E9F-4330-98EA-940BCA1DFD44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30" creationId="{F08CFEBD-374E-4422-B083-D947456A4E04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31" creationId="{B6D3937D-E7EB-49FC-BCB7-479D7691BA8C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32" creationId="{6D578C89-BE2B-4E1A-8E0A-C6FDDEE01987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33" creationId="{18655CBA-8544-4251-BA6C-DC3273DB9962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34" creationId="{B95F6107-2CF8-4014-8ECA-7419627349B9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35" creationId="{7B18A83F-2333-4A1C-8164-587E8B7F5CF2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38" creationId="{4D47E4EF-6199-4BB2-9F6B-D56E7932D894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39" creationId="{260500AC-FA52-4137-82B3-E521C212AFE8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40" creationId="{6075C3D9-FAC7-4774-9E58-F385947C7D9C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41" creationId="{F0605D51-40D7-43FA-AC8E-A85A500FC07F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42" creationId="{5FEC8848-252D-4718-9046-DBDFECAE36CC}"/>
          </ac:inkMkLst>
        </pc:inkChg>
        <pc:inkChg chg="add mod">
          <ac:chgData name="Lavoie Stéphanie" userId="03bcf5a2-8418-45e3-87eb-159b607e2fdb" providerId="ADAL" clId="{148D9450-1408-47EA-B0F3-832446EB3886}" dt="2020-09-24T13:40:19.601" v="1583"/>
          <ac:inkMkLst>
            <pc:docMk/>
            <pc:sldMk cId="601214632" sldId="361"/>
            <ac:inkMk id="43" creationId="{FFB03BB9-60C8-48F7-A839-38DFCDBEA2A7}"/>
          </ac:inkMkLst>
        </pc:inkChg>
      </pc:sldChg>
      <pc:sldChg chg="addSp delSp modSp add">
        <pc:chgData name="Lavoie Stéphanie" userId="03bcf5a2-8418-45e3-87eb-159b607e2fdb" providerId="ADAL" clId="{148D9450-1408-47EA-B0F3-832446EB3886}" dt="2020-09-24T13:37:10.096" v="1551" actId="9405"/>
        <pc:sldMkLst>
          <pc:docMk/>
          <pc:sldMk cId="2243657585" sldId="362"/>
        </pc:sldMkLst>
        <pc:grpChg chg="del mod">
          <ac:chgData name="Lavoie Stéphanie" userId="03bcf5a2-8418-45e3-87eb-159b607e2fdb" providerId="ADAL" clId="{148D9450-1408-47EA-B0F3-832446EB3886}" dt="2020-09-24T13:36:00.055" v="1480"/>
          <ac:grpSpMkLst>
            <pc:docMk/>
            <pc:sldMk cId="2243657585" sldId="362"/>
            <ac:grpSpMk id="11" creationId="{28D091A5-12CF-4836-847F-15161D9D5C50}"/>
          </ac:grpSpMkLst>
        </pc:grpChg>
        <pc:grpChg chg="del mod">
          <ac:chgData name="Lavoie Stéphanie" userId="03bcf5a2-8418-45e3-87eb-159b607e2fdb" providerId="ADAL" clId="{148D9450-1408-47EA-B0F3-832446EB3886}" dt="2020-09-24T13:36:02.554" v="1486"/>
          <ac:grpSpMkLst>
            <pc:docMk/>
            <pc:sldMk cId="2243657585" sldId="362"/>
            <ac:grpSpMk id="22" creationId="{BAC75264-3C9E-46E5-8A84-38FE9BFA6CC5}"/>
          </ac:grpSpMkLst>
        </pc:grpChg>
        <pc:grpChg chg="del mod">
          <ac:chgData name="Lavoie Stéphanie" userId="03bcf5a2-8418-45e3-87eb-159b607e2fdb" providerId="ADAL" clId="{148D9450-1408-47EA-B0F3-832446EB3886}" dt="2020-09-24T13:36:11.711" v="1494"/>
          <ac:grpSpMkLst>
            <pc:docMk/>
            <pc:sldMk cId="2243657585" sldId="362"/>
            <ac:grpSpMk id="28" creationId="{D6113BCE-230A-4780-A6CD-F755C0D12650}"/>
          </ac:grpSpMkLst>
        </pc:grpChg>
        <pc:grpChg chg="del mod">
          <ac:chgData name="Lavoie Stéphanie" userId="03bcf5a2-8418-45e3-87eb-159b607e2fdb" providerId="ADAL" clId="{148D9450-1408-47EA-B0F3-832446EB3886}" dt="2020-09-24T13:36:50.340" v="1526"/>
          <ac:grpSpMkLst>
            <pc:docMk/>
            <pc:sldMk cId="2243657585" sldId="362"/>
            <ac:grpSpMk id="36" creationId="{BAFBEA03-90D2-430E-A388-0CAB33715F92}"/>
          </ac:grpSpMkLst>
        </pc:grpChg>
        <pc:grpChg chg="mod">
          <ac:chgData name="Lavoie Stéphanie" userId="03bcf5a2-8418-45e3-87eb-159b607e2fdb" providerId="ADAL" clId="{148D9450-1408-47EA-B0F3-832446EB3886}" dt="2020-09-24T13:36:20.505" v="1501"/>
          <ac:grpSpMkLst>
            <pc:docMk/>
            <pc:sldMk cId="2243657585" sldId="362"/>
            <ac:grpSpMk id="43" creationId="{EA329316-D456-4DC6-9152-0986900705F1}"/>
          </ac:grpSpMkLst>
        </pc:grpChg>
        <pc:grpChg chg="del mod">
          <ac:chgData name="Lavoie Stéphanie" userId="03bcf5a2-8418-45e3-87eb-159b607e2fdb" providerId="ADAL" clId="{148D9450-1408-47EA-B0F3-832446EB3886}" dt="2020-09-24T13:36:34.134" v="1524"/>
          <ac:grpSpMkLst>
            <pc:docMk/>
            <pc:sldMk cId="2243657585" sldId="362"/>
            <ac:grpSpMk id="58" creationId="{14021D8C-9750-478B-8CBC-9C2CD5DB8F5C}"/>
          </ac:grpSpMkLst>
        </pc:grpChg>
        <pc:grpChg chg="mod">
          <ac:chgData name="Lavoie Stéphanie" userId="03bcf5a2-8418-45e3-87eb-159b607e2fdb" providerId="ADAL" clId="{148D9450-1408-47EA-B0F3-832446EB3886}" dt="2020-09-24T13:36:34.134" v="1524"/>
          <ac:grpSpMkLst>
            <pc:docMk/>
            <pc:sldMk cId="2243657585" sldId="362"/>
            <ac:grpSpMk id="66" creationId="{143C0E57-7E70-43A5-A4A8-6B1E9E2E7E75}"/>
          </ac:grpSpMkLst>
        </pc:grpChg>
        <pc:grpChg chg="mod">
          <ac:chgData name="Lavoie Stéphanie" userId="03bcf5a2-8418-45e3-87eb-159b607e2fdb" providerId="ADAL" clId="{148D9450-1408-47EA-B0F3-832446EB3886}" dt="2020-09-24T13:36:50.340" v="1526"/>
          <ac:grpSpMkLst>
            <pc:docMk/>
            <pc:sldMk cId="2243657585" sldId="362"/>
            <ac:grpSpMk id="68" creationId="{6E6AF38F-0A58-4316-9958-8EB6A92877C8}"/>
          </ac:grpSpMkLst>
        </pc:grpChg>
        <pc:grpChg chg="del mod">
          <ac:chgData name="Lavoie Stéphanie" userId="03bcf5a2-8418-45e3-87eb-159b607e2fdb" providerId="ADAL" clId="{148D9450-1408-47EA-B0F3-832446EB3886}" dt="2020-09-24T13:37:01.761" v="1549"/>
          <ac:grpSpMkLst>
            <pc:docMk/>
            <pc:sldMk cId="2243657585" sldId="362"/>
            <ac:grpSpMk id="83" creationId="{BCBBCDA5-F461-400A-B086-BE7267F1707A}"/>
          </ac:grpSpMkLst>
        </pc:grpChg>
        <pc:grpChg chg="mod">
          <ac:chgData name="Lavoie Stéphanie" userId="03bcf5a2-8418-45e3-87eb-159b607e2fdb" providerId="ADAL" clId="{148D9450-1408-47EA-B0F3-832446EB3886}" dt="2020-09-24T13:36:57.643" v="1541"/>
          <ac:grpSpMkLst>
            <pc:docMk/>
            <pc:sldMk cId="2243657585" sldId="362"/>
            <ac:grpSpMk id="84" creationId="{F7DB86BE-DEB3-43C9-A41C-CC0367B02318}"/>
          </ac:grpSpMkLst>
        </pc:grpChg>
        <pc:grpChg chg="mod">
          <ac:chgData name="Lavoie Stéphanie" userId="03bcf5a2-8418-45e3-87eb-159b607e2fdb" providerId="ADAL" clId="{148D9450-1408-47EA-B0F3-832446EB3886}" dt="2020-09-24T13:37:01.761" v="1549"/>
          <ac:grpSpMkLst>
            <pc:docMk/>
            <pc:sldMk cId="2243657585" sldId="362"/>
            <ac:grpSpMk id="92" creationId="{CB7F40A4-2FFA-4D8D-8947-FC268FADEDCF}"/>
          </ac:grpSpMkLst>
        </pc:grp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5" creationId="{40D2D088-6E93-4D19-BBF8-7791451C2248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6" creationId="{2BE2197E-9006-4383-9A85-8F5582D6DC8D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7" creationId="{A94D14A0-C548-48FF-837E-DAF92F3CE598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8" creationId="{AF600B20-5556-4A26-9594-E556EA6C9AF9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9" creationId="{F9812AE6-853C-4BBF-9A02-5E3A31BB535E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10" creationId="{63D93835-0343-461D-902D-AC26F4250346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12" creationId="{719FB987-8B3F-4CCD-89D1-9947E78CD4FC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13" creationId="{7E951BEE-F636-41FC-95F8-306C808B16DC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14" creationId="{9C0C221B-BB2B-4EAD-B3AF-5E053675C793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15" creationId="{5EB03CEF-49B2-415A-9295-45C7EB470BF0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16" creationId="{8C890FF7-E2C8-4047-A9B4-D6907FAE55B1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17" creationId="{1A5BE60B-1957-4836-9954-D922A694E2DB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18" creationId="{C2685D33-FFB6-49EC-8101-946367156400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19" creationId="{FC9EA260-5950-405E-87BB-178DBE4643AE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20" creationId="{F72D0CE2-979A-4E0D-96AB-6DB03A8D242C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21" creationId="{2BB4C0B4-EED8-4593-8ABC-07A693A3C44D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23" creationId="{29DD3B5F-A3DC-41F8-94B9-AB391D377D66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24" creationId="{F0B5C3F2-2147-4373-9804-A413CB411F52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25" creationId="{DC606164-8441-4F15-9282-161E3465D78A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26" creationId="{129DCDE4-D393-41BF-ACCE-271E4B1E21BF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27" creationId="{E5C0F843-656F-4E0F-88E2-A8448BF0E093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29" creationId="{EC9FA46D-A9E8-47CA-9462-B28AE97F0E86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30" creationId="{15EFD696-B701-49EF-8933-17458FA56C5D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31" creationId="{46A98A42-6478-433A-A3A7-8A1A254DA24E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32" creationId="{31D6461A-B90E-49DF-8D98-61F62A3CE822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33" creationId="{77220F6F-3304-445F-BCAE-C99DF8ED1DF4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34" creationId="{58746BC7-4CAF-4155-8F98-C99BA8D51E3E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35" creationId="{9A39C9E8-441E-4CBC-A8C1-16CB08FA65D6}"/>
          </ac:inkMkLst>
        </pc:inkChg>
        <pc:inkChg chg="add mod">
          <ac:chgData name="Lavoie Stéphanie" userId="03bcf5a2-8418-45e3-87eb-159b607e2fdb" providerId="ADAL" clId="{148D9450-1408-47EA-B0F3-832446EB3886}" dt="2020-09-24T13:36:20.505" v="1501"/>
          <ac:inkMkLst>
            <pc:docMk/>
            <pc:sldMk cId="2243657585" sldId="362"/>
            <ac:inkMk id="37" creationId="{C1D7ACE6-2448-42FC-BDD0-1B1CD912C619}"/>
          </ac:inkMkLst>
        </pc:inkChg>
        <pc:inkChg chg="add mod">
          <ac:chgData name="Lavoie Stéphanie" userId="03bcf5a2-8418-45e3-87eb-159b607e2fdb" providerId="ADAL" clId="{148D9450-1408-47EA-B0F3-832446EB3886}" dt="2020-09-24T13:36:20.505" v="1501"/>
          <ac:inkMkLst>
            <pc:docMk/>
            <pc:sldMk cId="2243657585" sldId="362"/>
            <ac:inkMk id="38" creationId="{CB35CA16-B9BA-4085-8F0D-F39D36010F2D}"/>
          </ac:inkMkLst>
        </pc:inkChg>
        <pc:inkChg chg="add mod">
          <ac:chgData name="Lavoie Stéphanie" userId="03bcf5a2-8418-45e3-87eb-159b607e2fdb" providerId="ADAL" clId="{148D9450-1408-47EA-B0F3-832446EB3886}" dt="2020-09-24T13:36:20.505" v="1501"/>
          <ac:inkMkLst>
            <pc:docMk/>
            <pc:sldMk cId="2243657585" sldId="362"/>
            <ac:inkMk id="39" creationId="{AB1B3595-09F9-48FD-BDC1-C8B881E3B5BE}"/>
          </ac:inkMkLst>
        </pc:inkChg>
        <pc:inkChg chg="add mod">
          <ac:chgData name="Lavoie Stéphanie" userId="03bcf5a2-8418-45e3-87eb-159b607e2fdb" providerId="ADAL" clId="{148D9450-1408-47EA-B0F3-832446EB3886}" dt="2020-09-24T13:36:20.505" v="1501"/>
          <ac:inkMkLst>
            <pc:docMk/>
            <pc:sldMk cId="2243657585" sldId="362"/>
            <ac:inkMk id="40" creationId="{C0812FC5-9A9F-479C-B517-A9B6388DEDB8}"/>
          </ac:inkMkLst>
        </pc:inkChg>
        <pc:inkChg chg="add mod">
          <ac:chgData name="Lavoie Stéphanie" userId="03bcf5a2-8418-45e3-87eb-159b607e2fdb" providerId="ADAL" clId="{148D9450-1408-47EA-B0F3-832446EB3886}" dt="2020-09-24T13:36:20.505" v="1501"/>
          <ac:inkMkLst>
            <pc:docMk/>
            <pc:sldMk cId="2243657585" sldId="362"/>
            <ac:inkMk id="41" creationId="{F1B5A4BC-F76D-402C-8EDA-C20CCE2A4F1C}"/>
          </ac:inkMkLst>
        </pc:inkChg>
        <pc:inkChg chg="add mod">
          <ac:chgData name="Lavoie Stéphanie" userId="03bcf5a2-8418-45e3-87eb-159b607e2fdb" providerId="ADAL" clId="{148D9450-1408-47EA-B0F3-832446EB3886}" dt="2020-09-24T13:36:20.505" v="1501"/>
          <ac:inkMkLst>
            <pc:docMk/>
            <pc:sldMk cId="2243657585" sldId="362"/>
            <ac:inkMk id="42" creationId="{CF2F7AA7-B658-47E5-BB57-26051CF8D744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44" creationId="{9E5FE591-CCC0-43BB-B909-E796BC4AB15A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45" creationId="{E19C7A6E-9D1B-4F2B-9F05-591C600BD2B7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46" creationId="{523AD057-A802-4A16-923F-F05F38E9861C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47" creationId="{4A24728D-6EC9-4F4A-8117-6E00AA1BC078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48" creationId="{4E688CA7-3E12-43A2-87A2-979E3DC46EA1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49" creationId="{A7F6BC9C-5353-4A33-8BA7-A7D8024A181C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50" creationId="{0B19AB39-B755-44C8-93AD-E50D8950C094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51" creationId="{00FAE549-2A45-4639-B643-ADFDB8E0990A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52" creationId="{33353A8B-188C-4BA7-B2A9-7D17910C4F46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53" creationId="{9A46B3F1-A770-4C64-B88E-74E9333F3DA2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54" creationId="{DA3A9398-791C-4D57-ADE1-5BBB86954F17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55" creationId="{063886AB-CB79-47C8-8F7B-6BDFE751D878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56" creationId="{B61FD678-B3FE-4A22-8B9D-C7211D116BB9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57" creationId="{7CAA8632-C29A-4911-9508-BD31E0D6B34F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59" creationId="{822F172F-A40B-4886-B2D0-A4C0274723AC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60" creationId="{EF08FE0C-740C-4CFC-AF22-0C06E653842C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61" creationId="{5A7C2CB4-F59D-4DC4-8B49-76ED8713B2FA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62" creationId="{1991DC77-2110-4F95-9A3D-1861EF476F4B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63" creationId="{7078BE11-4050-4B93-B9A5-9040DBCAD2FF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64" creationId="{B1D0DB56-0C93-4B92-9F36-6452D4C240C7}"/>
          </ac:inkMkLst>
        </pc:inkChg>
        <pc:inkChg chg="add mod">
          <ac:chgData name="Lavoie Stéphanie" userId="03bcf5a2-8418-45e3-87eb-159b607e2fdb" providerId="ADAL" clId="{148D9450-1408-47EA-B0F3-832446EB3886}" dt="2020-09-24T13:36:34.134" v="1524"/>
          <ac:inkMkLst>
            <pc:docMk/>
            <pc:sldMk cId="2243657585" sldId="362"/>
            <ac:inkMk id="65" creationId="{B5E4B522-8116-4BC8-A94E-3BC4EED510BB}"/>
          </ac:inkMkLst>
        </pc:inkChg>
        <pc:inkChg chg="add mod">
          <ac:chgData name="Lavoie Stéphanie" userId="03bcf5a2-8418-45e3-87eb-159b607e2fdb" providerId="ADAL" clId="{148D9450-1408-47EA-B0F3-832446EB3886}" dt="2020-09-24T13:36:50.340" v="1526"/>
          <ac:inkMkLst>
            <pc:docMk/>
            <pc:sldMk cId="2243657585" sldId="362"/>
            <ac:inkMk id="67" creationId="{03E0FBB0-EC86-488A-B7F1-880E155A4DEB}"/>
          </ac:inkMkLst>
        </pc:inkChg>
        <pc:inkChg chg="add mod">
          <ac:chgData name="Lavoie Stéphanie" userId="03bcf5a2-8418-45e3-87eb-159b607e2fdb" providerId="ADAL" clId="{148D9450-1408-47EA-B0F3-832446EB3886}" dt="2020-09-24T13:36:57.643" v="1541"/>
          <ac:inkMkLst>
            <pc:docMk/>
            <pc:sldMk cId="2243657585" sldId="362"/>
            <ac:inkMk id="69" creationId="{319BD9BD-9856-4B6B-BAA4-B38257CA9B42}"/>
          </ac:inkMkLst>
        </pc:inkChg>
        <pc:inkChg chg="add mod">
          <ac:chgData name="Lavoie Stéphanie" userId="03bcf5a2-8418-45e3-87eb-159b607e2fdb" providerId="ADAL" clId="{148D9450-1408-47EA-B0F3-832446EB3886}" dt="2020-09-24T13:36:57.643" v="1541"/>
          <ac:inkMkLst>
            <pc:docMk/>
            <pc:sldMk cId="2243657585" sldId="362"/>
            <ac:inkMk id="70" creationId="{4F127D34-F4C8-47DE-BFDA-992596B0E6C2}"/>
          </ac:inkMkLst>
        </pc:inkChg>
        <pc:inkChg chg="add mod">
          <ac:chgData name="Lavoie Stéphanie" userId="03bcf5a2-8418-45e3-87eb-159b607e2fdb" providerId="ADAL" clId="{148D9450-1408-47EA-B0F3-832446EB3886}" dt="2020-09-24T13:36:57.643" v="1541"/>
          <ac:inkMkLst>
            <pc:docMk/>
            <pc:sldMk cId="2243657585" sldId="362"/>
            <ac:inkMk id="71" creationId="{49E0B55F-3AD9-4417-A00C-2E9D66D5C875}"/>
          </ac:inkMkLst>
        </pc:inkChg>
        <pc:inkChg chg="add mod">
          <ac:chgData name="Lavoie Stéphanie" userId="03bcf5a2-8418-45e3-87eb-159b607e2fdb" providerId="ADAL" clId="{148D9450-1408-47EA-B0F3-832446EB3886}" dt="2020-09-24T13:36:57.643" v="1541"/>
          <ac:inkMkLst>
            <pc:docMk/>
            <pc:sldMk cId="2243657585" sldId="362"/>
            <ac:inkMk id="72" creationId="{753DBC87-42A9-45BB-9768-39599D78864B}"/>
          </ac:inkMkLst>
        </pc:inkChg>
        <pc:inkChg chg="add mod">
          <ac:chgData name="Lavoie Stéphanie" userId="03bcf5a2-8418-45e3-87eb-159b607e2fdb" providerId="ADAL" clId="{148D9450-1408-47EA-B0F3-832446EB3886}" dt="2020-09-24T13:36:57.643" v="1541"/>
          <ac:inkMkLst>
            <pc:docMk/>
            <pc:sldMk cId="2243657585" sldId="362"/>
            <ac:inkMk id="73" creationId="{24A42396-CB8F-4FD7-8930-A261AD378AA8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74" creationId="{006965B8-6E74-4FFE-A1D0-327B1D9A0457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75" creationId="{BB1D304E-E4F1-45FE-9A06-6FDC5F44EE28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76" creationId="{6E77E359-8CED-4FB4-9B3B-D392FEAD56F0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77" creationId="{3633E771-CAAE-4ED9-AAF2-730803F98303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78" creationId="{33D2124D-07F2-4882-8165-A470D4AE1BE9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79" creationId="{C5A401D5-928E-4566-855E-9A1FE7854617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80" creationId="{817AFBC5-EE97-4AAB-BB03-D4EFDBBDF4CE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81" creationId="{03926C72-EF49-4F13-B8AD-E71844ECDB90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82" creationId="{76DCAF44-CAC5-4B60-8709-EA1DBC303ECF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85" creationId="{791C9171-705A-4946-A6D0-C0C91313ACF4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86" creationId="{6B0E2043-CF5C-4E0E-A6A5-AB709070EDF6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87" creationId="{3DFB71B3-A9FF-487D-9800-CE50874B46BF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88" creationId="{40A347F3-C73F-4A86-AF73-1F4832564054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89" creationId="{F9AB8CC9-EB1C-434C-AD37-6DB4CED2CFB1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90" creationId="{8E366C99-A143-4379-A652-4E78FDAA07D1}"/>
          </ac:inkMkLst>
        </pc:inkChg>
        <pc:inkChg chg="add mod">
          <ac:chgData name="Lavoie Stéphanie" userId="03bcf5a2-8418-45e3-87eb-159b607e2fdb" providerId="ADAL" clId="{148D9450-1408-47EA-B0F3-832446EB3886}" dt="2020-09-24T13:37:01.761" v="1549"/>
          <ac:inkMkLst>
            <pc:docMk/>
            <pc:sldMk cId="2243657585" sldId="362"/>
            <ac:inkMk id="91" creationId="{B296D9E4-6E35-41AF-BCF0-2C221E46F49F}"/>
          </ac:inkMkLst>
        </pc:inkChg>
        <pc:inkChg chg="add">
          <ac:chgData name="Lavoie Stéphanie" userId="03bcf5a2-8418-45e3-87eb-159b607e2fdb" providerId="ADAL" clId="{148D9450-1408-47EA-B0F3-832446EB3886}" dt="2020-09-24T13:37:08.912" v="1550" actId="9405"/>
          <ac:inkMkLst>
            <pc:docMk/>
            <pc:sldMk cId="2243657585" sldId="362"/>
            <ac:inkMk id="93" creationId="{BFD6F5B5-2B37-4002-990B-44C8A2269479}"/>
          </ac:inkMkLst>
        </pc:inkChg>
        <pc:inkChg chg="add">
          <ac:chgData name="Lavoie Stéphanie" userId="03bcf5a2-8418-45e3-87eb-159b607e2fdb" providerId="ADAL" clId="{148D9450-1408-47EA-B0F3-832446EB3886}" dt="2020-09-24T13:37:10.096" v="1551" actId="9405"/>
          <ac:inkMkLst>
            <pc:docMk/>
            <pc:sldMk cId="2243657585" sldId="362"/>
            <ac:inkMk id="94" creationId="{928D8893-EE59-4236-8FE7-B859F498175B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9:45:03.704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2 250 8290,'0'-1'96,"-1"0"0,1 1-1,0-1 1,0 0 0,0 0 0,-1 0 0,1 0 0,0 0 0,0 0-1,0 0 1,1 1 0,-1-1 0,0 0 0,0 0 0,0 0 0,1 0-1,-1 0 1,0 1 0,1-1 0,-1 0 0,1 0 0,-1 0 0,1 1 0,-1-1-1,1 0 1,-1 1 0,1-1 0,0 0 0,-1 1 0,1-1 0,0 1-1,0-1 1,-1 1 0,1 0-96,33-15 348,-30 14-301,82-25-1203,67-10 1156,33-8-3561,-136 27 4089,-2-2 0,2-3-528,5-2 2546,-47 21-2486,0 0-1,0 0 1,0 0 0,0 1 0,0 0-1,1 1 1,-1 0 0,1 0 0,-1 1-1,1 0 1,-1 0 0,1 1 0,-1 0-1,1 0 1,-1 1 0,0 1 0,0-1-1,0 1 1,0 0 0,0 1 0,-1 0-1,1 0 1,-1 1 0,0 0 0,5 4-60,-1 2 4,1 0 1,-2 0-1,0 1 1,0 0-1,-1 1 1,0 0-1,-1 1 1,-1 0-1,0 0-4,12 32-64,-1 0 0,0 9 64,-18-52-6,9 15-1518,-10-31-491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9:5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208 289 3313,'-4'-2'320,"1"0"-1,0-1 1,-1 1 0,1-1 0,1 0 0,-1 0 0,0 0-1,1 0 1,-3-3-320,3 3 39,1 0-1,-1 1 1,0 0 0,0-1-1,0 1 1,0 0-1,0 0 1,-1 0-1,1 0 1,-1 1 0,1-1-1,-1 1 1,0-1-1,1 1 1,-1 0-1,0 0 1,0 0-1,0 0-38,-4 0 93,-1 0 278,0 0 0,0-1-1,0 0 1,0-1 0,-5-2-371,10 4 96,1-1 1,-1 0 0,0 1 0,1-1 0,-1 0 0,1-1-1,0 1 1,-1 0 0,1-1 0,0 1 0,0-1 0,1 0-1,-1 1 1,1-1 0,-1 0 0,0-2-97,-4-16 142,0 0 0,1 0 0,1 0 1,0-8-143,-4-24 452,8 53-449,0 0-1,0 0 0,-1 0 1,1 0-1,0 0 0,0 0 1,0 0-1,0 0 0,0 0 1,0 0-1,0 0 0,0-1 1,0 1-1,0 0 0,0 0 1,0 0-1,0 0 0,0 0 1,0 0-1,0 0 0,1 0 1,-1 0-1,0 0 0,0 0 1,0-1-1,0 1 0,0 0 1,0 0-1,0 0 0,0 0 1,0 0-1,0 0 0,0 0 1,0 0-1,0 0 0,0 0 1,0 0-1,0 0 0,1 0 1,-1 0-1,0 0 0,0 0 1,0 0-1,0 0 0,0 0 1,0 0-1,0 0 0,0 0 1,0 0-1,0 0 0,1 0 1,-1 0-1,0 0 0,0 0 1,0 0-1,0 0 0,0 0 1,0 0-1,0 0 0,0 0 1,0 0-1,0 0 0,0 0 1,1 0-1,-1 0-2,9 6-3,11 11-56,23 25 56,-19-19 15,0 1 0,-2 1 0,2 5-12,-10-10 61,-1 0 1,0 1-1,-2 0 1,7 19-62,31 96 200,-22-58-163,2-7-3,12 17-34,-18-41 34,-1 1 0,-3 1 1,-2 1-1,-1 5-34,-11-32 62,-2 1 1,0 9-63,-1-12 65,-2-21-62,0 0-1,0 0 0,0-1 0,0 1 1,0 0-1,0 0 0,0 0 1,0 0-1,1 0 0,-1 0 0,0 0 1,0 0-1,0 0 0,0 0 1,0 0-1,0 0 0,0 0 0,1 0 1,-1 0-1,0 0 0,0 0 0,0 0 1,0 0-1,0 0 0,0 0 1,1 0-1,-1 0 0,0 0 0,0 0 1,0 0-1,0 0 0,0 0 1,0 0-1,0 0 0,1 0 0,-1 0 1,0 0-1,0 0 0,0 0 1,0 0-1,0 0 0,0 1 0,0-1 1,0 0-1,0 0 0,1 0 0,-1 0 1,0 0-1,0 0 0,0 0 1,0 1-1,0-1 0,0 0 0,0 0 1,0 0-1,0 0-2,9-17 127,-4 7-78,60-97 7,-58 93-46,0-1 0,-1-1-1,-1 1 1,0-1 0,-1 0-1,-1 0 1,0-1 0,-1-3-10,-1 7-1,0 1 0,1-1 1,1 1-1,0 0 1,1 0-1,0 0 1,0 1-1,2-1 1,-1 1-1,4-5 1,2 0-14,1 0-1,1 1 1,0 1-1,14-13 15,-23 23-6,0 1 0,0 0 1,0 0-1,1 0 0,-1 0 0,0 1 0,1 0 0,0 0 0,0 0 0,0 0 0,0 1 0,0-1 0,0 1 0,0 1 0,0-1 0,0 1 0,0 0 1,0 0-1,1 0 0,-1 1 0,0 0 6,5 2-9,-1 0 1,0 1-1,-1 0 1,1 1-1,-1 0 1,1 0-1,-2 1 1,1-1-1,-1 2 1,1-1-1,-2 1 0,1 1 1,-1-1-1,3 5 9,2 3-4,-1 1-1,-1 0 0,-1 0 1,0 1-1,-1 0 0,-1 0 1,2 7 4,1 16 21,-2 0 1,-2 1 0,-2-1 0,-1 1 0,-2 0-1,-3 15-21,3-53 14,0 1-1,0 0 1,-1 0-1,1-1 0,-1 1 1,0-1-1,0 1 0,0 0 1,0-1-1,-1 0 1,0 1-1,1-1 0,-1 0 1,0 0-1,-1 0 0,1 0 1,-1 0-1,1 0 1,-1-1-1,0 1 0,0-1 1,0 0-1,0 0 1,0 0-1,0 0 0,-1 0 1,1-1-1,-2 1-13,-67 32 112,-1-3 0,-39 10-112,107-39 11,1-1 0,-1 0 0,1 0 0,-1 0 0,0-1 0,1 1 0,-1-1 0,0 0 0,0-1 0,1 1 0,-1-1 0,1 0-1,-1 0 1,0 0 0,1-1 0,0 1 0,-1-1 0,1 0 0,0-1 0,-2 0-11,2-1 15,0 1-1,0-1 1,0 0-1,1 0 1,-1 0 0,1-1-1,0 1 1,0-1-1,1 0 1,0 0-1,-1 0 1,1 0 0,1 0-1,-1 0 1,1 0-1,0-1 1,0-4-15,0-1 0,1-1 1,0 0-1,1 0 1,0 0-1,1 1 1,0-1-1,1 1 1,0-1-1,1 0 0,-2 6-8,0 0 1,0 1-1,0-1 0,1 0 0,0 1 0,0 0 0,1-1 0,0 1 0,-1 0 0,2 1 0,-1-1 0,0 1 0,1 0 0,0 0 0,0 0 0,0 1 0,0 0 0,2-1 8,-1 3-9,-1 0-1,1 1 1,-1 0 0,1 0-1,-1 0 1,1 1 0,-1-1-1,1 1 1,-1 1-1,1-1 1,-1 1 0,0 0-1,0 0 1,2 1 9,13 4-14,20 4 0,1-2 0,-1-2-1,1-2 1,1-1 0,35-2 14,-3-5 7,0-3 1,58-12-8,-117 16 8,0-1 1,0-1-1,-1 0 1,1-1-1,-1-1 0,0 0 1,0-1-1,-1 0 1,9-7-9,-16 9 9,0 0 1,0-1 0,0 1-1,0-2 1,-1 1 0,0 0-1,0-1 1,-1 0-1,0 0 1,0-1 0,0 1-1,-1-1 1,-1 0 0,1 1-1,-1-1 1,0 0 0,-1-1-1,1-3-9,0-12 21,-1 0 0,-2 0 1,0-1-1,-1 1 0,-1 0 0,-3-6-21,2 11 5,-1 1 0,-1-1-1,0 1 1,-2 0 0,0 1 0,-1 0 0,0 0 0,-4-3-5,9 15-4,0-1 1,0 1 0,-1 0-1,0 0 1,0 0 0,0 1 0,0 0-1,-5-3 4,8 6-4,-1-1 0,1 1-1,0 0 1,0 1-1,-1-1 1,1 0 0,-1 1-1,1-1 1,-1 1-1,1 0 1,0 0 0,-1 0-1,1 0 1,-1 0-1,1 0 1,-1 1 0,1-1-1,-1 1 1,1 0 0,0 0-1,-1-1 1,1 2-1,0-1 1,0 0 0,-1 1 4,-3 3-12,0-1 1,1 1-1,0 0 1,0 1-1,1-1 1,-1 1-1,1 0 1,0 0-1,1 0 1,0 0 0,0 1-1,0 0 1,1-1-1,-1 1 1,1 2 11,-3 10-22,2 1 0,-1-1 1,2 1-1,0 18 22,3 8-9,1 0 0,3 0 0,1-1 1,2 1-1,10 26 9,-16-67-3,0 0 1,0 0-1,1 0 1,-1 0-1,1-1 1,0 1-1,0-1 1,1 0-1,-1 0 1,1 0-1,0 0 1,0-1-1,0 1 1,1-1-1,-1 0 1,1-1-1,-1 1 1,1-1-1,0 0 1,0 0-1,0 0 1,0-1-1,1 1 1,-1-1-1,3 0 3,3 0 3,1 1 0,-1-2 0,1 1-1,-1-2 1,1 0 0,-1 0 0,0-1 0,1 0-1,-1-1 1,0 0 0,7-3-3,-14 4 7,0 0 0,1 0-1,-1-1 1,0 1 0,0-1 0,-1 0 0,1 0 0,0 0 0,-1 0-1,0-1 1,0 1 0,0-1 0,0 0 0,-1 0 0,1 0 0,-1 0-1,0-1 1,0 1 0,0-1-7,-1-1 12,0 1-1,0 0 1,0-1 0,0 0 0,-1 1-1,0-1 1,0 1 0,-1-1-1,0 1 1,0-1 0,0 1-1,0-1 1,-1 1 0,0 0 0,0-1-1,-1 1-11,-3-6 14,0 0 0,-1 0 0,0 0-1,-1 1 1,0 0 0,-1 1 0,0 0 0,-1 0 0,0 1-1,-8-6-13,-11-5 14,-1 1 0,-1 1 0,-10-3-14,40 20-2,1 0 0,0 0 0,0 0 0,0 0 0,-1 0 0,1 0 0,0 0-1,0 0 1,0 0 0,-1 0 0,1 0 0,0 0 0,0 0 0,0 0 0,0 0 0,-1-1 0,1 1-1,0 0 1,0 0 0,0 0 0,0 0 0,0 0 0,-1-1 0,1 1 0,0 0 0,0 0 0,0 0-1,0-1 1,0 1 0,0 0 0,0 0 0,0 0 0,0 0 0,0-1 0,0 1 0,0 0 0,0 0-1,0-1 1,0 1 0,0 0 0,0 0 0,0 0 2,10-4-68,32 0-17,-19 2 58,31-9 0,-1-2 1,43-18 26,-50 16-8,0 1 0,1 2 0,32-3 8,-65 14-6,-1 1 0,0 0 0,1 0 0,-1 1 0,1 1 0,-1 0 0,0 1 0,0 1 0,0 0 0,0 0 0,-1 1 0,0 1 0,0 0 0,0 1 0,-1 0 0,5 4 6,2 3-8,-1 1-1,-1 1 1,0 1-1,-1 0 1,-1 0-1,-1 2 1,0 0-1,-1 0 1,0 3 8,11 27 12,-2 1-1,15 52-11,-14-38 32,-21-61-29,0 3 9,1-1 1,0 0 0,0 0 0,0-1 0,1 1 0,-1 0-1,1-1 1,0 1 0,4 3-13,-7-8 4,1 0-1,-1 1 0,1-1 1,-1 0-1,0 1 0,1-1 1,-1 0-1,1 1 0,-1-1 1,1 0-1,0 0 0,-1 0 1,1 1-1,-1-1 0,1 0 1,-1 0-1,1 0 0,-1 0 1,1 0-1,0 0 0,-1 0 1,1 0-1,-1 0 0,1-1 1,-1 1-1,1 0 0,-1 0 1,1 0-1,-1-1 0,1 1 0,-1 0 1,1 0-1,-1-1 0,1 1 1,-1-1-1,1 1 0,-1 0 1,0-1-1,1 1 0,-1-1 1,0 1-1,1-1 0,-1 1 1,0-1-1,0 1 0,1-1 1,-1 1-1,0-1 0,0 1 1,0-1-4,9-32 103,-7 18-78,-2 0 1,0-1-1,-1 1 0,0 0 1,-1-1-1,-1 1 1,-1-1-26,-10-37 66,-9-18-66,0 0 29,17 53-28,-2-7 10,2 0-1,-3-21-10,8 40-7,0 0-1,0 1 1,1-1-1,0 0 1,0 1-1,1-1 0,-1 0 1,1 1-1,1-1 1,-1 1-1,1-1 1,0 1-1,0-1 1,0 1-1,1-1 8,-2 6-1,-1 0 0,0 0-1,0 0 1,0-1 0,0 1-1,0 0 1,0 0 0,0 0-1,0 0 1,1 0 0,-1 0-1,0 0 1,0 0 0,0 0-1,0 0 1,0 0 0,0 0-1,1 0 1,-1 0 0,0 0-1,0 0 1,0 0 0,0 0-1,0 0 1,1 0 0,-1 0-1,0 0 1,0 0 0,0 0-1,0 0 1,0 0 0,0 0-1,1 0 1,-1 0 0,0 0-1,0 0 1,0 0 0,0 0-1,0 1 1,0-1 0,0 0-1,0 0 1,1 0 0,-1 0-1,0 0 1,0 0 0,0 0-1,0 1 1,0-1-1,0 0 1,0 0 0,0 0-1,0 0 1,0 0 0,0 1-1,0-1 1,0 0 0,0 0-1,0 0 1,0 0 0,0 0-1,0 0 1,0 1 0,0-1-1,0 0 1,0 0 1,2 17-66,-2-6 63,-1 62 11,-4 17-8,3-64-1,1 1 0,1-1 0,1 0 0,1 0 0,5 18 1,-5-34 2,0-1 0,1 0 0,0 0 0,1-1 0,-1 1-1,2-1 1,-1 1 0,1-1 0,1-1 0,-1 1 0,1-1-1,0 0 1,1 0 0,0-1 0,0 0 0,0 0 0,4 2-2,-1-2 6,1-1 1,-1 0-1,1 0 1,0-1-1,0 0 1,0-1-1,0 0 1,1-1-1,-1-1 1,1 0-1,-1 0 1,10-1-7,16-3 30,0-1-1,0-2 1,11-4-30,-7 2 6,-21 4 10,-1 0 0,1-1 0,-1-1 0,-1-1 0,1-1-1,-1-1 1,0 0 0,0-2-16,-10 6 9,0-1 0,-1 0 1,0 0-1,0 0 0,-1-1 0,0 0 0,0-1 0,0 1 0,-1-1 0,0 0 0,-1 0 0,0-1 0,0 1 0,-1-1 0,0 0 1,0 0-1,-1 0 0,1-4-9,-2 1 17,0-1 1,0 1-1,-1-1 1,-1 1 0,0-1-1,-1 1 1,0 0-1,0 0 1,-2-2-18,-8-21 40,-1 0-1,-7-12-39,-11-27-5,26 54-72,5 20 75,0 0 0,0 0-1,1 0 1,-1 0 0,0 0-1,0 0 1,1 0-1,-1-1 1,0 1 0,0 0-1,0 0 1,1 0 0,-1 0-1,0 0 1,0 0-1,1 0 1,-1 0 0,0 0-1,0 1 1,0-1 0,1 0-1,-1 0 1,0 0-1,0 0 1,1 0 0,-1 0-1,0 0 1,0 0 0,0 1-1,0-1 1,1 0-1,-1 0 1,0 0 0,0 0-1,0 1 1,0-1 0,0 0-1,1 0 1,-1 0-1,0 1 3,27 30-137,-23-27 132,27 30-10,2-2-1,1-1 1,2-2-1,25 16 16,-9-7-9,-2 2-1,0 5 10,-41-36 9,0 0-1,0 1 1,-2 0-1,1 0 1,-1 1 0,2 5-9,-7-13 4,-1 0-1,1 1 1,-1-1 0,0 1 0,0-1 0,0 1 0,-1-1 0,1 1 0,-1-1 0,0 1 0,0 2-4,0-3 1,-1-1 1,1 0 0,-1 0-1,0 0 1,1 0 0,-1 0 0,0 0-1,0 0 1,-1 0 0,1 0 0,0 0-1,0-1 1,-1 1 0,1 0 0,-1-1-1,0 1 1,1-1 0,-1 0 0,0 1-1,0-1-1,-6 4 15,-1-1 0,1 0-1,-1-1 1,0 0-1,0 0 1,0 0 0,0-2-1,0 1 1,-5 0-15,-3-1 24,0 0 0,0-1 0,0-1 0,-12-2-24,26 2 0,-1 1 0,1-1 0,0 0 0,0 0 0,0-1 0,0 1-1,0-1 1,0 1 0,0-1 0,0 0 0,1 0 0,-1 0 0,0 0-1,1-1 1,0 1 0,0-1 0,0 1 0,0-1 0,0 0 0,0 0-1,1 0 1,-1 0 0,1 0 0,0 0 0,0 0 0,0 0 0,0-1-1,0 1 1,1 0 0,0-1 0,-1 1 0,1 0 0,1-1-1,-1 1 1,0 0 0,1-1 0,0 1 0,-1 0 0,1 0 0,1-1-1,-1 1 1,0 0 0,1 0 0,-1 0 0,1 1 0,1-2 0,0 1-8,-1 0-1,1 0 1,0 1 0,0 0 0,0-1 0,0 1 0,1 0 0,-1 0-1,1 1 1,-1-1 0,1 1 0,0 0 0,-1 0 0,1 0 0,3 0 8,11-2-18,-1 2 0,1 0 0,0 0 18,10 1-7,14-1-622,0 1-1,0 3 1,0 1-1,33 9 630,-52-6-2227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9:5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765 376 48,'7'-37'179,"-5"25"-213,0 1 0,-1 0 1,0-1-1,0 1 0,-2-11 34,1 19 137,-1 0 0,1-1 0,-1 1-1,0 0 1,0 0 0,0 0-1,-1 0 1,1 0 0,-1 0-1,0 0 1,0 0 0,0 1 0,0-1-1,0 1 1,0-1 0,-1 1-1,1 0 1,-1 0 0,0 0 0,1 0-1,-1 0 1,-2 0-137,-8-6 952,1-1 1,0 0-1,0-1 1,1 0-1,0-1 1,0 0-1,-6-10-952,-23-24 777,32 38-751,-1 1 0,1-1-1,-1 1 1,0 1-1,-1 0 1,1 0 0,-1 1-1,0 0 1,0 0 0,0 1-1,0 1 1,-1 0 0,0 0-1,1 1 1,-1 0 0,1 1-1,-9 1-25,-1 0-3,0 1 0,0 1 0,-1 1 0,2 0 0,-1 2 0,1 0 0,-1 1 0,-12 8 3,19-8-2,1 0-1,0 1 1,0 0-1,1 0 1,0 2-1,0-1 1,1 1-1,0 1 1,1 0-1,0 0 1,1 1-1,0 1 3,-4 9-15,1 0 0,1 1 0,1 0 0,1 0 0,1 1 0,-2 13 15,3-9-5,1-1 1,1 1-1,2 1 0,1-1 0,1 12 5,1-25 24,1 0 1,0 0-1,1 0 1,0 0-1,2-1 1,0 1-1,0-1 0,1 0 1,1-1-1,7 13-24,-6-14 16,0-1 0,1 1 0,0-1 0,1-1 0,0 0 0,1 0-1,0-1 1,0 0 0,1-1 0,0 0 0,0-1 0,5 2-16,-8-5 21,0-1 1,1 0 0,-1-1 0,1 1 0,-1-2-1,1 1 1,0-2 0,0 1 0,-1-1 0,1 0 0,0-1-1,0-1 1,-1 1 0,1-1 0,-1-1 0,1 0-1,-1 0 1,3-2-22,0-1 32,-1 1-1,0-1 1,0-1 0,-1 0-1,1 0 1,-2-1 0,1-1-1,-1 1 1,0-2-1,-1 1 1,0-1 0,-1 0-1,0-1 1,-1 1 0,1-2-1,-2 1 1,4-9-32,-5 6 35,0 0 0,0 0-1,-2-1 1,1 1 0,-2-1 0,0 1 0,-1-1 0,0 1-1,-1-1 1,-1 1 0,0-1 0,-1 1 0,0 0 0,-2 0-1,0-2-34,-1 0 46,4 7-22,-1 1 0,0 0 0,0 0-1,-1 0 1,0 0 0,-1 1-1,-4-7-23,9 14 0,0 0-1,0 0 0,0 0 0,0 0 0,0-1 1,0 1-1,-1 0 0,1 0 0,0 0 0,0 0 0,0 0 1,0 0-1,0 0 0,0 0 0,0-1 0,0 1 1,0 0-1,0 0 0,-1 0 0,1 0 0,0 0 1,0 0-1,0 0 0,0 0 0,0 0 0,0 0 0,-1 0 1,1 0-1,0 0 0,0 0 0,0 0 0,0 0 1,0 0-1,0 0 0,-1 0 0,1 0 0,0 0 1,0 0-1,0 0 0,0 0 0,0 0 0,0 0 0,0 0 1,-1 0-1,1 0 0,0 0 0,0 1 0,0-1 1,0 0-1,0 0 0,0 0 0,0 0 0,0 0 1,0 0-1,-1 0 0,1 0 0,0 1 0,0-1 0,0 0 1,0 0-1,0 0 0,0 0 0,0 0 0,0 1 1,1 8-3294,0-5-148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9:5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5 3601,'0'-1'146,"1"1"1,0-1-1,0 1 1,0-1-1,0 1 1,0 0-1,0-1 0,0 1 1,0 0-1,0 0 1,0-1-1,0 1 1,0 0-1,0 0 1,0 0-1,0 0 1,0 0-1,0 1 1,0-1-1,0 0 1,0 0-1,0 1 0,0-1-146,30 13-549,-23-9 800,-2-1-253,4 1-4,-1 1 0,1 0-1,-1 1 1,8 6 6,-14-9 0,0 0 1,0 0-1,0 0 1,0 0-1,0 1 1,-1-1-1,1 1 0,-1-1 1,0 1-1,0 0 1,-1 0-1,1 0 0,-1 0 1,1 0-1,-1 0 1,0 3-1,-1-1 17,0 1 1,0-1 0,0 0-1,-1 0 1,0 0-1,0 0 1,0 0 0,-1 0-1,0 0 1,0 0 0,-1 0-1,0-1 1,0 1-1,0-1 1,0 0 0,-1 0-1,0 0 1,-3 3-18,-12 12 105,0-2 0,-1-1 0,-21 14-105,14-10 45,3-2-45,-14 12-282,-1-3 0,-1-1-1,-19 9 283,26-23-1316,12-12-168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0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92 2777,'-7'-9'1060,"1"0"1,0-1 0,1 1-1,-3-8-1060,2 5 51,5 10-99,-1 0 1,1 1 0,0-1 0,-1 0 0,0 1 0,1-1 0,-1 1 0,0-1 0,0 1-1,0 0 1,0-1 0,0 1 0,0 0 0,0 1 0,0-1 0,0 0 0,0 0 0,-1 1-1,1 0 1,0-1 0,0 1 0,-1 0 0,1 0 0,0 0 0,-1 0 0,1 1 47,-11 0-17,1 1 0,0 0 1,0 1-1,-4 1 17,11-3 38,-40 13 987,1 1 0,-31 16-1025,52-20 336,0 1 1,1 1-1,0 1 1,1 1 0,-12 11-337,27-21 23,0 1 1,1 0 0,0 0 0,0 0 0,0 1-1,0 0 1,1 0 0,0 0 0,1 0 0,0 0-1,0 1 1,0 0 0,1-1 0,0 1-1,1 0-23,0 3-3,0 0 0,1 0 0,0-1 0,0 1 0,2 0 0,-1 0 0,1-1 0,1 1 0,0-1-1,2 6 4,2 2 11,1-1 0,1 0 0,0 0-1,2-1 1,-1 0 0,2 0 0,0-2-1,1 1 1,1-2 0,0 0 0,0 0-1,6 2-10,-13-10 52,1 0 0,1 0 0,-1-1 0,1 0 0,0-1 0,0 1-1,0-2 1,0 1 0,0-2 0,1 1 0,-1-1 0,4 0-52,0-1 58,1-1 0,0 0 0,-1-1 1,1 0-1,-1-1 0,1-1 0,-1 0 0,1-1-58,17-9 71,-1-1-1,0-1 1,-2-2-1,0 0 1,0-2-1,12-14-70,-28 24 21,5-4 12,0-1 0,0 0 0,-2-2 0,9-10-33,-21 22 18,1 1 0,-1 0 1,-1-1-1,1 1 0,-1-1 0,0 0 1,0 0-1,0 0 0,0 0 0,-1 0 0,0 0 1,0 0-1,-1 0 0,1-1 0,-1 1 1,0 0-1,0 0 0,-1-1 0,0 1 0,0 0 1,0 0-1,-1-2-18,-3-4 48,0 1 1,0 0-1,-1 0 1,-1 1-1,0-1 1,0 1-1,0 1 1,-1-1-1,-1 2 1,1-1-1,-1 1 1,-1 0-1,-3-2-48,-2 0-3,-1 0-1,-1 0 0,0 1 0,0 2 0,0-1 1,-1 2-1,1 0 0,-4 1 4,18 3-96,-2 0-175,0 0 0,0 0 0,-1 0 0,1 1 0,0 0 0,0 0 0,-1 0-1,1 1 1,0-1 0,0 1 0,-3 1 271,1 5-2957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0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9802,'-56'59'1575,"53"-57"-1451,0 0-1,0 0 0,0 0 1,-1-1-1,1 1 1,0-1-1,-2 1-123,4-2 14,0 0 1,0 0-1,0 0 0,0 1 1,0-1-1,1 0 0,-1 1 1,0-1-1,0 0 0,0 1 1,0-1-1,1 1 0,-1-1 1,0 1-1,1 0 0,-1-1 1,0 1-1,1 0 0,-1-1 1,0 1-1,1 0 0,0 0 1,-1-1-1,1 1 0,-1 0 0,1 0 1,0 0-1,-1 0 0,1 0 1,0-1-1,0 1 0,0 0 1,0 0-1,0 1-14,3 32-121,5 22 121,-3-27-89,-1-1-1,0 25 90,-6-24-39,-4 25 39,3-34 2,1 0 0,1 1-1,0-1 1,3 16-2,-2-33 0,0 0 0,1 0-1,0-1 1,-1 1 0,1 0 0,0-1-1,0 1 1,1-1 0,-1 1 0,0-1-1,1 0 1,0 1 0,-1-1 0,1 0-1,0 0 1,0 0 0,0 0 0,2 0 0,2 2-230,1 0 1,0 0 0,0-1-1,0-1 1,7 3 229,3 1-957,15 7-1577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0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87 575 2745,'-4'-24'6470,"4"23"-6330,-1-1 0,0 0 0,1 0 0,0 0 0,-1 0 0,1 0 0,0 1 0,0-1 0,0 0 1,0 0-1,0 0 0,1 0 0,-1 0 0,0 0 0,1 1 0,0-1 0,-1 0 0,1 0 0,0 1 0,0-1 0,1-1-140,11-18 16,-1-1-1,-1 0 1,-1-1 0,1-3-16,-6 10-1,0 1 1,-2-1-1,1 0 1,-2-1 0,0 1-1,-1-1 1,3-26-7,31-164 62,-34 204-36,-1 0 1,0 0-1,0 1 1,0-1-1,0 0 0,-1 0 1,1 0-1,-1 0 1,1 0-20,0 3 4,0 0-1,0 0 1,0-1 0,-1 1 0,1 0 0,0 0 0,0 0 0,0 0 0,0 0-1,0-1 1,0 1 0,0 0 0,0 0 0,0 0 0,0 0 0,0 0 0,-1 0-1,1-1 1,0 1 0,0 0 0,0 0 0,0 0 0,0 0 0,0 0 0,-1 0-1,1 0 1,0 0 0,0 0 0,0 0 0,0 0 0,0 0 0,-1 0 0,1 0-1,0 0 1,0 0 0,0 0 0,0 0 0,0 0 0,-1 0 0,1 0 0,0 0-1,0 0 1,0 0 0,0 0 0,0 0 0,-1 0 0,1 0 0,0 0 0,0 0-1,0 1-3,-10 16 239,-4 22-135,2 0 0,-4 31-104,10-47 93,-14 40 337,14-50-367,1 1 0,1 1 0,0-1 0,1 1 1,0 0-64,-9 126 510,6-53-34,-4 0-1,-10 30-475,3-44-106,-9 17 106,37-132-99,-3 0 1,-1 0 0,0-28 98,-1 15 1,3-23 50,-2-29-51,-6 77 4,-2 0 1,-1 0-1,-2 1 0,0-1 0,-4-7-4,-30-95 16,37 129-19,0-1 0,1 1-1,-1 0 1,1-1 0,-1 1 0,1 0-1,0-1 1,0 1 0,0 0 0,0-1-1,1 1 1,-1-1 3,2-2-1,0 0 0,0 1-1,0-1 1,1 1 0,0 0-1,0-1 1,0 1 0,1 0 1,39-48 3,-39 49-2,-1 0 0,1 0 0,0 0 0,0 0 0,0 1 0,0 0 1,0 0-1,0 0 0,1 0 0,-1 1 0,1-1 0,-1 1 0,1 0 0,-1 0 1,1 1-1,0 0 0,-1 0 0,1 0 0,0 0 0,-1 0 0,3 1-1,17 0 9,-23-1-4,1 0 1,-1 0 0,1 0 0,-1 0 0,0 0 0,1 0-1,-1 0 1,0 1 0,1-1 0,-1 0 0,0 1-1,1-1 1,-1 1 0,0 0 0,0-1 0,1 1 0,-1 0-1,0 0 1,0 0 0,0 0 0,0 0 0,0 0 0,0 0-1,0 0 1,-1 0 0,1 0 0,0 0 0,-1 1 0,1-1-1,0 0 1,-1 0 0,0 1 0,1-1 0,-1 0-1,0 1 1,1-1-6,0 8 34,-1 0 0,0-1-1,0 1 1,0 0-1,-2 6-33,0 3 31,-14 120 94,8-80-141,0 48 16,8-97-52,-1-6 1,1 0-1,-1 1 0,1-1 0,0 0 0,0 1 1,1-1-1,-1 0 0,1 0 0,0 1 1,-1-1-1,1 0 0,1 0 0,-1 0 1,0 0-1,2 2 52,-3-5-31,0 0 1,1 0-1,-1 0 1,0 0 0,0 1-1,1-1 1,-1 0-1,0 0 1,0 0-1,1 0 1,-1 0-1,0 0 1,1 0-1,-1 0 1,0 0 0,0 0-1,1 0 1,-1 0-1,0 0 1,1 0-1,-1 0 1,0 0-1,0 0 1,1-1 0,-1 1-1,0 0 1,0 0-1,1 0 1,-1 0-1,0 0 1,0-1-1,1 1 1,-1 0-1,0 0 1,0-1 0,0 1-1,0 0 1,1 0-1,-1 0 1,0-1-1,0 1 1,0 0-1,0-1 1,0 1 0,0 0-1,0 0 1,0-1-1,0 1 31,12-33-1365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0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0 532 304,'56'17'184,"-53"-16"-129,1 1-1,-1 0 0,0-1 1,1 1-1,-1 1 1,0-1-1,0 0 0,1 2-54,13 7 535,-12-9-201,0 0 0,1-1 0,-1 0 0,1 0 0,-1-1 0,1 0 0,-1 1 0,1-2 1,0 1-1,-1-1 0,1 0 0,-1 0 0,0 0 0,1-1 0,-1 0 0,0 0 0,0 0 0,0-1-334,14-7 550,-1 0-1,-1-2 0,0 0 0,2-3-549,-8 6-38,24-18 185,-2-1 0,-1-2 0,1-3-147,-23 22 12,0-1 1,-1 0-1,0 0 1,0-1-1,-2 0 1,0-1-1,0 1 1,-1-1-1,-1-1 1,2-6-13,-6 14 9,0 1 0,0-1 0,-1 1 0,0-1 1,0 0-1,-1 1 0,1-1 0,-2 1 0,1 0 1,-1-1-1,0 1 0,-2-6-9,2 8 0,0-1 0,0 0 0,-1 1 0,1 0 0,-1 0 0,0 0-1,0 0 1,-1 0 0,1 0 0,-1 1 0,0 0 0,0 0 0,0 0 0,0 0 0,-1 0 0,-2 0 0,5 2-8,1 0 1,-1 1-1,0-1 0,0 1 1,1-1-1,-1 1 1,0 0-1,0 0 0,0 0 1,0 0-1,1 0 1,-1 0-1,0 1 0,0-1 1,0 0-1,1 1 1,-1 0-1,0-1 0,0 1 1,1 0-1,-1 0 1,1 0-1,-1 0 0,1 0 1,-1 0-1,1 0 1,0 0-1,-1 1 0,1-1 1,0 1-1,0-1 1,0 1-1,0 0 8,-5 7-35,0 1-1,1 0 1,1 1-1,0-1 1,-1 4 35,-4 11-16,0 0 2,1 0-1,1 1 1,1 0 0,2 0 0,1 0 0,0 1 0,2-1-1,1 5 15,0-23 2,1 1 0,-1-1 0,1 1 0,1-1 0,0 1 0,0-1 0,0 0 0,1 0 0,0 0 0,1 0 0,0 0 0,0-1 0,1 1 0,2 2-2,-2-4 12,0-1-1,1 1 1,0-1-1,0 0 0,0 0 1,0-1-1,1 0 1,-1 0-1,1-1 1,0 1-1,1-2 0,-1 1 1,0-1-1,1 0 1,-1 0-1,4-1-11,8 2 38,1-2 0,-1-1 0,1 0 0,-1-1 0,1-2 0,-1 0 0,0 0 0,0-2 0,0 0 0,-1-2 0,0 0 0,0-1 0,-1 0 0,1-2 0,-2 0 0,0-1 0,0 0 0,-1-1 0,0-1 0,-1-1 0,0 0 0,-2 0 0,4-6-38,14-22 361,7-17-361,-15 23 100,1 0 1,21-22-101,-36 49 2,1 0 0,-1 0 0,1 1 0,1 0 0,-1 1 0,2 0 0,-1 0 0,1 1 0,-1 1 0,2 0 0,4-2-2,-9 5-3,0 0 0,0 1 1,0-1-1,0 2 0,0-1 1,0 1-1,0 0 0,0 0 1,0 1-1,0 0 0,0 0 1,7 2 2,-4 1-6,0 0 1,0 0-1,-1 0 1,1 1-1,-1 1 1,-1 0-1,1 0 1,5 6 5,20 19 5,-1 1 0,-2 2 1,-1 1-1,-2 1 0,-2 2 1,18 34-6,-24-46 77,-20-25-73,0-1 1,1 1-1,-1-1 1,1 0-1,-1 1 1,1-1-1,-1 0 1,0 1 0,1-1-1,-1 0 1,1 0-1,-1 0 1,1 1-1,0-1 1,-1 0-1,1 0 1,-1 0-1,1 0 1,-1 0-1,1 0 1,0 0-5,-1 0 5,1-1 1,-1 1-1,1-1 1,0 1-1,-1-1 1,1 1-1,-1-1 0,0 1 1,1-1-1,-1 1 1,1-1-1,-1 1 1,0-1-1,1 0 1,-1 1-1,0-1 1,0 0-1,1 1 0,-1-1 1,0 0-1,0 1 1,0-1-6,2-5 5,1 0 1,-1 1 0,1-1-1,0 1 1,1 0 0,-1 0-1,1 0 1,0 0 0,4-2-6,-8 6 0,24-24-1,-14 15 2,0 0-1,-1-1 0,-1 0 0,0 0 1,0 0-1,3-8 0,-4 4 4,-1 1 0,0-1 0,0 0 0,-2-1 0,0 1 1,1-9-5,2-26 33,-1-20-33,0 2 2,-6 172-120,-1-76 109,2-1-1,1 0 0,1 0 0,3 10 10,-3-23-2,1 0 0,1-1 1,0 1-1,0-1 0,1 0 1,1 0-1,0-1 0,8 11 2,-5-9 4,1-1 1,0 0-1,1-1 0,0 0 0,1-1 0,7 5-4,-13-11 7,1-1 0,-1 0 0,1 0 0,-1 0 0,1-1 0,0 0 0,0-1 0,0 0 0,1 0 0,-1 0 0,1-1 0,-1-1 0,7 1-7,0-2 12,1 0-1,-1-1 1,0-1 0,0 0-1,0-1 1,-1 0-1,0-1 1,14-7-12,-18 7 10,0-1-1,-1 0 1,1 0-1,-1-1 1,-1 0 0,1-1-1,-1 0 1,0 0-1,-1-1 1,0 1 0,0-2-1,1-3-9,7-16 33,-1 0 0,6-21-33,-10 25-7,1 1 1,0 0 0,2 0-1,1 0 7,-12 22-3,-1-1 0,0 1-1,1 0 1,0 0-1,-1 0 1,1 0 0,0 0-1,0 1 1,0-1 0,0 1-1,0-1 1,0 1 0,1-1-1,-1 1 1,1 0 0,-1 0-1,0 0 1,1 1 0,-1-1-1,3 0 4,-2 2-4,-1-1 0,1 0 0,0 1-1,0 0 1,0 0 0,0 0 0,0 0 0,-1 0-1,1 0 1,0 1 0,-1-1 0,1 1 0,-1 0-1,0 0 1,0 0 0,1 0 0,-1 0 0,0 0 4,16 19-24,-8-9 20,0-2 0,0 1 1,9 6 3,-17-16 4,0 1 0,0 0 0,0-1 1,0 0-1,0 1 0,1-1 0,-1 0 1,0 0-1,1 0 0,-1 0 0,1-1 1,-1 1-1,1-1 0,0 1 0,-1-1 1,1 0-1,-1 0 0,1 0 0,0 0 1,-1-1-1,1 1 0,0-1-4,-2 1 3,0-1 0,-1 1 0,1 0 0,0 0 0,-1-1 0,1 1 0,0-1 0,-1 1 0,1 0 0,0-1 0,-1 0 0,1 1 0,-1-1 0,1 1 0,-1-1 0,1 0 0,-1 1 0,1-1 0,-1 0 0,0 1 0,1-1 0,-1 0 0,0 0 0,0 1 0,1-1 0,-1 0 0,0 0-3,0-1 5,0 0 0,0 0 0,-1 0 0,1 0 1,-1 1-1,1-1 0,-1 0 0,0 0 0,1 0 1,-1 1-1,-1-2-5,-3-5 12,0 0 1,-1 1 0,0 0-1,-3-3-12,6 7 0,-1-1-1,1 1 0,0 0 0,-1 1 1,0-1-1,0 1 0,0-1 1,0 1-1,0 0 0,0 1 0,0-1 1,-1 1-1,1-1 0,-3 1 1,5 1-3,0 0 0,0 0-1,0 0 1,0 0-1,-1 1 1,1-1-1,0 1 1,0-1 0,0 1-1,0 0 1,0 0-1,0 0 1,0 0 0,0 0-1,1 0 1,-1 0-1,0 1 1,1-1 0,-1 1-1,0-1 1,1 1-1,0-1 1,-1 1 0,1 0-1,0 0 1,0 0-1,0 0 1,0 0 0,0 0-1,0 2 4,-3 9-13,0 1 0,0 0 0,2 0 0,-1 0 0,2 1 0,0-1 0,1 0 0,0 1 0,1-1 0,1 3 13,4 27-9,3 0 0,8 27 9,-15-65 3,-1 0 0,1 0 0,0-1 0,1 1 0,-1 0 0,1-1 0,0 1 0,1-1 0,-1 0 0,3 3-3,-2-5 2,-1 0-1,1-1 1,-1 1-1,1-1 1,0 0-1,0 0 1,0 0 0,0 0-1,1-1 1,-1 0-1,0 1 1,1-2-1,-1 1 1,0 0 0,2-1-2,82 7 3,0-5 0,0-3 0,30-6-3,-72 2 6,1-2 1,-1-2-1,-1-3-6,-17 5 11,-2-2 0,1-2 0,-1 0-1,-1-1 1,11-8-11,-28 15 9,-1 0 0,0 0 0,0-1 0,0 1-1,-1-1 1,1-1 0,-2 1 0,1-1 0,-1 0 0,0-1-1,0 1 1,-1-1 0,0 0 0,0 0 0,-1-1-9,-2 4 2,1 0 1,-1 0 0,0 0 0,-1 0 0,1-1-1,-1 1 1,0 0 0,-1 0 0,1 0-1,-1-1 1,0 1 0,0 0 0,-1 0-1,1 0 1,-1 0 0,0 1 0,-1-1-1,1 0 1,-1 1 0,0 0 0,0-1-1,0 1 1,0 0 0,-1 1 0,-1-2-3,2 2-7,0 0 1,-1 0-1,0 0 1,1 0-1,-1 1 1,0-1-1,-1 1 1,1 0-1,0 0 1,0 1-1,-1-1 1,1 1-1,-1 0 1,0 0-1,1 1 1,-1-1-1,1 1 1,-1 0-1,0 0 1,1 1-1,-1-1 1,0 1-1,1 0 1,-1 0-1,1 1 1,-1-1-1,1 1 1,0 0-1,0 0 1,0 1-1,0-1 1,0 1-1,0 0 1,1 0-1,-1 0 1,1 0-1,0 1 1,0-1-1,0 1 1,-2 3 6,-1 4-9,1 0 0,0 1 1,1-1-1,0 1 1,1 0-1,0 0 1,1 1-1,0-1 1,1 0-1,0 1 1,1-1-1,0 0 0,1 1 1,1-1-1,0 0 1,0 1-1,2 1 9,-1-3 2,0 0-1,0 0 1,1-1-1,1 1 1,0-1-1,0 0 1,1 0-1,0 0 1,1-1-1,0 0 1,1 0-1,0-1 0,0 0 1,0 0-1,1-1 1,0 0-1,1-1 1,6 4-2,-9-7 5,0 0 0,0-1 1,0 0-1,0-1 0,0 0 0,1 0 0,-1 0 1,0-1-1,1 0 0,-1 0 0,0-1 1,1 0-1,-1 0 0,0-1 0,0 1 0,0-2 1,0 1-1,0-1 0,4-2-5,14-9 22,0 0 0,-1-2 0,-1 0 0,8-9-22,-29 24 1,88-75 55,-3-4 0,-1-5-56,-71 69 1,10-9-4,0 1-1,3 0 4,-21 18-6,-1 1 0,1 0-1,1 1 1,-1 0-1,1 0 1,-1 0 0,1 1-1,0 0 1,1 1 0,4-1 6,-9 2-5,0 1 1,0 0-1,0 0 1,0 1-1,0-1 1,0 1-1,0 0 1,0 0-1,0 0 1,0 0 0,-1 1-1,1 0 1,0 0-1,-1 0 1,1 0-1,-1 0 1,0 1-1,0-1 1,0 1 0,0 0-1,0 0 1,-1 0-1,1 0 1,-1 0-1,1 2 5,7 12-9,0 0-1,0 1 0,-2 0 1,4 12 9,-4-10-1,13 34 2,10 25 18,-27-72-15,0 1 0,1 0 0,0-1 0,0 0 1,0 0-1,1-1 0,0 1 0,2 0-4,-7-6-48,1 1 1,0-1-1,-1 0 0,1 0 0,0 0 0,0 0 0,0 0 1,0-1-1,0 1 0,0 0 0,0-1 0,0 0 0,0 1 1,0-1-1,0 0 0,0 0 0,0 0 0,1 0 0,-1 0 1,0-1-1,0 1 0,2-1 48,24-9-1179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0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9682,'2'-4'246,"2"-1"1,-1 1-1,0-1 1,1 1-1,0 0 0,0 1 1,3-3-247,-6 5 22,0 0 0,0 1 0,0-1 0,0 0 1,1 1-1,-1-1 0,0 1 0,0-1 0,1 1 1,-1 0-1,0 0 0,1-1 0,-1 1 0,1 0 1,-1 0-1,0 0 0,1 0 0,-1 1 0,0-1 1,1 0-1,-1 1 0,0-1 0,0 0 0,1 1 1,-1-1-1,0 1 0,0 0 0,0 0 0,1-1 0,-1 1 1,0 0-1,0 0 0,0 0 0,0 1-22,4 4-16,0 0-1,0 0 1,-1 1-1,0-1 1,0 1-1,-1 0 1,0 1-1,0-1 1,-1 0-1,2 7 17,0 7-60,0-1-1,-1 1 1,-1 11 60,-2 22-91,-3 1 1,-2-1 0,-3 0 0,-6 17 90,-10 87-69,21-127 90,1-1 1,1 1 0,2-1 0,2 4-22,-2-22 30,1 1 0,0-1 0,0 0 1,1 0-1,1 0 0,0-1 0,1 1 0,0-1 1,1 0-1,0 0 0,0-1 0,1 0 0,1 0 1,4 5-31,-9-13 21,-1 0 1,1 1-1,-1-1 1,1 0-1,0 0 1,-1 0-1,1-1 1,0 1 0,0-1-1,0 0 1,1 1-1,-1-1 1,0-1-1,0 1 1,1 0-1,-1-1 1,0 0 0,1 0-1,-1 0 1,0 0-1,1 0 1,-1-1-1,0 1 1,1-1-1,-1 0 1,0 0 0,0 0-1,0 0 1,0-1-1,0 1 1,0-1-1,0 0 1,2-2-22,2-1-30,-1 0 1,0-1-1,0 0 1,-1 0-1,0 0 1,0-1-1,0 1 1,-1-2 0,1 1-1,-2 0 1,1-1-1,-1 1 1,0-3 29,0 1-207,-1 0 0,-1 0 0,1 0 1,-1 0-1,-1 0 0,0-3 207,-8-70-2292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0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44 1928,'-12'-7'573,"0"-1"0,0 2 0,0 0 0,-14-5-573,22 10 110,-1 0-1,0 0 1,0 0-1,1 0 1,-1 1 0,0-1-1,0 1 1,0 1-1,1-1 1,-1 1-1,0-1 1,0 1 0,1 1-1,-1-1 1,0 1-1,-2 1-109,-2 2 15,1 0-1,0 1 1,0 0-1,1 0 0,0 1 1,0-1-1,0 2 1,1-1-1,0 1 1,0 0-1,1 0 1,0 1-1,0-1 0,1 1 1,0 0-1,1 1 1,0-1-1,-2 9-14,4-11 20,0-1 0,0 1 1,1 0-1,-1-1 0,1 1 0,1 0 0,-1-1 0,1 1 0,0-1 0,1 1 0,0-1 0,0 1 0,0-1-20,1-1 96,-1 0-1,1 0 1,0-1 0,0 1-1,0-1 1,1 0-1,0 0 1,0 0-1,0-1 1,0 1 0,0-1-1,1 0 1,-1 0-1,1 0 1,0-1-1,0 0 1,2 1-96,2 0 231,0-1 0,0 0 0,0-1 0,0 0 0,0 0 0,0-1 0,1 0 0,-1 0 0,0-1 0,0-1 1,0 1-1,6-3-231,20-6 557,0-1 1,16-10-558,-48 20 10,129-54 410,96-37-182,-204 82-236,2 2 0,-1 1 1,1 1-1,11-1-2,-27 6-1,1 0 0,-1 0 0,1 1 0,-1 1 1,1 0-1,-1 0 0,1 1 0,-1 0 0,0 1 0,1 0 0,-1 1 0,2 1 1,60 30 438,-71-35-437,-1 1 1,0-1-1,0 0 1,0 1-1,0-1 0,0 1 1,0-1-1,-1 1 1,1-1-1,0 1 1,0-1-1,0 0 0,0 1 1,0-1-1,-1 1 1,1-1-1,0 0 1,0 1-1,-1-1 0,1 0 1,0 1-1,0-1 1,-1 0-1,1 1 1,0-1-1,-1 0 0,1 1-1,-9 11-25,-56 110-6,59-111 38,0 1 0,2 0 0,-1 1 0,1 0 0,1-1 0,1 1 0,-1 0 0,2 0 0,0 6-7,0-14 3,2 0 1,-1 0 0,0 0 0,1 0-1,0 0 1,0 0 0,1-1-1,-1 1 1,1 0 0,0-1-1,0 1 1,0-1 0,1 1-1,0-1 1,0 0 0,0 0-1,0-1 1,0 1 0,1-1-1,0 1 1,-1-1 0,1 0-1,1 0 1,0 0-4,0 0-56,1-1 0,-1 0 0,1 0 1,0 0-1,0-1 0,-1 0 0,1 0 0,0-1 0,0 1 0,0-1 0,0 0 0,0-1 1,0 1-1,0-1 0,-1-1 0,1 1 0,0-1 0,-1 0 0,1 0 0,-1 0 0,0-1 1,4-2 55,11-12-1125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75 164 7674,'-35'60'2008,"18"-12"-864,2 27-2232,7 3-1280</inkml:trace>
  <inkml:trace contextRef="#ctx0" brushRef="#br0" timeOffset="1">698 0 11891,'35'45'640,"-40"-27"208,38 53-2088,8 15-273</inkml:trace>
  <inkml:trace contextRef="#ctx0" brushRef="#br0" timeOffset="2">967 1259 4145,'-12'-15'160,"-6"-24"-160,-7-23-1296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135 679 7562,'-49'0'2128,"10"13"-640,11 24-2392,10 10-616</inkml:trace>
  <inkml:trace contextRef="#ctx0" brushRef="#br0" timeOffset="1">497 0 10938,'3'2'752,"11"22"-279,6 17-1610,10 21-1311,-4 3-2977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0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6689,'37'-15'2865,"26"-11"-1105,6-9-1231,23-10-345,-1 2-112,6-2-88,-17 6-136,-1 6-121,-23 12-127,-4 6-512,-13 10-800,-9 3-721,-15 7-503</inkml:trace>
  <inkml:trace contextRef="#ctx0" brushRef="#br0" timeOffset="1">790 25 2184,'-4'2'969,"0"-2"-73,4 2-384,2 2-624,2 5-32,9 32-48,82 61-704,-61-59 232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43 739 7594,'9'-5'770,"0"-1"1,0 0 0,-1 0 0,0-1 0,0 0-1,4-6-770,-2 2 332,-1 0-1,-1-1 0,0 0 1,5-11-332,-6 9 27,0-1 0,-1 1 1,-1-1-1,0-1 0,-2 1 1,1-1-1,-2 1 0,0-1 1,0-6-28,-2 14 7,-1 1 1,1-1 0,-1 0-1,-1 0 1,0 0 0,0 1-1,0-1 1,-1 1-1,-2-5-7,4 9-3,0 1-1,-1-1 0,1 0 1,-1 0-1,0 1 0,0-1 1,0 1-1,0 0 0,-1-1 0,1 1 1,-1 0-1,1 0 0,-1 0 1,0 1-1,1-1 0,-1 1 1,0 0-1,0-1 0,0 1 0,0 0 1,0 1-1,-1-1 0,1 1 1,-1-1 3,0 1-10,1 1-1,0-1 1,0 1 0,0 0 0,-1 0 0,1 0 0,0 0 0,0 1 0,0-1 0,1 1-1,-1 0 1,0 0 0,0 0 0,1 0 0,0 0 0,-1 1 0,1-1 0,0 1 0,0-1 0,0 1-1,0 0 1,1 0 0,-2 1 10,-4 10-27,1-1 0,0 1-1,0 0 1,-1 9 27,2-5-9,0-1-1,1 1 1,2 0-1,-1 1 0,2-1 1,1 0-1,0 1 1,1-1-1,2 12 10,-2-23 1,1 0 1,0 0-1,0 1 0,0-1 0,1-1 0,0 1 1,0 0-1,1-1 0,0 1 0,0-1 0,0 0 1,1-1-1,0 1 0,0-1 0,0 0 0,1 0 1,0 0-1,0-1 0,0 0 0,0 0 0,0 0 1,1-1-1,0 0 0,0 0 0,1-1-1,4 1 9,1 0-1,0-1 1,-1 0-1,1-1 1,0-1-1,0 0 1,0-1-1,0 0 1,-1-1-1,1 0 1,-1-1-1,1 0 1,4-3-9,6-3 20,-1 0 0,0-1 0,-1-2 0,-1 0 0,1-1 0,11-11-20,-24 18 8,-1-1 0,1 0 0,-1 0 0,-1-1 1,1 0-1,-2 0 0,1-1 0,-1 0 0,0 0 0,0 0 0,-1 0 0,-1-1 1,0 1-1,0-1 0,0 0 0,-2 0 0,1 0 0,-1 0 0,0-1 0,-1 1 1,-1-2-9,2 3-53,2 9-35,4 14-78,-4-7 146,-2-6 18,1 3 0,0 0 0,1 1-1,0-1 1,0 0 0,0-1 0,0 1 0,2 1 2,15 14-2,1 0 1,12 8 1,-25-21 0,1-1 1,-1 0 0,1 0-1,0-1 1,0 0-1,0 0 1,1-1-1,0 0 1,-1-1-1,7 1 0,-2 0 2,13 2-2,1-2 0,-1 0 1,0-2-1,27-2 0,-1-3 4,-1-3 0,2-2-4,5-5 18,0-2 0,-1-2 0,-1-4 0,-2-1 0,0-3 0,-1-3 0,-2-1 0,33-27-18,-73 49 11,0-1 0,-1-1-1,0 0 1,-1 0 0,0-1 0,0 0 0,4-9-11,-12 18-2,0-1 1,0 1-1,-1-1 0,1 1 0,-1-1 1,0 0-1,0 0 0,0 0 1,0 0-1,-1 0 0,1 1 0,-1-1 1,1 0-1,-1 0 0,0 0 1,0 0-1,-1 0 0,1 0 1,-1 0-1,1 0 0,-1 0 0,0 0 1,0 0-1,0 0 0,0 1 1,-1-1-1,1 0 0,-2-1 2,0 0-12,-1 0 1,-1 0-1,1 0 0,0 0 0,-1 1 0,0 0 0,0 0 1,0 0-1,0 0 0,0 1 0,-1 0 0,1 0 0,-1 0 1,0 0 11,-8-1-16,0 1 0,-1 0 1,1 1-1,0 0 1,0 1-1,-1 1 0,1 0 1,0 1-1,0 1 1,0 0-1,0 1 0,1 0 1,-1 1-1,1 0 1,0 1-1,1 1 1,-1 0-1,1 1 0,1 0 1,-1 1-1,1 0 1,1 1-1,0 0 0,0 0 1,1 1-1,0 1 1,1-1-1,1 1 0,-3 6 16,3-1-11,0 0 1,1 0-1,1 1 0,0 0 0,1 0 0,2 2 11,0-9-2,1 0 1,0 0 0,1 0 0,0 0-1,1 0 1,1 0 0,-1 0-1,2 0 1,-1 0 0,3 4 1,-5-13 1,1-1 1,-1 0 0,1 0 0,-1 0-1,1 1 1,-1-1 0,1 0 0,0 0-1,-1 0 1,1 0 0,0 0 0,0 0-1,0 0 1,0 0 0,0 0 0,0 0-1,0-1 1,0 1 0,0 0 0,0-1-1,0 1 1,0-1 0,1 1 0,-1-1-1,0 1 1,1-1-2,0 0 3,-1-1 1,1 1-1,0 0 0,0-1 1,-1 0-1,1 1 0,-1-1 1,1 0-1,-1 0 0,1 0 0,-1 0 1,1 0-1,-1 0 0,0 0 1,0-1-1,0 1 0,1-1-3,6-8 24,0-1-1,-1 1 0,0-2 0,3-7-23,70-162 131,-17 35-91,-41 102-32,-3 7-11,-2-1 0,-2-1 0,1-7 3,-9 25-51,-7 21 49,0-1 0,0 1 0,1 0 0,-1 0 0,0 0 0,0 0 0,0-1 0,0 1 0,0 0 0,0 0-1,0 0 1,0 0 0,0 0 0,0 0 0,1-1 0,-1 1 0,0 0 0,0 0 0,0 0 0,0 0 0,0 0 0,1 0 0,-1 0 0,0 0 0,0 0 0,0 0-1,0 0 1,1 0 0,-1 0 0,0 0 0,0 0 0,0 0 0,0 0 0,1 0 0,-1 0 0,0 0 0,0 0 0,0 0 0,0 0 0,0 0 0,1 0-1,-1 0 1,0 0 0,0 0 0,0 0 0,0 0 0,0 0 0,1 1 0,-1-1 0,0 0 0,0 0 0,0 0 0,0 0 0,0 0 0,0 0 0,0 1 0,0-1-1,1 0 1,-1 0 0,0 0 0,0 0 0,0 0 0,0 1 0,0-1 0,0 0 0,0 0 0,0 0 0,0 1 2,6 16-72,-3-9 47,42 119-118,19 53 85,-47-140 61,1-1 0,2-1 0,8 10-3,-19-34 6,0-1 1,1-1-1,0 0 1,1 0-1,0-1 1,2 1-7,-5-6 8,0 0 0,0-1 0,0 0 0,1 0 0,-1-1 0,1 0 1,0-1-1,0 0 0,0 0 0,6 0-8,7 0 13,0-2 1,1 0-1,-1-1 0,0-1 1,0-1-1,0-1 0,-1-2 1,1 0-1,-1 0 1,7-5-14,35-13 28,-1-3 0,42-24-28,-35 13 40,21-16-40,-64 35 12,0-1 0,-1 0-1,-1-2 1,11-14-12,-12 7 0,-22 27-3,-1 0 1,1-1 0,0 1-1,0 0 1,-1-1 0,1 1-1,-1-1 1,1 1 0,-1-1-1,0 1 1,0-1 0,1 1-1,-1-1 1,0 1 0,0-1-1,0 1 1,-1-1-1,1-1 3,0 3-2,-1-1 0,1 1-1,0-1 1,-1 1-1,1-1 1,0 1-1,-1-1 1,1 1-1,-1 0 1,1-1-1,0 1 1,-1 0 0,1-1-1,-1 1 1,0 0-1,1-1 1,-1 1-1,1 0 1,-1 0-1,1 0 1,-1-1-1,0 1 1,1 0-1,-1 0 1,1 0 0,-1 0-1,0 0 1,1 0-1,-1 0 1,1 0-1,-1 0 1,0 1-1,1-1 1,-1 0 2,-21 10-65,15-5 52,1 0 0,0 1-1,0 0 1,1 0-1,0 0 1,0 1-1,1 0 1,-1 0-1,1 0 1,1 0 0,-1 1-1,0 3 14,-2 6-8,0 0 0,0 0 1,2 0-1,0 1 0,1-1 0,1 1 0,1 0 0,0 0 0,2 0 1,0-1-1,0 1 0,2 1 8,0-4 2,0 0-1,1 0 1,1 0 0,0-1 0,1 1 0,0-1-1,1 0 1,1-1 0,0 0 0,1 0-1,0-1 1,1 0 0,1 0 0,3 2-2,1-2 1,1 0 1,0-1 0,0 0-1,1-1 1,1-2 0,0 1-1,0-2 1,0 0 0,1-2-1,16 4-1,3-2-233,-1-2 0,1-1 0,0-2 0,0-1 0,9-3 233,76-10-1212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49 10586,'-24'-24'1217,"7"3"-321,-6 17-1704,7 19-273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899 210 1512,'3'-9'1068,"0"1"-1,0-1 0,0 1 0,2-1-1067,-3 5 115,0 1 0,0-1 0,-1 1 0,1-1 0,-1 0 0,1 0 0,-1 0 0,0 0 0,-1 0 0,1 0 0,-1 0 0,0 0 0,0 0 0,0 0 0,0 0 0,-1 0 0,1 0 0,-1 0 0,0 0 0,-1 0 0,0-2-115,0 1 78,-1 0-1,0 1 0,1 0 0,-2-1 1,1 1-1,0 0 0,-1 0 1,0 1-1,0-1 0,0 1 0,0 0 1,0 0-1,-1 0 0,1 1 0,-3-2-77,-2 0 91,-1 1-1,1 0 1,-1 0 0,0 1-1,1 1 1,-1-1-1,0 2 1,-2-1-91,-14 1 142,-1 2 1,0 1 0,1 1-1,-1 1 1,-17 6-143,-1 3 45,0 2-1,1 1 1,1 3-1,1 1 1,1 3-1,-6 5-44,19-10-6,2 0-1,0 2 1,2 0 0,0 2-1,1 1 1,2 1-1,0 0 1,2 2-1,-5 9 7,16-22-4,1 0-1,0 0 1,0 1-1,2 1 1,0-1-1,0 1 0,2-1 1,0 1-1,1 0 1,0 1-1,1-1 1,1 9 4,1-19 1,0-1 1,0 1-1,0 0 1,1-1 0,0 1-1,0-1 1,0 0-1,0 0 1,1 0 0,0 0-1,0 0 1,1 0-1,-1-1 1,1 1 0,3 2-2,1-1 7,-1 0 1,1 0-1,1 0 1,-1-1 0,1-1-1,0 1 1,0-2 0,8 4-8,14 1 24,-1-1 1,1-2-1,0 0 1,0-3 0,8 0-25,-10-2 44,0 0 0,-1-2 0,1-2 0,-1 0 0,0-2 0,0-1 0,-1-1 0,0-2 0,25-11-44,-35 12 87,1 0 0,-2-2-1,1 0 1,-1-1 0,-1 0 0,12-13-87,-17 15 93,-1-1 1,0 0-1,-1 0 0,0 0 0,-1-1 0,0-1 1,-1 1-1,0-1 0,3-12-93,-6 14 45,-1 1-1,0 0 1,-1-1 0,0 1-1,-1-1 1,0 1 0,0-1-1,-1 1 1,0-1 0,-1 1-1,-1-1 1,1 1 0,-1 0-1,-1 0 1,0 0 0,-1 1-45,-2-6-9,-1 1 0,0 1 0,-1-1 0,-1 1 0,0 1 0,-1 0 0,0 0 0,-1 1 0,-13-10 9,-17-4-918,42 25 849,0 0 1,0 0-1,0 0 0,0 0 0,0 0 0,0-1 1,0 1-1,0 0 0,0 0 0,-1 0 1,1 0-1,0 0 0,0 0 0,0 0 1,0 0-1,0-1 0,0 1 0,0 0 1,0 0-1,0 0 0,0 0 0,0 0 0,0 0 1,0 0-1,0-1 0,0 1 0,0 0 1,0 0-1,0 0 0,0 0 0,0 0 1,0 0-1,0 0 0,0 0 0,0-1 1,0 1-1,0 0 0,1 0 0,-1 0 0,0 0 1,0 0-1,0 0 0,0 0 0,0 0 1,0 0-1,0 0 0,0-1 0,0 1 1,0 0-1,1 0 0,-1 0 0,0 0 1,0 0 68,1-1-2819,2-1-2026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31 11034,'-4'-5'122,"2"2"8,-1 0 0,1 0-1,-1 0 1,0 0-1,0 0 1,0 1-1,-1-1-129,3 3-87,1-1-1,-1 1 1,0 0-1,0-1 1,0 1-1,0 0 0,1 0 1,-1-1-1,0 1 1,0 0-1,0 0 1,0 0-1,0 0 1,0 0-1,0 0 0,1 1 1,-1-1-1,0 0 1,0 0-1,0 1 1,0-1-1,0 0 1,1 1-1,-1-1 0,0 1 1,0-1-1,1 1 1,-1-1-1,0 1 1,1 0-1,-1-1 1,1 1-1,-1 0 88,-4 5-1403,0 0 0,1 0 0,-1 0 0,-1 5 1403,-11 29-1603,10-14 3155,0 2 0,2 3-1552,1-6 493,-2-2 0,0 1-1,-2 3-492,3-15 71,0 0 0,-1 0 0,0-1 0,-1 0 0,0 0 0,-1-1 0,0 0 0,-1 0 0,0 0 0,0-2 0,-10 8-71,14-12-124,0-1 0,0 0 1,0 0-1,0 0 0,0 0 1,-1-1-1,1 0 0,-1 0 0,0-1 1,0 1-1,1-1 0,-1-1 0,0 1 1,0-1-1,0 0 0,0 0 0,0-1 1,0 1-1,1-2 0,-1 1 1,0 0-1,0-1 0,1 0 0,-1 0 1,1-1-1,-5-2 124,-19-20-2289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378 128 10522,'-22'5'472,"1"0"-1,0 2 0,0 0 1,-8 5-472,19-6 9,-1-1 0,1 2 0,1-1 1,-1 1-1,1 1 0,0 0 0,1 0 0,-7 9-9,-7 9-14,1 2 0,1 1 0,1 0 0,2 1 0,1 1 0,2 1 0,0 0 0,-1 12 14,14-41-2,0 1-1,0-1 1,0 1-1,1-1 1,-1 1-1,1-1 1,0 1-1,0-1 0,0 1 1,1 0-1,-1-1 1,1 1-1,0 1 3,0-3 0,0 0 0,1 1 0,-1-1 0,1 0 0,-1 0-1,1 0 1,0 0 0,0 0 0,-1 0 0,1-1 0,0 1-1,1-1 1,-1 1 0,0-1 0,0 0 0,1 0 0,-1 0-1,1 0 1,0 0 0,19 5 10,0 0-1,0-2 1,0-1-1,10 0-9,-3 0 8,6 1 5,0-2 0,1-2 1,-1-1-1,0-1 0,16-5-13,-28 3 18,0-1 0,-1-1 0,0-1 0,0-1 0,-1 0 0,0-2 0,0-1 0,12-9-18,-24 14 19,0-1-1,-1 0 1,1-1 0,-2 0-1,1 0 1,-1-1-1,0 0 1,-1 0-1,0 0 1,0-1 0,-1 0-1,-1 0 1,1 0-1,-2-1 1,1 0-1,-2 1 1,1-1 0,-1 0-1,-1 0 1,0-1-1,-1 1 1,0 0-1,0 0 1,-1 0 0,-1 0-1,0 0 1,-1 0-1,1 0 1,-2 1-1,0-1 1,0 1 0,-1 0-1,0 0 1,-1 0-1,0 1 1,0 0-1,-1 0 1,0 0 0,-2 0-19,-6-6 3,-1 1 1,0 0 0,-1 1 0,0 1 0,-1 1-1,0 0 1,-1 1 0,0 1 0,0 1 0,-1 1-1,0 0 1,-1 2 0,1 0 0,-1 1 0,0 1-1,-1 1-3,-9 1-134,0 0 0,0 2 0,0 2 0,0 0 0,1 2 0,-1 2 0,1 0-1,0 2 1,1 2 0,-19 9 134,46-19-1639,13-9-1713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9986,'-61'201'2282,"-7"19"-2498,51-169 235,-12 34 215,-3-2 1,-7 6-235,38-87-146,-6 10 686,7-12-577,0 1 0,0-1 0,0 0-1,0 0 1,0 0 0,-1 0 0,1 0 0,0 0 0,0 1 0,0-1 0,0 0 0,0 0 0,0 0-1,0 0 1,-1 0 0,1 0 0,0 0 0,0 0 0,0 0 0,0 0 0,0 0 0,-1 0 0,1 0-1,0 1 1,0-1 0,0 0 0,0 0 0,-1 0 0,1 0 0,0 0 0,0-1 0,0 1 0,0 0-1,0 0 1,-1 0 0,1 0 0,0 0 0,0 0 0,0 0 0,0 0 0,0 0 0,-1 0 0,1 0-1,0 0 1,0 0 0,0-1 0,0 1 0,0 0 0,0 0 0,0 0 0,0 0 0,0 0-1,-1-1 1,1 1 0,0 0 0,0 0 0,0 0 0,0 0 0,0 0 0,0-1 0,0 1 0,0 0-1,0 0 1,0 0 0,0 0 37,0-4-3016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1256,'67'7'2447,"-1"-3"0,0-2-1,59-7-2446,-50 2 558,255-14 788,291-55-1346,109-47 1144,-376 67-640,21 14-504,99 19 95,-377 20-259,-1 5 0,0 4 0,93 22 164,-129-16-1123,-23-1-695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73 8818,'-2'-2'197,"0"-1"1,0 0-1,1 0 1,-1 0 0,0 0-1,1 0 1,0 0-1,0 0 1,0-1-1,0 1 1,0 0-1,1-1 1,0 1-1,-1-1-197,1 3 39,1 0 0,-1 0 0,0 0 0,0 0 0,0 0-1,1 0 1,-1 0 0,1 0 0,-1 0 0,1 0 0,-1 1-1,1-1 1,-1 0 0,1 0 0,0 0 0,-1 0 0,1 1-1,0-1 1,0 0-39,1 0 0,0 0-1,0 0 1,0 0-1,0 0 1,0 1-1,0-1 1,0 1-1,0-1 1,0 1-1,0 0 1,0 0-1,1-1 1,0 2 0,13 0-18,0 0 0,-1 2 0,1 0 0,-1 0 0,1 2 0,-1 0 0,0 0 0,1 3 18,12 4-23,-1 3-1,-1 0 0,20 15 24,-24-14-8,-1 1-1,-1 1 1,15 18 8,-25-25 3,0 1 0,-1 0 0,0 1 0,-1 0 0,-1 0 0,0 1 0,2 7-3,-7-16 14,0 0 1,-1 0-1,0 0 1,0 0-1,0 0 1,0 0-1,-1 0 1,0 0-1,0 0 1,0 1-1,-1-1 0,0 0 1,0 0-1,0 0 1,-1 0-1,1 0 1,-1-1-1,0 1 1,-1 1-15,-3 4 38,-1-1 1,1 0 0,-1-1-1,-1 0 1,0 0 0,0 0-1,0-1 1,-9 5-39,-34 25 36,-2-2 1,-2-2-1,-1-3 0,-1-2 1,-1-3-1,-2-2 0,0-3 1,-2-3-37,49-14 14,1 0-1,-1-1 1,0 0 0,-1-1 0,1 0-1,0-1 1,0-1 0,0 0 0,-8-2-14,16 2 9,0-1 0,1 1 0,-1-1 0,0 0 0,1 0 0,-1-1 0,1 1-1,0-1 1,0 0 0,0 0 0,0 0 0,0-1 0,0 0 0,1 1 0,0-1 0,0 0 0,0 0 0,0-1 0,1 1 0,0-1 0,0 1 0,0-1 0,0 0 0,0 0 0,1-2-9,-2-3-2,1 1 0,1 0 1,0 0-1,0-1 0,1 1 0,0 0 0,1-1 1,0 1-1,0 0 0,1-1 0,0 1 1,1 0-1,0 0 0,0 1 0,1-1 1,0 1-1,1-1 0,0 1 0,0 1 1,0-1-1,1 1 0,0 0 0,1 0 0,0 0 1,0 1-1,0 0 0,1 1 0,-1 0 1,1 0-1,1 0 0,-1 1 0,0 0 1,1 1-1,8-2 2,0 0-17,0 1 0,1 1 0,-1 1 0,0 1 0,1 0 0,0 1 0,-1 1 0,1 1 0,9 2 17,27 7-26,-1 2 0,20 10 26,0-1 6,2 0 11,-2 2-1,50 26-16,-119-49-154,0 1 0,0 0 0,0 0 0,-1 0 0,1 0 0,-1 1 0,1 0 0,-1-1 0,0 1 0,0 1 0,0-1 0,-1 0 0,1 1 0,0 1 154,1 5-2575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9458,'7'-12'1824,"14"-4"-783,1 3-761,19 7-304,8 10-104,9-1-216,-6 7-32,2 1-89,-15-6-79,-4-5-80,-12 0 528,-3-5-288,-7-4-1424,1-4 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3025,'30'34'2744,"-2"-6"-479,6 7-393,-3-3-1056,5 1-344,-3 3-200,1 1-88,-6-5-103,2 7-17,-8-2-120,-7 8-1041,-4-2-1079,-3 2-1657</inkml:trace>
  <inkml:trace contextRef="#ctx0" brushRef="#br0" timeOffset="1">0 274 5137,'23'4'-608,"23"-8"608,12-1-2136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3537,'17'28'2632,"-3"-21"-695,11-3-249,12 0-1704,15-4 16,8-6 0,22-2-1712,2-3 415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651 239 608,'-5'-15'277,"-1"0"-1,0 0 0,-1 0 1,-2-1-277,-3-4 1995,0 1 0,-2 1 0,0 0 0,-10-8-1995,21 23 58,0 1 0,0-1 0,-1 1-1,1-1 1,-1 1 0,0 0 0,0 1 0,0-1-1,0 1 1,0-1 0,0 1 0,0 0 0,0 1 0,0-1-1,-1 1 1,1 0 0,0 0 0,0 0 0,0 0-1,-1 1 1,1 0 0,0 0 0,0 0 0,-2 1-58,-13 4-47,1 1 0,-1 1 0,2 1 0,-13 7 47,-2 3 24,0 2 0,2 0 0,1 2 0,1 1 0,-15 17-24,25-22 33,0 2-1,1 0 1,2 0 0,0 2 0,1 0 0,1 0 0,1 1 0,1 2-33,9-21 6,0 0 1,0 0-1,1 0 0,0 0 0,0 1 1,0-1-1,0 0 0,1 0 0,0 1 1,0-1-1,0 0 0,1 1 0,0-1 1,0 0-1,0 0 0,0 1 0,1-1 0,1 2-6,0-2 10,0 0-1,1 0 1,-1-1-1,1 1 0,0-1 1,0 0-1,1 0 1,-1 0-1,1-1 0,0 1 1,0-1-1,0-1 1,0 1-1,0-1 0,1 1 1,4 0-10,13 3 37,0 0 0,0-2 0,1-1 0,-1-1 1,1 0-1,0-2 0,0-1 0,-1-1 0,1-1 0,-1-1 1,0-1-1,0 0 0,0-2 0,-1-1 0,21-11-37,-33 14 94,0 0 0,0-2 1,0 1-1,-1-1 0,0 0 0,0-1 0,-1 0 0,0-1 0,-1 1 0,1-2 0,-2 1 0,1-1 1,-1 0-1,0-1-94,0-3 126,0 0 0,-1-1 0,-1 0 0,0 1 1,-1-1-1,-1 0 0,0-1 0,-1 1 0,0 0 0,-2-11-126,0 6 47,-1-1 0,0 1 0,-2-1 0,0 1 0,-2 0 0,-2-5-47,6 18-10,-1 0-1,0 1 0,0-1 1,0 1-1,-1 0 1,0 0-1,0 0 0,-1 1 1,0-1-1,0 1 0,0 0 1,0 1-1,-1-1 1,0 1-1,0 0 0,0 0 1,0 1-1,-1 0 0,-6-2 11,-64-13-2436,70 15 497,5-2-2009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 11843,'-19'-6'736,"6"19"448,-3 26-1696,-3 15-152,-13 23-305,2-1-1007,-13 6-1665,4-16 889,-13-14 31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635 232 10930,'-78'-23'1576,"46"12"-985,0 2 0,-20-2-591,40 10 21,0-1 0,0 2 0,-1-1 0,1 2 0,0 0 0,0 0 0,0 1 1,0 0-1,-1 2-21,-3 1-14,-1 2 0,1 0 0,0 1 0,1 1 0,0 0 0,1 1 0,0 1 0,0 0 0,1 0 0,-9 12 14,2-1-21,0 1-1,2 0 1,1 2 0,1 0 0,1 1 0,0 1 21,11-17-8,0-1-1,0 1 1,1 0 0,0 0 0,0 0-1,1 0 1,1 0 0,0 0 0,0 1-1,1-1 1,0 0 0,2 5 8,-1-8-5,0-1 1,0 1 0,1-1-1,0 0 1,1 0 0,-1 0-1,1 0 1,0 0 0,1 0-1,-1-1 1,1 1 0,0-1-1,0 0 1,1 0 0,0-1 0,0 1-1,0-1 1,0 0 0,6 3 4,-4-3-1,1 0 0,-1-1 0,1 0 1,0 0-1,0 0 0,0-1 0,0 0 1,1-1-1,-1 0 0,0 0 1,2-1 0,5 0 4,-1-1 1,0-1 0,0 0-1,0 0 1,-1-2 0,7-2-5,19-8 28,-1-3 0,-1-1 1,0-2-1,-1-1-28,-21 13 24,-1-1-1,0-1 1,0 0-1,-1-1 1,0 0 0,10-13-24,-19 20 11,-1-1 1,1 1 0,-1-1-1,0 0 1,-1 0-1,1 0 1,-1-1 0,0 1-1,0-1 1,-1 1 0,0-1-1,0 1 1,0-1-1,0 0 1,-1 1 0,0-1-1,-1 0 1,1 0-1,-1 1 1,0-1 0,0 1-1,-1-1-11,-4-15 14,-1 2-1,-1-1 1,-1 1-1,-1 0 1,-1 1-1,0 0 1,-2 0-1,-13-15-13,-15-11-2,-2 0 0,-24-16 2,52 46-370,-2 1 0,1 1 0,-2 0 0,0 1-1,0 1 1,-1 1 0,-2 0 370,15 6-2719,8 1-2530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22 11626,'-16'-1'454,"0"-1"-1,0-1 0,-1-1-453,3 0-138,0 1 0,0 1 0,0 1-1,-9-1 139,-16 4-2258,0 2 0,-20 4 2258,28-2-68,1 2 0,-1 0 0,-11 7 68,23-8 272,1 1 0,-1 1 0,2 1 0,-1 0 0,1 2 0,1-1 0,0 2 0,1 0 0,0 1 0,1 1 0,1 0 0,-7 10-272,3 0 76,1 0 0,1 2-1,-11 26-75,22-43 8,0 1-1,0-1 0,1 1 0,0 0 1,1 1-1,0-1 0,1 0 1,0 0-1,1 1 0,0-1 0,1 1 1,0 0-8,-1-10 21,1 0 1,-1 0 0,1 0-1,0 1 1,0-1 0,0 0-1,0 0 1,0 0 0,0-1-1,0 1 1,1 0 0,-1 0-1,1-1 1,-1 1 0,1 0-1,0-1 1,-1 0 0,1 1-1,0-1 1,0 0 0,0 0-1,0 0 1,0 0 0,0 0-1,0-1 1,1 1 0,-1-1-1,0 1 1,0-1-1,1 0 1,-1 0 0,0 0-1,2 0-21,7 0 112,1-2 1,0 1-1,0-1 0,-1-1 0,9-3-112,20-6 101,0-1 1,-2-3 0,0-1 0,0-2-1,-2-1 1,-1-2 0,0-2-102,-28 19 20,0-1-1,-1 0 1,0 0 0,0 0-1,0-1 1,-1 0 0,0 0-1,0 0 1,-1-1 0,0 1-1,0-1 1,0-3-20,-2 6 10,-1 0 0,1 1-1,-1-1 1,-1 0 0,1 0 0,-1 0 0,1 0-1,-2 0 1,1 0 0,0 0 0,-1 0 0,0 1 0,0-1-1,0 0 1,-1 0 0,0 1 0,0-1 0,0 1-1,0-1 1,-1 1 0,0 0 0,-1-2-10,-19-15-179,20 19 101,0 0-1,1 0 1,-1 0 0,1 0-1,0-1 1,0 1 0,-1-1-1,1 0 79,1 1-52,1 1-1,0 0 0,-1 0 1,1 0-1,0 0 0,-1-1 1,1 1-1,0 0 0,0 0 1,0-1-1,0 1 0,0 0 1,1 0-1,-1-1 0,0 1 1,0 0-1,1 0 0,-1 0 1,1 0-1,-1-1 0,1 1 1,-1 0-1,1 0 0,1-1 53,16-19-1740,12-8-1172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9066,'20'4'1776,"-25"-15"-647,23 0-937,7 3-120,8-3-8,1 4-80,3-8-8,-5 4 8,0-4 8,-10 3-32,-3-4-416,-8 3-929,-4-2-1231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40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1094 0 1800,'-9'4'510,"0"0"0,0 1-1,0 0 1,0 0 0,1 0-1,0 1 1,0 1 0,1-1-1,0 1 1,0 0 0,0 1-1,1 0 1,0 0 0,-2 4-510,-10 18 218,1 2 1,2 0-1,-4 14-218,-2 2 110,3-9-152,-2 0 0,-1-1 1,-2-1-1,-1-2 0,-20 22 42,28-39 129,-2 0-1,0-1 1,-1-1 0,0 0-1,-2-2 1,1 0-1,-2-1 1,0-1 0,0-2-1,-9 4-128,19-9 197,0 0 0,0-1-1,-1 0 1,1-1 0,-1 0-1,1-1 1,-1-1-1,0 0 1,0 0 0,0-1-1,-9-2-196,21 2 34,0 0 0,0 0 0,0 0 0,0 0 0,-1-1 0,1 1 0,0 0 0,0-1 0,0 1 0,0-1 0,0 1 0,0-1 0,0 1-1,0-1 1,0 0 0,0 1 0,0-1 0,0 0 0,0 0 0,0 0 0,1 0 0,-1 0 0,0 0 0,0-1-34,1 1 21,0 0 1,0 0-1,0 0 0,1-1 1,-1 1-1,0 0 1,0 0-1,1 0 1,-1 0-1,1 0 0,-1 0 1,1-1-1,-1 1 1,1 0-1,0 0 0,-1 1 1,1-1-1,0 0 1,0 0-1,0 0-21,7-7 35,0 1 1,1 0-1,0 1 0,0 0 0,3-2-35,17-7-18,1 0 0,1 2 0,0 2-1,0 0 1,1 2 0,0 2-1,25-3 19,-48 9-8,1 0 0,0 1 0,-1 0 0,1 0 0,0 1 0,-1 0-1,1 1 1,-1 0 0,2 1 8,-4-1-6,-1 1-1,1 0 1,-1 0-1,0 0 1,0 1-1,0 0 1,-1 0-1,1 0 1,-1 1-1,0 0 1,0 0-1,-1 0 1,3 4 6,8 15-6,0 0-1,-2 0 1,-1 2 0,-1 0 0,-1 0-1,-1 0 1,-1 2 0,-2-1 0,-1 0-1,0 5 7,-4-22 4,0 1-1,-1-1 0,0 1 0,0-1 1,-1 1-1,-1-1 0,0 0 0,0 1 1,-1-1-1,0 0 0,-1-1 0,0 1 1,-1 2-4,0-4 16,0-1 0,-1 1 0,0-1 1,0-1-1,-1 1 0,1-1 0,-1 0 0,-1 0 1,1-1-1,-1 0 0,0 0 0,0-1 0,0 0 1,-1-1-1,-2 2-16,-20 4 73,0-1 1,0-1-1,0-1 1,-1-2-1,0-2 1,1 0-1,-16-3-73,-34-3-189,0-4 0,-26-7 189,-22-12-1330,-16-6-67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1250 3505,'8'-6'235,"44"-30"2242,-2-3 0,-2-2-1,33-35-2476,-63 49-94,-17 24 56,-3 4-1,-9 13-22,0 3 25,1-1-1,0 2 0,2-1 1,0 2-1,1-1 0,1 1 1,0 0-1,2 0 0,-3 18 37,5-21-5,0 1-1,2 0 1,0-1-1,0 1 1,1 0-1,2-1 1,-1 1-1,2-1 1,0 0-1,1 0 1,5 12 5,-7-22 14,0-1 0,0 1 1,0-1-1,0 0 1,1 0-1,0 0 1,0 0-1,0-1 1,5 5-15,-6-8 13,-1 1 0,0 0 0,1-1 0,0 0 0,-1 1 0,1-1 0,-1 0 0,1-1 0,0 1 0,0 0 0,0-1 0,-1 1 0,1-1 0,0 0 1,0 0-1,0 0 0,0-1 0,0 1 0,-1-1 0,1 1 0,0-1 0,1 0-13,3-2 29,0 0 1,0-1-1,-1 1 0,0-1 0,0 0 1,0-1-1,0 0 0,0 0 0,-1 0 1,0 0-1,2-4-29,9-11 133,-1-2-1,7-13-132,-20 32 9,14-25 46,-2 0 0,0-1 0,-2 0 0,-1-1 0,-2 0 0,-1-1 0,-1 0 0,-2 0 0,-1-1 0,-1 0 0,-2 1 0,-1-1 0,-2-15-55,0 27 24,1 7-15,0 1 1,1-1-1,1-7-9,3 9-20,1 16-16,4 19-27,9 51-26,-11-40 69,1 0-1,3-1 0,2 3 21,-10-27 3,2-1-1,-1 0 0,1 0 0,0-1 0,1 1 0,0-1 0,0 0 0,1-1 0,0 1 0,0-1 0,1-1 0,0 1 0,1-1-2,-5-3 11,1-1-1,0 1 0,-1-1 1,1 0-1,0-1 1,0 1-1,0-1 0,0 0 1,1 0-1,-1-1 1,0 1-1,0-1 0,0 0-10,5-1 29,-1 0-1,0 0 0,0-1 0,0 0 1,0-1-1,-1 0 0,3-1-28,14-8 74,0-1 0,0-2 0,-2 0-1,6-5-73,217-165 107,-226 169-94,-1-1 0,-1 0-1,-1-2 1,8-10-13,-19 21 4,-1 1-1,0-1 1,0 1 0,-1-1 0,0-1 0,0 1-1,-1 0 1,0-1 0,-1 0 0,0 0 0,0 0-1,0 0 1,-1-6-4,-1 9-3,-1-1 0,0 1 0,0 0 0,-1-1 1,1 1-1,-1 0 0,-1 0 0,1 1 0,-1-1 0,0 0 0,0 1 0,-1 0 0,0-1 0,1 1 0,-2 1 1,1-1-1,-1 1 0,-1-2 3,-2-1-14,0 1 0,-1-1 1,0 2-1,0-1 0,-1 1 1,1 1-1,-1-1 0,0 2 0,0-1 1,-6 0 13,2 2-13,-1 0 0,0 0 0,0 2 0,1 0 0,-1 0 0,0 2 0,0 0 0,1 0-1,-1 1 1,1 1 0,0 1 0,0 0 0,0 0 0,1 2 0,-1-1 0,2 2 0,-1 0 0,1 0 0,0 1 0,1 1 0,0 0 0,0 0 0,1 1 0,1 0 0,0 1 0,0 0 0,1 1 0,1 0 0,0 0 0,-3 9 13,4-4-12,0 0 0,1 1 0,1 0 0,1 0 0,1 0 0,0 0 0,1 19 12,2-27-2,-1 1 0,1-1 0,1 0 0,0 0 0,1 0 0,0 0 0,1 0 0,0 0 0,0-1 0,1 1 0,0-1 1,1-1-1,5 7 2,-7-11 3,0-1 0,0 0 0,1 0 0,-1 0 0,1-1 0,0 1 0,0-1 0,0 0 0,1-1 0,-1 1 0,1-1 0,-1 0 0,1 0 0,0-1 0,0 0 0,0 0 0,0 0 0,0-1 0,0 1 0,0-2 0,-1 1 0,7-1-3,3-2 12,0 0-1,0-1 0,0 0 1,0-1-1,-1-1 0,0-1 1,0 1-1,2-3-11,0-2 16,0 0-1,0 0 1,-1-2 0,-1 0 0,0 0-1,0-2 1,-2 1 0,0-2 0,0 0-1,-2 0 1,0-1 0,0 0-1,-2 0 1,0-1 0,-1-1 0,-1 1-1,-1-1 1,-1 0 0,0 0-1,-1 0 1,-1-1 0,-1 1 0,-1-1-1,-2-13-15,-2 1 39,-2-1 0,-1 1 0,-1 0 0,-2 1 0,-10-22-39,-25-49 153,-6 1-153,32 62 12,18 37-11,-24-48-20,-7-5 19,24 42-15,0 1 1,-1-1 0,-1 2-1,0-1 1,-1 1-1,-5-3 15,15 12-4,-1 0-1,0 1 1,0-1-1,0 1 1,0 0-1,0-1 1,0 1-1,0 0 1,0 0-1,0 0 1,-1 1-1,1-1 1,0 0-1,-1 1 1,1-1-1,0 1 1,-1 0-1,1 0 1,0 0-1,-1 0 1,1 0-1,-1 1 1,1-1-1,0 1 1,-1 0-1,1-1 1,0 1-1,0 0 1,-2 1 4,1 0-6,1 1-1,-1-1 1,1 1 0,-1 0-1,1 0 1,0-1 0,0 1 0,0 1-1,1-1 1,-1 0 0,1 0-1,0 1 1,0-1 0,0 0 0,0 1-1,0-1 1,1 1 0,0-1-1,-1 1 1,1 0 6,1 10-11,-1 0 0,2 0 0,0 0 0,1 0 0,0 0 0,1 0-1,0-1 1,1 1 0,5 6 11,12 25-14,2-2 0,4 2 14,9 12 6,3-3-1,2-1 1,2-2 0,26 21-6,-58-59 22,1-1 1,1-1 0,0 0-1,1-1 1,-1 0 0,2-1-1,0-1 1,0 0 0,4 0-23,-9-4 43,1-1-1,0 0 1,0-1 0,0-1 0,0 0-1,1 0 1,-1-1 0,0-1 0,0 0 0,0-1-1,0 0 1,0 0 0,11-5-43,10-5 59,-1-2 0,-1-1 0,0-2 0,-1-1 0,-1-1 1,24-21-60,-37 27-4,-2 0 0,1-1 0,-2-1 0,0-1 0,-1 0 0,0 0 0,-2-1 0,0-1 0,0 1 0,-2-2 0,0-1 4,-4 10-6,-1 0 0,-1 0-1,1 0 1,-2 0 0,0 0-1,0-1 1,0 1 0,-2 0 0,1-1-1,-1-1 7,-1 5-7,0-1-1,0 0 0,0 1 0,-1-1 1,0 1-1,0 0 0,-1 0 0,0 0 1,0 1-1,0-1 0,-1 1 0,0 0 1,-1 0-1,0 0 8,2 2-13,1 1 0,-1 0 0,0 0 0,0 0 1,0 0-1,-1 1 0,1 0 0,-1 0 0,1 0 0,-1 0 0,0 1 0,1-1 1,-4 1 12,6 1-9,-1-1 1,1 1 0,-1 1 0,1-1 0,-1 0 0,1 0-1,-1 1 1,1 0 0,0-1 0,-1 1 0,1 0 0,0 0-1,0 0 1,0 0 0,0 1 0,0-1 0,0 0 0,0 1-1,0 0 1,0-1 0,0 1 0,1 0 0,-1 0-1,1 0 1,0 0 0,-1 0 0,1 0 0,0 2 8,-4 5-14,1 1 1,1 0-1,0 0 0,0 0 1,1 0-1,0 1 1,1-1-1,0 1 1,1-1-1,0 1 0,0-1 1,1 0-1,1 1 1,0-1-1,0 0 0,1 0 1,1 3 13,0-2 9,0 0 0,1 0 0,0-1 0,0 0 0,1 0 0,1 0 0,0-1 0,0 0 0,1 0 0,0-1 0,0 0 0,1 0 0,0-1 0,0 0 0,10 5-9,-4-5 40,1-1-1,-1-1 1,1 0 0,1-1 0,-1 0-1,0-2 1,1 0 0,0 0 0,-1-2-1,1 0 1,0-1 0,-1 0 0,1-2-1,-1 0-39,16-3 46,-1-2 0,-1 0-1,0-2 1,0-2 0,-1-1 0,26-15-46,-39 19-48,-1 0 0,0-2 1,-1 0-1,0 0 0,-1-2 1,3-3 47,-10 9-87,0 0 1,0 0 0,-1-1 0,0 1 0,-1-1 0,0 0 0,0-1 0,0 1-1,-1-1 1,-1 0 0,1 0 0,-1 0 0,-1-2 86,0 0-258,0-1 1,-1 0-1,-1 1 1,0-1-1,-1 1 0,-1-5 258,-4-11-1454,-1 1-1,-4-7 1455,12 33-11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 13051,'-30'-5'1360,"8"-5"416,0 14-2392,23 18-1424,12 16 344,1 21-3698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34 6137,'-12'-2'433,"0"2"0,0 0-1,0 0 1,0 1 0,1 0 0,-1 1-1,0 0 1,-3 2-433,-24 8-116,-29 13 116,41-14 43,-1-1-59,0 2 1,1 1-1,0 2 0,1 0 0,1 2 0,-21 17 16,35-25 28,1 1-1,0 0 0,1 0 0,0 1 1,0 0-1,1 0 0,1 1 0,0 1 1,0-1-1,1 1 0,1 0 0,0 0 1,1 0-1,1 1 0,0 0 0,0 0-27,0 10 75,1 1-1,2 0 0,0 0 0,2 4-74,-1-15 60,1 0 1,1-1-1,0 1 1,1-1-1,0 1 1,1-1-1,0-1 1,2 2-61,-3-7 50,0-1 0,1 1 0,0-1 0,0-1 1,0 1-1,1-1 0,-1 1 0,1-2 0,1 1 1,-1-1-1,1 0 0,-1 0 0,1 0 0,0-1 1,0 0-1,1-1 0,7 2-50,3 0 81,1-1 0,-1 0 0,1-2 1,0 0-1,0-1 0,14-2-81,-6-1 38,0-1 0,-1-2-1,1 0 1,-1-2 0,0-1 0,0 0 0,-1-3 0,-1 0 0,16-11-38,-21 12 7,-2-1 1,1-1-1,-2 0 1,0-2-1,0 1 1,-2-2-1,0 0 1,0-1-1,-2-1 1,0 1-1,-1-2 1,3-8-8,-9 15 12,-1-1 0,0 1 1,-1-1-1,-1 0 1,0 0-1,-1 0 0,0 0 1,-1 0-1,0 0 1,-1 0-1,-1 0 0,0 0 1,-1 0-1,0 0 0,-1 1 1,0-1-1,-1 1 1,-5-10-13,2 7 7,0-1 0,-1 2 0,0-1 1,-1 1-1,-1 1 0,0 0 0,-1 0 1,-1 1-1,0 1 0,0 0 1,-1 0-1,0 2 0,-15-8-7,22 14-2,1 0 1,0 1-1,-1 0 0,0 0 1,1 0-1,-1 1 0,0 0 1,0 0-1,1 1 0,-1 0 1,0 0-1,0 1 0,0 0 1,0 0-1,0 1 2,-2 0-250,1 1 0,-1 0-1,1 1 1,0-1 0,0 2 0,0-1-1,1 1 1,-1 0 0,1 1 0,-6 6 250,-2 4-2831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10330,'-6'9'1008,"6"11"-55,4 7-1097,-4 14-128,-2 2 23,-11 14-95,-6-3 8,-9 8 144,4-6 192,2-9 8,9-14 8,11-16-208,11-17-1424,17-30-497,10-13-1127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6233,'19'-36'1537,"15"-10"-201,7 5-2728,9-8-617,-3 10-999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36 2168,'10'-10'934,"15"-15"1904,-23 25-1554,-3 4-902,-8 10-214,-42 48 17,-3-2 0,-33 26-185,-28 31 82,65-63 168,3 2 1,-39 60-251,86-115 2,-3 3 98,0 1 1,0-1-1,1 1 0,0 0 1,0 0-1,-1 2-100,3-6 27,0-1 1,0 1 0,0 0 0,0 0-1,-1 0 1,1 0 0,0-1-1,0 1 1,1 0 0,-1 0-1,0 0 1,0-1 0,0 1-1,0 0 1,1 0 0,-1 0-1,0-1 1,1 1 0,-1 0-1,1 0 1,-1-1 0,1 1-1,-1 0 1,1-1 0,-1 1-1,1-1 1,0 1 0,-1-1-1,1 1 1,0-1 0,-1 1-1,1-1 1,0 1 0,0-1 0,-1 0-1,1 0 1,0 1 0,0-1-1,0 0 1,-1 0 0,1 0-1,0 0 1,0 0-28,9 1 169,0 0 0,0-1 0,0 0 0,0-1 0,10-2-169,1 1 127,100-12 200,-7 1-146,28 3-181,-107 9 2,0 2 0,0 1 0,0 2-1,-1 1 1,1 2 0,6 3-2,-29-6 16,0 0 0,-1 0 0,1 1 0,-1 1 0,0 0 0,-1 0 0,1 1 0,1 3-16,-7-6 18,0 0 1,-1 1 0,0-1-1,1 1 1,-2 0 0,1 0 0,-1 0-1,0 1 1,0-1 0,0 1-1,-1 0 1,0 0 0,0 0-1,0 0 1,-1 0 0,0 0-1,0 3-18,0 1 26,-1-1-1,0 1 1,-1 0-1,0-1 1,-1 0-1,0 1 0,0-1 1,-1 0-1,0 0 1,-1 0-1,0 0 1,0 0-1,-1-1 1,0 0-1,0 0 1,-1 0-1,0-1 0,-3 3-25,-6 4-18,0 0-1,0 0 1,-2-2-1,1 0 1,-2-1-1,1-1 0,-2 0 1,0-1 18,-17 6-420,0-2 1,-1-1 0,0-2 0,-1-2-1,-29 3 420,-80 4-2988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8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972 2271 4945,'-15'53'1470,"15"-52"-1419,0 0 1,0 0-1,0-1 1,0 1 0,0 0-1,0 0 1,0 0-1,0 0 1,1 0 0,-1 0-1,0-1 1,0 1-1,1 0 1,-1 0-1,1-1 1,-1 1 0,1 0-1,-1 0 1,1-1-1,-1 1 1,1 0 0,0-1-1,-1 1 1,1-1-1,0 1 1,-1-1 0,1 1-1,0-1 1,0 0-1,-1 1 1,1-1-1,0 0 1,0 1 0,0-1-1,0 0 1,0 0-1,-1 0 1,1 0 0,0 0-1,0 0 1,0 0-52,2 1 157,40 13 573,-19-6-1,0 1-1,0 1 0,11 7-728,22 12 156,1-2 0,1-3 0,1-3 0,51 11-156,26-1 295,101 7-295,-132-25 55,1-6 1,-1-4-1,60-7-55,-66-7 112,-1-4 0,-1-4 0,0-4 0,25-14-112,434-151 452,-339 106-339,120-67-113,-271 116 23,-3-2-1,0-3 0,-3-3 1,-1-2-1,4-9-22,-40 31 52,-1-2-1,-1-1 1,-1-1 0,-1 0-1,15-28-51,-23 33 67,-2 0-1,0-1 0,-2 0 0,0 0 1,-1-1-1,-1 0 0,-1 0 0,2-22-66,-4 8 52,-2-1-1,-1 0 1,-2 0-1,-2 1 1,-1 0-1,-2-1 1,-1 2-1,-2-1 0,-1 1 1,-5-6-52,4 12-20,-1 1 0,-1 0 0,-2 1 0,-1 1-1,-1 0 1,-1 1 0,-1 1 0,-1 1 0,-1 1 0,-1 1 0,-1 1 0,-6-3 20,-7 1-29,0 1-1,-1 2 1,0 1-1,-2 3 1,0 1 0,-1 1-1,0 3 1,-42-6 29,-25 3-45,0 3 1,-99 6 44,-423 37-51,29 28 40,320-13-322,-81 32 333,64 2-797,-120 56 797,297-93-208,-62 37 208,121-50-12,1 3 1,1 2-1,-33 30 12,62-42 5,1 1-1,1 1 1,1 1-5,14-11 3,-1 1-1,2 0 1,1 0-1,0 2 1,1-1-1,-3 10-2,1 5-1,2 0-1,1 0 1,2 1-1,1 0 1,2 1-1,1 0 1,2-1-1,2 1 1,1 0-1,1 0 1,3 5 1,3 14-13,3-2 0,1 1 0,3-2 0,3 0 1,1-1-1,26 47 13,-29-66-7,2-1 0,1 0-1,2-1 1,1-1 0,1-2 0,1 0 0,2-1 0,0-2-1,2 0 1,0-2 0,2-1 0,0-2 0,1 0 0,31 12 7,-22-15 21,2-1 1,-1-3-1,1-1 1,1-2-1,0-1 1,9-2-22,27 0 150,0-4 0,79-7-150,29-13 232,0-8-1,-2-9 1,10-10-232,680-213 215,6-57-198,-481 150-288,-264 102-191,107-71 462,-171 90 41,-3-3 1,-2-3 0,-2-4-1,-2-2 1,-3-2 0,-2-3-1,-3-3 1,8-17-42,-20 20 238,-2-2-1,-3-2 1,17-44-238,-34 63 139,-3-1 1,-1 0-1,-3-1 0,-1-1 1,4-45-140,-14 69-4,-1 0 0,-1-1 0,-1 1 0,-2-1 0,0 1 0,-2 0 0,0 0 0,-2 0 1,-4-10 3,3 16-6,-1 0 0,0 1 0,-1 0 0,-2 0 0,1 1 0,-2 1 0,0 0 0,-1 0 0,-1 1 0,0 1 0,-1 0 0,-3-1 6,-11-6-11,-1 1 1,0 1-1,-1 2 1,-1 1-1,0 2 1,-1 1-1,-1 1 1,-9 0 10,-21-4-13,-1 3 0,0 4 1,-1 1-1,-3 4 13,-45 1-26,1 4-1,-97 15 27,48 8-65,-111 33 65,-6 17-295,3 13 1,-100 53 294,183-59-322,3 8 0,5 8 0,-105 77 322,161-86-112,4 5 0,5 6 0,4 5 1,-53 64 111,106-97-18,3 3-1,4 3 1,-37 67 18,72-107-5,2 0 1,2 2-1,1 0 0,2 1 0,1 1 1,3 0-1,-2 15 5,9-35-5,1 1 1,0-1-1,2 1 1,0-1-1,2 1 1,0 0-1,1-1 1,6 19 4,-4-22-5,1 0-1,1-1 1,1 0 0,1 0-1,0 0 1,1-1-1,0-1 1,2 0 0,0 0-1,4 3 6,7 4-6,0-1 0,2-1 0,0-1-1,1-2 1,0 0 0,2-2 0,0-1 0,7 2 6,29 9-6,1-3 0,2-2 1,18 1 5,43 3 1,1-6 1,1-5 0,42-5-2,0-5 13,1-7 0,-1-8 0,-1-7 0,159-39-13,-106 3 94,-2-10 0,-4-10-1,185-91-93,-255 93 126,-3-6 0,-4-7 0,20-22-126,-80 48 117,-3-2-1,-3-4 1,-3-4 0,49-61-117,-87 88 64,-2 0 1,-2-2 0,-2-1 0,-2-2 0,-2 0-1,-2-2 1,7-29-65,-20 51 29,-1 0 0,-1-1 1,-2 0-1,-1 0 0,-1 0 0,-1 0 0,-2-1 1,-2-9-30,0 16 4,-2 1 0,0 0 1,-1 0-1,-1 0 0,-2 0 1,0 1-1,-1 1 1,-1-1-1,-1 1 0,-11-16-4,3 10-15,-2 1 0,0 1 0,-2 1-1,-1 1 1,0 1 0,-1 1 0,-2 1-1,-22-12 16,-1 3-31,-1 2 0,-1 3 0,-1 2 0,-33-8 31,-25 1-31,-1 4 0,-1 5 1,-92-2 30,11 9-20,-1 9 1,1 8-1,-137 24 20,29 13-208,2 12 0,-21 20 208,106-14-449,-156 69 449,250-80-133,2 5 1,-43 31 132,76-34-45,3 4 1,2 4-1,-32 32 45,53-38-19,2 3 1,2 2-1,3 2 1,3 3 0,2 2-1,-16 34 19,22-27-17,4 2-1,2 2 1,4 1 0,4 1-1,3 2 1,-7 44 17,17-46-63,4 0 0,3 1-1,3-1 1,6 62 63,2-86-90,2-1 0,2 0 0,3 0-1,2-1 1,3 0 0,1-1 0,12 21 90,-15-44-197,0-1 0,2-1 0,1 0-1,1-1 1,1-1 0,1-1 0,1 0 0,1-1 0,1-2 0,1 0 0,1-1 0,0-2-1,2 0 1,0-2 0,27 13 197,6-4-971,2-3 0,0-2 0,2-3 971,-53-13-129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09:46:38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330 4110 416,'-1'-2'150,"1"1"0,-1 0 0,1-1 0,-1 1 0,1 0 0,-1-1 0,1 1 0,0-1 0,-1 1-1,1-1 1,0 1 0,0-1 0,0 1 0,0-1 0,1 1 0,-1-1 0,0 1 0,0-1 0,1 1 0,-1-1 0,1 1 0,0 0 0,-1-1 0,2 0-150,-1-2 25,1 0 0,-1 0 1,0-1-1,0 1 1,0 0-1,0-1 1,-1 1-1,1-1 1,-1 0-26,-1-5 38,2 5-7,-1-1-1,0 1 0,-1-1 0,1 1 0,-1 0 0,0 0 1,0-1-1,-1 1 0,1 0 0,-1 0 0,0 0 0,-1 0 1,1 1-1,-1-1 0,0 1 0,-3-4-30,1 2 229,3 3 97,0 1 0,-1-1 0,1 0 0,-1 0 0,1 1 0,-1 0 0,0-1 1,0 1-1,0 0 0,0 0 0,-1 1 0,1-1 0,0 1 0,-1-1 0,1 1 1,-2 0-327,4 1 18,1 0 0,-1 0 1,1-1-1,-1 1 0,1 0 1,-1-1-1,1 1 0,0 0 1,-1-1-1,1 1 0,-1 0 1,1-1-1,0 1 1,-1-1-1,1 1 0,0-1 1,-1 1-1,1-1 0,0 1 1,0-1-1,-1 1 0,1-1 1,0 1-1,0-1 1,0 1-1,0-1-18,-4-18-155,3 16 201,-25-130 547,24 95 38,2 9-632,-2-1 121,0 1 1,-3 0 0,-3-13-121,-15-2 631,0-9-621,-11-32 1,33 78 25,0 1 0,0-2 0,1 1 0,0 0 0,0 0 0,1 0 0,0 0-1,1-3-35,-1-1 67,0 5-51,0-1-1,0 1 1,1 0 0,-1 0-1,1 0 1,0 1 0,2-4-16,0 2 29,-2 0 1,1 0-1,-1 0 1,0 0-1,-1-1 1,1-1-30,-2 5 91,0 1 0,0-1 0,0 1 0,-1 0 0,1-1 1,-1 1-1,-1-3-91,-1-11 30,-15-82 176,10 59-75,-3-31-131,11 67 48,0 0 0,0 0-1,0 0 1,0 0 0,1 0 0,-1 0-1,1 0 1,0 0 0,0 0 0,2-3-48,2-14 20,-1 1 1,-1-1 0,0 0 0,-2-2-21,-1 22 1,1-1 6,-1 1 0,0-1 0,0 1 0,0-1 1,0 0-1,0 1 0,0-1 0,0 1 0,0-1 0,-1 1 1,1 0-1,-1-1 0,1 1 0,-1-1 0,0 1 1,1 0-1,-1-1 0,-1 0-7,2 1 15,-1 1 1,1-1-1,-1 0 1,1 1-1,0-1 0,-1 0 1,1 0-1,0 1 0,-1-1 1,1 0-1,0 0 0,0 1 1,0-1-1,0 0 1,0 0-1,0 0 0,0 1-15,-1-25 5,1-28-6,2 29 68,-1-1 1,-1 1-1,-2-7-67,-1-8 356,2-21-356,-1-14 29,-5-27-16,7 88-7,1 1-1,0-1 0,1 1 1,0 0-1,1 0 0,2-8-5,-2 13 6,-1 0-1,0 0 0,0 0 0,-1 0 0,0 0 0,0-1 0,-1 1 0,1 0 0,-2 0 0,1-1 0,-2-3-5,1-3 13,0-1 0,1 1 0,1-12-13,0-7 41,-2 6 8,0-18-51,11-58 3,-7 75-1,-3 24 0,1-1-1,-1 1 0,1 0 0,0 0 0,0-1 0,2-2 1,-2 2 5,-1-1-1,1 1 1,-1 0 0,0 0-1,0 0 1,0 0-1,-1 0 1,0 0 0,0 0-1,0 0 1,-1 0 0,-1-3-5,-1-6 5,-14-84 1,6 33-4,9 41-8,0 0 0,1 0-1,1-2 7,1 1 9,-2 0 0,-3-15-9,3 25 11,1 0 0,1-1-1,0 1 1,1-4-11,1-22-10,-4-53 2,-3-2 8,4 89 4,1 0 0,-1-1 0,2 1 0,-1 0 0,1-1 0,0 1 0,1 0-1,-1 0 1,1-1 0,2-1-4,-4 7 0,0-1 0,0 1 1,0-1-1,-1 1 0,1 0 0,0-1 0,-1 1 0,0 0 1,1-1-1,-1 1 0,-1-1 0,-1-8-1,1-7 5,1 0 0,1-1 0,0 1 0,2-4-4,-2 11 1,1-6 1,-1 1 0,-1 0 0,-1 0 1,0 0-1,-3-6-2,-2-17-4,7 32 4,-1 0 1,1 0-1,1 0 0,-1 0 0,1-1 0,2-30 0,-24-112 1,20 116 14,0 9 51,-2-1 0,0 1 0,-3-11-66,5 32 2,0 0 0,1-1 0,-1 1 0,1-1 0,1 1 0,-1 0 0,0-1 0,1 1 0,0 0 0,0-1 0,1-1-2,4-18-26,-6 18-297,0 0 0,0-1-1,0 1 1,0 0 0,-1 0 0,0 0-1,0 0 1,-1 0 0,0 0 0,-1-3 323,-32-83-1812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4465,'1'-1'56,"0"0"0,-1 0-1,1 0 1,0 1 0,0-1 0,0 0-1,0 0 1,0 1 0,0-1 0,0 1 0,0-1-1,0 1 1,0 0 0,0-1 0,0 1 0,0 0-1,1-1 1,-1 1 0,0 0 0,0 0 0,1 0-56,0 1 1,0 0 0,0 0 1,0-1-1,0 1 1,-1 0-1,1 1 1,0-1-1,-1 0 1,1 0-1,-1 1 1,1-1-1,-1 1 1,1 0-2,5 7 843,-1 0 1,0 1-1,0 0 0,-1 0 1,0 0-1,-1 0 1,2 8-844,5 10 343,32 78-129,-4 1 0,22 100-214,-43-129 23,-4 0 0,-4 0-1,-3 1 1,-3 0 0,-5 47-23,-1-109 72,0 1 0,-1-1-1,-1 0 1,-1 2-72,5-18 14,0 0-1,0 0 1,-1 0 0,1 0 0,0 0-1,-1 0 1,1 0 0,0 0-1,-1 0 1,1 0 0,-1 0-1,0 0 1,1 0 0,-1 0 0,0 0-1,0 0 1,1 0 0,-1-1-1,0 1 1,0 0 0,0-1-1,0 1 1,0 0 0,0-1 0,0 0-1,0 1 1,0-1 0,-1 1-14,0-2 13,1 1 1,-1 0-1,0-1 1,1 0-1,-1 1 1,1-1-1,-1 0 1,1 0-1,0 0 1,-1 0-1,1 0 1,0 0-1,0 0 1,-1 0-1,1-1 1,0 1-1,0-1-13,-5-7 21,-1 0 0,1 0 1,1-1-1,0 0 0,-1-3-21,4 6 5,0 0 0,0 0 0,1-1 0,-1 1 0,1-1 0,1 1 0,0-1 0,0 1 0,0-1 0,1 1 0,0-1 0,1 1 0,0-1 0,0 1 0,0 0 0,1 0 0,0 0 0,0 0 0,1 0 1,0 1-1,3-5-5,12-13-1,0 1 1,1 0-1,1 2 1,21-16 0,-29 25 0,3-2 0,9-10 0,0 2 1,2 1-1,0 2 0,29-17 0,-51 34 0,0 0 0,-1 0 0,1 1 0,0-1 1,0 1-1,0 0 0,0 0 0,0 1 0,0-1 0,1 1 0,-1 0 0,0 1 0,0-1 0,0 1 0,0 0 0,0 0 0,0 1 0,0-1 0,0 1 0,-1 0 0,1 0 1,-1 1-1,1 0 0,-1-1 0,0 1 0,0 1 0,0-1 0,2 3 0,6 6 0,0 1 0,-1 0 0,-1 1 0,0 0 0,-1 1 0,0 0 0,-1 0 0,-1 2 0,3 5 15,-1-1 1,-2 1-1,0 0 1,-1 1-1,-1 0 0,-1 0 1,-2 0-1,0 0 1,-1 1-16,-1-15 7,0 0 0,-1 0 0,0-1 0,-1 1 0,1 0 0,-2-1 0,1 0 0,-1 1 0,0-1 0,-1 0 0,0 0 0,0-1 0,-1 1 0,0-1 0,0 0 0,-1 0 0,0-1 0,0 0 0,0 0 0,-1 0 0,0-1 0,0 1 0,0-2 0,-1 1 0,-6 2-7,1-1 13,-2-1-1,1-1 0,0 0 1,-1 0-1,0-2 0,0 0 1,0 0-1,0-1 0,0-1 1,0-1-1,0 0 1,-13-3-13,-22-7 10,0-1 0,1-3 1,-7-5-11,-63-18-12,96 35-21,23 3 32,0 0 0,0 0-1,0 0 1,0 0 0,-1 0 0,1 0 0,0 0 0,0 0-1,0 0 1,0 0 0,0 0 0,0 0 0,0 0 0,-1 0-1,1 1 1,0-1 0,0 0 0,0 0 0,0 0-1,0 0 1,0 0 0,0 0 0,0 1 0,0-1 0,0 0-1,0 0 1,0 0 0,0 0 0,0 0 0,0 0 0,0 1-1,0-1 1,0 0 0,0 0 0,0 0 0,0 0-1,0 0 1,0 1 0,0-1 0,0 0 0,0 0 0,0 0-1,0 0 1,0 0 0,0 0 0,0 0 0,0 1 0,0-1-1,1 0 1,-1 0 0,0 0 0,0 0 0,0 0 0,0 0-1,0 0 1,0 0 0,0 0 0,1 0 0,-1 1-1,0-1 1,0 0 0,0 0 0,0 0 0,0 0 0,0 0-1,1 0 1,-1 0 0,0 0 1,10 8-29,4-1 13,-1-1 0,0 0 0,1-1 0,0-1 1,1 0-1,-1-1 0,1-1 16,16 3-2,1-2 0,-1-2 1,2-1 1,15-2 10,0-1 1,0-3 0,0-2-1,-1-2 1,-1-2 0,1-2-1,-2-2 1,0-3 0,-1-1-1,-1-1 1,-1-3 0,-1-2-1,-2-1 1,0-2 0,-2-2-1,-1-1 1,2-6-11,54-62 79,-5-6-79,-84 101 25,-10 6-12,-13 9-3,17-9-9,-54 31-1,1 2-1,-39 31 1,69-45-4,2 1 0,0 1-1,1 1 1,1 1 0,1 1-1,-8 14 5,22-28-4,1-1-1,0 1 0,1 0 1,0 0-1,1 1 0,1-1 0,-1 1 1,2 0-1,0 0 0,0 0 1,1 0-1,0 0 0,1 2 5,0-8 0,1-1-1,-1 1 1,1 0-1,0-1 1,1 1-1,-1-1 1,1 0 0,0 1-1,1-1 1,-1 0-1,1 0 1,0 0-1,0 0 1,0-1-1,1 1 1,0-1-1,0 0 1,0 0 0,0 0-1,1-1 1,-1 1-1,1-1 1,0 0-1,0-1 1,0 1-1,0-1 1,6 2 0,-2-2 6,0 0 0,0-1 0,0 0 0,1 0 1,-1-1-1,0 0 0,0 0 0,1-1 0,-1-1 0,0 0 0,0 0 0,0 0 0,0-1 1,0-1-1,4-2-6,14-6 21,-1-2 0,-1-1 1,0-1-1,4-5-21,1-2 26,-1-1-1,-1-1 1,22-26-26,-35 34 12,-1-1 0,0-1 0,-1 0 0,-1-1-1,-1 0 1,6-17-12,-12 25 7,-2 0 1,0-1-1,0 1 0,-1-1 0,-1 1 0,0-1 0,0 0 0,-1 0 0,-1 0 0,0 1 0,-1-1 0,-1 1 0,0-1 0,0 1 0,-1 0 0,-1 0 1,0 0-1,0 1 0,-1-1 0,-7-8-7,64 40-107,8 1 121,28 4-14,-21-6 15,13 8-15,-59-19-2,-1 0 1,0 2 0,0 0 0,-1 1 0,-1 1-1,1 1 2,-12-8 0,0 0 0,-1 1 0,0-1 0,0 1 0,0 0 0,-1 1-1,0-1 1,0 1 0,0-1 0,-1 1 0,2 5 0,1 7 3,-1 1 0,-1 0 0,1 11-3,8 38 16,-12-67-13,-1 1-1,1 0 1,0-1-1,0 1 1,0 0-1,0-1 1,0 0-1,1 1 1,-1-1-1,1 1 0,0-1 1,-1 0-1,1 0 1,0 0-1,0 0 1,0 0-1,0-1 1,2 2-3,-2-3 2,0 1 1,1 0 0,-1-1 0,1 0-1,-1 1 1,1-1 0,-1 0-1,1 0 1,-1-1 0,1 1 0,-1 0-1,0-1 1,1 0 0,-1 1-1,0-1 1,1 0 0,-1 0 0,0 0-1,0 0 1,0-1 0,2 0-3,16-11-6,0-1 0,-1-1 0,0-1 0,-1 0 0,-1-1 0,8-11 6,-1-1-91,-1-2-1,-1 0 1,14-29 91,-24 39-24,-1 0-1,-2-1 0,0 0 0,-1 0 1,-1-1-1,-1 0 0,-1 0 0,-1-1 1,0-11 24,-7 5 61,3 29-59,0 1-1,0-1 1,0 1 0,0 0 0,0-1-1,0 1 1,-1-1 0,1 1 0,0 0-1,0-1 1,0 1 0,0-1 0,-1 1-1,1 0 1,0-1 0,-1 1-1,1 0 1,0 0 0,0-1 0,-1 1-1,1 0 1,0 0 0,-1-1 0,1 1-1,-1 0 1,1 0 0,0 0 0,-1-1-1,1 1 1,-1 0 0,1 0 0,0 0-1,-1 0 1,1 0 0,-1 0 0,1 0-1,0 0 1,-1 0 0,1 0 0,-1 0-1,1 0 1,0 0 0,-1 1 0,1-1-1,-1 0 1,1 0 0,0 0 0,-1 0-1,1 1 1,0-1 0,-1 0-1,1 0 1,0 1 0,-1-1 0,1 0-1,0 1 1,0-1 0,-1 0 0,1 1-2,-7 6 8,0 1 1,0 0 0,1 0-1,0 1 1,0-1-1,1 1 1,0 1 0,1-1-1,-2 5-8,-3 10 6,2 0 1,0 1-1,0 7-6,2-2 4,1 0 1,1 0 0,2 1-1,1-1 1,3 23-5,-1-37 2,0 0 0,1 0-1,0-1 1,2 1 0,0-1 0,0 0-1,2-1 1,-1 1 0,2-1 0,0-1-1,5 7-1,-7-13 10,0 1 0,0-2 0,1 1-1,-1-1 1,1 0 0,1-1 0,-1 1-1,1-1 1,0-1 0,0 0 0,0 0-1,1 0 1,-1-1 0,1 0 0,0-1-1,5 1-9,-2-2 27,-1 0 0,1-1 0,0 0-1,-1 0 1,1-2 0,-1 1 0,0-2 0,1 1-1,-1-1 1,0-1 0,0 0 0,9-6-27,12-7 54,-2-2 0,0-2 0,-1 0 0,-2-2 0,0-1 0,2-4-54,1-4 31,0-2 1,-2 0 0,-2-2-1,-1-1 1,-2-1-1,13-30-31,-21 34 29,-2-1 0,5-17-29,5-17 5,6-14-54,-21 69 5,-8 14 43,0 0 0,0-1-1,0 1 1,1 0 0,-1 0-1,0 0 1,0 0-1,0 0 1,0 0 0,1 0-1,-1 0 1,0 0 0,0 0-1,0 0 1,0 0 0,1 0-1,-1 0 1,0 0 0,0 0-1,0 0 1,0 0 0,1 0-1,-1 0 1,0 1 0,0-1-1,0 0 1,0 0 0,0 0-1,0 0 1,1 0-1,-1 0 1,0 0 0,0 1-1,0-1 1,0 0 0,0 0-1,0 0 1,0 0 0,0 0-1,1 1 1,-1-1 0,0 0-1,0 0 2,6 28-76,2 57 40,3-2 0,5 1 0,18 55 36,-3-51 20,29 51-20,-16-39 15,-43-97-15,11 32 32,-12-34-31,0 0-1,1 0 1,-1-1 0,0 1-1,0 0 1,0 0 0,0-1-1,0 1 1,0 0 0,0 0-1,-1-1 1,1 1 0,0 0-1,0 0 1,0-1 0,-1 1-1,1 0 0,-1-1 0,1 0 0,0 1-1,-1-1 1,1 0 0,-1 0-1,1 0 1,-1 0 0,1 1-1,-1-1 1,1 0-1,-1 0 1,1 0 0,-1 0-1,1 0 1,-1 0 0,1 0-1,-1-1 1,1 1 0,-1 0-1,1 0 1,-1 0 0,1 0-1,0-1 1,-1 1 0,1 0-1,-1 0 1,1-1 0,0 1-1,-1-1 1,-20-12-17,0-2-1,1 0 1,1-1 0,0-1-1,1-2 18,-4-2-15,-55-58 58,-14-24-43,54 61 11,47 58-88,-7-10 67,0-1 1,0 0 0,1 0-1,-1 0 1,5 3 9,3 2 29,0 0 1,1-1-1,0 0 0,1-1 0,-1-1 1,1 0-1,1-1 0,0 0 0,4 1-29,2-1 108,0-1 0,1-1 0,-1-1 0,1 0 0,0-2-1,7 0-107,13-3 215,0-2-1,-1-1 0,0-2 0,0-2 0,0-1 0,20-10-214,-16 4 136,0-3 0,-1-1-1,27-18-135,-45 23-89,0-2-1,-1-1 0,-1 0 0,0-2 0,-2-1 0,4-6 90,-15 16-265,-1-1 0,0 0-1,-1 0 1,-1-1-1,0 0 1,-1 0 0,0-1-1,-1 0 1,0 0-1,-1-3 266,1-6-888,-2-1-1,1-9 889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949 287 6257,'-16'-23'2104,"0"0"0,-10-9-2104,5 9 471,0 1 0,-2 1 1,0 1-1,-1 1 0,-1 1 0,-17-9-471,25 18 106,-1 1 0,-1 1 0,1 0 0,-1 1 1,-1 1-1,1 1 0,-15-1-106,-12 0-43,-1 3 1,-34 2 42,57 0 3,0 2 0,0 1 0,-1 0 0,2 2 0,-1 1 0,-12 5-3,27-8 4,0 1-1,0 0 0,1 0 0,-1 1 0,1 0 1,0 1-1,0 0 0,1 0 0,-1 1 0,1-1 0,1 2 1,-1-1-1,2 1 0,-1 0 0,1 0 0,0 0 0,0 1 1,0 1-4,-7 22-7,2 1 0,1 0 1,1 0-1,2 1 0,0 3 7,1 16 5,1 1 0,5 48-5,0-82 23,0-1 1,2 1 0,1-1 0,0 0-1,1 0 1,1 0 0,1-1 0,3 5-24,-4-10 20,1 0 0,1-1 1,0 0-1,1-1 1,0 0-1,0 0 1,1-1-1,1 0 1,0 0-1,0-2 0,7 5-20,4 1 15,1-1-1,0-2 1,1 0-1,0-1 1,1-1-1,0-2 1,0 0-1,1-2 1,0-1-1,0-1 1,0-1-1,0-1 0,17-2-14,-33 0 18,0 0-1,0-1 1,-1 0 0,1-1-1,0 0 1,-1 0-1,0-1 1,0-1-1,0 1 1,0-1-1,-1-1 1,0 0-1,0 0 1,0 0-1,-1-1 1,0 0-1,2-2-17,0-4 34,0 0 1,-1 0-1,0 0 0,-1-1 0,-1 0 0,0 0 0,0-1 0,-2 0 0,0 0 0,2-12-34,-2 1 41,-1 0-1,-1 0 0,-1 0 1,-1 0-1,-1-3-40,-1 14 26,0 0 0,0 0 1,-1 0-1,-1 0 0,-1 1 0,0-1 0,-1 1 1,0 0-1,-5-5-26,7 12 13,-1 1 0,0-1 0,0 1 0,0 1 0,-1-1 0,0 1 1,0 0-1,-1 0 0,1 1 0,-1 0 0,0 0 0,0 0 0,0 1 0,-1 0 0,1 1 1,-1 0-1,-4-1-13,-1 0-1,0 1 0,0 1 1,0 0-1,0 1 0,0 0 1,0 1-1,0 1 0,0 0 0,0 1 1,-2 0 0,11-1-70,-35 6 179,37-7-183,0-1 1,1 0-1,-1 0 1,0 0 0,1 0-1,-1 0 1,0 0-1,1 0 1,-1-1-1,0 1 1,1-1 0,-1 1-1,0-1 1,1 1-1,-1-1 1,1 0-1,-1 0 1,1 0 0,0 0-1,-1 0 1,1 0 73,-2-5-3018,3 6-460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0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 11194,'1'3'263,"1"1"0,-1 0-1,0 0 1,-1 0 0,1 0-1,0 0 1,-1 0 0,0 0-1,0 0 1,0 0-1,-1 1-262,3 31 255,0-25-150,1 0 1,1 1 0,-1-1-1,2 0 1,0-1-1,0 1 1,1-1 0,0 0-1,1 0 1,0 0-106,-8-10 44,0 0 0,0 0 0,0 0 0,0 0 0,0 0 0,0 0 0,0 1 0,0-1 0,0 0 0,0 1 0,1-1-1,-1 1 1,0-1 0,0 1 0,0-1 0,1 1 0,-1 0 0,0-1 0,0 1 0,1 0 0,-1 0 0,1-1 0,-1 1 0,1 0 0,-1 0 0,1 0 0,-1 1-44,-10 16-6,-1-1 0,0 0 0,-2-1 1,-11 12 5,-3 2 2,-22 27 72,-49 44-74,82-86-11,0-1-1,-2 0 0,1-2 1,-1 0-1,-1-1 0,0-1 1,-1 0-1,-1-2 12,14-5-100,-1 0 0,0-1 0,0 0 0,0 0-1,0-1 1,-6 0 100,12-1-147,-1 0-1,0 0 1,0-1-1,0 1 0,1-1 1,-1 0-1,0 0 1,1-1-1,-1 1 0,1-1 1,-1 1-1,1-1 1,0 0-1,0 0 0,-1-1 1,-1-1 147,-19-26-1664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10450,'-34'3'1437,"24"-3"-976,0 1-1,0 0 1,0 1 0,-9 2-461,17-3 35,0-1 0,0 1 0,0 0 0,0 0 0,0 0 0,0 1 0,0-1 0,0 0 0,0 1 0,0-1 0,1 1 0,-1-1 0,0 1 0,1 0 0,0 0 0,-1 0 0,1 0 0,0 0 0,0 0 0,0 0 0,0 0 0,0 1-35,-3 18-18,1-1-1,1 0 1,1 1 0,1-1-1,0 1 1,2-1-1,1 5 19,1 29-15,0 57 76,-4-1 0,-5 1-1,-5-1 1,-7 14-61,13-105 121,2-13-19,1 0 0,-1 0 0,1 1 0,1-1 0,-1 0 0,1 0 0,0 0 0,0 1-1,1-1 1,0 1-102,-1-7 16,0 0 0,0 0 0,0 0 0,0 0 0,0 0 0,0 0 0,0 0 0,0 0 0,0 0 0,0-1 0,0 1 0,0 0 0,0 0 0,0 0 0,1 0 0,-1 0 0,0 0 0,0 0 0,0 0 0,0 0 0,0 0 0,0 0 0,0 0 0,0 0-16,0 0-189,-1 0 0,1-1 0,-1 1 0,1-1 0,-1 1 0,1 0 1,-1-1-1,1 1 0,-1 0 0,1 0 0,-1-1 0,1 1 1,-1 0-1,1 0 0,-1 0 0,0 0 0,1 0 0,-1 0 0,1 0 1,-1 0-1,0 0 0,0 0 189,-4 0-2510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1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460 105 11418,'-25'-69'1197,"24"67"-1145,0 0 1,0 0-1,0 0 0,0 0 1,0 0-1,0 0 1,0 1-1,-1-1 0,1 0 1,-1 1-1,1-1 1,-1 1-1,0-1 0,1 1 1,-1 0-1,0 0 1,0-1-1,0 2 1,0-1-1,0 0 0,0 0 1,0 0-1,0 1 1,-1-1-1,1 1 0,0 0 1,0 0-1,0 0 1,-1 0-1,1 0 0,-1 0-52,-6 2-67,0 0-1,0 1 1,0 0-1,0 0 1,1 1-1,-7 4 68,-4 1 70,-18 7-85,0 2-1,0 2 1,-5 6 15,28-17-6,1 1 1,0 0 0,1 0 0,0 2 0,1-1-1,0 2 1,1-1 0,1 1 0,-7 11 5,14-21 5,0 1 1,0 0-1,0 0 1,0 0-1,0 0 0,1 1 1,0-1-1,0 0 1,0 1-1,0-1 1,1 0-1,0 1 0,0-1 1,0 1-1,0-1 1,1 1-1,-1-1 1,1 0-1,0 1 0,1-1 1,-1 0-1,1 0 1,0 0-1,0 0 1,0 0-1,0 0 0,1 0 1,-1-1-1,1 1 1,0-1-1,0 0 1,1 0-1,-1 0 0,0 0 1,1-1-1,0 1 1,0-1-1,-1 0 0,1 0 1,1 0-1,-1-1 1,0 1-1,0-1 1,1 0-1,0 0-5,8 1 54,-1-1 0,0-1 0,1 0 0,-1 0 0,0-1 0,1-1 0,-1 0 0,0 0 0,0-2 1,0 1-1,-1-1 0,10-5-54,4-3 81,-1 0 0,0-2 0,-1 0 1,0-2-1,4-5-81,-16 12 18,1-1-1,-1 0 1,-1-1 0,0 0-1,0-1 1,5-9-18,-13 18 2,0 0 0,0 0 0,-1 0 0,1 0 0,-1 0 0,0 0-1,0 0 1,0 0 0,0 0 0,0-1 0,-1 1 0,0 0 0,1-1 0,-1 1 0,0 0 0,-1-1 0,1 1 0,0 0 0,-1-1 0,0 1 0,0 0 0,0 0-1,0 0 1,0-1 0,-1 1 0,0 0 0,1 1 0,-1-1 0,0 0 0,0 1 0,-1-1 0,0 0-2,-3-3-8,-1 1-1,0 0 1,0 0 0,0 0-1,-1 1 1,1 0 0,-1 1 0,0-1-1,0 2 1,-1-1 0,1 1-1,0 0 1,-1 1 0,1 0 0,-4 0 8,2 1-14,0 0 0,1 0 0,-1 1 1,0 0-1,1 0 0,-1 1 1,1 1-1,-1 0 0,1 0 0,0 0 1,0 2-1,1-1 0,-6 4 14,13-7-50,-1 0 1,0 0-1,0 0 0,1 1 1,-1-1-1,1 1 0,-1-1 1,1 1-1,0 0 0,-1-1 0,1 1 1,0 0-1,0 0 0,0 0 1,1 0-1,-1 0 50,1-1-76,0 0 0,0 0 0,0 0 0,0 0 0,0 0 0,0-1 0,1 1 0,-1 0 0,0 0 0,0 0 0,1 0 0,-1 0 0,1-1 0,-1 1 0,1 0 0,-1 0 0,1-1 0,-1 1 0,1 0 0,0-1 0,-1 1 0,1-1 0,0 1 0,0-1 0,-1 1 0,1-1 0,0 1 0,0-1 0,0 0 0,0 1 0,-1-1 0,1 0 0,0 0 0,0 0 0,0 1 0,0-1 76,26 6-3178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1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728 139 11546,'-60'-49'1896,"45"36"-1528,-1 0 0,0 0 0,-1 1 0,0 1 0,-4 0-368,15 8 7,-1 0 0,1 1 0,-1 0 0,0 0 0,0 0 0,0 1 0,0 0 1,0 1-1,0-1 0,0 1 0,0 0 0,0 1 0,0 0 0,0 0 0,0 1 0,0 0 0,-2 1-7,-6 3-22,0 1 0,0 0 0,0 1 0,1 1 0,1 1 0,-1 0 0,1 0 0,1 1 0,0 1 0,-5 7 22,-12 15-29,2 1 0,2 1 0,-7 14 29,-2 7-7,2 2 0,3 0-1,2 2 1,-4 23 7,27-71 38,0 0-1,1 0 1,0 0 0,1 0-1,1 1 1,0 6-38,1-14 35,0-1 0,1 1 0,0-1 0,0 1-1,0-1 1,1 0 0,0 1 0,0-1 0,0 0 0,0 0 0,1 0 0,0-1-1,0 1 1,0 0 0,1-1 0,0 0-35,8 8 85,2 0 1,-1-2-1,2 1 0,-1-2 1,1 0-1,1-1 0,-1 0 1,9 1-86,5 5 61,43 19-1,1-3 0,1-3 0,2-4 1,1-3-1,0-3 0,1-4 0,27 0-60,-49-9-283,0-3-1,0-1 1,0-4 0,-1-2 0,0-2 0,0-2 0,0-3-1,-1-3 1,-1-2 0,42-20 283,36-31-1652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1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5 994 9986,'-1'2'134,"1"0"-1,-1 0 1,0 1-1,1-1 0,-1 0 1,1 1-1,0-1 1,0 0-1,0 1 1,0-1-1,0 1-133,0-2 4,0-1 0,0 0 0,1 0 0,-1 1 0,0-1 0,0 0 1,0 1-1,1-1 0,-1 0 0,0 0 0,0 0 0,1 1 0,-1-1 0,0 0 0,1 0 0,-1 0 0,0 0 0,0 1 0,1-1 0,-1 0 0,0 0 0,1 0 0,-1 0 0,0 0 0,1 0 0,-1 0 0,1 0-4,16-4-757,-1-3-135,0 0 1,-1-1-1,10-7 892,-9 5 607,0 1 0,1 0-1,11-3-606,17-3 2582,42-6-2582,-48 13 520,1-3 1,34-14-521,-19 0 211,0-3 0,-3-2 0,10-9-211,147-110 127,-125 87-109,44-33 4,-4-5-1,50-56-21,-115 99 8,48-48-128,-146 143-259,15-15 351,1 2 1,-1 2 27,17-18 0,1-1 0,-1 2 0,2-1 1,-1 1-1,2-1 0,-1 1 1,1 1-1,-2 7 0,3 0-2,0-1 1,1 0-1,1 1 1,0 0-1,1-1 0,1 1 1,1-1-1,1 1 1,0-1-1,1 0 1,1 0-1,1 0 0,0 0 1,1-1-1,3 4 2,0 0 5,2 0 1,0-1-1,1-1 0,1 0 0,1 0 0,1-1 1,0-1-1,1-1 0,0-1 0,2 0 0,9 5-5,-18-13 7,0 0 0,1-1 1,-1 0-1,1-1 0,0 0 0,1-1 0,-1 0 0,1-1 0,-1 0 0,1-1 0,0 0 0,0-1 0,-1-1 0,1 1 1,0-2-1,-1 0 0,1 0 0,-1-1 0,1 0 0,4-3-7,7-4 12,-1 0-1,-1-2 1,0 0 0,0-2-1,-1 0 1,-1-1 0,-1-1-1,0 0 1,8-11-12,93-116 56,-59 69-26,6-1-30,-44 52-6,0 2 0,2 1 0,0 0 0,1 2 0,8-4 6,-25 17-5,0 1 0,0 0 0,1 0-1,0 1 1,-1 0 0,1 0 0,0 1 0,0 0 0,1 0-1,-1 1 1,0 1 0,0-1 0,7 2 5,-9 0-4,0 0-1,-1 1 1,1-1 0,0 2-1,-1-1 1,0 1 0,0 0-1,0 0 1,0 0-1,0 1 1,0 0 0,-1 0-1,0 1 1,0-1 0,0 1-1,0 0 1,-1 0 0,4 6 4,-1-1-6,-1 1 0,0-1 0,-1 1 0,0 0 0,-1 1 0,0-1 0,0 1 1,-1 0-1,0 4 6,2 21 20,-2-1 0,-2 18-20,0-24 42,-1-29-30,0 1 1,0-1-1,-1 1 1,1-1-1,1 0 1,-1 1-1,0-1 1,0 1-1,0-1 1,1 1-1,-1-1 1,1 0-1,-1 1 1,1-1-1,0 0 1,-1 1-1,1-1 1,0 0-1,0 0 1,0 0-1,0 0 1,0 0-1,1 1-12,0-2 17,0 0 0,0 0 0,0 0-1,0 0 1,0 0 0,-1-1 0,1 1-1,0-1 1,0 1 0,0-1 0,0 0-1,-1 1 1,1-1 0,0 0 0,-1 0-1,1 0 1,0-1 0,-1 1-1,1-1-16,13-9-3,-1-1-1,-1 0 0,0-1 0,0 0 0,-1-1 0,-1-1 0,-1 0 1,0 0-1,0-1 0,-2 0 0,0 0 0,3-13 4,-4 11-31,-1-1 0,-1 0 0,-1 0 0,-1 0 0,0-1 0,-2 1 0,0-1 0,-1 1 0,-1-1-1,-1 1 1,-3-15 31,5 33 1,-1-3 3,1 0-1,-1 0 1,0 0 0,0 0-1,0 1 1,0-1-1,0 0 1,-1 1 0,0-1-1,0 1 1,0 0-1,0-1 1,0 1-1,-1 0 1,-2-2-4,4 5 0,0 0 0,1-1 0,-1 1-1,0 0 1,0 0 0,0 0 0,0 0 0,0 0 0,0 0 0,1 1-1,-1-1 1,0 0 0,0 0 0,0 1 0,0-1 0,1 0 0,-1 1-1,0-1 1,0 1 0,1-1 0,-1 1 0,0-1 0,0 1 0,1 0-1,-1-1 1,1 1 0,-1 0 0,1-1 0,-1 1 0,1 0 0,-1 0 0,1-1-1,0 1 1,-1 0 0,1 0 0,0 0 0,-15 36-24,5-1 16,3 0 0,1 0 0,1 1 0,3-1 0,0 1 0,3 14 8,1-22 2,1 0 0,1 0 0,1 0 0,2-1 1,0 1-1,2-2 0,2 1 0,5 9-2,-10-25 16,0 0 0,1-1 0,1 0 0,0 0 0,0 0 0,1-1 0,1 0 0,3 2-16,-8-7 16,0-1 0,1-1 0,-1 1 1,1-1-1,0 0 0,0 0 0,0-1 0,0 1 0,0-1 0,1-1 0,-1 1 0,0-1 0,1 0 0,0-1 0,-1 0 0,1 0 0,-1 0 0,4-1-16,5-2 32,0-1-1,0 0 0,0-1 0,0 0 0,-1-2 1,0 1-1,-1-2 0,1 0 0,-1 0 0,2-4-31,23-18 62,0-2 1,21-25-63,100-119 60,-77 82-87,24-15 27,-95 98-11,0 1 0,1 1 0,0 0 0,7-5 11,-13 12-6,-1-1 0,1 0 1,-1 1-1,1 0 0,0 0 1,0 1-1,0 0 0,0 0 1,0 0-1,0 1 1,0 0-1,3 0 6,1 1-9,0 0 0,0 1-1,0 0 1,0 1 0,0 0 0,-1 1 0,0 0 0,3 1 9,16 11-20,26 18 20,-5-2 90,-49-32-87,1 0 0,-1 0 0,0 0 0,0 0 0,0 0 0,1 0 0,-1 0 0,0 0 0,0 0-1,1 0 1,-1 1 0,0-1 0,0 0 0,1 0 0,-1-1 0,0 1 0,0 0 0,1 0 0,-1 0 0,0 0 0,0 0-1,1 0 1,-1 0 0,0 0 0,0 0 0,0 0 0,1-1 0,-1 1 0,0 0 0,0 0 0,0 0 0,1 0 0,-1-1 0,0 1-1,0 0 1,0 0 0,0 0 0,0-1-3,6-13 63,-3-18-29,-2 22-49,-1-41-166,0 48 151,0-1 1,-1 0-1,1 1 1,-1-1-1,0 1 1,0-1-1,0 1 0,-1-1 1,1 1-1,-1 0 1,-2-4 29,3 6-7,0 1 1,0-1-1,0 0 1,-1 0-1,1 0 1,0 1-1,-1-1 1,1 1-1,-1-1 1,1 1 0,-1 0-1,1-1 1,-1 1-1,1 0 1,-1 0-1,1 0 1,-1 0-1,1 0 1,-1 1-1,1-1 1,-1 0-1,1 1 1,0-1-1,-1 1 1,1-1-1,-1 1 1,1-1-1,-1 2 7,-1-1-5,-33 11-21,1 2 0,1 2 0,-19 12 26,35-18 0,1 1 0,0 1-1,0 1 1,2 0 0,0 1-1,0 0 1,-6 10 0,15-16-4,1 1 0,0-1 1,0 1-1,1 0 0,0 0 0,0 1 0,1-1 0,1 1 1,-1 0-1,1-1 0,1 1 0,0 0 0,1 0 0,0 0 0,0 0 1,1 0-1,0 0 0,0 0 0,3 6 4,-1-2-1,1-1 0,1 0 0,0 0-1,0 0 1,2-1 0,-1 0 0,1 0 0,1 0 0,0-1 0,1 0-1,0-1 1,1 0 0,9 8 1,-6-8 11,0-1 0,1 0 0,0-1-1,1-1 1,0 0 0,0-1 0,0 0 0,1-2 0,-1 0-1,1 0 1,0-1 0,1-1 0,-1-1 0,0 0 0,0-1 0,1-1-1,-1-1 1,0 0 0,0-1 0,0 0 0,0-2 0,-1 0-1,12-5-10,10-7 30,-1-1-1,-1-2 0,-1-1 0,-1-2 0,6-6-29,16-17 30,-1-2 0,20-27-30,-40 38 7,12-19-7,-35 41-34,0 0 1,-2 0-1,0-1 0,-1 0 0,3-8 34,-10 22-12,0 1 0,-1-1 0,1 0 0,0 0 0,-1 0 0,0 0 0,1 0 0,-1 0 0,0 0 0,0 0 0,0 0 0,0 0 0,-1-1 12,1 3-6,0-1-1,0 1 1,-1-1 0,1 1 0,0 0 0,0-1 0,-1 1 0,1-1 0,0 1-1,-1 0 1,1 0 0,0-1 0,-1 1 0,1 0 0,-1-1 0,1 1 0,-1 0-1,1 0 1,0 0 0,-1 0 0,1-1 0,-1 1 0,1 0 0,-1 0 0,1 0-1,-1 0 1,1 0 0,-1 0 0,1 0 0,-1 0 0,1 0 0,-1 1 6,-3 0-19,0 0 0,-1 1 0,1-1 0,0 1 0,0 0 0,0 1 0,0-1 1,0 1-1,-2 2 19,-6 4-4,1 0 1,1 1-1,0 0 1,0 1-1,1 0 1,0 1-1,-1 2 4,7-9 0,0 0 0,1 0-1,-1 1 1,1-1 0,0 1 0,1 0-1,-1-1 1,1 1 0,0 0 0,0 0-1,1 0 1,0 0 0,0-1 0,0 1-1,1 0 1,0 0 0,0 0 0,0 0-1,2 2 1,1 3 4,1 0-1,1 0 0,-1 0 1,2 0-1,0-1 0,0 0 0,0-1 1,2 1-1,-1-1 0,1-1 1,0 0-1,1 0 0,0-1 0,0 0 1,0-1-1,1 0 0,6 2-3,-6-2 5,1-2 0,0 1 0,1-1 0,-1-1 0,1 0 0,0-1 0,-1-1 0,1 1 0,0-2 0,0 0 0,0-1 0,0 0 0,0-1 0,-1 0 0,1-1 0,5-2-5,-1-1 18,-1-2-1,0 0 1,0 0-1,0-2 1,-1 0-1,0-1 1,-1 0-1,12-13-17,13-17 66,-2-1 1,6-13-67,2-1 58,4 0-58,-33 39-4,0 2 1,1 0-1,0 1 0,1 0 0,8-3 4,-16 12-5,-1 0-1,1 0 1,0 1-1,1 0 0,-1 1 1,0 0-1,1 1 0,0 0 1,0 0-1,-1 1 0,2 1 6,-4 0-4,0 0 0,0 1 0,0 0 0,-1 0 0,1 1 0,0 0 0,0 1-1,-1-1 1,1 1 0,-1 1 0,0 0 0,0 0 0,0 0 0,-1 1-1,3 2 5,2 3-5,0 0 0,-1 1 0,0 0 0,-1 1-1,-1 0 1,3 5 5,13 25-9,4 15 9,-7-15 1,12 18-1,-25-48 0,0 0 0,1 0 0,1 0 1,0-2-1,0 1 0,9 6 0,-14-13-57,0-1 1,0 1-1,0-1 1,0 0 0,1 0-1,-1 0 1,1-1-1,0 0 1,0 0-1,0-1 1,0 1-1,0-1 1,0-1 0,0 1-1,1-1 1,-1 0-1,0 0 1,0-1-1,0 0 1,0 0-1,0 0 1,0-1 0,0 0-1,0 0 1,0-1-1,-1 1 1,1-1-1,2-2 57,10-7-535,-2 0 0,11-10 535,-27 22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1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12027,'12'112'1265,"6"53"-3425,31 126 2160,-5-82-3289,18 111 6619,-52-269-2416,46 200-162,-52-220-749,-5-20-304,1-11 279,0 0 1,0 0 0,0 1 0,0-1 0,0 0-1,-1 0 1,1 0 0,0 0 0,0 0 0,0 0-1,0 0 1,0 0 0,-1 0 0,1 0 0,0 0-1,0 0 1,0 0 0,0 0 0,0 0 0,-1 0-1,1 0 1,0-1 0,0 1 0,0 0 0,0 0-1,0 0 1,-1 0 0,1 0 0,0 0 0,0 0-1,0 0 1,0 0 0,0-1 0,0 1 0,0 0-1,0 0 1,0 0 0,-1 0 0,1 0 0,0 0-1,0-1 1,0 1 0,0 0 0,0 0-1,0 0 1,0 0 0,0-1 0,0 1 0,0 0-1,0 0 1,0 0 0,0 0 0,0 0 0,0-1-1,0 1 22,-10-21-1612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9794,'0'3'166,"1"-1"0,0 1 0,0-1 0,-1 1 0,1-1 0,1 1 1,-1-1-1,0 0 0,0 0 0,1 0 0,0 0 0,-1 0 0,1 0 0,0 0 0,0 0 0,0 0 0,0-1 0,0 1 0,0-1 0,0 0 0,1 0 0,-1 0 0,0 0 0,1 0 1,-1 0-1,2 0-166,7 1 125,0 0 1,0-1 0,0 0-1,0-1 1,9-1-126,-19 1-1,50-3-120,1-2 1,-1-2-1,0-3 0,-1-2 1,0-1-1,16-10 121,300-123 272,-362 144-261,13-4 53,-1 0 1,1 2-1,0 0 1,4 0-65,-18 3 10,1 0 0,-1 1 0,1 0 0,-1 0 0,1 0 0,-1 0 1,1 0-1,-1 1 0,1 0 0,-1-1 0,1 1 0,-1 1 0,0-1 0,0 0 1,1 1-1,-1 0 0,0-1 0,-1 1 0,1 0 0,0 1 0,0-1 0,-1 0 0,1 1-10,2 5 3,-1-1 0,0 1 0,0 0 0,-1 0 0,0 0-1,-1 0 1,1 1 0,0 6-3,1 3 1,24 109 24,-14-57 67,14 37-92,-21-86 44,1 0-1,0-1 0,1 0 1,2 0-1,0-1 0,1-1 1,2 2-44,-13-19 9,-1 1 0,1-1 0,0 0 1,0 0-1,0 0 0,0-1 0,0 1 1,0 0-1,0 0 0,0 0 0,0-1 1,0 1-1,1-1 0,0 1-9,-2-1 0,1 0 0,-1 0 0,0 0-1,1 0 1,-1 0 0,0 0-1,1 0 1,-1 0 0,0 0 0,1 0-1,-1-1 1,0 1 0,1 0 0,-1 0-1,0 0 1,1-1 0,-1 1 0,0 0-1,1 0 1,-1-1 0,0 1 0,0 0-1,0-1 1,1 1 0,-1 0 0,0-1-1,0 1 1,0 0 0,0-1 0,0 1-1,1 0 1,0-6-117,0 0 0,0 1 0,0-1-1,0 0 1,-1-4 117,1-4-525,4-21-922,5-14-11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1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12731,'-17'4'1440,"45"25"648,-24 22-2432,2 10-1696,5 20 304,4-9-3618</inkml:trace>
  <inkml:trace contextRef="#ctx0" brushRef="#br0" timeOffset="1">864 8 11466,'1'-1'58,"-1"0"-1,1 1 0,0-1 0,0 0 1,-1 1-1,1-1 0,0 1 0,0-1 1,0 1-1,0 0 0,0-1 0,0 1 1,0 0-1,0 0 0,0 0 0,0-1 0,0 1 1,0 0-1,0 0 0,-1 0 0,1 1 1,0-1-1,0 0 0,0 0 0,0 0 1,0 1-1,0-1 0,0 0 0,0 1 1,0-1-1,0 1 0,0-1 0,-1 1 0,1 0 1,0-1-1,0 1 0,-1 0 0,1-1 1,-1 1-1,1 0-57,3 5 79,0 0-1,-1 0 1,0 0 0,-1 0-1,1 0 1,-1 1-79,1 0-69,14 43-728,-3 0-1,-1 2 1,-3-1 0,-2 1-1,-2 1 1,-2 11 797,-3 102-6348,-10 57 6348,6-170-518,-9 164-728,-9 181 911,21-386 347,-4 274 525,6-209 1831,4 0 0,10 43-2368,-11-94 1675,1 1-1,1-1 1,6 13-1675,-13-37 67,1-1 0,-1 1 0,1-1-1,-1 1 1,1-1 0,0 0 0,-1 0 0,1 1 0,0-1 0,0 0-1,0 0 1,0 0 0,0 0 0,0 0 0,0 0 0,0 0-1,1 0 1,-1 0 0,0 0 0,1-1 0,-1 1 0,1-1-67,-1 0 11,0 0 1,0 0-1,0-1 1,0 1 0,-1-1-1,1 1 1,0-1-1,0 1 1,0-1-1,0 0 1,0 1 0,-1-1-1,1 0 1,0 0-1,-1 0 1,1 1-1,0-1 1,-1 0 0,1 0-1,-1 0 1,0 0-1,1 0 1,-1 0-1,0 0 1,1 0 0,-1 0-1,0 0 1,0 0-1,0 0 1,0-1-12,5-45-778,-5-17-265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2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134 627 1016,'-2'-2'360,"-1"0"-1,1-1 0,0 1 1,0-1-1,0 1 0,0-1 1,0 0-1,0 1 1,0-3-360,1 3 89,1 1 0,-1-1 0,0 0 0,0 1 0,0-1 0,0 0 0,0 1 0,0-1 0,0 1 0,0 0 0,-1-1 0,1 1 0,0 0 0,-1 0 0,1 0 0,-1 0 0,0 0 1,1 0-1,-1 0 0,0 0 0,0 1 0,1-1 0,-1 1 0,0-1 0,0 1 0,0 0 0,1 0 0,-1 0 0,0 0 0,0 0 0,0 0 0,0 0-89,-5 2 84,0 0 0,1 0 0,-1 1 0,1 0 0,0 0 0,-3 2-84,-7 4 44,19-12 409,0 0 0,1-1 0,-1 0 0,-1 1 0,1-1 0,0 0 0,0-3-453,26-33 849,49-43-741,-73 78-82,-1-1 0,1 0 0,-1 0 0,-1 0 1,1 0-1,-1-1 0,0 0 0,-1 1 0,1-1 0,-2 0 0,1 0 0,0-1 1,-1 1-1,-1 0 0,1 0 0,-1 0 0,0-1 0,-2-6-26,2 2 29,0 0-1,0 0 1,1 0-1,1-3-28,0 3 17,-1 0-1,0 0 1,-1 0 0,0 0-1,-1 0 1,0 0 0,-1 0-1,0 1 1,-1-1 0,0 0-1,-1 1 1,-4-9-17,5 13 58,0 0 1,0 0-1,1 0 0,0-1 0,0 1 0,1-1-58,1 7 7,0 0 0,-1-1 0,1 1 0,0 0 0,0 0 0,0 0-1,0 0 1,0 0 0,1-1 0,-1 1 0,0 0 0,0 0 0,1 0-1,-1 0 1,1 0 0,-1 0 0,1 0 0,-1 0 0,1 0-1,0 0 1,-1 0 0,1 0 0,0 0 0,0 1 0,0-1 0,0 0-1,-1 0 1,1 1 0,0-1 0,0 1 0,0-1 0,1 1-1,-1-1 1,0 1 0,0 0 0,0-1 0,0 1 0,0 0 0,0 0-1,0 0 1,1 0 0,-1 0 0,0 0 0,0 0-7,12 2-42,-13-2 40,1 0 0,-1 0-1,0 0 1,1 0 0,-1 0 0,1 0 0,-1 0 0,1 0 0,-1 0 0,0 1 0,1-1 0,-1 0-1,1 0 1,-1 1 0,0-1 0,1 0 0,-1 0 0,0 1 0,1-1 0,-1 1 0,0-1-1,0 0 1,1 1 0,-1-1 0,0 0 0,0 1 0,1-1 0,-1 1 0,0-1 0,0 1 0,0-1-1,0 1 3,23-3 91,78-3-112,-98 4 18,0 1 1,0 0-1,0 0 1,0 0-1,1 0 1,-1 1 0,0-1-1,0 1 1,0 0-1,0-1 1,0 2-1,0-1 1,-1 0-1,1 0 1,0 1-1,0 0 1,-1-1-1,1 1 1,-1 0-1,0 0 1,2 2 2,-1 1-3,0 0 1,0 0-1,-1 1 1,0-1-1,0 0 1,-1 1-1,1-1 1,-1 1-1,0 2 3,0 1 6,1-1-1,0 0 1,1 0 0,-1 0-1,2 1-5,-3-8 2,-1 1-1,1-1 0,-1 1 1,1-1-1,-1 1 1,0-1-1,0 1 0,0 0 1,0-1-1,0 1 1,0-1-1,0 1 0,0 0 1,0-1-1,-1 1 1,1-1-2,-2 12-15,-7 46 6,4-35 11,2 0-1,1 1 1,1-1-1,1 2-1,0-23 5,0 0 0,0-1-1,0 1 1,1-1 0,-1 1-1,1 0 1,0-1 0,-1 1-1,1-1 1,0 0 0,1 1-1,-1-1 1,0 0-1,1 0 1,-1 0 0,1 1-1,0-2 1,-1 1-5,3 1 19,0 0 0,-1-1 1,1 0-1,0 0 0,0 0 1,0 0-1,0-1 0,1 1 0,-1-1 1,1 0-20,11 6 36,-18 2 79,-1 1 139,3-6-235,0-1 1,0 0-1,0 0 0,1 0 1,0 0-1,-1 0 0,1 0 1,0-1-1,0 1 0,1 0 1,-1 0-1,1-1 0,-1 1 1,1-1-1,0 1 0,1 1-19,14 24 12,12 31 3,-28-56-12,0 0-1,0 0 1,-1 0 0,1 0-1,-1 0 1,1 1 0,-1-1-1,0 0 1,0 0 0,-1 0-1,1 1 1,-1-1 0,1 0-1,-1 0 1,0 0 0,0 0-1,0 0 1,-1 0 0,1 0-1,-1 0 1,0 0-3,1-1 11,0 0 0,-1 0 1,1-1-1,0 1 0,-1 0 0,1-1 1,-1 1-1,0-1 0,0 1 1,1-1-1,-1 0 0,0 0 0,0 0 1,0 0-1,0 0 0,-1 0 0,1-1 1,0 1-1,0-1 0,0 1 0,0-1 1,-1 0-1,1 0 0,0 0 0,-2 0-11,4 0 14,-1 0-1,1 0 0,-1 0 1,1 0-1,0 0 0,-1 0 1,1 0-1,-1 0 0,1 0 1,-1 0-1,1 0 0,-1 0 1,1 0-1,0-1 0,-1 1 1,1 0-1,-1 0 0,1 0 1,0-1-1,-1 1 0,1 0 1,0 0-1,-1-1 0,1 1 1,0 0-1,-1-1 0,1 1 1,0 0-1,0-1 0,-1 1 1,1-1-1,0 1 0,0 0 1,0-1-1,0 1 0,0-1 1,-1 1-1,1-1 0,0 1 1,0-1-1,0 1 0,0-1-13,13-13 139,-12 13-127,1 0 0,-1 0 0,-1 1 0,1-1 0,0 0-1,0 0 1,0 0 0,0 0 0,-1 0 0,1 0 0,0-1 0,-1 1 0,1 0-12,1-77 99,-1 40-66,-2-23-33,1 49 7,-1 1 1,0 0-1,-1 0 0,0 0 1,-1-1-1,0 2 1,-1-1-1,0 0 0,0 1 1,-1 0-1,-1 0 0,1 0 1,-2 1-1,1-1 0,-1 2 1,-1-1-1,0 1 1,0 0-1,0 0 0,-1 1 1,-4-2-8,-75-49 3,-28-20 11,116 78-14,-35-23-21,33 22 15,1 0 0,-1 0 0,0 0 0,0 0 0,1 1-1,-1-1 1,0 0 0,0 1 0,0 0 0,0-1 0,0 1 0,0 0-1,0 0 1,0 0 0,0 0 0,0 1 0,0-1 0,0 0 0,0 1 6,0 0-11,1 0-1,-1 0 1,1 0 0,-1 0 0,1 0 0,0 0 0,-1 1 0,1-1 0,0 0-1,0 1 1,0-1 0,0 1 0,0-1 0,1 1 0,-1 0 0,0-1 0,1 1-1,-1 0 1,1-1 0,-1 1 0,1 0 0,0 0 0,0 0 11,-4 14-8,-3 7 8,1-1 14,0 1 1,2-1 0,0 4-15,0 22-54,3 1 0,1-1 0,3 1 0,3 11 54,2 53 128,-8-110-124,1 9 5,0 0 0,0 0-1,1-1 1,0 1 0,3 7-9,-5-17 1,1-1 0,-1 1 0,1 0 0,0-1 0,-1 1 0,1 0 0,0-1 0,0 1 0,0-1 0,0 1 0,0-1 0,0 0 0,0 1 0,1-1 0,-1 0 0,0 0 0,1 0 0,-1 0 0,1 0 0,-1 0 0,1 0 0,-1-1 0,1 1 0,0 0 0,-1-1 0,1 1 0,0-1 0,-1 0 0,1 0 0,0 1 0,0-1 0,0 0 0,-1 0 0,1-1 0,0 1 0,0 0 0,-1-1 0,1 1 0,0-1 0,-1 1 0,1-1 0,1-1-1,4 0-14,-5 1-197,1 0 0,-1 0 0,0 0 1,0 0-1,1 0 0,-1 0 1,0-1-1,0 1 0,0-1 0,0 1 1,0-1-1,0 0 0,-1 0 211,4-11-1779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1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1770 12995,'56'-9'1792,"-1"-2"-1,37-13-1791,107-42-305,-138 44-359,389-159-2692,-256 100 3786,-162 68-172,0 1-1,1 1 1,0 2 0,0 2 0,1 1 0,10 1-258,-43 4-18,-1 1 0,1 0 0,0 0 1,0-1-1,0 1 0,0 0 0,-1 0 1,1 0-1,0 0 0,0 0 0,0 0 0,0 0 1,0 1-1,-1-1 0,1 0 0,0 0 1,0 1-1,0-1 0,-1 1 0,1-1 0,0 0 1,0 1-1,-1-1 0,1 1 0,0 0 1,-1-1-1,1 1 0,-1-1 0,1 1 18,-1 2-22,1-1-1,-1 1 0,-1 0 1,1-1-1,0 1 1,-1-1-1,1 1 0,-1-1 1,0 1-1,0 2 23,-10 34 96,2 0-1,1 1 1,2 12-96,4-30 24,1 1 1,1 0-1,1-1 1,1 1-1,1-1 1,4 17-25,-5-32 2,0 0 0,0 0 1,1 0-1,-1 0 1,2-1-1,-1 1 1,1-1-1,0 0 1,0 0-1,0-1 0,6 6-2,-7-8-3,0-1-1,1 1 0,-1-1 1,1 0-1,-1 1 1,1-2-1,0 1 0,0 0 1,0-1-1,0 0 1,0 0-1,0 0 0,0 0 1,0-1-1,1 1 0,-1-1 1,0 0-1,0 0 1,0-1-1,1 1 0,2-2 4,7-2-30,1 0 1,-1-1-1,-1-1 0,1 0 0,-1-1 0,0-1 1,0 0-1,-1 0 0,5-5 30,10-9-60,-2-2 0,0 0 0,13-19 60,7-16 103,-2-2-1,-4-2 0,0-6-102,35-54 471,-71 116-430,1 0 1,0 1 0,1 0-1,0 0 1,0 0 0,0 1-1,1-1 1,5-3-42,-10 8 1,-1 1-1,1 0 1,0-1-1,-1 1 1,1 0 0,0 0-1,-1 0 1,1 0-1,0 0 1,0 0-1,-1 0 1,1 0 0,0 0-1,-1 0 1,1 0-1,0 0 1,0 1-1,-1-1 1,1 0 0,0 0-1,-1 1 1,1-1-1,-1 0 1,1 1-1,0-1 1,-1 1 0,1-1-1,-1 1 1,1-1-1,-1 1 1,1-1-1,-1 1 1,0 0 0,1-1-1,-1 1 1,0-1-1,1 1 1,-1 0-1,0-1 1,0 1 0,1 0-1,9 35-52,-9-31 47,6 21-14,2 18 6,2-2-1,2 0 0,11 20 14,-19-49 11,1 0 1,1-1-1,0 0 0,1 0 0,0-1 0,1 0 0,0-1 0,1 0 1,0 0-1,1-1 0,0 0 0,0 0 0,5 1-11,3 0 41,1-1-1,0 0 1,1-1-1,0-2 1,0 0 0,1-1-1,-1-1 1,1-1-1,0-1 1,1-1-41,29-1 135,0-1-1,0-3 1,34-7-135,33-11 548,79-27-548,-150 36 145,0-3 0,-1-1-1,39-22-144,-67 29 22,0-1-1,-1 0 0,0-1 1,-1-1-1,0-1 1,-1 0-1,-1-2 0,0 1 1,-1-2-1,3-4-21,-12 12-15,0 1 0,0-1-1,-1 0 1,0 0 0,0 0 0,-1 0 0,0-1 0,-1 1 0,0-1-1,0 0 1,-1 0 0,-1 1 0,0-1 0,0 0 0,0 0-1,-2 0 1,1 0 0,-1 1 0,0-1 0,-1 1 0,0-1 0,-1 1-1,0 0 1,0 0 0,-1 1 0,0-1 0,-1 1 0,1 0-1,-2 0 1,1 1 0,-1 0 0,0 0 0,-1 0 0,1 1 0,-1 0-1,-7-3 16,2 2-14,0 1-1,-1 1 0,0 0 1,0 1-1,0 0 0,0 1 1,0 1-1,-1 0 0,1 1 1,-1 0-1,1 1 0,-1 1 1,1 0-1,-1 1 0,1 1 1,0 0-1,0 1 0,0 1 0,-3 1 15,-5 3-5,0 1 0,1 1 0,0 0-1,1 2 1,0 0 0,1 2-1,1 0 1,0 1 0,1 0-1,1 1 1,-11 15 5,6-3-2,2 0 0,1 1 0,-3 10 2,11-22 1,2 1 0,1 0 0,0 1 0,1 0 0,2 0 0,-1 5-1,4-19 7,0 0 1,1 1-1,0-1 0,0 0 0,0 1 1,1-1-1,0 0 0,0 1 1,1-1-1,-1 0 0,2 3-7,-2-7 8,0 0 0,0 0 0,1-1 0,-1 1 0,0 0 0,1 0 0,-1-1 0,1 1 0,-1 0 0,1-1 0,0 0 0,0 1 0,-1-1 0,1 0 0,0 0 0,0 0 0,0 0 0,0 0 0,0-1 0,1 1 0,-1 0 0,0-1 0,0 0 0,0 1 0,1-1 0,-1 0 0,0 0 0,0-1 0,1 1 0,-1 0 0,0-1 0,0 1 0,0-1-8,7-1 28,0-1 0,0 0 1,0-1-1,-1 0 0,1 0 0,-1 0 0,1-2-28,59-45 153,-18 8-154,-3-2 0,-2-3 0,-2-1 0,-2-2 0,-2-1 0,30-56 1,-16 13-109,-5-3 0,-4-1 0,23-82 109,59-234-97,-125 410 97,7-23 8,-1 0 0,-2 0 0,-1-1 0,-1-3-8,-4 0-7,1 32 7,0 0-1,-1-1 0,1 1 0,0 0 0,0 0 0,0-1 1,0 1-1,0 0 0,0 0 0,-1-1 0,1 1 0,0 0 0,0 0 1,0-1-1,0 1 0,-1 0 0,1 0 0,0 0 0,0 0 1,-1-1-1,1 1 0,0 0 0,0 0 0,-1 0 0,1 0 1,0 0-1,-1 0 0,1 0 0,0 0 0,0 0 0,-1 0 0,1 0 1,0 0-1,-1 0 0,1 0 0,0 0 0,0 0 0,-1 0 1,1 0-1,0 0 0,-1 0 0,1 0 0,0 0 0,0 0 1,-1 1-1,1-1 0,0 0 0,0 0 0,0 0 0,-1 0 0,1 1 1,0-1-1,0 0 0,0 0 0,-1 1 0,1-1 0,0 0 1,0 0-1,0 1 0,0-1 0,0 0 1,-13 18-43,2 5 11,0 1 0,1 0 1,2 0-1,1 0 1,0 1-1,1 4 32,-8 58-66,2 9 66,12-95 0,-9 93-12,4 0 0,4 0 0,11 83 12,-4-121 7,3 0-1,2 0 1,3-1 0,2-1 0,2 0 0,25 49-7,-31-79 18,1 0 0,2-1 0,0 0 0,1-2 0,3 2-18,-8-10 25,2 0 0,0-1 0,0 0 0,1-2 0,0 1 1,1-2-1,0 0 0,5 2-25,-1-3 37,1-1 0,-1-1 0,1 0 0,0-1 0,1-2 0,-1 0 0,4-1-37,19 1 69,-1-2-1,0-3 1,2-1-69,8-3 25,0-3 0,-1-2-1,0-2 1,0-3 0,-2-1-1,22-13-24,-26 10-22,-1-2 0,-1-2 0,-1-1-1,4-7 23,-30 21-82,0-2 1,-1 0-1,0 0 0,-1-2 0,0 0 0,-2 0 0,0-1 0,0-1 0,-1 0 1,-1 0-1,2-8 82,-10 20-60,0 0 0,-1 1 1,1-1-1,-1 0 0,0 0 0,0 0 1,-1 0-1,0 0 0,0 0 1,0 0-1,0-1 0,-1 1 1,0 0-1,0 0 0,0 1 0,-1-3 60,1 4-30,0 1 0,-1-1 0,1 1 0,-1-1 0,0 1-1,1 0 1,-1-1 0,0 1 0,-1 0 0,1 0 0,0 0-1,0 1 1,-1-1 0,1 1 0,-1-1 0,0 1 0,1 0-1,-1 0 1,0 0 0,0 0 0,1 0 0,-1 1 0,0-1-1,0 1 1,0 0 0,0 0 0,0 0 30,-2 0-11,-1 0 1,1 0-1,0 1 1,0 0-1,1 0 1,-1 0-1,0 0 1,0 1-1,0 0 0,1 0 1,-1 0-1,1 1 1,0-1-1,-1 1 1,1 1 10,-2 0 15,1 1 1,0 0 0,0 1-1,1-1 1,-1 1-1,1 0 1,0 0 0,1 1-1,0-1 1,-1 2-16,0 2 71,0 1 0,1-1 1,0 1-1,1 0 0,0 0 0,1 0 1,0 0-1,1 0 0,0 0 0,0 0 1,1 0-1,1-1 0,2 11-71,-1-11 102,1 1 1,1-1-1,-1 0 0,1 0 0,1 0 1,0-1-1,0 0 0,1 0 0,0 0 0,1-1 1,4 3-103,1 0 113,0 0 0,2-1 1,-1 0-1,1-1 0,0-1 1,1 0-1,1-1-113,20 6 134,-1-1 1,1-2-1,1-2 0,0-1 0,0-2 0,12-1-134,17-1 90,0-3-1,0-4 0,-1-1 1,65-16-90,-55 5 48,0-3 1,-1-3 0,8-7-49,-33 9-7,-1-2 0,-2-2-1,0-1 1,42-32 7,-73 45-53,-1 0 0,0 0 0,-1-1 0,11-15 53,-20 23-61,-2 0 0,1 0 0,0-1 0,-1 1 0,0-1 1,0 0-1,-1 0 0,0 0 0,0 0 0,0 0 0,-1-1 0,0 1 0,0-1 0,0 1 1,-1-7 60,-1 4-203,0 0 0,-1 1 0,0-1 0,0 0 0,-1 1 0,0-1-1,-1 1 1,1 0 0,-2 0 0,1 0 0,-1 1 0,0-1 0,-1 1 0,-4-4 203,-9-9-819,-2 1 0,0 1 0,0 0 0,-8-2 819,-91-60-6212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1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11739,'11'-11'-697,"-11"24"1265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20 7538,'0'-2'245,"0"1"-1,-1-1 1,1 1 0,0-1 0,-1 1 0,1 0 0,-1-1 0,1 1 0,-1 0 0,0 0-1,0-1 1,1 1 0,-2-1-245,2 2 38,0 0-1,-1 0 1,1 0-1,0 1 1,-1-1-1,1 0 1,0 0-1,0 0 1,-1 0-1,1 0 1,0 0-1,0 1 1,-1-1-1,1 0 1,0 0-1,0 0 1,-1 1-1,1-1 1,0 0-1,0 0 1,0 1-1,0-1 1,-1 0-1,1 0 1,0 1-1,0-1 1,0 0-1,0 0 1,0 1-1,0-1 1,0 0-1,0 1 1,0-1-1,0 0 1,0 1-38,-8 40 159,-18 281 332,10-103-204,11-168-55,-10 45-232,11-83 341,2-10-666,1-7-2078,1 0-835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9 297 6001,'-9'15'4369,"20"-13"-3000,27-16-617,12-12-1192,15-3-153,32-7 177,2 2 368,22 1 280,-1 7 345,23 3-97,-14 10-232,15-2-112,-16 4-104,12-2-96,-22-2-200,-8 0-793,-32 4-759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75 9010,'11'-11'727,"0"1"0,0 0-1,1 1 1,4-3-727,-10 9 134,-1 0 0,1 0 0,0 0 1,0 1-1,0 0 0,1 0 0,-1 1 0,0 0 0,1 0 0,-1 0 0,5 0-134,3 2 80,-1 0-1,1 1 0,-1 1 0,1 0 1,-1 0-1,0 1 0,0 1 1,-1 0-1,1 1 0,-1 1 1,3 2-80,18 11 31,-2 2 0,0 2 0,11 12-31,-24-21 6,-1 1 0,-1 1 0,-1 1 0,0 0 0,-1 0 0,-1 2 1,6 11-7,-14-21 4,-1 0 0,0 0 1,0 0-1,-1 0 0,0 1 1,-1-1-1,0 1 1,-1-1-1,0 1 0,0 0 1,-1 0-1,-1-1 1,0 1-1,0 0 0,-1-1 1,-1 1-1,-1 3-4,-5 12 1,-2-2-1,-1 1 1,0-1-1,-2-1 1,-1 0-1,-12 13 0,-8 8-13,-3-2 0,-27 25 13,36-41 9,0-2-1,-2-1 1,0-1-1,-1-1 1,-1-2-1,-1-2 1,-4 1-9,11-7 25,-1-1-1,0-1 1,-1-1 0,0-2-1,0-1 1,0-1 0,-1-1-1,1-2 1,-8-1-25,25 0 6,1-1 0,-1-1 0,0 0 1,0-1-1,1 0 0,0 0 0,-1-1 0,1-1 1,1 0-1,-1 0 0,1-1 0,-1-1-6,5 3-2,1 0-1,0-1 0,0 1 1,0-1-1,1 0 1,0-1-1,0 1 0,0 0 1,1-1-1,-1 0 1,1 0-1,1 0 1,-1 0-1,1-1 0,0 1 1,0-1-1,1 1 1,0-1-1,0 0 0,1 1 1,0-5 2,0 3 10,0 0 0,1 0 0,1-1 1,-1 1-1,1 0 0,1 0 0,-1 1 0,1-1 0,1 0 1,-1 1-1,1 0 0,1 0 0,-1 0 0,1 0 0,0 1 1,1-1-1,0 1 0,-1 1 0,2-1 0,-1 1 1,1 0-1,0 1 0,0-1 0,0 1 0,1 1 0,-1-1 1,1 1-1,0 1 0,0-1 0,0 2 0,0-1 0,0 1 1,0 0-1,0 0 0,1 1 0,-1 0 0,0 1 1,5 1-11,4 0 4,-1 2 1,0 0 0,0 1 0,-1 0 0,11 6-5,76 42-16,-45-22 34,-20-12 88,1-2 0,0-1 1,1-2-1,9 1-106,-29-11 76,1 0 1,0-1-1,-1 0 0,1-2 1,0 0-1,0-2 1,0 0-1,-1-1 0,19-4-76,-3-3-70,-1-2 0,-1 0 0,0-3 0,16-9 70,11-9-2632,45-33 2632,-31 14-1757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10850,'-5'4'153,"0"1"-1,1-1 0,-1 1 1,1-1-1,0 1 0,1 1 1,-1-1-1,1 0 0,0 1 0,1-1 1,-1 1-1,1 0 0,0 0 1,1 0-1,-1 0 0,1 0 1,0 1-1,1-1 0,-1 0 1,1 2-153,1 19-135,0 0 1,2-1 0,1 1 0,2 4 134,0-1 215,-6-26-214,46 319-24,-41-267 57,-3 1 0,-3 0 0,-1 0 1,-9 37-35,10-85 35,1-5 4,0 0 0,-1 0-1,1-1 1,-1 1-1,0 0 1,0-1 0,0 1-1,-1-1 1,1 1-1,-1-1 1,0 0-1,0 0 1,0 1-39,1-4 5,1 0-1,0 0 1,0 0 0,0 0-1,0 0 1,-1 0 0,1 0-1,0 0 1,0 0-1,0 0 1,-1 0 0,1 0-1,0 0 1,0 0 0,0 0-1,-1-1 1,1 1 0,0 0-1,0 0 1,0 0 0,0 0-1,0 0 1,-1 0-1,1-1 1,0 1 0,0 0-1,0 0 1,0 0 0,0 0-1,0-1 1,0 1 0,0 0-1,-1 0 1,1 0-1,0 0 1,0-1 0,0 1-1,0 0 1,0 0 0,0 0-1,0-1 1,0 1 0,0 0-1,0 0 1,0 0 0,0-1-1,1 1 1,-1 0-1,0 0 1,0 0 0,0 0-1,0-1-4,-1-18 12,0 0-1,2-1 0,0 1 1,1 0-1,1 0 0,1-3-11,0 1-58,4-27-164,3 1 0,6-16 222,-9 40-28,0 1-1,1 0 1,1 1-1,1 0 1,1 0-1,1 2 29,-9 13 10,1 0-1,0 0 1,-1 1-1,2-1 1,-1 1-1,1 1 1,-1-1 0,1 1-1,0 0 1,1 0-1,-1 1 1,7-3-10,-8 4 9,1 1 0,0 0 1,0 0-1,0 0 0,0 0 0,0 1 0,-1 0 1,1 0-1,0 1 0,0 0 0,0 0 1,0 0-1,-1 0 0,1 1 0,0 0 1,1 1-10,17 10 5,1 0 0,-2 2 0,0 1 0,-1 0 0,0 2 0,6 8-5,-19-19 0,21 20 5,0 0 1,-2 2-1,-1 1 0,-2 1 0,-1 1 0,13 22-5,-34-48 5,0-1 1,0 1-1,-1-1 0,0 1 1,0 0-1,0 0 0,-1 0 0,0 0 1,0 1-1,0-1 0,-1 0 1,0 0-1,0 1 0,0-1 1,-1 3-6,0-5 4,-1 1 0,1-1 0,-1 1 1,0-1-1,0 0 0,0 0 1,-1 0-1,1 0 0,-1 0 0,0 0 1,0-1-1,0 0 0,-1 1 1,1-1-1,-1 0 0,0-1 1,0 1-1,0 0 0,0-1 0,-1 0-4,-22 11 12,-1-2-1,-1-1 0,0-1 0,0-2 0,-20 3-11,-48 4 66,-11-4-66,78-8 9,6 0 1,0 0 0,0 1 1,-16 6-11,40-9-1,-1 0 0,1 0 1,-1 0-1,1 0 1,0 0-1,-1 0 0,1 0 1,-1 0-1,1 0 0,0 1 1,-1-1-1,1 0 0,-1 0 1,1 0-1,0 1 1,-1-1-1,1 0 0,0 0 1,0 1-1,-1-1 0,1 0 1,0 1-1,-1-1 0,1 0 1,0 1-1,0-1 1,8 5-10,23 1 7,8-4 54,-1-3-1,0-1 0,0-1 0,0-3 1,0-1-1,-1-1 0,0-2 0,0-2 1,8-5-51,57-27 124,-2-3 0,53-37-124,6-12 58,-130 75-20,0-1 0,-1-1 0,23-25-38,-40 37 33,-1-1 0,0-1 1,-1 1-1,6-11-33,-13 19 10,-1 1 0,1-1-1,0 0 1,-1 0 0,0 1-1,0-1 1,0 0 0,-1 0-1,1-2-9,-1 4 3,0 0 0,0 0 0,0 1 0,0-1-1,-1 0 1,1 1 0,-1-1 0,1 0 0,-1 1 0,0-1-1,1 1 1,-1-1 0,0 1 0,0-1 0,0 1 0,0 0-1,0-1 1,0 1 0,-1 0 0,1 0 0,-1-1-3,-2 0-5,0 0 1,0 1 0,0-1 0,0 1-1,-1 0 1,1 0 0,0 0-1,-1 1 1,1-1 0,-1 1-1,1 0 1,-1 0 0,1 1 0,-1-1-1,-1 2 5,1-2-9,-13 2-20,0 1 0,1 0-1,0 2 1,-1 0 0,2 0-1,-1 2 1,1 0 0,0 1-1,0 1 1,1 0 0,-1 2 29,6-4-9,0 1 0,1 0 0,0 1 0,0-1 1,1 2-1,0-1 0,1 1 0,0 1 0,0-1 0,1 1 0,0 0 1,1 0-1,1 1 0,0 0 0,0 0 0,0 3 9,2-2-2,1-1-1,0 1 1,0 0-1,1 0 1,1 0-1,0-1 1,1 1-1,1 0 1,0-1-1,0 1 1,1-1-1,3 5 3,-5-12 9,0 0 0,0 0 0,1 0 0,0 0 0,0 0-1,1 0 1,-1-1 0,1 0 0,0 0 0,0 0 0,0 0-1,1 0 1,-1-1 0,1 0 0,0 0 0,0 0 0,0 0 0,0-1-1,1 0 1,-1 0 0,0-1 0,1 1 0,0-1 0,-1 0 0,1-1-1,0 1 1,-1-1 0,1 0 0,0-1-9,7-1 22,1 0 0,-1-1 0,-1-1 0,1 0 1,0-1-1,-1 0 0,0-1 0,0-1 0,-1 0 0,1 0 0,-2-1 1,5-4-24,6-5 14,-2-1 0,0-1-1,-2-1 1,0 0-1,12-19-12,-22 28-28,1 0 1,-2-1-1,1 0 1,-2 0-1,1 0 1,-2-1-1,0 1 1,0-1-1,-1 0 1,-1-1-1,0 1 1,0 0-1,-2 0 0,0-1 1,0 1-1,-1-1 1,-1 1-1,0 0 1,-1 0-1,0 0 1,-1 0-1,0 1 1,-5-8 27,9 20-2,0-1 1,0 1 0,-1 0 0,1-1 0,0 1 0,0 0 0,0-1 0,-1 1 0,1 0 0,0-1 0,0 1 0,0 0 0,0-1 0,0 1 0,0 0-1,0-1 1,0 1 0,0-1 0,0 1 0,0 0 0,0-1 0,0 1 0,0 0 0,0-1 0,0 1 0,1 0 0,-1-1 0,0 1 0,0 0 0,0-1 0,0 1-1,1 0 1,-1-1 0,0 1 0,0 0 0,1 0 0,-1-1 0,0 1 0,1 0 0,-1 0 0,0 0 0,1-1 0,-1 1 0,0 0 0,1 0 0,-1 0-1,0 0 1,1 0 0,-1 0 0,0 0 0,1 0 0,-1 0 0,0 0 0,1 0 0,-1 0 0,1 0 1,27 4 18,-20-2-6,62 14 150,-1 2 0,-1 3 0,11 8-162,-58-21 3,0 2 1,-1 0-1,-1 1 0,1 2 0,-2-1 1,0 2-1,0 1 0,-2 0 1,1 1-1,-2 0 0,0 2 1,3 5-4,9 28-30,-21-39 44,0 0-1,1 0 1,1 0 0,-1-1-1,4 2-13,-10-12 10,-1 0-1,1-1 0,0 1 0,0 0 0,0-1 1,0 1-1,0-1 0,-1 0 0,1 1 1,0-1-1,0 1 0,0-1 0,0 0 1,0 0-1,0 0 0,1 0 0,-1 0 1,0 0-1,0 0 0,0 0 0,0 0 0,0 0 1,0 0-1,0-1 0,0 1 0,0 0 1,0-1-1,0 1 0,-1-1 0,1 1 1,0-1-1,0 1 0,0-1 0,0 0 1,-1 0-1,1 1 0,0-1 0,-1 0 0,1 0 1,0 0-1,-1 0-9,7-6 49,-1 0 0,-1-1 0,0 0 0,2-4-49,-6 11 5,81-150-1,-27 49-218,7-3 214,-59 100-3,0 0 0,0 1 0,1-1 0,-1 1 0,1 0 1,0 0-1,0 0 0,0 1 0,0 0 0,1-1 0,3-1 3,-6 5-2,1-1 0,-1 0 0,1 1 0,-1-1 0,1 1 0,0 0 0,-1 0 0,1 0 0,-1 0 0,1 0 0,0 0 0,-1 1 0,1-1 0,-1 1 0,1 0 0,-1 0 0,1 0 0,-1 0 0,0 0 0,1 0 0,-1 1 0,0-1 0,0 1 0,1 1 2,1 0 4,0 0 1,0 1-1,-1 0 1,1 0-1,-1 0 0,0 0 1,0 0-1,0 0 1,-1 1-1,1 0 1,-1-1-1,1 4-4,2 10 128,0 1-1,3 17-127,7 29 303,-8-47-199,0 0 1,1 0 0,0-1-1,2 0 1,0-1 0,12 16-105,-15-25 57,-1 1 1,2-1-1,-1 0 1,1 0-1,0-1 1,0 0-1,0-1 1,1 1-1,0-2 1,0 1 0,0-1-1,1-1 1,0 0-1,5 2-57,0-3 74,0 0 1,1-1-1,-1-1 0,0 0 0,1-1 1,-1 0-1,0-1 0,0-1 1,0-1-1,-1 0 0,1-1 0,-1 0 1,0-1-1,9-5-74,3-4 24,0 0 0,-1-2 0,-1-1-1,-1 0 1,0-2 0,-2-1 0,2-2-24,-9 7-76,0 0 0,-1-1-1,-1-1 1,4-7 76,-11 16-133,0-1 0,-1 1-1,0-1 1,-1 0 0,0 0 0,0 0-1,-1-1 1,0 1 0,0-7 133,-2 12-131,0 1 1,0 0-1,0-1 1,-1 1-1,0 0 0,0 0 1,0-1-1,0 1 1,-1 0-1,1 0 1,-1 0-1,0 0 0,-2-3 131,0 2-285,-1-1-1,0 1 1,0 0-1,0 0 0,0 0 1,-1 1-1,-5-4 286,-11-5-1066,0 1 0,-6-2 1066,28 14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273 131 9186,'7'-1'587,"0"1"0,0-1 0,0 1 0,0 0 0,-1 0 0,8 2-587,-14-2 2,1 0 1,-1 0-1,1 0 0,-1 0 1,1 0-1,-1 0 0,1 0 1,-1 0-1,1-1 0,-1 1 1,1 0-1,-1 0 0,1-1 1,-1 1-1,1 0 0,-1 0 1,0-1-1,1 1 0,-1-1 1,0 1-1,1 0 0,-1-1 1,0 1-1,1-1 0,-1 1-2,0 0 27,0-1 0,0 1 0,0 0-1,0-1 1,0 1 0,0 0 0,0 0-1,0-1 1,0 1 0,0 0-1,0-1 1,0 1 0,0 0 0,0-1-1,-1 1 1,1 0 0,0 0 0,0-1-1,0 1 1,0 0 0,-1 0 0,1-1-1,0 1 1,0 0 0,0 0-1,-1 0 1,1-1 0,0 1 0,0 0-1,-1 0 1,1 0 0,0 0 0,-1 0-1,1 0 1,0-1 0,0 1 0,-1 0-1,1 0 1,0 0 0,-1 0-1,1 0 1,0 0 0,-1 0 0,1 0-1,0 0 1,-1 0 0,1 1 0,0-1-1,0 0-26,-5 0-30,0-1 0,0 2-1,0-1 1,0 1 0,1-1-1,-1 1 1,0 1 0,1-1-1,-3 1 31,-5 2-36,-34 12-67,0 2 1,-3 5 102,34-18 102,15-5-98,0 0 0,0 0-1,0 0 1,-1 0 0,1 0 0,0-1 0,0 1 0,0 0-1,0 0 1,0 0 0,0 0 0,0 0 0,0 0-1,0 0 1,0 0 0,0 0 0,0-1 0,0 1-1,0 0 1,-1 0 0,1 0 0,0 0 0,0 0-1,0 0 1,0 0 0,0-1 0,0 1 0,0 0 0,0 0-1,0 0 1,0 0 0,1 0 0,-1 0 0,0-1-1,0 1 1,0 0 0,0 0 0,0 0 0,0 0-1,0 0 1,0 0 0,0 0 0,0 0 0,0 0 0,0-1-1,0 1 1,1 0 0,-1 0 0,0 0 0,0 0-1,0 0 1,0 0 0,0 0 0,0 0-4,23-21 281,-4 7-244,1 1 0,0 0-1,1 2 1,1 1 0,-1 0 0,2 2 0,-1 0-1,1 2 1,0 0 0,2 2-37,8 3-132,-33 1 128,1 0 0,-1 0-1,1 1 1,-1-1 0,0 0 0,1 0-1,-1 0 1,1 0 0,-1 1 0,1-1-1,-1 0 1,0 0 0,1 1 0,-1-1-1,1 0 1,-1 1 0,0-1 0,1 0-1,-1 1 1,0-1 0,0 1 0,1-1-1,-1 0 1,0 1 0,0-1 0,0 1-1,1-1 1,-1 1 0,0-1-1,0 1 1,0-1 0,0 1 0,0-1-1,0 1 1,0-1 0,0 1 0,0-1-1,0 1 1,0-1 0,-1 1 4,-7 17-83,-5-3 102,0 0 1,-1-1-1,-1-1 1,0 0-1,0-1 1,-17 9-20,21-13 32,-14 9 302,-23 12-334,38-24 87,0 0 0,0-1 0,0 0 0,0-1 0,0 0 0,-11 1-87,18-3 20,0-1-1,0 0 1,0 0-1,0 0 1,0 0-1,0-1 1,0 1-1,0-1 1,0 0-1,0 0 1,0 0-1,0 0 1,1 0-1,-1 0 1,0-1-1,1 1 1,-1-2-20,-1 0 9,0 0 0,0-1 0,1 0 1,0 0-1,-1 0 0,1 0 0,1 0 1,-1-1-1,-1-3-9,-3-8-40,1-1 0,1 1 0,0-1 0,1-1 0,0-5 40,1 5-75,0 0 1,1-1-1,1 1 0,1 0 1,1-5 74,5 39-66,2 19 92,2 33 31,-1-7 359,16 52-416,-21-100 83,-2-10-388,-1-6-1051,-5-16 187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99 10834,'-1'1'48,"-2"0"77,0 1 1,1-1 0,-1 0 0,0 0-1,0 0 1,1 0 0,-1-1-1,0 1 1,0-1 0,0 0 0,0 1-1,0-1 1,0-1 0,0 1-1,0 0 1,0-1 0,0 0-126,12-2 161,12 0 589,24 1-156,12 0-31,-1 3 0,3 3-563,13 0 189,-1-3 1,12-4-190,-47 1-232,0-3 0,-1-1 0,0-1 1,-1-2-1,13-6 232,-38 11-352,1 1 1,-1-2-1,-1 1 1,1-1-1,-1 0 1,1-1-1,4-5 352,2-6-1799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12451,'40'-4'1048,"10"-20"488,13-6-1856,19-4-192,-9 5-24,2 4-32,-21 12 240,-2 10 64,-18 8-336,-4 12-737,-14 0-1575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1081 39 11586,'-14'-7'257,"-1"1"0,1 1 0,-1 0 0,0 1 0,0 0 0,0 1 0,-1 1 0,1 1 0,0 0 0,-15 1-257,-15 3 55,-1 2 1,1 1 0,-1 3-56,-33 10 138,2 3 1,0 3-1,-30 17-138,59-21 60,0 2 1,2 1-1,1 3 1,1 1 0,-12 13-61,46-33 28,0 1 0,0 0 0,1 0 0,0 1 0,-6 9-28,11-13 17,0 0 0,1 0 1,0 0-1,0 1 0,0-1 0,1 1 0,0 0 1,0-1-1,1 1 0,0 0 0,0 0 0,0 0-17,2 7 22,-1-1 0,2 1-1,0-1 1,1 0-1,0 0 1,1 0 0,0 0-1,1-1 1,0 0-1,1 0 1,1 1-22,8 12 24,0-1-1,1-1 1,1-1-1,20 20-23,-23-27 25,0 0 0,2-2 0,-1 0 1,1-1-1,1 0 0,1-1 0,-1-1 0,1-1 0,1 0 0,0-2 0,0 0 0,0-1 0,1-1 0,0-1 0,0 0 0,0-2 0,1 0 0,0-1-25,5-2 28,1-1 0,-1-1 0,0-1 0,0-2 0,-1 0 0,0-2 0,0-1 0,0-1 0,-1 0 0,-1-2 0,0-1 0,16-12-28,-22 13 14,-1 0 0,0-2-1,-1 0 1,0 0 0,-1-1-1,-1-1 1,0 0 0,-1-1-1,-1-1 1,-1 0 0,0 0-1,-1-1 1,-1 0 0,-1 0-1,-1-1 1,2-10-14,-4 12-3,-2-1 1,0 0 0,0 1-1,-2-1 1,0 0-1,-1 0 1,-1 1-1,-5-19 3,5 31-11,0-1-1,0 1 1,0-1-1,-1 1 1,0 0 0,-1 0-1,1 0 1,-1 1-1,0-1 1,-1 1-1,-4-4 12,5 5-14,0 0 1,-1 1-1,0 0 0,1 0 0,-1 1 0,-1-1 0,1 1 0,0 0 1,0 0-1,-1 1 0,1 0 0,-1 0 0,1 0 0,-1 0 0,-5 1 15,-1 1-229,0-1 0,-1 2 1,1 0-1,0 0 1,1 1-1,-1 1 1,0 0-1,-8 4 228,9-1-1646,8 0-33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2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12667,'1'-57'484,"0"25"553,0 0 0,5-22-1037,-1 28 159,2-1 1,2-4-160,-2 7-15,-1 0 1,2-18 14,-8 37 2,0 1-1,0-1 0,-1 1 0,0-1 1,0 1-1,0-1 0,0 1 0,-1 0 1,0-2-2,-7-28 0,8 33-3,1-1-1,0 0 1,0 1 0,1-1 0,-1 0 0,0 1-1,0-1 1,1 1 0,-1-1 0,1 0 0,0 1-1,-1-1 1,1 1 0,0-1 0,0 1 0,0 0-1,0-1 1,0 1 0,0 0 3,5-5-10,0 1-1,0 0 1,1 1 0,-1-1-1,1 1 1,0 1 0,0-1-1,5 0 11,4-3-38,0 2 1,1 0-1,8 0 38,-21 4-8,0 0 1,1 1 0,-1-1-1,0 1 1,0 0-1,1 0 1,-1 0-1,0 1 1,0-1-1,0 1 1,1 0 0,-1 0-1,0 1 1,0-1-1,3 3 8,-4-2 0,-1 0 0,0 0 0,0 0 0,0 0 0,0 0 0,0 0 0,0 1 0,-1-1 0,1 1-1,-1-1 1,1 1 0,-1 0 0,0-1 0,0 1 0,0 0 0,-1 0 0,1 0 0,-1 0 0,1 0 0,-1 0 0,0 0 0,0 0 0,0 0 0,-2 24-4,0 0 0,-5 15 4,3-13-2,-2 28 2,8 58 6,1-77-1,-3 0 1,-1 0-1,-1 0 0,-7 30-5,6-58 31,0-9 75,2-23 18,7-62-78,1-20-14,-6 68-23,-1-66-5,-1 88-7,0 0-1,-2 0 1,1 0 0,-2 1-1,0-1 1,-1 0 3,4 10-2,-1 0-1,0 0 1,0 0 0,-1 0 0,1 0 0,-1 1-1,0-1 1,0 1 0,0-1 0,0 1-1,-1 0 1,1 1 0,-1-1 2,-5-3-5,-1 1 1,0 0 0,0 1-1,-4-2 5,2 2 2,0-1 0,1 0-1,0-1 1,0-1-2,9 6-6,1 0 0,-1 0 0,0 0 0,1 0 0,-1 0 0,0 0 0,1 1 0,-1-1 0,0 1 0,0-1 0,1 1 0,-1-1 0,0 1 0,0 0 0,0 0 0,0 0 0,0 0 0,1 0 0,-1 1 0,0-1 0,0 0 0,0 1 0,1-1 0,-1 1 0,0 0 0,0 0 0,1 0 0,-1-1 0,1 2 0,-1-1 0,1 0 0,-1 0 0,1 0 0,0 1 0,-1-1 0,1 0 0,0 1 0,0-1 0,-1 2 6,-1 2-8,0 1-1,0-1 0,1 1 0,-1 0 1,1 0-1,1 0 0,-1 0 1,1 0-1,0 1 0,0-1 1,1 1 8,1 23-14,2 0 1,1 0 0,1 0 0,1-1 0,2 0 0,4 8 13,2 12 1,4 28-1,-16-70 13,-1 0 0,-1-1 0,1 1 0,-1 0 0,0 0 1,-1 0-1,1 0 0,-1 0 0,-1 0 0,0 0 0,1-1 0,-2 1 0,1-1 0,-2 3-13,4-9 0,0 0 1,0-1-1,0 1 1,0 0-1,0 0 1,0 0-1,0 0 1,1 0 0,-1 0-1,0 0 1,0 0-1,0 0 1,0-1-1,0 1 1,0 0-1,0 0 1,0 0-1,0 0 1,0 0-1,0 0 1,0 0-1,0-1 1,0 1-1,0 0 1,0 0-1,0 0 1,0 0-1,0 0 1,0 0-1,0 0 1,-1 0-1,1-1 1,0 1-1,0 0 1,0 0-1,0 0 1,0 0-1,0 0 1,0 0-1,0 0 1,0 0-1,0 0 1,0 0-1,-1 0 1,1 0-1,0 0 1,0-1-1,0 1 1,0 0-1,0 0 1,0 0-1,0 0 1,0 0-1,-1 0 1,1 0-1,0 0 1,0 0-1,0 0 1,0 0-1,0 0 1,0 0-1,0 0 1,-1 1-1,1-1 1,0 0 0,0 0-1,0 0 1,0 0-1,0 0 1,0 0-1,-1-10-24,20-44 57,-16 47-27,0-1 0,0 1 0,-1-1 1,0 0-1,0 0 0,-1 0 1,0 0-1,0 0 0,-1-1 1,0 1-1,-1 0 0,0 0 1,-1-5-7,-10-57-271,4 37 314,3 0 0,0 0 0,3 0 0,0-1 0,3-7-43,-1 38-2,0 1 1,0 0-1,0 0 1,1 0 0,-1-1-1,1 1 1,-1 0 0,1 0-1,0 0 1,0 0-1,0 0 1,0 0 0,0 0-1,0 0 1,1 0-1,-1 1 1,1-1 0,-1 0-1,1 1 1,0-1 0,-1 1-1,1 0 1,0-1-1,0 1 1,1 0 1,2-1-12,0 1 1,0 0-1,0 0 1,0 0-1,0 1 0,1 0 1,-1-1-1,0 2 1,0-1-1,3 1 12,-6-1-3,0 0 0,0 1 1,0-1-1,0 0 0,0 1 0,0-1 0,0 1 1,0 0-1,0 0 0,0 0 0,0 0 0,0 0 1,-1 0-1,1 0 0,0 0 0,-1 1 0,1-1 1,-1 1-1,1-1 3,-1 2-4,1 1 1,0-1-1,-1 0 0,0 1 1,0-1-1,0 0 0,0 1 1,-1-1-1,1 1 0,-1-1 1,0 3 3,5 54-14,10 108-12,-10-132 46,-1 1 0,-2 0 0,-2 0 0,-1 1-20,1-35 8,-1 0 1,1 0 0,-1 0 0,0 0-1,1 0 1,-1 0 0,-1 0 0,1 0-1,0 0 1,-1 0 0,1 0 0,-1-1-1,0 1 1,0-1 0,0 1 0,0-1-1,-3 2-8,0 0 27,0-1-1,-1 0 1,0 0 0,0 0-1,0-1 1,0 0-1,-6 2-26,12-4 2,-1 0-1,1 0 0,-1 0 0,1 0 0,0 0 1,-1 0-1,1 0 0,0 0 0,-1 0 0,1 0 1,0 1-1,-1-1 0,1 0 0,0 0 0,-1 0 1,1 0-1,0 1 0,0-1 0,-1 0 0,1 0 1,0 1-1,0-1 0,-1 0 0,1 0 1,0 1-1,0-1 0,0 0 0,-1 1 0,1-1 1,0 1-2,13-4-2176,-8 0 883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11883,'9'64'1544,"-9"-36"264,-7 3-1552,1-3-1040,-11 4 80,-3-2 112,-10 0 256,-5-4 536,-10 2 96,2-8-24,-7-7-312,3-5-600,-7-8-592,7-8-1121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11234,'32'-7'1775,"-8"0"-948,-24 7-850,1 0 1,-1 0-1,1 0 0,-1 0 0,1 0 0,-1 0 0,1 0 0,-1 0 1,1 0-1,-1 0 0,1 0 0,-1 0 0,0 0 0,1 0 0,-1 0 1,1 1-1,-1-1 0,1 0 0,-1 0 0,0 1 0,1-1 0,-1 0 1,0 0-1,1 1 0,-1-1 0,0 1 0,1-1 0,-1 0 1,0 1-1,0-1 0,1 0 0,-1 1 0,0-1 0,0 1 0,0-1 1,0 1-1,0-1 0,1 1 0,-1-1 0,0 1 0,0-1 23,0 30-192,-1-13 402,8 316 1100,-2-264-1257,0-18 24,-2 1 0,-3-1 0,-4 29-77,-3-48 1748,7-33-1578,0 1-98,0 0-75,-4 6-329,2-4-2777,2-2 1438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8594,'330'-51'4869,"0"22"-3619,330 5-2331,-452 20 1575,47-9-277,6-11-217,-73 1-1854,170-45 1854,-333 61-1695,-24 6 208,-5 1-282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77 296 12027,'18'-23'1630,"1"0"1,20-17-1631,-15 17 657,-1 0-514,2 1-1,0 1 1,1 2 0,1 0 0,1 2 0,15-7-143,-41 23 0,9-5-32,1 0-1,0 1 0,0 0 1,0 1-1,0 0 0,1 0 1,-1 2-1,10-2 33,-15 4 8,-1 0 0,0 0-1,0 0 1,0 0 0,0 1 0,1 0 0,-1 1 0,0-1 0,-1 1-1,1 0 1,0 1 0,0-1 0,-1 1 0,0 0 0,1 1 0,-1-1-1,0 1 1,-1 0 0,2 1-8,1 3 3,0 0 0,-1 1 0,0 0 0,0 0 0,0 1 0,-2-1 0,1 1 0,-1 0 0,-1 0 0,1 1 0,-2-1 0,1 1 0,-2 0 0,1-1 0,-2 1 0,1 9-3,-2 7-13,0 0 0,-2 0 0,-1 0 1,-1 0-1,-2-1 0,-2 7 13,3-15 3,-1-1 1,0 0-1,-1 0 1,-1-1-1,0 0 1,-1 0-1,-1-1 0,-3 2-3,6-7 21,-2 0-1,0 0 0,0-1 1,0 0-1,-1-1 0,0 0 0,-1-1 1,0-1-1,0 1 0,0-2 1,-9 3-21,-39 9-5,-1-3 0,-44 4 5,12-2-125,77-13 69,-28 5-127,41-7 150,0-1 1,1 0-1,-1 0 0,0 0 0,1 0 0,-1 0 0,0-1 1,1 1-1,-1-1 0,0 0 0,1 0 0,-1 0 0,-1-1 33,3 2-10,1-1-1,-1 1 0,1-1 0,-1 1 1,1-1-1,-1 1 0,1-1 0,-1 1 1,1-1-1,0 1 0,-1-1 0,1 0 0,0 1 1,0-1-1,-1 0 0,1 1 0,0-1 1,0 0-1,0 1 0,0-1 0,0 0 1,0 1-1,0-1 0,0 0 0,0 1 1,0-1-1,0 0 11,8-20-126,-6 18 104,7-15 18,2 1 0,-1 1 0,2 0 0,0 1 0,1 0 0,3-2 4,8-6 150,0 1 0,1 1 0,12-5-150,-27 18 93,1 1-1,0 1 0,0 0 0,0 0 0,9-2-92,-16 7 28,0 0 0,0 0 0,0 0 0,0 0 0,0 1-1,1-1 1,-1 1 0,0 0 0,0 1 0,0-1 0,0 1 0,0-1 0,0 1 0,0 0 0,0 1 0,0-1-1,0 1 1,-1 0 0,4 2-28,2 2 27,0 1 0,-1 0 0,1 1 0,-2 0-1,1 1 1,-1-1 0,-1 1 0,1 1-27,17 29 39,7 17-39,8 13 6,-29-54 4,0-1 0,0 0 0,2 0-1,-1-1 1,2 0 0,0-1-1,0-1 1,11 7-10,-13-11 25,0-1 0,0 0-1,0-1 1,1-1 0,-1 0 0,1 0-1,0-1 1,0-1 0,0 0 0,1 0-1,-1-1 1,8-1-25,60-6 310,-41 3 30,-30 1-187,-8 2-152,-1 0 0,1 0 1,-1 0-1,0 0 0,1 0 1,-1 0-1,1 0 0,-1 0 0,1 0 1,-1 0-1,1 1 0,-1-1 1,0 0-1,1 0 0,-1 0 0,1 0 1,-1 1-1,0-1 0,1 0 0,-1 0 1,0 1-1,1-1 0,-1 0 1,0 1-1,1-1-1,-1 1-29,2-1-67,-1 1 0,1 0 0,-1-1 0,1 1 0,0-1 0,-1 1 0,1-1 0,-1 0 0,1 0 0,0 0 0,-1 1 0,1-2 0,-1 1 0,2 0 96,15 0-617,-17 0 583,9 0-388,1 0 0,-1 0 0,1-1 0,-1-1 0,4 0 422,-11 1-139,-1-1 0,1 1 0,0 0 1,0-1-1,-1 0 0,1 0 0,-1 1 0,1-2 1,-1 1-1,0 0 0,0 0 0,0-1 0,0 1 1,2-3 138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4969,'4'4'5729,"1"-4"-4032,20 0-209,75-5-608,-53 6-392,11 9-120,-6 7-216,11 5-64,-7-1-80,8 3-168,-10-7-104,6-10-320,-12-9-216,-1-11-784,-14-7-17,-7-16-3856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0 219 832,'15'-6'3201,"11"-7"-144,8-4-113,14-3-1031,5-1-953,19-9-56,-1 4-304,17-4-312,-12 2-568,3 8-1248,-19 12 327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3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690 396 11610,'0'1'96,"1"0"0,0-1 0,0 1 0,-1-1 0,1 1 0,0-1 0,0 0 0,0 1 0,-1-1 0,1 0 0,0 1 0,0-1 0,0 0 0,0 0 0,0 0 0,0 0 0,0 0 0,-1 0 0,1 0 0,0 0 0,0 0 0,0 0 0,0 0 0,0-1-96,30-12-899,-30 13 916,13-6-215,-7 3 121,0 0-1,-1 0 0,0 0 0,1-1 1,-1 0-1,0 0 0,-1 0 0,1-1 1,-1 0-1,0 0 0,0 0 1,0-1-1,2-5 78,-4 7 45,0 0-1,-1-1 1,1 0 0,-1 1 0,0-1-1,0 0 1,-1 0 0,0 0-1,0 0 1,0 0 0,0-6-45,-1 8 109,0-1 0,-1 0 0,1 1-1,-1-1 1,0 1 0,0-1 0,0 1 0,-1-1 0,1 1 0,-1 0 0,0-1 0,0 1-1,0 0 1,0 0 0,0 0 0,-1 1 0,-1-3-109,-23-18 491,-1 0 0,-1 2 1,-26-15-492,21 14 225,19 12-156,0 1 0,-1 0 0,0 1 0,-1 1 1,0 0-1,0 1 0,-7 0-69,15 4 3,-1 0 0,1 1 1,-1 0-1,1 1 0,-1 0 0,1 1 1,-1 0-1,1 0 0,-1 1 0,1 0 1,0 1-1,-1 0 0,2 0 1,-9 5-4,-3 3-9,0 1 0,1 0 1,0 2-1,1 1 0,1 0 1,-11 13 8,2-1-21,2 2 1,1 1-1,-17 29 21,23-30-6,1 2 0,1 0 0,2 0 0,1 1 0,2 1 0,-3 15 6,4-3 9,2 0 0,1 0 0,3 0 0,2 27-9,1-58 8,0 1-1,1-1 1,1 1-1,1-1 0,0 0 1,1 0-1,0 0 1,6 11-8,-7-19 3,0 0 1,1 0-1,0 0 1,0-1-1,0 1 1,0-1 0,1 0-1,0 0 1,0-1-1,1 0 1,-1 0-1,1 0 1,0 0-1,-1-1 1,2 0-1,-1 0 1,0-1-1,1 1 1,3-1-4,2 1 0,0 0 0,0-1 1,0-1-1,1 0 0,-1 0 0,0-2 0,1 1 1,-1-2-1,0 1 0,0-2 0,0 0 0,0 0 1,0-1-1,-1 0 0,1-1 0,-1 0 1,3-3-1,1-2 70,-1 1 0,0-2 1,-1 0-1,-1 0 0,0-1 1,0-1-1,-1 0 1,-1-1-1,0 0 0,-1 0 1,0-1-1,3-8-70,83-186 1023,-80 174-1035,-12 28-17,1 0 13,-1-1-1,0 0 1,-1 0 0,1 0-1,-1-4 17,-1 10-44,-1 0-1,0 1 1,0-1-1,0 0 0,0 1 1,0-1-1,0 0 1,0 0-1,-1 1 0,1-1 1,-1 1-1,1-1 1,-1 0-1,0 1 1,1-1-1,-1 1 0,0-1 1,0 1-1,0 0 1,0-1-1,0 1 0,0 0 1,-1 0-1,1 0 1,0 0-1,-1 0 1,1 0-1,-1-1 45,-2 0-402,1 1 1,0-1-1,-1 1 1,1 0-1,-1 0 1,1 0-1,-1 0 1,0 1-1,1-1 1,-1 1-1,-2 0 402,1 2-2386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3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12603,'8'41'1880,"-8"-7"545,-17-27-1585,-2 14-840,3 5-208,-5 15 8,2 3 16,-5 14 80,0-2 56,-2 8-160,2-10-96,-1 2-305,7-13-183,5-12-728,3-16-64,16-22-1529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3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90 11939,'-3'-6'203,"-1"0"0,0 0 1,-1 0-1,1 0 0,-1 1 1,0 0-1,0 0 0,-1 0 1,0 1-1,1 0 0,-1 0 1,-1 0-1,1 1 0,0 0 1,-1 0-1,0 1 0,0-1 1,0 2-1,-5-2-203,5 1 44,0 1-1,0 0 0,0 0 1,0 1-1,-1-1 1,1 2-1,0-1 1,0 1-1,0 0 1,0 0-1,0 1 1,0 0-1,0 0 1,0 1-1,1 0 0,-1 0 1,1 1-1,0-1 1,0 1-1,0 1 1,0-1-1,1 1-43,-10 10-2,0 0 0,2 1 0,0 0 0,1 1 0,0 1 0,-7 15 2,-2 9-194,1 1 0,-6 22 194,18-43-56,1 1 0,1 0 0,0 1 0,2-1 0,1 1 0,1 0 0,1 0 0,1 13 56,1-28 1,-1 0 0,2 0 0,-1 1 1,1-1-1,1-1 0,-1 1 0,2 0 1,-1-1-1,1 1 0,0-1 0,1 0 0,0 0 1,0-1-1,1 0 0,0 0 0,0 0 1,1 0-1,-1-1 0,1 0 0,1-1 1,-1 1-1,1-1 0,2 0-1,0 0 4,0-2-1,0 1 1,0-2-1,0 1 1,1-1-1,-1-1 1,1 0-1,-1 0 1,1-1 0,0-1-1,-1 1 1,1-2-1,-1 1 1,10-4-4,19-6-31,1-1 0,-2-2 0,5-4 31,-33 14-10,28-12-20,0 1 20,0-1-1,-2-2 1,0-1 0,6-7 10,-36 22 8,-1 0 0,1 0-1,-1-1 1,0 0 0,0 0 0,0 0 0,0-3-8,-3 6 2,-1-1 1,1 0-1,-1 1 1,1-1 0,-1 0-1,0 0 1,0 0-1,-1 0 1,1 0 0,-1 0-1,1-1 1,-1 1-1,0 0 1,0 0 0,0 0-1,-1 0 1,0-2-3,-2-6-4,-1 0 1,0 1 0,0-1 0,-1 1-1,-1 0 1,0 1 0,0-1-1,-1 1 1,0 1 0,-1-1 0,-7-5 3,-10-10-29,-1 1 1,-1 2-1,-8-4 29,9 8-13,-1 2 0,-10-4 13,9 6-191,1-2 0,-5-5 191,30 19-61,1 0-75,-1 0 1,1 0-1,0 0 1,-1 0-1,1 0 1,0 0 0,0 0-1,-1 0 1,1 0-1,0-1 1,0 1-1,1 0 1,-1-1-1,0 1 1,0-1-1,1 1 1,-1-2 135,4-6-1473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9298,'41'25'3057,"2"-11"-1537,13-12-840,2 2-2056,7-6-105,-15 2-1583,4-7-1329,-16-3 2464,-3-4 937,-13-1 960,-3-6-96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2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1 635 784,'0'-1'78,"0"1"0,0-1 0,0 1-1,0 0 1,0-1 0,0 1 0,0-1 0,0 1-1,0-1 1,1 1 0,-1 0 0,0-1 0,0 1-1,0-1 1,1 1 0,-1 0 0,0-1 0,0 1-1,1 0 1,-1-1 0,0 1 0,1 0 0,-1 0-1,0-1 1,1 1 0,-1 0 0,1 0-78,6 7 1594,2 22-161,-1 22-407,-4-22-299,2 1 0,3 6-727,12 34 1787,16 32-1787,14 48 109,-14 4-3,-24-91 145,3-1 0,3-1 1,6 10-252,-19-61 359,-3-16 256,-4-23-32,-4-38-555,-4 0-1,-3-3-27,8 48-3,0 0 1,2 0-1,0 0 0,2 0 0,0 0 0,2-7 3,-1 24-3,0 0-1,0 0 0,0 0 0,0 0 0,1 1 0,-1-1 0,1 1 0,1-1 0,-1 1 1,0 0-1,1-1 0,0 1 0,0 1 0,0-1 0,1 0 0,-1 1 0,1 0 0,0-1 1,0 1-1,0 1 0,0-1 0,1 1 0,-1-1 0,0 1 0,1 1 0,0-1 0,-1 1 0,1-1 1,0 1-1,3 0 4,2 0-10,-1 1 0,1 0 0,0 0 0,0 1 1,-1 0-1,1 1 0,-1 0 0,1 1 0,-1 0 1,0 0-1,0 1 0,0 0 0,4 3 10,11 7-13,0 1-1,-1 0 1,21 20 13,-35-28 2,-1 1 1,1 0 0,-2 0 0,1 1-1,2 4-2,-8-11 2,-1 0 1,0-1-1,0 1 0,1 0 0,-1 0 0,-1 0 0,1 0 0,0 1 1,0-1-1,-1 0 0,1 0 0,-1 0 0,0 0 0,0 1 0,0-1 1,0 0-1,0 0 0,0 1 0,0-1 0,-1 0 0,1 0 0,-1 0 1,0 0-1,0 0 0,1 0 0,-1 0 0,-1 0 0,1 0 0,0 0 1,0 0-1,-1 0-2,-15 15 11,0-1 0,-2-1 0,1-1 1,-2 0-1,-10 4-11,0 2 0,-273 186 9,303-205-8,-1-1-1,1 1 1,-1-1 0,1 1-1,-1-1 1,1 0 0,-1 1-1,0-1 1,1 0 0,-1 1 0,1-1-1,-1 0 1,0 1 0,1-1-1,-1 0 1,0 0 0,1 0-1,-1 0 1,0 0 0,1 0-1,-1 0 1,0 0 0,1 0-1,-1 0 1,0 0-1,1-1 1,1 0-1,-1 0 1,0 0 0,1 0-1,-1 1 1,1-1 0,-1 0-1,1 0 1,-1 0 0,1 0-1,0 1 1,-1-1-1,1 0 1,0 1 0,-1-1-1,1 1 1,1-1-1,71-57-26,3 4 0,3 2 26,1 0-11,-21 13 8,-16 13 13,-2-3-1,0-1 1,-2-1-1,10-14-9,-41 36 9,-1 0 0,1-1 0,-2 0-1,0 0 1,0-1 0,-1 0 0,0 0 0,-1 0-1,0 0 1,2-12-9,-4 18 1,-1 0 0,-1 1 0,1-1 0,0 0 1,-1 0-1,0 1 0,0-1 0,-1 0 0,1 0 0,-1 1 0,0-1 0,0 0 0,-1 1 0,1-1 0,-1 1 0,0-1 0,0 1 0,-1 0 0,1 0 0,-1 0 0,0 0 0,0 1 0,0-1 0,-1 1 0,1-1 0,-1 1 0,0 0 0,0 0-1,0 1-4,0 0-1,0 0 0,-1 0 1,1 0-1,-1 1 0,1-1 1,-1 1-1,0 0 0,0 1 0,1-1 1,-1 1-1,0 0 0,0 0 1,0 0-1,1 1 0,-1 0 1,0 0-1,1 0 0,-1 0 1,1 1-1,-1 0 0,1 0 0,-1 0 1,1 0-1,0 1 5,-3 1-8,1 1 1,0-1-1,0 1 0,0 1 0,1-1 1,-1 1-1,1 0 0,1 0 0,-1 0 1,1 1-1,0 0 0,1 0 0,-1 0 1,1 0-1,-1 5 8,-1 9-7,1 1 0,1 0 0,2-1 0,-1 1 0,2 0 0,1 0 0,1 0 0,1 0 0,1-1 0,0 1-1,2-1 1,0 0 0,2-1 0,2 4 7,-8-19 4,0 0-1,1 0 0,0-1 0,0 1 0,0-1 1,0 0-1,1 0 0,-1 0 0,1 0 0,0-1 1,2 2-4,-3-3 4,-1-1-1,1 1 1,0-1 0,0 0 0,0 0 0,0 0 0,0 0 0,0 0 0,0 0 0,0-1-1,0 0 1,0 1 0,0-1 0,1 0 0,-1-1 0,0 1 0,0-1 0,0 1 0,1-1-4,8-3 12,-1 0 1,0-1 0,-1 0 0,1-1-1,-1 0 1,0-1 0,0 0 0,-1 0-1,5-6-12,6-6 26,0-2-1,-1 0 0,8-14-25,-16 21 11,-1-1 0,0 0-1,-2 0 1,0-1 0,0 0-1,3-14-10,-9 24 4,0 1-1,-1-1 1,0 0 0,0 1-1,0-1 1,-1 0-1,0 0 1,0 0 0,0 1-1,-1-1 1,0 0-1,0 0 1,0 1-1,-1-1 1,0 1 0,0-1-1,-1 1 1,1 0-1,-1-1 1,0 1 0,0 1-1,-3-4-3,-2-1 4,-1 1 0,0-1 0,-1 1 0,0 1 0,0 0 0,0 0 0,-1 1-1,0 0 1,0 1 0,-1 0-4,-29-10 6,0 2 0,-10-1-6,3 1 0,43 12 0,-1-1 0,1 1 0,0-1 0,0-1 1,0 1-1,1-1 0,-1 0 0,1 0 0,-1 0 0,-3-3 0,8 5 1,-1 0-1,0 0 1,0 0-1,1 0 0,-1 0 1,0 0-1,1 0 1,-1-1-1,1 1 0,0 0 1,-1 0-1,1 0 0,0 0 1,0-1-1,0 1 1,0 0-1,0 0 0,0 0 1,0-1-1,0 1 0,1-1 1,-1-1 1,1 1-1,0 0 0,0 0 0,0 0 1,1 0-1,-1 0 0,1 0 0,-1 0 0,1 0 1,-1 0-1,1 1 0,0-1 0,0 0-1,17-13 23,1 2-1,0 0 0,0 1 0,1 1 0,1 1 0,0 1 1,0 1-1,1 0 0,-1 2 0,2 1 0,-1 1 0,1 0 0,0 2-22,-11 2 0,-1 0 0,1 0 0,0 1 0,-1 1-1,1 0 1,-1 1 0,1 0 0,-1 1 0,0 0-1,-1 1 1,1 1 0,-1 0 0,0 0 0,3 3-7,-1 1 0,0 0 0,-1 1 0,0 1 0,0 0 0,-2 0 0,1 1 0,-2 1 0,7 11 7,22 45-18,-29-49 26,1-1 1,1 0-1,1-1 0,1-1 0,9 10-8,-20-26 6,0 1 1,0-1 0,1 0-1,-1 0 1,1 0-1,0 0 1,-1 0-1,1 0 1,0-1 0,0 1-1,0-1 1,0 0-1,1 0 1,-1 0-1,0 0 1,0-1 0,1 1-1,-1-1 1,0 0-1,1 0 1,-1 0-1,2-1-6,-1 0 12,-1 0-1,1 0 0,-1-1 0,0 1 0,1-1 0,-1 0 0,0 0 0,0 0 0,0 0 0,0 0 0,0-1 0,-1 0 0,1 1 0,-1-1 0,0 0 0,1 0 0,-1 0 0,-1-1 0,1 1 0,1-2-11,0-4 7,1 1 0,-2-1 0,1 0-1,-1 0 1,0 0 0,-1 0 0,0 0 0,-1 0-1,1 0 1,-2 0 0,1 0 0,-1 0 0,-1-3-7,-5-20 35,-2 0 0,0 1 1,-4-5-36,0 1 40,-7-36-40,16 44-7,1 0 0,1 0 0,2 0 0,1 0 0,1 0 0,1 0 0,6-22 7,-8 35-54,-1 14 51,0 0 0,0 0 0,0 0 0,0 0 0,0 0 0,0 0 0,0 0 0,0 0 0,0 0 0,0 0 0,0 0 0,-1 0 0,1 0 0,0 0 0,0 0 0,0 0 0,0 0 0,0 0 0,0 0 0,0 0 0,0 0 0,0 0 0,0 0 0,0 0 0,0 0 0,0 0 0,0 0 0,0 0 0,0 0 0,0 0 0,0 0 0,0 0 0,0 0 0,-1 0 0,1-1 0,0 1 0,0 0 0,0 0 0,0 0 0,0 0 0,0 0 0,0 0 0,0 0 0,0 0 0,0 0 0,0 0 0,0 0 0,0 0 0,0 0 0,0 0 0,0 0 0,0 0 0,0 0 0,0 0 0,0 0 3,0 2-13,-1 0-1,1 0 1,-1 0 0,1 1 0,0-1 0,0 0-1,0 1 1,0-1 0,0 0 0,1 2 13,3 19-10,1 0 0,2-1 0,0 1 1,3 4 9,-7-19-2,7 18-4,2-1 0,0 0 1,1-1-1,1-1 1,2 0-1,10 12 6,-13-19 9,2 0 1,0-1 0,1-1-1,1 0 1,0-2-1,1 1 1,0-2-1,5 2-9,-18-11 10,1 0-1,-1 0 1,0 0-1,1-1 0,-1 0 1,1 0-1,-1-1 1,1 1-1,-1-1 1,1 0-1,-1-1 1,1 1-1,-1-1 0,1 0 1,-1-1-1,0 1 1,1-1-1,-1 0 1,0 0-1,0-1 1,0 1-1,3-4-9,4-1 22,-1-1-1,0-1 1,0 0 0,-1 0 0,0-1-1,-1 0 1,0-1 0,4-7-22,-5 7 14,-1-1 1,0-1-1,-1 0 1,-1 0-1,0 0 1,0 0 0,-2-1-1,2-6-14,-2-1 16,0-1 0,-1 0 1,-2 1-1,0-1 0,-2-4-16,-5-33 22,-3-1 0,-3 2 1,-11-30-23,16 63-10,2 0 0,0-1 1,2 0-1,1 0 1,1-10 9,2 34-6,0-1 1,0 1 0,0-1 0,0 1-1,1 0 1,-1-1 0,1 1-1,-1 0 1,1-1 0,0 1 0,0 0-1,0 0 1,1 0 0,-1 0 0,0 0-1,1 0 1,-1 0 0,1 0 0,0 0-1,-1 1 1,1-1 5,1 1-8,0-1-1,-1 1 1,1 0 0,0 0 0,0 0-1,0 0 1,0 0 0,0 1 0,0-1-1,0 1 1,0 0 0,0 0 0,0 0-1,3 1 9,3 0-15,0 1-1,0 0 0,0 0 0,-1 1 0,1 0 1,-1 1-1,1 0 0,-1 0 0,0 1 1,3 3 15,-2 0-13,0 0 0,0 1 0,-1 0 0,0 0 0,0 1 0,-1 0 0,2 6 13,13 22-46,6 21 46,3 4-21,-13-29 17,37 74-1,-48-91 15,0 1 0,0 0-1,-2 0 1,-1 1 0,1 2-10,-5-18 6,1-1-1,-1 1 1,0 0-1,0 0 1,0 0-1,0 0 1,-1 0-1,1 0 0,-1-1 1,1 1-1,-2 2-5,1-4 3,1 0 0,-1 0 0,1-1-1,-1 1 1,1 0 0,-1-1-1,0 1 1,1-1 0,-1 1-1,0-1 1,0 1 0,1-1 0,-1 1-1,0-1 1,0 0 0,0 1-1,0-1 1,1 0 0,-1 0-1,0 0 1,0 1 0,0-1-1,0 0 1,0 0 0,0 0 0,1-1-1,-1 1 1,0 0 0,0 0-1,0 0 1,0-1 0,0 1-1,1 0 1,-1-1 0,0 1 0,0-1-1,1 1 1,-2-1-3,-7-4 18,0-1 0,0 0 1,1 0-1,0-1 0,0 0 0,0-1 1,1 1-1,0-1 0,1-1 1,0 1-1,-1-2-18,-6-11 35,1 1 0,1-2 0,1 0 0,-2-8-35,7 17 4,2 0 0,0 0-1,1 0 1,-1-5-4,3 17-3,0 1 0,0-1 1,0 1-1,0-1 0,0 1 0,0-1 0,-1 0 1,1 1-1,1-1 0,-1 1 0,0-1 0,0 1 0,0-1 1,0 0-1,0 1 0,0-1 0,1 1 0,-1-1 1,0 1-1,1-1 0,-1 1 0,0-1 0,1 1 1,-1-1-1,0 1 0,1-1 0,-1 1 0,1 0 1,-1-1-1,1 1 0,-1 0 0,1-1 0,-1 1 1,1 0-1,-1 0 0,1-1 0,-1 1 0,1 0 1,0 0-1,-1 0 0,1 0 0,-1 0 0,1 0 0,-1 0 1,1 0-1,0 0 0,-1 0 0,1 0 0,-1 0 1,1 0-1,-1 1 0,1-1 0,0 0 0,-1 0 1,1 1 2,7 1-23,0 1-1,0 1 1,0-1 0,2 3 23,7 2-14,-9-5 19,0-1 0,0 1 0,1-1 1,-1-1-1,1 0 0,0 0 0,-1 0 1,1-1-1,0-1 0,-1 1 1,1-1-1,-1-1 0,1 0 0,-1 0 1,0 0-1,8-4-5,-7 1-116,0 0 0,0 0 1,-1 0-1,0-1 0,0-1 0,0 1 1,-1-1-1,0 0 0,-1-1 0,1 0 1,-1 0-1,-1 0 0,1-1 0,1-3 116,15-39-1235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3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0 9786,'-42'38'3955,"-15"19"-3955,-75 98 1738,63-76-838,-16 10-900,-40 46 73,117-123-85,8-12 14,0-1-1,0 1 0,0 0 1,0 0-1,0 0 0,0 0 1,0 0-1,0 0 0,0 0 1,0 0-1,0 0 0,0 0 1,0 0-1,0 0 0,1 0 1,-1 0-1,0 0 0,0 0 1,0 0-1,0 0 0,0 0 1,0 0-1,0 0 0,0 0 1,0 0-1,0 0 0,0 0 1,0 0-1,0 0 0,0 0 1,1 0-1,-1 0 0,0 0 1,0 0-1,0 0 0,0 0 1,0 0-1,0 1 0,0-1 1,0 0-1,0 0 0,0 0 1,0 0-1,0 0 0,0 0 1,0 0-1,0 0 0,0 0 1,0 0-1,0 0 0,0 0 1,0 0-1,0 0 0,0 0 1,0 0-1,0 1 0,0-1 1,0 0-1,0 0 0,0 0 1,0 0-1,0 0 0,0 0 1,0 0-1,0 0 0,0 0 1,0 0-1,0 0-1,22-13 294,-7 4-173,13-8 84,1 2-1,0 1 1,1 1-1,0 2 1,25-6-205,-44 15 6,-1 0 1,1 1-1,-1 0 1,1 1 0,0 0-1,-1 0 1,1 1 0,0 1-1,-1 0-6,-2 0-8,0 0 0,-1 1 0,1 0 0,-1 0 1,0 1-1,0 0 0,0 0 0,0 0 0,-1 1 0,0 0 0,0 1 0,5 5 8,2 4-13,-1 1 0,-1 0-1,-1 1 1,0 0 0,-1 1-1,0 0 1,-2 0 0,3 10 13,5 25-72,-1-1-1,2 29 73,-15-73-7,1-1-9,-1 0 0,0 1-1,0-1 1,-1 0-1,0 0 1,-1 3 16,1-9-2,0 1 0,0-1 0,-1 0 0,1 1 0,0-1 0,-1 1 0,1-1 0,-1 0 0,0 0 0,1 1 0,-1-1 0,0 0 0,0 0 0,0 0-1,0 0 1,0 0 0,0 0 0,0 0 0,0 0 0,0 0 0,-1 0 0,1 0 0,0-1 0,0 1 0,-1-1 0,1 1 0,0-1 0,-1 1 0,1-1 0,-1 0 0,1 0 0,-1 1 0,1-1 0,0 0 2,-37 0 130,0 0 0,-28-6-130,30 2 121,0 2 0,0 2 1,-15 2-122,21 1-94,-1 2-1,1 1 1,-29 9 94,59-15-36,-32 9-499,21-10-458,11 1 927,0 0 0,-1 0 0,1-1 0,0 1 0,0 0 0,0 0 0,0-1 0,0 1 0,0 0 0,0-1 0,0 1 0,0 0 0,0 0-1,0-1 1,0 1 0,0 0 0,0-1 0,0 1 0,0 0 0,0 0 0,0-1 0,0 1 0,0 0 0,0 0 0,1-1 0,-1 1 0,0 0 0,0 0 0,0-1 0,0 1 0,1 0 0,-1 0 0,0 0 0,0-1 0,1 1 0,-1 0 0,0 0 66,26-35-2594,12-19-2533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3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80 10466,'-20'17'1081,"-1"0"0,-10 4-1081,29-21 62,1 1 0,0 0-1,-1-1 1,1 1 0,-1-1-1,0 1 1,1-1 0,-1 0 0,1 1-1,-1-1 1,0 0 0,1 0 0,-1 0-1,1-1 1,-1 1 0,0 0 0,1-1-1,-1 1 1,1 0 0,-1-1 0,1 0-1,-1 1 1,1-1 0,-1 0 0,1 0-1,0 0 1,0 0 0,-1 0 0,1 0-1,0 0 1,0 0 0,0-1 0,0 1-1,0 0 1,0-1 0,0 1 0,1 0-1,-1-2-61,-4-3 119,-4-5-288,1 1-12,0 0-1,-1 1 0,0 0 0,-1 0 182,7 6 33,-1 1 0,1 0-1,-1 0 1,1 0 0,-1 0 0,0 0-1,1 1 1,-1 0 0,0 0-1,0 0 1,0 0 0,0 0-1,0 1 1,-4-1-33,-1 2 41,-1 0 0,1 0 0,-1 1-1,1 0 1,0 0 0,0 1 0,0 0-1,0 1 1,0 0 0,1 0 0,-1 1 0,1 0-1,1 1 1,-1 0 0,1 0 0,-7 7-41,3-2-83,1 1-1,0 0 1,1 1 0,0 0 0,1 0 0,0 1 0,2 0-1,-1 0 1,-3 15 83,8-24-28,1 0 0,-1 0 0,1 0-1,1 0 1,-1 0 0,1 0 0,0 0 0,0 0-1,0 1 29,0-5-3,1 1 0,-1 0 0,1-1-1,-1 1 1,1 0 0,-1-1 0,1 1-1,0-1 1,0 1 0,0-1 0,0 1-1,0-1 1,0 0 0,0 1 0,0-1-1,1 0 1,-1 0 0,0 0 0,1 0-1,-1 0 1,1 0 0,-1 0 0,1-1-1,0 1 1,-1 0 0,1-1 0,0 1 3,7 0 34,0 0 1,-1 0-1,1-1 1,0 0-1,0 0 1,0-1-1,0-1 1,0 1-1,3-2-34,-2 1 34,45-12 93,-1-2 0,0-3 0,-1-2 0,16-11-127,-55 27 26,0-1 0,-1-1 0,1 0 1,-2-1-1,1 0 0,-1-1 0,0-1 0,5-6-26,-16 16 0,-1-1 0,1 1 0,-1-1 0,1 1 1,-1-1-1,1 0 0,-1 1 0,1-1 0,-1 0 0,0 1 0,0-1 0,1 0 0,-1 1 0,0-1 0,0 0 0,0 0 0,1 1 0,-1-1 0,0 0 0,0 0 0,0 1 0,0-1 0,-1 0 0,1 0 0,0 1 1,0-1-1,0 0 0,-1 0 0,1 1 0,0-1 0,-1 0-8,-1-1 0,1 1 0,0-1 0,0 1 0,-1 0 0,1 0 0,-1 0 0,1 0 0,-1 0 0,0 0 0,1 0 0,-2 0 8,-8-3-77,1 0-1,0 1 1,-1 1-1,-5-1 78,-88-6-418,77 8 368,0-1 1,1 0-1,-1-3 0,1 0 1,0-1-1,-18-7 50,42 11-68,-1 1 0,0 0 0,1 0 0,-1-1 0,1 1 0,-1-1 0,1 0 0,-1 0 68,3 1-53,0 1 0,-1-1-1,1 1 1,0-1 0,-1 1-1,1-1 1,0 1 0,0-1-1,-1 0 1,1 1-1,0-1 1,0 1 0,0-1-1,0 0 1,0 1 0,0-1-1,0 1 1,0-1 0,0 0-1,0 1 1,0-1 0,0 0-1,0 1 1,1-1-1,-1 1 1,0-1 0,0 1-1,1-1 1,-1 0 0,0 1-1,1-1 1,-1 1 0,0-1-1,1 1 1,-1 0 0,1-1-1,-1 1 1,1-1 53,16-12-2522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3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0 9226,'-27'9'2347,"-2"-1"0,-18 2-2347,25-6 60,0 1 1,1 1 0,-1 0 0,-16 9-61,17-4 3,1 1-1,1 1 1,0 1 0,1 0-1,1 2 1,0 0-1,1 0 1,0 2 0,2 0-1,-11 15-2,-4 15 20,1 0-1,2 2 0,-16 47-19,31-73 124,2 1-1,0 0 1,2 1 0,0 0-1,2 0 1,1 2-124,3-20 75,1-1 0,-1 1 0,2-1 0,-1 1 1,1-1-1,0 1 0,0-1 0,1 0 0,0 1 1,1-1-1,-1 0 0,1 0 0,1-1 0,-1 1 0,1-1 1,0 1-1,1-1 0,0 0 0,-1-1 0,2 1 0,-1-1 1,1 0-1,0 0 0,1 0-75,15 9 136,2 0 0,-1-2 0,2 0 0,0-2 0,0-1 0,1-1 0,0-1 0,8 1-136,12 0-160,1-2 0,0-2 0,0-2 0,15-2 160,-34-1-564,-1-2-1,1 0 1,-1-2-1,0-1 1,0-2-1,0 0 1,-1-2-1,16-8 565,12-10-3379,18-14 3379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4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1275 7290,'-7'4'552,"5"-4"-456,0 1-1,1-1 1,-1 1-1,0 0 1,1-1-1,-1 1 1,1 0-1,0 0 1,-1 0-1,1 0 1,0 1-1,-1-1 1,1 0-1,0 0 0,0 1 1,0-1-1,0 1 1,0-1-1,0 1 1,1-1-1,-1 1 1,0-1-1,1 1 1,0 0-1,-1-1 1,1 1-1,0 0 1,-1 0-1,1-1 1,0 1-1,0 0 1,1-1-1,-1 1-95,0 44 125,-2 0-1,-1 0 1,-3 0 0,-11 41-125,5-24 256,3 1 1,1 20-257,7-8 302,3 0 0,11 67-302,37 158 639,-48-289-612,19 100 169,43 261 197,-8 239-173,-32-322-76,16 23-144,57 251 242,-62-289 38,-8 73-280,-17 23 88,-4-85-49,42 339 42,46-68 3,-60-389-72,41 214-116,-8 129-274,-65-491 368,18 180 322,25 90-312,-43-283 10,0-1 0,0 1 0,0-1 0,1 0 0,0 1 0,1-1 0,-1 0 0,1-1 0,0 1 0,0-1 0,1 0 1,0 0-1,0 0 0,0-1 0,0 1 0,4 1-10,1 1-105,-1 1-1,0 1 1,-1-1 0,4 6 105,-11-12 5,1 0 0,0 0 1,-1 0-1,1 0 0,-1 0 0,0 0 1,0 1-1,1-1 0,-2 0 0,1 1 1,0-1-1,0 1 0,-1-1 0,1 1 1,-1-1-1,0 1 0,0 2-5,-2-5 81,1 0 0,-1 0 0,1 0 0,-1 0 0,0 0 0,1 0 0,-1 0 0,1 0 1,-1-1-1,0 1 0,1-1 0,-2 0-81,-6-1 94,-6 1-80,-1 0 1,1 1-1,-1 0 1,1 2-1,-8 1-14,12-1 4,0 0 1,0 2-1,0-1 1,0 1-1,1 1 1,0 0-1,-10 6-4,-19 9 58,-85 34 220,-123 59 256,193-85-415,2 2 1,1 2 0,-23 21-120,-3 10 20,4 2 0,2 4 0,4 2 0,3 4 0,3 2 0,-8 20-20,53-73-10,1 0 1,1 0-1,1 2 0,2-1 0,-6 21 10,13-34-9,1 1 0,0 0 0,1-1 0,1 1 0,0 0 0,0 0 0,2 0 0,-1 0 0,2 0 0,0 0 0,0-1 0,1 1 0,4 8 9,3 6-29,2-1 1,1 0 0,1-1 0,11 15 28,12 13-95,26 26 95,-20-31-56,3-1 1,1-3-1,2-2 1,2-3-1,16 8 56,-23-16-82,1-3 0,1-1-1,43 17 83,0-7-94,1-4-1,71 15 95,-92-34 13,1-3-1,1-3 1,0-3 0,0-3-1,0-4 1,43-6-13,268-33 25,-270 27-29,-1-4 0,62-21 4,-133 27-2,0-1 0,-1-2 0,-1-2 0,21-12 2,-36 15 1,-1 0-1,0-1 0,-1-2 0,-1 0 0,0-1 0,-1-1 1,-2 0-1,1-2 0,19-30 5,-2-1 1,3-11-6,61-118 4,9-17-5,14 6 2,47-81-114,-156 249 78,-1 0 0,-1-1-1,-1-1 1,-2 0-1,0 0 1,2-16 35,-8 30-9,-1-1 1,0 1 0,0 0-1,-1 0 1,-1 0 0,0-1 0,0 1-1,-1 0 1,-1 0 0,0 0-1,-1 1 1,0-1 0,-1 1-1,0 0 1,-5-9 8,-2 3 18,0 1-1,-2-1 1,1 2 0,-2 0-1,0 1 1,-1 0 0,0 1-1,-1 1 1,0 0 0,-1 2-1,-1 0 1,-15-6-18,0 2 104,-2 2-1,0 1 1,0 2-1,-1 1 1,1 2 0,-28-1-104,19 3 115,0-3 1,0-2-1,0-1 1,1-3-1,-42-18-115,63 23 6,-119-45 39,115 45 48,-1 0 1,-1 2-1,1 1 0,-4 0-93,26 5 49,0-1-1,0 1 1,0 0-1,0 0 1,0 1-1,0-1 1,0 1 0,1 1-1,-1-1 1,0 1-1,1 0 1,-3 1-49,8-3 2,-1 0 1,1 1-1,-1-1 0,1 0 0,0 0 1,-1 1-1,1-1 0,-1 0 1,1 1-1,0-1 0,-1 0 1,1 1-1,0-1 0,-1 1 1,1-1-1,0 0 0,0 1 1,-1-1-1,1 1 0,0-1 0,0 1 1,0-1-1,0 1 0,0-1 1,0 1-1,0-1 0,0 1 1,0-1-1,0 1 0,0-1 1,0 1-1,0-1 0,0 1 1,0-1-3,0 0 0,0 0 1,0 1-1,1-1 1,-1 0-1,0 0 1,0 0-1,0 1 1,1-1-1,-1 0 1,0 0-1,0 0 1,0 0-1,1 0 1,-1 1-1,0-1 1,0 0-1,1 0 1,-1 0-1,0 0 1,0 0-1,1 0 1,-1 0 0,0 0-1,0 0 1,1 0-1,-1 0 1,0 0-1,0 0 1,1 0-1,-1 0 1,0 0-1,0 0 1,1 0-1,-1-1 1,0 1-1,0 0 1,0 0-1,1 0 1,-1 0-1,0 0 1,0-1-1,0 1 1,1 0-1,-1 0 1,0 0-1,6-6 18,26-18 15,-4 4-18,-23 16-14,4-1 4,0-1 1,-1-1 0,0 0-1,0 0 1,-1-1 0,0 1-1,0-1 1,0-1 0,-1 0 0,-1 0-1,0 0 1,0 0 0,3-10-6,5-24 28,-2 0 1,-3-2 0,-1 1-1,-2-1 1,-2 0 0,-2-25-29,-7-78 332,-11-42-332,-16-73 326,15 132-219,-56-370 80,-5-115 42,30-31 267,40 75-148,9 561-345,-2-533 65,-1 380-39,-7-1 1,-8-8-30,-6 20 101,-6 1 0,-12-18-101,-89-236 705,100 316-499,16 45-133,1 0-1,3-1 0,2-1 0,1 0 1,1-30-73,4-49 36,6-8-36,0-81-1,-6 159 5,-1 0-1,-12-49-3,-34-98 36,24 101 32,21 84-50,0-1 0,2 0 0,0 0 0,1 0 0,1 0 0,1-1 0,0 1 0,2 0 0,0 0 0,2-3-18,15-61 22,25-63-22,-16 61-3,11-69 3,-33 125-1,-1-1-1,-2 0 1,-1 0 0,-1 0-1,-1-1 1,-3-2 1,3 28-1,-1 0-1,0 0 0,-1 0 1,1 0-1,-3-4 2,4 8-14,-1-1 1,1 1-1,-1 0 0,1 0 1,-1 0-1,1 0 0,-1 0 1,0 0-1,0 0 0,0 0 0,1 1 1,-1-1-1,0 0 0,0 0 1,0 1-1,0-1 0,0 1 0,-1-1 1,1 1-1,0-1 0,0 1 1,0-1-1,0 1 0,0 0 0,-2 0 14,-2-40 130,2 32-133,0 0 1,-1 1 0,0-1-1,0 1 1,0 0 0,-2-1 2,-8-14-2,8 12 2,-4-5 0,1-1 0,0 0 0,1-1 0,0 1 0,0-7 0,5 13-4,1 1 0,-2 0 0,1-1 0,-1 1 1,0 1-1,-1-1 0,0 1 0,-1-1 0,0 1 0,0 1 1,0-1-1,-1 1 0,0 0 0,-1 1 0,1 0 0,-9-5 4,11 8-3,-1-1 0,1 1 0,0-1 0,0 0 0,0 0-1,0-1 1,1 1 0,0-1 0,0 0 0,0 0 0,1-1 0,-1 1-1,1-1 1,1 0 0,-1 0 0,1 0 0,0 0 0,0 0-1,-1-6 4,-7-37-6,2 11 8,-1 0 1,-6-14-3,10 39 0,-1 0-1,1 1 1,-2 0 0,0 0 0,0 0 0,-1 0 0,-1 1 0,-7-7 0,-5-2-20,0 1 0,-2 1 0,0 1 0,-1 2 1,-1 0-1,0 1 0,-1 1 0,-1 2 0,0 0 0,0 2 1,-1 1-1,0 1 0,0 2 0,0 0 0,-1 2 0,-4 1 20,18 2-26,1 1-1,-1 0 0,1 1 0,0 1 1,0 0-1,0 1 0,0 0 0,0 1 1,1 1-1,-8 4 27,4-1-30,1 2 0,1-1 1,0 2-1,0 0 0,1 1 0,1 0 1,0 1-1,1 1 30,-14 18-46,2 2 0,2 0 1,1 1-1,2 2 0,2 0 0,-7 21 46,5-6-44,3 1 0,2 0 0,3 1 0,-3 36 44,11-52-45,1-1 0,2 1 0,1-1 0,2 1 0,2-1 0,1 0 0,3-1 0,0 1 0,9 18 45,-3-15-619,1 0 1,2-1 0,2-1 0,2-1-1,4 5 619,52 62-2883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4129,'4'2'5000,"16"5"-4279,3 2-346,31 10 292,1-2 0,1-3 0,0-2 0,49 4-667,-54-14 163,-1-3 0,1-1 0,-1-3 0,31-8-163,30-11-592,55-22 592,-115 30-1104,-9-3-447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4729,'11'2'2865,"45"5"-537,62-1-1344,-31-8-432,6 4-344,27 5-103,-19 1-73,7-3-40,-15 3-97,2-6-663,-24-6-1224,7-3-1257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7626,'4'-8'3560,"35"-21"-2295,65-70-489,-20 52-464,19 6-288,27 0-248,-5 15-192,21 11-312,-12 9-393,-3 10-1743,-25 4-1761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12451,'57'-21'1072,"18"-23"696,13-18-1848,29-13-584,4-5-176,16-11-672,-14 18-1049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8674,'7'-30'2136,"12"-9"-975,7 1-897,22-3-128,14 2-56,20-6 48,0 3-16,36-11 8,3-1-16,30-11-744,-4 2-529,27-20-1807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1208,'0'-15'4123,"0"15"-4029,0 0-1,0 0 0,0 0 1,0 0-1,0 0 1,0 0-1,0 0 0,0 0 1,0 1-1,-1-1 0,1 0 1,0 0-1,0 0 0,0 0 1,0 0-1,0 0 1,0 0-1,0 0 0,0 0 1,0 0-1,0 0 0,0 0 1,0 0-1,0 0 1,0 0-1,0 0 0,0 0 1,0 0-1,0 0 0,0 0 1,0 0-1,0 0 1,0 0-1,-1 0-93,0 27 1225,1 8-941,1 0-1,7 33-283,-4-36 192,7 66 292,2 15 138,4-1-1,15 38-621,-31-144-17,13 36 245,-13-40-268,0 1 0,1-1 0,-1 0-1,1 1 1,-1-1 0,1 0 0,0 0-1,0 0 1,0 0 0,0-1 0,0 1 0,0 0-1,1-1 1,0 1 40,-2-1-1279,-1-1-1017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1 968,'11'24'1381,"-2"1"0,0 0 1,-1 1-1,-2 0 0,3 22-1381,0-4 2282,6 15-2282,4 0 343,3 0 1,3-1 0,2-1 0,3-2 0,3 1-344,-20-35 15,20 33 51,15 36-66,-40-74 21,-1 1 0,-1 0 0,-1 0 0,0 0 0,-1 1 0,0 0 0,-2-1 0,0 2-21,-2-18 5,0 1 0,0-1 0,0 1 0,0-1 0,0 1 0,-1-1 0,1 1 0,0-1-1,-1 0 1,1 1 0,-1-1 0,0 1-5,1-2 6,0 0-1,0 1 0,-1-1 0,1 0 1,0 1-1,0-1 0,-1 0 1,1 1-1,0-1 0,-1 0 1,1 0-1,-1 1 0,1-1 0,0 0 1,-1 0-1,1 0 0,-1 0 1,1 1-1,0-1 0,-1 0 0,1 0 1,-1 0-1,1 0 0,-1 0 1,1 0-6,-2-1-8,1 1 0,-1-1-1,1 1 1,-1-1 0,1 0 0,0 0 0,-1 1 0,1-1 0,0 0 0,0 0 0,-1-1 0,1 1 0,0 0 0,0 0 0,0 0 0,0-1 0,1 1 0,-1 0 0,0-1 0,0 1 8,-6-17-895,4 1-371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99 3073,'56'-12'2506,"-55"11"-2366,1 1 0,-1-1 0,1 0 0,-1 1 0,0-1 0,1 0 0,-1 0 0,0 0 0,1 0 1,-1 0-1,0-1 0,0 1 0,0 0 0,0-1 0,0 1 0,0 0 0,-1-1 0,1 0-140,6-8 803,-3 5-525,25-25 329,-27 27-603,1 1 1,-1 0 0,1 0 0,-1 0 0,1 1 0,0-1-1,0 0 1,-1 1 0,1 0 0,0 0 0,1 0-5,-10 34 512,2 2-165,1 0 0,1 0 0,3 15-347,0-12 192,-2 0 1,-4 28-193,4-60 15,0 1 0,-1-1 0,0 1 0,0-1 0,0 1 0,-1-1 0,1 0 0,-2 0 0,1-1 0,-1 1 0,0 0 0,0-1 0,0 0 0,-1 0 1,-2 2-16,0-1-10,-1-1 1,0 0 0,0 0-1,-1 0 1,1-1 0,-1 0 0,0-1-1,0 0 1,0 0 0,-6 0 9,-2 0-472,-1 0 0,1-1 0,-1-1 1,0-1-1,-8-1 472,-30-4-2800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8458,'11'-2'2049,"-10"2"-2019,-1-1 0,1 1 0,-1 0 0,1-1 1,0 1-1,-1 0 0,1 0 0,0-1 0,-1 1 0,1 0 0,0 0 0,0 0 0,-1 0 1,1 0-1,0 0 0,-1 0 0,1 0 0,0 0 0,0 0 0,-1 0 0,1 1 0,0-1 0,-1 0 1,1 0-1,0 1 0,-1-1 0,1 1 0,-1-1 0,1 0 0,-1 1 0,1-1 0,0 1 1,-1-1-1,0 1 0,1-1 0,-1 1 0,1 0 0,-1-1 0,1 1-30,8 47 0,-1-1-1,-3 2 0,-1 6 1,1 19 18,6 35 2,5 75 7,-16-178-32,1 4-228,-1 1-1,0 0 1,0 0 0,-1 0-1,0 0 1,-1-1-1,0 1 1,-1-1-1,-1 5 234,-6-2-2657,-3-6-1579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 5081,'-33'9'635,"1"1"0,0 2-1,0 1 1,1 1 0,-14 10-635,-13 11-441,1 2 1,-13 15 440,52-39 99,1 1 1,1 1-1,0 1 1,1 0-1,-2 4-99,13-15 69,1 0 1,0 0-1,0 0 0,0 0 1,0 1-1,1-1 0,0 1 1,0-1-1,1 1 0,-1 3-69,2-6 33,0 1 1,0-1-1,0 0 0,0 0 0,0 0 0,1 0 0,-1 0 0,1 0 0,0 0 0,0 0 0,0 0 0,1-1 0,-1 1 0,0 0 1,1-1-1,0 1 0,0-1 0,0 1 0,0-1 0,1 2-33,2 0 25,-1-1 0,1 1 0,-1-1 0,1 1 0,0-1-1,1-1 1,-1 1 0,0-1 0,1 0 0,-1 0 0,1 0 0,2 0-25,2-1 25,0 0 1,-1 0-1,1 0 1,0-2-1,0 1 1,-1-1-1,6-1-25,1-2 61,0 0 0,-1 0 0,1-2-1,-1 0 1,0 0 0,0-2 0,-1 0-1,0 0 1,2-3-61,-6 3 174,0 0 1,-1-1-1,0 0 0,0-1 1,-1 0-1,0 0 0,-1 0 0,0-1 1,4-11-175,-8 17 82,-1 0 0,-1 0 1,1 0-1,-1 0 1,0-1-1,0 1 0,0 0 1,-1-1-1,0 1 1,0 0-1,0-4-82,-1 5 37,0 0-1,0 1 1,0-1 0,0 0-1,-1 1 1,1-1 0,-1 1-1,0 0 1,0-1 0,0 1-1,-1 0 1,1 0 0,-1 0-1,1 1 1,-1-1 0,0 1-1,-1-2-36,1 2-89,0 0-1,-1 1 1,1-1-1,0 1 0,-1-1 1,1 1-1,-1 0 1,1 0-1,-1 1 1,0-1-1,1 1 1,-1-1-1,0 1 0,1 0 1,-1 1-1,1-1 1,-1 1-1,0-1 1,1 1-1,-4 1 90,4-1-517,-1 1 1,1-1-1,-1 1 1,1 0-1,0 0 1,0 0-1,-1 0 1,1 0-1,1 1 1,-1-1-1,0 1 0,-2 2 517,-3 12-3350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87 9594,'-33'-17'507,"0"2"0,0 1 0,-1 2 1,-1 1-1,-4 1-507,27 7-140,1 1 1,-1 1-1,0 0 1,0 0-1,0 2 1,1-1-1,-1 1 1,0 1-1,0 0 1,1 1-1,-1 0 1,1 1-1,0 0 1,0 1-1,1 0 1,-1 0-1,-3 4 140,1 1 43,1-1 0,0 2 0,1 0-1,0 0 1,1 1 0,0 0 0,1 1 0,1 0-1,0 0 1,0 1 0,1 0 0,1 0 0,1 1-1,0 0 1,0 0 0,2 0 0,0 1-43,-1 6 75,1-1 0,1 1 0,0 0 0,2 0 0,1 0 0,1-1 0,1 1 0,0-1-1,2 1 1,0-1 0,9 20-75,-10-29 75,2-1-1,-1 0 0,1 0 0,1 0 0,0-1 0,1 0 0,0 0 0,0-1 0,8 7-74,-10-10 67,1-1 0,0 0 0,1 0 0,-1-1 0,1 0-1,0 0 1,0-1 0,0 0 0,0 0 0,1-1 0,-1 0 0,1-1 0,0 1-1,7-1-66,11-1 194,0-1-1,-1-2 1,1 0-1,24-7-193,109-35 291,-106 28-299,196-61-1478,-125 34 380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5921,'-2'-9'3147,"7"14"-2116,11 18-1077,5 11 50,-1 1 0,3 11-4,-16-32 51,-2 0 1,0 1-1,0 0 1,-2 0-1,0 0 0,0 0 1,-1 6-52,1 5 131,1 20 315,-1 1 0,-5 45-446,1 13 263,1-100-258,0 0 0,0 0 0,1 0 0,0-1 0,0 1 0,0 0 0,0-1 0,1 1 0,0-1 0,0 1 0,1 1-5,-1-4-179,0 0 0,-1 0 1,1 0-1,0 0 0,0 0 1,0 0-1,0 0 0,1-1 1,-1 1-1,0-1 0,1 0 1,-1 1-1,1-1 0,0 0 1,-1-1-1,1 1 0,0 0 1,-1-1-1,3 1 179,16 0-3238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8970,'-2'13'1840,"-6"15"-727,5 0-929,-1 5-136,-2-3-32,1 2-8,-1-8 0,-3-2 0,1-5 16,1 0-16,0-6 8,-1-3-48,4-1-112,-1-9-929,3 0-559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10538,'3'-2'239,"0"0"0,1 0 0,-1 0-1,0 0 1,0-1 0,0 1 0,-1-1 0,1 0 0,-1 0-1,3-3-238,12-13 195,12-5-190,0 0-1,2 2 0,0 1 0,2 2 1,0 1-1,33-12-4,-60 27-5,1 1-1,0 0 1,0 0 0,0 1-1,0 0 1,0 0 0,1 0 0,-1 1-1,0 0 1,6 1 5,-9 0-2,0 0-1,-1 0 1,1 0-1,-1 0 1,0 0-1,1 1 1,-1 0 0,0 0-1,0-1 1,0 2-1,0-1 1,0 0-1,0 1 1,-1-1-1,1 1 1,-1 0 0,0 0-1,0 0 1,0 0-1,0 0 1,1 3 2,2 7-2,0-1 0,-2 1 0,1 0 1,-1 0-1,-1 0 0,-1 0 0,0 1 1,0-1-1,-1 2 2,-2 30-8,-8 45 8,-1-11 7,-4 0 1,-3-1-1,-13 28-7,24-86 1,1 0 0,0 1 0,2 0 0,0 0 0,1 0 0,1 5-1,2-20 2,0-1 0,1 1 0,-1 0 0,1 0 0,0-1 0,1 1 0,0 0 0,-1-1 0,2 1 0,-1-1 0,1 0-1,-1 0 1,1 0 0,1 0 0,-1 0 0,1-1 0,0 1 0,0-1 0,0 0 0,0 0 0,1-1 0,-1 1 0,1-1 0,0 0 0,1 0-2,6 3 37,0-1-1,0 0 1,0-1-1,0 0 1,1-1-1,0-1 1,0 0-1,-1 0 1,1-1-1,0-1 1,0 0-1,5-1-36,-2-1-211,1 0 0,-1-2 0,1 1 0,-1-2 0,0 0 0,0-1 0,-1-1 0,0 0-1,4-4 212,0 0-1760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57 9794,'-12'-5'2975,"-12"5"-2716,10 0-31,-1 0-203,4 0-52,1 0 0,-1 0-1,0 1 1,1 0 0,-1 1-1,0 1 1,1-1 0,0 2-1,0-1 1,-2 3 27,-12 6-75,1 1 0,0 1 0,1 1 1,1 2-1,1 0 0,0 1 0,1 0 0,1 2 0,1 0 0,0 1 0,2 1 0,0 1 1,0 3 74,13-23 1,-1 1 1,1 0 0,0 0 0,0 0 0,1 1 0,-1-1 0,1 0 0,0 1-1,0-1 1,1 1 0,-1-1 0,1 1 0,0-1 0,0 1 0,0 2-2,1-6 8,-1 0 0,0 0 0,0 0 0,1 0 0,-1 0 0,1 0 0,-1-1 0,1 1 0,-1 0 0,1 0 1,-1 0-1,1-1 0,0 1 0,-1 0 0,1-1 0,0 1 0,0 0 0,-1-1 0,1 1 0,0-1 0,0 1 0,0-1 1,0 0-1,0 1-8,1-1 17,0 0 0,0 1 0,0-1 0,0 0 0,1 0 0,-1 0 0,0 0 0,0-1 0,0 1 0,0-1 0,0 1-17,10-4 64,-1-1-1,0 0 1,0-1-1,-1 0 1,0 0-1,0-1 1,0 0-1,-1-1 1,0 0-1,2-2-63,21-24 156,-1-1 0,0-2-156,-7 7-11,0-1 1,-2-1-1,-1-1 0,-2-1 1,4-11 10,-16 21-16,-5 14-60,-2 10 67,0 0 0,0 0 0,0 0 1,0 0-1,0 0 0,0 0 1,0 0-1,0 0 0,0 0 1,0 0-1,0 0 0,-1 0 1,1 0-1,0 0 0,0 0 1,0 0-1,0 0 0,0 1 0,0-1 1,0 0-1,0 0 0,0 0 1,0 0-1,0 0 0,0 0 1,0 0-1,0 0 0,0 0 1,0 0-1,0-1 0,0 1 0,-1 0 1,1 0-1,0 0 0,0 0 9,0 4-365,-1-1 0,1 1 0,0-1 0,0 0-1,0 1 1,0-1 0,1 0 0,-1 1 0,1-1 0,0 0-1,0 1 1,1 2 365,17 55-4446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5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9882,'1'0'69,"-1"0"-1,1 0 1,0 0 0,0 0-1,-1 1 1,1-1 0,0 0-1,0 1 1,-1-1-1,1 0 1,0 1 0,-1-1-1,1 1 1,0-1 0,-1 1-1,1 0 1,-1-1 0,1 1-1,-1-1 1,1 1-1,-1 0 1,1-1 0,-1 1-1,0 0 1,1 0 0,-1-1-1,0 1 1,0 0-1,1 0 1,-1 0 0,0-1-1,0 1 1,0 0 0,0 0-1,0 0-68,-1 3-122,-1 1-1,0-1 1,0 1-1,0-1 1,0 0 0,-1 0-1,0 0 123,-4 9 235,6-11-238,-12 19-4,0 0 0,-2 0 1,0-1-1,-11 10 7,-150 170 1553,174-198-1538,0-1 0,0 1-1,1 0 1,-1-1 0,1 1-1,0 0 1,-1 0 0,1 0 0,0 0-1,0 0 1,0 0 0,0 1-1,1-1 1,-1 0 0,1 0-1,-1 1 1,1-1 0,0 0-1,0 1 1,0-1 0,0 0-1,0 1 1,0-1 0,1 0-1,-1 0 1,1 1 0,-1-1-1,1 0 1,0 0 0,0 0-1,0 1-14,23 56-2,3 0-1,3-2 0,10 14 3,-30-55 38,1 0-1,0-1 0,1 0 1,1-1-1,0 0 0,0-1 1,2-1-1,9 7-37,-15-13 69,0 0-1,1 0 1,0-2 0,0 1-1,0-1 1,1 0 0,-1-1-1,1-1 1,0 1-1,-1-2 1,1 1 0,0-2-1,0 1 1,0-1 0,3-1-69,5-2 150,1 0 1,0-2-1,-1 0 0,0-1 1,0-1-1,12-7-150,25-13 545,22-18-545,-78 44 1,59-35 88,-2-3-1,-2-2 1,-2-2 0,39-43-89,-78 72-357,-1 0 1,0-2-1,-1 0 1,-1 0-1,-1-1 1,0 0-1,4-11 357,7-36-1681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0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 8834,'-15'-8'3023,"14"8"-3007,0 0-1,0 0 1,0 0 0,0 1-1,0-1 1,1 0-1,-1 0 1,0 1 0,0-1-1,0 0 1,0 1-1,0-1 1,1 1-1,-1-1 1,0 1 0,0 0-1,1-1 1,-1 1-1,1-1 1,-1 1 0,0 0-1,1 0 1,-1-1-1,1 1 1,-1 0 0,1 0-1,0 0-15,-13 28-70,11-24 82,-12 34-32,2 0 1,2 1-1,2 0 1,1 1-1,2-1 1,1 41 19,5-4-1,3 1 0,4 0 0,5 13 1,-9-66 7,37 193 147,-33-197 181,-7-20-7299,-2-1 2212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1026 256,'6'-2'463,"0"-1"1,1 1-1,-1-1 1,-1 0-1,1-1 0,0 0 1,-1 1-1,0-2 1,0 1-1,0 0 0,0-1 1,-1 0-1,0 0 0,0-1 1,2-3-464,0-2 308,0 0 0,-1-1-1,0 0 1,-1 0 0,-1 0 0,0 0 0,0-1 0,0-10-308,0-15 530,-1 0 0,-3-14-530,-5-72 610,-6 1 1,-25-114-611,35 227 4,-4-17 4,0 0-1,-2 0-7,6 20-2,-1 0 1,1 1-1,-1-1 1,-1 1-1,1 0 1,-1 0-1,0 0 1,0 0-1,-1 1 1,-2-3 1,6 7-3,0 0 1,0 0 0,0 0 0,0 0 0,0 0-1,0 0 1,0 1 0,0-1 0,0 0 0,-1 1-1,1-1 1,0 1 0,0-1 0,-1 1 0,1-1 0,0 1-1,-1 0 1,1 0 0,0 0 0,-1-1 0,1 1-1,0 1 1,-1-1 0,1 0 0,0 0 0,-1 0-1,1 1 1,0-1 0,-1 1 0,1-1 0,0 1 0,0-1-1,0 1 1,0 0 0,-1-1 0,1 1 0,0 1 2,-1 0-7,0 0 0,1 1 1,-1-1-1,1 1 1,0-1-1,0 1 0,0 0 1,0 0-1,0-1 0,0 1 1,1 0-1,-1 0 1,1 0-1,0 0 0,0 0 1,0 0-1,0-1 1,1 2 6,5 25-20,1-1 0,1-1 0,1 1 0,2-1 0,5 9 20,-4-9-10,41 83 22,5-3 0,52 70-12,-108-172 8,1-1 0,1 1 0,-1-1 0,0 0 0,1 0 0,0 0 0,0 0-1,0-1 1,1 1 0,-1-1 0,1 0 0,0-1 0,3 2-8,-5-3 14,0 0-1,0 0 1,0-1-1,0 0 1,0 1 0,0-1-1,0 0 1,0 0-1,0-1 1,0 1 0,0-1-1,0 1 1,0-1 0,0 0-1,0 0 1,0 0-1,-1-1 1,1 1 0,0-1-1,-1 1 1,1-1-1,-1 0 1,1 0 0,1-2-14,2-2 21,0 1 0,-1-2 0,1 1 1,-1-1-1,0 1 0,-1-1 0,0-1 1,0 1-1,0-1 0,-1 1 0,0-1 1,-1 0-1,0 0 0,0 0 0,0 0 1,-1-1-1,-1 1 0,1 0 0,-1-1 1,-1 1-1,1 0 0,-2-4-21,-4-22 57,-2 1-1,-1 1 1,-1 0 0,-2 0 0,-1 1-57,-4-11 101,11 26-72,0 0 1,2 0-1,-1 0 1,0-16-30,4 29-1,0-1 0,1 0 1,0 0-1,0 0 0,0 1 0,1-1 0,-1 0 1,1 0-1,0 0 0,0 1 0,0-1 0,0 1 0,1-1 1,-1 1-1,1-1 0,0 1 0,0 0 0,0 0 1,0 0-1,1 0 0,0 0 0,-1 0 0,1 1 0,1-1 1,-3 1-2,1 1-1,0 0 1,0 0-1,0 1 1,0-1-1,0 0 1,0 0-1,0 1 1,0-1-1,0 1 1,0 0-1,0 0 0,0 0 1,0 0-1,0 0 1,0 0-1,0 0 1,0 1-1,0-1 1,0 1-1,0-1 1,0 1-1,0 0 0,0 0 1,0 0-1,0 0 1,-1 0-1,1 0 1,0 1 2,3 1-7,0 1 0,-1 1 0,1-1 1,-1 1-1,0-1 0,-1 1 0,1 0 1,-1 1-1,2 2 7,2 8-9,0 0 0,-1 0 0,0 1 0,-2 0 0,3 14 9,2 27-33,-3 3 33,-3-34-2,7 128 107,-9-141-22,0-15 38,0-22 37,-2-24-114,-2-1 1,-3 1 0,-2 0 0,-3-7-45,-13-38-71,-23-53 71,44 136-5,0 0 0,0 0 1,1 0-1,0 0 0,1 0 1,0-5 4,1 12-5,0-1 0,0 1 0,0-1 1,1 0-1,-1 1 0,1-1 1,-1 1-1,1 0 0,0-1 0,0 1 1,0 0-1,0-1 0,1 1 1,-1 0-1,0 0 0,1 0 0,0 0 1,-1 0-1,1 0 0,0 1 0,0-1 1,0 0-1,0 1 0,0 0 1,1-1-1,0 1 5,-1 0-5,0 0 0,-1 1 0,1-1 0,0 1 0,0-1 0,0 1 0,0 0 0,-1 0 0,1 0 0,0 0 0,0 0 0,0 0 0,0 0 0,0 0 0,0 1 0,-1-1 0,1 1 0,0 0 0,0-1 0,-1 1 0,1 0 0,0 0 0,-1 0 0,1 0 0,-1 0 0,1 1 0,-1-1 0,0 0 0,1 1 0,-1-1 1,0 1-1,0-1 0,0 1 0,0 0 0,0 0 5,6 10-20,0 0 1,-2 1 0,1 0 0,2 9 19,-4-10-5,15 44-17,-6-16 23,2 0 0,7 10-1,-16-38-6,0-1-1,1 0 1,0 0 0,1-1 0,0 0-1,1 0 1,0-1 0,0 0 0,7 5 6,-12-11-83,0 0 1,0-1-1,1 1 0,-1-1 1,0 0-1,1 0 1,0 0-1,-1 0 0,1-1 1,0 0-1,0 0 1,0 0-1,0-1 0,0 0 1,0 0 82,31-5-1246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0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11058,'0'30'1233,"-10"-34"15,7 32-992,4 4-600,1 9-200,-2 2 56,-5 4 0,-3-8 167,-3-2 33,0-11 280,0-7-72,-1-12-648,1-5-1200,0-7-833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0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7722,'45'-36'2899,"-8"5"-1812,1 1 0,38-21-1087,-61 43 41,39-23 120,10-1-161,-48 25-3,0 0-1,1 1 1,0 1 0,0 0 0,1 2-1,5-1 4,-17 3-4,0 1-1,0 0 1,1 0-1,-1 1 0,0-1 1,0 1-1,0 0 0,0 1 1,-1 0-1,1 0 0,0 0 1,-1 0-1,1 1 1,-1 0-1,0 0 0,1 1 1,2 2 4,-6-3 2,1-1 0,0 1 0,-1 0 0,1 0 1,-1 1-1,0-1 0,0 0 0,0 1 0,0-1 0,-1 1 1,1 0-1,-1-1 0,0 1 0,0 0 0,-1 0 0,1 0 1,-1 0-1,0 0 0,0 0 0,0 0 0,0-1 1,-1 1-1,1 0 0,-1 0 0,0 0 0,0 0 0,-1 0-2,0 3 21,-1-1-1,0 1 0,-1-1 0,0 0 1,0 0-1,0 0 0,-1 0 0,0-1 1,0 0-1,-4 4-20,-9 6 98,-1-1-1,-11 7-97,23-17 3,-1 4-12,9-5-12,17-4-30,-3 0 31,2 2 15,-1 0-1,0 1 0,0 0 0,0 1 0,0 1 0,6 3 6,-16-5-2,2 1 0,1 0 0,-1 0 1,0 1-1,0 0 0,0 0 0,0 1 0,-1 0 0,0 0 0,0 1 0,0 0 0,-1 0 1,0 1-1,0 0 0,0 0 0,-1 0 0,0 0 0,-1 1 0,0 0 0,0 0 0,0 0 1,-1 1-1,0-1 0,-1 1 0,0 1 2,1 4 10,-1 0-1,0 1 1,-1-1-1,-1 1 1,0-1 0,-1 1-1,-1-1 1,0 0 0,-1 0-1,0 1 1,-2-2 0,1 1-1,-7 11-9,5-12 23,-2 0 0,0-1 0,0 0 0,-1 0 0,-1-1 0,0-1 0,0 1 0,-1-1 0,-1-1 0,1 0 0,-1-1 0,-1 0 0,-6 3-22,10-7-93,0 1 0,0-1 1,0-1-1,0 0 1,0 0-1,-1 0 0,0-2 1,1 1-1,-1-1 1,0 0-1,0-1 1,1 0-1,-1-1 0,0 0 1,0 0-1,1-1 1,-1-1-1,1 1 0,-1-1 1,-2-2 91,-10-8-1582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0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28 8482,'-21'1'1635,"3"0"-1302,0 0 0,1 1 0,-1 1 1,1 0-1,0 2 0,0 0 0,0 1-333,-1 2-8,1 1 0,-1 0 0,2 2 0,0 0 0,0 0 0,1 2 0,-4 4 8,10-8-14,0 0 1,1 0 0,0 1-1,1 0 1,0 0-1,0 1 1,1 0 0,1 0-1,0 1 1,0-1-1,-2 10 14,7-19-2,-1 1 0,0-1 0,1 1 0,0-1-1,-1 1 1,1-1 0,0 0 0,0 1 0,0-1-1,1 1 1,-1-1 0,0 1 0,1-1 0,0 0 0,0 1-1,-1-1 1,1 0 0,1 0 0,-1 1 0,0-1-1,0 0 1,1 0 0,0 0 2,0-1 5,-1 1-1,1-1 0,0 0 1,0 0-1,1 0 1,-1 0-1,0 0 1,0-1-1,0 1 1,1-1-1,-1 1 1,0-1-1,0 0 1,1 0-1,-1 0 1,0 0-1,1 0 1,-1 0-1,0-1 1,0 1-1,1-1 1,-1 1-1,0-1 1,1 0-5,9-4 30,0-1 0,0 1 0,0-2 0,-1 0 0,0 0 0,-1-1 0,1 0 0,-1-1 0,-1 0 0,0-1 0,0 0 0,5-8-30,-9 11 12,0 0 1,0 0 0,-1-1-1,0 1 1,0-1 0,-1 0-1,0 0 1,0 0-1,-1-1 1,0 1 0,0 0-1,-1-1 1,-1 0 0,1 1-1,-1-1 1,0 1 0,-1-1-1,0 0 1,-2-6-13,-19-43-7,22 53-1648,0 7-88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0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55 7754,'2'-1'193,"24"-13"2369,-25 13-2523,-1 1 0,1 0 1,-1-1-1,0 1 0,1-1 1,-1 1-1,1-1 0,-1 1 0,0-1 1,1 1-1,-1-1 0,0 1 1,0-1-1,1 1 0,-1-1 0,0 1 1,0-1-1,0 1 0,0-1 1,0 0-1,0 1 0,0-1 0,0 1 1,0-1-1,0 0 0,0 1 1,0-1-1,0 1 0,0-1 1,0 1-1,-1-1 0,1 1 0,0-1 1,0 0-1,-1 1 0,1-1 1,0 1-1,-1 0 0,1-1 0,0 1 1,-1-1-1,1 1 0,-1-1 1,1 1-1,-1 0 0,1-1 0,-1 1 1,1 0-1,-1 0 0,0-1-39,-2-1 8,-1 0-1,0 0 1,0 0-1,0 1 1,0-1-1,-1 1 1,1 0-1,0 0 1,0 1-1,-1-1 1,-3 1-8,-54 3-53,57-2 54,-30 3 13,-1 3 1,1 0-1,1 3 1,0 0-1,0 2 1,1 2-1,0 1 1,-23 16-15,29-15 29,2 1 0,0 1 0,0 1 1,2 1-1,1 2 0,0 0 0,2 1 1,0 1-1,2 1 0,-7 12-29,17-23 4,0 1 0,1 0 0,1 0 0,0 1 0,1 0 0,0 0 1,2 0-1,0 1-4,1-7 3,1 0 0,1 0 0,0 0 0,0 1 0,1-1 0,0 0 0,1 0 0,0 0 0,1-1 0,0 1 0,0 0 0,1-1 0,0 0 0,2 1-3,0 1 19,2-1 1,-1 0-1,1-1 0,1 1 1,0-1-1,0-1 0,1 0 1,0 0-1,0-1 1,1-1-1,0 1 0,0-2 1,0 1-1,1-1 1,-1-1-1,1-1 0,2 1-19,14 3 49,-1-2 1,1-1-1,0-1 0,0-1 0,0-1 0,0-2 0,5-2-49,2 0-178,1-3-1,-1-1 0,0-1 0,-1-2 1,0-2-1,0-1 0,-1-1 1,-1-2-1,16-11 179,68-49-1386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0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29 2184,'-32'-10'2012,"-1"2"-1,-3 1-2011,26 6 234,1 0 1,-1 0-1,0 0 1,0 1-1,0 1 1,0 0 0,0 0-1,1 1 1,-7 1-235,15-2 196,-1 0 0,0 0 0,0 0 0,1 0 0,-1 1 0,1-1 1,-1 0-1,1 1 0,-1-1 0,1 1 0,0-1 0,0 1 0,0 0 0,0-1 0,0 1 0,0 0 1,0 0-1,1 0 0,-1 0 0,0 1-196,1-2 34,-1 0-1,1 1 1,0-1 0,0 1-1,-1-1 1,1 0 0,0 1 0,0-1-1,0 1 1,1-1 0,-1 0-1,0 1 1,0-1 0,1 0 0,-1 1-1,1-1 1,-1 0 0,1 1-1,0-1 1,-1 0 0,1 0-1,0 0 1,0 0 0,0 0 0,0 0-1,0 0 1,0 0 0,0 0-1,1 1-33,137 76 59,-102-56-53,-1 1-1,-1 2 1,-1 1-1,-1 2 1,10 13-6,-25-23 0,-1 1 1,-1 1-1,0 0 1,-2 2-1,0-1 1,-2 2-1,0 0 1,-1 0-1,5 20 0,1 23 4,-4 0 0,-2 1 0,-3 1 0,-1 35-4,-6-75 12,-1 0 0,-1 0 0,-2 0 0,0 0-1,-2 0 1,-1-1 0,-5 12-12,3-16 21,-1-1-1,-1 0 1,-1-1-1,-1 0 0,0 0 1,-2-1-1,0-1 1,-14 14-21,-15 10 58,-2-2 0,-37 25-58,41-34 8,2 1 0,1 2-1,1 2 1,-2 6-8,22-24 109,29-30 176,0 2 0,1 0 0,0 1 0,11-6-285,111-59 14,-110 60-2,-1-1 1,-1-1 0,0-2-1,16-13-12,-28 19 21,1 0-1,-2-1 0,1 0 1,-2-1-1,0 0 0,0 0 1,-1-1-1,5-13-20,-2 1 64,-2-1 0,-1 0 1,0 0-1,-2 0 0,-2-1 0,0 0 1,-2 0-1,-1 0 0,-1-1 1,-1 1-1,-2 0 0,-2-7-64,-2-1 108,-1 1 1,-2 1-1,-2 0 1,-1 0-1,-1 1 1,-2 1-1,-1 0 1,-1 2-1,-10-12-108,-53-84 57,4 4-55,61 100-1,-1 0-1,-1 1 1,-1 1-1,-3-2 0,14 15-2,0 1-1,0 0 1,-1 0-1,0 0 1,0 1-1,0 0 1,-1 1-1,0 0 0,-3-1 3,8 4-7,0 0-1,0 0 1,0 0-1,0 0 1,0 1-1,0 0 0,0 0 1,0 0-1,0 1 1,1-1-1,-1 1 1,0 0-1,0 1 0,0-1 1,1 1-1,-1 0 1,1 0-1,-1 1 1,-3 2 7,7-5-5,0 1 1,0 0-1,0-1 1,0 1 0,0 0-1,0 0 1,0 0 0,0-1-1,0 1 1,0 0-1,1 0 1,-1 1 0,0-1-1,1 0 1,-1 0-1,1 0 1,-1 0 0,1 0-1,-1 1 1,1-1 0,0 0-1,0 0 1,0 1-1,0-1 1,0 0 0,0 0-1,0 1 1,0-1 0,0 0-1,1 2 5,-1-2-2,1 0 0,0 0 0,0 1 0,0-1 0,0 0 0,0 0 0,0 0 0,0 0 0,0 0 0,0-1 0,0 1 0,1 0 0,-1 0 0,0-1 0,0 1 0,1-1 0,-1 1 0,1-1 0,-1 1 0,0-1 0,1 0 0,-1 0 0,1 0 0,-1 0 0,1 0 0,-1 0 2,41-5 5,-35 3-8,-1 1 0,0 0 0,1 1 0,0-1 0,-1 1 0,1 0 0,-1 1 0,5 0 3,2 3-13,0 0 0,0 0 1,0 2-1,0 0 0,-1 0 1,6 5 12,69 49-64,-62-41 49,14 9-3,36 26-11,-3 3-1,12 16 30,-62-52-4,-1 2 0,-1 0-1,-1 1 1,-1 1-1,-1 0 1,-1 1 0,-1 1-1,7 21 5,-13-25 0,-1 2-1,-1-1 1,-2 1-1,0 0 1,-1 0-1,-1 0 1,-2 0-1,-1 7 1,0-18 1,-1 1-1,0-1 0,-1 0 1,-1 0-1,0 0 0,-1 0 1,0-1-1,-1 1 0,-1-1 1,0 0-1,-1-1 0,0 1 1,-1-1-1,0-1 0,-4 4 0,5-8 6,-1 0-1,0 0 1,0-1-1,0 0 1,-1 0-1,0-1 1,0-1-1,0 1 1,-1-1-1,1-1 1,-1 0-1,0 0 1,0-1-1,0 0 1,0-1-1,-1 0 1,1 0-1,0-1 1,0-1-1,-1 0 1,1 0-1,0-1 1,0 0-1,0-1 1,1 0-1,-1 0 1,-7-5-6,17 8-3,-1-1 0,1 1 1,-1-1-1,0 1 0,1-1 1,-1 1-1,1-1 1,0 1-1,-1-1 0,1 0 1,-1 1-1,1-1 1,0 0-1,-1 0 0,1 1 1,0-1-1,0 0 1,0 1-1,0-1 0,-1 0 1,1 0-1,0 0 1,0 1-1,0-1 0,1 0 1,-1 0-1,0 1 1,0-1-1,0 0 0,0 0 1,1 0 2,12-28-26,-9 22 45,18-37-6,4-4 5,-3-1 0,13-45-18,-17 40 14,-3-1 0,-2-1 0,-3 0 0,4-50-14,-13 71 9,0 1 0,-2 0-1,-2 0 1,-1-1 0,-1 1 0,-2 1 0,-2-1 0,-9-25-9,10 41 1,0 1 0,-1 0 1,-1 0-1,-1 1 0,0 0 0,-1 1 1,-1 0-1,0 0 0,-1 2 1,-6-5-2,9 9-6,0 1 1,-1 0 0,0 0-1,0 2 1,0-1 0,-1 1-1,0 1 1,-1 0 0,1 1 0,-1 0-1,1 1 1,-1 1 0,0 0-1,0 0 1,-5 1 5,5 1-15,-1 1-1,0 0 1,0 1-1,1 0 1,-1 1 0,1 1-1,0 0 1,-12 6 15,20-8-7,1 0-1,-1 1 1,1-1 0,0 1 0,0 0-1,0 0 1,1 1 0,-1-1-1,1 1 1,0 0 0,0 0 0,-1 1 7,2-1-6,0-1 0,1 0 0,0 1 0,0-1 1,0 1-1,0-1 0,0 1 0,1 0 0,-1-1 1,1 1-1,0 0 0,0-1 0,1 1 0,-1 0 1,1-1-1,0 1 0,0-1 0,0 2 6,1 0-4,0 1 0,1-1 0,-1 0 0,1 0 0,0-1 0,1 1 0,-1-1 0,1 1 0,0-1 0,0 0 0,0 0 0,0-1 0,1 1 0,0-1 0,0 0 0,-1 0 0,2-1 0,-1 0 0,1 1 4,17 6-4,1-1 0,0-2 0,22 4 4,-7-1-4,-10-1-3,-1 1 0,-1 1 0,0 1-1,0 1 1,-1 2 0,-1 1 0,0 0 0,-1 2 0,-1 1-1,0 1 1,-1 1 7,-6-4-3,-1 0 0,-1 1 0,0 1 0,-1 0 0,-1 1 0,-1 0 0,0 1 0,-2 0 0,0 1 0,-2 0 0,0 0 0,-1 0 0,-1 1 0,1 17 3,-5-28 10,-1 0 0,0 0 0,0 0 1,-2 0-1,1-1 0,-1 1 0,-1 0 0,0-1 1,0 1-1,-1-1 0,0 0 0,-5 8-10,-9 13 20,-2-1-1,0-1 0,-8 7-19,0-1-7,-18 26-1424,-2-3 0,-40 35 1431,44-51-1573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4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871 264 912,'-2'1'99,"1"0"-1,-1 0 1,0 0-1,0 0 1,0-1-1,0 1 1,0 0-1,0-1 1,0 1-1,0-1 1,-1 0-99,-14 5 683,15-4-305,1 0 0,0 0 0,-1 1 0,1-1 0,0 0 0,-1 1 0,1-1 0,0 1 0,0-1 0,0 1 0,0 0 0,1-1 1,-1 1-1,0 0 0,1 0 0,-1 0 0,1-1 0,0 1 0,-1 0 0,1 0 0,0 0 0,0 1-378,1-5 170,1 0 0,-1 0 0,0 1 0,1-1 0,-1 0 0,1 0 1,-1 1-1,1-1 0,0 1 0,0-1 0,0 1 0,0 0 0,0 0 0,0 0 0,0 0 1,0 0-171,66-41 135,-54 33-133,0-1 0,1 2 0,0 0 0,0 1 0,1 0 0,-1 2 0,1-1 0,1 2 0,15-3-2,98-7-64,76 2 64,80-8 12,-221 12 39,-1-4 1,21-8-52,-69 18 18,-35 11-39,14-7 13,-74 29-156,-41 9 164,66-22-21,-219 62 14,203-61 28,-77 18 154,-2-6-1,0-7 0,-27-4-174,140-18 11,11-1-19,0 1-1,0 2 0,1 0 1,-1 1-1,-7 4 9,30-9-3,1 0 0,0 1 0,0-1 0,0 1 0,-1-1 0,1 1 1,0-1-1,0 1 0,0 0 0,0 0 0,0-1 0,0 1 0,0 0 0,0 0 0,1 0 0,-1 0 0,0 0 3,1 0-1,0-1-1,0 1 0,0-1 0,0 1 1,0-1-1,0 1 0,0-1 1,0 1-1,0-1 0,1 0 1,-1 1-1,0-1 0,0 1 0,0-1 1,1 0-1,-1 1 0,0-1 1,0 0-1,1 1 0,-1-1 1,0 0-1,1 1 0,-1-1 0,0 0 1,1 0-1,-1 1 0,0-1 1,1 0-1,-1 0 0,1 1 2,4 1-3,-1 0 1,1-1-1,0 1 0,0-1 1,0 0-1,0 0 0,0 0 0,4-1 3,26 0 59,0-2 0,0-1 0,-1-2 0,0-1-1,0-2 1,2-2-59,61-21 534,39-21-534,176-91 554,-187 81-463,3 6 0,64-17-91,-159 65-8,-22 6-8,-15 5-22,-45 17 12,-1-3 1,0-1-1,-8-2 26,27-6-2,-320 81 22,-107 23-23,455-111 5,-35 11-62,37-12 58,1 0-1,-1 0 0,1 0 0,0 0 0,-1 0 0,1 0 0,0 0 0,-1 1 0,1-1 0,0 0 0,-1 0 0,1 1 0,0-1 0,0 0 0,-1 0 1,1 1-1,0-1 0,0 0 0,-1 1 0,1-1 0,0 0 0,0 1 0,0-1 0,0 0 0,0 1 0,-1-1 0,1 0 0,0 1 0,0-1 3,1 1-7,0 0-1,0 0 0,-1-1 0,1 1 1,0 0-1,0-1 0,0 1 0,0-1 1,0 1-1,0-1 0,0 0 1,0 1-1,0-1 0,0 0 0,1 0 1,0 1 7,25 4-26,0-1 0,1-1 0,0-2 0,-1 0 0,1-2 1,6-2 25,14-3 25,-1-2 1,1-2 0,8-4-26,-17 2 40,0-2-1,-1-1 0,9-7-39,-29 13 28,-1 0 0,0-2 1,0 0-1,-1 0 0,-1-2 0,0 0 0,10-12-28,-21 20 12,0 0-1,0-1 1,0 1-1,-1-1 1,0 0 0,0 0-1,0 0 1,-1 0-1,0-1-11,-2 6 1,1-1-1,-1 1 1,0 0-1,0-1 1,0 1 0,0-1-1,0 1 1,0 0-1,0-1 1,0 1-1,0-1 1,-1 1-1,1 0 1,-1-1-1,1 1 1,-1 0 0,1 0-1,-2-2 0,1 2-3,0 0 0,-1 0-1,1 0 1,0 0 0,-1 0-1,1 0 1,-1 0 0,1 0 0,-1 1-1,0-1 1,1 1 0,-1-1 0,0 1-1,1 0 1,-1-1 0,0 1 0,1 0-1,-1 0 1,-1 0 3,-6 1-24,0 0-1,1 0 1,-1 0 0,0 1-1,1 1 1,-1 0 0,1 0-1,-1 0 1,1 1 0,-6 4 24,-16 10-115,1 1 1,-5 7 114,-317 239-216,327-248 258,1 1 0,1 2 0,1 0-1,-3 5-41,19-18 9,-1 0 0,1 0 1,0 0-1,0 1 0,1 0 0,0 0 0,1 0 0,0 1 0,0-1 0,0 1 0,1 0 0,1 0 0,-1 0 0,2-1 0,-1 9-9,2 6-11,1 0 1,2 0 0,0 0-1,3 9 11,31 91-44,-24-82 35,88 255-91,53 169-405,-112-314 315,-6 0 1,-5 16 189,-26-122 152,-6-33-45,-2-10-11,-5-20 71,-2-21-92,1 0-1,2-1 0,0-37-74,4-121-142,2 152 116,4-149-239,-1-72-407,-3 253 627,1-1-21,-2 0 0,0-1-1,0 2 1,-1-1 0,-4-12 66,6 26 1,0 0 0,-1 0 0,1 0 0,-1 0 0,0 0 0,1 0 1,-1 1-1,1-1 0,-1 0 0,0 0 0,0 0 0,0 1 0,1-1 1,-1 0-1,0 1 0,0-1 0,0 1 0,0-1 0,0 1 1,0-1-1,0 1 0,0 0 0,0-1 0,0 1 0,0 0 0,0 0 1,-1 0-1,1 0 0,0 0 0,0 0 0,0 0 0,0 0 0,0 0 1,0 1-1,0-1 0,0 0 0,0 1 0,0-1 0,-1 1-1,-4 2 29,0-1 0,0 1-1,0 1 1,0-1 0,-4 5-29,-3 2 28,0 1 0,1 0 0,0 1 0,1 0 0,1 1 1,0 1-1,0-1 0,2 2 0,-1-1 0,2 1 1,0 0-1,1 0 0,0 1 0,2 0 0,-1 2-28,-10 46 1,3 1 0,3 1-1,2-1 1,4 1 0,2 1-1,3-1 1,3 0 0,3 0-1,-4-41-31,1 0-1,1-1 1,0 1 0,3-1 0,0-1 0,5 10 31,-12-29-10,0-1-1,0 1 1,0-1-1,1 0 1,-1 0-1,1 0 1,0 0-1,0 0 1,0-1 0,1 2 10,-3-3-6,1-1 1,-1 1 0,0 0 0,1-1 0,-1 1-1,1-1 1,-1 1 0,1-1 0,-1 1 0,1-1-1,-1 0 1,1 0 0,-1 0 0,1 0-1,-1 0 1,1 0 0,-1-1 0,1 1 0,0 0 5,2-2-7,0-1 0,-1 1 1,1 0-1,-1-1 0,0 0 1,1 0-1,-1 0 1,-1 0-1,1 0 0,0-1 1,-1 1-1,1-1 0,-1 0 1,0 1-1,-1-1 0,1 0 1,0 0-1,0-3 7,10-29 10,-2-1 1,-1 0-1,-2 0 0,-1-1 0,-2-4-10,6-193 115,-13-187 0,0 186-92,2 196-24,3-190 3,1 173-40,2 0 1,13-54 37,-16 103-14,-1 0 1,2 0-1,-1 0 1,1 0-1,0 1 0,1-1 1,2-4 13,-5 11-3,-1 0-1,1 0 1,-1 0 0,1 1-1,-1-1 1,1 0 0,0 0-1,0 1 1,-1-1 0,1 0 0,0 1-1,0-1 1,0 0 0,0 1-1,-1-1 1,1 1 0,0 0-1,0-1 1,0 1 0,0 0 0,0 0-1,0-1 1,0 1 0,0 0-1,0 0 1,1 0 0,-1 0-1,0 0 1,0 0 0,0 1-1,0-1 1,0 0 0,0 0 0,0 1-1,0-1 1,-1 1 0,1-1-1,0 1 1,0-1 0,0 1-1,0 0 1,0-1 0,0 2 3,3 2-14,1 1 0,-1 0 0,0 0 0,-1 1 0,1-1 0,-1 1 0,1 2 14,12 26-42,-2 1 1,-1 1 0,-2 0-1,3 22 42,24 153-58,23 359 46,-57-526 14,33 313 74,-36-349-66,8 35 38,-9-42-42,0 0 0,0 1 0,1-1 0,-1 0 1,0 0-1,1 1 0,-1-1 0,1 0 0,0 0 0,-1 0 0,1 0 1,0 0-1,0 0 0,-1 0 0,1 0 0,0 0 0,0-1 0,0 1 1,0 0-1,0 0 0,0-1 0,1 1 0,0 0-6,-1-1 7,-1-1-1,1 1 0,0 0 1,0-1-1,0 1 0,0-1 1,-1 1-1,1-1 0,0 1 1,0-1-1,-1 0 0,1 1 1,0-1-1,-1 0 0,1 1 1,-1-1-1,1 0 0,-1 0 1,1 0-1,-1 0 1,0 1-1,1-1 0,-1 0 1,0 0-1,1-1-6,6-16 71,-1 0-1,0-1 1,-1 0-1,1-12-70,8-85 128,-11 91-111,17-345-114,-17 274 36,5-486-316,-12 511 306,4 68 65,-1 0-1,1-1 1,-1 1 0,0 0-1,0 0 1,0 1 0,0-1-1,-1-1 7,2 4 0,0 0-1,0 0 0,0 0 0,-1-1 1,1 1-1,0 0 0,0 0 1,0 0-1,0 0 0,-1-1 0,1 1 1,0 0-1,0 0 0,0 0 0,0 0 1,-1 0-1,1 0 0,0 0 1,0 0-1,-1 0 0,1-1 0,0 1 1,0 0-1,0 0 0,-1 0 1,1 0-1,0 0 0,0 0 0,-1 1 1,1-1-1,0 0 0,0 0 1,0 0-1,-1 0 1,-7 11-21,1 8 34,1-1 1,0 1-1,2 0 0,0 1 0,1 2-13,-2 7 22,-7 56 60,3 1 0,3 71-82,9 36-30,7 0 0,32 159 30,13-16-357,-33-225 113,5-2 0,5 0 244,-24-90 31,-2-15 55,-6-7-59,1 1 0,0-1 0,0 0 0,-1 0 0,0 0 1,1 0-1,-1 1 0,0-1 0,0 0 0,-1 0-27,-2-94 850,-9-52-850,-23-108 315,28 209-296,-31-193-3,-16-119-125,35 195-226,6-25 335,12 165-86,-1 22 37,1 4 0,-5 33-103,2-10 136,-91 589-99,61-311 169,13 26-54,20-306 0,-3 222-3,9-179 20,1-46 35,-6-19-50,0 0 1,1 0 0,-1 0-1,0 0 1,0-1-1,1 1 1,-1 0-1,0 0 1,0 0-1,1-1 1,-1 1-1,0 0 1,0 0-1,0 0 1,1-1-1,-1 1 1,0 0-1,0 0 1,0-1-1,0 1 1,1 0-1,-1-1 1,0 1-1,0 0 1,0 0-1,0-1 1,0 1-1,0 0 1,0-1-1,0 1 1,0 0-1,0-1-2,7-39 148,-5-60 93,-4-1-1,-13-74-240,11 131 21,-38-456-56,29 275-365,11 191 158,1 61-45,25 631-100,-3-362 448,35 148-61,-32-313 20,5 0-1,6-2 1,6-1 0,25 46-20,-28-90 7,18 42 27,-56-126-29,0-1 0,0 1 0,0 0 0,0 0 0,0 0 0,0 0 0,0 0 0,0 0 0,0 0-1,0 0 1,0 0 0,1 0 0,-1-1 0,0 1 0,0 0 0,0 0 0,0 0 0,0 0 0,0 0 0,0 0 0,0 0 0,0 0 0,0 0-1,0 0 1,1 0 0,-1 0 0,0 0 0,0 0 0,0 0 0,0 0 0,0 0 0,0 0 0,0 0 0,0 0 0,1 0 0,-1 0 0,0 0 0,0 0-1,0 0 1,0 0 0,0 0 0,0 0 0,0 0 0,0 0 0,0 0 0,1 0 0,-1 0 0,0 0 0,0 0 0,0 0 0,0 0 0,0 1-1,0-1 1,0 0 0,0 0 0,0 0 0,0 0 0,0 0-5,4-18 178,1-29 4,-4 43-162,3-40 38,1 7-663,-2-20 605,-3 56-14,0 1 1,0 0-1,0 0 1,0 0-1,0-1 1,0 1-1,0 0 1,0 0-1,0 0 1,0-1-1,0 1 1,0 0-1,0 0 1,0 0-1,0-1 1,0 1-1,0 0 1,0 0-1,0 0 1,-1 0-1,1-1 1,0 1-1,0 0 1,0 0-1,0 0 1,0 0 0,-1 0-1,1-1 1,0 1-1,0 0 1,0 0-1,0 0 1,-1 0-1,1 0 1,0 0-1,0 0 14,-8 3-290,-12 15 6,15-13 206,-15 13 79,-2 0 0,0-1-1,-1-2 1,-1 0 0,0-1 0,-1-2-1,-23 9 0,-34 8 970,-72 15-970,72-21 231,49-13-269,0 2 1,1 2 0,1 0-1,0 3 1,1 0 0,1 2-1,1 1 1,0 1 0,2 1-1,0 2 1,2 0 0,0 2-1,-1 4 38,-19 27-176,2 2 0,2 1 0,4 2-1,2 2 1,2 1 0,-4 23 176,15-33-26,2 1 1,-9 50 25,22-80 34,2 0 0,1 0 0,1 0 0,1 0 0,1 0 0,1 1 0,4 13-34,-3-28 31,0-1 1,1 0-1,1 0 1,0-1-1,0 1 1,1-1-1,0 1 1,1-2 0,0 1-1,1-1 1,0 1-1,0-2 1,1 1-1,8 6-31,-11-11 35,0 0 0,0-1 0,1 1 0,-1-1 0,1 0-1,0 0 1,0-1 0,0 1 0,0-1 0,0-1-1,1 1 1,-1-1 0,1 0 0,-1-1 0,1 0-1,-1 0 1,1 0 0,-1 0 0,0-1 0,1 0 0,-1-1-1,0 1 1,1-1 0,-1-1 0,4-1-35,-1-1 78,1 0 0,-1 0 0,0-1-1,-1-1 1,1 1 0,-1-2 0,0 1 0,-1-1 0,5-6-78,3-5 192,-1-2 0,-1 0 0,7-16-192,4-12 269,-2-1 0,-2-2-1,4-24-268,35-162 362,-50 199-329,-2 7-12,22-95-36,-5-1-1,-2-41 16,-20 156-22,-1 1 0,-1-1 0,0 1 0,-1-1-1,0 1 1,-1 0 0,0-1 0,-1 1 0,0 0-1,-1 0 1,-2-3 22,4 12-11,0 0-1,1 0 1,-2 0-1,1 0 1,0 0-1,0 0 1,-1 1-1,0-1 1,1 1-1,-1 0 0,0 0 1,0 0-1,0 0 1,0 0-1,-1 1 1,1-1-1,0 1 1,-1 0-1,1 0 1,-1 0-1,1 1 1,-1-1-1,0 1 12,-6-1-25,0 1-1,0 1 1,0 0 0,0 0-1,0 1 1,1 1 0,-1-1-1,-2 2 26,-25 10-58,0 1 0,2 2-1,-17 11 59,-102 68-2,98-59 63,1 3 1,1 1-1,3 4 0,1 1 1,-24 32-62,53-52 20,1 0 0,1 1 0,1 1 0,1 0 0,2 2 0,1 0 1,-8 27-21,18-43-2,0 1 0,0 0 0,2 0 0,0 0 1,1 1-1,0-1 0,1 0 0,2 7 2,-1-12-6,1 0 0,0 0 1,0 0-1,1 0 0,1 0 0,0 0 0,0-1 0,1 0 0,0 0 0,1 0 0,-1-1 1,8 8 5,-5-7-11,0-1 0,0-1 1,1 1-1,0-2 1,1 1-1,-1-1 0,1 0 1,1-1-1,-1 0 1,0-1-1,1 0 1,0-1-1,0 0 0,0-1 1,1 0-1,-1-1 1,0 0-1,4 0 11,8-1-20,0-1 0,-1-1-1,1-1 1,0-1 0,-1-1 0,0-1 0,0-1-1,9-5 21,-4 0-2,0-2-1,-1-1 1,0 0-1,-1-2 1,-1-1-1,-1-1 1,0-1-1,-2-1 1,0-1-1,-2-1 1,0 0-1,-2-2 1,11-19 2,-8 11 24,-3-2 0,0 0 0,-3 0 1,0-2-1,-3 1 0,-1-2 0,-2 1 0,-1-1 1,-2-1-1,-1-14-24,-3 36 10,-1 0 0,-1 1-1,-1-1 1,0 1 0,-4-14-10,5 26-9,0-1-1,-1 1 1,1 0 0,-1 0-1,0 0 1,0 0-1,-1 1 1,1-1 0,-1 0-1,0 1 1,-1-1 9,3 2-17,-1 1 0,0-1 0,-1 1 1,1-1-1,0 1 0,0 0 0,0 0 0,-1 0 0,1 0 0,-1 1 1,1-1-1,0 1 0,-1-1 0,1 1 0,-1 0 0,1 0 1,-1 0-1,1 0 0,-1 0 0,-1 1 17,-4 2-51,-1-1 0,0 2 0,1-1 0,-1 1 0,1 1 0,0-1 0,0 1 0,1 1 0,-1-1 0,1 1 0,1 1 0,-3 1 51,-27 26-113,1 2 0,2 1 0,2 2-1,-20 30 114,34-43 18,1 2-1,0-1 1,3 2-1,0 0 0,2 1 1,1 0-1,1 0 1,2 1-18,5-20 20,0 0 1,1 0-1,0 1 1,1-1 0,0 0-1,1 0 1,1 1 0,-1-1-1,2 0 1,2 8-21,-3-12 19,1-1 0,0 0 0,0 0 0,0 0 0,0-1 1,1 1-1,0-1 0,0 0 0,1 0 0,-1 0 0,1-1 0,0 1 1,0-1-1,1-1 0,-1 1 0,1-1 0,0 1 0,3 0-19,1-1 28,-1 0 0,1 0-1,0-1 1,0 0-1,0-1 1,0 0 0,0-1-1,1 0 1,-1 0-1,0-1 1,0-1 0,0 1-1,0-2 1,0 1-1,8-4-27,12-6 64,-1-1-1,0-1 1,0-2 0,11-8-64,16-13 32,-1-3 1,-2-2 0,10-13-33,25-31-255,26-37 255,-41 38-199,-3-4 0,-4-2 0,-4-4 0,0-9 199,-49 78-26,0-1 0,-2 0 0,-1-1 0,-1 0 0,-1-1 0,-2 1 0,2-17 26,-7 30 10,1 0 0,-2 1 0,0-1 0,0 0 0,-2 0 0,0-4-10,1 15 4,0 0 1,1 0-1,-2 0 1,1 0-1,0 1 1,-1-1-1,0 0 1,0 1-1,0-1 1,0 1-1,0 0 1,-1-1-1,0 1 1,1 0-1,-1 1 1,0-1 0,0 0-1,-1 1 1,1 0-1,0 0 1,-1 0-1,0 0 1,-2-1-5,1 2 1,0-1 1,1 1-1,-1 1 1,0-1 0,1 1-1,-1 0 1,0 0 0,0 0-1,1 0 1,-1 1-1,0 0 1,1 0 0,-2 0-2,-3 2-3,0 1 0,0 0-1,0 0 1,0 1 0,1 0 0,-7 6 3,-11 9-10,2 1-1,0 1 0,1 2 1,2 0-1,0 1 0,2 2 1,1-1-1,1 2 0,-2 7 11,-12 26-20,3 2 0,3 1 0,2 0 0,2 7 20,-3 28 25,5 1 0,4 1 0,5 0 1,4 1-1,5 56-25,3-108 40,2 1 1,5 12-41,-5-40 19,1 1 0,2-1 0,0-1 1,1 1-1,4 4-19,-8-18 15,0-1 0,1 0 0,0 0 0,0 0 0,1-1 0,0 1 0,0-1 0,1-1 1,0 1-1,0-1 0,0-1 0,1 1 0,0-1 0,0 0 0,0-1 0,1 0 0,0 0 0,-1-1 0,1 0 0,0-1 0,1 0 0,-1 0 0,3 0-15,9-1 36,-1-1-1,0-1 0,0 0 0,0-2 1,0 0-1,0-1 0,0-1 0,-1-1 1,1-1-1,-1-1-35,30-14 67,-1-2 1,-1-2-1,-2-3 1,0-1-1,-1-3-67,12-12 8,-2-1 0,-2-3 0,-3-2 0,-2-3 0,-2-1 0,32-52-8,-47 61-4,-3 0 1,-1-2-1,11-31 4,-24 45 3,-1 0 1,-2 0-1,-1-1 0,-1 0 1,2-31-4,-9 46 6,0-1 1,-1 0-1,-1 1 1,0-1-1,-2 1 1,-1-1-1,0 1 1,-2-2-7,1 8-1,0 0 0,-1 0 1,-1 0-1,0 1 0,-1 0 0,0 0 1,-1 1-1,0 0 0,-1 1 0,0 0 1,-3-1 0,0 1-13,0 1 1,-1 0-1,0 1 1,-1 0-1,0 1 1,0 1-1,-1 0 0,0 1 1,0 1-1,0 1 1,-1 0-1,1 1 1,-1 1-1,0 0 1,0 1-1,0 1 1,0 1-1,0 0 1,0 2-1,1-1 1,-13 5 12,6 0-25,0 0-1,0 2 1,1 0 0,0 2 0,-17 11 25,3 1-41,1 1 1,-25 24 40,11-2-27,2 1 1,1 3-1,4 1 0,-33 51 27,42-54-8,2 1 0,2 2 0,2 1 0,3 2 0,2 0-1,2 1 1,3 1 0,-5 32 8,16-61-1,2 1 0,1-1 0,1 1 0,1 0 0,2 22 1,1-37 7,-1-1 1,1 0-1,1 0 0,0 0 0,1 0 0,0 0 1,0-1-1,2 0 0,-1 0 0,1 0 1,1-1-1,0 0 0,1 0 0,0 0-7,-2-4 12,-1-1 0,2 1 0,-1-1 0,0-1 0,1 1 0,0-1 0,0 0 0,1-1 0,-1 0 0,1 0 0,-1 0 0,1-1 0,0-1 0,0 1 0,0-1 0,0 0 0,0-1 0,0 0 0,5 0-12,6-2 28,0-1 0,0 0 0,-1-2-1,1 0 1,-1-1 0,0 0 0,16-10-28,2-3 30,-1-2 0,-1-1 1,-1-1-1,-1-2 0,-1-1 1,2-5-31,26-28 13,-3-2 1,23-36-14,-28 29-33,-2-1 0,-4-3 0,-2-2 0,-4-2 0,-4-1 0,6-25 33,-23 52-50,-3 0 0,7-42 50,-17 68-28,-2-1 1,0 1-1,-2-1 0,-1 0 0,0 0 0,-5-23 28,4 43-16,0-1 0,0 0 0,-1 1 0,1-1 1,-1 1-1,0 0 0,-1-1 0,1 1 0,-1 0 0,0 0 1,-1 1-1,1-1 0,-1 1 0,0-1 0,0 1 0,-1-1 16,1 2-17,0 1-1,0 0 1,0 0-1,0 0 0,0 1 1,0 0-1,0-1 1,0 1-1,0 0 1,-1 1-1,1-1 0,0 1 1,-1 0-1,1 0 1,-1 0-1,1 1 0,0 0 1,0-1-1,-1 2 1,1-1-1,-2 1 18,-12 5-53,1 0 0,0 1 1,0 1-1,1 1 0,0 0 0,1 1 0,0 1 0,1 0 1,-5 7 52,-17 18-116,2 1 0,-25 38 116,19-19-53,3 1 0,3 2 0,-16 38 53,6 6-13,-26 88 13,36-81 174,-4 40-174,28-105 94,2 1 0,3-1 0,1 2 0,3 30-94,1-67 50,1 1 0,0-1 1,1 0-1,1 1 0,2 8-50,-4-17 17,0-1-1,0 1 1,0-1-1,0 1 1,0-1 0,1 1-1,-1-1 1,1 0-1,0 0 1,-1 0-1,1 0 1,0 0-1,0 0 1,0 0-1,1-1 1,-1 1-1,0-1 1,0 1 0,1-1-1,-1 0 1,1 0-1,-1 0 1,4 0-17,-1 0 23,1-1 0,0-1 0,-1 1 0,1-1 1,-1 0-1,1 0 0,-1 0 0,1-1 0,-1 0 1,1 0-1,-1 0 0,0-1 0,2-1-23,17-10 85,-1-1 0,5-5-85,-28 20 2,60-49 87,-2-2-1,34-40-88,-82 80-2,76-79-74,-5-4 1,-3-3-1,-5-3 0,30-58 76,-88 132-12,-1 1 1,-2-2-1,0 0 0,-2 0 0,-1-1 0,4-24 12,-11 44-3,-1-1-1,0 1 1,0-1-1,-1 1 1,0-1-1,0 0 1,-1 1-1,0-1 1,-1 1-1,0 0 1,0-1 3,0 5-5,1 1 0,-1-1 0,0 0 0,0 1-1,0 0 1,0-1 0,-1 1 0,1 0 0,-1 0 0,0 0 0,0 1 0,0-1 0,0 1 0,-1-1 0,1 1 0,0 0 0,-1 0 0,0 1 0,1-1 0,-1 1 0,0 0 0,0 0 0,0 0-1,0 0 6,-6 0-15,-1 0 0,1 0 0,-1 1-1,1 0 1,0 1 0,-1 0-1,1 1 1,-7 2 15,-2 1-19,1 1 0,1 1 0,-1 0 0,1 1 0,-1 2 19,-17 12-14,2 1 1,0 1-1,2 2 0,0 1 0,2 1 1,-13 18 13,-9 15 0,2 3 1,-35 61-1,28-29-356,4 1 1,5 3-1,4 2 1,-24 88 355,26-70-1791,34-103 555,-1-1 0,0-1 1,-1 1 1235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4145,'-4'-19'1661,"1"6"635,5 26-1356,23 119 192,-7-35-230,1 39-902,-7 40 303,-9 102-303,-22 182 594,3-139 605,16-301-1099,1-13-82,-1 0-1,0 0 1,-1 0 0,1-1-1,-1 1 1,-1 0 0,1 0 0,-1-1-1,0 1 1,-1 0 0,1-1-18,1-6-51,1 0 0,0 1 1,0-1-1,0 0 0,-1 0 0,1 1 1,0-1-1,0 0 0,0 0 0,-1 0 1,1 1-1,0-1 0,-1 0 0,1 0 1,0 0-1,0 0 0,-1 0 0,1 0 1,0 0-1,-1 0 0,1 0 0,0 0 1,0 0-1,-1 0 0,1 0 0,0 0 1,-1 0-1,1 0 0,0 0 0,-1 0 1,1 0-1,0 0 0,0 0 0,-1 0 1,1-1-1,0 1 51,-3-3-1926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246 661 4129,'-58'21'1224,"6"-4"434,2 3 0,-25 14-1658,65-29 724,11-6 22,19-11 391,-10 6-964,82-46 475,2 3 0,2 5 0,2 4-1,78-20-647,265-69 307,11-14 110,22 6-243,-237 82-153,-172 43-24,1 3 0,33 1 3,-79 7-6,-1 2 0,1 0 0,1 1 6,-16-2-12,1 1 1,-1 0 0,0 0 0,0 1 0,0 0 0,0 0 0,0 0 0,0 0 0,0 1 0,-1 0 0,0 0 0,3 2 11,-6-5-98,0 1 0,0 0 0,-1 0 0,1 0 0,0 0 0,-1 0 0,1 0 0,0 0 1,-1 0-1,1 0 0,-1 0 0,0 0 0,1 0 0,-1 0 0,0 0 0,0 1 0,0-1 0,0 0 0,0 0 0,0 1 98,0 0-1387,0-4-1163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424 163 11963,'1'-11'232,"-2"-1"1,1 1 0,-2-1 0,1 1 0,-2 0 0,0 0 0,0 0 0,-1-2-233,-1-1 201,4 11-207,0 1 0,1-1 0,-2 0 0,1 0-1,0 1 1,0-1 0,-1 1 0,0-1 0,1 1 0,-1 0 0,0-1 0,0 1 0,0 0 0,-1 0-1,1 1 1,-1-2 6,1 2-25,0 0 0,0 1-1,0-1 1,0 1 0,1-1 0,-1 1-1,0 0 1,0 0 0,0 0-1,0 0 1,0 0 0,0 0-1,0 0 1,0 1 0,0-1 0,0 1-1,1-1 1,-2 1 25,-7 4-118,1 0 0,0 1 0,0 0 1,1 0-1,-1 1 0,1 0 0,-2 2 118,2-1-4,-24 21-24,2 1-1,0 2 0,2 1 0,2 2 1,1 0-1,1 2 0,-12 26 29,31-52 21,1-1-1,0 1 1,0-1 0,1 1-1,-1 9-20,3-17 11,0 0 0,1 1-1,0-1 1,0 0 0,0 0-1,0 1 1,1-1 0,-1 0 0,1 0-1,0 0 1,0 1 0,0-1-1,0 0 1,0 0 0,1 0-1,-1-1 1,1 1 0,0 0 0,0-1-1,0 1 1,0-1 0,0 1-11,4 1 31,0 0-1,0 0 1,0-1 0,0 0 0,1 0 0,-1-1-1,1 1 1,0-1 0,0-1 0,-1 1 0,1-1-1,0 0 1,0-1 0,0 0 0,0 0 0,0 0-1,3-1-30,20-3 106,1 0-1,-1-2 0,10-4-105,5-2 56,-1-2 0,0-1 0,-1-2 1,-1-3-1,-1-1 0,23-15-56,-55 29 27,1 0 0,-1 0 1,0-1-1,-1 0 0,0-1 0,0 1 0,-1-2 1,3-4-28,-7 10 27,0-1 0,-1 1 1,0-1-1,0 0 0,0 0 1,0 0-1,-1 0 1,1 0-1,-2 0 0,1-1 1,0 1-1,-1 0 0,0-1 1,0 1-1,-1 0 0,1 0 1,-1-1-1,0 1 0,-1-2-27,-2-3 17,-1-1-1,0 1 1,-1 0-1,0 1 1,-3-4-17,4 7-291,0-1 1,1 0 0,0 0-1,0-1 1,0 1-1,1-1 1,0 0 0,1 0-1,-2-6 291,2 6-1640,1 2-1411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7210,'23'5'3160,"14"5"-1679,0-5-897,17 14-376,10 7-136,16 9-32,-3-3-48,12-2 8,-5-11-16,11-14-112,-11-14-104,6-12-841,-14-9-743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343 393 9738,'-114'-15'2774,"111"14"-2761,0 1 0,0-1 0,0 1 0,0 0 0,0 1 0,0-1 0,0 0-1,0 1 1,0-1 0,1 1 0,-1 0 0,0 0 0,0 0 0,0 1 0,1-1 0,-1 1 0,1-1 0,-1 1 0,1 0 0,0 0 0,-1 0-1,1 0 1,0 0 0,0 0 0,-1 3-13,-2 4-70,0 0 0,0 0 0,1 1-1,0-1 1,1 1 0,-1 4 70,-4 11-31,-30 63-86,19-47 112,2 2 1,2 0-1,-1 8 5,11-29 3,1-1 0,1 0 0,1 1 0,1 0 0,0 0-3,1-15 14,0 0 0,1 0 0,-1 0 0,2 0 0,-1 0 0,1 0-1,0 0 1,0-1 0,0 1 0,1 0 0,0-1 0,1 0 0,-1 0 0,1 0 0,1 0 0,-1-1 0,3 3-14,-3-5 32,1 0 1,0 0-1,0 0 1,0 0-1,1-1 1,-1 0-1,1 0 1,-1 0-1,1-1 1,0 0-1,-1 0 0,1 0 1,0-1-1,0 0 1,0 0-1,-1 0 1,1-1-1,0 0 1,1 0-33,16-4 112,1 0 1,-2-2-1,1-1 1,2-2-113,17-6 83,89-37 11,-106 42-102,-1-2 0,0 0 0,-1-2 0,0-1 8,-16 10 2,1 0-1,-1-1 0,0 0 0,-1 0 1,0 0-1,0-1 0,0 0 0,-1 0 1,0-1-1,-1 1 0,3-8-1,-3 3 5,0 1 1,-1-1-1,0 1 1,-1-1-1,-1 0 0,0 0 1,0 0-1,-2-4-5,-1-12 10,-2 0-1,-1 0 1,-2 1 0,0 0-1,-2 0 1,-1 1-1,-8-14-9,13 30-13,0 0 1,-1 0-1,-1 1 0,0 0 0,-1-2 13,8 12-5,0 0 0,-1-1 0,1 1 0,0 0 0,0-1 0,0 1 0,-1 0-1,1-1 1,0 1 0,-1 0 0,1 0 0,0 0 0,0-1 0,-1 1 0,1 0 0,0 0 0,-1 0-1,1-1 1,-1 1 0,1 0 0,0 0 0,-1 0 0,1 0 0,0 0 0,-1 0 0,1 0-1,-1 0 1,1 0 0,0 0 0,-1 0 0,1 0 0,-1 0 5,-5 12-151,2 31 41,4-31 107,-1 18-12,1 0 0,2-1 0,1 1-1,4 17 16,-5-38 0,1 0 0,0 0 0,0 0 0,1 0 0,0-1-1,0 1 1,1-1 0,2 2 0,-4-6 4,0 0 0,0 0 0,1-1 0,0 1 1,0-1-1,0 0 0,0 0 0,0 0 0,0 0 0,1-1 0,0 0 0,-1 0 0,1 0 0,0 0 0,3 0-4,9 0 17,0 0-1,0-1 1,0-1-1,0 0 1,0-2 0,0 0-1,0 0 1,0-2-1,-1 0 1,1-1-1,-1 0 1,4-3-17,-16 6 8,0 0-1,1 0 1,-1 0 0,0-1-1,0 1 1,0-1 0,-1 0-1,1 0 1,-1 0 0,1-1-1,-1 1 1,0-1 0,0 0-1,-1 1 1,1-1 0,-1-1-1,0 1 1,0 0 0,0-1-1,0 1 1,-1-1 0,0 1-1,0-1 1,0 1 0,-1-1-1,1 0 1,-1 0 0,0 1-1,0-1 1,-1 0 0,0 0-1,0-1-7,-16-83 87,-17-47-87,-7-32-12,39 155 5,-1 0 1,2-1-1,0 1 0,0-1 0,2-12 8,-1 23-7,0 0 1,0 0 0,1 1 0,-1-1 0,1 0 0,0 1-1,0-1 1,0 1 0,0-1 0,0 1 0,0-1 0,1 1-1,-1 0 1,1-1 0,0 1 0,-1 0 0,1 0 0,0 0-1,0 1 1,1-1 0,-1 0 0,0 1 0,0-1 0,1 1-1,-1 0 1,1 0 0,-1 0 0,1 0 0,-1 0 0,1 1-1,0-1 1,0 1 5,1-1-8,0 2 0,0-1 0,-1 0 0,1 1 0,0 0 0,-1 0 0,1 0 0,-1 0 0,1 0 0,-1 1 0,0 0 0,1-1 0,-1 1 0,0 1 0,0-1 0,0 0 0,0 1 0,-1-1 0,1 1 0,0 0 8,5 7-16,0 0 0,0 0 0,-1 1 0,0 0 0,2 5 16,26 61-30,-26-55 21,0 0-1,2-1 1,0 0-1,2-1 1,0 0 0,7 8 9,-9-17-46,0 0 1,1 0 0,0-1 0,1-1-1,-1 0 1,2 0 0,-1-2 0,1 1-1,6 1 46,-12-6-55,-1-1 1,1 1-1,0-1 0,0-1 0,1 1 0,-1-1 0,0-1 0,0 1 0,1-2 0,-1 1 0,0-1 0,0 0 0,0-1 0,1 0 0,-2 0 0,1 0 0,0-1 0,1-1 55,35-24-1215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10418,'71'-46'1465,"11"-3"-361,0 17-816,21 6-224,-12 15-224,10 9-192,-23 6-144,-3 5-769,-21 2-1439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 7986,'-1'1'84,"0"-1"0,0 1 0,1-1 0,-1 1 0,0-1 0,0 1 0,0-1 0,0 0 0,0 1 0,-1-1 0,1 0 0,0 0 0,0 0 0,0 0 0,0 0 0,0 0 0,0 0 0,0 0 0,0-1 0,0 1 0,0 0 0,0-1 0,0 1 0,0-1 0,0 1 0,0-1 0,0 1 0,0-1 0,0 1 0,1-1 0,-1 0 0,0 0 0,0 1 0,1-1 0,-1 0-84,0 0-64,1 1 0,0 0 0,0-1 0,-1 1 0,1 0 0,0 0 0,-1-1 0,1 1 0,0 0 0,-1 0 0,1 0 0,0-1 0,-1 1 0,1 0 0,0 0-1,-1 0 1,1 0 0,-1 0 0,1 0 0,0 0 0,-1 0 0,1 0 0,-1 0 0,1 0 0,0 0 0,-1 0 0,1 0 0,-1 0 0,1 0 0,0 0 0,-1 0 0,1 1-1,0-1 1,-1 0 0,1 0 0,0 0 0,-1 1 0,1-1 0,0 0 0,-1 0 0,1 1 0,0-1 0,0 0 0,-1 1 0,1-1 0,0 0 0,0 1 0,0-1 0,0 0 0,-1 1-1,1-1 1,0 1 0,0-1 0,0 0 64,-9 28 2809,5-11-2510,0-1 1,2 1 0,0 0-1,1 0 1,1 10-300,0-8 143,1 17-67,2-1 1,1 1-1,2-1 0,2 0 0,3 5-76,5 28 30,-3-9 1,5 20-25,5 72-6,-20-129 47,-2 1 1,0 0 0,-2 0-1,-1-1 1,0 1-1,-2 0 1,0-1-1,-8 21-47,0-20 250,10-20-466,0 0 0,0 1 1,0-1-1,1 0 0,-1 1 1,1-1-1,0 1 0,-1 3 216,2-9-2339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0 9522,'-4'5'370,"-1"1"0,1 0 0,1 0-1,-1 0 1,1 1 0,0-1 0,-2 7-370,-11 22 25,-39 49 588,-30 31-613,5-5 431,18-16-183,-22 29-515,80-118 172,1-1 0,-1 1 0,-1-1 0,1-1 0,-1 1 0,1-1 0,-1 1 0,0-1 0,0-1 0,-3 2 95,7-4-75,0 1 0,0-1 1,0 1-1,-1-1 0,1 0 0,0 0 0,0 0 0,-1 1 0,1-1 0,0 0 0,-1 0 0,1-1 0,0 1 0,0 0 0,-1 0 0,1-1 0,0 1 0,0 0 0,0-1 0,-1 0 75,1 0-156,0 0 1,0 0-1,0 0 0,0 0 0,0-1 0,0 1 1,0 0-1,0-1 0,1 1 0,-1-1 0,0 1 1,1-1-1,-1 1 0,1-1 0,0 0 0,0 1 1,-1-1-1,1 1 0,0-1 0,0-1 156,4-36-2784,11-12-644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12459,'0'-2'120,"0"1"1,0-1 0,0 1-1,0-1 1,1 1-1,-1-1 1,0 1 0,1-1-1,-1 1 1,1-1 0,0 1-1,-1 0 1,1-1-1,0 1 1,0 0 0,0 0-1,0 0 1,0 0 0,0-1-1,0 1 1,1 0-121,1-1 38,-1 1-1,1-1 1,0 1 0,0 0 0,0 0 0,0 0-1,0 0 1,0 1 0,0-1 0,2 0-38,10 1-182,-1 0 1,1 1-1,-1 0 0,8 2 182,-19-3 52,54 8-252,0 3-1,0 2 0,-2 2 1,2 4 200,-36-11-3,1 2 0,-2 0 0,1 1 0,-1 1 1,4 5 2,-12-8-4,-1 1 1,0-1-1,-1 2 1,0-1-1,0 2 1,-1-1-1,-1 1 1,6 10 3,-9-12 4,-1 0 1,0 0-1,0 1 1,-1-1 0,0 1-1,0 0 1,-2-1-1,1 1 1,-1 0-1,-1 0 1,0 1-1,-1-1 1,0 0-1,0-1 1,-1 1-1,0 0 1,-3 5-5,3-9 38,-1-1 0,1 1 0,-1-1 0,0 0 0,-1 0 0,1 0 0,-1-1 0,-1 1 0,1-1 0,-1 0 1,0 0-1,0-1 0,0 1 0,0-1 0,-1 0 0,0 0 0,0-1 0,0 0 0,0 0 0,0 0 0,-1-1 0,1 0 0,-1 0 1,0-1-1,0 1 0,1-2 0,-1 1 0,-1-1-38,-23-2 162,10 0-219,18 3-247,8 1-288,10 3 558,0 2 0,-1-1-1,0 2 1,0 0 0,4 4 34,6 3-13,22 14 10,35 29 3,-43-29 171,36 19-171,-61-40 34,-3-3-2,0 1-1,0 0 0,0 0 0,-1 1 0,0 1 0,7 7-31,-14-12 0,0-1 0,0 1 0,0 0-1,-1-1 1,1 1 0,-1 0 0,0 0-1,0 0 1,0 0 0,0 0 0,0 0 0,-1 0-1,1 1 1,-1-1 0,0 0 0,0 0-1,0 0 1,0 1 0,-1-1 0,1 0-1,-1 0 1,0 0 0,0 0 0,0 0-1,0 0 1,-1 0 0,1 0 0,-1 0 0,-7 13-12,-1-1 0,-1 0 0,0-1 0,-1 0 1,0 0-1,-2-1 0,1-1 0,-1 0 0,-8 4 12,-15 9-5,-1-1-1,-1-2 1,-11 4 5,20-12 19,-1-1 0,0-2 0,-1-1 1,0-1-1,-1-2 0,1-1 0,-1-2 0,-1-1 0,-24-1-19,43-3 21,0 0 0,0-1 0,0 0 0,0-1 0,-5-3-21,13 4-18,0 0 0,0-1 0,0 0 0,0-1 0,1 0 0,-1 0 0,1 0 0,0 0 0,1-1 0,-1 0 0,0-1 18,5 4-71,-1 1 0,1-1 0,-1 0 0,1 0 0,0 0 0,0 0 0,0 0 0,0 0 0,0 0 1,0 0-1,1 0 0,-1-2 71,1 3-96,0 0 0,0 0 1,0 0-1,0 0 0,0 0 1,0-1-1,0 1 0,1 0 1,-1 0-1,0 0 1,1 0-1,-1 0 0,1 0 1,-1 0-1,1 0 0,-1 0 1,1 1-1,0-1 0,0 0 1,-1 0-1,1 0 0,0 1 1,0-1-1,0 0 0,0 1 1,0-1 95,23-9-3578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436 217 6921,'-4'-13'516,"-1"1"-1,-1-1 0,0 1 0,0 0 0,-1 1 0,-1-1 0,-4-3-515,8 10 50,0 0 1,-1 1-1,1 0 1,-1 0-1,0 0 1,0 0-1,0 1 1,-1 0-1,1 0 1,-1 1-1,1-1 1,-1 1-1,0 0 1,0 1-1,0-1 1,0 1-1,-4 0-50,-1 1 65,-1 0 0,1 1 0,0 0 0,0 0 0,0 1 1,0 1-1,0 0 0,0 0 0,1 1 0,-1 1 0,1 0 0,0 0 0,0 1 0,1 0 0,0 1 0,0-1 0,0 2 0,1 0 0,0 0 1,1 0-1,-4 5-65,4-3 12,0 0 1,0 0-1,1 0 1,0 1-1,1 0 1,0 0 0,1 0-1,1 1 1,-1-1-1,2 1 1,0 0-1,0 0 1,1 0-1,0 0 1,1 0 0,1 0-1,-1 0 1,2 0-1,0 0 1,1 2-13,-1-8 4,0 0-1,0 0 1,0 0 0,1 0 0,0 0-1,0-1 1,0 0 0,1 1-1,0-1 1,0-1 0,0 1 0,0 0-1,1-1 1,0 0 0,0 0 0,0-1-1,0 1 1,1-1 0,-1 0 0,1 0-1,0-1 1,0 0 0,0 0 0,0 0-1,0-1 1,6 1-4,2 0 31,0-1-1,0 0 1,1-2 0,-1 1-1,0-2 1,0 0 0,0 0-1,0-2 1,0 1 0,-1-2-1,4-1-30,13-7 98,-1 0 0,-1-2 0,-1-1-1,11-10-97,-17 11 73,0-1 0,-1-1-1,-1 0 1,-1-2-1,0 0-72,-9 9 41,-1 0-1,-1-1 1,0 1-1,0-1 1,-1-1-1,-1 1 1,1-1-1,-2 0 1,0 0-1,2-11-40,-5 17 16,0 0 0,-1 0 0,0 0 0,0 0 0,0 0 0,0 0 0,-1 0 0,0 0 0,-1 1 0,1-1 0,-1 0 0,0 0 0,-1 1 0,1 0 0,-1-1 0,0 1 0,-2-3-16,2 5-1,0-1 0,0 1 0,0 0 0,0 0 0,0 0 0,-1 0 0,0 1 0,1-1 0,-1 1 0,0 0 0,0 0 0,0 0 0,0 1 0,-1-1 1,1 1-1,0 0 0,-1 0 0,1 1 0,0-1 0,-1 1 0,1 0 0,-1 0 0,-2 1 1,-6 1-44,1 2 0,0 0 0,1 0 0,-1 1 0,1 1 1,0-1-1,0 2 0,0 0 0,1 0 0,0 1 0,-3 3 44,12-9-43,-1-1 0,0 0 0,1 1 0,-1-1 0,0 0 0,0 0 1,0 0-1,0-1 0,0 1 0,0 0 0,-1 0 43,2-1-30,0 0 1,1-1-1,-1 1 1,0 0-1,1 0 1,-1 0-1,1 0 1,-1-1 0,1 1-1,-1 0 1,1-1-1,-1 1 1,1 0-1,-1-1 1,1 1-1,-1-1 1,1 1-1,-1-1 1,1 1-1,0-1 1,-1 1-1,1-1 1,0 1-1,-1-1 1,1 0 0,0 1-1,0-1 1,0 1-1,0-1 1,-1 0-1,1 1 1,0-1-1,0 0 1,0 1-1,0-1 1,0 1-1,0-1 1,1 0-1,-1 0 30,0-7-625,0 1-1,0-1 0,1 0 0,0 0 0,0 0 1,1 1-1,0-1 0,0 0 626,9-15-4070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69 11602,'0'1'24,"0"-1"0,0 0 0,0 0 0,0 0 0,0 1 0,0-1 0,0 0 0,0 0 0,0 0 0,0 0 0,0 1 0,0-1 0,-1 0 0,1 0 0,0 0 0,0 0 0,0 0 0,0 0 0,0 1 0,0-1 0,-1 0 0,1 0 0,0 0 0,0 0 0,0 0-1,0 0 1,-1 0 0,1 0 0,0 0 0,0 0 0,0 0 0,-1 0 0,1 0 0,0 0 0,0 0 0,0 0 0,0 0 0,-1 0 0,1 0 0,0 0 0,0 0 0,0 0 0,0 0 0,-1 0 0,1 0 0,0 0 0,0 0 0,0 0 0,0-1 0,-1 1-1,1 0-23,-17-8 355,-4-2-525,-26-4 140,-1 2-1,0 2 0,0 3 0,-1 1 0,0 3 0,-5 2 31,31 1 89,1 1 0,-1 1 0,1 1 0,0 1-1,0 1 1,0 1 0,1 1 0,0 1 0,0 0 0,1 2 0,0 0-1,0 2 1,1 0 0,1 1 0,0 0 0,-4 7-89,0 1-15,2 0 0,0 1 0,2 2 0,1 0 0,0 0 0,2 2 1,1 0-1,1 1 0,1 0 0,2 0 0,0 1 0,1 6 15,0 1-2,2 1 0,1 1 0,2-1 0,1 15 2,2-32 11,2 0-1,0 1 1,1-1-1,0 0 1,2 0-1,0-1 1,2 1-1,0-1 1,2 5-11,-3-14 20,0-1 0,0 1 0,0-1 0,1 0 0,1 0 0,-1 0 0,1-1 0,0 0 0,1-1 0,2 2-20,3 1 39,0 0 0,1-1 0,0-1 0,0 0-1,1-1 1,2 1-39,28 6 100,1-2-1,0-2 1,40 2-100,-77-10 1,111 13 22,1-6 0,0-4 1,74-11-24,-176 6 12,1-1 1,-1-1 0,0-1 0,0-1 0,-1-1 0,0 0 0,1-2-13,-13 5 4,1 0 0,-2 0 0,1-1 0,0 0-1,-1 0 1,1-1 0,-1 1 0,-1-1 0,5-5-4,-7 6-16,1 1 0,-1-2 0,1 1 0,-1 0 0,0 0 0,-1-1-1,1 1 1,-1-1 0,0 1 0,0-1 0,0 0 0,-1 1 0,0-1 0,1 0 0,-2 0 16,1 1-228,-1-1 1,0 0 0,0 0 0,-1 1 0,1-1 0,-1 1 0,0 0 0,0-1 0,0 1 0,-1 0 0,0 0-1,0 0 1,0 0 0,0 1 0,0-1 0,-1 1 0,1 0 0,-1 0 227,-26-22-4552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8730,'3'0'1208,"1"-2"-808,-2 2-2240,0 0-1889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3617,'-4'8'7891,"3"9"-8118,1-7 611,-4 39-383,-2-1 0,-6 23-1,6-45 56,-1 0-1,-2 0 0,0-1 1,-2 0-1,-7 11-55,-34 46 305,38-63-232,0 0 0,2 1 0,0 0 0,2 1 0,0 1 0,-3 12-73,10-20 132,4-30-3470,-1 9 226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10050,'26'-8'1640,"13"1"-583,4 7-785,13 5-472,-2 3-160,2-1-96,-7-5-1,1-2-127,-5 0 304,3-7 264,-3 1 224,7-1-72,-1 1-16,5-11-96,-10 6-144,3 0-1264,-12 0-856,-3 7-1041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9090,'14'17'1416,"4"-24"-1416,14 3-1208</inkml:trace>
  <inkml:trace contextRef="#ctx0" brushRef="#br0" timeOffset="1">176 75 4497,'101'-45'3713,"-66"30"-1457,15 2-1104,3 11-1055,14 6-1194,-4 0-431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5:3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4769,'-3'10'293,"0"3"225,1 0 1,0 0 0,0 0-1,1 6-518,1-13 139,1 0-1,0 0 1,0 0 0,0-1-1,0 1 1,1 0-1,0 0 1,0-1-1,1 1 1,0-1 0,0 0-1,0 0-138,32 46-1034,3-2 1,18 16 1033,-9-9-561,24 37 561,-66-88 450,-1 0 1,1 1 0,0-2 0,0 1 0,1-1-1,-1 1 1,1-2 0,0 1 0,0 0-1,7 1-450,-6-1-247,0-1-1,-1 1 0,1 0 0,-1 1 0,1 0 0,-2 0 0,5 3 248,3 10-2022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864 358 6537,'-88'-90'1528,"53"56"-1475,1-2-1,2-1 1,-5-9-53,36 44 136,-9-13 699,-1 0-1,0 1 1,-1 1 0,-11-10-835,19 19 43,0 1 1,0 0 0,-1 0-1,1 0 1,-1 1 0,1-1 0,-1 1-1,0 0 1,0 1 0,0-1-1,0 1 1,0 0 0,0 0-1,-1 0 1,1 1 0,0 0 0,0 0-1,-1 0 1,0 1-44,-5 2-3,-1 0 1,1 0-1,0 1 1,0 1-1,0 0 0,1 0 1,0 1-1,0 1 1,0 0-1,1 0 0,0 0 1,-5 7 2,-9 8-16,1 2 1,2 1-1,0 0 1,1 3 15,-21 35-16,3 3 0,3 1 0,2 1 0,-11 41 16,34-85-1,1 0 0,1 1 1,1 0-1,1 0 0,1 1 1,1 11 0,3-26 6,0 1-1,1-1 1,0 0 0,1 0 0,0 1-1,0-2 1,1 1 0,1 0 0,0 0-1,1-1 1,0 0 0,0 0 0,1 0 0,0-1-1,7 8-5,4 2 14,0-2-1,1 0 0,1-1 0,0-1 0,2 0 0,-1-2 1,2 0-1,-1-2 0,2 0 0,-1-2 0,1 0 1,1-1-1,0-2 0,0 0 0,0-2 0,1 0 1,-1-2-1,1-1 0,21-1-13,-34-1 24,0-1-1,1 0 1,-1 0-1,0-1 1,-1-1-1,1 0 1,0 0-1,-1-1 1,0-1-1,0 0 1,-1 0-1,0-1 1,0-1-1,0 1 1,-1-2-1,0 1 1,-1-1-1,0-1 1,0 1-1,-1-1 1,0-1-1,0-1-23,3-8 98,-2 1 0,-1-1 0,0-1-1,-2 1 1,0-1 0,-1 0 0,-1 0-1,-1 0 1,-1-1 0,-1 1 0,-2-20-98,-2 5 143,-2 0 1,-1 0-1,-2 0 1,-1 1-1,-2 0 1,-9-18-144,17 44-12,-1-1-1,1 1 1,-1 0 0,-1 0 0,0 0 0,-1-1 12,7 10-37,-1-1 1,1 1-1,0-1 1,-1 1-1,1 0 1,-1-1-1,1 1 0,-1-1 1,1 1-1,-1 0 1,1-1-1,-1 1 1,1 0-1,-1 0 1,1-1-1,-1 1 1,1 0-1,-1 0 1,1 0-1,-1 0 1,1 0-1,-1 0 1,0 0-1,1 0 1,-1 0-1,1 0 1,-1 0-1,0 0 1,1 0-1,-1 0 1,1 0-1,-1 1 37,0-1-117,1 1-1,-1 0 1,0-1-1,1 1 0,-1 0 1,1 0-1,-1-1 1,1 1-1,-1 0 0,1 0 1,-1 0-1,1 0 1,0-1-1,0 1 0,-1 0 1,1 0-1,0 1 118,-1 22-2499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 11755,'-8'26'1032,"-3"-22"416,-6 20-1416,-1 13-416,-18 14 8,-5 6 40,-19 18 32,1-6 256,-8 9 64,9-12 0,-4 6-8,19-14-144,2-6-864,13-22-729,8-17-2968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6:5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530 232 3905,'-6'-24'3138,"-1"0"-1,-4-9-3137,5 18 551,0 2 0,-1-1 0,0 1 0,-8-11-551,11 19 25,0-1 0,0 1 0,0 0 0,-1 0 0,1 1 1,-1-1-1,0 1 0,0 0 0,-1 0 0,1 1 0,-1 0 0,0 0 0,0 0 1,0 0-1,0 1 0,0 0 0,-1 1 0,1-1 0,-1 1 0,1 0 1,-1 1-1,1 0 0,-1 0 0,1 0 0,-2 1-25,-3 1 8,0 1 0,0 0 0,0 1 1,1 0-1,0 0 0,0 1 0,0 1 0,0 0 0,1 0 0,0 1 0,0 0 1,1 0-1,0 1 0,0 0 0,0 0 0,1 1 0,0 1-8,-10 15-11,0 1-1,2 0 0,1 1 1,1 1-1,-7 23 12,9-25-3,1 1 0,2 0 1,1 1-1,1 0 0,1 0 0,1 1 0,2-1 0,1 15 3,1-28 10,1 0 0,1 0 0,1-1 0,0 1 0,0 0 0,2-1 0,0 2-10,-2-10 7,0 1 1,0-1-1,1 0 0,0-1 0,0 1 1,0-1-1,0 1 0,1-1 0,0 0 0,0-1 1,1 0-1,-1 1 0,1-1 0,0-1 1,0 1-1,6 1-7,3 1 22,0-2 1,0 1-1,0-2 1,0 0 0,1-1-1,0-1 1,-1 0-1,1-1 1,0-1-1,-1 0 1,1-1-1,1-1-22,20-5 32,0-1-1,-1-1 1,0-3-1,14-7-31,-25 10 22,-1-2 0,-1 0 0,0-2-1,5-4-21,-19 12 24,0-1-1,0-1 1,-1 0-1,0 0 0,-1-1 1,0 1-1,0-2 1,0 1-1,-1-1 0,3-8-23,-6 9 49,0 1 0,0-1 0,-1 0-1,-1 0 1,1 0 0,-1 0 0,-1 0 0,0 0-1,0-1 1,-1 1 0,0 0 0,-1 0-1,0 0 1,0-2-49,-5-13 178,-2 0 0,0 0 0,-1 1 0,-7-13-178,5 15 58,0 0-1,-1 0 0,-1 1 0,-1 1 1,-3-1-58,10 11-28,0 1 0,-1 0 1,0 0-1,-1 1 0,0 1 0,0-1 1,0 1-1,0 1 0,-1 0 0,0 1 1,-6-2 27,-11 0-302,-1 0 0,0 3 1,0 0-1,-16 1 302,7 1-1321,1-2 0,-5-3 1321,3-1-2354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7:0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10034,'52'-12'1264,"11"-12"-263,-1 4-929,5 1-56,-16 4-8,-9 0 8,-14 0 24,-3 0 8,-14 4-8,-4-2-48,-1 4-224,-4-2-817,-10 1-743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7:0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3713,'-13'1'1065,"1"0"0,0 1 1,0 0-1,0 1 0,0 0 0,0 1 1,-8 4-1066,15-5 111,-1 0 1,1 0 0,0 1-1,0-1 1,0 1 0,1 0-1,-1 1 1,1-1 0,0 1-1,0-1 1,1 1 0,0 1-1,-1-1 1,2 0-1,-1 1 1,-1 3-112,-9 33 101,1 0-1,2 0 1,0 15-101,-10 46 21,6-46-42,-2-1 1,-2-1 0,-3 0-1,-10 15 21,24-56 65,0-1-1,-2 0 0,-5 7-64,7-12 293,5-9 130,13-14 166,4 4-519,1 0-1,1 1 1,0 0 0,0 2-1,1 0 1,0 1 0,0 0-1,1 2 1,0 0 0,0 1-1,0 1 1,0 1 0,1 0-1,-1 2 1,0 0 0,1 1-1,3 2-69,-5-1-36,0 1 0,0 0-1,0 2 1,-1 0 0,1 1 0,-1 1-1,0 0 1,-1 1 0,0 1-1,0 1 1,-1 0 0,0 1-1,-1 0 1,0 2 0,-1-1 0,0 2-1,-1-1 1,4 8 36,1 8-42,0 2 1,-2 0-1,-1 1 1,-2 0-1,-1 1 1,-2 1-1,-1-1 1,3 31 41,-10-58 2,0 1 1,0-1-1,-1 1 1,0 0-1,-1-1 1,1 1-1,-2 3-2,2-8 5,-1 0-1,0 0 1,1 0-1,-1 0 1,0 0-1,0 0 1,0-1-1,0 1 1,-1 0-1,1-1 1,0 1-1,-1-1 1,1 1-1,-1-1 1,1 0-1,-1 0 1,0 0-1,1 0 1,-1 0-1,0 0 1,0 0-1,0 0 1,0-1-1,-1 1-4,-16 4 31,-1-1-1,1-1 1,-1-1 0,0-1-1,-5 0-30,-100-8 124,104 5-97,0 0-44,-103-10 220,100 9-406,-1-2-1,1-1 1,-22-8 203,44 14-99,1-1 0,-1 1 0,1-1 0,-1 0 0,1 1 0,-1-1 0,1 0 0,-1 0 0,1 0 1,0 0-1,0 0 0,-1 0 0,1 0 0,0-1 0,0 1 0,0 0 0,0-1 0,1 1 0,-1-1 0,0 1 0,0-1 0,1 1 0,-1-1 0,1 0 99,4-17-1786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7:0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78 11458,'-6'-7'225,"1"0"0,-2 0 0,1 1 0,-1 0 0,0 0-1,0 0 1,0 1 0,-1 0 0,0 0 0,0 1-1,-7-3-224,11 6 1,0-1 0,-1 1-1,1 0 1,-1 1 0,0-1-1,1 1 1,-1 0 0,0 0-1,1 0 1,-1 0 0,1 1-1,-1 0 1,0 0-1,1 0 1,0 1 0,-1-1-1,1 1 1,0 0 0,0 0-1,0 1 1,0-1 0,0 1-1,0 0 1,0 1-1,-4 3-3,1 1 0,0 0 0,1 0 0,-1 0 0,1 1 0,1 0 0,0 0 0,0 1 0,1-1 0,0 1 0,-2 9 3,3-8-18,0 1 1,1 0 0,0 0 0,0 0 0,1 0-1,1 0 1,0 0 0,1 0 0,0 0 0,2 4 17,-3-13-4,0-1 0,1 1 0,-1-1 0,1 1 0,0-1 0,0 0 0,0 1 0,0-1 0,0 0 0,0 0 0,0 0 0,1 0 0,-1 0 0,1 0 0,0 0 0,0 0 0,-1 0 0,1-1 0,0 1 0,0-1 0,1 0 0,-1 1 0,0-1 0,0 0 0,1 0 0,-1 0 0,0-1 0,1 1 0,-1-1 0,1 1 0,-1-1 0,1 0 0,-1 0 0,1 0 0,1 0 4,11-2 38,0-1 0,0-1 0,-1-1 0,0 0 0,1 0 0,-2-1 1,4-3-39,16-6 89,214-103 444,-247 118-532,0 0 1,0 0-1,0 0 0,0 0 1,1 0-1,-1 0 0,0 0 1,0 0-1,0 0 1,0 0-1,0 0 0,1 0 1,-1 0-1,0 0 0,0 0 1,0 0-1,0 0 0,0-1 1,0 1-1,0 0 0,1 0 1,-1 0-1,0 0 0,0 0 1,0 0-1,0 0 0,0-1 1,0 1-1,0 0 0,0 0 1,0 0-1,0 0 0,0 0 1,0 0-1,0-1 0,0 1 1,0 0-1,0 0 0,0 0 1,0 0-1,0 0 0,0-1 1,0 1-1,0 0 0,0 0 1,0 0-1,0 0 0,0 0 1,0-1-1,0 1 0,0 0-1,-10-3 39,-16-1-6,25 4-32,-19-2 6,-1-1-1,0-2 0,1 0 1,0-1-1,0-1 0,-5-3-6,-10-6-15,0-2 0,-31-21 15,54 28-3,9 7-709,10 5-2065,8 5-65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7:0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940 167 9690,'-93'-35'2187,"-22"-34"-1980,96 58-146,-1 2 1,0 1 0,-1 0-1,1 1 1,-2 2-1,1 0 1,0 1-1,-1 1 1,-6 1-62,15 2 56,1 0 1,-1 1-1,0 0 1,0 1-1,0 1 1,1 0-1,0 1 1,-1 0-1,1 1 1,1 0-1,-1 1 1,1 0-1,0 1 1,0 0-1,1 0 1,-9 9-57,1 2 27,0 1 0,2 0 0,0 1 0,1 1 0,-1 4-27,-16 28-26,-14 36 26,22-36-5,1 0 1,3 2-1,3 0 0,2 1 1,2 1-1,2 3 5,8-42 31,1-1 0,1 1 1,0 0-1,2 0 0,0 0 0,1 0 0,0 0-31,0-11 29,-1-1 0,1 0 0,0 0 0,0 0 0,1 0-1,0 0 1,0-1 0,0 1 0,1-1 0,-1 1 0,1-1-1,1-1 1,-1 1 0,1 0 0,0-1 0,0 0 0,0 0 0,0-1-1,1 1 1,-1-1 0,1 0-29,5 1 72,1 0-1,-1-1 0,1 0 1,0 0-1,0-1 1,0-1-1,11 0-71,33 0 180,57-6-180,95-19-1268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7:0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20 514 6137,'-1'0'182,"-1"0"0,1 0 0,0 0-1,0 1 1,-1-1 0,1 0 0,0 0 0,0 1-1,0-1 1,0 1 0,-1-1 0,1 1-1,0 0 1,0-1 0,-1 2-182,5 4 1085,11 2-947,3-1-142,1-1 0,0 0 0,1-2-1,-1 0 1,6 0 4,9-1-6,0-1 1,0-2-1,0-2 0,0 0 0,11-4 6,33-8 74,57-19-74,39-21 930,138-65-930,-176 65 315,70-24 337,4 10 0,53-4-652,-141 45 289,65-2-289,-104 21 43,1 3 1,58 6-44,-88 2-12,0 2 0,50 11 12,-83-11-18,1 0-1,-1 1 1,0 1-1,-1 1 1,0 1-1,0 0 1,-1 1-1,15 12 19,-28-19-11,0 1 0,0 0 0,-1 1 0,1-1 0,-1 1 0,0 0 0,-1 0 0,1 0 0,-1 1 0,0-1 0,0 1-1,-1 0 1,1-1 0,-1 1 0,-1 0 0,1 0 0,0 5 11,-2-6-8,0 1 0,0-1 0,0 0 0,-1 0 0,0 0-1,0 0 1,0 1 0,0-1 0,-1-1 0,0 1 0,0 0 0,0 0-1,-1-1 1,0 1 0,0-1 0,0 0 0,0 0 0,0 0-1,-1 0 1,-3 3 8,-5 2-3,0 0-1,0-1 0,0-1 0,-1 0 0,0 0 1,0-1-1,-1-1 0,0 0 0,0-1 1,0-1-1,0 0 0,-11 1 4,-17 0 36,-1-2-1,1-1 1,-35-5-36,-61-11 144,0-7 0,-51-17-144,-29-6 113,-216-25 51,290 53-99,-1 7 0,-9 6-65,107 5 10,-20 4-10,61-5 0,1 1-1,0 0 1,0 0-1,0 0 0,0 0 1,0 1-1,0 0 1,0 0-1,0 1 1,4-2 0,0-1-1,0 1 1,1 0-1,-1 0 0,0-1 1,0 1-1,1 0 1,-1 0-1,0 0 0,1 0 1,-1 0-1,1 0 1,0 0-1,-1 0 0,1 0 1,0 0-1,-1 0 1,1 0-1,0 1 1,0-1-1,0 0 0,0 0 1,0 0-1,0 0 1,0 0-1,0 0 0,1 0 1,-1 0-1,0 0 1,1 1-1,-1-1 0,1 0 1,-1 0-1,1-1 1,-1 1-1,1 0 1,0 1 0,3 4-5,0-1 0,0 1 0,1-1 1,0 0-1,0 0 0,0 0 1,0-1-1,1 0 0,0 0 1,1 1 4,68 35-27,-61-33 24,58 25 6,2-2-1,1-4 0,0-4 0,7-1-2,73 11 54,81 4-54,163 2 498,44-16-498,-395-21 59,-10 0 71,1 1-1,16 4-129,-43-2 62,-12-3-61,0-1 0,0 0 0,0 0 1,0 0-1,0 0 0,0 0 0,0 1 0,0-1 1,0 0-1,0 0 0,0 0 0,0 0 0,0 1 1,0-1-1,0 0 0,0 0 0,0 0 0,0 0 1,0 0-1,0 1 0,0-1 0,0 0 1,-1 0-1,1 0 0,0 0 0,0 0 0,0 1 1,0-1-1,0 0 0,0 0 0,0 0 0,-1 0 1,1 0-1,0 0 0,0 0 0,0 0 1,0 0-1,0 0 0,-1 0 0,1 0 0,0 0 1,0 0-1,0 1 0,0-1-1,-16 6 36,0-1-1,-1 0 1,1 0-1,-11 0-35,-21 6 34,-168 39 52,-130 33-28,213-46-75,-71 33 17,153-48-23,42-15 12,9-7 11,0 0-1,0 0 1,0 0 0,0 1 0,0-1 0,0 0 0,0 0 0,0 0-1,0 0 1,0 0 0,0 0 0,0 0 0,0 1 0,1-1 0,-1 0-1,0 0 1,0 0 0,0 0 0,0 0 0,0 0 0,0 0 0,0 0-1,0 0 1,0 0 0,0 1 0,0-1 0,0 0 0,1 0 0,-1 0-1,0 0 1,0 0 0,0 0 0,0 0 0,0 0 0,0 0-1,0 0 1,0 0 0,1 0 0,-1 0 0,0 0 0,0 0 0,0 0-1,0 0 1,0 0 0,0 0 0,0 0 0,1 0 0,-1 0 0,0 0-1,0 0 1,11-1 4,-1-1 0,1 0 0,-1-1 0,1 0 0,-1-1 0,0 0 0,0 0-4,16-6 19,99-36 106,58-22 513,63-10-638,-188 67 124,-35 11-16,-24 5-48,-13 5 3,-136 77 150,-38 26-160,-66 58-53,138-84-1417,-36 40 1417,124-101-808,2 1-1,0 1 809,-19 34-1747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3:37:1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83 7290,'-17'-7'406,"-19"-11"609,0 3 0,-2 1 0,-22-5-1015,49 16-79,0 1 1,-1 0 0,1 1-1,-1 0 1,1 1-1,-1 0 1,0 0 0,1 2-1,0-1 1,-1 1 0,1 1-1,0 0 1,0 1-1,-6 3 79,9-4-191,0 0 1,0 1-1,0 0 0,1 1 0,0 0 0,0 0 0,0 0 0,1 1 0,-1 0 0,1 0 0,1 1 0,-1 0 1,-1 3 190,6-9 39,1 0 0,-1 0 1,1 0-1,-1 0 1,1 0-1,0 0 1,0 0-1,-1-1 0,1 1 1,0 0-1,0 0 1,0 0-1,0 0 1,0 0-1,0 0 0,0 0 1,0 0-1,1 0 1,-1 0-1,0 0 1,1 0-1,-1 0 0,0 0 1,1-1-1,-1 1 1,1 0-1,-1 0 1,1 0-1,0-1 0,-1 1 1,1 0-1,0-1 1,0 1-1,-1 0 0,1-1 1,0 1-1,0-1 1,0 1-1,-1-1 1,2 1-40,4 1 265,0 0 1,0 0-1,0 0 1,0-1-1,6 1-265,36 4 880,1-2-1,33-2-879,103-8 380,-109 2-222,34 0-31,326-9 134,-388 12-247,236 3 36,-216 2-53,1 2 0,-1 4 1,8 4 2,-58-9-10,0 0 0,0 0 0,5 4 10,-21-8-2,0 0 0,1 0 0,-1 0 0,0 0 0,0 1-1,0-1 1,-1 0 0,1 1 0,0-1 0,0 1 0,-1 0 0,1 0-1,-1-1 1,1 1 0,-1 0 0,0 1 2,0-2-2,-1 0 1,0 1-1,0-1 1,1 0-1,-1 0 0,0 1 1,0-1-1,0 0 1,0 0-1,-1 0 1,1 1-1,0-1 1,0 0-1,-1 0 0,1 0 1,-1 1-1,1-1 1,-1 0-1,0 0 1,1 0-1,-1 0 0,0 0 2,-4 5-5,-1 0-1,0-1 0,0 1 0,-1-1 0,0-1 0,0 1 0,0-1 0,-6 3 6,-87 37-19,-2-3-1,-89 21 20,128-42-1,-595 190 8,470-151-2,10-5 21,-47 27-26,216-77 4,0 0 0,0 1 1,0 0-1,-5 4-4,13-9 1,1 1 0,-1-1 1,0 1-1,0-1 0,0 1 0,1 0 0,-1 0 1,0-1-1,1 1 0,-1 0 0,1 0 0,-1 0 1,1 0-1,-1 0 0,1 0 0,-1 0 0,1 0 1,0 0-1,0 0 0,-1 0 0,1 0 0,0 0 1,0 0-1,0 0 0,0 0 0,0 0 0,1 0 1,-1 0-1,0 0 0,0 0-1,1 1 4,1 0 0,-1 0 1,0 0-1,0 0 0,1 0 0,0 0 1,-1-1-1,1 1 0,0 0 0,0-1 0,0 1 1,0-1-5,11 6 18,0 0 0,1 0 0,0-2-1,0 1 1,0-2 0,1 0 0,14 2-18,-6-1 17,196 37 144,47-3-161,-58-10 15,-133-18-11,57 8 3,-1 7 0,31 14-7,-143-35 0,-4-2 4,0 1 1,-1 1-1,0 0 1,0 1-1,0 1 1,0 0-1,-1 0 1,7 6-5,-19-12 3,0 0 1,0-1 0,0 1-1,0 0 1,-1 0 0,1 0-1,0 0 1,0 0 0,0 0-1,-1 0 1,1 0 0,-1 0-1,1 0 1,-1 0-1,1 0 1,-1 0 0,1 0-1,-1 1 1,0-1 0,0 0-1,1 0 1,-1 0 0,0 1-1,0-1 1,0 0-4,-1 1 7,0 0 0,0-1 0,0 0 1,0 1-1,0-1 0,-1 1 0,1-1 0,0 0 0,-1 0 1,1 0-1,0 0 0,-1 0 0,0 0 0,1 0 0,-1 0 1,1-1-1,-1 1 0,-1 0-7,-16 6 67,-1-1 1,1-1-1,-1-1 1,-11 1-68,-86 7 227,71-8-143,-159 6 464,-4-8-548,191-2 19,17 2-8,7 4 11,8 5 53,-1-1 21,0 1 0,-1 0-1,0 1 1,-1 1 0,-1-1 0,0 2-1,0-1 1,-1 1 0,-1 1 0,2 5-96,-3-6 10,-2 0 1,0 0 0,0 0-1,-1 0 1,-1 1 0,0 0-1,-1 0 1,-1-1 0,0 1-1,-1 0 1,-1 10-11,0-17-109,-1 0-1,1 0 1,-2 0 0,1 0-1,-1 0 1,0 0 0,0-1-1,-1 1 1,-2 1 109,-8 11-552,-1-1 0,0-1 0,-10 7 552,25-25-3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4T09:45:03.704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F9491C4-3190-43DD-BCA7-AF5EAA5AD662}" type="datetimeFigureOut">
              <a:rPr lang="fr-CA" smtClean="0"/>
              <a:t>2020-09-24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23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7E2485-7EBD-42C1-ABBC-E7A6EE11F8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094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DBE3ADE3-C327-4D39-B7CD-A99C01BD2D7E}" type="datetime1">
              <a:rPr lang="fr-CA" smtClean="0"/>
              <a:t>2020-09-24</a:t>
            </a:fld>
            <a:endParaRPr lang="fr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BCF9-1014-45E8-95E2-7E42F1F46835}" type="datetime1">
              <a:rPr lang="fr-CA" smtClean="0"/>
              <a:t>2020-09-24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A03D-67AD-4D68-A3A1-3BCA12A912C2}" type="datetime1">
              <a:rPr lang="fr-CA" smtClean="0"/>
              <a:t>2020-09-24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DAEA-5859-4FB0-BF33-C3CB739D346C}" type="datetime1">
              <a:rPr lang="fr-CA" smtClean="0"/>
              <a:t>2020-09-24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867B3D7-651B-4F15-B221-CC010AF63DA2}" type="datetime1">
              <a:rPr lang="fr-CA" smtClean="0"/>
              <a:t>2020-09-24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2E-06D8-4470-BD02-5EF678E7FC34}" type="datetime1">
              <a:rPr lang="fr-CA" smtClean="0"/>
              <a:t>2020-09-24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DCD-F8AB-45F8-8153-C863EEB21F63}" type="datetime1">
              <a:rPr lang="fr-CA" smtClean="0"/>
              <a:t>2020-09-24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16D6-1BE6-4BD1-81B0-D5F1DA253F99}" type="datetime1">
              <a:rPr lang="fr-CA" smtClean="0"/>
              <a:t>2020-09-24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2D0-E055-44B3-92CD-6BFDCE824738}" type="datetime1">
              <a:rPr lang="fr-CA" smtClean="0"/>
              <a:t>2020-09-24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0D-746F-4314-8888-03EF9D3588FE}" type="datetime1">
              <a:rPr lang="fr-CA" smtClean="0"/>
              <a:t>2020-09-24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AD2D-29B3-4288-955D-3B7068843D2B}" type="datetime1">
              <a:rPr lang="fr-CA" smtClean="0"/>
              <a:t>2020-09-24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A8F7B1-8E78-4613-BDBF-0ADF0E90049E}" type="datetime1">
              <a:rPr lang="fr-CA" smtClean="0"/>
              <a:t>2020-09-24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how.com/Use-a-Rul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how.com/Use-a-Rul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lloprof.qc.ca/bv/pages/s1521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34.png"/><Relationship Id="rId21" Type="http://schemas.openxmlformats.org/officeDocument/2006/relationships/image" Target="../media/image25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7" Type="http://schemas.openxmlformats.org/officeDocument/2006/relationships/image" Target="../media/image170.png"/><Relationship Id="rId2" Type="http://schemas.openxmlformats.org/officeDocument/2006/relationships/image" Target="../media/image16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29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0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33.png"/><Relationship Id="rId40" Type="http://schemas.openxmlformats.org/officeDocument/2006/relationships/customXml" Target="../ink/ink18.xml"/><Relationship Id="rId5" Type="http://schemas.openxmlformats.org/officeDocument/2006/relationships/image" Target="../media/image160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image" Target="../media/image24.png"/><Relationship Id="rId31" Type="http://schemas.openxmlformats.org/officeDocument/2006/relationships/image" Target="../media/image30.png"/><Relationship Id="rId4" Type="http://schemas.openxmlformats.org/officeDocument/2006/relationships/customXml" Target="../ink/ink1.xml"/><Relationship Id="rId9" Type="http://schemas.openxmlformats.org/officeDocument/2006/relationships/image" Target="../media/image19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8.png"/><Relationship Id="rId30" Type="http://schemas.openxmlformats.org/officeDocument/2006/relationships/customXml" Target="../ink/ink13.xml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12" Type="http://schemas.openxmlformats.org/officeDocument/2006/relationships/customXml" Target="../ink/ink4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customXml" Target="../ink/ink1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.png"/><Relationship Id="rId21" Type="http://schemas.openxmlformats.org/officeDocument/2006/relationships/image" Target="../media/image46.png"/><Relationship Id="rId42" Type="http://schemas.openxmlformats.org/officeDocument/2006/relationships/customXml" Target="../ink/ink40.xml"/><Relationship Id="rId63" Type="http://schemas.openxmlformats.org/officeDocument/2006/relationships/image" Target="../media/image67.png"/><Relationship Id="rId84" Type="http://schemas.openxmlformats.org/officeDocument/2006/relationships/customXml" Target="../ink/ink61.xml"/><Relationship Id="rId138" Type="http://schemas.openxmlformats.org/officeDocument/2006/relationships/customXml" Target="../ink/ink88.xml"/><Relationship Id="rId159" Type="http://schemas.openxmlformats.org/officeDocument/2006/relationships/image" Target="../media/image115.png"/><Relationship Id="rId107" Type="http://schemas.openxmlformats.org/officeDocument/2006/relationships/image" Target="../media/image89.png"/><Relationship Id="rId11" Type="http://schemas.openxmlformats.org/officeDocument/2006/relationships/image" Target="../media/image41.png"/><Relationship Id="rId32" Type="http://schemas.openxmlformats.org/officeDocument/2006/relationships/customXml" Target="../ink/ink35.xml"/><Relationship Id="rId53" Type="http://schemas.openxmlformats.org/officeDocument/2006/relationships/image" Target="../media/image62.png"/><Relationship Id="rId74" Type="http://schemas.openxmlformats.org/officeDocument/2006/relationships/customXml" Target="../ink/ink56.xml"/><Relationship Id="rId128" Type="http://schemas.openxmlformats.org/officeDocument/2006/relationships/customXml" Target="../ink/ink83.xml"/><Relationship Id="rId149" Type="http://schemas.openxmlformats.org/officeDocument/2006/relationships/image" Target="../media/image110.png"/><Relationship Id="rId5" Type="http://schemas.openxmlformats.org/officeDocument/2006/relationships/image" Target="../media/image38.png"/><Relationship Id="rId95" Type="http://schemas.openxmlformats.org/officeDocument/2006/relationships/image" Target="../media/image83.png"/><Relationship Id="rId22" Type="http://schemas.openxmlformats.org/officeDocument/2006/relationships/customXml" Target="../ink/ink30.xml"/><Relationship Id="rId43" Type="http://schemas.openxmlformats.org/officeDocument/2006/relationships/image" Target="../media/image57.png"/><Relationship Id="rId64" Type="http://schemas.openxmlformats.org/officeDocument/2006/relationships/customXml" Target="../ink/ink51.xml"/><Relationship Id="rId118" Type="http://schemas.openxmlformats.org/officeDocument/2006/relationships/customXml" Target="../ink/ink78.xml"/><Relationship Id="rId139" Type="http://schemas.openxmlformats.org/officeDocument/2006/relationships/image" Target="../media/image105.png"/><Relationship Id="rId80" Type="http://schemas.openxmlformats.org/officeDocument/2006/relationships/customXml" Target="../ink/ink59.xml"/><Relationship Id="rId85" Type="http://schemas.openxmlformats.org/officeDocument/2006/relationships/image" Target="../media/image78.png"/><Relationship Id="rId150" Type="http://schemas.openxmlformats.org/officeDocument/2006/relationships/customXml" Target="../ink/ink94.xml"/><Relationship Id="rId155" Type="http://schemas.openxmlformats.org/officeDocument/2006/relationships/image" Target="../media/image113.png"/><Relationship Id="rId12" Type="http://schemas.openxmlformats.org/officeDocument/2006/relationships/customXml" Target="../ink/ink25.xml"/><Relationship Id="rId17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customXml" Target="../ink/ink38.xml"/><Relationship Id="rId59" Type="http://schemas.openxmlformats.org/officeDocument/2006/relationships/image" Target="../media/image65.png"/><Relationship Id="rId103" Type="http://schemas.openxmlformats.org/officeDocument/2006/relationships/image" Target="../media/image87.png"/><Relationship Id="rId108" Type="http://schemas.openxmlformats.org/officeDocument/2006/relationships/customXml" Target="../ink/ink73.xml"/><Relationship Id="rId124" Type="http://schemas.openxmlformats.org/officeDocument/2006/relationships/customXml" Target="../ink/ink81.xml"/><Relationship Id="rId129" Type="http://schemas.openxmlformats.org/officeDocument/2006/relationships/image" Target="../media/image100.png"/><Relationship Id="rId54" Type="http://schemas.openxmlformats.org/officeDocument/2006/relationships/customXml" Target="../ink/ink46.xml"/><Relationship Id="rId70" Type="http://schemas.openxmlformats.org/officeDocument/2006/relationships/customXml" Target="../ink/ink54.xml"/><Relationship Id="rId75" Type="http://schemas.openxmlformats.org/officeDocument/2006/relationships/image" Target="../media/image73.png"/><Relationship Id="rId91" Type="http://schemas.openxmlformats.org/officeDocument/2006/relationships/image" Target="../media/image81.png"/><Relationship Id="rId96" Type="http://schemas.openxmlformats.org/officeDocument/2006/relationships/customXml" Target="../ink/ink67.xml"/><Relationship Id="rId140" Type="http://schemas.openxmlformats.org/officeDocument/2006/relationships/customXml" Target="../ink/ink89.xml"/><Relationship Id="rId145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23" Type="http://schemas.openxmlformats.org/officeDocument/2006/relationships/image" Target="../media/image47.png"/><Relationship Id="rId28" Type="http://schemas.openxmlformats.org/officeDocument/2006/relationships/customXml" Target="../ink/ink33.xml"/><Relationship Id="rId49" Type="http://schemas.openxmlformats.org/officeDocument/2006/relationships/image" Target="../media/image60.png"/><Relationship Id="rId114" Type="http://schemas.openxmlformats.org/officeDocument/2006/relationships/customXml" Target="../ink/ink76.xml"/><Relationship Id="rId119" Type="http://schemas.openxmlformats.org/officeDocument/2006/relationships/image" Target="../media/image95.png"/><Relationship Id="rId44" Type="http://schemas.openxmlformats.org/officeDocument/2006/relationships/customXml" Target="../ink/ink41.xml"/><Relationship Id="rId60" Type="http://schemas.openxmlformats.org/officeDocument/2006/relationships/customXml" Target="../ink/ink49.xml"/><Relationship Id="rId65" Type="http://schemas.openxmlformats.org/officeDocument/2006/relationships/image" Target="../media/image68.png"/><Relationship Id="rId81" Type="http://schemas.openxmlformats.org/officeDocument/2006/relationships/image" Target="../media/image76.png"/><Relationship Id="rId86" Type="http://schemas.openxmlformats.org/officeDocument/2006/relationships/customXml" Target="../ink/ink62.xml"/><Relationship Id="rId130" Type="http://schemas.openxmlformats.org/officeDocument/2006/relationships/customXml" Target="../ink/ink84.xml"/><Relationship Id="rId135" Type="http://schemas.openxmlformats.org/officeDocument/2006/relationships/image" Target="../media/image103.png"/><Relationship Id="rId151" Type="http://schemas.openxmlformats.org/officeDocument/2006/relationships/image" Target="../media/image111.png"/><Relationship Id="rId156" Type="http://schemas.openxmlformats.org/officeDocument/2006/relationships/customXml" Target="../ink/ink97.xml"/><Relationship Id="rId13" Type="http://schemas.openxmlformats.org/officeDocument/2006/relationships/image" Target="../media/image42.png"/><Relationship Id="rId18" Type="http://schemas.openxmlformats.org/officeDocument/2006/relationships/customXml" Target="../ink/ink28.xml"/><Relationship Id="rId39" Type="http://schemas.openxmlformats.org/officeDocument/2006/relationships/image" Target="../media/image55.png"/><Relationship Id="rId109" Type="http://schemas.openxmlformats.org/officeDocument/2006/relationships/image" Target="../media/image90.png"/><Relationship Id="rId34" Type="http://schemas.openxmlformats.org/officeDocument/2006/relationships/customXml" Target="../ink/ink36.xml"/><Relationship Id="rId50" Type="http://schemas.openxmlformats.org/officeDocument/2006/relationships/customXml" Target="../ink/ink44.xml"/><Relationship Id="rId55" Type="http://schemas.openxmlformats.org/officeDocument/2006/relationships/image" Target="../media/image63.png"/><Relationship Id="rId76" Type="http://schemas.openxmlformats.org/officeDocument/2006/relationships/customXml" Target="../ink/ink57.xml"/><Relationship Id="rId97" Type="http://schemas.openxmlformats.org/officeDocument/2006/relationships/image" Target="../media/image84.png"/><Relationship Id="rId104" Type="http://schemas.openxmlformats.org/officeDocument/2006/relationships/customXml" Target="../ink/ink71.xml"/><Relationship Id="rId120" Type="http://schemas.openxmlformats.org/officeDocument/2006/relationships/customXml" Target="../ink/ink79.xml"/><Relationship Id="rId125" Type="http://schemas.openxmlformats.org/officeDocument/2006/relationships/image" Target="../media/image98.png"/><Relationship Id="rId141" Type="http://schemas.openxmlformats.org/officeDocument/2006/relationships/image" Target="../media/image106.png"/><Relationship Id="rId146" Type="http://schemas.openxmlformats.org/officeDocument/2006/relationships/customXml" Target="../ink/ink92.xml"/><Relationship Id="rId7" Type="http://schemas.openxmlformats.org/officeDocument/2006/relationships/image" Target="../media/image39.png"/><Relationship Id="rId71" Type="http://schemas.openxmlformats.org/officeDocument/2006/relationships/image" Target="../media/image71.png"/><Relationship Id="rId92" Type="http://schemas.openxmlformats.org/officeDocument/2006/relationships/customXml" Target="../ink/ink65.xml"/><Relationship Id="rId2" Type="http://schemas.openxmlformats.org/officeDocument/2006/relationships/customXml" Target="../ink/ink20.xml"/><Relationship Id="rId29" Type="http://schemas.openxmlformats.org/officeDocument/2006/relationships/image" Target="../media/image50.png"/><Relationship Id="rId24" Type="http://schemas.openxmlformats.org/officeDocument/2006/relationships/customXml" Target="../ink/ink31.xml"/><Relationship Id="rId40" Type="http://schemas.openxmlformats.org/officeDocument/2006/relationships/customXml" Target="../ink/ink39.xml"/><Relationship Id="rId45" Type="http://schemas.openxmlformats.org/officeDocument/2006/relationships/image" Target="../media/image58.png"/><Relationship Id="rId66" Type="http://schemas.openxmlformats.org/officeDocument/2006/relationships/customXml" Target="../ink/ink52.xml"/><Relationship Id="rId87" Type="http://schemas.openxmlformats.org/officeDocument/2006/relationships/image" Target="../media/image79.png"/><Relationship Id="rId110" Type="http://schemas.openxmlformats.org/officeDocument/2006/relationships/customXml" Target="../ink/ink74.xml"/><Relationship Id="rId115" Type="http://schemas.openxmlformats.org/officeDocument/2006/relationships/image" Target="../media/image93.png"/><Relationship Id="rId131" Type="http://schemas.openxmlformats.org/officeDocument/2006/relationships/image" Target="../media/image101.png"/><Relationship Id="rId136" Type="http://schemas.openxmlformats.org/officeDocument/2006/relationships/customXml" Target="../ink/ink87.xml"/><Relationship Id="rId157" Type="http://schemas.openxmlformats.org/officeDocument/2006/relationships/image" Target="../media/image114.png"/><Relationship Id="rId61" Type="http://schemas.openxmlformats.org/officeDocument/2006/relationships/image" Target="../media/image66.png"/><Relationship Id="rId82" Type="http://schemas.openxmlformats.org/officeDocument/2006/relationships/customXml" Target="../ink/ink60.xml"/><Relationship Id="rId152" Type="http://schemas.openxmlformats.org/officeDocument/2006/relationships/customXml" Target="../ink/ink95.xml"/><Relationship Id="rId19" Type="http://schemas.openxmlformats.org/officeDocument/2006/relationships/image" Target="../media/image45.png"/><Relationship Id="rId14" Type="http://schemas.openxmlformats.org/officeDocument/2006/relationships/customXml" Target="../ink/ink26.xml"/><Relationship Id="rId30" Type="http://schemas.openxmlformats.org/officeDocument/2006/relationships/customXml" Target="../ink/ink34.xml"/><Relationship Id="rId35" Type="http://schemas.openxmlformats.org/officeDocument/2006/relationships/image" Target="../media/image53.png"/><Relationship Id="rId56" Type="http://schemas.openxmlformats.org/officeDocument/2006/relationships/customXml" Target="../ink/ink47.xml"/><Relationship Id="rId77" Type="http://schemas.openxmlformats.org/officeDocument/2006/relationships/image" Target="../media/image74.png"/><Relationship Id="rId100" Type="http://schemas.openxmlformats.org/officeDocument/2006/relationships/customXml" Target="../ink/ink69.xml"/><Relationship Id="rId105" Type="http://schemas.openxmlformats.org/officeDocument/2006/relationships/image" Target="../media/image88.png"/><Relationship Id="rId126" Type="http://schemas.openxmlformats.org/officeDocument/2006/relationships/customXml" Target="../ink/ink82.xml"/><Relationship Id="rId147" Type="http://schemas.openxmlformats.org/officeDocument/2006/relationships/image" Target="../media/image109.png"/><Relationship Id="rId8" Type="http://schemas.openxmlformats.org/officeDocument/2006/relationships/customXml" Target="../ink/ink23.xml"/><Relationship Id="rId51" Type="http://schemas.openxmlformats.org/officeDocument/2006/relationships/image" Target="../media/image61.png"/><Relationship Id="rId72" Type="http://schemas.openxmlformats.org/officeDocument/2006/relationships/customXml" Target="../ink/ink55.xml"/><Relationship Id="rId93" Type="http://schemas.openxmlformats.org/officeDocument/2006/relationships/image" Target="../media/image82.png"/><Relationship Id="rId98" Type="http://schemas.openxmlformats.org/officeDocument/2006/relationships/customXml" Target="../ink/ink68.xml"/><Relationship Id="rId121" Type="http://schemas.openxmlformats.org/officeDocument/2006/relationships/image" Target="../media/image96.png"/><Relationship Id="rId142" Type="http://schemas.openxmlformats.org/officeDocument/2006/relationships/customXml" Target="../ink/ink90.xml"/><Relationship Id="rId3" Type="http://schemas.openxmlformats.org/officeDocument/2006/relationships/image" Target="../media/image37.png"/><Relationship Id="rId25" Type="http://schemas.openxmlformats.org/officeDocument/2006/relationships/image" Target="../media/image48.png"/><Relationship Id="rId46" Type="http://schemas.openxmlformats.org/officeDocument/2006/relationships/customXml" Target="../ink/ink42.xml"/><Relationship Id="rId67" Type="http://schemas.openxmlformats.org/officeDocument/2006/relationships/image" Target="../media/image69.png"/><Relationship Id="rId116" Type="http://schemas.openxmlformats.org/officeDocument/2006/relationships/customXml" Target="../ink/ink77.xml"/><Relationship Id="rId137" Type="http://schemas.openxmlformats.org/officeDocument/2006/relationships/image" Target="../media/image104.png"/><Relationship Id="rId158" Type="http://schemas.openxmlformats.org/officeDocument/2006/relationships/customXml" Target="../ink/ink98.xml"/><Relationship Id="rId20" Type="http://schemas.openxmlformats.org/officeDocument/2006/relationships/customXml" Target="../ink/ink29.xml"/><Relationship Id="rId41" Type="http://schemas.openxmlformats.org/officeDocument/2006/relationships/image" Target="../media/image56.png"/><Relationship Id="rId62" Type="http://schemas.openxmlformats.org/officeDocument/2006/relationships/customXml" Target="../ink/ink50.xml"/><Relationship Id="rId83" Type="http://schemas.openxmlformats.org/officeDocument/2006/relationships/image" Target="../media/image77.png"/><Relationship Id="rId88" Type="http://schemas.openxmlformats.org/officeDocument/2006/relationships/customXml" Target="../ink/ink63.xml"/><Relationship Id="rId111" Type="http://schemas.openxmlformats.org/officeDocument/2006/relationships/image" Target="../media/image91.png"/><Relationship Id="rId132" Type="http://schemas.openxmlformats.org/officeDocument/2006/relationships/customXml" Target="../ink/ink85.xml"/><Relationship Id="rId153" Type="http://schemas.openxmlformats.org/officeDocument/2006/relationships/image" Target="../media/image112.png"/><Relationship Id="rId15" Type="http://schemas.openxmlformats.org/officeDocument/2006/relationships/image" Target="../media/image43.png"/><Relationship Id="rId36" Type="http://schemas.openxmlformats.org/officeDocument/2006/relationships/customXml" Target="../ink/ink37.xml"/><Relationship Id="rId57" Type="http://schemas.openxmlformats.org/officeDocument/2006/relationships/image" Target="../media/image64.png"/><Relationship Id="rId106" Type="http://schemas.openxmlformats.org/officeDocument/2006/relationships/customXml" Target="../ink/ink72.xml"/><Relationship Id="rId127" Type="http://schemas.openxmlformats.org/officeDocument/2006/relationships/image" Target="../media/image99.png"/><Relationship Id="rId10" Type="http://schemas.openxmlformats.org/officeDocument/2006/relationships/customXml" Target="../ink/ink24.xml"/><Relationship Id="rId31" Type="http://schemas.openxmlformats.org/officeDocument/2006/relationships/image" Target="../media/image51.png"/><Relationship Id="rId52" Type="http://schemas.openxmlformats.org/officeDocument/2006/relationships/customXml" Target="../ink/ink45.xml"/><Relationship Id="rId73" Type="http://schemas.openxmlformats.org/officeDocument/2006/relationships/image" Target="../media/image72.png"/><Relationship Id="rId78" Type="http://schemas.openxmlformats.org/officeDocument/2006/relationships/customXml" Target="../ink/ink58.xml"/><Relationship Id="rId94" Type="http://schemas.openxmlformats.org/officeDocument/2006/relationships/customXml" Target="../ink/ink66.xml"/><Relationship Id="rId99" Type="http://schemas.openxmlformats.org/officeDocument/2006/relationships/image" Target="../media/image85.png"/><Relationship Id="rId101" Type="http://schemas.openxmlformats.org/officeDocument/2006/relationships/image" Target="../media/image86.png"/><Relationship Id="rId122" Type="http://schemas.openxmlformats.org/officeDocument/2006/relationships/customXml" Target="../ink/ink80.xml"/><Relationship Id="rId143" Type="http://schemas.openxmlformats.org/officeDocument/2006/relationships/image" Target="../media/image107.png"/><Relationship Id="rId148" Type="http://schemas.openxmlformats.org/officeDocument/2006/relationships/customXml" Target="../ink/ink93.xml"/><Relationship Id="rId4" Type="http://schemas.openxmlformats.org/officeDocument/2006/relationships/customXml" Target="../ink/ink21.xml"/><Relationship Id="rId9" Type="http://schemas.openxmlformats.org/officeDocument/2006/relationships/image" Target="../media/image40.png"/><Relationship Id="rId26" Type="http://schemas.openxmlformats.org/officeDocument/2006/relationships/customXml" Target="../ink/ink32.xml"/><Relationship Id="rId47" Type="http://schemas.openxmlformats.org/officeDocument/2006/relationships/image" Target="../media/image59.png"/><Relationship Id="rId68" Type="http://schemas.openxmlformats.org/officeDocument/2006/relationships/customXml" Target="../ink/ink53.xml"/><Relationship Id="rId89" Type="http://schemas.openxmlformats.org/officeDocument/2006/relationships/image" Target="../media/image80.png"/><Relationship Id="rId112" Type="http://schemas.openxmlformats.org/officeDocument/2006/relationships/customXml" Target="../ink/ink75.xml"/><Relationship Id="rId133" Type="http://schemas.openxmlformats.org/officeDocument/2006/relationships/image" Target="../media/image102.png"/><Relationship Id="rId154" Type="http://schemas.openxmlformats.org/officeDocument/2006/relationships/customXml" Target="../ink/ink96.xml"/><Relationship Id="rId16" Type="http://schemas.openxmlformats.org/officeDocument/2006/relationships/customXml" Target="../ink/ink27.xml"/><Relationship Id="rId37" Type="http://schemas.openxmlformats.org/officeDocument/2006/relationships/image" Target="../media/image54.png"/><Relationship Id="rId58" Type="http://schemas.openxmlformats.org/officeDocument/2006/relationships/customXml" Target="../ink/ink48.xml"/><Relationship Id="rId79" Type="http://schemas.openxmlformats.org/officeDocument/2006/relationships/image" Target="../media/image75.png"/><Relationship Id="rId102" Type="http://schemas.openxmlformats.org/officeDocument/2006/relationships/customXml" Target="../ink/ink70.xml"/><Relationship Id="rId123" Type="http://schemas.openxmlformats.org/officeDocument/2006/relationships/image" Target="../media/image97.png"/><Relationship Id="rId144" Type="http://schemas.openxmlformats.org/officeDocument/2006/relationships/customXml" Target="../ink/ink91.xml"/><Relationship Id="rId90" Type="http://schemas.openxmlformats.org/officeDocument/2006/relationships/customXml" Target="../ink/ink64.xml"/><Relationship Id="rId27" Type="http://schemas.openxmlformats.org/officeDocument/2006/relationships/image" Target="../media/image49.png"/><Relationship Id="rId48" Type="http://schemas.openxmlformats.org/officeDocument/2006/relationships/customXml" Target="../ink/ink43.xml"/><Relationship Id="rId69" Type="http://schemas.openxmlformats.org/officeDocument/2006/relationships/image" Target="../media/image70.png"/><Relationship Id="rId113" Type="http://schemas.openxmlformats.org/officeDocument/2006/relationships/image" Target="../media/image92.png"/><Relationship Id="rId134" Type="http://schemas.openxmlformats.org/officeDocument/2006/relationships/customXml" Target="../ink/ink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oprof.qc.ca/BV/pages/s1520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.xml"/><Relationship Id="rId18" Type="http://schemas.openxmlformats.org/officeDocument/2006/relationships/image" Target="../media/image121.png"/><Relationship Id="rId26" Type="http://schemas.openxmlformats.org/officeDocument/2006/relationships/image" Target="../media/image125.png"/><Relationship Id="rId39" Type="http://schemas.openxmlformats.org/officeDocument/2006/relationships/customXml" Target="../ink/ink115.xml"/><Relationship Id="rId21" Type="http://schemas.openxmlformats.org/officeDocument/2006/relationships/customXml" Target="../ink/ink106.xml"/><Relationship Id="rId34" Type="http://schemas.openxmlformats.org/officeDocument/2006/relationships/image" Target="../media/image129.png"/><Relationship Id="rId42" Type="http://schemas.openxmlformats.org/officeDocument/2006/relationships/image" Target="../media/image133.png"/><Relationship Id="rId47" Type="http://schemas.openxmlformats.org/officeDocument/2006/relationships/customXml" Target="../ink/ink119.xml"/><Relationship Id="rId50" Type="http://schemas.openxmlformats.org/officeDocument/2006/relationships/image" Target="../media/image137.png"/><Relationship Id="rId55" Type="http://schemas.openxmlformats.org/officeDocument/2006/relationships/customXml" Target="../ink/ink123.xml"/><Relationship Id="rId7" Type="http://schemas.openxmlformats.org/officeDocument/2006/relationships/image" Target="../media/image210.png"/><Relationship Id="rId2" Type="http://schemas.openxmlformats.org/officeDocument/2006/relationships/image" Target="../media/image18.jpeg"/><Relationship Id="rId16" Type="http://schemas.openxmlformats.org/officeDocument/2006/relationships/image" Target="../media/image120.png"/><Relationship Id="rId29" Type="http://schemas.openxmlformats.org/officeDocument/2006/relationships/customXml" Target="../ink/ink110.xml"/><Relationship Id="rId11" Type="http://schemas.openxmlformats.org/officeDocument/2006/relationships/customXml" Target="../ink/ink101.xml"/><Relationship Id="rId24" Type="http://schemas.openxmlformats.org/officeDocument/2006/relationships/image" Target="../media/image124.png"/><Relationship Id="rId32" Type="http://schemas.openxmlformats.org/officeDocument/2006/relationships/image" Target="../media/image128.png"/><Relationship Id="rId37" Type="http://schemas.openxmlformats.org/officeDocument/2006/relationships/customXml" Target="../ink/ink114.xml"/><Relationship Id="rId40" Type="http://schemas.openxmlformats.org/officeDocument/2006/relationships/image" Target="../media/image132.png"/><Relationship Id="rId45" Type="http://schemas.openxmlformats.org/officeDocument/2006/relationships/customXml" Target="../ink/ink118.xml"/><Relationship Id="rId53" Type="http://schemas.openxmlformats.org/officeDocument/2006/relationships/customXml" Target="../ink/ink122.xml"/><Relationship Id="rId58" Type="http://schemas.openxmlformats.org/officeDocument/2006/relationships/image" Target="../media/image141.png"/><Relationship Id="rId5" Type="http://schemas.openxmlformats.org/officeDocument/2006/relationships/image" Target="../media/image160.png"/><Relationship Id="rId61" Type="http://schemas.openxmlformats.org/officeDocument/2006/relationships/customXml" Target="../ink/ink126.xml"/><Relationship Id="rId19" Type="http://schemas.openxmlformats.org/officeDocument/2006/relationships/customXml" Target="../ink/ink105.xml"/><Relationship Id="rId14" Type="http://schemas.openxmlformats.org/officeDocument/2006/relationships/image" Target="../media/image119.png"/><Relationship Id="rId22" Type="http://schemas.openxmlformats.org/officeDocument/2006/relationships/image" Target="../media/image123.png"/><Relationship Id="rId27" Type="http://schemas.openxmlformats.org/officeDocument/2006/relationships/customXml" Target="../ink/ink109.xml"/><Relationship Id="rId30" Type="http://schemas.openxmlformats.org/officeDocument/2006/relationships/image" Target="../media/image127.png"/><Relationship Id="rId35" Type="http://schemas.openxmlformats.org/officeDocument/2006/relationships/customXml" Target="../ink/ink113.xml"/><Relationship Id="rId43" Type="http://schemas.openxmlformats.org/officeDocument/2006/relationships/customXml" Target="../ink/ink117.xml"/><Relationship Id="rId48" Type="http://schemas.openxmlformats.org/officeDocument/2006/relationships/image" Target="../media/image136.png"/><Relationship Id="rId56" Type="http://schemas.openxmlformats.org/officeDocument/2006/relationships/image" Target="../media/image140.png"/><Relationship Id="rId8" Type="http://schemas.openxmlformats.org/officeDocument/2006/relationships/image" Target="../media/image220.png"/><Relationship Id="rId51" Type="http://schemas.openxmlformats.org/officeDocument/2006/relationships/customXml" Target="../ink/ink121.xml"/><Relationship Id="rId3" Type="http://schemas.openxmlformats.org/officeDocument/2006/relationships/image" Target="../media/image16.png"/><Relationship Id="rId12" Type="http://schemas.openxmlformats.org/officeDocument/2006/relationships/image" Target="../media/image118.png"/><Relationship Id="rId17" Type="http://schemas.openxmlformats.org/officeDocument/2006/relationships/customXml" Target="../ink/ink104.xml"/><Relationship Id="rId25" Type="http://schemas.openxmlformats.org/officeDocument/2006/relationships/customXml" Target="../ink/ink108.xml"/><Relationship Id="rId33" Type="http://schemas.openxmlformats.org/officeDocument/2006/relationships/customXml" Target="../ink/ink112.xml"/><Relationship Id="rId38" Type="http://schemas.openxmlformats.org/officeDocument/2006/relationships/image" Target="../media/image131.png"/><Relationship Id="rId46" Type="http://schemas.openxmlformats.org/officeDocument/2006/relationships/image" Target="../media/image135.png"/><Relationship Id="rId59" Type="http://schemas.openxmlformats.org/officeDocument/2006/relationships/customXml" Target="../ink/ink125.xml"/><Relationship Id="rId20" Type="http://schemas.openxmlformats.org/officeDocument/2006/relationships/image" Target="../media/image122.png"/><Relationship Id="rId41" Type="http://schemas.openxmlformats.org/officeDocument/2006/relationships/customXml" Target="../ink/ink116.xml"/><Relationship Id="rId54" Type="http://schemas.openxmlformats.org/officeDocument/2006/relationships/image" Target="../media/image139.png"/><Relationship Id="rId6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28" Type="http://schemas.openxmlformats.org/officeDocument/2006/relationships/image" Target="../media/image126.png"/><Relationship Id="rId36" Type="http://schemas.openxmlformats.org/officeDocument/2006/relationships/image" Target="../media/image130.png"/><Relationship Id="rId49" Type="http://schemas.openxmlformats.org/officeDocument/2006/relationships/customXml" Target="../ink/ink120.xml"/><Relationship Id="rId57" Type="http://schemas.openxmlformats.org/officeDocument/2006/relationships/customXml" Target="../ink/ink124.xml"/><Relationship Id="rId10" Type="http://schemas.openxmlformats.org/officeDocument/2006/relationships/image" Target="../media/image117.png"/><Relationship Id="rId31" Type="http://schemas.openxmlformats.org/officeDocument/2006/relationships/customXml" Target="../ink/ink111.xml"/><Relationship Id="rId44" Type="http://schemas.openxmlformats.org/officeDocument/2006/relationships/image" Target="../media/image134.png"/><Relationship Id="rId52" Type="http://schemas.openxmlformats.org/officeDocument/2006/relationships/image" Target="../media/image138.png"/><Relationship Id="rId60" Type="http://schemas.openxmlformats.org/officeDocument/2006/relationships/image" Target="../media/image142.png"/><Relationship Id="rId4" Type="http://schemas.openxmlformats.org/officeDocument/2006/relationships/customXml" Target="../ink/ink99.xml"/><Relationship Id="rId9" Type="http://schemas.openxmlformats.org/officeDocument/2006/relationships/customXml" Target="../ink/ink1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oprof.qc.ca/BV/Pages/s1520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yc-valdedurance.ac-aix-marseille.fr/extra/methodo/opale/PRECISIONDUNEMESUREETCS/co/module_PRECISION%20D%20UNE%20MESURE%20ET%20CHIFFRES%20SIGNIFICATIFS_7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.bp.blogspot.com/-6qI5mvt5yoU/U5KE8S0ynGI/AAAAAAAAGz4/O5gc100OKCo/s1600/precision-exactitude.png" TargetMode="External"/><Relationship Id="rId4" Type="http://schemas.openxmlformats.org/officeDocument/2006/relationships/hyperlink" Target="https://media4.obspm.fr/AAS/pages_statistiques/precisexact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prof.qc.ca/bv/pages/os1521.aspx" TargetMode="External"/><Relationship Id="rId2" Type="http://schemas.openxmlformats.org/officeDocument/2006/relationships/hyperlink" Target="http://www.alloprof.qc.ca/BV/pages/p1049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loprof.qc.ca/bv/pages/s1521.aspx" TargetMode="External"/><Relationship Id="rId4" Type="http://schemas.openxmlformats.org/officeDocument/2006/relationships/hyperlink" Target="http://www.alloprof.qc.ca/BV/Pages/s1520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Les chiffres significatifs et l’incertitude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En laboratoire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456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2FBD0-0580-4647-AF4E-59D67337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Analogue                        vs                        Digital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934FF4-1FD5-47B2-96CB-B1DFFF5C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10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9B127F-5C16-47FA-9CBA-A87B962E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51808"/>
            <a:ext cx="4153113" cy="29592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0FEA09-4E6E-46C0-9676-2BD11149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301699"/>
            <a:ext cx="5188217" cy="19686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C83690D-D29F-4A69-93B8-93E24D76FA1F}"/>
              </a:ext>
            </a:extLst>
          </p:cNvPr>
          <p:cNvSpPr txBox="1"/>
          <p:nvPr/>
        </p:nvSpPr>
        <p:spPr>
          <a:xfrm>
            <a:off x="619018" y="4519868"/>
            <a:ext cx="5325817" cy="1705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Valeurs continues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Les valeurs changent continuellement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L’œil humain doit évaluer la mesure sur l’horloge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L’erreur humaine doit être incluse dans l’incertitude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8F92AA-8B37-4CCD-8466-049AA0565788}"/>
              </a:ext>
            </a:extLst>
          </p:cNvPr>
          <p:cNvSpPr txBox="1"/>
          <p:nvPr/>
        </p:nvSpPr>
        <p:spPr>
          <a:xfrm>
            <a:off x="6781800" y="3493703"/>
            <a:ext cx="4800600" cy="21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Valeurs discrètes (entières, définies,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Les valeurs changent par bons, par incréments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L’œil humain n’a pas à interpréter la mesure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Il n’y a pas d’erreur humaine incluse dans l’incertitude, seulement celle de l’appareil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C9D622-7818-4F0D-9DAA-9C924D862887}"/>
              </a:ext>
            </a:extLst>
          </p:cNvPr>
          <p:cNvSpPr txBox="1"/>
          <p:nvPr/>
        </p:nvSpPr>
        <p:spPr>
          <a:xfrm>
            <a:off x="2743200" y="6361487"/>
            <a:ext cx="721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https://www.youtube.com/watch?v=WxJKXGugfh8&amp;ab_channel=AddOhms</a:t>
            </a:r>
          </a:p>
        </p:txBody>
      </p:sp>
    </p:spTree>
    <p:extLst>
      <p:ext uri="{BB962C8B-B14F-4D97-AF65-F5344CB8AC3E}">
        <p14:creationId xmlns:p14="http://schemas.microsoft.com/office/powerpoint/2010/main" val="267481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270625-9E4F-438B-B2C4-F4CE4213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Analogue vs digital en électronique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4557CA-B480-4336-BA4B-4AD9E8E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11</a:t>
            </a:fld>
            <a:endParaRPr lang="fr-CA"/>
          </a:p>
        </p:txBody>
      </p:sp>
      <p:pic>
        <p:nvPicPr>
          <p:cNvPr id="8" name="Enregistrement d’écran 7">
            <a:hlinkClick r:id="" action="ppaction://media"/>
            <a:extLst>
              <a:ext uri="{FF2B5EF4-FFF2-40B4-BE49-F238E27FC236}">
                <a16:creationId xmlns:a16="http://schemas.microsoft.com/office/drawing/2014/main" id="{E252813F-EEE2-4F65-AD59-F0F7BF8588B4}"/>
              </a:ext>
            </a:extLst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1295400"/>
            <a:ext cx="8763000" cy="3875649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8AD156-95A8-4BE5-8A32-F4FA756D8073}"/>
              </a:ext>
            </a:extLst>
          </p:cNvPr>
          <p:cNvSpPr txBox="1"/>
          <p:nvPr/>
        </p:nvSpPr>
        <p:spPr>
          <a:xfrm>
            <a:off x="1710678" y="5342118"/>
            <a:ext cx="3495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Le signal électrique est continu. </a:t>
            </a:r>
          </a:p>
          <a:p>
            <a:r>
              <a:rPr lang="fr-CA" sz="2000" dirty="0"/>
              <a:t>Il ne s’arrête pas.</a:t>
            </a:r>
          </a:p>
        </p:txBody>
      </p:sp>
    </p:spTree>
    <p:extLst>
      <p:ext uri="{BB962C8B-B14F-4D97-AF65-F5344CB8AC3E}">
        <p14:creationId xmlns:p14="http://schemas.microsoft.com/office/powerpoint/2010/main" val="35457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270625-9E4F-438B-B2C4-F4CE4213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Analogue vs digital en électronique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4557CA-B480-4336-BA4B-4AD9E8E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12</a:t>
            </a:fld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8AD156-95A8-4BE5-8A32-F4FA756D8073}"/>
              </a:ext>
            </a:extLst>
          </p:cNvPr>
          <p:cNvSpPr txBox="1"/>
          <p:nvPr/>
        </p:nvSpPr>
        <p:spPr>
          <a:xfrm>
            <a:off x="1710678" y="5342118"/>
            <a:ext cx="412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Le signal électrique est discontinu. </a:t>
            </a:r>
          </a:p>
          <a:p>
            <a:r>
              <a:rPr lang="fr-CA" sz="2000" dirty="0"/>
              <a:t>Le niveau du signal est défini, par bons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AF9BC5-8322-40E9-A0BE-8060CA03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30" y="2133600"/>
            <a:ext cx="5693867" cy="16469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F49C79-EB33-451D-B5B5-F1FC4936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97" y="1809623"/>
            <a:ext cx="5158994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résumé</a:t>
            </a:r>
            <a:endParaRPr lang="en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13</a:t>
            </a:fld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Incertitude pour une mesure </a:t>
            </a:r>
            <a:r>
              <a:rPr lang="fr-CA" b="1" dirty="0"/>
              <a:t>analogue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La </a:t>
            </a:r>
            <a:r>
              <a:rPr lang="fr-CA" b="1" dirty="0"/>
              <a:t>moitié</a:t>
            </a:r>
            <a:r>
              <a:rPr lang="fr-CA" dirty="0"/>
              <a:t> de la plus petite mesure</a:t>
            </a:r>
          </a:p>
          <a:p>
            <a:pPr lvl="1"/>
            <a:endParaRPr lang="fr-CA" dirty="0"/>
          </a:p>
          <a:p>
            <a:r>
              <a:rPr lang="fr-CA" dirty="0"/>
              <a:t>Incertitude pour une mesure </a:t>
            </a:r>
            <a:r>
              <a:rPr lang="fr-CA" b="1" dirty="0"/>
              <a:t>digitale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Le </a:t>
            </a:r>
            <a:r>
              <a:rPr lang="fr-CA" b="1" dirty="0"/>
              <a:t>plus petit </a:t>
            </a:r>
            <a:r>
              <a:rPr lang="fr-CA" dirty="0"/>
              <a:t>chiffre</a:t>
            </a:r>
            <a:endParaRPr lang="en-CA" dirty="0"/>
          </a:p>
        </p:txBody>
      </p:sp>
      <p:pic>
        <p:nvPicPr>
          <p:cNvPr id="7" name="Enregistrement d’écran 6">
            <a:hlinkClick r:id="" action="ppaction://media"/>
            <a:extLst>
              <a:ext uri="{FF2B5EF4-FFF2-40B4-BE49-F238E27FC236}">
                <a16:creationId xmlns:a16="http://schemas.microsoft.com/office/drawing/2014/main" id="{B388761B-FD9F-42BC-B803-F053ABC185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24400" y="3595413"/>
            <a:ext cx="5715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14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9" b="27656"/>
          <a:stretch/>
        </p:blipFill>
        <p:spPr bwMode="auto">
          <a:xfrm>
            <a:off x="2276475" y="1295401"/>
            <a:ext cx="69342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1" y="5943600"/>
            <a:ext cx="376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3"/>
              </a:rPr>
              <a:t>http://www.wikihow.com/Use-a-Ruler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44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15</a:t>
            </a:fld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La </a:t>
            </a:r>
            <a:r>
              <a:rPr lang="en-CA" dirty="0" err="1"/>
              <a:t>règle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cm</a:t>
            </a:r>
          </a:p>
          <a:p>
            <a:r>
              <a:rPr lang="en-CA" dirty="0" err="1"/>
              <a:t>Échelle</a:t>
            </a:r>
            <a:r>
              <a:rPr lang="en-CA" dirty="0"/>
              <a:t> de </a:t>
            </a:r>
            <a:r>
              <a:rPr lang="en-CA" dirty="0" err="1"/>
              <a:t>mesure</a:t>
            </a:r>
            <a:r>
              <a:rPr lang="en-CA" dirty="0"/>
              <a:t> par bond de 0,1 cm</a:t>
            </a:r>
          </a:p>
          <a:p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1" t="28216" r="1816" b="42725"/>
          <a:stretch/>
        </p:blipFill>
        <p:spPr bwMode="auto">
          <a:xfrm>
            <a:off x="6597012" y="646418"/>
            <a:ext cx="15906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0D70648-4147-4EA7-85BA-63D870693F2F}"/>
                  </a:ext>
                </a:extLst>
              </p:cNvPr>
              <p:cNvSpPr txBox="1"/>
              <p:nvPr/>
            </p:nvSpPr>
            <p:spPr>
              <a:xfrm>
                <a:off x="1076325" y="2925895"/>
                <a:ext cx="3736151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A" sz="2400" b="0" i="0" smtClean="0">
                          <a:latin typeface="Cambria Math" panose="02040503050406030204" pitchFamily="18" charset="0"/>
                        </a:rPr>
                        <m:t>Incertitude</m:t>
                      </m:r>
                      <m:r>
                        <a:rPr lang="fr-CA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A" sz="2400" b="0" i="0" smtClean="0">
                          <a:latin typeface="Cambria Math" panose="02040503050406030204" pitchFamily="18" charset="0"/>
                        </a:rPr>
                        <m:t>absolue</m:t>
                      </m:r>
                      <m:r>
                        <a:rPr lang="fr-CA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𝑏𝑜𝑛𝑑</m:t>
                          </m:r>
                        </m:num>
                        <m:den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0D70648-4147-4EA7-85BA-63D870693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2925895"/>
                <a:ext cx="3736151" cy="6988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1DBA3F8-5FF6-452F-85E8-5D055F590D1F}"/>
                  </a:ext>
                </a:extLst>
              </p:cNvPr>
              <p:cNvSpPr txBox="1"/>
              <p:nvPr/>
            </p:nvSpPr>
            <p:spPr>
              <a:xfrm>
                <a:off x="1076325" y="4038600"/>
                <a:ext cx="488845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A" sz="2400" b="0" i="0" smtClean="0">
                          <a:latin typeface="Cambria Math" panose="02040503050406030204" pitchFamily="18" charset="0"/>
                        </a:rPr>
                        <m:t>Incertitude</m:t>
                      </m:r>
                      <m:r>
                        <a:rPr lang="fr-CA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A" sz="2400" b="0" i="0" smtClean="0">
                          <a:latin typeface="Cambria Math" panose="02040503050406030204" pitchFamily="18" charset="0"/>
                        </a:rPr>
                        <m:t>absolue</m:t>
                      </m:r>
                      <m:r>
                        <a:rPr lang="fr-CA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num>
                        <m:den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=0,05 </m:t>
                      </m:r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1DBA3F8-5FF6-452F-85E8-5D055F590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4038600"/>
                <a:ext cx="4888454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06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16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13,98 cm ± ∆0,05 cm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9" b="27656"/>
          <a:stretch/>
        </p:blipFill>
        <p:spPr bwMode="auto">
          <a:xfrm>
            <a:off x="2276475" y="1295401"/>
            <a:ext cx="69342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1" y="5943600"/>
            <a:ext cx="376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3"/>
              </a:rPr>
              <a:t>http://www.wikihow.com/Use-a-Ruler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617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Incertitudes absolues et relatives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17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</a:t>
            </a:r>
            <a:r>
              <a:rPr lang="fr-FR" b="1" dirty="0"/>
              <a:t>incertitude absolue</a:t>
            </a:r>
            <a:r>
              <a:rPr lang="fr-FR" dirty="0"/>
              <a:t> est l’erreur maximale que l’on peut effectuer en déterminant une mesure sur un appareil.</a:t>
            </a:r>
          </a:p>
          <a:p>
            <a:endParaRPr lang="fr-FR" dirty="0"/>
          </a:p>
          <a:p>
            <a:r>
              <a:rPr lang="fr-FR" dirty="0"/>
              <a:t>L'</a:t>
            </a:r>
            <a:r>
              <a:rPr lang="fr-FR" b="1" dirty="0"/>
              <a:t>incertitude relative</a:t>
            </a:r>
            <a:r>
              <a:rPr lang="fr-FR" dirty="0"/>
              <a:t> est le rapport entre l'incertitude absolue et la mesure. Ce rapport est exprimé en pourcentage.</a:t>
            </a:r>
          </a:p>
          <a:p>
            <a:pPr lvl="1"/>
            <a:r>
              <a:rPr lang="fr-FR" u="sng" dirty="0"/>
              <a:t>On ne verra pas d’incertitudes relatives en chimie à la première étape</a:t>
            </a:r>
          </a:p>
          <a:p>
            <a:endParaRPr lang="fr-FR" dirty="0"/>
          </a:p>
          <a:p>
            <a:endParaRPr lang="fr-FR" dirty="0"/>
          </a:p>
          <a:p>
            <a:r>
              <a:rPr lang="fr-CA" dirty="0">
                <a:hlinkClick r:id="rId2"/>
              </a:rPr>
              <a:t>http://www.alloprof.qc.ca/bv/pages/s1521.aspx</a:t>
            </a:r>
            <a:r>
              <a:rPr lang="fr-CA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24" y="4648200"/>
            <a:ext cx="567094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16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F8186-55C5-4D91-BB52-C215B457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Mesurer un cheveu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F10458-5F81-4891-9538-52867B30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18</a:t>
            </a:fld>
            <a:endParaRPr lang="fr-CA"/>
          </a:p>
        </p:txBody>
      </p:sp>
      <p:pic>
        <p:nvPicPr>
          <p:cNvPr id="1028" name="Picture 4" descr="Pourquoi l'Etat n'impose pas en Corse la mesure des particules les plus  cancérigènes? - Association Aria linda">
            <a:extLst>
              <a:ext uri="{FF2B5EF4-FFF2-40B4-BE49-F238E27FC236}">
                <a16:creationId xmlns:a16="http://schemas.microsoft.com/office/drawing/2014/main" id="{27827A63-93CE-407F-8E6B-4CCCDA77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81" y="322263"/>
            <a:ext cx="4469077" cy="21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e règle en Pstricks - Mathématiques - Pédagogie - Académie de Poitiers">
            <a:extLst>
              <a:ext uri="{FF2B5EF4-FFF2-40B4-BE49-F238E27FC236}">
                <a16:creationId xmlns:a16="http://schemas.microsoft.com/office/drawing/2014/main" id="{A1A43FCC-17C4-46E2-93AF-E4B4CD87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5" y="1785937"/>
            <a:ext cx="6315806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B6F8C0E-C7E7-4B63-995E-3AB8A09EDCCB}"/>
                  </a:ext>
                </a:extLst>
              </p14:cNvPr>
              <p14:cNvContentPartPr/>
              <p14:nvPr/>
            </p14:nvContentPartPr>
            <p14:xfrm>
              <a:off x="13161094" y="2927682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B6F8C0E-C7E7-4B63-995E-3AB8A09EDC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56774" y="292336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8C4F28C7-F41B-4951-8FBF-C53A2E411E81}"/>
                  </a:ext>
                </a:extLst>
              </p14:cNvPr>
              <p14:cNvContentPartPr/>
              <p14:nvPr/>
            </p14:nvContentPartPr>
            <p14:xfrm>
              <a:off x="1451014" y="1309482"/>
              <a:ext cx="122760" cy="14796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8C4F28C7-F41B-4951-8FBF-C53A2E411E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6694" y="1305162"/>
                <a:ext cx="131400" cy="14882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2D1812C6-8D8D-4FBC-AA1F-67259ABB5643}"/>
              </a:ext>
            </a:extLst>
          </p:cNvPr>
          <p:cNvSpPr txBox="1"/>
          <p:nvPr/>
        </p:nvSpPr>
        <p:spPr>
          <a:xfrm>
            <a:off x="2794660" y="3657600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Règle en cm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9DAC34-A2A8-4AFA-A389-53F1991F6F2E}"/>
              </a:ext>
            </a:extLst>
          </p:cNvPr>
          <p:cNvSpPr txBox="1"/>
          <p:nvPr/>
        </p:nvSpPr>
        <p:spPr>
          <a:xfrm>
            <a:off x="685800" y="4621487"/>
            <a:ext cx="3640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Mesure: 0,1 mm</a:t>
            </a:r>
          </a:p>
          <a:p>
            <a:r>
              <a:rPr lang="fr-CA" sz="2400" dirty="0"/>
              <a:t>Incertitude absolue: 0,5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28155FF-54C8-44D4-BF1A-AB7B0DD6F932}"/>
                  </a:ext>
                </a:extLst>
              </p:cNvPr>
              <p:cNvSpPr txBox="1"/>
              <p:nvPr/>
            </p:nvSpPr>
            <p:spPr>
              <a:xfrm>
                <a:off x="5486400" y="3875425"/>
                <a:ext cx="6627455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A" sz="2400" b="0" i="0" smtClean="0">
                          <a:latin typeface="Cambria Math" panose="02040503050406030204" pitchFamily="18" charset="0"/>
                        </a:rPr>
                        <m:t>Incertitude</m:t>
                      </m:r>
                      <m:r>
                        <a:rPr lang="fr-CA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A" sz="2400" b="0" i="0" smtClean="0">
                          <a:latin typeface="Cambria Math" panose="02040503050406030204" pitchFamily="18" charset="0"/>
                        </a:rPr>
                        <m:t>relative</m:t>
                      </m:r>
                      <m:r>
                        <a:rPr lang="fr-CA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𝐼𝑛𝑐𝑒𝑟𝑡𝑖𝑡𝑢𝑑𝑒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𝑎𝑏𝑠𝑜𝑙𝑢𝑒</m:t>
                          </m:r>
                        </m:num>
                        <m:den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𝑀𝑒𝑠𝑢𝑟𝑒</m:t>
                          </m:r>
                        </m:den>
                      </m:f>
                      <m:r>
                        <a:rPr lang="fr-CA" sz="2400" i="0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28155FF-54C8-44D4-BF1A-AB7B0DD6F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75425"/>
                <a:ext cx="6627455" cy="7014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D7CC909-9EE0-47B3-9DED-B714D73A8B38}"/>
                  </a:ext>
                </a:extLst>
              </p:cNvPr>
              <p:cNvSpPr txBox="1"/>
              <p:nvPr/>
            </p:nvSpPr>
            <p:spPr>
              <a:xfrm>
                <a:off x="6118261" y="4871112"/>
                <a:ext cx="5136021" cy="557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sz="2400" b="0" i="0" smtClean="0">
                        <a:latin typeface="Cambria Math" panose="02040503050406030204" pitchFamily="18" charset="0"/>
                      </a:rPr>
                      <m:t>Incertitude</m:t>
                    </m:r>
                    <m:r>
                      <a:rPr lang="fr-CA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A" sz="2400" b="0" i="0" smtClean="0">
                        <a:latin typeface="Cambria Math" panose="02040503050406030204" pitchFamily="18" charset="0"/>
                      </a:rPr>
                      <m:t>relative</m:t>
                    </m:r>
                    <m:r>
                      <a:rPr lang="fr-CA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den>
                    </m:f>
                    <m:r>
                      <a:rPr lang="fr-CA" sz="2400" i="0">
                        <a:latin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fr-CA" sz="2400" dirty="0"/>
                  <a:t> = 500%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D7CC909-9EE0-47B3-9DED-B714D73A8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261" y="4871112"/>
                <a:ext cx="5136021" cy="557845"/>
              </a:xfrm>
              <a:prstGeom prst="rect">
                <a:avLst/>
              </a:prstGeom>
              <a:blipFill>
                <a:blip r:embed="rId9"/>
                <a:stretch>
                  <a:fillRect t="-2174" r="-2732" b="-1304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CBD4B8FB-C677-4A91-BC8A-F6333AC889BE}"/>
              </a:ext>
            </a:extLst>
          </p:cNvPr>
          <p:cNvSpPr txBox="1"/>
          <p:nvPr/>
        </p:nvSpPr>
        <p:spPr>
          <a:xfrm>
            <a:off x="2667000" y="5901120"/>
            <a:ext cx="7924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L’incertitude est 5 fois plus grande que le diamètre du cheveu!</a:t>
            </a:r>
          </a:p>
          <a:p>
            <a:r>
              <a:rPr lang="fr-CA" sz="2400" dirty="0"/>
              <a:t>Cette méthode de mesure n’est pas très fiable.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A82D35A-E9A9-4464-A1B9-EDB56CB94F98}"/>
              </a:ext>
            </a:extLst>
          </p:cNvPr>
          <p:cNvGrpSpPr/>
          <p:nvPr/>
        </p:nvGrpSpPr>
        <p:grpSpPr>
          <a:xfrm>
            <a:off x="4307922" y="156042"/>
            <a:ext cx="2802600" cy="1801440"/>
            <a:chOff x="4307922" y="156042"/>
            <a:chExt cx="2802600" cy="18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B70F4DC2-FC8C-4CE7-935D-79EA6400D068}"/>
                    </a:ext>
                  </a:extLst>
                </p14:cNvPr>
                <p14:cNvContentPartPr/>
                <p14:nvPr/>
              </p14:nvContentPartPr>
              <p14:xfrm>
                <a:off x="4711842" y="1695042"/>
                <a:ext cx="192960" cy="26244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B70F4DC2-FC8C-4CE7-935D-79EA6400D0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03202" y="1686402"/>
                  <a:ext cx="210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C96CB3BD-A6C3-474D-B5C7-A7BC68F95E99}"/>
                    </a:ext>
                  </a:extLst>
                </p14:cNvPr>
                <p14:cNvContentPartPr/>
                <p14:nvPr/>
              </p14:nvContentPartPr>
              <p14:xfrm>
                <a:off x="4769442" y="1710882"/>
                <a:ext cx="100800" cy="22500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C96CB3BD-A6C3-474D-B5C7-A7BC68F95E9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60442" y="1702242"/>
                  <a:ext cx="118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33662CFE-2000-4D83-825D-0824F5F33922}"/>
                    </a:ext>
                  </a:extLst>
                </p14:cNvPr>
                <p14:cNvContentPartPr/>
                <p14:nvPr/>
              </p14:nvContentPartPr>
              <p14:xfrm>
                <a:off x="4307922" y="837522"/>
                <a:ext cx="892800" cy="57600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33662CFE-2000-4D83-825D-0824F5F339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99282" y="828882"/>
                  <a:ext cx="91044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6C18F19F-99F6-40BB-A27A-643E7A7B2A87}"/>
                    </a:ext>
                  </a:extLst>
                </p14:cNvPr>
                <p14:cNvContentPartPr/>
                <p14:nvPr/>
              </p14:nvContentPartPr>
              <p14:xfrm>
                <a:off x="5370282" y="427122"/>
                <a:ext cx="133200" cy="34812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6C18F19F-99F6-40BB-A27A-643E7A7B2A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61642" y="418482"/>
                  <a:ext cx="150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66309F72-0F7C-41DF-AD8F-1FBEE77CD36F}"/>
                    </a:ext>
                  </a:extLst>
                </p14:cNvPr>
                <p14:cNvContentPartPr/>
                <p14:nvPr/>
              </p14:nvContentPartPr>
              <p14:xfrm>
                <a:off x="4967442" y="1334682"/>
                <a:ext cx="310320" cy="3693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66309F72-0F7C-41DF-AD8F-1FBEE77CD3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8802" y="1326042"/>
                  <a:ext cx="3279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687960EA-E287-4775-8BC8-6B75A4326E7F}"/>
                    </a:ext>
                  </a:extLst>
                </p14:cNvPr>
                <p14:cNvContentPartPr/>
                <p14:nvPr/>
              </p14:nvContentPartPr>
              <p14:xfrm>
                <a:off x="5298642" y="1054962"/>
                <a:ext cx="528120" cy="37620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687960EA-E287-4775-8BC8-6B75A4326E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89642" y="1045962"/>
                  <a:ext cx="5457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81EB0F46-E65C-4F01-A822-5F9935759684}"/>
                    </a:ext>
                  </a:extLst>
                </p14:cNvPr>
                <p14:cNvContentPartPr/>
                <p14:nvPr/>
              </p14:nvContentPartPr>
              <p14:xfrm>
                <a:off x="5666202" y="760842"/>
                <a:ext cx="145800" cy="20700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81EB0F46-E65C-4F01-A822-5F99357596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57202" y="752202"/>
                  <a:ext cx="163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427FB0B8-A6B7-4389-8166-0DCE1D68D6FF}"/>
                    </a:ext>
                  </a:extLst>
                </p14:cNvPr>
                <p14:cNvContentPartPr/>
                <p14:nvPr/>
              </p14:nvContentPartPr>
              <p14:xfrm>
                <a:off x="5668002" y="844362"/>
                <a:ext cx="378000" cy="12276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427FB0B8-A6B7-4389-8166-0DCE1D68D6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59002" y="835722"/>
                  <a:ext cx="395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AD95D772-3417-4111-944D-5BC1D82A51D0}"/>
                    </a:ext>
                  </a:extLst>
                </p14:cNvPr>
                <p14:cNvContentPartPr/>
                <p14:nvPr/>
              </p14:nvContentPartPr>
              <p14:xfrm>
                <a:off x="5839722" y="336762"/>
                <a:ext cx="212400" cy="27972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AD95D772-3417-4111-944D-5BC1D82A51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31082" y="327762"/>
                  <a:ext cx="230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24407650-0605-4FA8-9902-8E551C4E2515}"/>
                    </a:ext>
                  </a:extLst>
                </p14:cNvPr>
                <p14:cNvContentPartPr/>
                <p14:nvPr/>
              </p14:nvContentPartPr>
              <p14:xfrm>
                <a:off x="5995602" y="570402"/>
                <a:ext cx="248040" cy="17172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24407650-0605-4FA8-9902-8E551C4E251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86602" y="561402"/>
                  <a:ext cx="265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5EC9E2E1-5763-4CD5-B015-54B6822C30A5}"/>
                    </a:ext>
                  </a:extLst>
                </p14:cNvPr>
                <p14:cNvContentPartPr/>
                <p14:nvPr/>
              </p14:nvContentPartPr>
              <p14:xfrm>
                <a:off x="6192882" y="156042"/>
                <a:ext cx="917640" cy="54504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5EC9E2E1-5763-4CD5-B015-54B6822C30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84242" y="147402"/>
                  <a:ext cx="9352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E508F19A-34E5-402A-A028-CC50500ADF67}"/>
                    </a:ext>
                  </a:extLst>
                </p14:cNvPr>
                <p14:cNvContentPartPr/>
                <p14:nvPr/>
              </p14:nvContentPartPr>
              <p14:xfrm>
                <a:off x="4993002" y="1083402"/>
                <a:ext cx="27360" cy="446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E508F19A-34E5-402A-A028-CC50500ADF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84362" y="1074402"/>
                  <a:ext cx="45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B1CD6701-4A63-4662-8AD9-C99F264D1302}"/>
                    </a:ext>
                  </a:extLst>
                </p14:cNvPr>
                <p14:cNvContentPartPr/>
                <p14:nvPr/>
              </p14:nvContentPartPr>
              <p14:xfrm>
                <a:off x="5751882" y="1382922"/>
                <a:ext cx="282960" cy="2721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B1CD6701-4A63-4662-8AD9-C99F264D13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43242" y="1373922"/>
                  <a:ext cx="300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69ED32CA-05C7-4432-BFD4-8F1212A3BA4A}"/>
                    </a:ext>
                  </a:extLst>
                </p14:cNvPr>
                <p14:cNvContentPartPr/>
                <p14:nvPr/>
              </p14:nvContentPartPr>
              <p14:xfrm>
                <a:off x="6206922" y="1464642"/>
                <a:ext cx="45360" cy="1681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69ED32CA-05C7-4432-BFD4-8F1212A3BA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8282" y="1456002"/>
                  <a:ext cx="63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5A78B304-45F1-4C61-8B28-1622380595C3}"/>
                    </a:ext>
                  </a:extLst>
                </p14:cNvPr>
                <p14:cNvContentPartPr/>
                <p14:nvPr/>
              </p14:nvContentPartPr>
              <p14:xfrm>
                <a:off x="6324642" y="1114722"/>
                <a:ext cx="68760" cy="7632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5A78B304-45F1-4C61-8B28-1622380595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15642" y="1106082"/>
                  <a:ext cx="86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21A78015-BC29-404E-813A-687B26F48AD5}"/>
                    </a:ext>
                  </a:extLst>
                </p14:cNvPr>
                <p14:cNvContentPartPr/>
                <p14:nvPr/>
              </p14:nvContentPartPr>
              <p14:xfrm>
                <a:off x="6271362" y="1048842"/>
                <a:ext cx="322200" cy="40680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21A78015-BC29-404E-813A-687B26F48A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62362" y="1040202"/>
                  <a:ext cx="339840" cy="42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D5808E02-A7D9-4EE5-8089-1E628E56B13A}"/>
                  </a:ext>
                </a:extLst>
              </p14:cNvPr>
              <p14:cNvContentPartPr/>
              <p14:nvPr/>
            </p14:nvContentPartPr>
            <p14:xfrm>
              <a:off x="2855682" y="4666122"/>
              <a:ext cx="1926000" cy="124200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D5808E02-A7D9-4EE5-8089-1E628E56B13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47042" y="4657482"/>
                <a:ext cx="1943640" cy="12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227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BB46C-E8C3-4321-86CB-A3A5AEDC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995C9A-E457-40EC-A812-9B0E179C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19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0C4E89-F918-473C-A5FB-6EF8D924EA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15EFD696-B701-49EF-8933-17458FA56C5D}"/>
                  </a:ext>
                </a:extLst>
              </p14:cNvPr>
              <p14:cNvContentPartPr/>
              <p14:nvPr/>
            </p14:nvContentPartPr>
            <p14:xfrm>
              <a:off x="5578722" y="3134322"/>
              <a:ext cx="1487160" cy="46080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15EFD696-B701-49EF-8933-17458FA56C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9722" y="3125322"/>
                <a:ext cx="150480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46A98A42-6478-433A-A3A7-8A1A254DA24E}"/>
                  </a:ext>
                </a:extLst>
              </p14:cNvPr>
              <p14:cNvContentPartPr/>
              <p14:nvPr/>
            </p14:nvContentPartPr>
            <p14:xfrm>
              <a:off x="7395282" y="3210642"/>
              <a:ext cx="341640" cy="34992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46A98A42-6478-433A-A3A7-8A1A254DA2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6282" y="3202002"/>
                <a:ext cx="3592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31D6461A-B90E-49DF-8D98-61F62A3CE822}"/>
                  </a:ext>
                </a:extLst>
              </p14:cNvPr>
              <p14:cNvContentPartPr/>
              <p14:nvPr/>
            </p14:nvContentPartPr>
            <p14:xfrm>
              <a:off x="7633242" y="3532122"/>
              <a:ext cx="216360" cy="22392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31D6461A-B90E-49DF-8D98-61F62A3CE8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4602" y="3523482"/>
                <a:ext cx="2340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77220F6F-3304-445F-BCAE-C99DF8ED1DF4}"/>
                  </a:ext>
                </a:extLst>
              </p14:cNvPr>
              <p14:cNvContentPartPr/>
              <p14:nvPr/>
            </p14:nvContentPartPr>
            <p14:xfrm>
              <a:off x="8039682" y="3225402"/>
              <a:ext cx="66960" cy="33264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77220F6F-3304-445F-BCAE-C99DF8ED1D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30682" y="3216402"/>
                <a:ext cx="846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58746BC7-4CAF-4155-8F98-C99BA8D51E3E}"/>
                  </a:ext>
                </a:extLst>
              </p14:cNvPr>
              <p14:cNvContentPartPr/>
              <p14:nvPr/>
            </p14:nvContentPartPr>
            <p14:xfrm>
              <a:off x="8456922" y="3160242"/>
              <a:ext cx="178200" cy="14436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58746BC7-4CAF-4155-8F98-C99BA8D51E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48282" y="3151602"/>
                <a:ext cx="195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9A39C9E8-441E-4CBC-A8C1-16CB08FA65D6}"/>
                  </a:ext>
                </a:extLst>
              </p14:cNvPr>
              <p14:cNvContentPartPr/>
              <p14:nvPr/>
            </p14:nvContentPartPr>
            <p14:xfrm>
              <a:off x="8722962" y="3185442"/>
              <a:ext cx="579960" cy="38268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9A39C9E8-441E-4CBC-A8C1-16CB08FA65D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4322" y="3176442"/>
                <a:ext cx="59760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e 42">
            <a:extLst>
              <a:ext uri="{FF2B5EF4-FFF2-40B4-BE49-F238E27FC236}">
                <a16:creationId xmlns:a16="http://schemas.microsoft.com/office/drawing/2014/main" id="{EA329316-D456-4DC6-9152-0986900705F1}"/>
              </a:ext>
            </a:extLst>
          </p:cNvPr>
          <p:cNvGrpSpPr/>
          <p:nvPr/>
        </p:nvGrpSpPr>
        <p:grpSpPr>
          <a:xfrm>
            <a:off x="5192082" y="3951522"/>
            <a:ext cx="5127120" cy="842040"/>
            <a:chOff x="5192082" y="3951522"/>
            <a:chExt cx="5127120" cy="84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C1D7ACE6-2448-42FC-BDD0-1B1CD912C619}"/>
                    </a:ext>
                  </a:extLst>
                </p14:cNvPr>
                <p14:cNvContentPartPr/>
                <p14:nvPr/>
              </p14:nvContentPartPr>
              <p14:xfrm>
                <a:off x="5192082" y="4423482"/>
                <a:ext cx="2246040" cy="37008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C1D7ACE6-2448-42FC-BDD0-1B1CD912C6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83442" y="4414482"/>
                  <a:ext cx="2263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CB35CA16-B9BA-4085-8F0D-F39D36010F2D}"/>
                    </a:ext>
                  </a:extLst>
                </p14:cNvPr>
                <p14:cNvContentPartPr/>
                <p14:nvPr/>
              </p14:nvContentPartPr>
              <p14:xfrm>
                <a:off x="7505802" y="4142682"/>
                <a:ext cx="92160" cy="51948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CB35CA16-B9BA-4085-8F0D-F39D36010F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96802" y="4133682"/>
                  <a:ext cx="1098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AB1B3595-09F9-48FD-BDC1-C8B881E3B5BE}"/>
                    </a:ext>
                  </a:extLst>
                </p14:cNvPr>
                <p14:cNvContentPartPr/>
                <p14:nvPr/>
              </p14:nvContentPartPr>
              <p14:xfrm>
                <a:off x="7457202" y="4399722"/>
                <a:ext cx="453600" cy="21636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AB1B3595-09F9-48FD-BDC1-C8B881E3B5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48562" y="4391082"/>
                  <a:ext cx="471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C0812FC5-9A9F-479C-B517-A9B6388DEDB8}"/>
                    </a:ext>
                  </a:extLst>
                </p14:cNvPr>
                <p14:cNvContentPartPr/>
                <p14:nvPr/>
              </p14:nvContentPartPr>
              <p14:xfrm>
                <a:off x="7894602" y="3972042"/>
                <a:ext cx="377280" cy="79380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C0812FC5-9A9F-479C-B517-A9B6388DED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85602" y="3963042"/>
                  <a:ext cx="39492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F1B5A4BC-F76D-402C-8EDA-C20CCE2A4F1C}"/>
                    </a:ext>
                  </a:extLst>
                </p14:cNvPr>
                <p14:cNvContentPartPr/>
                <p14:nvPr/>
              </p14:nvContentPartPr>
              <p14:xfrm>
                <a:off x="8043642" y="3951522"/>
                <a:ext cx="2275560" cy="64872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F1B5A4BC-F76D-402C-8EDA-C20CCE2A4F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34642" y="3942882"/>
                  <a:ext cx="229320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CF2F7AA7-B658-47E5-BB57-26051CF8D744}"/>
                    </a:ext>
                  </a:extLst>
                </p14:cNvPr>
                <p14:cNvContentPartPr/>
                <p14:nvPr/>
              </p14:nvContentPartPr>
              <p14:xfrm>
                <a:off x="5768082" y="4246002"/>
                <a:ext cx="4320" cy="504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CF2F7AA7-B658-47E5-BB57-26051CF8D7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59082" y="4237002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143C0E57-7E70-43A5-A4A8-6B1E9E2E7E75}"/>
              </a:ext>
            </a:extLst>
          </p:cNvPr>
          <p:cNvGrpSpPr/>
          <p:nvPr/>
        </p:nvGrpSpPr>
        <p:grpSpPr>
          <a:xfrm>
            <a:off x="5678082" y="4974642"/>
            <a:ext cx="6406920" cy="1003320"/>
            <a:chOff x="5678082" y="4974642"/>
            <a:chExt cx="6406920" cy="10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9E5FE591-CCC0-43BB-B909-E796BC4AB15A}"/>
                    </a:ext>
                  </a:extLst>
                </p14:cNvPr>
                <p14:cNvContentPartPr/>
                <p14:nvPr/>
              </p14:nvContentPartPr>
              <p14:xfrm>
                <a:off x="5984082" y="5054202"/>
                <a:ext cx="33120" cy="27144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9E5FE591-CCC0-43BB-B909-E796BC4AB1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75442" y="5045202"/>
                  <a:ext cx="50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E19C7A6E-9D1B-4F2B-9F05-591C600BD2B7}"/>
                    </a:ext>
                  </a:extLst>
                </p14:cNvPr>
                <p14:cNvContentPartPr/>
                <p14:nvPr/>
              </p14:nvContentPartPr>
              <p14:xfrm>
                <a:off x="5698242" y="5402322"/>
                <a:ext cx="573120" cy="11304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E19C7A6E-9D1B-4F2B-9F05-591C600BD2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89242" y="5393322"/>
                  <a:ext cx="590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523AD057-A802-4A16-923F-F05F38E9861C}"/>
                    </a:ext>
                  </a:extLst>
                </p14:cNvPr>
                <p14:cNvContentPartPr/>
                <p14:nvPr/>
              </p14:nvContentPartPr>
              <p14:xfrm>
                <a:off x="5678082" y="5597082"/>
                <a:ext cx="476280" cy="38088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523AD057-A802-4A16-923F-F05F38E986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9442" y="5588082"/>
                  <a:ext cx="4939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4A24728D-6EC9-4F4A-8117-6E00AA1BC078}"/>
                    </a:ext>
                  </a:extLst>
                </p14:cNvPr>
                <p14:cNvContentPartPr/>
                <p14:nvPr/>
              </p14:nvContentPartPr>
              <p14:xfrm>
                <a:off x="6438762" y="5182002"/>
                <a:ext cx="1132560" cy="39888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4A24728D-6EC9-4F4A-8117-6E00AA1BC07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29762" y="5173002"/>
                  <a:ext cx="1150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4E688CA7-3E12-43A2-87A2-979E3DC46EA1}"/>
                    </a:ext>
                  </a:extLst>
                </p14:cNvPr>
                <p14:cNvContentPartPr/>
                <p14:nvPr/>
              </p14:nvContentPartPr>
              <p14:xfrm>
                <a:off x="6256602" y="5398722"/>
                <a:ext cx="150480" cy="11160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4E688CA7-3E12-43A2-87A2-979E3DC46E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47602" y="5390082"/>
                  <a:ext cx="168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A7F6BC9C-5353-4A33-8BA7-A7D8024A181C}"/>
                    </a:ext>
                  </a:extLst>
                </p14:cNvPr>
                <p14:cNvContentPartPr/>
                <p14:nvPr/>
              </p14:nvContentPartPr>
              <p14:xfrm>
                <a:off x="7842402" y="5320962"/>
                <a:ext cx="283320" cy="3960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A7F6BC9C-5353-4A33-8BA7-A7D8024A18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33762" y="5311962"/>
                  <a:ext cx="300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0B19AB39-B755-44C8-93AD-E50D8950C094}"/>
                    </a:ext>
                  </a:extLst>
                </p14:cNvPr>
                <p14:cNvContentPartPr/>
                <p14:nvPr/>
              </p14:nvContentPartPr>
              <p14:xfrm>
                <a:off x="7813962" y="5490162"/>
                <a:ext cx="205200" cy="5868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0B19AB39-B755-44C8-93AD-E50D8950C0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04962" y="5481162"/>
                  <a:ext cx="222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00FAE549-2A45-4639-B643-ADFDB8E0990A}"/>
                    </a:ext>
                  </a:extLst>
                </p14:cNvPr>
                <p14:cNvContentPartPr/>
                <p14:nvPr/>
              </p14:nvContentPartPr>
              <p14:xfrm>
                <a:off x="8426322" y="5109642"/>
                <a:ext cx="389160" cy="32148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00FAE549-2A45-4639-B643-ADFDB8E099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17322" y="5101002"/>
                  <a:ext cx="406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33353A8B-188C-4BA7-B2A9-7D17910C4F46}"/>
                    </a:ext>
                  </a:extLst>
                </p14:cNvPr>
                <p14:cNvContentPartPr/>
                <p14:nvPr/>
              </p14:nvContentPartPr>
              <p14:xfrm>
                <a:off x="8796402" y="5362722"/>
                <a:ext cx="144720" cy="12204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33353A8B-188C-4BA7-B2A9-7D17910C4F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87402" y="5353722"/>
                  <a:ext cx="162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9A46B3F1-A770-4C64-B88E-74E9333F3DA2}"/>
                    </a:ext>
                  </a:extLst>
                </p14:cNvPr>
                <p14:cNvContentPartPr/>
                <p14:nvPr/>
              </p14:nvContentPartPr>
              <p14:xfrm>
                <a:off x="9197802" y="5105682"/>
                <a:ext cx="32400" cy="26388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9A46B3F1-A770-4C64-B88E-74E9333F3D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89162" y="5097042"/>
                  <a:ext cx="50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DA3A9398-791C-4D57-ADE1-5BBB86954F17}"/>
                    </a:ext>
                  </a:extLst>
                </p14:cNvPr>
                <p14:cNvContentPartPr/>
                <p14:nvPr/>
              </p14:nvContentPartPr>
              <p14:xfrm>
                <a:off x="8501562" y="5469282"/>
                <a:ext cx="941760" cy="882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DA3A9398-791C-4D57-ADE1-5BBB86954F1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92562" y="5460642"/>
                  <a:ext cx="959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063886AB-CB79-47C8-8F7B-6BDFE751D878}"/>
                    </a:ext>
                  </a:extLst>
                </p14:cNvPr>
                <p14:cNvContentPartPr/>
                <p14:nvPr/>
              </p14:nvContentPartPr>
              <p14:xfrm>
                <a:off x="8802522" y="5627682"/>
                <a:ext cx="391680" cy="30744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063886AB-CB79-47C8-8F7B-6BDFE751D8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93882" y="5619042"/>
                  <a:ext cx="4093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B61FD678-B3FE-4A22-8B9D-C7211D116BB9}"/>
                    </a:ext>
                  </a:extLst>
                </p14:cNvPr>
                <p14:cNvContentPartPr/>
                <p14:nvPr/>
              </p14:nvContentPartPr>
              <p14:xfrm>
                <a:off x="9644922" y="5250402"/>
                <a:ext cx="267480" cy="4320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B61FD678-B3FE-4A22-8B9D-C7211D116BB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36282" y="5241762"/>
                  <a:ext cx="285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7CAA8632-C29A-4911-9508-BD31E0D6B34F}"/>
                    </a:ext>
                  </a:extLst>
                </p14:cNvPr>
                <p14:cNvContentPartPr/>
                <p14:nvPr/>
              </p14:nvContentPartPr>
              <p14:xfrm>
                <a:off x="9653202" y="5317002"/>
                <a:ext cx="223920" cy="7884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7CAA8632-C29A-4911-9508-BD31E0D6B3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44202" y="5308002"/>
                  <a:ext cx="241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822F172F-A40B-4886-B2D0-A4C0274723AC}"/>
                    </a:ext>
                  </a:extLst>
                </p14:cNvPr>
                <p14:cNvContentPartPr/>
                <p14:nvPr/>
              </p14:nvContentPartPr>
              <p14:xfrm>
                <a:off x="10220202" y="5009202"/>
                <a:ext cx="310680" cy="35964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822F172F-A40B-4886-B2D0-A4C0274723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11562" y="5000202"/>
                  <a:ext cx="328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EF08FE0C-740C-4CFC-AF22-0C06E653842C}"/>
                    </a:ext>
                  </a:extLst>
                </p14:cNvPr>
                <p14:cNvContentPartPr/>
                <p14:nvPr/>
              </p14:nvContentPartPr>
              <p14:xfrm>
                <a:off x="10495962" y="5338242"/>
                <a:ext cx="92520" cy="21312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EF08FE0C-740C-4CFC-AF22-0C06E65384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86962" y="5329602"/>
                  <a:ext cx="110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5A7C2CB4-F59D-4DC4-8B49-76ED8713B2FA}"/>
                    </a:ext>
                  </a:extLst>
                </p14:cNvPr>
                <p14:cNvContentPartPr/>
                <p14:nvPr/>
              </p14:nvContentPartPr>
              <p14:xfrm>
                <a:off x="10848762" y="5067162"/>
                <a:ext cx="263160" cy="27036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5A7C2CB4-F59D-4DC4-8B49-76ED8713B2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40122" y="5058162"/>
                  <a:ext cx="280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1991DC77-2110-4F95-9A3D-1861EF476F4B}"/>
                    </a:ext>
                  </a:extLst>
                </p14:cNvPr>
                <p14:cNvContentPartPr/>
                <p14:nvPr/>
              </p14:nvContentPartPr>
              <p14:xfrm>
                <a:off x="11339802" y="5014242"/>
                <a:ext cx="173520" cy="2520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1991DC77-2110-4F95-9A3D-1861EF476F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31162" y="5005242"/>
                  <a:ext cx="191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7078BE11-4050-4B93-B9A5-9040DBCAD2FF}"/>
                    </a:ext>
                  </a:extLst>
                </p14:cNvPr>
                <p14:cNvContentPartPr/>
                <p14:nvPr/>
              </p14:nvContentPartPr>
              <p14:xfrm>
                <a:off x="11193642" y="5014242"/>
                <a:ext cx="210240" cy="35352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7078BE11-4050-4B93-B9A5-9040DBCAD2F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85002" y="5005242"/>
                  <a:ext cx="2278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B1D0DB56-0C93-4B92-9F36-6452D4C240C7}"/>
                    </a:ext>
                  </a:extLst>
                </p14:cNvPr>
                <p14:cNvContentPartPr/>
                <p14:nvPr/>
              </p14:nvContentPartPr>
              <p14:xfrm>
                <a:off x="11589282" y="4974642"/>
                <a:ext cx="196920" cy="11952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B1D0DB56-0C93-4B92-9F36-6452D4C240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80642" y="4965642"/>
                  <a:ext cx="214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B5E4B522-8116-4BC8-A94E-3BC4EED510BB}"/>
                    </a:ext>
                  </a:extLst>
                </p14:cNvPr>
                <p14:cNvContentPartPr/>
                <p14:nvPr/>
              </p14:nvContentPartPr>
              <p14:xfrm>
                <a:off x="11746602" y="5043042"/>
                <a:ext cx="338400" cy="34092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B5E4B522-8116-4BC8-A94E-3BC4EED510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737602" y="5034042"/>
                  <a:ext cx="35604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6E6AF38F-0A58-4316-9958-8EB6A92877C8}"/>
              </a:ext>
            </a:extLst>
          </p:cNvPr>
          <p:cNvGrpSpPr/>
          <p:nvPr/>
        </p:nvGrpSpPr>
        <p:grpSpPr>
          <a:xfrm>
            <a:off x="2184642" y="1369242"/>
            <a:ext cx="3038400" cy="3947400"/>
            <a:chOff x="2184642" y="1369242"/>
            <a:chExt cx="3038400" cy="39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40D2D088-6E93-4D19-BBF8-7791451C2248}"/>
                    </a:ext>
                  </a:extLst>
                </p14:cNvPr>
                <p14:cNvContentPartPr/>
                <p14:nvPr/>
              </p14:nvContentPartPr>
              <p14:xfrm>
                <a:off x="2184642" y="1369242"/>
                <a:ext cx="1244520" cy="394740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40D2D088-6E93-4D19-BBF8-7791451C224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75642" y="1360242"/>
                  <a:ext cx="1262160" cy="39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2BE2197E-9006-4383-9A85-8F5582D6DC8D}"/>
                    </a:ext>
                  </a:extLst>
                </p14:cNvPr>
                <p14:cNvContentPartPr/>
                <p14:nvPr/>
              </p14:nvContentPartPr>
              <p14:xfrm>
                <a:off x="2907882" y="4116402"/>
                <a:ext cx="369720" cy="4572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2BE2197E-9006-4383-9A85-8F5582D6DC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99242" y="4107402"/>
                  <a:ext cx="387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A94D14A0-C548-48FF-837E-DAF92F3CE598}"/>
                    </a:ext>
                  </a:extLst>
                </p14:cNvPr>
                <p14:cNvContentPartPr/>
                <p14:nvPr/>
              </p14:nvContentPartPr>
              <p14:xfrm>
                <a:off x="2868282" y="3764322"/>
                <a:ext cx="371520" cy="1656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A94D14A0-C548-48FF-837E-DAF92F3CE5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9642" y="3755682"/>
                  <a:ext cx="389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AF600B20-5556-4A26-9594-E556EA6C9AF9}"/>
                    </a:ext>
                  </a:extLst>
                </p14:cNvPr>
                <p14:cNvContentPartPr/>
                <p14:nvPr/>
              </p14:nvContentPartPr>
              <p14:xfrm>
                <a:off x="2753082" y="3358962"/>
                <a:ext cx="398520" cy="11232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AF600B20-5556-4A26-9594-E556EA6C9A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44082" y="3349962"/>
                  <a:ext cx="416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F9812AE6-853C-4BBF-9A02-5E3A31BB535E}"/>
                    </a:ext>
                  </a:extLst>
                </p14:cNvPr>
                <p14:cNvContentPartPr/>
                <p14:nvPr/>
              </p14:nvContentPartPr>
              <p14:xfrm>
                <a:off x="2754882" y="2926602"/>
                <a:ext cx="258840" cy="16092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F9812AE6-853C-4BBF-9A02-5E3A31BB53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46242" y="2917602"/>
                  <a:ext cx="276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63D93835-0343-461D-902D-AC26F4250346}"/>
                    </a:ext>
                  </a:extLst>
                </p14:cNvPr>
                <p14:cNvContentPartPr/>
                <p14:nvPr/>
              </p14:nvContentPartPr>
              <p14:xfrm>
                <a:off x="2729322" y="2451762"/>
                <a:ext cx="373680" cy="21312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63D93835-0343-461D-902D-AC26F42503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20682" y="2442762"/>
                  <a:ext cx="391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719FB987-8B3F-4CCD-89D1-9947E78CD4FC}"/>
                    </a:ext>
                  </a:extLst>
                </p14:cNvPr>
                <p14:cNvContentPartPr/>
                <p14:nvPr/>
              </p14:nvContentPartPr>
              <p14:xfrm>
                <a:off x="3447882" y="3979602"/>
                <a:ext cx="47520" cy="2700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719FB987-8B3F-4CCD-89D1-9947E78CD4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39242" y="3970602"/>
                  <a:ext cx="65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7E951BEE-F636-41FC-95F8-306C808B16DC}"/>
                    </a:ext>
                  </a:extLst>
                </p14:cNvPr>
                <p14:cNvContentPartPr/>
                <p14:nvPr/>
              </p14:nvContentPartPr>
              <p14:xfrm>
                <a:off x="3554802" y="4231242"/>
                <a:ext cx="122040" cy="17352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7E951BEE-F636-41FC-95F8-306C808B16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45802" y="4222602"/>
                  <a:ext cx="139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9C0C221B-BB2B-4EAD-B3AF-5E053675C793}"/>
                    </a:ext>
                  </a:extLst>
                </p14:cNvPr>
                <p14:cNvContentPartPr/>
                <p14:nvPr/>
              </p14:nvContentPartPr>
              <p14:xfrm>
                <a:off x="3855402" y="4075362"/>
                <a:ext cx="34920" cy="25668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9C0C221B-BB2B-4EAD-B3AF-5E053675C7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46762" y="4066722"/>
                  <a:ext cx="52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5EB03CEF-49B2-415A-9295-45C7EB470BF0}"/>
                    </a:ext>
                  </a:extLst>
                </p14:cNvPr>
                <p14:cNvContentPartPr/>
                <p14:nvPr/>
              </p14:nvContentPartPr>
              <p14:xfrm>
                <a:off x="3935682" y="4018842"/>
                <a:ext cx="186840" cy="16704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5EB03CEF-49B2-415A-9295-45C7EB470B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27042" y="4010202"/>
                  <a:ext cx="204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8C890FF7-E2C8-4047-A9B4-D6907FAE55B1}"/>
                    </a:ext>
                  </a:extLst>
                </p14:cNvPr>
                <p14:cNvContentPartPr/>
                <p14:nvPr/>
              </p14:nvContentPartPr>
              <p14:xfrm>
                <a:off x="4219002" y="4075722"/>
                <a:ext cx="353520" cy="25812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8C890FF7-E2C8-4047-A9B4-D6907FAE55B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10002" y="4066722"/>
                  <a:ext cx="371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1A5BE60B-1957-4836-9954-D922A694E2DB}"/>
                    </a:ext>
                  </a:extLst>
                </p14:cNvPr>
                <p14:cNvContentPartPr/>
                <p14:nvPr/>
              </p14:nvContentPartPr>
              <p14:xfrm>
                <a:off x="3308202" y="3460482"/>
                <a:ext cx="75240" cy="24156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1A5BE60B-1957-4836-9954-D922A694E2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99202" y="3451482"/>
                  <a:ext cx="92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C2685D33-FFB6-49EC-8101-946367156400}"/>
                    </a:ext>
                  </a:extLst>
                </p14:cNvPr>
                <p14:cNvContentPartPr/>
                <p14:nvPr/>
              </p14:nvContentPartPr>
              <p14:xfrm>
                <a:off x="3506202" y="3696642"/>
                <a:ext cx="30600" cy="975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C2685D33-FFB6-49EC-8101-94636715640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97562" y="3688002"/>
                  <a:ext cx="48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FC9EA260-5950-405E-87BB-178DBE4643AE}"/>
                    </a:ext>
                  </a:extLst>
                </p14:cNvPr>
                <p14:cNvContentPartPr/>
                <p14:nvPr/>
              </p14:nvContentPartPr>
              <p14:xfrm>
                <a:off x="3572082" y="3455082"/>
                <a:ext cx="281160" cy="34848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FC9EA260-5950-405E-87BB-178DBE4643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63442" y="3446082"/>
                  <a:ext cx="2988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F72D0CE2-979A-4E0D-96AB-6DB03A8D242C}"/>
                    </a:ext>
                  </a:extLst>
                </p14:cNvPr>
                <p14:cNvContentPartPr/>
                <p14:nvPr/>
              </p14:nvContentPartPr>
              <p14:xfrm>
                <a:off x="3948282" y="3501162"/>
                <a:ext cx="169560" cy="15120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F72D0CE2-979A-4E0D-96AB-6DB03A8D242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39642" y="3492522"/>
                  <a:ext cx="187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2BB4C0B4-EED8-4593-8ABC-07A693A3C44D}"/>
                    </a:ext>
                  </a:extLst>
                </p14:cNvPr>
                <p14:cNvContentPartPr/>
                <p14:nvPr/>
              </p14:nvContentPartPr>
              <p14:xfrm>
                <a:off x="4256082" y="3511242"/>
                <a:ext cx="408240" cy="3160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2BB4C0B4-EED8-4593-8ABC-07A693A3C44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47442" y="3502602"/>
                  <a:ext cx="4258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29DD3B5F-A3DC-41F8-94B9-AB391D377D66}"/>
                    </a:ext>
                  </a:extLst>
                </p14:cNvPr>
                <p14:cNvContentPartPr/>
                <p14:nvPr/>
              </p14:nvContentPartPr>
              <p14:xfrm>
                <a:off x="3275082" y="3039282"/>
                <a:ext cx="39960" cy="34488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29DD3B5F-A3DC-41F8-94B9-AB391D377D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66442" y="3030282"/>
                  <a:ext cx="576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F0B5C3F2-2147-4373-9804-A413CB411F52}"/>
                    </a:ext>
                  </a:extLst>
                </p14:cNvPr>
                <p14:cNvContentPartPr/>
                <p14:nvPr/>
              </p14:nvContentPartPr>
              <p14:xfrm>
                <a:off x="3520602" y="3284442"/>
                <a:ext cx="32760" cy="12528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F0B5C3F2-2147-4373-9804-A413CB411F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11602" y="3275442"/>
                  <a:ext cx="50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DC606164-8441-4F15-9282-161E3465D78A}"/>
                    </a:ext>
                  </a:extLst>
                </p14:cNvPr>
                <p14:cNvContentPartPr/>
                <p14:nvPr/>
              </p14:nvContentPartPr>
              <p14:xfrm>
                <a:off x="3625722" y="3043242"/>
                <a:ext cx="276120" cy="30024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DC606164-8441-4F15-9282-161E3465D7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17082" y="3034602"/>
                  <a:ext cx="293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129DCDE4-D393-41BF-ACCE-271E4B1E21BF}"/>
                    </a:ext>
                  </a:extLst>
                </p14:cNvPr>
                <p14:cNvContentPartPr/>
                <p14:nvPr/>
              </p14:nvContentPartPr>
              <p14:xfrm>
                <a:off x="3977802" y="3087162"/>
                <a:ext cx="137520" cy="12456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129DCDE4-D393-41BF-ACCE-271E4B1E21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68802" y="3078162"/>
                  <a:ext cx="155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E5C0F843-656F-4E0F-88E2-A8448BF0E093}"/>
                    </a:ext>
                  </a:extLst>
                </p14:cNvPr>
                <p14:cNvContentPartPr/>
                <p14:nvPr/>
              </p14:nvContentPartPr>
              <p14:xfrm>
                <a:off x="4203162" y="3079602"/>
                <a:ext cx="327600" cy="2869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E5C0F843-656F-4E0F-88E2-A8448BF0E0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94522" y="3070602"/>
                  <a:ext cx="345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EC9FA46D-A9E8-47CA-9462-B28AE97F0E86}"/>
                    </a:ext>
                  </a:extLst>
                </p14:cNvPr>
                <p14:cNvContentPartPr/>
                <p14:nvPr/>
              </p14:nvContentPartPr>
              <p14:xfrm>
                <a:off x="4923882" y="3156642"/>
                <a:ext cx="299160" cy="61524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EC9FA46D-A9E8-47CA-9462-B28AE97F0E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15242" y="3147642"/>
                  <a:ext cx="31680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03E0FBB0-EC86-488A-B7F1-880E155A4DEB}"/>
                    </a:ext>
                  </a:extLst>
                </p14:cNvPr>
                <p14:cNvContentPartPr/>
                <p14:nvPr/>
              </p14:nvContentPartPr>
              <p14:xfrm>
                <a:off x="2315322" y="3411162"/>
                <a:ext cx="873360" cy="1809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03E0FBB0-EC86-488A-B7F1-880E155A4D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06322" y="3402522"/>
                  <a:ext cx="891000" cy="18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F7DB86BE-DEB3-43C9-A41C-CC0367B02318}"/>
              </a:ext>
            </a:extLst>
          </p:cNvPr>
          <p:cNvGrpSpPr/>
          <p:nvPr/>
        </p:nvGrpSpPr>
        <p:grpSpPr>
          <a:xfrm>
            <a:off x="5596362" y="1299402"/>
            <a:ext cx="1686240" cy="654840"/>
            <a:chOff x="5596362" y="1299402"/>
            <a:chExt cx="168624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319BD9BD-9856-4B6B-BAA4-B38257CA9B42}"/>
                    </a:ext>
                  </a:extLst>
                </p14:cNvPr>
                <p14:cNvContentPartPr/>
                <p14:nvPr/>
              </p14:nvContentPartPr>
              <p14:xfrm>
                <a:off x="6065082" y="1335402"/>
                <a:ext cx="28800" cy="61884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319BD9BD-9856-4B6B-BAA4-B38257CA9B4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56082" y="1326762"/>
                  <a:ext cx="4644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4F127D34-F4C8-47DE-BFDA-992596B0E6C2}"/>
                    </a:ext>
                  </a:extLst>
                </p14:cNvPr>
                <p14:cNvContentPartPr/>
                <p14:nvPr/>
              </p14:nvContentPartPr>
              <p14:xfrm>
                <a:off x="5596362" y="1328922"/>
                <a:ext cx="928080" cy="27324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4F127D34-F4C8-47DE-BFDA-992596B0E6C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87722" y="1319922"/>
                  <a:ext cx="945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49E0B55F-3AD9-4417-A00C-2E9D66D5C875}"/>
                    </a:ext>
                  </a:extLst>
                </p14:cNvPr>
                <p14:cNvContentPartPr/>
                <p14:nvPr/>
              </p14:nvContentPartPr>
              <p14:xfrm>
                <a:off x="6505002" y="1299402"/>
                <a:ext cx="251280" cy="19188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49E0B55F-3AD9-4417-A00C-2E9D66D5C8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96362" y="1290762"/>
                  <a:ext cx="268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753DBC87-42A9-45BB-9768-39599D78864B}"/>
                    </a:ext>
                  </a:extLst>
                </p14:cNvPr>
                <p14:cNvContentPartPr/>
                <p14:nvPr/>
              </p14:nvContentPartPr>
              <p14:xfrm>
                <a:off x="6917562" y="1559322"/>
                <a:ext cx="320760" cy="6768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753DBC87-42A9-45BB-9768-39599D7886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08562" y="1550682"/>
                  <a:ext cx="338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24A42396-CB8F-4FD7-8930-A261AD378AA8}"/>
                    </a:ext>
                  </a:extLst>
                </p14:cNvPr>
                <p14:cNvContentPartPr/>
                <p14:nvPr/>
              </p14:nvContentPartPr>
              <p14:xfrm>
                <a:off x="7016922" y="1746162"/>
                <a:ext cx="265680" cy="6012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24A42396-CB8F-4FD7-8930-A261AD378A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07922" y="1737162"/>
                  <a:ext cx="28332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006965B8-6E74-4FFE-A1D0-327B1D9A0457}"/>
                  </a:ext>
                </a:extLst>
              </p14:cNvPr>
              <p14:cNvContentPartPr/>
              <p14:nvPr/>
            </p14:nvContentPartPr>
            <p14:xfrm>
              <a:off x="7908282" y="1333602"/>
              <a:ext cx="39240" cy="36756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006965B8-6E74-4FFE-A1D0-327B1D9A045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99642" y="1324962"/>
                <a:ext cx="568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5" name="Encre 74">
                <a:extLst>
                  <a:ext uri="{FF2B5EF4-FFF2-40B4-BE49-F238E27FC236}">
                    <a16:creationId xmlns:a16="http://schemas.microsoft.com/office/drawing/2014/main" id="{BB1D304E-E4F1-45FE-9A06-6FDC5F44EE28}"/>
                  </a:ext>
                </a:extLst>
              </p14:cNvPr>
              <p14:cNvContentPartPr/>
              <p14:nvPr/>
            </p14:nvContentPartPr>
            <p14:xfrm>
              <a:off x="8023482" y="1736802"/>
              <a:ext cx="181800" cy="237960"/>
            </p14:xfrm>
          </p:contentPart>
        </mc:Choice>
        <mc:Fallback xmlns="">
          <p:pic>
            <p:nvPicPr>
              <p:cNvPr id="75" name="Encre 74">
                <a:extLst>
                  <a:ext uri="{FF2B5EF4-FFF2-40B4-BE49-F238E27FC236}">
                    <a16:creationId xmlns:a16="http://schemas.microsoft.com/office/drawing/2014/main" id="{BB1D304E-E4F1-45FE-9A06-6FDC5F44EE2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014482" y="1727802"/>
                <a:ext cx="1994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6" name="Encre 75">
                <a:extLst>
                  <a:ext uri="{FF2B5EF4-FFF2-40B4-BE49-F238E27FC236}">
                    <a16:creationId xmlns:a16="http://schemas.microsoft.com/office/drawing/2014/main" id="{6E77E359-8CED-4FB4-9B3B-D392FEAD56F0}"/>
                  </a:ext>
                </a:extLst>
              </p14:cNvPr>
              <p14:cNvContentPartPr/>
              <p14:nvPr/>
            </p14:nvContentPartPr>
            <p14:xfrm>
              <a:off x="8314722" y="1299042"/>
              <a:ext cx="329400" cy="448560"/>
            </p14:xfrm>
          </p:contentPart>
        </mc:Choice>
        <mc:Fallback xmlns="">
          <p:pic>
            <p:nvPicPr>
              <p:cNvPr id="76" name="Encre 75">
                <a:extLst>
                  <a:ext uri="{FF2B5EF4-FFF2-40B4-BE49-F238E27FC236}">
                    <a16:creationId xmlns:a16="http://schemas.microsoft.com/office/drawing/2014/main" id="{6E77E359-8CED-4FB4-9B3B-D392FEAD56F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06082" y="1290402"/>
                <a:ext cx="3470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Encre 76">
                <a:extLst>
                  <a:ext uri="{FF2B5EF4-FFF2-40B4-BE49-F238E27FC236}">
                    <a16:creationId xmlns:a16="http://schemas.microsoft.com/office/drawing/2014/main" id="{3633E771-CAAE-4ED9-AAF2-730803F98303}"/>
                  </a:ext>
                </a:extLst>
              </p14:cNvPr>
              <p14:cNvContentPartPr/>
              <p14:nvPr/>
            </p14:nvContentPartPr>
            <p14:xfrm>
              <a:off x="8689842" y="1269882"/>
              <a:ext cx="231840" cy="187920"/>
            </p14:xfrm>
          </p:contentPart>
        </mc:Choice>
        <mc:Fallback xmlns="">
          <p:pic>
            <p:nvPicPr>
              <p:cNvPr id="77" name="Encre 76">
                <a:extLst>
                  <a:ext uri="{FF2B5EF4-FFF2-40B4-BE49-F238E27FC236}">
                    <a16:creationId xmlns:a16="http://schemas.microsoft.com/office/drawing/2014/main" id="{3633E771-CAAE-4ED9-AAF2-730803F9830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680842" y="1261242"/>
                <a:ext cx="249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Encre 77">
                <a:extLst>
                  <a:ext uri="{FF2B5EF4-FFF2-40B4-BE49-F238E27FC236}">
                    <a16:creationId xmlns:a16="http://schemas.microsoft.com/office/drawing/2014/main" id="{33D2124D-07F2-4882-8165-A470D4AE1BE9}"/>
                  </a:ext>
                </a:extLst>
              </p14:cNvPr>
              <p14:cNvContentPartPr/>
              <p14:nvPr/>
            </p14:nvContentPartPr>
            <p14:xfrm>
              <a:off x="9034362" y="1321002"/>
              <a:ext cx="441360" cy="383040"/>
            </p14:xfrm>
          </p:contentPart>
        </mc:Choice>
        <mc:Fallback xmlns="">
          <p:pic>
            <p:nvPicPr>
              <p:cNvPr id="78" name="Encre 77">
                <a:extLst>
                  <a:ext uri="{FF2B5EF4-FFF2-40B4-BE49-F238E27FC236}">
                    <a16:creationId xmlns:a16="http://schemas.microsoft.com/office/drawing/2014/main" id="{33D2124D-07F2-4882-8165-A470D4AE1BE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025362" y="1312362"/>
                <a:ext cx="45900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e 91">
            <a:extLst>
              <a:ext uri="{FF2B5EF4-FFF2-40B4-BE49-F238E27FC236}">
                <a16:creationId xmlns:a16="http://schemas.microsoft.com/office/drawing/2014/main" id="{CB7F40A4-2FFA-4D8D-8947-FC268FADEDCF}"/>
              </a:ext>
            </a:extLst>
          </p:cNvPr>
          <p:cNvGrpSpPr/>
          <p:nvPr/>
        </p:nvGrpSpPr>
        <p:grpSpPr>
          <a:xfrm>
            <a:off x="9802242" y="1193562"/>
            <a:ext cx="2299680" cy="705960"/>
            <a:chOff x="9802242" y="1193562"/>
            <a:chExt cx="229968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C5A401D5-928E-4566-855E-9A1FE7854617}"/>
                    </a:ext>
                  </a:extLst>
                </p14:cNvPr>
                <p14:cNvContentPartPr/>
                <p14:nvPr/>
              </p14:nvContentPartPr>
              <p14:xfrm>
                <a:off x="9975402" y="1258002"/>
                <a:ext cx="4320" cy="108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C5A401D5-928E-4566-855E-9A1FE78546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66762" y="1249002"/>
                  <a:ext cx="21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817AFBC5-EE97-4AAB-BB03-D4EFDBBDF4CE}"/>
                    </a:ext>
                  </a:extLst>
                </p14:cNvPr>
                <p14:cNvContentPartPr/>
                <p14:nvPr/>
              </p14:nvContentPartPr>
              <p14:xfrm>
                <a:off x="9896202" y="1259802"/>
                <a:ext cx="82080" cy="22320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817AFBC5-EE97-4AAB-BB03-D4EFDBBDF4C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87562" y="1251162"/>
                  <a:ext cx="99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03926C72-EF49-4F13-B8AD-E71844ECDB90}"/>
                    </a:ext>
                  </a:extLst>
                </p14:cNvPr>
                <p14:cNvContentPartPr/>
                <p14:nvPr/>
              </p14:nvContentPartPr>
              <p14:xfrm>
                <a:off x="9809442" y="1343322"/>
                <a:ext cx="301320" cy="2916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03926C72-EF49-4F13-B8AD-E71844ECDB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00802" y="1334322"/>
                  <a:ext cx="318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76DCAF44-CAC5-4B60-8709-EA1DBC303ECF}"/>
                    </a:ext>
                  </a:extLst>
                </p14:cNvPr>
                <p14:cNvContentPartPr/>
                <p14:nvPr/>
              </p14:nvContentPartPr>
              <p14:xfrm>
                <a:off x="9802242" y="1615842"/>
                <a:ext cx="196560" cy="453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76DCAF44-CAC5-4B60-8709-EA1DBC303EC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93242" y="1606842"/>
                  <a:ext cx="214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791C9171-705A-4946-A6D0-C0C91313ACF4}"/>
                    </a:ext>
                  </a:extLst>
                </p14:cNvPr>
                <p14:cNvContentPartPr/>
                <p14:nvPr/>
              </p14:nvContentPartPr>
              <p14:xfrm>
                <a:off x="10261602" y="1226682"/>
                <a:ext cx="311040" cy="40824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791C9171-705A-4946-A6D0-C0C91313ACF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52962" y="1218042"/>
                  <a:ext cx="3286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6B0E2043-CF5C-4E0E-A6A5-AB709070EDF6}"/>
                    </a:ext>
                  </a:extLst>
                </p14:cNvPr>
                <p14:cNvContentPartPr/>
                <p14:nvPr/>
              </p14:nvContentPartPr>
              <p14:xfrm>
                <a:off x="10548162" y="1642482"/>
                <a:ext cx="205200" cy="25704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6B0E2043-CF5C-4E0E-A6A5-AB709070ED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39522" y="1633842"/>
                  <a:ext cx="222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3DFB71B3-A9FF-487D-9800-CE50874B46BF}"/>
                    </a:ext>
                  </a:extLst>
                </p14:cNvPr>
                <p14:cNvContentPartPr/>
                <p14:nvPr/>
              </p14:nvContentPartPr>
              <p14:xfrm>
                <a:off x="10906362" y="1346922"/>
                <a:ext cx="262800" cy="28296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3DFB71B3-A9FF-487D-9800-CE50874B46B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97722" y="1338282"/>
                  <a:ext cx="2804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40A347F3-C73F-4A86-AF73-1F4832564054}"/>
                    </a:ext>
                  </a:extLst>
                </p14:cNvPr>
                <p14:cNvContentPartPr/>
                <p14:nvPr/>
              </p14:nvContentPartPr>
              <p14:xfrm>
                <a:off x="11320362" y="1212282"/>
                <a:ext cx="150120" cy="6804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40A347F3-C73F-4A86-AF73-1F483256405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11722" y="1203282"/>
                  <a:ext cx="167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F9AB8CC9-EB1C-434C-AD37-6DB4CED2CFB1}"/>
                    </a:ext>
                  </a:extLst>
                </p14:cNvPr>
                <p14:cNvContentPartPr/>
                <p14:nvPr/>
              </p14:nvContentPartPr>
              <p14:xfrm>
                <a:off x="11242242" y="1193562"/>
                <a:ext cx="274320" cy="44640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F9AB8CC9-EB1C-434C-AD37-6DB4CED2CF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33602" y="1184562"/>
                  <a:ext cx="2919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8E366C99-A143-4379-A652-4E78FDAA07D1}"/>
                    </a:ext>
                  </a:extLst>
                </p14:cNvPr>
                <p14:cNvContentPartPr/>
                <p14:nvPr/>
              </p14:nvContentPartPr>
              <p14:xfrm>
                <a:off x="11596842" y="1218402"/>
                <a:ext cx="169200" cy="11952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8E366C99-A143-4379-A652-4E78FDAA07D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87842" y="1209762"/>
                  <a:ext cx="186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B296D9E4-6E35-41AF-BCF0-2C221E46F49F}"/>
                    </a:ext>
                  </a:extLst>
                </p14:cNvPr>
                <p14:cNvContentPartPr/>
                <p14:nvPr/>
              </p14:nvContentPartPr>
              <p14:xfrm>
                <a:off x="11763162" y="1324962"/>
                <a:ext cx="338760" cy="36216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B296D9E4-6E35-41AF-BCF0-2C221E46F4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754162" y="1316322"/>
                  <a:ext cx="356400" cy="37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3" name="Encre 92">
                <a:extLst>
                  <a:ext uri="{FF2B5EF4-FFF2-40B4-BE49-F238E27FC236}">
                    <a16:creationId xmlns:a16="http://schemas.microsoft.com/office/drawing/2014/main" id="{BFD6F5B5-2B37-4002-990B-44C8A2269479}"/>
                  </a:ext>
                </a:extLst>
              </p14:cNvPr>
              <p14:cNvContentPartPr/>
              <p14:nvPr/>
            </p14:nvContentPartPr>
            <p14:xfrm>
              <a:off x="7974882" y="2069442"/>
              <a:ext cx="1050480" cy="510120"/>
            </p14:xfrm>
          </p:contentPart>
        </mc:Choice>
        <mc:Fallback xmlns="">
          <p:pic>
            <p:nvPicPr>
              <p:cNvPr id="93" name="Encre 92">
                <a:extLst>
                  <a:ext uri="{FF2B5EF4-FFF2-40B4-BE49-F238E27FC236}">
                    <a16:creationId xmlns:a16="http://schemas.microsoft.com/office/drawing/2014/main" id="{BFD6F5B5-2B37-4002-990B-44C8A226947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965882" y="2060442"/>
                <a:ext cx="10681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4" name="Encre 93">
                <a:extLst>
                  <a:ext uri="{FF2B5EF4-FFF2-40B4-BE49-F238E27FC236}">
                    <a16:creationId xmlns:a16="http://schemas.microsoft.com/office/drawing/2014/main" id="{928D8893-EE59-4236-8FE7-B859F498175B}"/>
                  </a:ext>
                </a:extLst>
              </p14:cNvPr>
              <p14:cNvContentPartPr/>
              <p14:nvPr/>
            </p14:nvContentPartPr>
            <p14:xfrm>
              <a:off x="10823922" y="1939842"/>
              <a:ext cx="662040" cy="673200"/>
            </p14:xfrm>
          </p:contentPart>
        </mc:Choice>
        <mc:Fallback xmlns="">
          <p:pic>
            <p:nvPicPr>
              <p:cNvPr id="94" name="Encre 93">
                <a:extLst>
                  <a:ext uri="{FF2B5EF4-FFF2-40B4-BE49-F238E27FC236}">
                    <a16:creationId xmlns:a16="http://schemas.microsoft.com/office/drawing/2014/main" id="{928D8893-EE59-4236-8FE7-B859F498175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814922" y="1931202"/>
                <a:ext cx="679680" cy="6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365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Chiffres significatifs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err="1"/>
              <a:t>Déf</a:t>
            </a:r>
            <a:r>
              <a:rPr lang="fr-CA" dirty="0"/>
              <a:t>.: </a:t>
            </a:r>
            <a:r>
              <a:rPr lang="fr-FR" dirty="0"/>
              <a:t>Les </a:t>
            </a:r>
            <a:r>
              <a:rPr lang="fr-FR" b="1" dirty="0"/>
              <a:t>chiffres significatifs</a:t>
            </a:r>
            <a:r>
              <a:rPr lang="fr-FR" dirty="0"/>
              <a:t> comprennent les chiffres dont on est certain et un chiffre, le plus petit, qui est </a:t>
            </a:r>
            <a:r>
              <a:rPr lang="fr-FR" b="1" dirty="0"/>
              <a:t>incertain</a:t>
            </a:r>
            <a:r>
              <a:rPr lang="fr-FR" dirty="0"/>
              <a:t>. (</a:t>
            </a:r>
            <a:r>
              <a:rPr lang="fr-FR" dirty="0">
                <a:hlinkClick r:id="rId2"/>
              </a:rPr>
              <a:t>http://www.alloprof.qc.ca/BV/pages/s1520.aspx</a:t>
            </a:r>
            <a:r>
              <a:rPr lang="fr-FR" dirty="0"/>
              <a:t>) </a:t>
            </a:r>
          </a:p>
          <a:p>
            <a:endParaRPr lang="fr-FR" dirty="0"/>
          </a:p>
          <a:p>
            <a:r>
              <a:rPr lang="fr-FR" dirty="0"/>
              <a:t>Une mesure: </a:t>
            </a:r>
          </a:p>
          <a:p>
            <a:pPr lvl="1"/>
            <a:r>
              <a:rPr lang="fr-FR" dirty="0"/>
              <a:t>0,2km ou 179m ou 17 864cm ou 178 638mm</a:t>
            </a:r>
          </a:p>
          <a:p>
            <a:endParaRPr lang="fr-FR" dirty="0"/>
          </a:p>
          <a:p>
            <a:r>
              <a:rPr lang="fr-FR" dirty="0"/>
              <a:t>Ils ont tous la même dimension, mais pas de la même précision de mesure.</a:t>
            </a:r>
          </a:p>
          <a:p>
            <a:endParaRPr lang="fr-CA" dirty="0"/>
          </a:p>
          <a:p>
            <a:pPr marL="27432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3145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F8186-55C5-4D91-BB52-C215B457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Mesurer un cheveu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F10458-5F81-4891-9538-52867B30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20</a:t>
            </a:fld>
            <a:endParaRPr lang="fr-CA"/>
          </a:p>
        </p:txBody>
      </p:sp>
      <p:pic>
        <p:nvPicPr>
          <p:cNvPr id="1026" name="Picture 2" descr="Structure et composition du cheveu">
            <a:extLst>
              <a:ext uri="{FF2B5EF4-FFF2-40B4-BE49-F238E27FC236}">
                <a16:creationId xmlns:a16="http://schemas.microsoft.com/office/drawing/2014/main" id="{702D6CFD-D475-4A08-987D-E95B30AB5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4" y="1197216"/>
            <a:ext cx="366206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urquoi l'Etat n'impose pas en Corse la mesure des particules les plus  cancérigènes? - Association Aria linda">
            <a:extLst>
              <a:ext uri="{FF2B5EF4-FFF2-40B4-BE49-F238E27FC236}">
                <a16:creationId xmlns:a16="http://schemas.microsoft.com/office/drawing/2014/main" id="{27827A63-93CE-407F-8E6B-4CCCDA77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81" y="322263"/>
            <a:ext cx="4469077" cy="21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B6F8C0E-C7E7-4B63-995E-3AB8A09EDCCB}"/>
                  </a:ext>
                </a:extLst>
              </p14:cNvPr>
              <p14:cNvContentPartPr/>
              <p14:nvPr/>
            </p14:nvContentPartPr>
            <p14:xfrm>
              <a:off x="13161094" y="2927682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B6F8C0E-C7E7-4B63-995E-3AB8A09EDC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56774" y="2923362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e 5">
            <a:extLst>
              <a:ext uri="{FF2B5EF4-FFF2-40B4-BE49-F238E27FC236}">
                <a16:creationId xmlns:a16="http://schemas.microsoft.com/office/drawing/2014/main" id="{F69977E6-F9E4-4A9A-8AE2-C7A2B5C71838}"/>
              </a:ext>
            </a:extLst>
          </p:cNvPr>
          <p:cNvGrpSpPr/>
          <p:nvPr/>
        </p:nvGrpSpPr>
        <p:grpSpPr>
          <a:xfrm rot="2301394">
            <a:off x="251506" y="4412741"/>
            <a:ext cx="4656438" cy="1447800"/>
            <a:chOff x="5373510" y="3729368"/>
            <a:chExt cx="4656438" cy="1447800"/>
          </a:xfrm>
        </p:grpSpPr>
        <p:pic>
          <p:nvPicPr>
            <p:cNvPr id="10" name="Picture 10" descr="Une règle en Pstricks - Mathématiques - Pédagogie - Académie de Poitiers">
              <a:extLst>
                <a:ext uri="{FF2B5EF4-FFF2-40B4-BE49-F238E27FC236}">
                  <a16:creationId xmlns:a16="http://schemas.microsoft.com/office/drawing/2014/main" id="{01F70838-FB50-42C6-824D-6BB5CAEE5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510" y="3729368"/>
              <a:ext cx="4656438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BD3194D-0250-4066-990C-1D0816A791C1}"/>
                </a:ext>
              </a:extLst>
            </p:cNvPr>
            <p:cNvSpPr txBox="1"/>
            <p:nvPr/>
          </p:nvSpPr>
          <p:spPr>
            <a:xfrm>
              <a:off x="5948685" y="4268602"/>
              <a:ext cx="3506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A" dirty="0"/>
                <a:t>0      0,1      0,2      0,3     0,4     0,5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B56F33C3-529D-4801-AC7E-F72822467EB5}"/>
              </a:ext>
            </a:extLst>
          </p:cNvPr>
          <p:cNvSpPr txBox="1"/>
          <p:nvPr/>
        </p:nvSpPr>
        <p:spPr>
          <a:xfrm>
            <a:off x="279971" y="5594517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Règle en dixième de mm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334B84-E9A4-4ED0-BD9C-71DC50F4B78B}"/>
              </a:ext>
            </a:extLst>
          </p:cNvPr>
          <p:cNvSpPr txBox="1"/>
          <p:nvPr/>
        </p:nvSpPr>
        <p:spPr>
          <a:xfrm>
            <a:off x="5909516" y="2631549"/>
            <a:ext cx="3947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Mesure: 0,11 mm</a:t>
            </a:r>
          </a:p>
          <a:p>
            <a:r>
              <a:rPr lang="fr-CA" sz="2400" dirty="0"/>
              <a:t>Incertitude absolue: 0,005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59F5DF6-4FD6-452A-BD39-9496CF4CDEC5}"/>
                  </a:ext>
                </a:extLst>
              </p:cNvPr>
              <p:cNvSpPr txBox="1"/>
              <p:nvPr/>
            </p:nvSpPr>
            <p:spPr>
              <a:xfrm>
                <a:off x="5765657" y="3935680"/>
                <a:ext cx="5867400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A" sz="2000" b="0" i="0" smtClean="0">
                          <a:latin typeface="Cambria Math" panose="02040503050406030204" pitchFamily="18" charset="0"/>
                        </a:rPr>
                        <m:t>Incertitude</m:t>
                      </m:r>
                      <m:r>
                        <a:rPr lang="fr-CA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A" sz="2000" b="0" i="0" smtClean="0">
                          <a:latin typeface="Cambria Math" panose="02040503050406030204" pitchFamily="18" charset="0"/>
                        </a:rPr>
                        <m:t>relative</m:t>
                      </m:r>
                      <m:r>
                        <a:rPr lang="fr-CA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𝐼𝑛𝑐𝑒𝑟𝑡𝑖𝑡𝑢𝑑𝑒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𝑎𝑏𝑠𝑜𝑙𝑢𝑒</m:t>
                          </m:r>
                        </m:num>
                        <m:den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𝑀𝑒𝑠𝑢𝑟𝑒</m:t>
                          </m:r>
                        </m:den>
                      </m:f>
                      <m:r>
                        <a:rPr lang="fr-CA" sz="2000" i="0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59F5DF6-4FD6-452A-BD39-9496CF4CD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657" y="3935680"/>
                <a:ext cx="5867400" cy="584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36214BB-4DB9-4AC4-ACA3-C3EFD04D157D}"/>
                  </a:ext>
                </a:extLst>
              </p:cNvPr>
              <p:cNvSpPr txBox="1"/>
              <p:nvPr/>
            </p:nvSpPr>
            <p:spPr>
              <a:xfrm>
                <a:off x="6097712" y="4778616"/>
                <a:ext cx="5304874" cy="557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sz="2400" b="0" i="0" smtClean="0">
                        <a:latin typeface="Cambria Math" panose="02040503050406030204" pitchFamily="18" charset="0"/>
                      </a:rPr>
                      <m:t>Incertitude</m:t>
                    </m:r>
                    <m:r>
                      <a:rPr lang="fr-CA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A" sz="2400" b="0" i="0" smtClean="0">
                        <a:latin typeface="Cambria Math" panose="02040503050406030204" pitchFamily="18" charset="0"/>
                      </a:rPr>
                      <m:t>relative</m:t>
                    </m:r>
                    <m:r>
                      <a:rPr lang="fr-CA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0,005</m:t>
                        </m:r>
                      </m:num>
                      <m:den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0,11</m:t>
                        </m:r>
                      </m:den>
                    </m:f>
                    <m:r>
                      <a:rPr lang="fr-CA" sz="2400" i="0">
                        <a:latin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fr-CA" sz="2400" dirty="0"/>
                  <a:t> = 4,5%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36214BB-4DB9-4AC4-ACA3-C3EFD04D1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712" y="4778616"/>
                <a:ext cx="5304874" cy="557845"/>
              </a:xfrm>
              <a:prstGeom prst="rect">
                <a:avLst/>
              </a:prstGeom>
              <a:blipFill>
                <a:blip r:embed="rId8"/>
                <a:stretch>
                  <a:fillRect t="-3297" r="-2641" b="-1318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F0C09817-F5B7-4709-A9E4-574C2687EAF5}"/>
              </a:ext>
            </a:extLst>
          </p:cNvPr>
          <p:cNvSpPr txBox="1"/>
          <p:nvPr/>
        </p:nvSpPr>
        <p:spPr>
          <a:xfrm>
            <a:off x="6019800" y="5555638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L’incertitude représente 4,5% de la mesure.</a:t>
            </a:r>
          </a:p>
          <a:p>
            <a:r>
              <a:rPr lang="fr-CA" sz="2000" dirty="0"/>
              <a:t>Cette méthode de mesure est beaucoup plus fiable!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56CB84D-0DD9-4461-826B-1F5E493AA269}"/>
                  </a:ext>
                </a:extLst>
              </p14:cNvPr>
              <p14:cNvContentPartPr/>
              <p14:nvPr/>
            </p14:nvContentPartPr>
            <p14:xfrm>
              <a:off x="2057202" y="96561"/>
              <a:ext cx="1294920" cy="4320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56CB84D-0DD9-4461-826B-1F5E493AA26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48202" y="87921"/>
                <a:ext cx="131256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e 19">
            <a:extLst>
              <a:ext uri="{FF2B5EF4-FFF2-40B4-BE49-F238E27FC236}">
                <a16:creationId xmlns:a16="http://schemas.microsoft.com/office/drawing/2014/main" id="{02B9E6A9-A3E8-4675-81C6-19CD06EC8435}"/>
              </a:ext>
            </a:extLst>
          </p:cNvPr>
          <p:cNvGrpSpPr/>
          <p:nvPr/>
        </p:nvGrpSpPr>
        <p:grpSpPr>
          <a:xfrm>
            <a:off x="3766122" y="137601"/>
            <a:ext cx="860040" cy="432000"/>
            <a:chOff x="3766122" y="137601"/>
            <a:chExt cx="86004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BD269C1B-CFC4-4AA7-8C7B-3E9B101B0351}"/>
                    </a:ext>
                  </a:extLst>
                </p14:cNvPr>
                <p14:cNvContentPartPr/>
                <p14:nvPr/>
              </p14:nvContentPartPr>
              <p14:xfrm>
                <a:off x="3766122" y="137601"/>
                <a:ext cx="280440" cy="30420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BD269C1B-CFC4-4AA7-8C7B-3E9B101B035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57482" y="128961"/>
                  <a:ext cx="298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76DD47DA-D26A-4A7E-9268-E43F7F5240DD}"/>
                    </a:ext>
                  </a:extLst>
                </p14:cNvPr>
                <p14:cNvContentPartPr/>
                <p14:nvPr/>
              </p14:nvContentPartPr>
              <p14:xfrm>
                <a:off x="4032162" y="392121"/>
                <a:ext cx="151560" cy="17748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76DD47DA-D26A-4A7E-9268-E43F7F5240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23162" y="383121"/>
                  <a:ext cx="169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C0D15656-455B-4509-A9AF-ACB57F8199E7}"/>
                    </a:ext>
                  </a:extLst>
                </p14:cNvPr>
                <p14:cNvContentPartPr/>
                <p14:nvPr/>
              </p14:nvContentPartPr>
              <p14:xfrm>
                <a:off x="4191282" y="179001"/>
                <a:ext cx="272160" cy="23004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C0D15656-455B-4509-A9AF-ACB57F8199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82642" y="170361"/>
                  <a:ext cx="289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018E4CF4-03E2-478B-915C-3A6A018EE8ED}"/>
                    </a:ext>
                  </a:extLst>
                </p14:cNvPr>
                <p14:cNvContentPartPr/>
                <p14:nvPr/>
              </p14:nvContentPartPr>
              <p14:xfrm>
                <a:off x="4541562" y="192321"/>
                <a:ext cx="48960" cy="20988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018E4CF4-03E2-478B-915C-3A6A018EE8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32922" y="183321"/>
                  <a:ext cx="66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EEA99C48-624F-4A61-9312-4D06588350CF}"/>
                    </a:ext>
                  </a:extLst>
                </p14:cNvPr>
                <p14:cNvContentPartPr/>
                <p14:nvPr/>
              </p14:nvContentPartPr>
              <p14:xfrm>
                <a:off x="4544082" y="141921"/>
                <a:ext cx="82080" cy="33804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EEA99C48-624F-4A61-9312-4D06588350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35082" y="133281"/>
                  <a:ext cx="9972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9AFB1A7-004F-4324-A3C7-CDFDC6205111}"/>
              </a:ext>
            </a:extLst>
          </p:cNvPr>
          <p:cNvGrpSpPr/>
          <p:nvPr/>
        </p:nvGrpSpPr>
        <p:grpSpPr>
          <a:xfrm>
            <a:off x="5050242" y="-24399"/>
            <a:ext cx="3697560" cy="480600"/>
            <a:chOff x="5050242" y="-24399"/>
            <a:chExt cx="369756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48EAAF3F-3FDD-4528-AD04-0687482BE819}"/>
                    </a:ext>
                  </a:extLst>
                </p14:cNvPr>
                <p14:cNvContentPartPr/>
                <p14:nvPr/>
              </p14:nvContentPartPr>
              <p14:xfrm>
                <a:off x="5050242" y="224001"/>
                <a:ext cx="1587600" cy="23220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48EAAF3F-3FDD-4528-AD04-0687482BE8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41242" y="215001"/>
                  <a:ext cx="1605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D16D6DFE-5BFA-4197-A757-44416A43EC02}"/>
                    </a:ext>
                  </a:extLst>
                </p14:cNvPr>
                <p14:cNvContentPartPr/>
                <p14:nvPr/>
              </p14:nvContentPartPr>
              <p14:xfrm>
                <a:off x="6691842" y="69201"/>
                <a:ext cx="118800" cy="35604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D16D6DFE-5BFA-4197-A757-44416A43EC0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83202" y="60201"/>
                  <a:ext cx="1364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84EF8FB1-1F39-4915-B8E5-06B3791AD77A}"/>
                    </a:ext>
                  </a:extLst>
                </p14:cNvPr>
                <p14:cNvContentPartPr/>
                <p14:nvPr/>
              </p14:nvContentPartPr>
              <p14:xfrm>
                <a:off x="6636402" y="202761"/>
                <a:ext cx="408960" cy="1962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84EF8FB1-1F39-4915-B8E5-06B3791AD77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27402" y="193761"/>
                  <a:ext cx="426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0A6CD491-ADFD-4401-A76C-AFE1D981405C}"/>
                    </a:ext>
                  </a:extLst>
                </p14:cNvPr>
                <p14:cNvContentPartPr/>
                <p14:nvPr/>
              </p14:nvContentPartPr>
              <p14:xfrm>
                <a:off x="7002162" y="-24399"/>
                <a:ext cx="348120" cy="45360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0A6CD491-ADFD-4401-A76C-AFE1D98140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93162" y="-33399"/>
                  <a:ext cx="3657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067655DE-6DE5-4573-AF72-8D90D40A659F}"/>
                    </a:ext>
                  </a:extLst>
                </p14:cNvPr>
                <p14:cNvContentPartPr/>
                <p14:nvPr/>
              </p14:nvContentPartPr>
              <p14:xfrm>
                <a:off x="7169922" y="210321"/>
                <a:ext cx="334800" cy="11736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067655DE-6DE5-4573-AF72-8D90D40A659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61282" y="201681"/>
                  <a:ext cx="352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A6D56457-DCFC-4621-8601-1218DED53C9C}"/>
                    </a:ext>
                  </a:extLst>
                </p14:cNvPr>
                <p14:cNvContentPartPr/>
                <p14:nvPr/>
              </p14:nvContentPartPr>
              <p14:xfrm>
                <a:off x="7550082" y="62001"/>
                <a:ext cx="1197720" cy="32292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A6D56457-DCFC-4621-8601-1218DED53C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41442" y="53361"/>
                  <a:ext cx="1215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24368A41-C482-4C9E-A56E-C92FB87F4706}"/>
                    </a:ext>
                  </a:extLst>
                </p14:cNvPr>
                <p14:cNvContentPartPr/>
                <p14:nvPr/>
              </p14:nvContentPartPr>
              <p14:xfrm>
                <a:off x="5316642" y="83601"/>
                <a:ext cx="29160" cy="1764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24368A41-C482-4C9E-A56E-C92FB87F47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08002" y="74601"/>
                  <a:ext cx="468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5B6B26F-C049-4249-8468-1B9786E1AC25}"/>
              </a:ext>
            </a:extLst>
          </p:cNvPr>
          <p:cNvGrpSpPr/>
          <p:nvPr/>
        </p:nvGrpSpPr>
        <p:grpSpPr>
          <a:xfrm>
            <a:off x="9164322" y="64521"/>
            <a:ext cx="2886840" cy="798120"/>
            <a:chOff x="9164322" y="64521"/>
            <a:chExt cx="2886840" cy="79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8F67C9D8-D558-4126-8BAC-CBB9FDED1EC6}"/>
                    </a:ext>
                  </a:extLst>
                </p14:cNvPr>
                <p14:cNvContentPartPr/>
                <p14:nvPr/>
              </p14:nvContentPartPr>
              <p14:xfrm>
                <a:off x="9279882" y="64521"/>
                <a:ext cx="335520" cy="28008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8F67C9D8-D558-4126-8BAC-CBB9FDED1E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70882" y="55521"/>
                  <a:ext cx="353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0DFF4A14-2E9F-4330-98EA-940BCA1DFD44}"/>
                    </a:ext>
                  </a:extLst>
                </p14:cNvPr>
                <p14:cNvContentPartPr/>
                <p14:nvPr/>
              </p14:nvContentPartPr>
              <p14:xfrm>
                <a:off x="9622242" y="333081"/>
                <a:ext cx="152280" cy="15552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0DFF4A14-2E9F-4330-98EA-940BCA1DFD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13602" y="324081"/>
                  <a:ext cx="169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F08CFEBD-374E-4422-B083-D947456A4E04}"/>
                    </a:ext>
                  </a:extLst>
                </p14:cNvPr>
                <p14:cNvContentPartPr/>
                <p14:nvPr/>
              </p14:nvContentPartPr>
              <p14:xfrm>
                <a:off x="9873162" y="128241"/>
                <a:ext cx="269640" cy="22788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F08CFEBD-374E-4422-B083-D947456A4E0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64522" y="119241"/>
                  <a:ext cx="287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B6D3937D-E7EB-49FC-BCB7-479D7691BA8C}"/>
                    </a:ext>
                  </a:extLst>
                </p14:cNvPr>
                <p14:cNvContentPartPr/>
                <p14:nvPr/>
              </p14:nvContentPartPr>
              <p14:xfrm>
                <a:off x="10353402" y="117081"/>
                <a:ext cx="94320" cy="2689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B6D3937D-E7EB-49FC-BCB7-479D7691BA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4762" y="108441"/>
                  <a:ext cx="111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6D578C89-BE2B-4E1A-8E0A-C6FDDEE01987}"/>
                    </a:ext>
                  </a:extLst>
                </p14:cNvPr>
                <p14:cNvContentPartPr/>
                <p14:nvPr/>
              </p14:nvContentPartPr>
              <p14:xfrm>
                <a:off x="9164322" y="447921"/>
                <a:ext cx="1388880" cy="11736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6D578C89-BE2B-4E1A-8E0A-C6FDDEE0198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55322" y="439281"/>
                  <a:ext cx="1406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18655CBA-8544-4251-BA6C-DC3273DB9962}"/>
                    </a:ext>
                  </a:extLst>
                </p14:cNvPr>
                <p14:cNvContentPartPr/>
                <p14:nvPr/>
              </p14:nvContentPartPr>
              <p14:xfrm>
                <a:off x="9679482" y="595161"/>
                <a:ext cx="331560" cy="26748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18655CBA-8544-4251-BA6C-DC3273DB99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70482" y="586161"/>
                  <a:ext cx="349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B95F6107-2CF8-4014-8ECA-7419627349B9}"/>
                    </a:ext>
                  </a:extLst>
                </p14:cNvPr>
                <p14:cNvContentPartPr/>
                <p14:nvPr/>
              </p14:nvContentPartPr>
              <p14:xfrm>
                <a:off x="10532682" y="299601"/>
                <a:ext cx="161640" cy="1728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B95F6107-2CF8-4014-8ECA-7419627349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24042" y="290961"/>
                  <a:ext cx="179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7B18A83F-2333-4A1C-8164-587E8B7F5CF2}"/>
                    </a:ext>
                  </a:extLst>
                </p14:cNvPr>
                <p14:cNvContentPartPr/>
                <p14:nvPr/>
              </p14:nvContentPartPr>
              <p14:xfrm>
                <a:off x="10562922" y="465561"/>
                <a:ext cx="133920" cy="1584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7B18A83F-2333-4A1C-8164-587E8B7F5C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54282" y="456921"/>
                  <a:ext cx="151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4D47E4EF-6199-4BB2-9F6B-D56E7932D894}"/>
                    </a:ext>
                  </a:extLst>
                </p14:cNvPr>
                <p14:cNvContentPartPr/>
                <p14:nvPr/>
              </p14:nvContentPartPr>
              <p14:xfrm>
                <a:off x="10845162" y="158121"/>
                <a:ext cx="234360" cy="22536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4D47E4EF-6199-4BB2-9F6B-D56E7932D8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36522" y="149121"/>
                  <a:ext cx="252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260500AC-FA52-4137-82B3-E521C212AFE8}"/>
                    </a:ext>
                  </a:extLst>
                </p14:cNvPr>
                <p14:cNvContentPartPr/>
                <p14:nvPr/>
              </p14:nvContentPartPr>
              <p14:xfrm>
                <a:off x="11159802" y="483201"/>
                <a:ext cx="95040" cy="16560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260500AC-FA52-4137-82B3-E521C212AFE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51162" y="474201"/>
                  <a:ext cx="112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6075C3D9-FAC7-4774-9E58-F385947C7D9C}"/>
                    </a:ext>
                  </a:extLst>
                </p14:cNvPr>
                <p14:cNvContentPartPr/>
                <p14:nvPr/>
              </p14:nvContentPartPr>
              <p14:xfrm>
                <a:off x="11267442" y="148761"/>
                <a:ext cx="228960" cy="26712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6075C3D9-FAC7-4774-9E58-F385947C7D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58442" y="139761"/>
                  <a:ext cx="246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F0605D51-40D7-43FA-AC8E-A85A500FC07F}"/>
                    </a:ext>
                  </a:extLst>
                </p14:cNvPr>
                <p14:cNvContentPartPr/>
                <p14:nvPr/>
              </p14:nvContentPartPr>
              <p14:xfrm>
                <a:off x="11487762" y="199881"/>
                <a:ext cx="263520" cy="19152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F0605D51-40D7-43FA-AC8E-A85A500FC0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79122" y="190881"/>
                  <a:ext cx="281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5FEC8848-252D-4718-9046-DBDFECAE36CC}"/>
                    </a:ext>
                  </a:extLst>
                </p14:cNvPr>
                <p14:cNvContentPartPr/>
                <p14:nvPr/>
              </p14:nvContentPartPr>
              <p14:xfrm>
                <a:off x="11948202" y="141201"/>
                <a:ext cx="102960" cy="5256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5FEC8848-252D-4718-9046-DBDFECAE36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939562" y="132561"/>
                  <a:ext cx="120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FFB03BB9-60C8-48F7-A839-38DFCDBEA2A7}"/>
                    </a:ext>
                  </a:extLst>
                </p14:cNvPr>
                <p14:cNvContentPartPr/>
                <p14:nvPr/>
              </p14:nvContentPartPr>
              <p14:xfrm>
                <a:off x="11573442" y="107721"/>
                <a:ext cx="393840" cy="42480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FFB03BB9-60C8-48F7-A839-38DFCDBEA2A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64802" y="98721"/>
                  <a:ext cx="411480" cy="44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121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48C3-50BB-48BE-B386-CABE5356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Rédaction de rapport de labo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AA1A0-7C67-4936-87ED-82892143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21</a:t>
            </a:fld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EF9BA-4E19-4D11-B335-D2D1BFD6FA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b="1" dirty="0"/>
              <a:t>Consultez le guide de rédaction</a:t>
            </a:r>
            <a:endParaRPr lang="fr-CA" u="sng" dirty="0"/>
          </a:p>
          <a:p>
            <a:endParaRPr lang="fr-CA" b="1" u="sng" dirty="0"/>
          </a:p>
          <a:p>
            <a:r>
              <a:rPr lang="fr-CA" dirty="0"/>
              <a:t>Les tableaux des données doivent contenir l’incertitude et respecter les chiffres significatifs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551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6DA0-F0BA-4209-A358-71B4E772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Résumé des C.S. -</a:t>
            </a:r>
            <a:r>
              <a:rPr lang="en-CA" dirty="0">
                <a:hlinkClick r:id="rId2"/>
              </a:rPr>
              <a:t>http://www.alloprof.qc.ca/BV/Pages/s1520.aspx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D42EB-797A-44A9-954A-3524A7CA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3</a:t>
            </a:fld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8B470-0A4A-4D81-B705-7D9316FDDD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65D1F6-E97B-409A-B2DE-2274C3FC8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91098"/>
              </p:ext>
            </p:extLst>
          </p:nvPr>
        </p:nvGraphicFramePr>
        <p:xfrm>
          <a:off x="773396" y="1219201"/>
          <a:ext cx="10809004" cy="5160707"/>
        </p:xfrm>
        <a:graphic>
          <a:graphicData uri="http://schemas.openxmlformats.org/drawingml/2006/table">
            <a:tbl>
              <a:tblPr/>
              <a:tblGrid>
                <a:gridCol w="3608623">
                  <a:extLst>
                    <a:ext uri="{9D8B030D-6E8A-4147-A177-3AD203B41FA5}">
                      <a16:colId xmlns:a16="http://schemas.microsoft.com/office/drawing/2014/main" val="4284251760"/>
                    </a:ext>
                  </a:extLst>
                </a:gridCol>
                <a:gridCol w="3608623">
                  <a:extLst>
                    <a:ext uri="{9D8B030D-6E8A-4147-A177-3AD203B41FA5}">
                      <a16:colId xmlns:a16="http://schemas.microsoft.com/office/drawing/2014/main" val="3639210294"/>
                    </a:ext>
                  </a:extLst>
                </a:gridCol>
                <a:gridCol w="3591758">
                  <a:extLst>
                    <a:ext uri="{9D8B030D-6E8A-4147-A177-3AD203B41FA5}">
                      <a16:colId xmlns:a16="http://schemas.microsoft.com/office/drawing/2014/main" val="848338445"/>
                    </a:ext>
                  </a:extLst>
                </a:gridCol>
              </a:tblGrid>
              <a:tr h="251231">
                <a:tc>
                  <a:txBody>
                    <a:bodyPr/>
                    <a:lstStyle/>
                    <a:p>
                      <a:pPr algn="ctr"/>
                      <a:r>
                        <a:rPr lang="en-CA" sz="1500" b="1">
                          <a:effectLst/>
                        </a:rPr>
                        <a:t>​Règle</a:t>
                      </a:r>
                      <a:endParaRPr lang="en-CA" sz="1500">
                        <a:effectLst/>
                      </a:endParaRP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>
                          <a:effectLst/>
                        </a:rPr>
                        <a:t>​Précision</a:t>
                      </a:r>
                      <a:endParaRPr lang="en-CA" sz="1500">
                        <a:effectLst/>
                      </a:endParaRP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b="1">
                          <a:effectLst/>
                        </a:rPr>
                        <a:t>​Exemples</a:t>
                      </a:r>
                      <a:endParaRPr lang="en-CA" sz="1500">
                        <a:effectLst/>
                      </a:endParaRP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767881"/>
                  </a:ext>
                </a:extLst>
              </a:tr>
              <a:tr h="891778"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</a:rPr>
                        <a:t>​Tous les chiffres différents de zéro sont significatifs.</a:t>
                      </a: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</a:rPr>
                        <a:t>​Pour déterminer le nombre de chiffres significatifs, il suffit de compter le nombre de chiffres que comporte le nombre.</a:t>
                      </a:r>
                    </a:p>
                  </a:txBody>
                  <a:tcPr marL="87056" marR="87056" marT="43528" marB="43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</a:rPr>
                        <a:t>​Le nombre </a:t>
                      </a:r>
                      <a:r>
                        <a:rPr lang="fr-FR" sz="1400" b="0" i="0" dirty="0">
                          <a:effectLst/>
                        </a:rPr>
                        <a:t>9,56</a:t>
                      </a:r>
                      <a:r>
                        <a:rPr lang="fr-FR" sz="1400" dirty="0">
                          <a:effectLst/>
                        </a:rPr>
                        <a:t> possède 3 chiffres significatifs.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Le nombre </a:t>
                      </a:r>
                      <a:r>
                        <a:rPr lang="fr-FR" sz="1400" b="0" i="0" dirty="0">
                          <a:effectLst/>
                        </a:rPr>
                        <a:t>456,5687</a:t>
                      </a:r>
                      <a:r>
                        <a:rPr lang="fr-FR" sz="1400" dirty="0">
                          <a:effectLst/>
                        </a:rPr>
                        <a:t> possède 7 chiffres significatifs.</a:t>
                      </a: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09694"/>
                  </a:ext>
                </a:extLst>
              </a:tr>
              <a:tr h="891778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</a:rPr>
                        <a:t>​Tous les zéros situés entre des chiffres différents de zéro sont significatifs.</a:t>
                      </a: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</a:rPr>
                        <a:t>Le nombre ​</a:t>
                      </a:r>
                      <a:r>
                        <a:rPr lang="fr-FR" sz="1400" b="0" i="0" dirty="0">
                          <a:effectLst/>
                        </a:rPr>
                        <a:t>4507</a:t>
                      </a:r>
                      <a:r>
                        <a:rPr lang="fr-FR" sz="1400" dirty="0">
                          <a:effectLst/>
                        </a:rPr>
                        <a:t> possède 4 chiffres significatifs.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Le nombre </a:t>
                      </a:r>
                      <a:r>
                        <a:rPr lang="fr-FR" sz="1400" b="0" i="0" dirty="0">
                          <a:effectLst/>
                        </a:rPr>
                        <a:t>40,56</a:t>
                      </a:r>
                      <a:r>
                        <a:rPr lang="fr-FR" sz="1400" dirty="0">
                          <a:effectLst/>
                        </a:rPr>
                        <a:t> possède 4 chiffres significatifs.</a:t>
                      </a: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46799"/>
                  </a:ext>
                </a:extLst>
              </a:tr>
              <a:tr h="1105293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</a:rPr>
                        <a:t>​Les zéros situés au début d'un nombre ne sont pas significatifs.</a:t>
                      </a: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</a:rPr>
                        <a:t>​Pour déterminer le nombre de chiffres significatifs, il faut repérer le premier chiffre différent de 0 et compter le nombre de chiffres à droite de ce 0.</a:t>
                      </a:r>
                      <a:br>
                        <a:rPr lang="fr-FR" sz="1400" dirty="0">
                          <a:effectLst/>
                        </a:rPr>
                      </a:br>
                      <a:endParaRPr lang="fr-FR" sz="1400" dirty="0">
                        <a:effectLst/>
                      </a:endParaRP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</a:rPr>
                        <a:t>​Le nombre </a:t>
                      </a:r>
                      <a:r>
                        <a:rPr lang="fr-FR" sz="1400" b="0" i="0" dirty="0">
                          <a:effectLst/>
                        </a:rPr>
                        <a:t>0,0056</a:t>
                      </a:r>
                      <a:r>
                        <a:rPr lang="fr-FR" sz="1400" dirty="0">
                          <a:effectLst/>
                        </a:rPr>
                        <a:t> possède 2 chiffres significatifs.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Le nombre </a:t>
                      </a:r>
                      <a:r>
                        <a:rPr lang="fr-FR" sz="1400" b="0" i="0" dirty="0">
                          <a:effectLst/>
                        </a:rPr>
                        <a:t>9,56</a:t>
                      </a:r>
                      <a:r>
                        <a:rPr lang="fr-FR" sz="1400" dirty="0">
                          <a:effectLst/>
                        </a:rPr>
                        <a:t> possède 3 chiffres significatifs.</a:t>
                      </a: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184709"/>
                  </a:ext>
                </a:extLst>
              </a:tr>
              <a:tr h="1105293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</a:rPr>
                        <a:t>​Les zéros situés à la fin d'un nombre sont significatifs.</a:t>
                      </a: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</a:rPr>
                        <a:t>​​Pour déterminer le nombre de chiffres significatifs, il faut compter le nombre de chiffres que comporte le nombre.</a:t>
                      </a: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</a:rPr>
                        <a:t>​Le nombre </a:t>
                      </a:r>
                      <a:r>
                        <a:rPr lang="fr-FR" sz="1400" b="0" i="0" dirty="0">
                          <a:effectLst/>
                        </a:rPr>
                        <a:t>23700</a:t>
                      </a:r>
                      <a:r>
                        <a:rPr lang="fr-FR" sz="1400" dirty="0">
                          <a:effectLst/>
                        </a:rPr>
                        <a:t> possède 5 chiffres significatifs.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Le nombre </a:t>
                      </a:r>
                      <a:r>
                        <a:rPr lang="fr-FR" sz="1400" b="0" i="0" dirty="0">
                          <a:effectLst/>
                        </a:rPr>
                        <a:t>0,560</a:t>
                      </a:r>
                      <a:r>
                        <a:rPr lang="fr-FR" sz="1400" dirty="0">
                          <a:effectLst/>
                        </a:rPr>
                        <a:t> possède 3 chiffres significatifs.</a:t>
                      </a:r>
                      <a:br>
                        <a:rPr lang="fr-FR" sz="1400" dirty="0">
                          <a:effectLst/>
                        </a:rPr>
                      </a:br>
                      <a:endParaRPr lang="fr-FR" sz="1400" dirty="0">
                        <a:effectLst/>
                      </a:endParaRP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50826"/>
                  </a:ext>
                </a:extLst>
              </a:tr>
              <a:tr h="891778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</a:rPr>
                        <a:t>Dans une notation scientifique, les chiffres devant la puissance de 10 sont significatifs.</a:t>
                      </a:r>
                      <a:br>
                        <a:rPr lang="fr-FR" sz="1400">
                          <a:effectLst/>
                        </a:rPr>
                      </a:br>
                      <a:endParaRPr lang="fr-FR" sz="1400">
                        <a:effectLst/>
                      </a:endParaRP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</a:rPr>
                        <a:t>​Pour déterminer le nombre de chiffres significatifs, il faut compter le nombre de chiffres situés à gauche de la puissance de 10.</a:t>
                      </a: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</a:rPr>
                        <a:t>​Le nombre </a:t>
                      </a:r>
                      <a:r>
                        <a:rPr lang="fr-FR" sz="1400" b="0" i="0" dirty="0">
                          <a:effectLst/>
                        </a:rPr>
                        <a:t>9,568×103</a:t>
                      </a:r>
                      <a:r>
                        <a:rPr lang="fr-FR" sz="1400" dirty="0">
                          <a:effectLst/>
                        </a:rPr>
                        <a:t> possèdent 4 chiffres significatifs.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Le nombre</a:t>
                      </a:r>
                      <a:r>
                        <a:rPr lang="fr-FR" sz="1400">
                          <a:effectLst/>
                        </a:rPr>
                        <a:t> </a:t>
                      </a:r>
                      <a:r>
                        <a:rPr lang="fr-FR" sz="1400" b="0" i="0">
                          <a:effectLst/>
                        </a:rPr>
                        <a:t>2,5×10</a:t>
                      </a:r>
                      <a:r>
                        <a:rPr lang="fr-FR" sz="1400" b="0" i="0" dirty="0">
                          <a:effectLst/>
                        </a:rPr>
                        <a:t>−2</a:t>
                      </a:r>
                      <a:r>
                        <a:rPr lang="fr-FR" sz="1400" dirty="0">
                          <a:effectLst/>
                        </a:rPr>
                        <a:t> possèdent 2 chiffres significatifs.</a:t>
                      </a:r>
                    </a:p>
                  </a:txBody>
                  <a:tcPr marL="41006" marR="41006" marT="20503" marB="205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7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52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4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5105400"/>
            <a:ext cx="8229600" cy="1051560"/>
          </a:xfrm>
        </p:spPr>
        <p:txBody>
          <a:bodyPr>
            <a:normAutofit fontScale="70000" lnSpcReduction="20000"/>
          </a:bodyPr>
          <a:lstStyle/>
          <a:p>
            <a:r>
              <a:rPr lang="fr-CA" dirty="0">
                <a:hlinkClick r:id="rId2"/>
              </a:rPr>
              <a:t>http://www.lyc-valdedurance.ac-aix-marseille.fr/extra/methodo/opale/PRECISIONDUNEMESUREETCS/co/module_PRECISION%20D%20UNE%20MESURE%20ET%20CHIFFRES%20SIGNIFICATIFS_7.html</a:t>
            </a:r>
            <a:endParaRPr lang="fr-CA" dirty="0"/>
          </a:p>
          <a:p>
            <a:endParaRPr lang="fr-CA" dirty="0"/>
          </a:p>
        </p:txBody>
      </p:sp>
      <p:pic>
        <p:nvPicPr>
          <p:cNvPr id="3074" name="Picture 2" descr="les chiffres significati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85725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2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5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123 456 </a:t>
            </a:r>
          </a:p>
          <a:p>
            <a:r>
              <a:rPr lang="fr-FR" dirty="0"/>
              <a:t>123,00 </a:t>
            </a:r>
          </a:p>
          <a:p>
            <a:r>
              <a:rPr lang="fr-FR" dirty="0"/>
              <a:t>12300</a:t>
            </a:r>
          </a:p>
          <a:p>
            <a:r>
              <a:rPr lang="fr-FR" dirty="0"/>
              <a:t>120 007</a:t>
            </a:r>
          </a:p>
          <a:p>
            <a:r>
              <a:rPr lang="fr-FR" dirty="0"/>
              <a:t>0,004 </a:t>
            </a:r>
          </a:p>
          <a:p>
            <a:r>
              <a:rPr lang="fr-FR" dirty="0"/>
              <a:t>0,0040 </a:t>
            </a:r>
          </a:p>
          <a:p>
            <a:r>
              <a:rPr lang="fr-FR" dirty="0"/>
              <a:t>0,00401</a:t>
            </a:r>
          </a:p>
          <a:p>
            <a:r>
              <a:rPr lang="fr-FR" dirty="0"/>
              <a:t>5400 </a:t>
            </a:r>
          </a:p>
          <a:p>
            <a:r>
              <a:rPr lang="fr-FR" dirty="0"/>
              <a:t>5411 </a:t>
            </a:r>
          </a:p>
          <a:p>
            <a:r>
              <a:rPr lang="fr-FR" dirty="0"/>
              <a:t>5400,00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756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6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123 456 a 6 chiffres significatifs</a:t>
            </a:r>
          </a:p>
          <a:p>
            <a:r>
              <a:rPr lang="fr-FR" dirty="0"/>
              <a:t>123,00 a 5 chiffres significatifs</a:t>
            </a:r>
          </a:p>
          <a:p>
            <a:r>
              <a:rPr lang="fr-FR" dirty="0"/>
              <a:t>12300 a 5 chiffres significatifs </a:t>
            </a:r>
          </a:p>
          <a:p>
            <a:r>
              <a:rPr lang="fr-FR" dirty="0"/>
              <a:t>120 007 a 6 chiffres significatifs</a:t>
            </a:r>
          </a:p>
          <a:p>
            <a:r>
              <a:rPr lang="fr-FR" dirty="0"/>
              <a:t>0,004 a 1 chiffres significatifs</a:t>
            </a:r>
          </a:p>
          <a:p>
            <a:r>
              <a:rPr lang="fr-FR" dirty="0"/>
              <a:t>0,0040 a 2 chiffres significatifs</a:t>
            </a:r>
          </a:p>
          <a:p>
            <a:r>
              <a:rPr lang="fr-FR" dirty="0"/>
              <a:t>0,00401 a 3 chiffres significatifs</a:t>
            </a:r>
          </a:p>
          <a:p>
            <a:r>
              <a:rPr lang="fr-FR" dirty="0"/>
              <a:t>5400 a 4 chiffres significatifs </a:t>
            </a:r>
          </a:p>
          <a:p>
            <a:r>
              <a:rPr lang="fr-FR" dirty="0"/>
              <a:t>5411 a 4 chiffres significatifs</a:t>
            </a:r>
          </a:p>
          <a:p>
            <a:r>
              <a:rPr lang="fr-FR" dirty="0"/>
              <a:t>5400,00 a 6 chiffres significatifs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866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Précision et exactitude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7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Exactitude: synonyme… justesse</a:t>
            </a:r>
          </a:p>
          <a:p>
            <a:pPr lvl="1"/>
            <a:r>
              <a:rPr lang="fr-CA" dirty="0"/>
              <a:t>Anglais: </a:t>
            </a:r>
            <a:r>
              <a:rPr lang="fr-CA" dirty="0" err="1"/>
              <a:t>accuracy</a:t>
            </a:r>
            <a:endParaRPr lang="fr-CA" dirty="0"/>
          </a:p>
          <a:p>
            <a:pPr lvl="1"/>
            <a:r>
              <a:rPr lang="fr-CA" dirty="0"/>
              <a:t>Est-ce que la valeur est proche de la valeur réelle</a:t>
            </a:r>
          </a:p>
          <a:p>
            <a:r>
              <a:rPr lang="fr-CA" dirty="0"/>
              <a:t>Précision</a:t>
            </a:r>
          </a:p>
          <a:p>
            <a:pPr lvl="1"/>
            <a:r>
              <a:rPr lang="fr-CA" dirty="0"/>
              <a:t>Est-ce que les mesures sont reproductibles</a:t>
            </a:r>
          </a:p>
        </p:txBody>
      </p:sp>
      <p:pic>
        <p:nvPicPr>
          <p:cNvPr id="2050" name="Picture 2" descr="http://1.bp.blogspot.com/-6qI5mvt5yoU/U5KE8S0ynGI/AAAAAAAAGz4/O5gc100OKCo/s1600/precision-exactitu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429001"/>
            <a:ext cx="75819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1" y="6374486"/>
            <a:ext cx="6438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>
                <a:hlinkClick r:id="rId4"/>
              </a:rPr>
              <a:t>https://media4.obspm.fr/AAS/pages_statistiques/precisexact.png</a:t>
            </a:r>
            <a:endParaRPr lang="fr-CA" sz="1000" dirty="0"/>
          </a:p>
          <a:p>
            <a:r>
              <a:rPr lang="fr-CA" sz="1000" dirty="0">
                <a:hlinkClick r:id="rId5"/>
              </a:rPr>
              <a:t>http://1.bp.blogspot.com/-6qI5mvt5yoU/U5KE8S0ynGI/AAAAAAAAGz4/O5gc100OKCo/s1600/precision-exactitude.png</a:t>
            </a:r>
            <a:endParaRPr lang="fr-CA" sz="1000" dirty="0"/>
          </a:p>
          <a:p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42945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Précision et exactitude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8</a:t>
            </a:fld>
            <a:endParaRPr lang="fr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6324600" cy="494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63246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http://ars.els-cdn.com/content/image/1-s2.0-S1877051710000833-gr6.jpg</a:t>
            </a:r>
          </a:p>
        </p:txBody>
      </p:sp>
    </p:spTree>
    <p:extLst>
      <p:ext uri="{BB962C8B-B14F-4D97-AF65-F5344CB8AC3E}">
        <p14:creationId xmlns:p14="http://schemas.microsoft.com/office/powerpoint/2010/main" val="25203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Incertitude et l’erreur de mesure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9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L'</a:t>
            </a:r>
            <a:r>
              <a:rPr lang="fr-FR" b="1" dirty="0"/>
              <a:t>incertitude</a:t>
            </a:r>
            <a:r>
              <a:rPr lang="fr-FR" dirty="0"/>
              <a:t> représente la marge d'erreur associée aux valeurs mesurées ou déterminées lors d'une expérience. </a:t>
            </a:r>
          </a:p>
          <a:p>
            <a:pPr lvl="1"/>
            <a:r>
              <a:rPr lang="fr-FR" dirty="0"/>
              <a:t>(</a:t>
            </a:r>
            <a:r>
              <a:rPr lang="fr-FR" dirty="0">
                <a:hlinkClick r:id="rId2"/>
              </a:rPr>
              <a:t>http://www.alloprof.qc.ca/BV/pages/p1049.aspx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De manière générale, l'incertitude sur la mesure est fournie par le fabricant. En cas contraire, l'incertitude correspond à </a:t>
            </a:r>
            <a:r>
              <a:rPr lang="fr-FR" b="1" dirty="0"/>
              <a:t>la moitié de la plus petite graduation de l'instrument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Seulement pour les mesures </a:t>
            </a:r>
            <a:r>
              <a:rPr lang="fr-FR" b="1" dirty="0"/>
              <a:t>analogues</a:t>
            </a:r>
            <a:r>
              <a:rPr lang="fr-FR" dirty="0"/>
              <a:t> (pas digitales)</a:t>
            </a:r>
          </a:p>
          <a:p>
            <a:pPr lvl="1"/>
            <a:r>
              <a:rPr lang="fr-FR" dirty="0"/>
              <a:t>(</a:t>
            </a:r>
            <a:r>
              <a:rPr lang="fr-FR" dirty="0">
                <a:hlinkClick r:id="rId3"/>
              </a:rPr>
              <a:t>http://www.alloprof.qc.ca/bv/pages/os1521.aspx</a:t>
            </a:r>
            <a:r>
              <a:rPr lang="fr-FR" dirty="0"/>
              <a:t>) </a:t>
            </a:r>
          </a:p>
          <a:p>
            <a:endParaRPr lang="fr-FR" dirty="0"/>
          </a:p>
          <a:p>
            <a:r>
              <a:rPr lang="fr-FR" dirty="0"/>
              <a:t>L'incertitude, qu'elle soit absolue ou relative, s'écrit toujours avec un seul </a:t>
            </a:r>
            <a:r>
              <a:rPr lang="fr-FR" dirty="0">
                <a:hlinkClick r:id="rId4"/>
              </a:rPr>
              <a:t>chiffre significatif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(</a:t>
            </a:r>
            <a:r>
              <a:rPr lang="fr-FR" dirty="0">
                <a:hlinkClick r:id="rId5"/>
              </a:rPr>
              <a:t>http://www.alloprof.qc.ca/bv/pages/s1521.aspx</a:t>
            </a:r>
            <a:r>
              <a:rPr lang="fr-FR" dirty="0"/>
              <a:t>) </a:t>
            </a:r>
          </a:p>
          <a:p>
            <a:endParaRPr 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1429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1219</TotalTime>
  <Words>1102</Words>
  <Application>Microsoft Office PowerPoint</Application>
  <PresentationFormat>Grand écran</PresentationFormat>
  <Paragraphs>161</Paragraphs>
  <Slides>21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Les chiffres significatifs et l’incertitude</vt:lpstr>
      <vt:lpstr>Chiffres significatifs</vt:lpstr>
      <vt:lpstr>Résumé des C.S. -http://www.alloprof.qc.ca/BV/Pages/s1520.aspx</vt:lpstr>
      <vt:lpstr>Présentation PowerPoint</vt:lpstr>
      <vt:lpstr>Exemples</vt:lpstr>
      <vt:lpstr>Exemples</vt:lpstr>
      <vt:lpstr>Précision et exactitude</vt:lpstr>
      <vt:lpstr>Précision et exactitude</vt:lpstr>
      <vt:lpstr>Incertitude et l’erreur de mesure</vt:lpstr>
      <vt:lpstr>Analogue                        vs                        Digital</vt:lpstr>
      <vt:lpstr>Analogue vs digital en électronique</vt:lpstr>
      <vt:lpstr>Analogue vs digital en électronique</vt:lpstr>
      <vt:lpstr>En résumé</vt:lpstr>
      <vt:lpstr>Exemple</vt:lpstr>
      <vt:lpstr>Présentation PowerPoint</vt:lpstr>
      <vt:lpstr>Exemple</vt:lpstr>
      <vt:lpstr>Incertitudes absolues et relatives</vt:lpstr>
      <vt:lpstr>Mesurer un cheveu</vt:lpstr>
      <vt:lpstr>Présentation PowerPoint</vt:lpstr>
      <vt:lpstr>Mesurer un cheveu</vt:lpstr>
      <vt:lpstr>Rédaction de rapport de labo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Révision secondaire 4</dc:title>
  <dc:creator>David Levan</dc:creator>
  <cp:lastModifiedBy>Lavoie Stéphanie</cp:lastModifiedBy>
  <cp:revision>98</cp:revision>
  <cp:lastPrinted>2020-09-24T08:43:25Z</cp:lastPrinted>
  <dcterms:created xsi:type="dcterms:W3CDTF">2017-08-27T23:45:32Z</dcterms:created>
  <dcterms:modified xsi:type="dcterms:W3CDTF">2020-09-25T00:11:11Z</dcterms:modified>
</cp:coreProperties>
</file>