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ink/ink1.xml" ContentType="application/inkml+xml"/>
  <Override PartName="/ppt/ink/ink2.xml" ContentType="application/inkml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ink/ink3.xml" ContentType="application/inkml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ink/ink4.xml" ContentType="application/inkml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6" r:id="rId3"/>
    <p:sldId id="283" r:id="rId4"/>
    <p:sldId id="288" r:id="rId5"/>
    <p:sldId id="289" r:id="rId6"/>
    <p:sldId id="284" r:id="rId7"/>
    <p:sldId id="285" r:id="rId8"/>
    <p:sldId id="286" r:id="rId9"/>
    <p:sldId id="290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60" y="5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28:57.7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4570 5090 388 0,'-4'-6'499'15,"0"3"-96"-15,2 3 45 16,2-1-207-16,0-1-27 16,0 1-78-16,1-1-6 15,1-2-43-15,2 0-9 16,5-4-22-16,46-41-11 15,-38 39-21-15,1 1-7 0,-2 4-7 16,0 3-3-16,0 2-4 16,2 3-1-16,-2 1-1 15,3 5 0-15,-2 4-1 16,1 3 0-16,-2 0 0 16,4 6-1-16,-6-3 1 0,-1 3-2 15,-3 0 1-15,-3 6 0 16,-5 1-1-16,-1 5 1 15,-2 0 1-15,-3 8 0 16,-2-4 1-16,-5 6 1 16,1-3-1-16,-5 6 1 15,1-7 1-15,-3 3 0 16,1-10-1-16,-4 4 1 16,3-6 1-16,-5-2 8 15,4-7 8-15,2-2 10 16,2-10 2-16,2-4 5 15,0-7-8-15,0-7-7 16,1-4-9-16,0-6-5 16,3-4-4-16,1 0-3 15,4 2-1-15,1-1-1 16,6 8-1-16,1-1-1 0,4 2 2 16,5 3 1-16,1 0 1 15,5 1 0-15,2 0 3 16,1 1-1-16,0 3 0 15,2 7 2-15,-2 4 0 16,0 5 3-16,-3 6 2 16,5 2 4-16,-3-1 2 0,2-1 7 15,-2-3-1-15,1 1 0 16,-4-5-2-16,0 0-3 16,-2-2-8-16,-1-2-1 15,-5-3-3-15,2 0-20 16,-3-2-33-16,1-2-109 15,-1 0-94-15,3 1-391 16,-4-1 9-16</inkml:trace>
  <inkml:trace contextRef="#ctx0" brushRef="#br0" timeOffset="2269.87">12009 4944 403 0,'1'-4'390'0,"2"-1"-30"16,3 1-67-16,-6 3-31 15,1 0-89-15,1-2-30 16,1 1-54-16,0 0-4 16,3-2-20-16,7-2 7 15,34-19-13-15,-31 17 2 16,-1 1-17-16,2 0-9 15,-2 5-17-15,1 3-4 16,-4 2-7-16,2 5 2 16,-3 2-3-16,2 6 1 15,-3 0-3-15,3 8-1 16,-4 2-2-16,-1 6 0 16,-2-2 0-16,1 4 0 0,-1-2 0 15,1 2 0-15,0-4 0 16,0 6 0-16,0-5 0 15,-4 4 1-15,0-3-1 16,-3 6 3-16,0-6 0 16,-4 7 2-16,0-5 1 15,-4 5 2-15,0-8 0 16,-2 3 1-16,-2-9-1 0,-2 3 1 16,1-7-2-16,-6 0 2 15,1-2-2-15,-3-4 3 16,1-5-1-16,0-4 3 15,4-5 0-15,1-6 2 16,2-4-4-16,0-8 0 16,4 0-4-16,0-7-3 15,2 3-3-15,3 0-1 16,5 7-3-16,3-2 0 16,4 5 0-16,5 2 0 15,2 0 1-15,4 0 1 16,3 5 1-16,2-1 1 15,1 1 0-15,0 4 0 16,-4 2 0-16,3 10-2 16,-4 2 0-16,1 7 0 0,-2 0 1 15,4 7 0-15,-3-5 2 16,3 4 3-16,-4-4 1 16,3 1 3-16,-5-7-2 15,2-1 1-15,-4-4-3 16,0-2 0-16,-2-3-13 15,-1-2-73-15,-3-3-67 16,4-2-421-16,-1-2 45 0</inkml:trace>
  <inkml:trace contextRef="#ctx0" brushRef="#br0" timeOffset="14628.67">1205 9477 840 0,'-1'6'349'16,"3"7"49"-16,4 8-208 15,1 5-18-15,4 14-23 16,1 2-57-16,2 6-4 15,-3-6-18-15,0 4 6 16,-6-10-14-16,-1-2 3 16,-4-9-15-16,-1-6-1 15,-2-8-13-15,1-10 2 16,0-11-12-16,2-12-3 16,1-9-10-16,4-14-6 0,3-4-7 15,4-8-1-15,3 8-1 16,4 3 0-16,-2 13 1 15,4 5 2-15,-2 13 0 16,2 7 1 0,-2 8-1-16,0 9 1 0,-1 11-1 15,5 13 0-15,-4 6 2 0,4 10 1 16,-2-3 0-16,2 3 0 16,-6-9 0-16,0 0 0 15,-5-9 0-15,0 1-30 16,-4-6-42-16,-1-4-126 15,0-6-175-15,1-6-197 16,0-9-89-16</inkml:trace>
  <inkml:trace contextRef="#ctx0" brushRef="#br0" timeOffset="14930.85">2056 9418 817 0,'-8'-4'452'0,"4"4"7"0,8 1-149 16,-4-2-56-16,2 0-45 16,3 0-68-16,19-2-25 15,39-9-59-15,-25 4-17 16,0 3-25-16,4 2-39 16,-5 4-55-16,-5 6-284 15,-12 6-213-15,-18 7-74 16</inkml:trace>
  <inkml:trace contextRef="#ctx0" brushRef="#br0" timeOffset="15124.33">2090 9739 991 0,'-6'22'292'0,"9"-12"110"16,13-7-285-16,10-10-1 15,2-4-29-15,13-8-26 16,-3 0-59-16,3-7-134 0,-2 4-235 15,4-2-51-15,-8 2-187 16</inkml:trace>
  <inkml:trace contextRef="#ctx0" brushRef="#br0" timeOffset="16961.45">3126 9098 615 0,'2'-3'372'16,"0"0"-21"-16,1 0-111 16,-1 2-80-16,1 2-27 15,1 3-37-15,11 27 1 16,10 43-19-16,-17-28 1 16,-1-4-18-16,0 1 2 15,-2-10-11-15,-1-1 7 16,-1-13-8-16,-1-3 2 15,-2-8-12-15,0-6 0 16,-1-9-13-16,1-7-5 16,-1-6-9-16,3-10-5 15,4-3-5-15,5-11-4 16,2 0-2-16,7-7-1 16,-2 8 1-16,4 0-2 0,-2 12 0 15,1 4 0-15,-2 13-1 16,0 8-1-16,-2 6 0 15,-2 11-2-15,-2 9 2 16,0 12 2-16,-3 8 2 16,1 11 1-16,-5-4 2 15,-2 5 0-15,-3-11-1 0,1-7 2 16,-2-12 1-16,2-7 4 16,0-13 0-16,3-11 3 15,2-8-3-15,5-15 0 16,2-5-5-16,8-16-1 15,1 2-2-15,7-6-1 16,0 11 0-16,6 4 1 16,-6 16 0-16,4 10 3 15,-6 12 0-15,0 13 1 16,-6 9 0-16,1 13 1 16,-4 6-3-16,4 9 2 15,-3-5-2-15,2 4-15 16,-4-10-36-16,1 2-189 15,-5-10-306-15,-1 5 4 16</inkml:trace>
  <inkml:trace contextRef="#ctx0" brushRef="#br0" timeOffset="17420.2">2959 9946 720 0,'-23'10'442'0,"4"-1"3"16,25-1-119-16,3-4-112 16,10-3-29-16,22-8-19 15,11-4-42-15,29-8-3 16,3-2-33-16,21-6-10 0,-11 1-25 15,15 1-12-15,-19 8-19 16,3 3-6-16,-22 7-11 16,-3 8-2-16,-18 3-4 15,-4 4-29-15,-15-1-27 16,-5 2-85-16,-10-1-68 16,-7 2-399-16,-10 1 55 0</inkml:trace>
  <inkml:trace contextRef="#ctx0" brushRef="#br0" timeOffset="18440.35">3104 10470 908 0,'-1'-4'358'0,"0"-2"53"16,-1 1-225-16,2 3-32 16,0 1-18-16,0 3-6 15,2 13-23-15,7 60-2 16,-5-30-24-16,0 12 0 15,-4-3-22-15,-1 7-3 0,-3-7-10 16,-2 3-7-16,1-11-19 16,-2 0-4-16,1-13-7 15,-1-6 1-15,1-9 0 16,-1-10 3-16,3-12 1 16,-2-15 0-16,3-6 0 15,-1-20-3-15,2-5-6 16,0-14-1-16,2 3-2 0,1-9-1 15,2 13-1-15,3 0-1 16,2 18 1-16,3 6 1 16,1 14-1-16,4 9 0 15,1 10 1-15,7 7 0 16,2 5-1-16,9 5 0 16,-2-1 1-16,6 0 1 15,-4-5 0-15,-1-3 0 16,-4-5 0-16,4-9 1 15,-3-6 0-15,7-12-2 16,1-6 1-16,3-10-1 16,-5-2-2-16,1-1 1 15,-10 7 0-15,-3 2-1 16,-8 14 0-16,-4 6-1 0,-6 9 0 16,-4 13-3-16,-1 7 2 15,-4 16-1-15,1 9 2 16,-3 21 7-16,2 4 6 15,1 14 7-15,3-5 2 16,2 8 1-16,0-13-4 16,2 1-2-16,0-11-5 15,0 1 0-15,-2-15-1 16,4-5 0-16,-3-12-8 0,0-9-47 16,-2-11-38-16,3-5-113 15,-2-10-434-15,2-14 75 16</inkml:trace>
  <inkml:trace contextRef="#ctx0" brushRef="#br0" timeOffset="18949.99">4619 9510 991 0,'5'1'329'0,"12"-4"123"15,6 0-277-15,11-4 31 16,5 1-31-16,10-3-41 16,-5 1-66-16,3 3-16 15,-9 2-34-15,-1 2-73 0,-11 5-62 16,-6 3-404-16,-12 3 52 15</inkml:trace>
  <inkml:trace contextRef="#ctx0" brushRef="#br0" timeOffset="19129.51">4614 9862 958 0,'-4'13'394'0,"12"-1"37"15,12-9-272-15,13-5 2 16,5-6-82-16,7-6-23 15,-3-1-29-15,3-3-10 16,-8 2-28-16,-1-2-101 16,-6 6-121-16,-2-1-224 15,-4 3-66-15</inkml:trace>
  <inkml:trace contextRef="#ctx0" brushRef="#br0" timeOffset="20773.11">6297 8762 541 0,'1'-4'346'0,"1"2"-7"16,2 3-112-16,-4-1-35 16,0 1-47-16,0 3-21 0,0 7-29 15,-3 15 8-15,-9 36-26 16,1-29 3-16,-2 1-12 15,-4 6-1-15,-2-2-20 16,-1 8-5-16,-2-2-17 16,-1 5-5-16,5-7-8 15,3-1 0-15,4-14-2 16,7-4 5-16,4-10-1 0,8-7 5 16,5-4-2-16,10-3-1 15,2-3-5-15,10-5-1 16,0-2-6-16,4-4 1 15,-5-3-2-15,0-2 0 16,-5 1 0-16,-3 2-28 16,-7 1-25-16,-2 0-74 15,-6 2-61-15,1 0-355 16,-4 1 54-16</inkml:trace>
  <inkml:trace contextRef="#ctx0" brushRef="#br0" timeOffset="21023.44">6572 8753 346 0,'1'16'332'0,"-2"1"-15"16,-2 13-15-16,3 2-34 15,0 17 6-15,0-2-79 16,0 16 1-16,0 0-51 15,-1 9-34-15,0-11-49 16,2 6-22-16,0-15-29 0,1-5-39 16,1-13-55-16,-1-4-381 15,3-13-57-15,-3-7-162 16</inkml:trace>
  <inkml:trace contextRef="#ctx0" brushRef="#br0" timeOffset="21214.93">6875 9323 417 0,'-2'24'403'0,"-1"9"-47"16,1-4-61-16,-1 4-99 15,1-5-79-15,0-1-45 16,2-6-48-16,0-2-95 0,1-8-169 15,3-4-138-15,3-6-96 16</inkml:trace>
  <inkml:trace contextRef="#ctx0" brushRef="#br0" timeOffset="21836.28">7140 9003 646 0,'5'-6'341'0,"5"-1"33"16,2-1-134-16,8-2-49 15,5-2-24-15,8-4-27 16,-1 0-50-16,6-1-14 16,-5-1-34-16,-3 1-17 15,-7 2-15-15,-7 0 1 16,-9 3-2-16,-6 2 0 0,-7 1-1 16,-8 1 6-16,-7 3-1 15,-10 3 8-15,-1 5 1 16,-7 8 0-16,4 4-7 15,0 5-3-15,7 3-10 16,2 3-2-16,12-3-2 16,3 5 0-16,11-3-1 15,14 0 3-15,8-5-1 16,12 2 3-16,6-5-1 0,10 0 2 16,-6-2-1-16,8 5 1 15,-7 0-1-15,-2 1 4 16,-11 4 2-16,-4 1 30 15,-15-2 14-15,-10 2 25 16,-11-2 1-16,-15-1 6 16,-6-1-26-16,-13 4-12 15,-1-4-22-15,-8 5-7 16,6-6-11-16,1-1-39 16,9-5-34-16,9-4-93 15,12-5-54-15,11-4-271 16,13-7-79-16,14-2-77 15</inkml:trace>
  <inkml:trace contextRef="#ctx0" brushRef="#br0" timeOffset="22398.76">7821 9230 445 0,'0'-1'423'0,"-3"1"-18"16,-2 0-43-16,4 0-73 15,-1 0-52-15,-3 1-21 16,1 1-71-16,-8 5-22 15,-37 29-50-15,31-17-25 16,4 2-30-16,-2 6-7 16,6-2-6-16,5 2 1 15,5-7 0-15,8-4 4 16,6-9 1-16,10-10 2 16,5-9 0-16,8-7-2 15,-2-5-4-15,6-6-1 0,-6 3-3 16,1 1 0-16,-9 5-1 15,0 0 0-15,-9 8-1 16,-1 3-1-16,-5 7-2 16,-2 8-1-16,-2 9-1 15,2 8 1-15,-3 7 2 0,-1 8 3 16,0 2 2-16,-3 6 3 16,-3-2 4-16,-10 4 14 15,-4-8 4-15,-11 6 9 16,-5-6-1-16,-11 4 0 15,1-6-15-15,-7 0-5 16,6-11-8-16,-4-2-6 16,9-10-21-16,1-3-57 15,9-6-52-15,3-1-151 16,8-5-345-16,1-2 34 16</inkml:trace>
  <inkml:trace contextRef="#ctx0" brushRef="#br0" timeOffset="23047.03">6011 10252 971 0,'-8'0'449'0,"3"-4"23"16,3 6-257-16,1-4-22 0,1 2-71 15,1 0 2-15,3 0-24 16,30 0 14-16,56 0-22 16,-2-4-5-16,12-3-27 15,37-3-7-15,2-3-18 16,29 0-5-16,-12-1-10 16,19 1-3-16,-25 4-8 0,10 3-3 15,-28 5-1-15,1 6 3 16,-28 3-1-16,-3 2 1 15,-31 3-1-15,-5 2 1 16,-22-3-13-16,-10 2-54 16,-18-1-42-16,-5-3-117 15,-11-1-189-15,-13 3-228 16,-5-5-48-16</inkml:trace>
  <inkml:trace contextRef="#ctx0" brushRef="#br0" timeOffset="44062.72">6139 10586 521 0,'3'-10'412'0,"-6"0"-14"15,-1 1-79-15,-2-2-62 16,-2 5-64-16,-4 1-10 15,1 4-54-15,-5 5-18 16,-4 8-31-16,-4 10-1 16,1 7-31-16,-9 11-7 15,2 4-7-15,-6 13-8 16,7 0-16-16,0 13 6 0,6-2 3 16,5 12 8-1,11-11-1-15,3 2 3 0,10-13-11 16,11-5-6-16,8-16-9 15,9-9 1-15,3-14-2 16,9-13 3-16,-1-12 0 16,5-12 0-16,-6-6-1 15,3-5 0-15,-14-2 0 16,-7-4 4-16,-15 4 1 0,-10 1 4 16,-13 7-2-16,-13 6 5 15,-6 12 2-15,-10 17 1 16,-1 13-2-16,-5 12 8 15,7 6-2-15,-1 5-6 16,14-4-4-16,2-1 0 16,14-7-9-16,7-2-4 15,11-8-15-15,8-5-44 16,5-8-33-16,6-7-114 16,3-6-107-16,8-7-319 15,-3-1 4-15</inkml:trace>
  <inkml:trace contextRef="#ctx0" brushRef="#br0" timeOffset="44478.64">6629 10785 1281 0,'-7'-16'462'16,"-8"9"52"-16,-2 7-365 15,-6 7 9-15,-2 6-75 16,-4 12 3-16,4 7-8 0,-4 14 10 16,7 5-21-16,8 11-4 15,9-5-18-15,11-4-10 16,9-14-20-16,15-9-4 16,6-22-3-16,15-10 2 15,-1-12 0-15,8-18 1 16,-7-11-2-16,1-12 1 15,-17-3-1-15,-6-8 6 16,-14 10 1-16,-15-2 3 16,-14 10 5-16,-12 5 7 15,-4 11-4-15,-9 9-4 16,3 14-7-16,-2 11-9 16,8 7-9-16,1 6-43 0,12 2-27 15,7 6-94-15,10-2-82 16,7 10-426-16,5-1 59 15</inkml:trace>
  <inkml:trace contextRef="#ctx0" brushRef="#br0" timeOffset="44659.12">6999 11145 679 0,'3'36'619'0,"-4"8"-116"16,-4-7-1-16,-2 6-381 16,1-4-33-16,-1 4-27 15,3-11-43-15,-1-1-41 16,3-10-62-16,3-6-434 16,4-13 91-16</inkml:trace>
  <inkml:trace contextRef="#ctx0" brushRef="#br0" timeOffset="46500.06">7467 10750 147 0,'0'-4'281'0,"0"-4"-25"16,3-6 65-16,7-34-56 0,-6 33 19 15,-3 3-65-15,-1 1 5 16,-5 1-53-16,-3 6 0 15,-3 5-51-15,-4 12-6 16,-2 3-39-16,-4 15 0 16,0 6-19-16,-5 18 3 15,2 2-15-15,1 15 0 16,9-2-12-16,7 2-2 16,13-14-10-16,13-7-1 15,4-17-5-15,5-12-1 16,6-15-2-16,7-14 3 15,-1-8-2-15,6-19 2 16,-5-5-4-16,2-13 3 0,-12-1-3 16,-4-11 4-16,-15 5 0 15,-9-8 3-15,-12 5-3 16,-9-3-3-16,-9 13-1 16,-6 9-4-16,1 15-5 15,-5 15-4-15,5 14-1 16,3 13-20-16,9 6-25 15,6 5-69-15,9 2-55 0,5 7-179 16,5 0-270-16,6 4 2 16</inkml:trace>
  <inkml:trace contextRef="#ctx0" brushRef="#br0" timeOffset="46958.32">7888 10714 1072 0,'-7'-21'542'0,"-9"6"9"16,-3 8-282-16,-7 9-77 15,2 4-105-15,-2 7-45 16,7 4-46-16,9 5-5 16,12-3 0-16,15 6 1 15,12-5 1-15,13 8 3 0,3 0 2 16,4 5 2-16,-7 3 0 15,-8 11-1-15,-13-2 0 16,-13 9 1-16,-16-6 1 16,-13 4 5-16,-6-9 1 15,-13-1 6-15,1-13 2 16,-1-5 5-16,9-15 3 16,3-16 2-16,15-15-8 15,16-12-3-15,8-14-8 0,16-18-7 16,6-4-4-16,9-14 2 15,-4 4 1-15,1-7 10 16,-13 13 15-16,-7-3 34 16,-15 17 11-16,-13 8 7 15,-10 19-10-15,-10 13-19 16,-3 19-37-16,-5 13-22 16,4 8-36-16,2 14-81 15,9-1-74-15,3 13-431 16,12-2 47-16</inkml:trace>
  <inkml:trace contextRef="#ctx0" brushRef="#br0" timeOffset="47437.07">8249 10948 909 0,'-14'-2'457'0,"-6"5"23"15,3 3-184-15,-3 10-146 16,-2 6-28-16,-5 6-16 16,9 2-52-16,3 3-6 15,8-9-12-15,10-7-13 16,11-9-11-16,9-11 0 15,4-9-2-15,8-11 1 16,0-2-4-16,1-4-2 16,-5 6-3-16,0 7-2 15,-8 10-4-15,5 12-1 16,-4 11-1-16,6 13 1 16,-4 5 2-16,3 8 3 15,-10 1 0-15,-5 7 23 16,-13-7 19-16,-14 9 36 0,-12-5 13 15,-17 8 23-15,-6-9-16 16,-13 2 2-16,4-9-33 16,-6-6-13-16,9-14-19 15,1-6-8-15,14-11-29 16,6-9-35-16,16-4-27 16,14-11-82-16,15-5-65 15,15-11-472-15,9-2 91 0</inkml:trace>
  <inkml:trace contextRef="#ctx0" brushRef="#br0" timeOffset="47716.28">8895 10534 691 0,'5'4'529'0,"-7"15"-32"16,-6 11-46-16,-8 21-236 16,-5 7-15-16,-8 22-20 15,3 3-65-15,-5 14-20 16,3-11-37-16,0 9-20 0,9-19-25 16,-1-4-28-16,8-21-37 15,2-7-104-15,7-19-463 16,12-12 85-16</inkml:trace>
  <inkml:trace contextRef="#ctx0" brushRef="#br0" timeOffset="48311.73">9077 11181 524 0,'22'18'546'16,"-8"-3"-98"-16,-4 3-17 15,-1 1-217-15,-2-3-50 16,-1-3-84-16,-2-4-19 16,1-8-23-16,3-6-7 15,3-6-12-15,1-6-3 16,3-1-6-16,5-2-4 15,-3 2-6-15,2 6-1 16,-7 5-3-16,-3 6 1 0,-4 6 0 16,-3 7 1-16,0-1 1 15,0 2 2-15,4-3 1 16,3-4-24-16,5-5-18 16,3-6-36-16,1-2-11 15,4-5-2-15,-2 2 24 16,-4 1 31-16,-4 3 52 0,-8 1 41 15,-3 4 12-15,-5 6 12 16,3-5-11-16,-2 2-13 16,0 1-22-16,-8 15 6 15,-14 37-6-15,24-31 6 16,7-4-2-16,8-3 1 16,5-8-15-16,11-8-2 15,2-6-8-15,5-9-1 16,-2-6-6-16,1-6 0 15,-10 0-2-15,-4 0 3 16,-10 5 7-16,-9 3 7 16,-8 10-3-16,-3 1-3 15,-3 6-4-15,-2 1-16 16,3-2-31-16,3-2-87 16,2-4-70-16,4-13-410 0,8-9 32 15</inkml:trace>
  <inkml:trace contextRef="#ctx0" brushRef="#br0" timeOffset="48479.25">9735 10790 1140 0,'5'-7'463'0,"2"13"28"15,1 15-241-15,-1 11-107 16,2 16-18-16,-1 11-33 0,1 13-10 16,-1-1-39-16,0 7-12 15,-3-12-25-15,0-2-40 16,-3-14-32-16,0-5-80 15,-2-15-98-15,2-8-327 16,2-16 36-16</inkml:trace>
  <inkml:trace contextRef="#ctx0" brushRef="#br0" timeOffset="48821.33">10329 10068 965 0,'-6'0'574'15,"5"-2"-65"-15,7 1-127 16,-5 1-257-16,3 0-43 16,29 1-23-16,44 3-11 15,-34-5-41-15,6 0-107 16,-10 2-450-16,-3 3 104 15</inkml:trace>
  <inkml:trace contextRef="#ctx0" brushRef="#br0" timeOffset="48955.97">10380 10369 770 0,'19'1'396'0,"19"-6"14"15,6 1-147-15,16-4-158 16,-2 1-39-16,3-2-191 0,-11 2-285 15,-3 3 10-15</inkml:trace>
  <inkml:trace contextRef="#ctx0" brushRef="#br0" timeOffset="64145.96">11643 9140 935 0,'-21'0'402'16,"2"0"48"-16,-4 3-200 15,0 3-87-15,-5 8-16 16,2 1-57-16,-4 10-15 15,3 4-38-15,-2 10 20 16,6 4-9-16,0 14 2 16,7 0-5-16,3 16 16 15,10-3-24-15,11 10 0 16,7-13-8-16,15 2-4 0,7-20-10 16,15-10 1-16,1-18-1 15,12-15 0-15,-2-16-3 16,9-18 2-16,-6-9-1 15,3-19-1-15,-12-4 0 16,-6-18 1-16,-14 6-1 16,-9-15 5-16,-18 12 0 0,-12-8 4 15,-13 12 5-15,-14 2 15 16,-6 19-4-16,-10 10-3 16,2 19-6-16,-7 16-12 15,9 11-19-15,1 7-7 16,12 3-1-16,4 8-15 15,9-1-15-15,4 4-62 16,9-2-41-16,4 7-104 16,6-2-391-16,7 10 75 15</inkml:trace>
  <inkml:trace contextRef="#ctx0" brushRef="#br0" timeOffset="64395.8">12386 9633 949 0,'4'18'428'16,"-7"5"51"-16,-21 1-189 0,12 9-167 15,-1 2-12-15,2 3-32 16,4-3-58-16,1 3-7 16,5-8-33-16,1 0-97 15,1-7-119-15,1-3-265 16,0-10-46-16</inkml:trace>
  <inkml:trace contextRef="#ctx0" brushRef="#br0" timeOffset="64945.01">12938 9134 1205 0,'-12'-1'446'0,"-4"7"54"15,-2 3-332-15,-8 13-19 16,2 7-56-16,-1 17-5 15,3 8-14-15,0 20 6 16,8 1-20-16,11 10-5 16,8-11-18-16,18-6-3 15,11-22-12-15,17-16 0 16,3-21-5-16,13-18-2 16,-6-20-6-16,9-20-6 15,-8-7-8-15,-1-14 0 16,-14 3-1-16,-12-3 5 15,-20 12 6-15,-17-9 7 16,-19 12 2-16,-18 2 5 0,-7 14-5 16,-7 9-7-1,3 22-6-15,2 11-30 0,11 11-38 16,5 5-107-16,12 1-71 16,11 3-378-16,9-7 21 15</inkml:trace>
  <inkml:trace contextRef="#ctx0" brushRef="#br0" timeOffset="66248.89">13620 9413 640 0,'-3'6'468'0,"2"-3"-33"16,4 2-64-16,-3-5-197 16,1-1 12-16,2-1-77 15,0-3-10-15,10-15-16 16,25-49 9-16,-28 33-23 16,-3-10 5-16,-6 3-8 0,-5-7 3 15,-7 10-16-15,-5-1-3 16,-1 16-17-16,-3 6-9 15,3 13-14-15,1 3-7 16,4 6-8-16,7 2-4 16,6 0 0-16,9-2 1 15,7-3 2-15,8-3 1 16,2-5 2-16,5 0 2 16,-2-1 1-16,2-1 0 15,-8 5 0-15,0 1-1 16,-7 3 1-16,-1 6-3 15,-3-1 1-15,1 7-4 16,-4 4-1-16,3 10-2 16,-4 5 2-16,3 21 0 15,-4 3 5-15,-1 17 8 16,-3 1 4-16,0 11 5 16,-3-15 2-16,1 10-2 0,-1-14-3 15,2-3-3-15,-2-15-2 16,1-4-5-16,-1-13-14 15,-2-7-64-15,-1-9-37 16,-2-6-131-16,-1-6-378 16,-11-8 61-16</inkml:trace>
  <inkml:trace contextRef="#ctx0" brushRef="#br0" timeOffset="66409.39">13661 9580 662 0,'-8'5'531'16,"6"0"-76"-16,13-5-18 15,6-4-296-15,11-3 24 16,5-3-51-16,12-3-25 16,-2 2-23-16,6-2-16 15,-7 1-45-15,4 2-85 16,-9 1-71-16,0 0-394 16,-8 2 28-16</inkml:trace>
  <inkml:trace contextRef="#ctx0" brushRef="#br0" timeOffset="67898.6">14226 9126 485 0,'4'2'372'0,"4"-4"-33"16,7-1-52-16,3-2-119 15,9-3 6-15,0 0-62 16,8-2-8-16,-1-2-20 15,4 2-2-15,-6 2-38 16,1-1-10-16,-10 6-11 0,-2 0-6 16,-6 1-24-1,-3 2-90-15,-4 0-103 0,-2 2-266 16,-4 0-34-16</inkml:trace>
  <inkml:trace contextRef="#ctx0" brushRef="#br0" timeOffset="68291.79">14372 9081 656 0,'-12'7'285'0,"2"5"68"15,3 1-137-15,3 13-39 16,1 1 1-16,1 9-15 0,3-2-51 15,1-1-7-15,1-8-42 16,5-4-15-16,1-9-25 16,9-4-6-16,3-8-12 15,11-4-2-15,3-1-3 16,9-4 1-16,-3 5-2 16,8 2-2-16,-9 5 1 15,1 7-1-15,-10 4-1 0,-6 8 1 16,-11 5 1-16,-8 5 3 15,-13 1 4-15,-14 7 23 16,-7-4 10-16,-11 9 9 16,-5-7 1-16,-6 3 1 15,7-7-24-15,0-6-29 16,12-15-46-16,7-9-140 16,13-11-341-16,14-17 32 15</inkml:trace>
  <inkml:trace contextRef="#ctx0" brushRef="#br0" timeOffset="69289.02">15026 9464 659 0,'4'0'405'15,"1"6"-17"-15,2 4-105 16,-3 6-87-16,1 7-29 16,1 1-67-16,-2 6-8 15,0-4-40-15,2-2-4 16,-2-8-17-16,3-7 0 15,-1-6-7-15,4-9-1 16,0-6-9-16,6-8-6 0,1-2-5 16,5-5-4-1,-1 4-1-15,2 0-1 16,-5 8 1-16,-2 2-1 0,-5 10 1 16,0 4 1-16,-5 7 2 15,0 6 1-15,-1 2 2 16,2 0 0-16,-2-2 1 15,5 1-2-15,0-8 0 0,2-4-6 16,1-6-10-16,4-6-30 16,2-4-14-16,1-2-12 15,1 1 3-15,-1 0 11 16,-5 5 29-16,-3 2 16 16,-6 5 17-16,-2 5 9 15,-4 6 3-15,1 1 4 16,1 4 0-16,4 3 0 15,3-3-6-15,6 3-2 16,4-4-2-16,4-4 1 16,1-5-5-16,7-6 0 15,-1-5-2-15,3-4 0 16,-3-2 0-16,0-3 4 16,-10 3 3-16,-5-3 15 15,-7 4 7-15,-7-2 21 0,-9 2 5 16,-3 2 9-16,-4 4-13 15,-5 5-4-15,0 6-19 16,2 6-5-16,3 3-13 16,3 4-3-16,5 1-3 15,6 0-5-15,6-4-4 16,3-1-3-16,5-5-2 16,3-4-9-16,1-5-9 0,3-3-21 15,-4-3-11-15,2-2-28 16,-4-1-4-16,-5 1-14 15,-1 1 18-15,-2 0 12 16,-6 0 28-16,1 2 14 16,-3-1 18-16,1 5 1 15,0 0-7-15,0-1-43 16,-2-1-37-16,1 1-155 16,-2-2-200-16,0 0-15 15</inkml:trace>
  <inkml:trace contextRef="#ctx0" brushRef="#br0" timeOffset="69594.99">15996 8908 1141 0,'6'-1'444'16,"3"18"61"-16,-1 9-319 15,3 21 54-15,-2 12-85 16,1 20-15-16,-2 1-32 16,2 16-28-16,-2-15-36 0,0 5-12 15,-1-17-21-15,3-3-2 16,-1-20-12-16,3-5-39 16,-3-19-37-16,0-7-86 15,-2-10-241-15,-2-10-208 16,-4-11-56-16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0:47.1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1756 13996 455 0,'2'-13'410'0,"0"7"-20"15,-1 5-24-15,2 5-142 16,-3-4-33-16,0 2-7 16,1 1-59-16,5 17-4 15,14 42-30-15,-10-24 0 16,2 4-24-16,3 10-4 16,-3 1-16-16,4 9 0 15,-4-5-17-15,2 5-2 16,-4-9-9-16,1 1-2 15,-3-9-6-15,2 0 0 16,-2-12-2-16,-1-3 1 16,-4-11-1-16,1-5 1 15,-3-10 0-15,-1-7-17 16,-2-5-26-16,2 5-86 0,0 0-71 16,0-3-422-16,2-4 50 15</inkml:trace>
  <inkml:trace contextRef="#ctx0" brushRef="#br0" timeOffset="1062.04">2473 14465 734 0,'-2'-5'340'0,"1"2"50"16,0 0-164-16,1 1-52 16,0 4-19-16,0 2-21 15,2 23-45-15,4 40 3 16,-7-41-22-16,2-1-12 16,-1-6-15-16,1-6-4 15,1-9-14-15,0-4-2 16,2-9-5-16,3-10-3 15,1-6-6-15,6-8-14 16,1-1-7-16,4 0-1 16,1 7-2-16,1 8-3 15,-5 9 8-15,0 10 1 16,-6 10 1-16,-3 7 6 16,-1 4 8-16,-4 3 6 15,1-5 3-15,1 2 0 0,1-8-3 16,4-6-5-16,3-7-13 15,1-7-31-15,2-6-17 16,5-5-13-16,-2-1-1 16,2 0 10-16,-4 4 31 15,1 3 13-15,-6 6 14 16,-4 4 6-16,-3 7 0 16,1 2 1-16,-3-1-1 0,3 4 1 15,3-2-6-15,4-5-26 16,0-4-14-16,4-5-14 15,2-2 0-15,-2-6 0 16,-5 2 26-16,1 1 24 16,-4 6 23-16,-3 1 15 15,-3 8 6-15,-2 5 5 16,-1 5-8-16,0 8-3 16,1 2-11-16,3 5-2 15,6-4-6-15,7 0 2 16,5-11-5-16,7-5 1 15,1-9 1-15,2-9 2 16,-4-5-2-16,-2-4 2 0,-7-4-3 16,-5-2 3-1,-9 3-6-15,-7-4 25 0,-4 5 7 16,-15 4 20-16,-6 8 3 16,-10 2 8-16,1 12-26 15,-4 7-12-15,10 2-22 16,3 1-13-16,11 2-16 15,5-2-43-15,9-5-42 16,6-4-111-16,11-6-360 16,15-9 51-16</inkml:trace>
  <inkml:trace contextRef="#ctx0" brushRef="#br0" timeOffset="1291.46">3289 13882 1273 0,'12'0'377'0,"-5"10"93"16,-7 10-327-16,5 15-51 15,3 13 2-15,1 17-1 16,3 5-11-16,1 11-7 16,0-7-32-16,-3 5-10 15,2-18-16-15,-3-3-15 16,0-17-23-16,-2-3-52 0,1-10-49 15,-1-7-180-15,1-4-251 16,6-7-5-16</inkml:trace>
  <inkml:trace contextRef="#ctx0" brushRef="#br0" timeOffset="2013.02">4820 13968 1078 0,'-18'-32'483'0,"-17"9"29"16,-6 9-289-16,-17 14-23 15,-3 13-94-15,-10 10-29 16,8 7-31-16,4 11-11 15,16-2-13-15,11 5-5 16,19-1-10-16,21 4-7 16,18-10-6-16,28 1-2 15,10-3 2-15,21-4-4 16,-4-6 3-16,6 3 1 16,-21-2 1-16,-6 3 0 15,-24-1 6-15,-12 5 2 0,-21 0 1 16,-17 5 11-16,-13-2 7 15,-19 6 14 1,-7-6 6-16,-13-1 9 0,4-8-10 16,-4-10-6-16,18-11-22 15,7-7-38-15,21-11-37 16,16-8-81-16,19-6-160 16,18-6-298-16,8 0 0 0</inkml:trace>
  <inkml:trace contextRef="#ctx0" brushRef="#br0" timeOffset="2138.69">5105 14472 1178 0,'11'32'468'0,"-4"4"33"16,-5 0-325-16,1 2-49 16,-3-7-73-16,1-3-77 15,2-12-58-15,0-7-294 16,3-13-130-16,-1-9-100 15</inkml:trace>
  <inkml:trace contextRef="#ctx0" brushRef="#br0" timeOffset="2252.38">5044 14298 1096 0,'-16'8'242'0,"3"-5"-46"15,10 1-484-15,6-4-122 16</inkml:trace>
  <inkml:trace contextRef="#ctx0" brushRef="#br0" timeOffset="2582.5">5558 13932 585 0,'-4'2'537'0,"-1"6"-109"16,-1 2-37-16,2 15-222 16,0 9-57-16,1 21 3 15,0 9-24-15,5 20 0 16,1-1-30-16,4 7-12 15,2-17-23-15,4 1-7 0,-2-22-14 16,1-8-35-16,-3-15-31 16,0-11-119-16,-1-13-359 15,3-14 55-15</inkml:trace>
  <inkml:trace contextRef="#ctx0" brushRef="#br0" timeOffset="2811.89">5915 13833 921 0,'3'3'385'0,"-2"13"8"15,-3 4-159-15,-2 25-162 16,0 14 16-16,-3 25 46 16,0 5-5-16,1 21-4 15,4-11-34-15,2 2-20 16,2-17-36-16,5-9-23 15,-1-20-38-15,1-9-94 16,-4-20-421-16,-2-17 83 16</inkml:trace>
  <inkml:trace contextRef="#ctx0" brushRef="#br0" timeOffset="2968.47">5480 14448 1078 0,'1'4'360'0,"13"6"89"16,15-12-276-16,4 0-52 16,16-1 1-16,0-3-71 15,4 1-17-15,-7 0-51 16,4-1-456-16,-7 2 131 0</inkml:trace>
  <inkml:trace contextRef="#ctx0" brushRef="#br0" timeOffset="3181.9">6122 14353 993 0,'0'30'319'0,"-5"7"93"16,-4-5-245-16,-1 11-43 16,2-5 18-16,2 2 6 15,5-8-36-15,5-7 0 16,7-11-36-16,8-10-22 15,5-9-24-15,8-12-64 16,0-4-61-16,8-12-190 16,-5 0-259-16,3-8-30 0</inkml:trace>
  <inkml:trace contextRef="#ctx0" brushRef="#br0" timeOffset="3310.55">6396 14369 714 0,'-1'11'483'0,"-1"14"-55"15,-4 17-117-15,0 5-150 16,2 13-41-16,2-5-60 15,4 6-9-15,4-11-14 0,1-4-30 16,3-14-55-16,1-6-427 16,0-14 107-16</inkml:trace>
  <inkml:trace contextRef="#ctx0" brushRef="#br0" timeOffset="4688.54">7248 14394 1062 0,'-28'1'308'0,"7"0"103"16,10 0-297-16,11 1-13 16,11 1-12-16,15 0 11 15,14-2-29-15,20-1 2 16,9 0-9-16,22-3 1 15,-1 0-22-15,13 1-1 16,-9-1-8-16,4 3-4 16,-19 3-15-16,-3 2-4 15,-21 1-4-15,-8-2 0 16,-16 0-3-16,-7 1 0 16,-11-1-2-16,-6 0 0 15,-5 3-3-15,-2 0 1 16,-2-2 1-16,1-5 1 15,0 0 0-15,-2 0-2 0,1-1-2 16,0 0-1-16,-1-1 0 16,0 0-4-16,-1 0 3 15,2-2 0-15,0 1-2 16,-1-1-13-16,1 1-7 16,0 0-18-16,0-1-9 15,-1 1-6-15,1-1 3 0,0 1 14 16,0-1 20-16,1 0 9 15,0-1 9-15,0-1 11 16,0-2-5-16,0 0 5 16,1 2 8-16,0 1 12 15,0 0 4-15,0 0 8 16,0 3 0-16,1 2 1 16,0 2-10-16,2 16 1 15,14 47-2-15,-12-30 4 16,2-7-5-16,3-4 2 15,-5-7-3-15,1-9 4 16,0-8-5-16,-4-11 2 16,-2-7-6-16,-3-10-2 15,-5-6-9-15,-7-14-3 0,-5-2-3 16,-12-12 0 0,-3 4-3-16,-3 4-3 0,5 16-1 15,4 11-8-15,13 21-4 16,12 10-2-16,17 8 0 15,22 10-1-15,13 2 2 16,26 7-3-16,5 1 4 16,16 7 1-16,-13-1 3 0,-2 2 4 15,-23-5 5 1,-16 5-1-16,-28-7 2 16,-27 4 2-16,-23-4 1 0,-26 4 3 15,-10-6 1-15,-11-1-1 16,11-8-7-16,2-3-67 15,21-9-51-15,11-5-430 16,18-6 61-16</inkml:trace>
  <inkml:trace contextRef="#ctx0" brushRef="#br0" timeOffset="5957.6">9379 13911 811 0,'0'5'338'0,"0"3"30"16,0 17-154-16,2 10-110 15,1 23 10-15,-1 9-10 16,2 25 9-16,1-1-19 16,2 8 4-16,-2-12-21 15,0 1-13-15,-2-21-29 16,-2-1-8-16,-2-18-10 0,0-5 3 15,-2-16-2-15,3-11-24 16,3-13-41-16,2-14-135 16,4-9-346-16,1-16 31 15</inkml:trace>
  <inkml:trace contextRef="#ctx0" brushRef="#br0" timeOffset="6541.05">9733 14563 421 0,'0'5'300'0,"-1"5"-3"15,0 5-93-15,-3 3-34 16,1 1-47-16,-2-2-10 0,2-5-39 16,3-7 8-16,2-5-16 15,7-8-15-15,4-3-25 16,5-8-6-16,3 1-13 15,4-2-5-15,-4 5-2 16,0 4-1-16,-5 5-1 16,-3 4-3-16,-6 5 1 15,-1 2 2-15,-2 2 0 16,-2-1 2-16,2-2 1 16,0-2 2-16,-4-2-1 0,1 0-1 15,2-1-6-15,0 0-6 16,5-1-2-16,8-3 0 15,33-12 0-15,-32 9 3 16,-1 2 6-16,0 0 0 16,-3 3 2-16,-4 2 10 15,-4 3 6-15,-5 6 9 16,-5 0 7-16,1 8 15 16,0 0-1-16,3 5 9 15,5-3-4-15,5 2 7 16,3-5-6-16,6-2 9 15,-1-6-9-15,3-6 3 16,-1-6-11-16,1-4-6 0,-4-2-16 16,-3-3-1-1,-8 1-6-15,-9-2 11 0,-7 5 6 16,-7-1 7 0,-5 4-4-16,-5 5-2 0,5 6-15 15,-1 1-10-15,4 3-5 16,5 1-46-16,11-4-42 0,7-5-143 15,12-4-311 1,16-9 9-16</inkml:trace>
  <inkml:trace contextRef="#ctx0" brushRef="#br0" timeOffset="6771.94">10455 14005 1176 0,'11'-5'426'0,"-7"12"47"15,-8 19-315-15,-3 12-55 16,0 10-38-16,-1 21 19 16,4 4-20-16,0 10 3 15,5-10-19-15,4 0-16 16,3-18-20-16,1-5-8 16,2-14-20-16,2-6-63 15,1-12-60-15,2-6-407 0,4-10 61 16</inkml:trace>
  <inkml:trace contextRef="#ctx0" brushRef="#br0" timeOffset="7269.61">11514 13990 686 0,'-46'-9'307'0,"-14"10"-2"16,0 11-149-16,-9 12-74 0,8 7-5 15,7 10 15-15,19-1-12 16,21 5 5-16,22-7-42 16,27 3-17-16,13-5-15 15,21 0 0-15,4-6-3 16,3-2 12-1,-14-6 12-15,-4 0 10 0,-23-5 8 16,-14 3 28-16,-15-3-4 16,-16 4 9-16,-12-4-3 0,-14 2 5 15,-5-5-21-15,-13 2-4 16,4-7-23-16,-2 0-15 16,11-2-31-16,7-1-68 15,19-4-84-15,15-2-384 16,12 0 46-16</inkml:trace>
  <inkml:trace contextRef="#ctx0" brushRef="#br0" timeOffset="7411.15">11815 14508 1091 0,'16'30'354'15,"-10"19"53"-15,-3-13-285 0,-4-8-93 16,-1-5-104-16,-2-11-133 15,1-9-199-15,2-11-59 16</inkml:trace>
  <inkml:trace contextRef="#ctx0" brushRef="#br0" timeOffset="7521.36">11786 14334 1046 0,'-15'5'273'0,"0"1"64"16,6 5-527-16,7-1-154 0,9-2-61 15</inkml:trace>
  <inkml:trace contextRef="#ctx0" brushRef="#br0" timeOffset="7894.62">12306 14208 579 0,'10'0'578'16,"-14"0"-108"-16,-12 6 14 15,-5 4-291-15,-15 9-33 16,0 4-61-16,-4 15-29 16,4 2-23-16,3 10 3 15,14-2-9-15,15 5 6 0,11-10 0 16,18-4 2-16,13-13-14 16,21-7 2-16,3-16-6 15,18-12-2-15,-4-11-14 16,10-13-3-16,-13-6-6 15,1-10 0-15,-19-1-3 16,-8-15-1-16,-24 3-1 16,-16-14-3-16,-17 9-2 0,-15 5-8 15,-8 18-2-15,-7 10-6 16,3 22-10 0,2 7-58-16,11 9-39 0,9 4-118 15,13 2-354-15,10 6 47 16</inkml:trace>
  <inkml:trace contextRef="#ctx0" brushRef="#br0" timeOffset="8333.9">12869 14523 800 0,'-3'-5'442'0,"1"0"-5"16,0-3-149-16,2 7-92 16,1-1-21-16,2-2-64 15,12-6-15-15,50-24-32 0,-28 28-15 16,1 8-28-16,7 12-5 15,-5 8-5-15,-2 11-1 16,-11 3-7-16,-8 8 5 16,-13-6 7-16,-9 4 5 15,-12-5 1-15,-11 3 4 16,-4-10-4-16,-4-5-3 16,4-9-2-16,2-10 8 15,11-7 5-15,11-11 7 16,15-3-4-16,14-6-2 15,12 2-11-15,19-3-8 16,4 3-9-16,12 1-7 16,-5 4-30-16,3-1-65 15,-14 5-44-15,-6 3-466 16,-16 1 81-16</inkml:trace>
  <inkml:trace contextRef="#ctx0" brushRef="#br0" timeOffset="9230.69">3607 15594 877 0,'8'-15'397'16,"25"-45"45"-16,-20 34-206 15,6-2-75-15,2 6-37 16,4 1-13-16,1 12-45 16,6 9 3-16,-3 10-12 0,7 11 4 15,-3 6-16-15,5 9-1 16,-3 2-11-16,4 8 6 15,-6-4-8-15,1 4 1 16,-5-7-3-16,-4-5 2 16,-3-10-9-16,-1-10-41 15,-5-11-42-15,4-17-452 16,1-9-72-16,-2-18-166 16</inkml:trace>
  <inkml:trace contextRef="#ctx0" brushRef="#br0" timeOffset="9365.14">4204 15372 738 0,'-25'5'590'0,"-9"16"-83"16,-1 13-95-16,-7 17-231 15,4 4-85-15,-2 16-29 16,10-6-68-16,4 3-95 0,13-15-91 16,12-3-334-16,10-17-9 15</inkml:trace>
  <inkml:trace contextRef="#ctx0" brushRef="#br0" timeOffset="10415.7">7085 15521 1170 0,'-14'2'318'0,"7"3"97"15,9 2-336-15,17 0-16 16,11-1-17-16,18 1 20 15,12-3-4-15,20-4 13 16,4-2-2-16,26-4 7 16,-1-4-19-16,15-3-6 15,-5 0-16-15,9-1-4 0,-21 4-17 16,6 3-9 0,-21 4-5-16,-4 3-1 0,-21 3-2 15,-7 3 2-15,-19 1-1 16,-12 0-1-16,-13 1 1 15,-10-1 1-15,-9 0 0 16,-8-2 1-16,0 1 1 16,-4-1 1-16,-1-3 0 15,-3-3 3-15,2-2-2 16,-3-4 2-16,2-1-3 16,-2-3 1-16,5 1-3 0,-2-2-1 15,3 2-2-15,3-3 1 16,1 2-1-16,-1-1 0 15,3 1 0-15,-3-4 2 16,4 1 0-16,1-2-1 16,1 3 0-16,0 1-1 15,4 4 5-15,0 6 3 16,0 3 2-16,1-1 2 16,1 3-1-16,1 0-4 15,5 9-4-15,50 43-2 16,-25-38-1-16,13 0 1 15,-3-2-1-15,4-3 1 16,-9-3 0-16,-2-1 1 0,-14-1-1 16,-4 0 2-16,-14 0-1 15,-11 2 1-15,-12 4-1 16,-17 4 1-16,-7 2-1 16,-15 6 0-16,4-2-1 15,-6 2-10-15,11-4-18 16,7-4-61-16,17-6-43 15,11-7-232-15,18-6-204 16,13-12-31-16</inkml:trace>
  <inkml:trace contextRef="#ctx0" brushRef="#br0" timeOffset="12415.76">9728 15431 439 0,'-7'-25'537'0,"-3"-1"-117"16,2 8-11-16,-5 2-159 15,-4 4-96-15,-6 7-4 16,-3 6-44-16,-7 8-9 15,0 5-38-15,-5 13-10 16,3 5-17-16,0 16 11 16,11 5-2-16,7 17 9 15,12 2-3-15,17 6-3 16,11-14-18-16,21-7-5 0,9-22-11 16,17-20 1-1,-1-17-1-15,8-22 3 0,-9-14-1 16,2-16 0-16,-18-3-1 15,-6-13 1-15,-20 10-1 16,-15-6 1-16,-21 8-3 16,-17-2-2-16,-13 12-4 15,-10 5-1-15,0 19-2 16,-5 11-3-16,11 18 1 0,0 11 1 16,11 0-3-16,2 5-10 15,12-2-20-15,6 5-66 16,7-2-50-16,10 6-181 15,11-1-278-15,12 0 8 16</inkml:trace>
  <inkml:trace contextRef="#ctx0" brushRef="#br0" timeOffset="12619.95">10125 15579 1039 0,'-7'12'389'0,"-1"11"37"0,-3 5-290 16,-6 9-39-16,2-2-46 15,-1 4-22-15,2-7-8 16,3-3 9-16,6-11-24 16,6-6-155-16,11-8-298 15,10-16 25-15</inkml:trace>
  <inkml:trace contextRef="#ctx0" brushRef="#br0" timeOffset="13000.13">10634 15362 1207 0,'-32'8'439'15,"1"5"51"-15,-5 9-287 16,5 3-94-16,0 10 2 16,8 1-33-16,8 11-3 15,13-9-20-15,14-4-5 16,11-11-28-16,14-11-1 16,5-16-6-16,11-13 1 0,-5-11-5 15,5-11 1-15,-9 0-4 16,-5-7 4-16,-16 7 0 15,-12-4 3-15,-16 7-1 16,-16-1-2-16,-12 9-3 16,-11 3-4-16,-2 13-5 15,-1 8-3-15,8 10-1 16,3 3-48-16,13 3-34 16,8 0-103-16,9-6-88 0,13 2-320 15,15-4 20-15</inkml:trace>
  <inkml:trace contextRef="#ctx0" brushRef="#br0" timeOffset="13477.16">11081 15450 1052 0,'-5'-12'501'16,"3"-1"9"-16,2-6-229 16,1-3-131-16,1-10-24 15,-1-3-67-15,2-8-4 0,-5 4-18 16,0-1-5-16,0 9-14 16,-4 5-6-16,1 12-8 15,3 8-6-15,1 6-2 16,7 3-2-16,-5-3-1 15,3 0 3-15,28 0 4 16,46-9 1-16,-34-2 1 0,2-1 0 16,-8 3-1-16,-2 2-2 15,-11 7-3-15,-9 7 7 16,-8 9 5-16,-10 14 19 16,-4 8 7-16,-5 17 8 15,1 6-4-15,-1 15 5 16,4-5-12-16,2 6-2 15,5-12-3-15,3 1-1 16,2-20-9-16,4-3-29 16,-1-17-28-16,-3-7-69 15,-3-13-44-15,-8-9-478 16,-6-9 102-16</inkml:trace>
  <inkml:trace contextRef="#ctx0" brushRef="#br0" timeOffset="13586.8">11189 15611 933 0,'5'1'513'0,"8"-2"-40"16,13-5-173-16,5-2-202 16,10-5-37-16,1-3-66 15,5-3-155-15,-8 0-318 16,7 0 21-16</inkml:trace>
  <inkml:trace contextRef="#ctx0" brushRef="#br0" timeOffset="14041.96">11641 15278 916 0,'-1'10'503'15,"6"-5"-34"-15,13-5-159 16,6-3-170-16,13-7-24 16,4-4-23-16,12-8-2 15,-4 0-20-15,-2-4-9 16,-13 4-25-16,-10 2-8 15,-15 8-16-15,-19 5-6 16,-12 8-5-16,-20 6 3 16,-5 8 1-16,-14 11 13 15,8 4 3-15,3 11 5 16,17-3-5-16,11 3-4 0,18-7-11 16,19-1 0-16,15-9-3 15,27 3 0-15,11-8 0 16,22 2 0-16,-1-5 1 15,9 3 1-15,-18-3 1 16,-6 2 1-16,-23 1 2 16,-16 2 1-16,-24-2 0 0,-20 8 3 15,-18-4-1-15,-16 4 0 16,-6 0-4 0,-6 1-21-16,4-8-22 0,2-1-53 15,16-9-28-15,6-3-99 16,18-6-99-16,18-11-276 15,13-6 11-15</inkml:trace>
  <inkml:trace contextRef="#ctx0" brushRef="#br0" timeOffset="14664.66">12549 15602 979 0,'-10'6'464'16,"0"4"14"-16,0 4-260 16,0 1-47-16,2 0-89 15,1-1-31-15,6-5-32 16,1-7 4-16,6-3-4 16,6-9 0-16,6-4-1 15,8-7-2-15,2 0-12 16,4-2-1-16,-4 5-2 0,-3 2-2 15,-8 8-1-15,-4 5-1 16,-7 7 0-16,-5 5 4 16,0 5 3-16,-1 2 3 15,4-1 0-15,2 0 2 16,6-2-5-16,5-2 0 16,4-2-2-16,6-2 1 15,-1-1 0-15,4-4 0 16,-6-1 0-16,-2-3 2 15,-6-1 2-15,-3-4 13 16,-8 2 9-16,-3 0 10 16,-4 3 0-16,0 2 5 15,0 0-8-15,-2 1-2 16,-2 3-7-16,-8 2-2 16,-30 44-5-16,41-34-5 15,4-3-7-15,9-3-1 0,5-3-1 16,4-4 2-16,-2-4 1 15,3-5 1-15,-8-1-2 16,-1-5 3-16,-6 3-1 16,-4-2 1-16,-4 3-1 15,-3-1 1-15,-5 3-3 16,-4 0-2-16,0 2-3 16,-5 2 0-16,4 0-2 0,2-2-18 15,5 0-19-15,4-9-70 16,7-4-73-16,10-11-437 15,5-1 68-15</inkml:trace>
  <inkml:trace contextRef="#ctx0" brushRef="#br0" timeOffset="14893.62">13110 15225 1087 0,'0'9'491'0,"-3"11"51"15,-1 5-292-15,-4 15-23 16,-2 6-85-16,-3 16-23 15,-2-5-45-15,0 12-6 16,1-10-13-16,2 3-6 16,8-12-24-16,0-5-8 0,4-15-17 15,6-7-30-15,1-10-25 16,3-4-46-16,1-5-41 16,4-1-82-16,0-1-52 15,4-2-300-15,2-1 38 16</inkml:trace>
  <inkml:trace contextRef="#ctx0" brushRef="#br0" timeOffset="16001.06">14171 15335 1153 0,'-31'-13'436'16,"-9"11"43"-16,-12 11-291 15,1 7-108-15,-7 7-24 0,6 1-51 16,3 6 9-16,15-4 2 16,8 6 5-16,19-7 1 15,20 4 4-15,12-6-12 16,20 6-4-16,7-2-3 16,9 8-1-16,-3-2-3 15,0 8 16-15,-16-4 9 16,-7 1 23-16,-17-7 13 0,-13 0 30 15,-13-7-10-15,-18 3 2 16,-6-8-18-16,-14 2-7 16,2-6-29-16,-6-4-5 15,8-6-11-15,5-5-10 16,12-3-22-16,8-3-56 16,14-3-49-16,19-8-113 15,11 0-397-15,21-8 63 16</inkml:trace>
  <inkml:trace contextRef="#ctx0" brushRef="#br0" timeOffset="16173.65">14488 15678 1145 0,'3'24'492'0,"-7"10"41"0,-6 2-308 16,-6 7-47-16,0-6-80 15,-3-4-44-15,4-10-38 16,4-5-36-16,6-11-39 15,3-10-107-15,8-8-295 16,11-13-89-16,4-13-145 16</inkml:trace>
  <inkml:trace contextRef="#ctx0" brushRef="#br0" timeOffset="16294.31">14472 15446 971 0,'-19'-22'429'15,"4"14"-8"-15,-3 8-235 16,7 8-178-16,3 3-131 15,3-1-213-15,10 5-85 16,10-4-117-16</inkml:trace>
  <inkml:trace contextRef="#ctx0" brushRef="#br0" timeOffset="16852.64">15034 15448 628 0,'-6'-13'541'0,"-4"1"-62"15,-2 6-100-15,-6 6-151 16,-2 5-102-16,-8 11-28 16,2 8-57-16,-6 17 19 15,5 7 1-15,4 24 15 16,10-3-2-16,11 7 0 15,12-12-23-15,15-3-5 16,8-25-17-16,17-15 0 16,3-19-5-16,16-16-2 15,-3-13-6-15,5-17-3 16,-12-4-4-16,-5-11 4 16,-21 2 1-16,-13-14 7 15,-19 5 0-15,-14-9 0 0,-13 12-6 16,-12 0-9-16,-6 20-11 15,-9 13-11-15,3 19 1 16,-3 9-41-16,12 12-19 16,6 5-68-16,18 0-63 15,9 6-185-15,13 1-198 16,12 7-26-16</inkml:trace>
  <inkml:trace contextRef="#ctx0" brushRef="#br0" timeOffset="17289.88">15480 15786 688 0,'1'-16'521'16,"4"-6"-83"-16,7-1-61 16,6 4-260-16,9 1-19 15,3 10-28-15,8 15-24 0,-4 12-9 16,-1 15-9-16,-11 8-20 16,-8 13-1-16,-14-3 3 15,-15 5 28-15,-12-6 10 16,-12 5 10-16,-5-13 0 15,-7 0 2-15,6-11-21 16,2-9 18-16,12-13 5 16,9-13 14-16,17-9-4 0,19-11-8 15,14-3-28-15,17 1-19 16,7 4-16-16,11 6-4 16,-6 10 0-16,4 5-5 15,-12 6-23-15,1 2-66 16,-11-1-44-16,2-1-201 15,-7-1-277-15,3-4 5 16</inkml:trace>
  <inkml:trace contextRef="#ctx0" brushRef="#br0" timeOffset="20624.57">4130 16628 953 0,'-4'-5'476'16,"4"-5"34"-16,7-2 6 16,4 3-353-16,6 4-25 15,4 9-56-15,6 13-6 16,1 11-24-16,9 12-4 15,-2 2-10-15,6 6-6 16,-2-4-11-16,4 0-3 16,-6-7-9-16,4 1-2 15,-7-9-1-15,-3-4-17 16,-10-8-18-16,-3-3-51 16,-10-9-44-16,-3-8-106 15,-2-2-385-15,-6-14 70 16</inkml:trace>
  <inkml:trace contextRef="#ctx0" brushRef="#br0" timeOffset="20851.33">4536 16493 1217 0,'-24'5'526'0,"-10"11"24"0,-1 8-326 15,-6 21-66-15,-1 10-92 16,-9 16-20-16,3-1-28 15,-2 8-4-15,8-14-3 16,4-2-7-16,16-17-24 16,9-7-64-16,12-17-49 15,12-12-396-15,12-13-34 16,9-13-149-16</inkml:trace>
  <inkml:trace contextRef="#ctx0" brushRef="#br0" timeOffset="21110.18">5126 16696 1450 0,'-6'1'398'0,"3"-6"108"0,7 1-409 16,10-3-44-16,4 0-23 15,8 0-19-15,3 0-9 16,4 5-71-16,-5 3-74 16,-4 9-367-16,-8 9 31 15</inkml:trace>
  <inkml:trace contextRef="#ctx0" brushRef="#br0" timeOffset="21274.02">5013 17142 1203 0,'6'12'363'16,"6"-21"75"-16,14 3-323 16,3-5-73-16,9-4-6 15,-3 1-37-15,2-3-100 16,-7 1-156-16,4-1-183 15,-8 2-94-15</inkml:trace>
  <inkml:trace contextRef="#ctx0" brushRef="#br0" timeOffset="22560.24">6557 16563 967 0,'-38'-2'456'0,"-13"1"44"16,4 3-254-16,-5 4-13 16,6 3-90-16,-6 8-38 15,9 5-56-15,2 14-7 0,9 3-8 16,9 19 9-16,17 2-1 16,14 17 3-16,13-3-12 15,19 5-7-15,5-18-14 16,15-6-1-16,-2-29-3 15,14-20 4-15,-5-22 1 16,7-25 3-16,-12-10-1 0,-1-14 2 16,-17 2-3-16,-12-7 4 15,-18 12 1-15,-18-7 4 16,-14 7-2-16,-18-3-3 16,-6 13-7-16,-13 5-7 15,5 18-6-15,-5 11-5 16,13 13 0-16,3 7-33 15,13 3-25-15,9 6-101 16,12 1-77-16,11 6-390 16,9 1 35-16</inkml:trace>
  <inkml:trace contextRef="#ctx0" brushRef="#br0" timeOffset="22767.68">7052 16966 972 0,'4'19'324'15,"-12"5"54"-15,-3 3-276 16,-2 4-27-16,0-2-41 16,-1 2-23-16,5-4-40 0,1-4-207 15,5-8-145-15,7-15-49 16</inkml:trace>
  <inkml:trace contextRef="#ctx0" brushRef="#br0" timeOffset="23124.29">7399 16721 760 0,'-10'4'482'0,"-11"7"-24"15,-3 6-144-15,-4 17-135 16,3 6-64-16,0 16 2 16,13 2-47-16,9 12 2 15,8-10-12-15,14-3-10 16,11-16-21-16,7-14 0 0,2-19-7 16,12-16-1-16,-5-14-3 15,3-15 1-15,-6-4-5 16,-5-9 3-16,-11 5 2 15,-15-5 6-15,-15 6 1 16,-17-5 6-16,-10 10-2 16,-17-2-6-16,3 7-10 0,-3 10-11 15,10 11-14 1,1 9-43-16,13 5-35 0,7 6-128 16,9-4-135-16,15 3-240 15,10-5-55-15</inkml:trace>
  <inkml:trace contextRef="#ctx0" brushRef="#br0" timeOffset="23580.31">7964 16846 1056 0,'-1'-20'513'0,"-3"-8"-2"15,-3 2-277-15,-5-12-71 16,2 1-100-16,-8-9-21 0,0 3-22 16,-4 1 11-16,3 12 5 15,-2 5 3-15,6 13-12 16,2 7-9-16,6 4-18 16,5 2-11-16,5-1-5 15,-2-1-1-15,3-1 1 16,20-6-3-16,45-17 5 15,-28 10-3-15,-6 4 3 16,0 0 2-16,-12 6 3 0,-6 4 1 16,-9 6 9-16,-5 11 12 15,-7 8 9-15,0 14 9 16,-2 10 6-16,1 18-2 16,3 2-9-16,3 15-1 15,0-6-6-15,3 4 2 16,2-13-3-16,3 0-1 15,1-16-8-15,0-5-13 16,1-16-19-16,-2-7-61 16,-3-13-41-16,-6-6-226 15,-4-6-215-15,-9-16-25 16</inkml:trace>
  <inkml:trace contextRef="#ctx0" brushRef="#br0" timeOffset="23741.55">7827 17019 1109 0,'9'2'376'16,"14"-6"63"-16,5-2-324 15,12-6-12-15,3-2-51 16,10-4-29-16,-4 0-16 16,4-2-117-16,-11 1-333 0,8 1 68 15</inkml:trace>
  <inkml:trace contextRef="#ctx0" brushRef="#br0" timeOffset="24228.1">8328 16577 1217 0,'0'-1'298'0,"8"-3"133"16,7 1-345-16,11-4-14 15,5-2 1-15,10-3-24 16,-2 0-23-16,1-3-7 16,-9 3-7-16,-4-2-3 15,-10 5-7-15,-7 1-19 0,-7 2-18 16,-13 3-15-16,-6 4-2 16,-12 2 3-16,-6 5 21 15,-12 4 31-15,3 2 25 16,0 4 11-16,7 1 4 15,1 6 3-15,13 0-14 16,6 7-7-16,12-5-11 0,9 3-1 16,10-3-5-16,14-5 0 15,9-7-2-15,16 3 0 16,1-3-1-16,7 2 0 16,-9 2-2-16,-7 3 0 15,-16-3 2-15,-13 3 37 16,-14-4 17-16,-17 2 11 15,-11 2 1-15,-20 4-2 16,-4-1-36-16,-17 6-41 16,4-1-51-16,-4 1-83 15,14-6-64-15,7-3-256 16,21-7-58-16,13-4-83 16</inkml:trace>
  <inkml:trace contextRef="#ctx0" brushRef="#br0" timeOffset="24978.97">8919 16981 658 0,'0'-4'442'0,"-4"3"-51"15,-2 6-147-15,3-4-90 16,0 1-90-16,-2 3-17 16,-5 9-25-16,-24 32-1 15,32-39-5-15,6-6-4 16,7-7-6-16,7-6-1 15,3-4-1-15,7-3-1 16,-3 3-2-16,-3 1 0 16,-7 8-1-16,-4 4 11 15,-9 3 10-15,-3 6 15 16,-4 1 1-16,-2 6 11 16,-1-2-4-16,1 4-3 15,1-1-12-15,5 2-3 0,1-7-9 16,7-1-3-16,4-6-8 15,7-5-17-15,4-5-6 16,4-3-3-16,3-2-3 16,2-2-1-16,-6 5 15 15,-6-1 6-15,-4 6 5 16,-6 1 1-16,-7 3 2 0,-5 4 12 16,0 2 5-16,2-4 10 15,-2 1 3-15,-1 5 5 16,-9 19-7-16,-10 42 0 15,22-37-6-15,8 2-2 16,3-7-4-16,12-8 7 16,3-10-1-16,11-12 2 15,-2-10-2-15,6-10 0 16,-7-4-11-16,-4-3-2 16,-12 4-1-16,-7 3 13 15,-17 9 3-15,-13 1 7 16,-8 5 0-16,-12 7 1 15,0 3-15-15,-3 5-8 16,4 3-7-16,4 2-10 16,10-1-14-16,4-5-44 0,10-2-46 15,7-7-127-15,9-4-182 16,16-9-168-16,7-5-85 16</inkml:trace>
  <inkml:trace contextRef="#ctx0" brushRef="#br0" timeOffset="25205.45">9510 16465 1183 0,'10'-17'553'0,"-5"8"-7"15,-4 10-323-15,-3 15-58 16,-1 11-100-16,-4 22-27 16,-2 10-1-16,-6 16 12 15,1 0-3-15,-1 8-3 16,3-14-14-16,2 5-22 15,4-13-25-15,1-3-39 16,4-12-24-16,1-6-72 16,4-14-38-16,5-4-386 15,5-8 80-15</inkml:trace>
  <inkml:trace contextRef="#ctx0" brushRef="#br0" timeOffset="25746.79">10655 16477 1097 0,'-10'-30'523'0,"-6"4"18"16,-6 8-284-16,-9 6-75 16,-5 9-89-16,-10 8-46 15,3 7-40-15,-4 13-6 16,9 3-3-16,5 14-2 15,14 1 2-15,14 5-1 16,15-4 1-16,15-2-1 16,13-10 2-16,14-3 0 15,0-9 3-15,8-1 0 0,-11-6 0 16,-3 2 1-16,-13-1 0 16,-10 2 1-16,-13 2 3 15,-10 1 10-15,-9 0 6 16,-10 4 5-16,-4 0 3 15,-9 1 6-15,2-2-7 16,-5 1-2-16,4-6-7 0,-1-5-4 16,10-5-10-1,1-5-27-15,11-3-26 0,10-4-49 16,8 1-34-16,8-9-325 16,10-1-122-16,15-5-71 15</inkml:trace>
  <inkml:trace contextRef="#ctx0" brushRef="#br0" timeOffset="25872.39">10932 16951 1094 0,'0'17'387'0,"-8"3"23"16,-1-5-343-16,-3-4-211 15,0-6-263-15,1-7-34 0</inkml:trace>
  <inkml:trace contextRef="#ctx0" brushRef="#br0" timeOffset="25997.19">10810 16729 320 0,'-6'-1'0'0</inkml:trace>
  <inkml:trace contextRef="#ctx0" brushRef="#br0" timeOffset="26246.99">11200 16438 941 0,'0'2'466'15,"0"11"2"-15,-3 13-219 16,1 9-117-16,-3 18-19 15,0 6-58-15,-3 11 17 16,-1-3 7-16,-4 4 8 16,2-12-24-16,2-3-12 15,4-13-30-15,4-7-48 16,6-12-42-16,4-10-81 0,2-12-90 16,5-12-321-16,2-7 35 15</inkml:trace>
  <inkml:trace contextRef="#ctx0" brushRef="#br0" timeOffset="26455.77">11430 16368 806 0,'16'-19'486'0,"-4"12"-5"16,-9 18-195-16,-3 19-61 16,-5 12-96-16,0 27-10 15,-3 8-43-15,-1 14 5 16,4-8-14-16,-1 4-9 15,2-23-24-15,1-4-51 16,0-19-37-16,-1-10-87 16,-2-15-45-16,-6-10-388 15,-4-12 65-15</inkml:trace>
  <inkml:trace contextRef="#ctx0" brushRef="#br0" timeOffset="26586.24">11006 16871 1119 0,'13'1'333'16,"19"0"74"-16,7-4-313 16,14-6-75-16,0-3-64 15,11-3-246-15,-9 1-115 16,-1 1-82-16</inkml:trace>
  <inkml:trace contextRef="#ctx0" brushRef="#br0" timeOffset="26955.09">11654 16805 1058 0,'1'3'448'15,"-1"5"8"-15,-5 12-247 16,-16 38-138-16,5-28-15 16,2-2-20-16,3 2 28 15,4-6 13-15,7-4 22 16,8-7-13-16,10-8-1 0,8-8-32 16,5-7-12-1,1-1-19-15,3-3-7 0,-9 1-8 16,0-1-1-16,-9 4-6 15,-7 1-41-15,-5 2-42 16,-4 1-132-16,-3 4-168 16,-4 1-193-16,5 1-82 15</inkml:trace>
  <inkml:trace contextRef="#ctx0" brushRef="#br0" timeOffset="27164.82">11860 16873 1209 0,'-6'19'397'0,"-7"15"60"16,2 7-335-16,-3 13-31 15,1 0-38-15,3 4-18 16,3-13-2-16,2-4-30 15,4-14-65-15,2-5-421 16,-1-10 93-16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1:51.9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2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30612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1" timeString="2018-10-09T03:41:55.666"/>
    </inkml:context>
  </inkml:definitions>
  <inkml:trace contextRef="#ctx0" brushRef="#br0">1944 5090 580 0,'-1'-9'429'0,"0"2"-17"15,0 2-59-15,2 4-135 16,-1 0-28-16,0 1-92 16,0 1-19-16,0 1-31 15,-1 6-1-15,-2 17 0 0,-2 47 7 16,2-30-8-16,7 19-6 15,-2 3-8-15,7 19-2 16,2-3-9-16,1 10-2 16,-1-12-3-16,5 4 2 15,-2-14-2-15,4 2 2 16,-3-13-2-16,1-5 3 16,-4-15-1-16,-2-8 2 15,-3-14-1-15,-2-6 11 16,-4-10 5-16,-2-9 9 15,-4-6 0-15,-5-10 1 16,-3-8-11-16,-8-16-6 16,0-6-10-16,-7-18-5 15,-1 3-5-15,-2-15-3 16,5 6-5-16,1-9-2 16,9 17-1-16,9-5-2 0,7 18-1 15,8 4-1-15,6 15-2 16,13 0-5-16,6 11-3 15,15 0-3-15,5 7 0 16,16 4 0-16,-5 10 6 16,3 11 2-16,-12 11 4 15,-7 11 1-15,-16 8 1 16,-11 8 2-16,-14-2 3 16,-14 13 0-16,-10-2 3 0,-13 11 2 15,-7-6 0-15,-10 5 3 16,-1-14 2-16,-11-2 3 15,3-15-1-15,0-6 1 16,5-14-2-16,6-4-16 16,15-6-36-16,13-9-113 15,12-2-468-15,18-11 85 16</inkml:trace>
  <inkml:trace contextRef="#ctx0" brushRef="#br0" timeOffset="833.04">2743 5261 867 0,'0'-18'375'0,"-2"4"25"16,-2 11-244-16,1 11 8 16,-2 8-68-16,2 16-2 15,-1 11-17-15,4 24 15 16,3 6-18-16,5 17-7 16,3-4-17-16,9 13-8 15,4-17-23-15,13 2-2 16,1-22-2-16,9-10 12 15,-1-21 7-15,11-19 16 16,-9-21 2-16,11-24 4 16,-5-15-12-16,8-26-6 0,-6-6-15 15,-1-29-2-15,-13 1-6 16,-9-21 2-16,-15 18-5 16,-14 1-2-16,-10 32-8 15,-6 16-6-15,-5 32-4 16,-2 13-42-16,4 14-36 15,1 16-131-15,2 7-379 16,2 14 48-16</inkml:trace>
  <inkml:trace contextRef="#ctx0" brushRef="#br0" timeOffset="1179.12">4020 5707 885 0,'5'-4'324'16,"11"-4"78"-16,7 0-261 15,14-3 7-15,5-2-54 16,9-1-37-16,0 6-33 16,-4 1-136-16,-12 5-301 15,-13 11 66-15</inkml:trace>
  <inkml:trace contextRef="#ctx0" brushRef="#br0" timeOffset="1278.76">4041 6047 735 0,'9'8'384'0,"16"-8"-16"16,9-8-221-16,16-7 9 15,0-5-107-15,14-7-399 16,-5-3 112-16</inkml:trace>
  <inkml:trace contextRef="#ctx0" brushRef="#br0" timeOffset="1710.36">4822 5827 581 0,'13'22'275'15,"0"10"47"-15,0 1-147 16,-3 4 8-16,-3-2-32 16,2-2-11-16,-4-11-37 15,-5-6 5-15,-1-7-17 0,-3-4 2 16,0-7-19-16,-1-11 1 16,3-5-20-16,0-18-10 15,5-6-20-15,7-12-13 16,5 1-13-16,10-2-6 15,1 13-3-15,6 9-3 16,-4 13 2-16,1 14-5 16,-7 12 2-16,-4 15-1 15,-3 9 3-15,-2 17 5 16,-3 5 6-16,3 9 5 16,1-5 1-16,3-1 3 15,5-14-2-15,2-7 1 16,0-12-19-16,2-7-124 15,-1-7-103-15,6-8-248 16,0-6-76-16</inkml:trace>
  <inkml:trace contextRef="#ctx0" brushRef="#br0" timeOffset="2215.54">5611 5599 328 0,'14'26'341'0,"-6"5"-34"0,3 16-3 16,-1 3-65-16,4 14-31 16,-1-9-70-16,3 6-16 15,-4-15-51-15,1-6-10 16,-4-18-22-16,-1-6 8 16,-5-17-12-16,-1-8 3 15,-4-12-6-15,-1-18-1 16,-5-11-14-16,2-18-3 15,1-8-20-15,8-15-34 16,5 1-19-16,18-6-10 16,7 18-4-16,21 1 13 15,2 17 31-15,14 8 15 16,-4 16 9-16,5 4 3 16,-18 12 0-16,-4 11 0 15,-19 9-1-15,-13 8 2 16,-18 7 6-16,-12 14 16 0,-10 3 10 15,-14 21 27-15,-2 10 15 16,-6 17 31-16,7 0-1 16,6 10 10-16,14-13-17 15,15-1-7-15,15-17-30 16,16-6-9-16,8-15-16 0,15-8-2 16,-2-16-11-16,5-11 0 15,-5-9-8-15,0-7-21 16,-9-7-32-16,-4-1-88 15,-8 2-13-15,-9-5-449 16,-8-1 77-16</inkml:trace>
  <inkml:trace contextRef="#ctx0" brushRef="#br0" timeOffset="2397.89">6624 5284 501 0,'46'0'279'0,"15"-5"11"0,-2 0-117 15,12-6-50-15,-5-4-84 16,1-2-300-16,-15-1 53 16</inkml:trace>
  <inkml:trace contextRef="#ctx0" brushRef="#br0" timeOffset="2551.32">6923 5310 751 0,'-11'68'338'0,"-2"17"18"16,5-2-206-16,-1 10-22 16,1-14-67-16,-1 8-18 15,-1-15-25-15,1 3-156 16,2-17-229-16,3-3 24 15</inkml:trace>
  <inkml:trace contextRef="#ctx0" brushRef="#br0" timeOffset="3763.76">1667 7344 1109 0,'-7'8'291'0,"5"5"146"16,9-5-297-16,9 23-1 15,4 11 6-15,14 29-13 16,1 11-50-16,9 31-6 15,-2 2-19-15,3 14 3 16,-8-16-13-16,8-4 1 16,-8-30-12-16,8-15-1 15,-6-26-5-15,4-18 10 16,-5-22 0-16,7-21 4 16,-8-20-7-16,14-26-2 0,-5-10-14 15,1-34-2-15,-8-8-6 16,-2-24-3-16,-16 11-3 15,-11-6-2-15,-9 34-4 16,-10 19-2-16,-6 39-1 16,-6 16-8-16,4 22-25 15,1 11-72-15,7 10-51 16,4 7-467-16,7 7 74 0</inkml:trace>
  <inkml:trace contextRef="#ctx0" brushRef="#br0" timeOffset="4010.82">2904 7729 1086 0,'3'4'392'0,"9"-4"98"0,8-4-272 16,18-3-49-16,7-2-25 15,15-4-37-15,0 1-54 16,6 4-7-16,-15 5-40 16,-3 5-116-16,-17 9-432 15,-22 8 88-15</inkml:trace>
  <inkml:trace contextRef="#ctx0" brushRef="#br0" timeOffset="4176.01">2955 8175 781 0,'0'15'307'0,"21"-8"39"16,13-8-224-16,14-8-10 16,-1-5-38-16,9-5-343 15,-6 1-78-15,-4-1-73 16</inkml:trace>
  <inkml:trace contextRef="#ctx0" brushRef="#br0" timeOffset="4747.76">4010 7946 661 0,'5'19'329'0,"2"12"35"16,3 7-164-16,4 12-15 16,0-2-44-16,-4 10-12 15,-2-11-35-15,-2-2 18 16,-4-14-7-16,-4-8 9 16,-1-15-9-16,1-9 0 15,0-13-32-15,2-13-12 16,2-12-26-16,4-19-13 15,5-2-19-15,11-8-5 16,7 10-4-16,9 3-2 16,1 19-1-16,1 9 1 15,-13 13-1-15,-2 13-2 16,-13 12 0-16,-3 15 1 0,-1 7 1 16,1 20 11-16,-3-1 9 15,7 10 6-15,1-3 3 16,4 2 3-16,3-18-6 15,6-3 0-15,-2-15-3 16,5-12-5-16,-1-13-20 0,3-11-71 16,-2-9-2-1,1-22-498-15,-7-3 102 0</inkml:trace>
  <inkml:trace contextRef="#ctx0" brushRef="#br0" timeOffset="5257.06">4877 7487 977 0,'-9'0'181'0,"8"17"168"15,4 15-274-15,5 20 60 16,2 14 32-16,8 18 24 16,-1-1-53-16,5 7-12 15,-4-14-53-15,2-6-18 16,-4-18-27-16,-3-9 11 0,-9-21 7 15,-6-11 14-15,-7-13 0 16,-8-15 7-16,-2-12-17 16,-4-17-12-16,2-8-16 15,1-33-31-15,8-9-42 16,11-20-64-16,9 3-14 16,20-16-8-16,11 29 24 0,20 3 30 15,1 24 61 1,11 9 12-16,-11 23 5 0,-1 10 2 15,-18 16 2-15,-12 11-1 16,-17 14 1-16,-16 19 17 16,-11 9 13-16,-15 30 33 15,-3 8 16-15,-4 20 30 16,7-2-4-16,9 14 5 16,17-20-25-16,16 2-2 15,15-22-23-15,20-9 1 16,10-23-15-16,13-12-2 15,-3-14-14-15,4-5-6 16,-15-5-11-16,-8-3-18 16,-16 2-30-16,-7-2-60 15,-15-1-36-15,-3-3-499 16,-6 2 111-16</inkml:trace>
  <inkml:trace contextRef="#ctx0" brushRef="#br0" timeOffset="5468.78">5749 7205 1218 0,'0'-9'335'16,"4"2"109"-16,20 2-292 15,12 2-73-15,24 0 34 16,9-2 5-16,22 1-25 15,-2-2-27-15,4-1-1 16,-15 0-51-16,-3-1-79 16,-23 0-473-16,-16 2 113 15</inkml:trace>
  <inkml:trace contextRef="#ctx0" brushRef="#br0" timeOffset="5659.61">6247 7144 785 0,'-20'51'349'0,"17"12"56"16,5 18-209-16,8 1-3 16,6 13-37-16,2-12-92 15,-1 6-19-15,-4-11-7 16,-2 1-107-16,-7-16-363 16,-2-1-11-16,-2-21-224 15</inkml:trace>
  <inkml:trace contextRef="#ctx0" brushRef="#br0" timeOffset="6254.54">3375 9132 920 0,'-46'9'433'0,"11"-3"6"16,25-8-217-16,24-3-70 15,20-3-47-15,34-8 0 16,26-4-16-16,38-4 17 16,9-3-22-16,40 0-5 15,-3 3-22-15,29-4-8 16,-17 4-26-16,29-2-6 16,-25 2-9-16,23 2 2 15,-27 5 2-15,18-2-1 16,-30 6-1-16,9 1 0 15,-39 5-5-15,-5 3-3 16,-39 5-1-16,-13 6-18 16,-33 2-31-16,-17 4-97 0,-21 3-76 15,-23 10-370-15,-17-2 19 16</inkml:trace>
  <inkml:trace contextRef="#ctx0" brushRef="#br0" timeOffset="6812.04">4856 9567 472 0,'-17'38'473'16,"9"3"-76"-16,9 17 1 16,7 2-187-16,4 10-3 15,0-3-78-15,8 14-6 16,-2-8-34-16,2 2-14 16,-3-12-33-16,2-7-8 15,-10-21-10-15,-1-10 2 16,-5-11 0-16,-5-8 4 0,-6-10-3 15,-8-10 2-15,-7-9-7 16,-12-19-2-16,0-10-6 16,-12-26-2-16,4-5-5 15,3-20-4-15,18 4-6 16,16-8-5-16,22 20-4 16,30-2-6-16,15 21 1 0,25 5 0 15,5 19 2-15,12 10-1 16,-14 22 4-16,0 17-2 15,-25 19 2-15,-13 16 1 16,-27 6 5-16,-18 16 4 16,-25 2 7-16,-22 7 10 15,-14-7 4-15,-24 4 4 16,0-14-2-16,-11-4 0 16,12-15-5-16,9-6-35 15,27-15-28-15,20-14 183 16,29-14-717-16,25-15 272 15</inkml:trace>
  <inkml:trace contextRef="#ctx0" brushRef="#br0" timeOffset="7254.55">7094 8116 580 0,'31'-6'410'0,"8"-4"-26"0,-9 0-30 16,22-3-236-16,-1 0-6 15,-2 2-29-15,-4 4-42 16,-1 5-91-16,-16 6-166 16,-12 9-202-16,-14 3-57 15</inkml:trace>
  <inkml:trace contextRef="#ctx0" brushRef="#br0" timeOffset="7403.99">7169 8372 956 0,'-5'17'351'0,"14"-9"61"15,16-6-273-15,15-6-13 16,6-6-54-16,12-7-26 16,-2-4-37-16,5-7-78 15,-10 5-96-15,0-1-259 16,-12 2-20-16</inkml:trace>
  <inkml:trace contextRef="#ctx0" brushRef="#br0" timeOffset="8362.99">8970 7456 688 0,'-22'-48'420'0,"1"37"-9"16,-3 6-154-16,-11 10-66 16,-1 6-75-16,-10 11-21 15,5 8-30-15,-9 16 10 16,6 6-5-16,1 25-3 16,13 1-7-16,11 9-2 0,17-6-19 15,19 0 2-15,18-27 0 16,22-9-2-16,8-20-6 15,23-17 3-15,-3-18-6 16,15-21 2-16,-11-10-7 16,4-16-1-16,-20-7-5 15,-8-12 5-15,-24 7-4 16,-19-10 6-16,-23 11-5 16,-25 0-1-16,-13 15-8 0,-17 3-8 15,2 19-7-15,-9 14-3 16,13 15-2-16,4 10-17 15,12 9-19-15,9 3-62 16,11 0-41-16,13 3-429 16,11 2-13-16,12 3-153 15</inkml:trace>
  <inkml:trace contextRef="#ctx0" brushRef="#br0" timeOffset="8520.33">9480 7929 767 0,'10'43'353'16,"-17"-5"32"-16,4 1-194 0,-4-5-33 15,-2-1-39-15,2-9-68 16,-2-3-15-16,4-9-22 16,3-5-78-16,6-9-80 15,6-8-272-15,5-5-12 16</inkml:trace>
  <inkml:trace contextRef="#ctx0" brushRef="#br0" timeOffset="8884.64">9958 7630 583 0,'11'-25'625'15,"-9"7"-142"-15,-7 6-7 16,-7 9-334-16,-9 11-31 15,0 12-77-15,-11 17 13 16,2 10 10-16,-1 17 14 16,8 1-7-16,7 5-4 15,15-12-21-15,16-3-2 16,11-20-10-16,18-10 5 16,5-16-2-16,9-12 3 15,-4-15-6-15,7-10-2 16,-13-7-7-16,-2-6 0 0,-14-2-3 15,-12-10 3-15,-22 1-2 16,-16-4-3-16,-9 4-4 16,-11 5-9-16,-3 17-8 15,-2 7-11-15,8 14-18 16,2 7-73-16,11 6-55 16,10-1-122-16,18 3-318 15,12-2 26-15</inkml:trace>
  <inkml:trace contextRef="#ctx0" brushRef="#br0" timeOffset="9345.91">10470 7712 549 0,'17'-7'583'16,"-3"-12"-97"-16,-3-11 7 15,1-3-276-15,-2-9-29 16,-2 7-101-16,-3-7-30 16,-4 5-29-16,-6-2-8 15,-2 10-14-15,-3 1-4 16,0 11-3-16,0 6-4 0,7 8-4 16,6 4-1-16,4 1 2 15,-4-2 2-15,7 0 2 16,27-2 1-16,36-6 2 15,-26 3 0-15,-6-3 0 16,2 1 0-16,-11 3-1 16,-6 9-3-16,-13 6-1 15,-7 14 0-15,-8 7 1 0,-7 15 10 16,-4 4 12-16,-3 15 15 16,0-1 5-16,2 17 11 15,5-8-7-15,4 3-4 16,3-13-14-16,4-6-1 15,4-17-7-15,-2-4 4 16,1-14-13-16,0-5-43 16,-5-9-44-16,-7-6-151 15,-4-6-364-15,-6-5 37 16</inkml:trace>
  <inkml:trace contextRef="#ctx0" brushRef="#br0" timeOffset="9459.95">10526 7986 619 0,'-17'-8'421'0,"19"2"-36"15,14 5-81-15,19-4-185 0,5-2-43 16,15-6-10-16,0-4-75 16,8-6-386-16,-8-4 116 15</inkml:trace>
  <inkml:trace contextRef="#ctx0" brushRef="#br0" timeOffset="9883.83">11188 7494 844 0,'-8'-6'348'0,"7"1"24"16,10 4-193-16,14-3-44 15,6-2-28-15,14-5 13 16,5-1-19-16,7-6-7 16,-11 2-42-16,0-2-11 15,-18 3-18-15,-10-1 3 16,-15 6-8-16,-15 7-1 15,-13 5-3-15,-16 9 1 16,-6 3-5-16,-12 11 2 16,3-1-2-16,-3 10 1 15,15-5-2-15,7 6-5 16,20-6-3-16,17 2 1 16,18-6-1-16,17 4 2 15,15-1 1-15,15 4 0 0,-1-1 0 16,5 6-1-16,-13-3 0 15,-11 1 1-15,-22-5 1 16,-15 0 19-16,-14-5 6 16,-18 0 6-16,-8-7 1 15,-11 3-1-15,-2-4-11 16,-4 1-49-16,9-3-49 16,5-2-116-16,15-6-371 0,12-3 37 15</inkml:trace>
  <inkml:trace contextRef="#ctx0" brushRef="#br0" timeOffset="10820.85">11763 7947 435 0,'0'-4'398'16,"-1"8"-15"-16,0 3-86 15,0-6-27-15,-1 1-85 16,-1 6-38-16,-3 8-64 0,-12 35 3 16,15-38-28-16,3-6 3 15,2-6-8-15,6-5 2 16,4-6-15-16,6-6-6 16,2-1-15-16,9-5-8 15,0 3-8-15,3 0-2 16,-2 5-2-16,3 5-2 15,-8 4-1-15,-3 5-1 16,-6 5 0-16,-2 3 0 16,-6-2 2-16,0 7 0 15,-3-2 2-15,-3-1 2 16,0-2 0-16,3-2 1 16,1-6 0-16,4-1 1 15,4-4-12-15,3-5-26 16,0-1-19-16,4-1-29 15,-2 1-10-15,1 3-1 0,-2 1 25 16,-1 3 17-16,-4-1 29 16,-2 3 7-16,-4 1 12 15,-1 1 1-15,-3 1 2 16,-3-1 0-16,0 0 2 16,1 0-1-16,1 0 0 15,-1 0 0-15,0 0 1 0,0 0 2 16,0 1 9-16,0 0 17 15,-1 1 2-15,0 2 4 16,0-1 4-16,0 2 2 16,1 2-12-16,2 2 8 15,-1-1-2-15,17 37 5 16,-9-37-6-16,5-1 1 16,2 0-6-16,7-4 0 15,1-3-8-15,1-4 0 16,-3-3-5-16,-2-5 0 15,-6 2-3-15,-6-2 6 16,-8 3 7-16,-4 1 10 16,-4 1 0-16,-7 3 0 15,1 0-8-15,-3-1-11 16,2 3-10-16,3 1-5 0,4 2 0 16,4-2-26-16,3-1-30 15,0 1-77-15,1-1-46 16,3-1-387-16,17-13 61 15</inkml:trace>
  <inkml:trace contextRef="#ctx0" brushRef="#br0" timeOffset="11009.18">12663 7381 1141 0,'-6'4'329'0,"-5"12"110"15,2 11-315-15,1 19-13 16,4 5-17-16,6 16 0 15,3-2-29-15,5 13-3 16,0-14-17-16,1 0-2 16,-2-16-17-16,-1-3-1 15,-3-15-5-15,2-4-62 16,-2-5-54-16,2-2-426 16,-5-6 59-16</inkml:trace>
  <inkml:trace contextRef="#ctx0" brushRef="#br0" timeOffset="11493.35">13318 7755 1546 0,'-19'-2'315'15,"-4"-3"152"-15,8 7-462 16,5 0-43-16,9 0-67 16,8 0-362-16,7-5 57 15</inkml:trace>
  <inkml:trace contextRef="#ctx0" brushRef="#br0" timeOffset="12177.62">14122 7492 642 0,'-13'-23'386'15,"-11"4"19"-15,-7 6-121 0,-11 5-95 16,0 8-40-16,-4 6-37 15,9 3-55-15,6 5-15 16,16 2-17-16,16 6-7 16,16 1-12-16,16 9-3 15,11 2-1-15,8 7 0 16,-2 2 0-16,0 9 1 16,-13-3-2-16,-6 6 0 15,-13-11 0-15,-10 4 0 16,-12-14 0-16,-8 0 2 15,-9-9 0-15,-4-1 2 16,0-6 1-16,0-7 3 16,5-6 2-16,4-8 6 15,6-5-1-15,1-5 1 16,3-2-3-16,4-4-1 16,0 1-7-16,6-8 0 15,3 1-2-15,8-11 1 16,7-4-3-16,10-17 1 0,5 2 6 15,5-14 21-15,-2 2 6 16,-6-2 14-16,-10 11 9 16,-11 1 8-16,-16 18-20 15,-18 5-8-15,-10 17-15 16,-18 14-12-16,-1 13-16 0,-7 6-1 16,11 8 1-16,1 2-3 15,16-3-17-15,11 2-70 16,16-7-53-16,13 3-418 15,14-3 55-15</inkml:trace>
  <inkml:trace contextRef="#ctx0" brushRef="#br0" timeOffset="12455.77">14455 7919 962 0,'-17'17'385'16,"-3"6"51"-16,3 0-254 15,0 10-60-15,5-6-46 16,6 3-32-16,4-7-32 15,3-2-4-15,6-9-32 16,8-5-126-16,-1-9-275 0,11-3-22 16,4-6-210-16</inkml:trace>
  <inkml:trace contextRef="#ctx0" brushRef="#br0" timeOffset="12907.6">14653 7639 1051 0,'-12'-16'482'0,"-5"-4"12"15,4 3-292-15,5-2-42 16,6 4-96-16,14 0-37 16,9 3-26-16,14 1-1 15,8 2-1-15,14 1-1 16,-3 1 1-16,3 4 0 15,-12 0 0-15,-8 6-1 16,-16 4 2-16,-13 6 1 0,-14 6 0 16,-12 10 1-16,-5 3 2 15,-11 10 0-15,3-2-2 16,7 5 1-16,10-6-2 16,14-3 2-16,16-10 1 0,20-1 1 15,4-9-1-15,16 0 0 16,-3-4-1-16,0 6-2 15,-14-2-1-15,-9 5 6 16,-20-3 14-16,-20 6 17 16,-14-2 5-16,-17 7 3 15,-4-4-5-15,-5 7-10 16,5-7-18-16,3-2-25 16,13-9-40-16,9-7-72 15,13-7-76-15,21-8-352 16,11-10 43-16</inkml:trace>
  <inkml:trace contextRef="#ctx0" brushRef="#br0" timeOffset="13124.33">15448 7537 1056 0,'13'-1'349'15,"1"13"64"-15,-2 10-306 16,-6 12 9-16,-4 9-48 15,-9 17 6-15,-5 0-12 16,-7 6 4-16,-4-8-21 16,-4 2-4-16,3-15-17 15,2-1 1-15,6-13-27 0,3-4-99 16,8-12-11-16,5-11-379 16,8-8 17-16</inkml:trace>
  <inkml:trace contextRef="#ctx0" brushRef="#br0" timeOffset="13340.31">15676 7642 685 0,'10'10'226'0,"-5"11"70"16,-7 11-189-16,-2 10 28 15,-1 1-5-15,3 4 2 16,7-9-6-16,7-5 22 15,7-15-29-15,9-7-7 16,5-8-33-16,9-12-26 16,0-5-69-16,3-12-198 0,-6-1-262 15,-1-17-16-15</inkml:trace>
  <inkml:trace contextRef="#ctx0" brushRef="#br0" timeOffset="13489.25">16002 7677 463 0,'-21'18'401'16,"-1"22"-48"-16,2 6-91 15,0 15-48-15,5 0-94 0,2 12-28 16,4-14-40-16,3 7-9 16,5-9-19-16,5-1-41 15,4-13-81-15,3-3-307 16,6-16 41-16</inkml:trace>
  <inkml:trace contextRef="#ctx0" brushRef="#br0" timeOffset="16070.4">16449 7729 377 0,'-1'-11'297'15,"0"3"-25"-15,2 1-29 16,0 3-43-16,3 0-13 16,-4 4-44-16,0 2 10 15,1 0-40-15,1 11-12 16,3 23-26-16,-2 47-6 16,-7-33-21-16,-4 4-2 0,-3-5-8 15,-4 2 5 1,-2-7-2-16,0 4 11 0,1-10 0 15,2-5 8-15,7-10-8 16,6-4 0-16,8-9-14 16,10 0-4-16,4-4-12 15,11-4-1-15,3-4-8 16,8-3 0-16,-1-4-5 16,7-5 0-16,-7 2-2 0,-2-1 0 15,-10 0-1-15,-5 4-20 16,-13 2-22-16,-4 3-65 15,-5 0-50-15,-5 3-136 16,-2 0-272-16,2 0 24 16</inkml:trace>
  <inkml:trace contextRef="#ctx0" brushRef="#br0" timeOffset="16673.53">16918 8035 607 0,'-15'-2'409'0,"-29"-6"-9"16,36 6-54-16,4 0-202 16,2-1 15-16,2 2-94 15,0 0-27-15,1 0-24 16,0 0-74-16,2-1-73 0,-1 0-305 15,1 1 14-15</inkml:trace>
  <inkml:trace contextRef="#ctx0" brushRef="#br0" timeOffset="17549.8">17117 7768 686 0,'7'7'263'0,"-4"8"57"0,-1 3-183 15,-4 15 21-15,0 2-38 16,-1 14-7-16,-1-4-28 16,0 10-12-16,0-8-17 15,-1 2-4-15,2-12-20 16,-2-6 1-16,4-13-7 15,2-7 10-15,1-11-1 16,4-8 0-16,6-9-7 16,3-8-2-16,2-6-15 0,9-7-3 15,-1 2-5 1,4-3-1-16,-4 7-1 0,-1 4-1 16,-6 10 0-16,-6 3-2 15,-7 7-2-15,-4 6-3 16,-5 7-2-16,-7 9 0 15,-2 5 5-15,-3 15 14 16,2 4 8-16,2 6 14 16,6-4 6-16,6 0 4 15,7-12-5-15,9-5 4 16,5-13-8-16,11-11-1 16,0-7-8-16,8-8-7 15,-7-6-16-15,3-5-22 16,-10-2-17-16,2-8-18 0,-7 0 1 15,-2-6 6 1,-6 5 20-16,-4 3 13 0,-4 8 16 16,-5 4 0-16,-2 13-2 15,-4 8-3-15,-1 9 0 16,1 9 2-16,1 9 4 16,4 7 6-16,4 0 6 0,5 9 5 15,1-7-1 1,4 1 1-16,-2-9-3 0,-1-4 3 15,-1-11 6 1,-3-7 21-16,-2-6 3 0,-4-10 14 16,0-5 2-16,-4-12 1 15,2-3-15-15,-1-13 1 16,3-2-15-16,3-17-6 16,4 3-16-16,9-3-9 15,5 11-10-15,9 4-4 16,3 24-1-16,4 11-3 15,-4 13 1-15,-2 9-1 16,-11 9 0-16,-3 11 0 16,-12 4 3-16,-8 11 1 15,-9-2 4-15,-12 5 1 0,-4-5 3 16,-8-2 2 0,4-10 4-16,1-4-40 0,12-10-39 15,6-1-147-15,14-7-219 16,11-1-132-16,12-3-135 15</inkml:trace>
  <inkml:trace contextRef="#ctx0" brushRef="#br0" timeOffset="17820.8">17930 8030 732 0,'-7'4'424'0,"-9"10"-15"16,-5 2-190-16,-8 9 8 15,3 0-101-15,-3 6-25 16,7-6-30-16,7-2-9 15,13-9-20-15,10-8-3 16,10-11-10-16,17-8 1 16,3-5-11-16,8-2-7 15,-6 0-8-15,3 4 19 16,-12 5 4-16,-3 7 7 16,-11 5-1-16,-1 7 1 15,-8 2-20-15,1 5-5 16,-2 0-4-16,-1 2-35 15,-1-4-36-15,-2 1-91 16,-6-2-63-16,-9-1-329 16,-6-2 33-16</inkml:trace>
  <inkml:trace contextRef="#ctx0" brushRef="#br0" timeOffset="18153.59">16262 8667 730 0,'-48'33'345'16,"36"-10"24"-16,28-4-164 15,31-12-15-15,45-8-31 16,20-11-52-16,39-8-4 15,5-3-32-15,24-3 0 16,-21 4-18-16,11 3-5 16,-34 4-14-16,-11 6-5 15,-38 2-18-15,-17 5 0 16,-37 5-25-16,-16 4-58 16,-18 2-59-16,-13 2-250 15,-10 0-130-15,-9-1-77 16</inkml:trace>
  <inkml:trace contextRef="#ctx0" brushRef="#br0" timeOffset="19258.96">15791 9437 336 0,'2'-3'382'0,"3"4"-42"16,-3 5-53-16,-2-5-20 15,2 2-91-15,2 9-21 16,3 9-52-16,14 36-4 16,-15-37-33-16,-1-3-1 15,-1-3-20-15,-2-5 3 16,-1-5-7-16,-1-9 4 15,-1-3-10-15,1 6 4 16,0-3-10-16,5-16-5 16,17-41-9-16,-5 32-4 15,1 5-10-15,1 2-1 16,-1 9-2-16,-2 6-4 16,-5 9 0-16,-4 7 0 15,-6 4 1-15,-1 4 1 16,-2 1 3-16,-1 0 2 15,4-3 0-15,3-1 1 0,0-6 1 16,5-5 0-16,1-3 0 16,5-5-7-16,1-2-7 15,4 0-10-15,-2-1-6 16,3 0-10-16,-5 2 4 16,0-1 7-16,-6 2 8 15,-1 2 3-15,-6 3 9 16,-2 1-1-16,-2 0 0 0,0 0 0 15,0 1 1-15,0 2 1 16,-1-1 3-16,2 1 1 16,0 1 0-16,2-1 2 15,0 1 0-15,5-1-4 16,17 1-7-16,38-8-7 16,-36-7-1-16,0 0-1 15,-5 2 4-15,-7 1 5 16,-9 6 7-16,-5 2 1 15,-5 4 7-15,2-2 12 16,0 0 7-16,-2 4 20 16,-10 14 9-16,-20 40 14 15,28-34-4-15,6 1 6 16,10-2-15-16,10-4 1 16,6-8-16-16,9-8-3 0,-2-10-12 15,4-10-2-15,-8-4-7 16,-2-6-1-16,-9 2-5 15,-8-1 2-15,-8 3-1 16,-10-1 1-16,-9 3-3 16,-8-3 0-16,0 3-4 15,-3 0-13-15,4 3-17 16,3 0-55-16,9 2-48 16,4-5-133-16,11 0-311 0,14-16 29 15</inkml:trace>
  <inkml:trace contextRef="#ctx0" brushRef="#br0" timeOffset="19445.36">16561 8999 439 0,'6'-5'480'0,"-4"9"-70"15,-3 12-7-15,-1 20-168 16,-2 11-51-16,-1 21-29 16,-2 0-45-16,0 12-8 15,2-10-39-15,2 4-10 16,4-16-22-16,1 3-1 15,4-17-22-15,2-6-87 16,0-18-65-16,5-13-397 16,0-17 18-16</inkml:trace>
  <inkml:trace contextRef="#ctx0" brushRef="#br0" timeOffset="19569.27">16687 9464 941 0,'-9'-6'462'16,"-5"5"-28"-16,2 3-264 0,3 3-59 15,7 0-146-15,3-3-162 16,5-1-238-16,-5-2-6 16</inkml:trace>
  <inkml:trace contextRef="#ctx0" brushRef="#br0" timeOffset="19743.22">16945 9395 890 0,'-18'5'205'0,"3"1"65"16,8-1-301-16,7-6-242 0,10-2 46 16</inkml:trace>
  <inkml:trace contextRef="#ctx0" brushRef="#br0" timeOffset="20235.3">17298 8958 556 0,'3'-7'250'0,"0"13"81"16,-1 14-120-16,0 20-14 15,-3 11 0-15,-2 19-9 16,-2-2-63-16,1 5-9 15,0-14-35-15,-3-3-18 16,3-18-30-16,-1-5-6 16,3-13-10-16,-3-7 6 15,4-10-1-15,2-9 2 16,2-7-5-16,7-11 0 16,2-5-10-16,13-8-15 15,3 1-8-15,10-11-6 16,4 5-5-16,9-1-1 15,-9 9 12-15,-2 1 4 16,-11 17 5-16,-9 10 11 16,-15 11 6-16,-10 15 23 0,-8 8 14 15,-4 13 33-15,-1 5 3 16,-1 11 17-16,9-5-13 16,6 5-2-16,10-9-28 15,11-2-3-15,8-13-18 16,9-8-6-16,2-12-12 15,7-9-23-15,-5-11-28 0,5-6-62 16,-4-6-40-16,4-6-501 16,-7-2 113-16</inkml:trace>
  <inkml:trace contextRef="#ctx0" brushRef="#br0" timeOffset="20652.14">18467 8274 749 0,'-1'-9'232'16,"4"-8"46"-16,2 5-200 15,2 7-89-15,0 2-243 16,-3 2 43-16</inkml:trace>
  <inkml:trace contextRef="#ctx0" brushRef="#br0" timeOffset="22299.49">19204 7820 541 0,'-11'-7'354'16,"11"-6"-11"-16,12-4-100 16,6 0-62-16,13-3-20 15,7 4-68-15,11 3-8 0,-3 9-20 16,4 7-18-16,-11 11-26 15,-1 12-8-15,-12 10-13 16,-5 9-1-16,-14-1 0 16,-14 6 1-16,-13-7 2 15,-18 5 3-15,-8-8 2 16,-12 2 16-16,2-8 10 0,-3-4 18 16,12-13 11-16,7-7 16 15,16-12-10-15,10-9-4 16,15-10-18-16,13-7-17 15,9 0-16-15,12-5-9 16,4 7-6-16,7 3-3 16,-3 8 3-16,4 9-4 15,-8 8 0-15,0 11-2 16,-9 7 2-16,-2 6 2 16,-8 0 2-16,1 1-17 15,-7-5-26-15,0-5-62 16,-3-5-48-16,2-3-276 15,-6-5-69-15,8-6-82 16</inkml:trace>
  <inkml:trace contextRef="#ctx0" brushRef="#br0" timeOffset="22757.78">19895 7972 622 0,'-1'-21'411'0,"-6"4"-11"16,-7-6-91-16,-2-2-65 16,-4-11-30-16,0 1-67 0,-2-9-23 15,5 8-52-15,2-1-18 16,4 9-32-16,2 6-11 16,3 11-7-16,4 1-3 15,3 6-1-15,9-1 0 16,7 1-1-16,14-6 1 15,8 1 0-15,15-4 1 16,2 0-1-16,6 0 1 16,-10 3-1-16,-4 1 0 15,-13 5-1-15,-10 5-1 16,-11 5-1-16,-8 9-1 16,-9 5 1-16,-6 16 5 15,-2 10 4-15,-8 20 12 0,4 2 9 16,0 14 12-16,3-6-2 15,1 4 2-15,8-17-9 16,2 4-5-16,3-14-9 16,1-2 0-16,2-17-8 15,-2-5-33-15,-4-13-25 16,0-9-65-16,-2-9-63 0,-8-5-150 16,0-7-220-1,-10-12-4-15</inkml:trace>
  <inkml:trace contextRef="#ctx0" brushRef="#br0" timeOffset="22904.45">19875 8117 645 0,'-17'-5'337'0,"9"1"28"16,10 4-146-16,14-1-34 15,9-1-40-15,18-2-29 16,6-4-45-16,14-2-10 16,-5-3-23-16,7-3-57 15,-10-1-121-15,1 2-296 16,-13 2 11-16</inkml:trace>
  <inkml:trace contextRef="#ctx0" brushRef="#br0" timeOffset="23341.06">20444 7692 919 0,'-8'-12'346'15,"9"-1"47"-15,8 0-271 16,18-1 4-16,8 0-50 15,19-3-14-15,2 1-9 16,11 2 19-16,-9 1-8 16,-5 6-8-16,-19 5-21 0,-14 7-8 15,-22 3-21-15,-23 10-1 16,-11 4-2-16,-16 10 1 16,-1 3 1-16,-6 5 1 15,16-2-1-15,11 4 2 16,18-9 1-16,20 0 6 15,19-7-1-15,18 2 1 16,8-6-2-16,13 4-2 16,-7-2 0-16,-2 8 14 15,-18-5 2-15,-9 7 18 16,-20-7 7-16,-15 4 2 16,-12-5-11-16,-15 3-2 15,-6-5-14-15,-6 0-5 16,5-4-8-16,0-8-19 15,15-5-20-15,8-6-63 16,9-5-47-16,13-11-272 0,12-5-145 16,14-10-64-16</inkml:trace>
  <inkml:trace contextRef="#ctx0" brushRef="#br0" timeOffset="23861.2">21249 7546 928 0,'4'-9'290'0,"-4"14"59"15,-5 11-261-15,-7 16 50 16,-4 13-37-16,-1 25 28 16,-2 1-4-16,0 13-6 15,5-7-41-15,2 3-7 16,3-21-32-16,4-3-6 15,4-16-11-15,2-7 1 16,-1-16-3-16,2-4 2 16,-4-11-4-16,0-5-1 15,-2-5-5-15,-2-6-1 16,-1-1-4-16,2-4-1 16,4 2-3-16,7-6 0 0,9 2-3 15,9-5 0-15,7-2 0 16,11-6-1-16,0 4 1 15,7-6 0-15,-4 7 0 16,1-1 1-16,-10 5-1 16,-8-1 0-16,-10 10-1 15,-14 6 2-15,-9 8 1 0,-15 12 6 16,-5 14 5-16,-9 12 17 16,2 4 9-16,3 20 27 15,12 1 6-15,12 12 11 16,17-3-9-16,23 3-2 15,14-18-26-15,18-5-9 16,2-21-14-16,14-9-44 16,-14-12-37-16,3-3-10 15,-17-5-580-15,-9 0 160 16</inkml:trace>
  <inkml:trace contextRef="#ctx0" brushRef="#br0" timeOffset="25321.59">7936 10474 464 0,'-17'6'437'15,"10"-2"-54"-15,10 0 30 16,11 0-212-16,12 1 13 16,9-2-51-16,14 2-27 0,2 0-47 15,12-2-15-15,0 0-35 16,15 1-6-16,-1-1-11 15,21 0-4-15,-2-1-7 16,25-1-1-16,-1 0-4 16,31-2 3-16,-6-3 4 15,40-5 6-15,-5-1 0 16,37-6 4-16,-10-1-4 16,48-5-6-16,-17 1-6 15,39-3-2-15,-11 1-2 0,41 1-1 16,-26 2-1-16,45-1 2 15,-26 5 2-15,38-1 2 16,-33 3-1-16,47-1 0 16,-36 3-3-16,55-6-1 15,-34 1 0-15,53-6 1 16,-39 3 1-16,60-2 6 16,-44 3 2-16,55-1-1 15,-42 6-1-15,57 1-1 16,-49 3-5-16,52 5 2 15,-55 2-1-15,44 6 0 16,-62 2-1-16,28 6-1 16,-61 0 0-16,25 5 11 15,-61 0 3-15,18 8 3 0,-54-4 1 16,9 5-3-16,-56-1-11 16,-2 7-2-16,-49-3-3 15,-10 1 1-15,-46-1-1 16,-14 0-12-16,-31-6-15 15,-16-3-42-15,-23-3-35 16,-14-4-99-16,-14-2-404 16,-14-4 85-16</inkml:trace>
  <inkml:trace contextRef="#ctx0" brushRef="#br0" timeOffset="26235.8">11557 10931 969 0,'1'-5'360'0,"2"4"57"15,0 7-259-15,-3-3 8 16,0 5-44-16,0 36-10 16,0 44-28-16,1-22-9 15,-1-1-40-15,0 7-11 16,2-9-8-16,2 0-2 15,1-12-5-15,3-6 5 16,4-18-18-16,5-9-50 16,3-19-37-16,11-18-139 0,6-11-239 15,8-13-37-15,-3-4-151 16</inkml:trace>
  <inkml:trace contextRef="#ctx0" brushRef="#br0" timeOffset="26565.21">12025 11115 320 0,'22'-45'507'16,"-12"9"-87"-16,-11 18-24 0,-9 15-108 15,-5 16-126-15,-7 20-28 16,1 9-58-16,-2 17 20 16,10-2-3-16,7 5 1 15,12-12-22-15,18-6-2 16,13-17-25-16,16-17-3 16,8-17-6-16,14-18-1 15,-6-10-13-15,6-11-3 16,-16 2-7-16,-10-2 2 15,-21 7 3-15,-16-4 11 16,-19 11-2-16,-22-2 0 16,-15 8-4-16,-17 6-9 15,-4 15-13-15,-10 8-2 16,11 11-2-16,3 9 1 16,19 0 2-16,8 1-42 15,19-5-40-15,13-7-114 0,17-8-303 16,18-15-116-16,11-10-133 15</inkml:trace>
  <inkml:trace contextRef="#ctx0" brushRef="#br0" timeOffset="26737.65">12616 10802 1023 0,'-1'2'489'0,"0"16"-4"15,1 12-280-15,1 18-4 16,0 10-103-16,0 13-14 15,0-2-17-15,-1 3-4 16,-2-12-30-16,2-2-4 16,1-16-6-16,4-5-52 15,2-13-60-15,4-7-208 16,4-13-265-16,7-8-44 16</inkml:trace>
  <inkml:trace contextRef="#ctx0" brushRef="#br0" timeOffset="26911.95">13002 11222 602 0,'-4'31'443'0,"0"3"-47"16,2 7-87-16,1-2-166 16,4 0-37-16,4-10-80 15,4-8-90-15,1-11-155 16,8-14-189-16,2-10-62 15</inkml:trace>
  <inkml:trace contextRef="#ctx0" brushRef="#br0" timeOffset="27319.71">13315 10923 1106 0,'3'-6'370'0,"9"-6"39"15,6-1-311-15,11-3-39 16,9-1-51-16,8-3 2 16,-4 6-2-16,-2 4 1 15,-11 7-3-15,-13 7 8 16,-15 8 6-16,-16 11 23 16,-10 4 22-16,-12 15 24 15,1 3-5-15,5 8-5 16,13-7-21-16,16 2-18 15,21-13-22-15,22-4-2 0,12-12-5 16,17-1 3-16,-3-5 3 16,1 1 14-16,-19-2 4 15,-9 6 13-15,-19-3 2 16,-15 3 1-16,-15 0-13 16,-15 4-6-16,-8-1-11 15,-9 2-7-15,-1-1-7 16,-5-1-14-16,11-5-19 0,3-2-64 15,9-6-48-15,10-7-109 16,10-6-337-16,14-10 48 16</inkml:trace>
  <inkml:trace contextRef="#ctx0" brushRef="#br0" timeOffset="27883.14">14310 10710 1082 0,'11'-14'455'0,"-21"18"3"15,4 8-248-15,0 12-124 16,-4 18-26-16,-3 8-16 15,-2 17 8-15,0-1-4 16,-2 11-8-16,3-14-12 16,2-2-2-16,5-18-9 15,1-8 1-15,7-17-1 16,7-10 6-16,6-10-2 0,11-10 0 16,5-9-4-16,11-9-4 15,-1-3-6-15,10-13-3 16,-6 2-1-16,10-3-1 15,-11 9-2-15,-1 3 0 16,-16 15 0-16,-7 11-2 16,-15 10-2-16,-9 13 4 15,-7 9 3-15,-6 15 10 16,-2 4 14-16,-1 11 17 16,6-1 4-16,7 9 4 15,11-9-9-15,13 2-9 16,13-9-14-16,17-4-2 15,7-15-6-15,12-10 3 16,-2-13-3-16,2-7-3 0,-12-9-13 16,-3-1-29-16,-17 0-22 15,-3 2-73-15,-12 1-90 16,-8 3-393-16,-7 1 56 16</inkml:trace>
  <inkml:trace contextRef="#ctx0" brushRef="#br0" timeOffset="28381.44">15235 10933 866 0,'4'9'336'0,"-1"17"65"16,-1 11-216-16,0 19-31 15,0 2-19-15,2 10-5 16,-2-9-42-16,4-2-2 0,-4-18-36 16,5-6-12-16,0-14-13 15,0-11 8-15,1-10-2 16,-1-15 5-16,1-4 8 15,-2-16 13-15,-1-5-9 16,-5-20-3-16,1-5-9 16,4-22-12-16,4 4-19 15,12-10-7-15,9 19-5 16,17 0-4-16,2 24-1 0,7 10-3 16,-8 20-3-16,-7 21-5 15,-13 19 2-15,-14 18 0 16,-13 10 5-16,-14 12 5 15,-9-5 10-15,-16 9 20 16,-5-3 8-16,-8 5 5 16,4-12 1-16,2-2 2 15,17-16-20-15,7-6-55 16,17-17-42-16,17-4-127 16,12-7-366-16,17-5 44 15</inkml:trace>
  <inkml:trace contextRef="#ctx0" brushRef="#br0" timeOffset="28714.9">15888 11102 838 0,'-2'9'443'15,"-8"3"26"-15,-3 4-202 16,-10 5 3-16,-4 1-83 16,-9 11-33-16,1 2-56 15,-3 5-26-15,10-3-43 16,12 0-10-16,13-14-7 15,20-9 4-15,11-15-3 0,17-16 0 16,4-8-3-16,12-12-2 16,-8 1-5-16,7 0 0 15,-14 9-3-15,-3 9 24 16,-13 12 8-16,-5 15 7 16,-8 11 1-16,1 15 3 15,-5 6-22-15,8 7-7 16,2-4-8-16,5-1-23 15,1-13-25-15,5-9-90 16,0-9-42-16,1-11-457 16,-1-9 73-16</inkml:trace>
  <inkml:trace contextRef="#ctx0" brushRef="#br0" timeOffset="30111.1">2850 13389 891 0,'7'14'502'16,"7"-11"-9"-16,15-3-105 16,9-3-214-16,19 3 10 15,1-2-57-15,16 4-20 16,-5-1-44-16,4 4-13 15,-17 0-22-15,1 4-8 16,-18-1-9-16,-3 0-6 16,-13-2-18-16,-4 2-58 15,-9-4-47-15,-8 2-493 0,-8 1 94 16</inkml:trace>
  <inkml:trace contextRef="#ctx0" brushRef="#br0" timeOffset="30338.19">2974 13801 1254 0,'-2'24'537'16,"38"-18"45"-16,13-8-289 15,13-5-122-15,20-9-22 16,-2-4-73-16,8-3-18 16,-17 3-21-16,-5 1-6 15,-23 5-17-15,-6 2-34 16,-16 7-24-16,-8 0-32 15,-9 4-567-15,-5 3 0 16,-6 0-191-16</inkml:trace>
  <inkml:trace contextRef="#ctx0" brushRef="#br0" timeOffset="31745.53">1159 13246 1174 0,'-8'5'318'0,"6"11"128"15,9 13-294-15,12 23-42 16,9 12 2-16,12 24 14 15,3 9-43-15,12 21-11 16,0-11-21-16,10 2 8 0,-5-21-10 16,9-14 15-16,-4-34-3 15,8-20 11-15,-6-26-9 16,5-26-4-16,-10-20-19 16,-1-35-4-16,-12-6-14 15,-3-22-2-15,-13 7-6 16,-6-7-2-16,-10 27-1 0,-9 11 2 15,-10 29-5-15,-9 13-10 16,-1 23-27-16,-3 12-73 16,2 8-14-16,6 5-537 15,8-2 116-15</inkml:trace>
  <inkml:trace contextRef="#ctx1" brushRef="#br0">2487 13353 0</inkml:trace>
  <inkml:trace contextRef="#ctx0" brushRef="#br0" timeOffset="47400.38">4500 12867 933 0,'-6'-19'316'16,"3"0"81"-16,2 8-273 16,-1 11 5-16,0 12-44 15,0 18 8-15,1 11-27 16,2 16 21-16,5 5 7 16,1 17 5-16,2-3-23 15,3 22-9-15,1-8-26 0,0 13-5 16,-2-15-11-16,1 6 3 15,-4-25-3-15,0-1 5 16,-1-17-5-16,-1-8 0 16,-3-16-5-16,1-10-1 15,-3-10-23-15,3-12-63 16,2-3-58-16,7-7-260 16,3-2-190-16,5-6-56 15</inkml:trace>
  <inkml:trace contextRef="#ctx0" brushRef="#br0" timeOffset="47611.89">5143 13676 643 0,'-3'-4'398'15,"-5"4"-1"-15,0 6-161 16,-7 9-10-16,0 8-86 15,-7 12-26-15,1 6-46 16,-1 8-14-16,5-5-22 16,1 2-6-16,6-10-23 15,5-3-101-15,5-12-98 0,5-6-272 16,8-13-44-16</inkml:trace>
  <inkml:trace contextRef="#ctx0" brushRef="#br0" timeOffset="48087.58">5737 13009 1066 0,'-18'-13'327'16,"-11"11"55"-16,-1 8-293 16,-8 12-58-16,-3 13-23 15,-5 18 16-15,4 8 15 16,1 29 34-16,10 2 14 16,9 14 11-16,14-10-20 15,19 3-10-15,8-27-31 16,20-7-4-16,7-21-10 0,14-12 4 15,-3-19-2-15,4-15 7 16,-11-12-2-16,-5-11 6 16,-20-3-1-16,-9-2 5 15,-15 3-4-15,-15 2 0 16,-11 9-5-16,-11 6-1 16,-5 10-14-16,-5 17-8 15,5 9-6-15,3 12-5 16,12 3-8-16,6 7-46 15,13-7-32-15,9-1-136 16,9-10-134-16,8-8-204 16,8-16-63-16</inkml:trace>
  <inkml:trace contextRef="#ctx0" brushRef="#br0" timeOffset="48650.51">6445 13372 871 0,'-8'-31'369'0,"-8"-5"36"16,0 5-239-16,-6 2-13 15,-3 12-57-15,-9 8-13 16,-1 8-31-16,-7 11-8 15,2 8-21-15,-1 10-12 16,11 2-15-16,8 9-4 16,13-4-2-16,17 3 4 15,16-3 2-15,19 1 3 16,7-2 6-16,17 5 1 16,-2-2-1-16,2 4 1 15,-12-1-1-15,-7 5 0 16,-16-4 1-16,-20 6 4 15,-16-4 2-15,-21 4 1 16,-10-6 2-16,-15-2 0 16,1-7-3-16,-9-7 2 0,8-12-1 15,0-12 4-15,13-12-2 16,15-19-5-16,16-15-6 16,23-30-7-16,19-8-7 15,17-27 0-15,6-5 3 16,9-13 20-16,-13 17 18 0,-9 3 30 15,-19 25 10 1,-20 13 13-16,-22 25-16 0,-24 17-17 16,-10 20-31-16,-16 14-12 15,-1 12-15-15,-9 17-56 16,15 2-37-16,6 5-119 16,16-4-132-16,16 4-205 15,19-11-44-15</inkml:trace>
  <inkml:trace contextRef="#ctx0" brushRef="#br0" timeOffset="55797.01">7405 13085 1256 0,'0'-20'365'0,"3"27"74"16,0-8-347-16,-2 9-58 16,-1 17-23-16,-4 9-10 15,-11 18 4-15,-6 11 11 16,-10 24 12-16,-7 2 4 16,-14 21 1-16,3-1-3 15,-3 6-9-15,10-18-8 0,8-4 21 16,17-26 10-16,17-10 27 15,15-25 10-15,22-10 14 16,9-18-19-16,23-12-8 16,0-8-26-16,18-8-11 15,-10-4-17-15,7-1-5 16,-18 9-3-16,0-1-3 16,-24 7-21-16,-7 5-76 15,-15 3-61-15,-7 4-203 16,-6 2-231-16,-2-1-31 15</inkml:trace>
  <inkml:trace contextRef="#ctx0" brushRef="#br0" timeOffset="57487.52">3776 12321 895 0,'-10'7'267'0,"2"5"62"16,6 22-192-1,2 8-93-15,8 19-4 16,2 10-6-16,1 22-2 15,1-2-10-15,-1 27-6 16,-4-3-12-16,0 26-1 16,-1-13-3-16,1 10 24 15,-3-24 14-15,2 8 16 16,-1-24 6-16,-3-1 7 0,-2-22-23 16,0-6-7-16,-2-24-14 15,-3-15-13-15,4-19-9 16,-2-18-11-16,0-16-12 15,2-30-16-15,2-16 4 16,-8-33-16-16,0-11 2 0,-10-37-25 16,-4 7 5-16,-7-27 1 15,-1 14 15-15,-5-8 39 16,5 32 44-16,-4-5 21 16,7 36 3-16,-1 6 3 15,9 24-33-15,1 8-15 16,10 24-13-16,6 4-9 15,8 13-4-15,16 0-2 16,15 8 9-16,29 2 19 16,13 5 19-16,33 3 16 15,9 9 6-15,38 6 1 16,-1 4-20-16,45 10-9 16,-4 3-11-16,41 7-3 15,-13 1 0-15,38 5 1 16,-20-6 1-16,35-1 2 15,-31-7 11-15,26-9 4 16,-32-7 3-16,18-4 2 16,-36-8-3-16,11-3-10 0,-41 3 0 15,0-2 16-15,-43 0 4 16,-8 4 5-16,-39 4 1 16,-7 5-8-16,-29 4-21 15,-6 2-5-15,-19 0-6 0,-4 1 0 16,-8-7-1-16,0 0 0 15,-6-3 0-15,-3 3-3 16,-6 0 0-16,-2 8-3 16,-5 3-1-16,-3 13-2 15,-1 6 1-15,1 24-2 16,-1 11 1-16,3 29 1 16,3 1 2-16,3 35 0 15,0-9 1-15,6 18 1 16,1-14 1-16,5 13 1 15,0-29 1-15,6 4 2 16,-4-21 1-16,2 3 0 16,-5-23 0-16,-3 2-3 15,-11-20-6-15,-2-1-4 16,-6-20-2-16,-10-1 0 16,-6-14 3-16,-11-1 7 0,-8-8 6 15,-18-2 3-15,-8-6 5 16,-21 3 5-16,-5-3-2 15,-33-2-1-15,-4-1-4 16,-30 1-6-16,-2-4-6 16,-32-2-1-16,9-2 0 15,-37-3 0-15,8 0-2 16,-35 1 17-16,12 2 3 16,-33 3 0-16,21 2-1 15,-29 5 3-15,28-2-19 0,-27-1 0 16,32-4-1-16,-16-5 2 15,33-4 4-15,-11-6 12 16,39-1 0-16,-3-5-1 16,37 2-11-16,3 2-36 15,36-1-43-15,3 4-75 16,29 4-441-16,6 0 101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4:23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18588 6234 1034 0,'-24'-38'323'16,"-26"5"87"-16,4 3-279 15,0 6-29-15,-16 4 8 16,2 11-41-16,-17 2-5 16,2 5 0-16,-16 8 1 15,6 4-22-15,-13 7 1 16,13 5-7-16,-12 8-1 16,12 3-3-16,-8 9 7 0,12 0-5 15,-1 11-1-15,15-1-11 16,-3 6-2-16,12-5-9 15,-3 12 4-15,8-7-2 16,0 15 4-16,14 1-1 16,4 16-2-16,16-1-6 15,12 22-1-15,12-6-6 16,17 10-2-16,11-15-2 0,21 0-1 16,8-23-1-16,23-7-1 15,4-21 3-15,25 0-1 16,-3-18 3-16,23-10 2 15,-7-17 2-15,27-14-1 16,-13-14 1-16,22-20 0 16,-12-4-1-16,11-14 1 15,-32 4 1-15,2-22 3 16,-32 7 3-16,-9-15 5 16,-25 5 2-16,-6-18 7 15,-24 13-3-15,-11-23 10 16,-15 8-2-16,-20-19-1 15,-17 10-6-15,-24-5-1 16,-9 22-14-16,-24 9-10 16,2 28-4-16,-22 14-6 15,4 25-1-15,-16 12-1 16,12 11 6-16,-10 7 2 0,21 5 3 16,0 3-6-16,23 0-13 15,3 2-40-15,22-3-27 16,12 1-95-16,17-3-65 15,13 1-333-15,18-4 37 16</inkml:trace>
  <inkml:trace contextRef="#ctx0" brushRef="#br0" timeOffset="313.84">18548 5742 1283 0,'-14'13'247'0,"-25"25"169"16,-25 23-363-16,-14 33 2 16,-13 15 32-16,-28 43 37 15,3-4-31-15,-15 20 7 16,14-14-23-16,-4 2-10 15,27-36-29-15,9-2-7 0,24-28-15 16,14-3-7-16,22-24-10 16,14-6-39-16,12-18-32 15,6-7-103-15,4-15-100 16,8-3-261-16,-3-7-11 16</inkml:trace>
  <inkml:trace contextRef="#ctx0" brushRef="#br0" timeOffset="1280.33">17130 6145 949 0,'24'6'306'0,"8"13"69"16,7 12-281-16,20 25 14 16,3 10-52-16,25 27 1 15,2 2-21-15,17 29-4 16,-9-10 1-16,13 8 27 16,-15-16 0-16,6 5 6 15,-18-27-1-15,7 1-2 16,-18-17-30-16,-3-4-9 0,-17-16-8 15,-4-5 2-15,-14-14-24 16,-6-5-111-16,-9-8-180 16,-2-3-195-16,-10-6-112 15</inkml:trace>
  <inkml:trace contextRef="#ctx0" brushRef="#br0" timeOffset="2167.64">23258 6252 1051 0,'-26'-43'282'0,"-17"-4"111"15,-9 7-300-15,-22 1-21 16,-2 12-10-16,-26 7-14 16,-1 14-25-16,-21 8 4 15,6 9 8-15,-21 11 36 16,16 4 8-16,-10 5 11 16,21 3-7-16,0 15-7 15,28 1-37-15,7 21-15 16,24-1-16-16,9 22 2 0,20-1-1 15,15 27 0-15,18-8 1 16,19 15 0-16,14-13-3 16,20 14 3-16,7-28 0 15,26-3 2 1,0-20 1-16,25-6 2 0,-4-26 0 16,19-9 4-16,-12-17-1 15,18-16 3-15,-13-18-1 0,18-17 2 16,-16-12-6-16,10-24 2 15,-22-5-2-15,-2-25 4 16,-33 2 1-16,-11-28 4 16,-27 8-2-16,-20-12-3 15,-23 17-2-15,-22-15 11 16,-17 28-4-16,-26 5-7 16,-12 25-4-16,-32 11-10 15,-5 32-17-15,-22 15-3 16,10 15 3-16,-9 15-4 15,27 7-13-15,9 9-36 16,26 1-24-16,13 11-93 16,26-5-47-16,15 5-280 15,18-5-25-15,17 9-107 16</inkml:trace>
  <inkml:trace contextRef="#ctx0" brushRef="#br0" timeOffset="2636.04">23319 5846 1411 0,'-23'8'197'0,"-23"26"190"16,-15 19-413-16,-24 34 3 15,-12 24 54-15,-41 52 23 16,-2 4 1-16,-21 25 8 15,15-18-10-15,4-5-1 16,40-49-13-16,16-14-1 16,33-39-11-16,11-18 7 15,20-26-3-15,13-25-11 16,12-26-10-16,15-27-19 16,11-16-32-16,7-38-50 15,1-13-24-15,2-41-63 16,-10-2 8-16,-2-12 66 15,-9 35 68-15,-3 21 66 0,-3 51 73 16,4 30 10-16,0 36-41 16,13 26-14-16,8 19-27 15,19 45 10-15,5 15 2 16,18 41 3-16,-4 8 0 16,12 20 6-16,-13-24-10 15,8 9 3-15,-11-35-5 16,1-13-2-16,-18-29-13 0,0-13-15 15,-18-29-47-15,-8-9-470 16,-10-17 129-16</inkml:trace>
  <inkml:trace contextRef="#ctx0" brushRef="#br0" timeOffset="5881.51">14916 11946 1037 0,'-24'14'340'16,"9"-6"39"-16,10 0-266 16,13 0-90-16,12-1-8 15,11-6 8-15,27-8 22 0,12-5 7 16,30-12 7-16,10-1-2 16,34-4 1-16,-2 4-17 15,20 0 1-15,-15 7-6 16,6 7 14-16,-39 6 2 15,-18 10 9 1,-41 9-3-16,-30 13 4 0,-38 8-18 16,-30 13-3-16,-17 2-4 15,-23 10 8-15,1-6-8 0,-4 2-2 16,19-11-12 0,15-3-11-16,29-12-14 0,25-9-3 15,28-16-2-15,40-10 1 16,18-11 1-16,40-16 4 15,6-5 3-15,29-6 1 16,-22 0 0-16,1-2 8 16,-37 12 3-16,-21 4 12 15,-46 9 4-15,-32 11-1 16,-32 12-5-16,-39 14 0 16,-17 9-13-16,-33 16-4 15,4 3 0-15,-4 5 0 16,27-6-7-16,21-4-4 15,40-14-1-15,30-12-2 16,31-14 0-16,36-13 3 0,19-10 4 16,32-11 2-16,-2-1 2 15,12-2 0-15,-23 8 0 16,-12 5 4-16,-40 12 1 16,-22 11 5-16,-36 7 0 15,-26 13 0-15,-16 6-4 16,-5 7-2-16,8-2-5 15,17 0-5-15,26-14-2 0,34-10 1 16,24-13 1-16,36-10 7 16,6-5 8-16,19-4 11 15,-17 4 4-15,-9 3 4 16,-37 10-3-16,-22 5-3 16,-34 9-8-16,-20 5-6 15,-12 6-12-15,-5 3-28 16,8-4-21-16,8-6-51 15,19-7-24-15,25-6-531 16,15-12 147-16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2020-10-14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2.xml"/><Relationship Id="rId7" Type="http://schemas.openxmlformats.org/officeDocument/2006/relationships/customXml" Target="../ink/ink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10" Type="http://schemas.openxmlformats.org/officeDocument/2006/relationships/image" Target="../media/image3.emf"/><Relationship Id="rId4" Type="http://schemas.openxmlformats.org/officeDocument/2006/relationships/tags" Target="../tags/tag13.xml"/><Relationship Id="rId9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4.emf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customXml" Target="../ink/ink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emf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customXml" Target="../ink/ink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Calculs stœchiométriques des gaz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err="1"/>
              <a:t>Ch</a:t>
            </a:r>
            <a:r>
              <a:rPr lang="fr-CA" dirty="0"/>
              <a:t> 03 p. 131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609600" y="1219200"/>
            <a:ext cx="5442636" cy="259080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</a:p>
          <a:p>
            <a:r>
              <a:rPr lang="fr-CA" dirty="0"/>
              <a:t>Manomètre + Loi Dalton</a:t>
            </a:r>
          </a:p>
          <a:p>
            <a:pPr lvl="1"/>
            <a:r>
              <a:rPr lang="fr-CA" dirty="0"/>
              <a:t>p. 54 #6 à 9, 11</a:t>
            </a:r>
          </a:p>
          <a:p>
            <a:pPr lvl="1"/>
            <a:r>
              <a:rPr lang="fr-CA" dirty="0"/>
              <a:t>p.106 #1 à 6</a:t>
            </a:r>
          </a:p>
        </p:txBody>
      </p:sp>
      <p:pic>
        <p:nvPicPr>
          <p:cNvPr id="5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371137" y="3228533"/>
            <a:ext cx="7449726" cy="1476035"/>
          </a:xfrm>
          <a:prstGeom prst="rect">
            <a:avLst/>
          </a:prstGeom>
        </p:spPr>
      </p:pic>
      <p:sp>
        <p:nvSpPr>
          <p:cNvPr id="6" name="Content Placeholder 3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495800" y="1219199"/>
            <a:ext cx="7086600" cy="236220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r>
              <a:rPr lang="fr-CA" dirty="0"/>
              <a:t>Calculs stœchiométriques</a:t>
            </a:r>
          </a:p>
          <a:p>
            <a:pPr lvl="1"/>
            <a:r>
              <a:rPr lang="fr-CA" dirty="0"/>
              <a:t>p. 134 #2, 4 à 9</a:t>
            </a:r>
          </a:p>
          <a:p>
            <a:pPr lvl="1"/>
            <a:r>
              <a:rPr lang="fr-CA" dirty="0"/>
              <a:t>p. 142 #2, 4, 5</a:t>
            </a:r>
          </a:p>
          <a:p>
            <a:r>
              <a:rPr lang="fr-CA" dirty="0"/>
              <a:t>Quiz Moodle évalué : limite dimanche 25 </a:t>
            </a:r>
            <a:r>
              <a:rPr lang="fr-CA" dirty="0" err="1"/>
              <a:t>oct</a:t>
            </a:r>
            <a:r>
              <a:rPr lang="fr-CA" dirty="0"/>
              <a:t> 23h59</a:t>
            </a:r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71137" y="4704568"/>
            <a:ext cx="7449726" cy="144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(OS CH 3 </a:t>
            </a:r>
            <a:r>
              <a:rPr lang="fr-CA" dirty="0" err="1"/>
              <a:t>exer</a:t>
            </a:r>
            <a:r>
              <a:rPr lang="fr-CA" dirty="0"/>
              <a:t>. suppl. p.3 #3)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dirty="0"/>
              <a:t>Le silane (SiH4) s’enflamme spontanément au contact de l’air, selon l’équation suivante :</a:t>
            </a:r>
          </a:p>
          <a:p>
            <a:pPr lvl="1"/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r>
              <a:rPr lang="fr-FR" dirty="0"/>
              <a:t>Quel volume de silane est nécessaire pour produire 4,50g de dioxyde de silicium, à TPN ?</a:t>
            </a:r>
            <a:br>
              <a:rPr lang="fr-FR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5428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sz="3200" dirty="0">
                <a:latin typeface="+mj-lt"/>
              </a:rPr>
              <a:t>Vol de silane à TPN si 4,5g de dioxyde de silicium?</a:t>
            </a:r>
            <a:endParaRPr lang="pt-BR" sz="3200" baseline="-25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pPr marL="0" indent="0">
              <a:buNone/>
            </a:pPr>
            <a:br>
              <a:rPr lang="fr-FR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6828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/>
              <a:t>CORRI</a:t>
            </a:r>
            <a:r>
              <a:rPr lang="fr-CA" b="1" dirty="0"/>
              <a:t>GÉ</a:t>
            </a:r>
            <a:br>
              <a:rPr lang="fr-CA" dirty="0"/>
            </a:br>
            <a:r>
              <a:rPr lang="fr-CA" dirty="0"/>
              <a:t>Volume </a:t>
            </a:r>
            <a:r>
              <a:rPr lang="pt-BR" dirty="0"/>
              <a:t>de silane à TPN si on veut produire 4,5g de dioxyde de silicium?</a:t>
            </a:r>
            <a:endParaRPr lang="pt-BR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1- balancer l’équation</a:t>
            </a:r>
          </a:p>
          <a:p>
            <a:pPr marL="0" indent="0">
              <a:buNone/>
            </a:pPr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2- trouver la quantité de SiO</a:t>
            </a:r>
            <a:r>
              <a:rPr lang="fr-FR" baseline="-25000" dirty="0"/>
              <a:t>2</a:t>
            </a:r>
            <a:r>
              <a:rPr lang="fr-FR" dirty="0"/>
              <a:t> qui réagit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3- trouver la quantité de réactif nécessaire</a:t>
            </a:r>
            <a:br>
              <a:rPr lang="fr-FR" dirty="0"/>
            </a:br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cre 5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639417" y="1809495"/>
              <a:ext cx="5381640" cy="2436480"/>
            </p14:xfrm>
          </p:contentPart>
        </mc:Choice>
        <mc:Fallback xmlns="">
          <p:pic>
            <p:nvPicPr>
              <p:cNvPr id="6" name="Encre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0057" y="1800135"/>
                <a:ext cx="5400360" cy="245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Encre 6"/>
              <p14:cNvContentPartPr/>
              <p14:nvPr>
                <p:custDataLst>
                  <p:tags r:id="rId5"/>
                </p:custDataLst>
              </p14:nvPr>
            </p14:nvContentPartPr>
            <p14:xfrm>
              <a:off x="981480" y="5015375"/>
              <a:ext cx="5114520" cy="1241280"/>
            </p14:xfrm>
          </p:contentPart>
        </mc:Choice>
        <mc:Fallback xmlns="">
          <p:pic>
            <p:nvPicPr>
              <p:cNvPr id="7" name="Encre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2120" y="5006015"/>
                <a:ext cx="5133240" cy="12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598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/>
              <a:t>CORRI</a:t>
            </a:r>
            <a:r>
              <a:rPr lang="fr-CA" b="1" dirty="0"/>
              <a:t>GÉ</a:t>
            </a:r>
            <a:br>
              <a:rPr lang="fr-CA" dirty="0"/>
            </a:br>
            <a:r>
              <a:rPr lang="fr-CA" dirty="0"/>
              <a:t>Volume </a:t>
            </a:r>
            <a:r>
              <a:rPr lang="pt-BR" dirty="0"/>
              <a:t>de silane à TPN si on veut produire 4,5g de dioxyde de silicium?</a:t>
            </a:r>
            <a:endParaRPr lang="pt-BR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4- trouver le volume avec la formule</a:t>
            </a:r>
          </a:p>
          <a:p>
            <a:pPr marL="0" indent="0">
              <a:buNone/>
            </a:pPr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Encre 4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1937640" y="1818000"/>
              <a:ext cx="7598160" cy="3496680"/>
            </p14:xfrm>
          </p:contentPart>
        </mc:Choice>
        <mc:Fallback xmlns="">
          <p:pic>
            <p:nvPicPr>
              <p:cNvPr id="5" name="Encre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28280" y="1808640"/>
                <a:ext cx="7616880" cy="351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156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10972800" cy="914400"/>
          </a:xfrm>
        </p:spPr>
        <p:txBody>
          <a:bodyPr>
            <a:normAutofit fontScale="90000"/>
          </a:bodyPr>
          <a:lstStyle/>
          <a:p>
            <a:r>
              <a:rPr lang="fr-CA" dirty="0"/>
              <a:t>Corrigé avec raccourci des volumes molaires – </a:t>
            </a:r>
            <a:r>
              <a:rPr lang="fr-CA" dirty="0">
                <a:highlight>
                  <a:srgbClr val="FF0000"/>
                </a:highlight>
              </a:rPr>
              <a:t>NE FAITES PAS LA CORRESPONDENCE avec grammes ou 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78356"/>
            <a:ext cx="6070270" cy="45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98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Démarche pour calculs stœchiométriques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b="1" dirty="0"/>
              <a:t>P. 132-133</a:t>
            </a:r>
          </a:p>
          <a:p>
            <a:r>
              <a:rPr lang="fr-CA" b="1" dirty="0"/>
              <a:t>NE PAS UTILISER MÉTHODE 01 DU MANUEL</a:t>
            </a:r>
            <a:endParaRPr lang="fr-CA" u="sng" dirty="0"/>
          </a:p>
          <a:p>
            <a:pPr lvl="1"/>
            <a:r>
              <a:rPr lang="fr-CA" dirty="0"/>
              <a:t>Évitez faire les correspondances avec des masses ou des litres</a:t>
            </a:r>
          </a:p>
          <a:p>
            <a:pPr lvl="1"/>
            <a:r>
              <a:rPr lang="fr-CA" b="1" dirty="0"/>
              <a:t>Je déconseille fortement</a:t>
            </a:r>
          </a:p>
          <a:p>
            <a:pPr lvl="1"/>
            <a:endParaRPr lang="fr-CA" dirty="0"/>
          </a:p>
          <a:p>
            <a:r>
              <a:rPr lang="fr-CA" dirty="0"/>
              <a:t>Utilisez la 2</a:t>
            </a:r>
            <a:r>
              <a:rPr lang="fr-CA" baseline="30000" dirty="0"/>
              <a:t>ème</a:t>
            </a:r>
            <a:r>
              <a:rPr lang="fr-CA" dirty="0"/>
              <a:t> méthode</a:t>
            </a:r>
          </a:p>
          <a:p>
            <a:pPr lvl="1"/>
            <a:r>
              <a:rPr lang="fr-CA" dirty="0"/>
              <a:t>Faites les correspondances avec des </a:t>
            </a:r>
            <a:r>
              <a:rPr lang="fr-CA" b="1" i="1" u="sng" dirty="0"/>
              <a:t>MOLES</a:t>
            </a:r>
            <a:endParaRPr lang="fr-CA" i="1" dirty="0"/>
          </a:p>
          <a:p>
            <a:pPr lvl="1"/>
            <a:r>
              <a:rPr lang="fr-CA" dirty="0"/>
              <a:t>Techniquement on peut le faire avec des volumes si il n’y a pas de changement de T/P mais je te le déconseille fortement</a:t>
            </a:r>
          </a:p>
          <a:p>
            <a:pPr lvl="1"/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Encre 5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5486400" y="1981200"/>
              <a:ext cx="3167640" cy="2362320"/>
            </p14:xfrm>
          </p:contentPart>
        </mc:Choice>
        <mc:Fallback xmlns="">
          <p:pic>
            <p:nvPicPr>
              <p:cNvPr id="6" name="Encre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77040" y="1971840"/>
                <a:ext cx="3186360" cy="23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60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Démarche pour calculs stœchiométriques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Balance ton équation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ton réactif et produit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Convertis tes quantités en moles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Fait la correspondance (produit croisé)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Fait ton calcul avec loi des gaz parfait ou loi générale des gaz avec la quantité de moles obtenue</a:t>
            </a:r>
          </a:p>
        </p:txBody>
      </p:sp>
    </p:spTree>
    <p:extLst>
      <p:ext uri="{BB962C8B-B14F-4D97-AF65-F5344CB8AC3E}">
        <p14:creationId xmlns:p14="http://schemas.microsoft.com/office/powerpoint/2010/main" val="346841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Commentaire sur exercices et 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Raccourci: stœchiométrie avec proportion des coefficients et en fonction du volume</a:t>
            </a:r>
          </a:p>
          <a:p>
            <a:pPr lvl="1"/>
            <a:r>
              <a:rPr lang="fr-CA" dirty="0"/>
              <a:t>Si les conditions de température et pression sont constantes avant et après, tu peux faire une comparaison directe (proportion) avec n et V</a:t>
            </a:r>
          </a:p>
          <a:p>
            <a:pPr lvl="1"/>
            <a:r>
              <a:rPr lang="fr-CA" dirty="0"/>
              <a:t>Tous les réactifs et produits sont gazeux</a:t>
            </a:r>
          </a:p>
          <a:p>
            <a:r>
              <a:rPr lang="fr-CA" dirty="0"/>
              <a:t>Cependant, la correspondance par moles (n) fonctionne toujours. Ensuite tu calcules le résultat désiré avec PV=</a:t>
            </a:r>
            <a:r>
              <a:rPr lang="fr-CA" dirty="0" err="1"/>
              <a:t>nRT</a:t>
            </a:r>
            <a:endParaRPr lang="fr-CA" dirty="0"/>
          </a:p>
          <a:p>
            <a:r>
              <a:rPr lang="fr-CA" dirty="0"/>
              <a:t>Tu peux faire des comparaisons avec les volumes molaires à TAPN et TPN</a:t>
            </a:r>
          </a:p>
          <a:p>
            <a:pPr lvl="1"/>
            <a:r>
              <a:rPr lang="fr-CA" dirty="0"/>
              <a:t>Mais tu dois les mémoriser ou les calculer</a:t>
            </a:r>
          </a:p>
          <a:p>
            <a:r>
              <a:rPr lang="fr-CA" dirty="0"/>
              <a:t>Selon le manuel, les correspondances se font avec L ou g. Cette méthode n’est pas universelle. Tu vas éprouver des difficultés pour le reste de l’année si tu n’es pas capable de faire des correspondances avec les moles et les coefficients.</a:t>
            </a:r>
          </a:p>
        </p:txBody>
      </p:sp>
    </p:spTree>
    <p:extLst>
      <p:ext uri="{BB962C8B-B14F-4D97-AF65-F5344CB8AC3E}">
        <p14:creationId xmlns:p14="http://schemas.microsoft.com/office/powerpoint/2010/main" val="42439104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1464</TotalTime>
  <Words>514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Origin</vt:lpstr>
      <vt:lpstr>Calculs stœchiométriques des gaz</vt:lpstr>
      <vt:lpstr>Exemple (OS CH 3 exer. suppl. p.3 #3)</vt:lpstr>
      <vt:lpstr>Vol de silane à TPN si 4,5g de dioxyde de silicium?</vt:lpstr>
      <vt:lpstr>CORRIGÉ Volume de silane à TPN si on veut produire 4,5g de dioxyde de silicium?</vt:lpstr>
      <vt:lpstr>CORRIGÉ Volume de silane à TPN si on veut produire 4,5g de dioxyde de silicium?</vt:lpstr>
      <vt:lpstr>Corrigé avec raccourci des volumes molaires – NE FAITES PAS LA CORRESPONDENCE avec grammes ou L</vt:lpstr>
      <vt:lpstr>Démarche pour calculs stœchiométriques</vt:lpstr>
      <vt:lpstr>Démarche pour calculs stœchiométriques</vt:lpstr>
      <vt:lpstr>Commentaire sur exercices et corrigé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Stoechiométrie gaz</dc:title>
  <dc:creator>David Levan</dc:creator>
  <cp:lastModifiedBy>Levan David</cp:lastModifiedBy>
  <cp:revision>153</cp:revision>
  <dcterms:created xsi:type="dcterms:W3CDTF">2017-08-27T23:45:32Z</dcterms:created>
  <dcterms:modified xsi:type="dcterms:W3CDTF">2020-10-14T12:20:01Z</dcterms:modified>
</cp:coreProperties>
</file>