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74" r:id="rId5"/>
    <p:sldId id="271" r:id="rId6"/>
    <p:sldId id="258" r:id="rId7"/>
    <p:sldId id="270" r:id="rId8"/>
    <p:sldId id="273" r:id="rId9"/>
    <p:sldId id="260" r:id="rId10"/>
    <p:sldId id="264" r:id="rId11"/>
    <p:sldId id="267" r:id="rId12"/>
    <p:sldId id="268" r:id="rId13"/>
    <p:sldId id="261" r:id="rId14"/>
    <p:sldId id="262" r:id="rId15"/>
    <p:sldId id="263" r:id="rId16"/>
    <p:sldId id="265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abiblio.pearsonerpi.com/" TargetMode="External"/><Relationship Id="rId2" Type="http://schemas.openxmlformats.org/officeDocument/2006/relationships/hyperlink" Target="https://moodle.sainteanne.ca/course/view.php?id=53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orms.gle/YxEMmh9j994p7RGi7" TargetMode="External"/><Relationship Id="rId4" Type="http://schemas.openxmlformats.org/officeDocument/2006/relationships/hyperlink" Target="https://forms.gle/RYCxGWceCHUYzLRg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sainteanne.ca/course/view.php?id=53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Chimie 504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M. David Levan</a:t>
            </a:r>
          </a:p>
        </p:txBody>
      </p:sp>
    </p:spTree>
    <p:extLst>
      <p:ext uri="{BB962C8B-B14F-4D97-AF65-F5344CB8AC3E}">
        <p14:creationId xmlns:p14="http://schemas.microsoft.com/office/powerpoint/2010/main" val="1093511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Exigences du cours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Travail en classe</a:t>
            </a:r>
          </a:p>
          <a:p>
            <a:endParaRPr lang="fr-CA" dirty="0"/>
          </a:p>
          <a:p>
            <a:r>
              <a:rPr lang="fr-CA" dirty="0"/>
              <a:t>Devoirs ciblés</a:t>
            </a:r>
          </a:p>
          <a:p>
            <a:endParaRPr lang="fr-CA" dirty="0"/>
          </a:p>
          <a:p>
            <a:r>
              <a:rPr lang="fr-CA" dirty="0"/>
              <a:t>Exercices supplémentaires au besoin</a:t>
            </a:r>
          </a:p>
          <a:p>
            <a:endParaRPr lang="fr-CA" dirty="0"/>
          </a:p>
          <a:p>
            <a:r>
              <a:rPr lang="fr-CA" dirty="0"/>
              <a:t>Ciblage des points forts et des points à améliorer selon évaluations formatives et autoévaluation</a:t>
            </a:r>
          </a:p>
          <a:p>
            <a:pPr lvl="1"/>
            <a:r>
              <a:rPr lang="fr-CA" dirty="0" err="1"/>
              <a:t>Moodles</a:t>
            </a:r>
            <a:r>
              <a:rPr lang="fr-CA" dirty="0"/>
              <a:t> formatifs et évalués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31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Prise de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2"/>
          <a:lstStyle/>
          <a:p>
            <a:r>
              <a:rPr lang="fr-CA" dirty="0"/>
              <a:t>L’écoute passive est peu efficace</a:t>
            </a:r>
          </a:p>
          <a:p>
            <a:r>
              <a:rPr lang="fr-CA" dirty="0"/>
              <a:t>Annoter les notes facilitera l’assimilation du contenu</a:t>
            </a:r>
          </a:p>
          <a:p>
            <a:r>
              <a:rPr lang="fr-CA" dirty="0"/>
              <a:t>Reformuler le contenu facilitera la prise de connaissances</a:t>
            </a:r>
          </a:p>
          <a:p>
            <a:r>
              <a:rPr lang="fr-CA" dirty="0"/>
              <a:t>Une photo n’est pas utile pour les notes, mais pour les références (ex. numéros à faire)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r>
              <a:rPr lang="fr-CA" dirty="0"/>
              <a:t>Ma façon préférée:</a:t>
            </a:r>
          </a:p>
          <a:p>
            <a:pPr lvl="1"/>
            <a:r>
              <a:rPr lang="fr-CA" dirty="0"/>
              <a:t>Télécharger et annoter notes de cours</a:t>
            </a:r>
          </a:p>
          <a:p>
            <a:pPr lvl="1"/>
            <a:r>
              <a:rPr lang="fr-CA" dirty="0"/>
              <a:t>Faire un résumé du cours après chaque cours/semaine</a:t>
            </a:r>
          </a:p>
          <a:p>
            <a:pPr lvl="1"/>
            <a:r>
              <a:rPr lang="fr-CA" dirty="0"/>
              <a:t>Ajouter des détails aux annotations au fur et à mesure de faire les exercices</a:t>
            </a:r>
          </a:p>
          <a:p>
            <a:pPr lvl="1"/>
            <a:endParaRPr lang="fr-CA" dirty="0"/>
          </a:p>
          <a:p>
            <a:pPr lvl="1"/>
            <a:endParaRPr lang="fr-CA" dirty="0"/>
          </a:p>
          <a:p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05049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Travail en classe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Les exercices ont pour but de renforcer des connaissances, élaborer sur un aspect théorique ou d’exposer l’élève à de nouvelles situations</a:t>
            </a:r>
          </a:p>
          <a:p>
            <a:r>
              <a:rPr lang="fr-CA" dirty="0"/>
              <a:t>La résolution de problèmes est à la base du contenu théorique</a:t>
            </a:r>
          </a:p>
          <a:p>
            <a:r>
              <a:rPr lang="fr-CA" dirty="0"/>
              <a:t>L’élève est responsable de travailler à un rythme assidu et gère ses priorités personnelles selon son échéancier</a:t>
            </a:r>
          </a:p>
          <a:p>
            <a:pPr lvl="1"/>
            <a:r>
              <a:rPr lang="fr-CA" dirty="0"/>
              <a:t>Je vais communiquer un rythme suggéré pour maintenir un bon équilibre</a:t>
            </a:r>
          </a:p>
          <a:p>
            <a:r>
              <a:rPr lang="fr-CA" dirty="0"/>
              <a:t>Des évaluations sur </a:t>
            </a:r>
            <a:r>
              <a:rPr lang="fr-CA" dirty="0" err="1"/>
              <a:t>Moodle</a:t>
            </a:r>
            <a:r>
              <a:rPr lang="fr-CA" dirty="0"/>
              <a:t> permettront à l’élève de s’</a:t>
            </a:r>
            <a:r>
              <a:rPr lang="fr-CA" dirty="0" err="1"/>
              <a:t>autoévaluer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29861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la 1</a:t>
            </a:r>
            <a:r>
              <a:rPr lang="fr-CA" baseline="30000" dirty="0"/>
              <a:t>ère</a:t>
            </a:r>
            <a:r>
              <a:rPr lang="fr-CA" dirty="0"/>
              <a:t> étape (20%)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Pondération non-finalisée</a:t>
            </a:r>
          </a:p>
          <a:p>
            <a:endParaRPr lang="fr-CA" dirty="0"/>
          </a:p>
          <a:p>
            <a:r>
              <a:rPr lang="fr-CA" dirty="0"/>
              <a:t>C1 labo (40%)</a:t>
            </a:r>
          </a:p>
          <a:p>
            <a:pPr lvl="1"/>
            <a:r>
              <a:rPr lang="fr-CA" dirty="0"/>
              <a:t>2-4 laboratoires évalués (risque de varier dépendant de la réalité COCO)</a:t>
            </a:r>
          </a:p>
          <a:p>
            <a:pPr lvl="1"/>
            <a:r>
              <a:rPr lang="fr-CA" dirty="0" err="1"/>
              <a:t>Prélabs</a:t>
            </a:r>
            <a:r>
              <a:rPr lang="fr-CA" dirty="0"/>
              <a:t> Moodle (10%)</a:t>
            </a:r>
          </a:p>
        </p:txBody>
      </p:sp>
    </p:spTree>
    <p:extLst>
      <p:ext uri="{BB962C8B-B14F-4D97-AF65-F5344CB8AC3E}">
        <p14:creationId xmlns:p14="http://schemas.microsoft.com/office/powerpoint/2010/main" val="2748885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la 1</a:t>
            </a:r>
            <a:r>
              <a:rPr lang="fr-CA" baseline="30000" dirty="0"/>
              <a:t>ère</a:t>
            </a:r>
            <a:r>
              <a:rPr lang="fr-CA" dirty="0"/>
              <a:t> étape (20%)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b="1" dirty="0"/>
              <a:t>Pondération non-finalisée</a:t>
            </a:r>
          </a:p>
          <a:p>
            <a:r>
              <a:rPr lang="fr-CA" dirty="0"/>
              <a:t>C2 théorique (60%) – Plan qui favorise l’élève sera choisi en fin d’étape</a:t>
            </a:r>
          </a:p>
          <a:p>
            <a:endParaRPr lang="fr-CA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101220"/>
              </p:ext>
            </p:extLst>
          </p:nvPr>
        </p:nvGraphicFramePr>
        <p:xfrm>
          <a:off x="2057400" y="2227580"/>
          <a:ext cx="8077200" cy="292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Plan</a:t>
                      </a:r>
                      <a:r>
                        <a:rPr lang="fr-CA" sz="2400" baseline="0" dirty="0"/>
                        <a:t> 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Plan B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l"/>
                      <a:r>
                        <a:rPr lang="fr-CA" sz="2400" dirty="0"/>
                        <a:t>Quiz Moodle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10%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10%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l"/>
                      <a:r>
                        <a:rPr lang="fr-CA" sz="2400" dirty="0"/>
                        <a:t>Test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25%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30%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l"/>
                      <a:r>
                        <a:rPr lang="fr-CA" sz="2400" dirty="0"/>
                        <a:t>Test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/>
                        <a:t>25%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30%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l"/>
                      <a:r>
                        <a:rPr lang="fr-CA" sz="2400" dirty="0"/>
                        <a:t>Test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40%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30%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952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la 1</a:t>
            </a:r>
            <a:r>
              <a:rPr lang="fr-CA" baseline="30000" dirty="0"/>
              <a:t>ère</a:t>
            </a:r>
            <a:r>
              <a:rPr lang="fr-CA" dirty="0"/>
              <a:t> étape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CA" dirty="0"/>
              <a:t>Révision et mise à niveau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Les gaz</a:t>
            </a:r>
          </a:p>
          <a:p>
            <a:pPr marL="788670" lvl="1" indent="-514350">
              <a:buFont typeface="+mj-lt"/>
              <a:buAutoNum type="arabicPeriod"/>
            </a:pPr>
            <a:r>
              <a:rPr lang="fr-CA" dirty="0"/>
              <a:t>Modification de variables</a:t>
            </a:r>
          </a:p>
          <a:p>
            <a:pPr marL="788670" lvl="1" indent="-514350">
              <a:buFont typeface="+mj-lt"/>
              <a:buAutoNum type="arabicPeriod"/>
            </a:pPr>
            <a:r>
              <a:rPr lang="fr-CA" dirty="0"/>
              <a:t>Théorique cinétique et modélisation</a:t>
            </a:r>
          </a:p>
          <a:p>
            <a:pPr marL="788670" lvl="1" indent="-514350">
              <a:buFont typeface="+mj-lt"/>
              <a:buAutoNum type="arabicPeriod"/>
            </a:pPr>
            <a:r>
              <a:rPr lang="fr-CA" dirty="0"/>
              <a:t>Lois des gaz</a:t>
            </a:r>
          </a:p>
          <a:p>
            <a:pPr marL="788670" lvl="1" indent="-514350">
              <a:buFont typeface="+mj-lt"/>
              <a:buAutoNum type="arabicPeriod"/>
            </a:pPr>
            <a:r>
              <a:rPr lang="fr-CA" dirty="0"/>
              <a:t>Autres propriétés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/>
              <a:t>À noter que l’ordre des sujets sera différent du manuel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826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100951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Travail à faire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Devoirs et travail à faire pour le prochain cours</a:t>
            </a:r>
          </a:p>
          <a:p>
            <a:r>
              <a:rPr lang="fr-CA" dirty="0"/>
              <a:t>Inscription sur les plateformes du groupe (liens envoyé par Pluri)</a:t>
            </a:r>
          </a:p>
          <a:p>
            <a:pPr lvl="1"/>
            <a:r>
              <a:rPr lang="fr-CA" dirty="0"/>
              <a:t>Moodle </a:t>
            </a:r>
            <a:r>
              <a:rPr lang="en-CA" dirty="0">
                <a:hlinkClick r:id="rId2"/>
              </a:rPr>
              <a:t>https://moodle.sainteanne.ca/course/view.php?id=530</a:t>
            </a:r>
            <a:endParaRPr lang="en-CA" dirty="0"/>
          </a:p>
          <a:p>
            <a:pPr lvl="1"/>
            <a:r>
              <a:rPr lang="fr-CA" dirty="0"/>
              <a:t>Version électronique du manuel </a:t>
            </a:r>
            <a:r>
              <a:rPr lang="en-CA" dirty="0">
                <a:hlinkClick r:id="rId3"/>
              </a:rPr>
              <a:t>https://mabiblio.pearsonerpi.com/</a:t>
            </a:r>
            <a:endParaRPr lang="en-CA" dirty="0"/>
          </a:p>
          <a:p>
            <a:pPr lvl="2"/>
            <a:r>
              <a:rPr lang="fr-CA" dirty="0"/>
              <a:t>Principalement pour des exercices supplémentaires. Je ne m’en sert pas vraiment.</a:t>
            </a:r>
          </a:p>
          <a:p>
            <a:r>
              <a:rPr lang="fr-CA" dirty="0"/>
              <a:t>Répondre au formulaire de bienvenue</a:t>
            </a:r>
          </a:p>
          <a:p>
            <a:pPr lvl="1"/>
            <a:r>
              <a:rPr lang="fr-CA" dirty="0">
                <a:hlinkClick r:id="rId4"/>
              </a:rPr>
              <a:t>https://forms.gle/RYCxGWceCHUYzLRg6</a:t>
            </a:r>
            <a:endParaRPr lang="fr-CA" dirty="0"/>
          </a:p>
          <a:p>
            <a:r>
              <a:rPr lang="fr-CA" dirty="0"/>
              <a:t>Trouvez un partenaire de labo</a:t>
            </a:r>
          </a:p>
          <a:p>
            <a:pPr lvl="1"/>
            <a:r>
              <a:rPr lang="fr-CA" dirty="0">
                <a:hlinkClick r:id="rId5"/>
              </a:rPr>
              <a:t>https://forms.gle/YxEMmh9j994p7RGi7</a:t>
            </a:r>
            <a:endParaRPr lang="fr-CA" dirty="0"/>
          </a:p>
          <a:p>
            <a:pPr lvl="1"/>
            <a:r>
              <a:rPr lang="fr-CA" dirty="0"/>
              <a:t>Un seul élève a besoin d’envoyer le formulaire</a:t>
            </a:r>
          </a:p>
          <a:p>
            <a:pPr lvl="2"/>
            <a:r>
              <a:rPr lang="fr-CA" dirty="0"/>
              <a:t>Pas nécessairement votre meilleur ami</a:t>
            </a:r>
          </a:p>
          <a:p>
            <a:pPr lvl="1"/>
            <a:r>
              <a:rPr lang="fr-CA" dirty="0"/>
              <a:t>Pas de groupes de 3 en premier lieu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197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Présentation de M. Levan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01429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but du cours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Contenu</a:t>
            </a:r>
          </a:p>
          <a:p>
            <a:r>
              <a:rPr lang="fr-CA" dirty="0"/>
              <a:t>Liens avec le monde réel</a:t>
            </a:r>
          </a:p>
          <a:p>
            <a:r>
              <a:rPr lang="fr-CA" dirty="0"/>
              <a:t>Préparation pour le futur (CÉGEP ou autre)</a:t>
            </a:r>
          </a:p>
          <a:p>
            <a:pPr lvl="1"/>
            <a:r>
              <a:rPr lang="fr-CA" dirty="0"/>
              <a:t>En science ou non</a:t>
            </a:r>
          </a:p>
          <a:p>
            <a:r>
              <a:rPr lang="fr-CA" dirty="0"/>
              <a:t>Développement d’un esprit inquisiteur et critique</a:t>
            </a:r>
          </a:p>
          <a:p>
            <a:r>
              <a:rPr lang="fr-CA" dirty="0"/>
              <a:t>Développement de pratiques saines d’étude</a:t>
            </a:r>
          </a:p>
          <a:p>
            <a:pPr lvl="1"/>
            <a:r>
              <a:rPr lang="fr-CA" dirty="0"/>
              <a:t>Habitudes de travail et prise de responsabilité</a:t>
            </a:r>
          </a:p>
          <a:p>
            <a:pPr lvl="1"/>
            <a:r>
              <a:rPr lang="fr-CA" dirty="0"/>
              <a:t>Encore plus important si jamais un </a:t>
            </a:r>
            <a:r>
              <a:rPr lang="fr-CA" b="1" dirty="0"/>
              <a:t>COCO PARTY </a:t>
            </a:r>
            <a:r>
              <a:rPr lang="fr-CA" dirty="0"/>
              <a:t>prise 2 a lieu…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93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1EC92-6B96-40FD-A66B-D0937E734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Modifications COCO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7B972-6C2D-45C9-AD58-2BB75FFCC33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Rappels:</a:t>
            </a:r>
          </a:p>
          <a:p>
            <a:pPr lvl="1"/>
            <a:r>
              <a:rPr lang="fr-CA" dirty="0"/>
              <a:t>Masques lors déplacements</a:t>
            </a:r>
          </a:p>
          <a:p>
            <a:pPr lvl="1"/>
            <a:r>
              <a:rPr lang="fr-CA" dirty="0"/>
              <a:t>Décontamination en début et en fin de journée</a:t>
            </a:r>
          </a:p>
          <a:p>
            <a:pPr lvl="1"/>
            <a:r>
              <a:rPr lang="fr-CA" dirty="0"/>
              <a:t>Respectez les autres</a:t>
            </a:r>
          </a:p>
          <a:p>
            <a:pPr lvl="1"/>
            <a:endParaRPr lang="fr-CA" dirty="0"/>
          </a:p>
          <a:p>
            <a:r>
              <a:rPr lang="fr-CA" dirty="0"/>
              <a:t>On fera de notre mieux et on s’adaptera</a:t>
            </a:r>
          </a:p>
          <a:p>
            <a:r>
              <a:rPr lang="fr-CA" dirty="0"/>
              <a:t>Si les cours se donne en ligne:</a:t>
            </a:r>
          </a:p>
          <a:p>
            <a:pPr lvl="1"/>
            <a:r>
              <a:rPr lang="fr-CA" dirty="0"/>
              <a:t>Diffusion en direct sur YouTube</a:t>
            </a:r>
          </a:p>
          <a:p>
            <a:pPr lvl="1"/>
            <a:r>
              <a:rPr lang="fr-CA" dirty="0"/>
              <a:t>Questions/réponses sur MS Teams (Zoom en cas de pépins)</a:t>
            </a:r>
          </a:p>
          <a:p>
            <a:pPr lvl="1"/>
            <a:r>
              <a:rPr lang="fr-CA" dirty="0"/>
              <a:t>Suivi sur Moodle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671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2CA7-6947-4838-BA13-30F6D412C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cours de chimie</a:t>
            </a:r>
            <a:endParaRPr lang="en-CA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29FC0C0D-3BE5-4ADD-927D-3407193680B9}"/>
              </a:ext>
            </a:extLst>
          </p:cNvPr>
          <p:cNvSpPr/>
          <p:nvPr/>
        </p:nvSpPr>
        <p:spPr>
          <a:xfrm>
            <a:off x="4328160" y="1905000"/>
            <a:ext cx="3535680" cy="3048000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106B2A-C880-4FB6-A048-847CCE153DE1}"/>
              </a:ext>
            </a:extLst>
          </p:cNvPr>
          <p:cNvSpPr txBox="1"/>
          <p:nvPr/>
        </p:nvSpPr>
        <p:spPr>
          <a:xfrm>
            <a:off x="3848100" y="1440023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Représentation abstraite - CHIMIE</a:t>
            </a:r>
            <a:endParaRPr lang="en-CA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1426C-969C-4F6E-B8CA-DC70F2873286}"/>
              </a:ext>
            </a:extLst>
          </p:cNvPr>
          <p:cNvSpPr txBox="1"/>
          <p:nvPr/>
        </p:nvSpPr>
        <p:spPr>
          <a:xfrm>
            <a:off x="1981200" y="4585322"/>
            <a:ext cx="3276600" cy="832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Représentation linguistique - FRANÇAIS</a:t>
            </a:r>
            <a:endParaRPr lang="en-C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268737-F4D8-4790-8111-4482905427AF}"/>
              </a:ext>
            </a:extLst>
          </p:cNvPr>
          <p:cNvSpPr txBox="1"/>
          <p:nvPr/>
        </p:nvSpPr>
        <p:spPr>
          <a:xfrm>
            <a:off x="6858000" y="4536672"/>
            <a:ext cx="3276600" cy="832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2400" dirty="0"/>
              <a:t>Représentation numérique - MATHS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990510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Modalités de cours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2895600"/>
          </a:xfrm>
        </p:spPr>
        <p:txBody>
          <a:bodyPr numCol="2">
            <a:normAutofit/>
          </a:bodyPr>
          <a:lstStyle/>
          <a:p>
            <a:r>
              <a:rPr lang="fr-CA" dirty="0"/>
              <a:t>En labo:</a:t>
            </a:r>
          </a:p>
          <a:p>
            <a:pPr lvl="1"/>
            <a:r>
              <a:rPr lang="fr-CA" b="1" dirty="0"/>
              <a:t>Sarrau</a:t>
            </a:r>
          </a:p>
          <a:p>
            <a:pPr lvl="1"/>
            <a:r>
              <a:rPr lang="fr-CA" b="1" dirty="0"/>
              <a:t>Gants</a:t>
            </a:r>
          </a:p>
          <a:p>
            <a:pPr lvl="1"/>
            <a:r>
              <a:rPr lang="fr-CA" dirty="0"/>
              <a:t>Lunettes de sécurité (fourni en labo)</a:t>
            </a:r>
          </a:p>
          <a:p>
            <a:pPr lvl="1"/>
            <a:r>
              <a:rPr lang="fr-CA" dirty="0"/>
              <a:t>Sécurité est de rigueur</a:t>
            </a:r>
          </a:p>
          <a:p>
            <a:pPr lvl="1"/>
            <a:endParaRPr lang="en-US" dirty="0"/>
          </a:p>
          <a:p>
            <a:r>
              <a:rPr lang="fr-CA" dirty="0">
                <a:highlight>
                  <a:srgbClr val="FFFF00"/>
                </a:highlight>
              </a:rPr>
              <a:t>Modifications COCO</a:t>
            </a:r>
          </a:p>
          <a:p>
            <a:pPr lvl="1"/>
            <a:r>
              <a:rPr lang="fr-CA" dirty="0"/>
              <a:t>Démos, vidéos, manips lorsqu’on peut…</a:t>
            </a:r>
          </a:p>
          <a:p>
            <a:pPr lvl="1"/>
            <a:r>
              <a:rPr lang="fr-CA" dirty="0"/>
              <a:t>On reste flexible et on va voir </a:t>
            </a:r>
            <a:r>
              <a:rPr lang="en-US" altLang="ja-JP" dirty="0"/>
              <a:t>¯\_(</a:t>
            </a:r>
            <a:r>
              <a:rPr lang="ja-JP" altLang="en-US" dirty="0"/>
              <a:t>ツ</a:t>
            </a:r>
            <a:r>
              <a:rPr lang="en-US" altLang="ja-JP" dirty="0"/>
              <a:t>)_/¯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57100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Travail en laboratoire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Divers styles de laboratoire</a:t>
            </a:r>
          </a:p>
          <a:p>
            <a:r>
              <a:rPr lang="fr-FR" dirty="0"/>
              <a:t>Exploratoire</a:t>
            </a:r>
            <a:endParaRPr lang="fr-CA" dirty="0"/>
          </a:p>
          <a:p>
            <a:pPr lvl="1"/>
            <a:r>
              <a:rPr lang="fr-CA" dirty="0"/>
              <a:t>Découvrir quelque chose de nouveau et analyser nos observations</a:t>
            </a:r>
          </a:p>
          <a:p>
            <a:r>
              <a:rPr lang="fr-CA" dirty="0"/>
              <a:t>Procédurale</a:t>
            </a:r>
          </a:p>
          <a:p>
            <a:pPr lvl="1"/>
            <a:r>
              <a:rPr lang="fr-CA" dirty="0"/>
              <a:t>Vérification et démonstration de théorie</a:t>
            </a:r>
          </a:p>
          <a:p>
            <a:pPr lvl="1"/>
            <a:r>
              <a:rPr lang="fr-CA" dirty="0"/>
              <a:t>Analyse de mise en situation</a:t>
            </a:r>
          </a:p>
          <a:p>
            <a:r>
              <a:rPr lang="fr-CA" dirty="0"/>
              <a:t>Objectif: devenir habile dans la communication scientifique et la rédaction de rapport de laboratoire</a:t>
            </a:r>
          </a:p>
          <a:p>
            <a:r>
              <a:rPr lang="fr-CA" dirty="0"/>
              <a:t>Remise électronique des rapports de laboratoire, partage de résultats par documents Google</a:t>
            </a:r>
          </a:p>
          <a:p>
            <a:r>
              <a:rPr lang="fr-CA" dirty="0"/>
              <a:t>Des fois, des pré-</a:t>
            </a:r>
            <a:r>
              <a:rPr lang="fr-CA" dirty="0" err="1"/>
              <a:t>labs</a:t>
            </a:r>
            <a:r>
              <a:rPr lang="fr-CA" dirty="0"/>
              <a:t> seront de mise</a:t>
            </a:r>
          </a:p>
        </p:txBody>
      </p:sp>
    </p:spTree>
    <p:extLst>
      <p:ext uri="{BB962C8B-B14F-4D97-AF65-F5344CB8AC3E}">
        <p14:creationId xmlns:p14="http://schemas.microsoft.com/office/powerpoint/2010/main" val="2178097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Modalités de cours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2">
            <a:normAutofit/>
          </a:bodyPr>
          <a:lstStyle/>
          <a:p>
            <a:r>
              <a:rPr lang="fr-CA" dirty="0"/>
              <a:t>En classe:</a:t>
            </a:r>
          </a:p>
          <a:p>
            <a:pPr lvl="1"/>
            <a:r>
              <a:rPr lang="fr-CA" dirty="0"/>
              <a:t>Portable</a:t>
            </a:r>
          </a:p>
          <a:p>
            <a:pPr lvl="1"/>
            <a:r>
              <a:rPr lang="fr-CA" dirty="0"/>
              <a:t>Calculatrice</a:t>
            </a:r>
          </a:p>
          <a:p>
            <a:pPr lvl="1"/>
            <a:r>
              <a:rPr lang="fr-CA" dirty="0"/>
              <a:t>Manuel</a:t>
            </a:r>
          </a:p>
          <a:p>
            <a:pPr lvl="1"/>
            <a:r>
              <a:rPr lang="fr-CA" dirty="0"/>
              <a:t>Prise de notes</a:t>
            </a:r>
          </a:p>
          <a:p>
            <a:pPr lvl="2"/>
            <a:r>
              <a:rPr lang="fr-CA" b="1" dirty="0"/>
              <a:t>Un cahier </a:t>
            </a:r>
            <a:r>
              <a:rPr lang="fr-CA" dirty="0"/>
              <a:t>fortement recommandé: pour tes notes et exercices</a:t>
            </a:r>
          </a:p>
          <a:p>
            <a:pPr lvl="2"/>
            <a:r>
              <a:rPr lang="fr-CA" dirty="0"/>
              <a:t>Deux cahier : un cahier de notes et un cahier d’exercices et de calculs</a:t>
            </a:r>
          </a:p>
          <a:p>
            <a:pPr lvl="2"/>
            <a:r>
              <a:rPr lang="fr-CA" dirty="0"/>
              <a:t>Les </a:t>
            </a:r>
            <a:r>
              <a:rPr lang="fr-CA" dirty="0" err="1"/>
              <a:t>ppt</a:t>
            </a:r>
            <a:r>
              <a:rPr lang="fr-CA" dirty="0"/>
              <a:t> fournis contiennent une distillation de l’information et ne représente que 50-75% du contenu à maitriser</a:t>
            </a:r>
          </a:p>
          <a:p>
            <a:pPr lvl="1"/>
            <a:endParaRPr lang="fr-CA" dirty="0"/>
          </a:p>
          <a:p>
            <a:pPr lvl="1"/>
            <a:r>
              <a:rPr lang="fr-CA" dirty="0"/>
              <a:t>Je suggère: pochette ou cartable pour entreposer tests</a:t>
            </a:r>
          </a:p>
          <a:p>
            <a:pPr lvl="1"/>
            <a:endParaRPr lang="fr-CA" dirty="0"/>
          </a:p>
          <a:p>
            <a:pPr lvl="1"/>
            <a:r>
              <a:rPr lang="fr-CA" dirty="0"/>
              <a:t>Utilisation </a:t>
            </a:r>
            <a:r>
              <a:rPr lang="fr-CA" b="1" u="sng" dirty="0"/>
              <a:t>intelligente</a:t>
            </a:r>
            <a:r>
              <a:rPr lang="fr-CA" dirty="0"/>
              <a:t> du cellulaire est de rigueur</a:t>
            </a:r>
          </a:p>
          <a:p>
            <a:pPr lvl="1"/>
            <a:endParaRPr lang="en-US" dirty="0"/>
          </a:p>
          <a:p>
            <a:pPr lvl="1"/>
            <a:r>
              <a:rPr lang="fr-CA" dirty="0"/>
              <a:t>Écouteurs si tu veux écouter de la musique</a:t>
            </a:r>
          </a:p>
        </p:txBody>
      </p:sp>
    </p:spTree>
    <p:extLst>
      <p:ext uri="{BB962C8B-B14F-4D97-AF65-F5344CB8AC3E}">
        <p14:creationId xmlns:p14="http://schemas.microsoft.com/office/powerpoint/2010/main" val="1554893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Contenu du cours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Plateformes utilisés:</a:t>
            </a:r>
          </a:p>
          <a:p>
            <a:pPr lvl="1"/>
            <a:r>
              <a:rPr lang="fr-CA" dirty="0" err="1"/>
              <a:t>Moodle</a:t>
            </a:r>
            <a:r>
              <a:rPr lang="fr-CA" dirty="0"/>
              <a:t> : presque tout… notes de cours, exercices, labo</a:t>
            </a:r>
          </a:p>
          <a:p>
            <a:pPr lvl="2"/>
            <a:r>
              <a:rPr lang="en-CA" dirty="0">
                <a:hlinkClick r:id="rId2"/>
              </a:rPr>
              <a:t>https://moodle.sainteanne.ca/course/view.php?id=530</a:t>
            </a:r>
            <a:endParaRPr lang="en-CA" dirty="0"/>
          </a:p>
          <a:p>
            <a:pPr lvl="2"/>
            <a:r>
              <a:rPr lang="fr-CA" dirty="0"/>
              <a:t>YouTube pour vidéos et télédiffusions lors de journées carboneutre</a:t>
            </a:r>
          </a:p>
          <a:p>
            <a:pPr lvl="1"/>
            <a:r>
              <a:rPr lang="fr-CA" dirty="0" err="1"/>
              <a:t>Pluriportail</a:t>
            </a:r>
            <a:r>
              <a:rPr lang="fr-CA" dirty="0"/>
              <a:t> pour des communications</a:t>
            </a:r>
          </a:p>
          <a:p>
            <a:pPr lvl="1"/>
            <a:r>
              <a:rPr lang="fr-CA" dirty="0"/>
              <a:t>???</a:t>
            </a:r>
          </a:p>
          <a:p>
            <a:pPr lvl="1"/>
            <a:endParaRPr lang="fr-CA" dirty="0"/>
          </a:p>
          <a:p>
            <a:r>
              <a:rPr lang="fr-CA" dirty="0"/>
              <a:t>Contenu du cours sera sur mon site avant le cours pour la prise de notes</a:t>
            </a:r>
          </a:p>
        </p:txBody>
      </p:sp>
    </p:spTree>
    <p:extLst>
      <p:ext uri="{BB962C8B-B14F-4D97-AF65-F5344CB8AC3E}">
        <p14:creationId xmlns:p14="http://schemas.microsoft.com/office/powerpoint/2010/main" val="618471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475</TotalTime>
  <Words>797</Words>
  <Application>Microsoft Office PowerPoint</Application>
  <PresentationFormat>Widescreen</PresentationFormat>
  <Paragraphs>147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Bookman Old Style</vt:lpstr>
      <vt:lpstr>Gill Sans MT</vt:lpstr>
      <vt:lpstr>Wingdings</vt:lpstr>
      <vt:lpstr>Wingdings 3</vt:lpstr>
      <vt:lpstr>Origin</vt:lpstr>
      <vt:lpstr>Chimie 504</vt:lpstr>
      <vt:lpstr>Présentation de M. Levan</vt:lpstr>
      <vt:lpstr>Le but du cours</vt:lpstr>
      <vt:lpstr>Modifications COCO</vt:lpstr>
      <vt:lpstr>Le cours de chimie</vt:lpstr>
      <vt:lpstr>Modalités de cours</vt:lpstr>
      <vt:lpstr>Travail en laboratoire</vt:lpstr>
      <vt:lpstr>Modalités de cours</vt:lpstr>
      <vt:lpstr>Contenu du cours</vt:lpstr>
      <vt:lpstr>Exigences du cours</vt:lpstr>
      <vt:lpstr>Prise de notes</vt:lpstr>
      <vt:lpstr>Travail en classe</vt:lpstr>
      <vt:lpstr>Plan de la 1ère étape (20%)</vt:lpstr>
      <vt:lpstr>Plan de la 1ère étape (20%)</vt:lpstr>
      <vt:lpstr>Plan de la 1ère étape</vt:lpstr>
      <vt:lpstr>Fin</vt:lpstr>
      <vt:lpstr>Travail à faire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61</cp:revision>
  <dcterms:created xsi:type="dcterms:W3CDTF">2017-08-25T03:11:09Z</dcterms:created>
  <dcterms:modified xsi:type="dcterms:W3CDTF">2020-08-31T00:44:04Z</dcterms:modified>
</cp:coreProperties>
</file>