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7.xml" ContentType="application/vnd.openxmlformats-officedocument.presentationml.tags+xml"/>
  <Override PartName="/ppt/tags/tag39.xml" ContentType="application/vnd.openxmlformats-officedocument.presentationml.tags+xml"/>
  <Override PartName="/ppt/tags/tag41.xml" ContentType="application/vnd.openxmlformats-officedocument.presentationml.tags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648" r:id="rId2"/>
    <p:sldMasterId id="2147483660" r:id="rId3"/>
  </p:sldMasterIdLst>
  <p:sldIdLst>
    <p:sldId id="256" r:id="rId4"/>
    <p:sldId id="473" r:id="rId5"/>
    <p:sldId id="497" r:id="rId6"/>
    <p:sldId id="496" r:id="rId7"/>
    <p:sldId id="498" r:id="rId8"/>
    <p:sldId id="499" r:id="rId9"/>
    <p:sldId id="488" r:id="rId10"/>
    <p:sldId id="489" r:id="rId11"/>
    <p:sldId id="500" r:id="rId12"/>
    <p:sldId id="501" r:id="rId13"/>
    <p:sldId id="502" r:id="rId14"/>
    <p:sldId id="503" r:id="rId15"/>
    <p:sldId id="491" r:id="rId16"/>
    <p:sldId id="492" r:id="rId17"/>
    <p:sldId id="465" r:id="rId18"/>
    <p:sldId id="493" r:id="rId19"/>
    <p:sldId id="494" r:id="rId20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5B865-D29F-4CBD-A37F-3F13D351FF81}" v="138" dt="2020-11-15T17:28:58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A04D41EF-F5F7-4BCF-B77C-B1B79269DAC7}"/>
    <pc:docChg chg="undo custSel addSld delSld modSld sldOrd">
      <pc:chgData name="Lavoie Stéphanie" userId="03bcf5a2-8418-45e3-87eb-159b607e2fdb" providerId="ADAL" clId="{A04D41EF-F5F7-4BCF-B77C-B1B79269DAC7}" dt="2020-11-15T18:05:43.298" v="1272" actId="2696"/>
      <pc:docMkLst>
        <pc:docMk/>
      </pc:docMkLst>
      <pc:sldChg chg="del">
        <pc:chgData name="Lavoie Stéphanie" userId="03bcf5a2-8418-45e3-87eb-159b607e2fdb" providerId="ADAL" clId="{A04D41EF-F5F7-4BCF-B77C-B1B79269DAC7}" dt="2020-11-15T17:05:24.911" v="1209" actId="2696"/>
        <pc:sldMkLst>
          <pc:docMk/>
          <pc:sldMk cId="3577413265" sldId="480"/>
        </pc:sldMkLst>
      </pc:sldChg>
      <pc:sldChg chg="del">
        <pc:chgData name="Lavoie Stéphanie" userId="03bcf5a2-8418-45e3-87eb-159b607e2fdb" providerId="ADAL" clId="{A04D41EF-F5F7-4BCF-B77C-B1B79269DAC7}" dt="2020-11-15T18:05:40.832" v="1270" actId="2696"/>
        <pc:sldMkLst>
          <pc:docMk/>
          <pc:sldMk cId="1440848542" sldId="484"/>
        </pc:sldMkLst>
      </pc:sldChg>
      <pc:sldChg chg="modSp del">
        <pc:chgData name="Lavoie Stéphanie" userId="03bcf5a2-8418-45e3-87eb-159b607e2fdb" providerId="ADAL" clId="{A04D41EF-F5F7-4BCF-B77C-B1B79269DAC7}" dt="2020-11-15T18:05:42.113" v="1271" actId="2696"/>
        <pc:sldMkLst>
          <pc:docMk/>
          <pc:sldMk cId="4132785844" sldId="487"/>
        </pc:sldMkLst>
        <pc:spChg chg="mod">
          <ac:chgData name="Lavoie Stéphanie" userId="03bcf5a2-8418-45e3-87eb-159b607e2fdb" providerId="ADAL" clId="{A04D41EF-F5F7-4BCF-B77C-B1B79269DAC7}" dt="2020-11-15T18:05:12.275" v="1269" actId="5793"/>
          <ac:spMkLst>
            <pc:docMk/>
            <pc:sldMk cId="4132785844" sldId="487"/>
            <ac:spMk id="5" creationId="{1B9D37D5-1182-4801-8201-3A419D6BFD10}"/>
          </ac:spMkLst>
        </pc:spChg>
      </pc:sldChg>
      <pc:sldChg chg="ord">
        <pc:chgData name="Lavoie Stéphanie" userId="03bcf5a2-8418-45e3-87eb-159b607e2fdb" providerId="ADAL" clId="{A04D41EF-F5F7-4BCF-B77C-B1B79269DAC7}" dt="2020-11-15T16:35:00.683" v="3"/>
        <pc:sldMkLst>
          <pc:docMk/>
          <pc:sldMk cId="1896148414" sldId="489"/>
        </pc:sldMkLst>
      </pc:sldChg>
      <pc:sldChg chg="del">
        <pc:chgData name="Lavoie Stéphanie" userId="03bcf5a2-8418-45e3-87eb-159b607e2fdb" providerId="ADAL" clId="{A04D41EF-F5F7-4BCF-B77C-B1B79269DAC7}" dt="2020-11-15T16:34:01.341" v="0" actId="2696"/>
        <pc:sldMkLst>
          <pc:docMk/>
          <pc:sldMk cId="1670134232" sldId="490"/>
        </pc:sldMkLst>
      </pc:sldChg>
      <pc:sldChg chg="delSp delAnim">
        <pc:chgData name="Lavoie Stéphanie" userId="03bcf5a2-8418-45e3-87eb-159b607e2fdb" providerId="ADAL" clId="{A04D41EF-F5F7-4BCF-B77C-B1B79269DAC7}" dt="2020-11-15T16:58:00.822" v="806" actId="478"/>
        <pc:sldMkLst>
          <pc:docMk/>
          <pc:sldMk cId="1630004446" sldId="491"/>
        </pc:sldMkLst>
        <pc:spChg chg="del">
          <ac:chgData name="Lavoie Stéphanie" userId="03bcf5a2-8418-45e3-87eb-159b607e2fdb" providerId="ADAL" clId="{A04D41EF-F5F7-4BCF-B77C-B1B79269DAC7}" dt="2020-11-15T16:58:00.822" v="806" actId="478"/>
          <ac:spMkLst>
            <pc:docMk/>
            <pc:sldMk cId="1630004446" sldId="491"/>
            <ac:spMk id="11" creationId="{78406991-D472-4EA5-95ED-0C5DCFED7618}"/>
          </ac:spMkLst>
        </pc:spChg>
      </pc:sldChg>
      <pc:sldChg chg="modSp">
        <pc:chgData name="Lavoie Stéphanie" userId="03bcf5a2-8418-45e3-87eb-159b607e2fdb" providerId="ADAL" clId="{A04D41EF-F5F7-4BCF-B77C-B1B79269DAC7}" dt="2020-11-15T17:19:57.697" v="1222" actId="20577"/>
        <pc:sldMkLst>
          <pc:docMk/>
          <pc:sldMk cId="3681332459" sldId="492"/>
        </pc:sldMkLst>
        <pc:spChg chg="mod">
          <ac:chgData name="Lavoie Stéphanie" userId="03bcf5a2-8418-45e3-87eb-159b607e2fdb" providerId="ADAL" clId="{A04D41EF-F5F7-4BCF-B77C-B1B79269DAC7}" dt="2020-11-15T17:19:57.697" v="1222" actId="20577"/>
          <ac:spMkLst>
            <pc:docMk/>
            <pc:sldMk cId="3681332459" sldId="492"/>
            <ac:spMk id="6" creationId="{160C3E26-EB7F-443A-BCDB-FB98E1E48C7D}"/>
          </ac:spMkLst>
        </pc:spChg>
      </pc:sldChg>
      <pc:sldChg chg="addSp modSp">
        <pc:chgData name="Lavoie Stéphanie" userId="03bcf5a2-8418-45e3-87eb-159b607e2fdb" providerId="ADAL" clId="{A04D41EF-F5F7-4BCF-B77C-B1B79269DAC7}" dt="2020-11-15T17:30:25.591" v="1243" actId="14100"/>
        <pc:sldMkLst>
          <pc:docMk/>
          <pc:sldMk cId="1016635768" sldId="494"/>
        </pc:sldMkLst>
        <pc:spChg chg="mod">
          <ac:chgData name="Lavoie Stéphanie" userId="03bcf5a2-8418-45e3-87eb-159b607e2fdb" providerId="ADAL" clId="{A04D41EF-F5F7-4BCF-B77C-B1B79269DAC7}" dt="2020-11-15T17:30:25.591" v="1243" actId="14100"/>
          <ac:spMkLst>
            <pc:docMk/>
            <pc:sldMk cId="1016635768" sldId="494"/>
            <ac:spMk id="2" creationId="{065F4333-B4A5-4B8D-8EAA-B33D6462F901}"/>
          </ac:spMkLst>
        </pc:spChg>
        <pc:spChg chg="mod">
          <ac:chgData name="Lavoie Stéphanie" userId="03bcf5a2-8418-45e3-87eb-159b607e2fdb" providerId="ADAL" clId="{A04D41EF-F5F7-4BCF-B77C-B1B79269DAC7}" dt="2020-11-15T17:29:00.903" v="1242" actId="27636"/>
          <ac:spMkLst>
            <pc:docMk/>
            <pc:sldMk cId="1016635768" sldId="494"/>
            <ac:spMk id="7" creationId="{F9C81583-9F5C-4C06-8506-D0B99264AC55}"/>
          </ac:spMkLst>
        </pc:spChg>
        <pc:picChg chg="add mod">
          <ac:chgData name="Lavoie Stéphanie" userId="03bcf5a2-8418-45e3-87eb-159b607e2fdb" providerId="ADAL" clId="{A04D41EF-F5F7-4BCF-B77C-B1B79269DAC7}" dt="2020-11-15T17:28:58.277" v="1240" actId="14100"/>
          <ac:picMkLst>
            <pc:docMk/>
            <pc:sldMk cId="1016635768" sldId="494"/>
            <ac:picMk id="17" creationId="{41709A4D-7862-4822-A7E0-119258A593FC}"/>
          </ac:picMkLst>
        </pc:picChg>
      </pc:sldChg>
      <pc:sldChg chg="del">
        <pc:chgData name="Lavoie Stéphanie" userId="03bcf5a2-8418-45e3-87eb-159b607e2fdb" providerId="ADAL" clId="{A04D41EF-F5F7-4BCF-B77C-B1B79269DAC7}" dt="2020-11-15T18:05:43.298" v="1272" actId="2696"/>
        <pc:sldMkLst>
          <pc:docMk/>
          <pc:sldMk cId="3571588841" sldId="495"/>
        </pc:sldMkLst>
      </pc:sldChg>
      <pc:sldChg chg="ord">
        <pc:chgData name="Lavoie Stéphanie" userId="03bcf5a2-8418-45e3-87eb-159b607e2fdb" providerId="ADAL" clId="{A04D41EF-F5F7-4BCF-B77C-B1B79269DAC7}" dt="2020-11-15T17:14:56.604" v="1210"/>
        <pc:sldMkLst>
          <pc:docMk/>
          <pc:sldMk cId="1075840492" sldId="497"/>
        </pc:sldMkLst>
      </pc:sldChg>
      <pc:sldChg chg="delSp">
        <pc:chgData name="Lavoie Stéphanie" userId="03bcf5a2-8418-45e3-87eb-159b607e2fdb" providerId="ADAL" clId="{A04D41EF-F5F7-4BCF-B77C-B1B79269DAC7}" dt="2020-11-15T16:52:01.917" v="394" actId="478"/>
        <pc:sldMkLst>
          <pc:docMk/>
          <pc:sldMk cId="3110838745" sldId="498"/>
        </pc:sldMkLst>
        <pc:grpChg chg="del">
          <ac:chgData name="Lavoie Stéphanie" userId="03bcf5a2-8418-45e3-87eb-159b607e2fdb" providerId="ADAL" clId="{A04D41EF-F5F7-4BCF-B77C-B1B79269DAC7}" dt="2020-11-15T16:52:01.917" v="394" actId="478"/>
          <ac:grpSpMkLst>
            <pc:docMk/>
            <pc:sldMk cId="3110838745" sldId="498"/>
            <ac:grpSpMk id="15" creationId="{EFA93862-F96A-4E92-BD0F-2713DB8052E4}"/>
          </ac:grpSpMkLst>
        </pc:grpChg>
      </pc:sldChg>
      <pc:sldChg chg="addSp delSp modSp add">
        <pc:chgData name="Lavoie Stéphanie" userId="03bcf5a2-8418-45e3-87eb-159b607e2fdb" providerId="ADAL" clId="{A04D41EF-F5F7-4BCF-B77C-B1B79269DAC7}" dt="2020-11-15T17:28:11.083" v="1230" actId="478"/>
        <pc:sldMkLst>
          <pc:docMk/>
          <pc:sldMk cId="3512656295" sldId="500"/>
        </pc:sldMkLst>
        <pc:spChg chg="mod">
          <ac:chgData name="Lavoie Stéphanie" userId="03bcf5a2-8418-45e3-87eb-159b607e2fdb" providerId="ADAL" clId="{A04D41EF-F5F7-4BCF-B77C-B1B79269DAC7}" dt="2020-11-15T16:50:19.310" v="378" actId="20577"/>
          <ac:spMkLst>
            <pc:docMk/>
            <pc:sldMk cId="3512656295" sldId="500"/>
            <ac:spMk id="3" creationId="{108F0991-D7C9-401B-8B22-24D27DBC8514}"/>
          </ac:spMkLst>
        </pc:spChg>
        <pc:grpChg chg="del">
          <ac:chgData name="Lavoie Stéphanie" userId="03bcf5a2-8418-45e3-87eb-159b607e2fdb" providerId="ADAL" clId="{A04D41EF-F5F7-4BCF-B77C-B1B79269DAC7}" dt="2020-11-15T17:28:04.248" v="1226" actId="478"/>
          <ac:grpSpMkLst>
            <pc:docMk/>
            <pc:sldMk cId="3512656295" sldId="500"/>
            <ac:grpSpMk id="16" creationId="{EDA37E6B-85C0-4C5A-B87F-89234B1A2623}"/>
          </ac:grpSpMkLst>
        </pc:grpChg>
        <pc:grpChg chg="del">
          <ac:chgData name="Lavoie Stéphanie" userId="03bcf5a2-8418-45e3-87eb-159b607e2fdb" providerId="ADAL" clId="{A04D41EF-F5F7-4BCF-B77C-B1B79269DAC7}" dt="2020-11-15T16:50:35.283" v="379" actId="478"/>
          <ac:grpSpMkLst>
            <pc:docMk/>
            <pc:sldMk cId="3512656295" sldId="500"/>
            <ac:grpSpMk id="30" creationId="{A2343A8F-4135-4749-8042-4EECDE3EDF6F}"/>
          </ac:grpSpMkLst>
        </pc:grpChg>
        <pc:grpChg chg="del">
          <ac:chgData name="Lavoie Stéphanie" userId="03bcf5a2-8418-45e3-87eb-159b607e2fdb" providerId="ADAL" clId="{A04D41EF-F5F7-4BCF-B77C-B1B79269DAC7}" dt="2020-11-15T17:28:00.712" v="1224" actId="478"/>
          <ac:grpSpMkLst>
            <pc:docMk/>
            <pc:sldMk cId="3512656295" sldId="500"/>
            <ac:grpSpMk id="35" creationId="{F30D1978-73EB-4116-A6BF-16823214E10A}"/>
          </ac:grpSpMkLst>
        </pc:grpChg>
        <pc:grpChg chg="del">
          <ac:chgData name="Lavoie Stéphanie" userId="03bcf5a2-8418-45e3-87eb-159b607e2fdb" providerId="ADAL" clId="{A04D41EF-F5F7-4BCF-B77C-B1B79269DAC7}" dt="2020-11-15T17:28:02.656" v="1225" actId="478"/>
          <ac:grpSpMkLst>
            <pc:docMk/>
            <pc:sldMk cId="3512656295" sldId="500"/>
            <ac:grpSpMk id="40" creationId="{13AE35E2-A688-4EEF-8B24-A7600FB408E8}"/>
          </ac:grpSpMkLst>
        </pc:grpChg>
        <pc:picChg chg="add del">
          <ac:chgData name="Lavoie Stéphanie" userId="03bcf5a2-8418-45e3-87eb-159b607e2fdb" providerId="ADAL" clId="{A04D41EF-F5F7-4BCF-B77C-B1B79269DAC7}" dt="2020-11-15T17:28:07.708" v="1228" actId="478"/>
          <ac:picMkLst>
            <pc:docMk/>
            <pc:sldMk cId="3512656295" sldId="500"/>
            <ac:picMk id="5122" creationId="{79C1B273-A25B-4367-A7DB-0C685785883C}"/>
          </ac:picMkLst>
        </pc:picChg>
        <pc:inkChg chg="del">
          <ac:chgData name="Lavoie Stéphanie" userId="03bcf5a2-8418-45e3-87eb-159b607e2fdb" providerId="ADAL" clId="{A04D41EF-F5F7-4BCF-B77C-B1B79269DAC7}" dt="2020-11-15T17:28:09.341" v="1229" actId="478"/>
          <ac:inkMkLst>
            <pc:docMk/>
            <pc:sldMk cId="3512656295" sldId="500"/>
            <ac:inkMk id="4" creationId="{8FBC14C7-4FBA-4C05-878A-B6523AEC1268}"/>
          </ac:inkMkLst>
        </pc:inkChg>
        <pc:inkChg chg="del">
          <ac:chgData name="Lavoie Stéphanie" userId="03bcf5a2-8418-45e3-87eb-159b607e2fdb" providerId="ADAL" clId="{A04D41EF-F5F7-4BCF-B77C-B1B79269DAC7}" dt="2020-11-15T17:27:59.379" v="1223" actId="478"/>
          <ac:inkMkLst>
            <pc:docMk/>
            <pc:sldMk cId="3512656295" sldId="500"/>
            <ac:inkMk id="17" creationId="{206D750F-9BA3-4844-9ECF-36C9B8B60A10}"/>
          </ac:inkMkLst>
        </pc:inkChg>
        <pc:inkChg chg="del">
          <ac:chgData name="Lavoie Stéphanie" userId="03bcf5a2-8418-45e3-87eb-159b607e2fdb" providerId="ADAL" clId="{A04D41EF-F5F7-4BCF-B77C-B1B79269DAC7}" dt="2020-11-15T17:28:11.083" v="1230" actId="478"/>
          <ac:inkMkLst>
            <pc:docMk/>
            <pc:sldMk cId="3512656295" sldId="500"/>
            <ac:inkMk id="25" creationId="{DEDD5618-7D1E-4CA7-B48C-ADA44566E4FF}"/>
          </ac:inkMkLst>
        </pc:inkChg>
      </pc:sldChg>
      <pc:sldChg chg="addSp delSp modSp add">
        <pc:chgData name="Lavoie Stéphanie" userId="03bcf5a2-8418-45e3-87eb-159b607e2fdb" providerId="ADAL" clId="{A04D41EF-F5F7-4BCF-B77C-B1B79269DAC7}" dt="2020-11-15T16:55:20.958" v="740" actId="20577"/>
        <pc:sldMkLst>
          <pc:docMk/>
          <pc:sldMk cId="2555832500" sldId="501"/>
        </pc:sldMkLst>
        <pc:spChg chg="mod">
          <ac:chgData name="Lavoie Stéphanie" userId="03bcf5a2-8418-45e3-87eb-159b607e2fdb" providerId="ADAL" clId="{A04D41EF-F5F7-4BCF-B77C-B1B79269DAC7}" dt="2020-11-15T16:47:54.312" v="26" actId="20577"/>
          <ac:spMkLst>
            <pc:docMk/>
            <pc:sldMk cId="2555832500" sldId="501"/>
            <ac:spMk id="2" creationId="{9C7A2CFA-EB91-44C8-B1D1-B83C5645E8E7}"/>
          </ac:spMkLst>
        </pc:spChg>
        <pc:spChg chg="mod">
          <ac:chgData name="Lavoie Stéphanie" userId="03bcf5a2-8418-45e3-87eb-159b607e2fdb" providerId="ADAL" clId="{A04D41EF-F5F7-4BCF-B77C-B1B79269DAC7}" dt="2020-11-15T16:55:20.958" v="740" actId="20577"/>
          <ac:spMkLst>
            <pc:docMk/>
            <pc:sldMk cId="2555832500" sldId="501"/>
            <ac:spMk id="3" creationId="{0EDD5812-7D5B-4409-B647-34D38AB579D0}"/>
          </ac:spMkLst>
        </pc:spChg>
        <pc:spChg chg="add del mod">
          <ac:chgData name="Lavoie Stéphanie" userId="03bcf5a2-8418-45e3-87eb-159b607e2fdb" providerId="ADAL" clId="{A04D41EF-F5F7-4BCF-B77C-B1B79269DAC7}" dt="2020-11-15T16:53:13.122" v="407" actId="478"/>
          <ac:spMkLst>
            <pc:docMk/>
            <pc:sldMk cId="2555832500" sldId="501"/>
            <ac:spMk id="11" creationId="{0C259D8C-A8F5-49BB-AD85-7BF365C0430B}"/>
          </ac:spMkLst>
        </pc:spChg>
        <pc:grpChg chg="add del">
          <ac:chgData name="Lavoie Stéphanie" userId="03bcf5a2-8418-45e3-87eb-159b607e2fdb" providerId="ADAL" clId="{A04D41EF-F5F7-4BCF-B77C-B1B79269DAC7}" dt="2020-11-15T16:51:57.534" v="393"/>
          <ac:grpSpMkLst>
            <pc:docMk/>
            <pc:sldMk cId="2555832500" sldId="501"/>
            <ac:grpSpMk id="7" creationId="{E9D28B70-6661-4EC4-9B86-5EE0235EF9B7}"/>
          </ac:grpSpMkLst>
        </pc:grpChg>
        <pc:picChg chg="add del mod">
          <ac:chgData name="Lavoie Stéphanie" userId="03bcf5a2-8418-45e3-87eb-159b607e2fdb" providerId="ADAL" clId="{A04D41EF-F5F7-4BCF-B77C-B1B79269DAC7}" dt="2020-11-15T16:50:59.071" v="382" actId="478"/>
          <ac:picMkLst>
            <pc:docMk/>
            <pc:sldMk cId="2555832500" sldId="501"/>
            <ac:picMk id="4" creationId="{C5608BE8-E702-44E4-97CC-7275D36B4F91}"/>
          </ac:picMkLst>
        </pc:picChg>
        <pc:picChg chg="add mod">
          <ac:chgData name="Lavoie Stéphanie" userId="03bcf5a2-8418-45e3-87eb-159b607e2fdb" providerId="ADAL" clId="{A04D41EF-F5F7-4BCF-B77C-B1B79269DAC7}" dt="2020-11-15T16:52:54.071" v="404" actId="1076"/>
          <ac:picMkLst>
            <pc:docMk/>
            <pc:sldMk cId="2555832500" sldId="501"/>
            <ac:picMk id="5" creationId="{D96A3C7D-6EF9-4C4F-ACC0-258652B43FC8}"/>
          </ac:picMkLst>
        </pc:picChg>
        <pc:picChg chg="add del mod">
          <ac:chgData name="Lavoie Stéphanie" userId="03bcf5a2-8418-45e3-87eb-159b607e2fdb" providerId="ADAL" clId="{A04D41EF-F5F7-4BCF-B77C-B1B79269DAC7}" dt="2020-11-15T16:53:11.109" v="406" actId="478"/>
          <ac:picMkLst>
            <pc:docMk/>
            <pc:sldMk cId="2555832500" sldId="501"/>
            <ac:picMk id="6" creationId="{05B433AA-040E-4FA3-ABD5-2FEBD1418A2B}"/>
          </ac:picMkLst>
        </pc:picChg>
      </pc:sldChg>
      <pc:sldChg chg="addSp delSp modSp add">
        <pc:chgData name="Lavoie Stéphanie" userId="03bcf5a2-8418-45e3-87eb-159b607e2fdb" providerId="ADAL" clId="{A04D41EF-F5F7-4BCF-B77C-B1B79269DAC7}" dt="2020-11-15T16:57:50.215" v="805" actId="1076"/>
        <pc:sldMkLst>
          <pc:docMk/>
          <pc:sldMk cId="2000972700" sldId="502"/>
        </pc:sldMkLst>
        <pc:spChg chg="add del">
          <ac:chgData name="Lavoie Stéphanie" userId="03bcf5a2-8418-45e3-87eb-159b607e2fdb" providerId="ADAL" clId="{A04D41EF-F5F7-4BCF-B77C-B1B79269DAC7}" dt="2020-11-15T16:56:36.719" v="759"/>
          <ac:spMkLst>
            <pc:docMk/>
            <pc:sldMk cId="2000972700" sldId="502"/>
            <ac:spMk id="3" creationId="{0EDD5812-7D5B-4409-B647-34D38AB579D0}"/>
          </ac:spMkLst>
        </pc:spChg>
        <pc:spChg chg="add mod">
          <ac:chgData name="Lavoie Stéphanie" userId="03bcf5a2-8418-45e3-87eb-159b607e2fdb" providerId="ADAL" clId="{A04D41EF-F5F7-4BCF-B77C-B1B79269DAC7}" dt="2020-11-15T16:56:22.856" v="757" actId="207"/>
          <ac:spMkLst>
            <pc:docMk/>
            <pc:sldMk cId="2000972700" sldId="502"/>
            <ac:spMk id="4" creationId="{ED590BFB-F54B-420A-8351-1000A8D7EA7A}"/>
          </ac:spMkLst>
        </pc:spChg>
        <pc:spChg chg="add del mod">
          <ac:chgData name="Lavoie Stéphanie" userId="03bcf5a2-8418-45e3-87eb-159b607e2fdb" providerId="ADAL" clId="{A04D41EF-F5F7-4BCF-B77C-B1B79269DAC7}" dt="2020-11-15T16:56:36.719" v="759"/>
          <ac:spMkLst>
            <pc:docMk/>
            <pc:sldMk cId="2000972700" sldId="502"/>
            <ac:spMk id="8" creationId="{232ED992-267A-49F5-92B4-BE9E8E651457}"/>
          </ac:spMkLst>
        </pc:spChg>
        <pc:spChg chg="add mod">
          <ac:chgData name="Lavoie Stéphanie" userId="03bcf5a2-8418-45e3-87eb-159b607e2fdb" providerId="ADAL" clId="{A04D41EF-F5F7-4BCF-B77C-B1B79269DAC7}" dt="2020-11-15T16:57:01.005" v="773" actId="1076"/>
          <ac:spMkLst>
            <pc:docMk/>
            <pc:sldMk cId="2000972700" sldId="502"/>
            <ac:spMk id="9" creationId="{9182B549-83C1-4114-B092-7AF8F445736C}"/>
          </ac:spMkLst>
        </pc:spChg>
        <pc:spChg chg="add mod">
          <ac:chgData name="Lavoie Stéphanie" userId="03bcf5a2-8418-45e3-87eb-159b607e2fdb" providerId="ADAL" clId="{A04D41EF-F5F7-4BCF-B77C-B1B79269DAC7}" dt="2020-11-15T16:57:50.215" v="805" actId="1076"/>
          <ac:spMkLst>
            <pc:docMk/>
            <pc:sldMk cId="2000972700" sldId="502"/>
            <ac:spMk id="10" creationId="{1A86FE4A-7622-4D57-895A-998DE0DF5305}"/>
          </ac:spMkLst>
        </pc:spChg>
      </pc:sldChg>
      <pc:sldChg chg="addSp delSp modSp add ord delAnim modAnim">
        <pc:chgData name="Lavoie Stéphanie" userId="03bcf5a2-8418-45e3-87eb-159b607e2fdb" providerId="ADAL" clId="{A04D41EF-F5F7-4BCF-B77C-B1B79269DAC7}" dt="2020-11-15T17:19:27.981" v="1213" actId="1076"/>
        <pc:sldMkLst>
          <pc:docMk/>
          <pc:sldMk cId="334714532" sldId="503"/>
        </pc:sldMkLst>
        <pc:spChg chg="del">
          <ac:chgData name="Lavoie Stéphanie" userId="03bcf5a2-8418-45e3-87eb-159b607e2fdb" providerId="ADAL" clId="{A04D41EF-F5F7-4BCF-B77C-B1B79269DAC7}" dt="2020-11-15T17:00:18.968" v="809" actId="478"/>
          <ac:spMkLst>
            <pc:docMk/>
            <pc:sldMk cId="334714532" sldId="503"/>
            <ac:spMk id="3" creationId="{63BD4EE1-DA81-4569-A2E7-C2DBFE7F187C}"/>
          </ac:spMkLst>
        </pc:spChg>
        <pc:spChg chg="add del mod">
          <ac:chgData name="Lavoie Stéphanie" userId="03bcf5a2-8418-45e3-87eb-159b607e2fdb" providerId="ADAL" clId="{A04D41EF-F5F7-4BCF-B77C-B1B79269DAC7}" dt="2020-11-15T17:00:25.393" v="810" actId="478"/>
          <ac:spMkLst>
            <pc:docMk/>
            <pc:sldMk cId="334714532" sldId="503"/>
            <ac:spMk id="5" creationId="{FD45A957-C351-4193-85E1-0FD6FB28548F}"/>
          </ac:spMkLst>
        </pc:spChg>
        <pc:spChg chg="add mod">
          <ac:chgData name="Lavoie Stéphanie" userId="03bcf5a2-8418-45e3-87eb-159b607e2fdb" providerId="ADAL" clId="{A04D41EF-F5F7-4BCF-B77C-B1B79269DAC7}" dt="2020-11-15T17:19:27.981" v="1213" actId="1076"/>
          <ac:spMkLst>
            <pc:docMk/>
            <pc:sldMk cId="334714532" sldId="503"/>
            <ac:spMk id="6" creationId="{C9D4CAE7-D078-4B04-B04E-86FC37D4750E}"/>
          </ac:spMkLst>
        </pc:spChg>
        <pc:spChg chg="mod">
          <ac:chgData name="Lavoie Stéphanie" userId="03bcf5a2-8418-45e3-87eb-159b607e2fdb" providerId="ADAL" clId="{A04D41EF-F5F7-4BCF-B77C-B1B79269DAC7}" dt="2020-11-15T17:01:52.290" v="904" actId="1076"/>
          <ac:spMkLst>
            <pc:docMk/>
            <pc:sldMk cId="334714532" sldId="503"/>
            <ac:spMk id="10" creationId="{D06EE46B-C548-43FF-A25B-575C4CA3A9F1}"/>
          </ac:spMkLst>
        </pc:spChg>
        <pc:spChg chg="del">
          <ac:chgData name="Lavoie Stéphanie" userId="03bcf5a2-8418-45e3-87eb-159b607e2fdb" providerId="ADAL" clId="{A04D41EF-F5F7-4BCF-B77C-B1B79269DAC7}" dt="2020-11-15T16:59:41.864" v="808" actId="478"/>
          <ac:spMkLst>
            <pc:docMk/>
            <pc:sldMk cId="334714532" sldId="503"/>
            <ac:spMk id="12" creationId="{DDF994C2-045D-47B5-99AD-42AE5E4D2F74}"/>
          </ac:spMkLst>
        </pc:spChg>
        <pc:spChg chg="add mod">
          <ac:chgData name="Lavoie Stéphanie" userId="03bcf5a2-8418-45e3-87eb-159b607e2fdb" providerId="ADAL" clId="{A04D41EF-F5F7-4BCF-B77C-B1B79269DAC7}" dt="2020-11-15T17:01:38.594" v="900" actId="1076"/>
          <ac:spMkLst>
            <pc:docMk/>
            <pc:sldMk cId="334714532" sldId="503"/>
            <ac:spMk id="17" creationId="{E19D5895-697D-4827-A2A4-F60DF00C307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4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83 132 1208,'-8'0'1653,"0"0"0,0 0 0,-1-1 1,1 0-1,0-1 0,-3-1-1653,10 3 86,-1 0 1,1-1-1,0 1 0,0-1 1,0 1-1,0-1 1,0 0-1,0 1 1,0-1-1,0 0 0,0 0 1,0 0-1,0 0 1,0 0-1,0 0 1,1 0-1,-1 0 0,0 0 1,1 0-1,-1 0 1,1 0-1,-1-1 1,1 1-1,0 0 0,-1 0 1,1-1-1,0 1 1,0 0-1,0 0 1,0-1-1,0 1 0,0 0 1,0 0-1,0-1 1,1 1-1,-1 0 1,0 0-1,1-1 0,-1 1 1,1 0-1,0 0 1,-1 0-1,1-1-86,2-3 100,1 0-1,-1-1 1,1 2 0,0-1-1,0 0 1,1 1 0,-1 0-1,1 0 1,0 0 0,0 0-1,0 1 1,0 0-1,1 0 1,-1 0 0,1 1-1,0 0 1,0 0 0,0 0-1,0 1 1,0 0-1,0 0-99,10-2 55,0 1 0,1 1 0,-1 1 0,0 0 0,0 1 0,0 0 0,9 3-55,-18-3 3,1 1-1,-1 0 1,1 0 0,-1 1 0,0 0 0,0 0-1,0 1 1,0 0 0,-1 0 0,1 1-3,-4-3-1,0 1 0,0 0 1,0 0-1,-1 0 0,1 0 0,-1 1 1,0-1-1,0 1 0,0-1 0,0 1 1,0 0-1,-1 0 0,0 0 0,0 0 1,0 0-1,0 0 0,-1 0 1,1 0-1,-1 0 0,0 1 1,-1 11-8,0 0 0,-1-1 0,0 0 0,-2 1 0,1-1 0,-2 0 0,0-1 0,-1 1 0,0-1 0,-1 0 0,-1-1 0,-7 10 8,-14 17-220,-2-2 0,-2-2-1,-15 13 221,14-15-231,2 1 0,1 2 0,-6 10 231,34-41-20,-1-1 0,1 1 0,0-1-1,0 1 1,1 0 0,-1 4 20,2-10 2,1 1 1,0 0-1,0 0 1,-1 0 0,1 0-1,0 0 1,0 0-1,0 0 1,0 0 0,0 0-1,0 0 1,1 0-1,-1 0 1,0-1 0,0 1-1,1 0 1,-1 0-1,1 0 1,-1 0-1,0 0 1,1-1 0,0 1-1,-1 0 1,1 0-1,-1-1 1,1 1 0,0 0-1,-1-1 1,1 1-1,0-1 1,0 1-1,0-1 1,-1 1 0,1-1-1,0 0 1,0 1-1,0-1 1,0 0 0,0 0-1,0 0 1,0 1-1,0-1 1,0 0 0,-1 0-1,1 0 1,0 0-3,28 2 228,0 3 0,0 0 0,-1 1 0,0 2 0,5 3-228,-29-9 0,9 4-33,1-1 0,-1-1 0,1 0 0,-1 0 0,1-2 0,0 0 0,0 0 0,3-1 33,-14-1-190,-1-1 1,1 1-1,-1-1 0,1 1 1,-1-1-1,0 0 1,1 0-1,-1 0 0,0 0 1,0 0-1,0-1 1,1 1 189,0-1-326,14-9-1387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986 508 6201,'14'-15'2071,"-15"17"-1881,0 0-1,0 0 0,0 0 0,1 0 1,-1 0-1,1 0 0,-1 0 0,1 0 1,0 0-1,0 0 0,-1 0-189,2 0 17,-1 0 0,0 0 0,1 0 0,0-1 0,-1 1-1,1 0 1,0 0 0,0-1 0,0 1 0,0 0 0,0 0-17,1 0 0,-1 1 1,1-1 0,-1 1-1,0-1 1,0 0 0,0 1-1,0 0 1,0 1-1,0 13 36,0 0 0,-2 0-1,0 6-35,0 44 277,28 159 365,6 65-478,-22-95-132,14 138 65,-11-257 36,-14-77-129,0 0-1,0 0 1,0 0-1,-1 0 0,1 0 1,0 0-1,0 0 1,0 0-1,0 0 1,0 0-1,0 0 1,0 0-1,0 0 0,0 0 1,0 0-1,0 0 1,0 0-1,0 0 1,0 0-1,0 0 0,-1 0 1,1 0-1,0 0 1,0 0-1,0 0 1,0 0-1,0 0 1,0 0-1,0 0 0,0 0 1,0 0-1,0 0 1,0 0-1,0 0 1,0 0-1,-1 0 0,1 0 1,0 0-1,0 0 1,0 0-1,0 0 1,0 0-1,0 0 1,0 0-1,0 0 0,0 0 1,0 1-1,0-1 1,0 0-4,-9-13 64,-11-21-17,-36-73-32,-25-69-15,69 142 21,1 1 1,2-2-1,1 1 1,2-1-1,1 0 1,2 0-1,1-19-21,3-7 55,4 0 1,1 1-1,16-59-55,-7 49 14,31-170 53,-43 221-61,1-11 18,1 0 1,4-10-25,-6 31 2,-1 1 1,2-1 0,-1 1 0,1-1 0,0 1 0,1 0 0,0 1-1,0-1 1,1 1 0,1-2-3,7-2 21,-1-1 1,2 1-1,-1 1 0,2 1 0,-1 0 0,1 1 1,1 1-1,-1 0 0,1 1 0,0 1 1,4 0-22,21-5 100,0 3 1,0 1 0,0 2-1,6 2-100,180-2 153,221-12-96,-20-31-32,72-11-9,64 2-1,12 5 1,-72 29 2,-385 23 28,78 12-46,-158-9 12,1 3 0,0 1 0,-2 2 0,1 1 1,-1 3-1,31 15-12,-57-23 1,0 2 0,-1-1 0,0 1 0,0 1 0,-1 0 0,0 1 0,0 0 0,-1 1 1,-1 0-1,1 0 0,-2 1 0,0 0 0,0 1 0,-1-1 0,2 9-1,5 14 1,-2 0 0,-2 1 1,5 30-2,13 115 7,-10-55-2,2-5 5,5-1 0,6-1 0,5-2 0,16 28-10,-23-78 14,-4 2 1,-2 0-1,-3 2 0,3 33-14,-21-92 7,1 5 25,-1-1 0,-1 0 0,0 3-32,-3-13 75,-5-10 21,-11-7-11,6 6-79,-34-14 10,1 2 1,-2 2-1,-41-8-16,-49-7 14,-1 7-1,-1 5 1,-118 2-14,-419 41 55,405-9-30,-250 18 78,-1 10-61,281-29-3,-25-10-39,-114-16 73,-134 0 85,-78 39-69,447-14-554,1 7-1,1 6 1,-18 11 465,-42 24-1506,14 9-729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1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4 437 4385,'0'-1'334,"-1"0"-1,1 0 1,-1 1 0,1-1-1,0 0 1,-1 0 0,1 0-1,0 0 1,0 1 0,0-1 0,-1 0-1,1 0 1,0 0 0,0 0-1,1 0 1,-1 0 0,0 1-1,0-1 1,0 0 0,0 0-1,1 0 1,-1 0-334,24-14 1528,-11 8-1627,39-20 377,-6 1 74,1 2-1,1 2 0,24-6-351,-21 14 69,0 3-1,1 3 1,0 1-1,0 3 1,31 2-69,83 7-32,17 8 32,-42-1 14,-88-9-6,-1-3 0,1-1 0,15-5-8,-33 1 13,0-1 0,-1-2 0,-1-1 0,1-1 0,18-11-13,-4 0 21,-2-2 0,0-2 1,-2-2-1,36-28-21,-77 52-11,0 1 0,-1-1 0,1 1 0,-1-1 0,1 0 0,-1 0 0,1-1 11,-3 4-4,0-1 1,1 1 0,-1 0-1,0-1 1,0 1 0,0 0-1,0-1 1,0 1 0,1 0-1,-1-1 1,0 1 0,0-1-1,0 1 1,0 0 0,0-1-1,0 1 1,0 0 0,0-1-1,0 1 1,-1-1 0,1 1-1,0 0 1,0-1 0,0 1-1,0 0 1,0-1 0,-1 1-1,1 0 1,0-1 0,0 1-1,-1 0 1,1-1 0,0 1-1,0 0 1,-1 0 0,1-1-1,0 1 1,-1 0 0,1 0-1,0 0 1,-1 0 0,1-1-1,0 1 1,-1 0 0,1 0-1,-1 0 1,1 0 0,0 0-1,-1 0 1,1 0 0,0 0-1,-1 0 4,-23 0-116,-3 4 10,0 0 0,0 2 0,-17 7 106,-82 31-93,68-23 77,-352 105 35,73-25 11,221-60-37,-95 47 7,178-73-9,14-7-24,0 1 0,0 0 1,1 1-1,0 2 1,1-1-1,1 2 0,-5 4 33,20-16-14,-1 0 0,1 1-1,0-1 1,0 1 0,0-1-1,-1 1 1,1 0 0,1-1-1,-1 1 1,0 0 0,0 0-1,1 0 1,-1 0 0,1-1-1,-1 1 1,1 0 0,0 1 14,0-1-14,0-1 0,0 0 1,1 1-1,-1-1 1,0 1-1,1-1 0,0 0 1,-1 0-1,1 1 1,0-1-1,-1 0 0,1 0 1,0 0-1,0 0 1,0 0-1,0 0 1,0 0-1,1 1 14,4 2-31,0-1-1,0 1 1,1-1 0,-1 0-1,1 0 1,0-1 0,0 0-1,2 0 33,20 4 30,-1-1 1,1-2-1,-1-1 1,1-1 0,0-1-1,7-2-31,60-9 362,19-7-362,-111 18 5,183-35 172,112-17-272,-290 51 72,-1 0-1,0 1 0,0 0 1,5 1 23,-13-1-4,1 0 1,0 0-1,0 0 1,-1 0-1,1 0 1,0 1-1,0-1 1,-1 0 0,1 0-1,0 1 1,-1-1-1,1 0 1,0 1-1,-1-1 1,1 1-1,0-1 1,-1 1-1,1-1 1,-1 1-1,1-1 1,-1 2 3,0-1-3,0-1 0,0 1 0,0 0 0,0 0 1,0 0-1,0 0 0,0 0 0,-1 0 0,1 0 0,0 0 0,-1-1 0,1 1 1,-1 0-1,1 0 0,-1 0 0,1-1 0,-1 1 0,1 0 0,-1-1 1,0 1-1,1 0 0,-1-1 0,0 1 3,-8 6 7,0 0 0,0 0 0,-1-1 0,1 0 1,-1-1-1,0 0 0,-1-1 0,1 0 0,-1-1 0,-6 1-7,-27 7 166,-44 3-166,68-11 20,-38 5-10,0-3 0,-51-2-10,106-3-25,0 0-1,0-1 1,0 1-1,0 0 0,0-1 1,0 1-1,1-1 1,-1 0-1,0 0 1,0-1 25,3 2-8,0 0 1,-1 0 0,1 0 0,0 0 0,0 0 0,0-1 0,-1 1 0,1 0 0,0 0-1,0 0 1,0-1 0,0 1 0,0 0 0,-1 0 0,1-1 0,0 1 0,0 0 0,0 0-1,0-1 1,0 1 0,0 0 0,0 0 0,0-1 0,0 1 0,0 0 0,0-1 0,0 1-1,0 0 1,0 0 0,0-1 0,0 1 0,0 0 7,12-12-154,-5 8 168,0-1 0,0 1 1,1 1-1,-1-1 0,1 1 0,0 1 0,0-1 1,0 1-1,0 1 0,0 0 0,1 0 1,-1 0-1,7 1-14,-4 1 55,0 0 0,1 1-1,-1 0 1,0 1 0,0 1 0,0-1 0,0 2-1,-1-1 1,6 4-55,1 3 17,0-1-1,-1 2 0,-1 0 0,1 1 1,-2 1-1,0 0 0,-1 1 1,0 0-1,-1 1 0,-1 0 0,4 8-16,-11-15-252,1-1 0,-2 0-1,1 1 1,-1 0-1,-1 0 1,1 0 0,-2 0-1,2 8 253,-5 30-1827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130 137 720,'29'-16'499,"0"2"-1,0 1 1,1 2-1,1 0 1,0 2-1,0 2 1,1 0-1,0 2 1,0 2-1,0 1 1,0 1-1,1 2 0,-1 1 1,9 3-499,17 7 20,-1 2-1,0 3 1,-1 2 0,22 13-20,-12-6-256,1-2 1,63 13 255,-111-33 100,0-1 0,1-1 0,-1-1 1,1-1-1,-1 0 0,16-3-100,-27 2 124,0 0 1,0-1-1,0 0 1,0 0-1,0-1 1,0 0-1,-1 0 0,0-1 1,1 0-1,-1 0 1,-1 0-1,1-1 1,-1 0-1,0-1 1,0 0-1,0 1 0,2-5-124,-6 8 27,-1 0-1,1 0 1,0-1-1,-1 1 1,0-1-1,1 1 1,-1-1-1,0 1 1,0-1-1,-1 0 1,1 0-1,-1 1 1,1-1-1,-1 0 1,0 0-1,0 0 1,0 0-1,0 1 1,0-1-1,-1 0 1,1 0-1,-1 1 1,0-1-1,0 0 1,0 1-1,0-1 1,0 0-1,-1 1 1,1 0-1,-1-1 1,0 1-1,1 0 1,-1 0-1,0 0 1,-2-2-27,-4-2 16,1 0 0,-1 0 0,-1 1 0,1 0 0,-1 1 0,0 0 0,0 0 0,0 1 1,0 0-1,-3 0-16,-26-5 59,1 2-1,-1 2 1,0 1 0,-1 2 0,1 2 0,0 2-1,-7 2-58,-80 14 122,-62 20-122,94-18-11,-106 24 10,-237 43 26,494-88-153,29 4 128,45 7-14,-27-2-21,0-4 0,21-5 35,-96-1 38,0-2 0,0-1 1,0-1-1,-1-1 0,0-2 0,0-1 0,-1-1 0,0-2 0,22-13-38,-44 23 29,-1-1 0,0 0-1,0-1 1,0 1 0,-1-1-1,1 0 1,-1 0 0,0 0-1,0-1 1,3-3-29,-7 7 5,0 0-1,1 0 1,-1 0 0,0 0 0,0 1 0,0-1-1,0 0 1,0 0 0,0 0 0,0 0 0,0 0-1,0 1 1,0-1 0,0 0 0,0 0 0,-1 0-1,1 0 1,0 1 0,-1-1 0,1 0 0,0 0-1,-1 1 1,1-1 0,-1 0 0,0 1 0,1-1-1,-1 0 1,1 1 0,-1-1 0,0 1 0,1-1-1,-1 1 1,0-1 0,0 1 0,1 0-1,-1-1 1,-1 1-5,-2-3 6,-1 1 1,0 0-1,0 1 0,0-1 0,-5 0-6,-2 1-41,0 0 0,1 0 0,-1 1 0,0 0 0,0 1 1,0 1-1,0 0 0,-5 2 41,-5 2-903,0 1 1,0 1 0,-19 10 902,-2 4-2641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3089,'-19'71'-616,"19"-81"744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0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82 226 5337,'-61'3'3254,"43"-2"-953,16-1-1619,3-1-240,24-2 29,57 2-226,22 6-245,-72-4 27,52 1-15,0-4 0,-1-4 0,0-3 0,0-4 0,0-4-12,-13 2 5,114-22 15,-142 31-15,1 1 0,-1 3 0,17 1-5,-45 1-1,0 2 0,0-1 0,0 2 1,0 0-1,0 0 0,0 1 0,0 1 1,-13-4 1,0-1 0,1 1-1,-1-1 1,0 1-1,0 0 1,0-1 0,0 1-1,0 0 1,0 0-1,0 0 1,0 0 0,0 0-1,1 0 0,-2 0 1,0-1 0,0 1-1,0-1 1,0 0 0,0 1 0,0-1-1,1 0 1,-1 1 0,0-1 0,0 0-1,0 1 1,0-1 0,-1 1 0,1-1-1,0 0 1,0 1 0,0-1 0,0 0 0,0 1-1,0-1 1,-1 0 0,1 1 0,0-1-1,0 0 1,0 1 0,-1-1 0,1 0-1,0 0 1,0 1-1,-3 1 4,1-1 0,-1 1 0,1-1 0,-1 1 1,1-1-1,-1 0 0,0 0 0,1 0 0,-1 0 0,-2 0-4,-43 9 43,-1-3 1,-31 0-44,-102 0 21,134-5-12,-183-1 40,70-2 595,-103 15-644,256-13 30,2-1-1,1 1 1,-1-1-1,1 1 1,0 0-1,0 1 0,0-1 1,0 1-1,-3 1-29,8-3 2,-1 1-1,1-1 1,0 0-1,0 0 1,0 0 0,0 0-1,0 0 1,0 0-1,0 0 1,0 1 0,-1-1-1,1 0 1,0 0-1,0 0 1,0 0 0,0 0-1,0 1 1,0-1-1,0 0 1,0 0 0,0 0-1,0 0 1,0 1-1,0-1 1,0 0 0,0 0-1,0 0 1,0 0-1,0 1 1,0-1 0,0 0-1,0 0 1,0 0-1,1 0 1,-1 0 0,0 1-1,0-1 1,0 0-1,0 0 1,0 0 0,0 0-1,0 0 1,0 0-1,1 0 1,-1 0 0,0 1-1,0-1 1,0 0-1,0 0 1,0 0 0,1 0-1,-1 0 1,0 0-1,0 0 1,0 0 0,0 0-1,0 0 1,1 0-1,-1 0 1,0 0-2,15 5 23,0 0 0,1-1 0,-1-1 0,1-1 0,12 1-23,-17-2 8,34 3 3,0-2 0,1-2 1,2-3-12,136-16 6,-85 7-22,57 3 16,-111 8-26,45 7 26,-75-4-9,-1 0 1,1 1 0,0 1-1,-1 0 1,0 1-1,0 0 1,0 2-1,0 0 9,5 7 12,-19-14-11,0 0-1,0 0 1,0 0-1,0 0 1,0 0-1,0 0 0,0 0 1,0 0-1,0 0 1,0 0-1,-1 0 1,1 0-1,0 0 1,0 0-1,0 0 1,0 0-1,0 0 1,0 0-1,0 0 1,0 0-1,0 0 1,0 0-1,0 0 0,0 0 1,0 0-1,0 0 1,0 0-1,0 0 1,0 0-1,-1 0 1,1 1-1,0-1 1,0 0-1,0 0 1,0 0-1,0 0 1,0 0-1,0 0 1,0 0-1,0 0 0,0 0 1,0 0-1,0 0 1,0 0-1,0 0 1,0 0-1,0 0 1,0 0-1,0 0 1,0 1-1,0-1 1,0 0-1,0 0 1,0 0-1,0 0 1,0 0-1,0 0 0,-15-8-40,-32-15 22,0 1 0,-2 3 0,0 2-1,-1 2 1,0 2 0,-1 2 0,-1 3 0,-15 0 18,-5 3-18,0 4 0,0 3 0,0 2 0,-22 8 18,82-11 6,8 0 2,0 0 1,0 0 0,0-1-1,0 0 1,0 0 0,0 0-1,0 0 1,0-1 0,0 1-9,3 0 2,1-1 0,0 1 0,0 0 0,0 0 0,0 0 0,-1 0 0,1-1 0,0 1 0,0 0 0,0 0 0,0 0 0,0-1 0,-1 1 0,1 0 0,0 0 0,0-1 0,0 1 0,0 0 0,0 0 0,0 0 1,0-1-1,0 1 0,0 0 0,0 0 0,0-1 0,0 1 0,0 0 0,0 0 0,0-1 0,0 1 0,0 0 0,0 0 0,1-1 0,-1 1 0,0 0 0,0 0 0,0 0 0,0-1 0,0 1 0,1 0 0,-1 0 0,0 0 0,0 0 0,0-1 1,1 1-1,-1 0 0,0 0-2,11-11 34,-11 11-30,14-12 14,0 1-1,1 1 1,1 0-1,-1 1 1,1 1-1,1 0 0,4 0-17,16-5-9,-1 2 0,37-7 9,-30 11-12,-1 1 0,38-1 12,-59 7-20,1 0-1,-1 1 1,0 2 0,0 0-1,0 1 1,15 5 20,-30-7-18,1 0-1,-1 1 1,-1 0 0,1 0 0,0 0 0,-1 1 0,4 2 18,-8-4-7,1-1 0,-1 0 1,0 0-1,1 1 0,-1-1 0,0 0 1,0 1-1,0-1 0,0 1 0,0 0 0,0-1 1,0 1-1,0 0 0,-1 0 0,1-1 1,-1 1-1,1 0 0,-1 0 0,0 0 1,0 0-1,0 0 0,0-1 0,0 1 0,0 0 1,0 0-1,-1 1 7,1-1-1,-1-1 1,0 0-1,0 1 0,1-1 1,-1 0-1,0 0 1,0 0-1,0 0 0,0 0 1,0 0-1,0 0 1,-1 0-1,1 0 0,0 0 1,0-1-1,-1 1 1,1 0-1,0-1 0,-1 1 1,1-1-1,-1 0 0,1 1 1,-1-1-1,1 0 1,0 0-1,-1 0 0,1 0 1,-1 0-1,0 0 1,-8-1 8,0 0 0,0-1 0,0 1 0,-2-2-8,0 0 3,-3 0 0,-1 0 0,-1 1-1,1 1 1,0 0 0,-8 2-3,17-1-47,-1 2 1,0-1-1,1 1 1,0 0 0,-1 0-1,1 1 1,0 0-1,0 0 1,0 1-1,1 0 1,-1 0-1,-5 5 47,-7 7-1122,0 1 0,-11 14 1122,-3 8-2782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1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231 198 2152,'10'27'3837,"-8"-24"-3593,1 1 0,0-1 1,0 0-1,0 0 0,0 0 0,0 0 0,1-1 0,-1 1 0,1-1 0,0 0 0,-1 0 0,1 0 0,0-1 0,0 1 0,1-1 0,-1 0 1,0 0-1,3 0-244,10 1 562,1 0 0,0-1 0,15-2-562,-31 1 10,44-3 550,-1-2 1,27-7-561,8-2 276,23-1-89,375-63 69,-358 53-218,-2-6 0,107-43-38,-201 64 171,-21 7 112,-12 2-112,-19 5 29,-82 20-101,-61 24-99,22-6-188,-604 131-420,285-77 584,481-101 13,0 1 1,1 0-1,6-1 11,768-93-72,-692 91 64,85 5 8,-130 6 25,30 6-25,-127-21 30,-34 9-50,0 3 0,-54 9 20,70-4-6,-242 13 3,-106 10 49,389-27-52,-1 0-31,0 1 1,1 0-1,0 2 1,-4 2 36,27-7-6,-1 0 1,0 0-1,0 0 1,1 0-1,-1 0 0,0 1 1,1-1-1,-1 0 0,0 0 1,1 1-1,-1-1 1,0 1-1,1-1 0,-1 0 1,1 1-1,-1-1 1,0 1-1,1-1 0,-1 1 1,1-1-1,0 1 1,-1 0-1,1-1 0,-1 1 1,1 0 5,1 0-9,-1 0 1,1 0-1,0-1 1,0 1 0,0 0-1,0 0 1,0-1-1,0 1 1,0-1 0,0 1-1,0-1 1,0 1-1,0-1 1,1 0 0,-1 0-1,0 1 9,45 11-74,-1-2 0,2-2 0,10-1 74,2 1 0,132 16 57,106-4-57,-173-17 22,0-7 1,111-17-23,-194 16-224,0-2 1,0-2-1,0-2 0,-1-1 0,14-8 224,-34 10-278,-1-1 0,0-1-1,10-9 279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1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543 908 2393,'147'-55'7294,"-62"25"-4894,52-28-2400,182-111 184,295-212-170,-601 373-8,47-29 27,-54 34-27,0 0 0,0 0 0,0 1 0,0 0 0,0 1 0,0-1 0,1 1-1,-1 0 1,4 0-6,-9 1 1,-1 0-1,1 0 1,0 0-1,0 0 0,0-1 1,-1 1-1,1 0 1,0 0-1,0 1 0,0-1 1,-1 0-1,1 0 1,0 0-1,0 0 0,-1 1 1,1-1-1,0 0 1,0 1-1,-1-1 0,1 1 1,0-1-1,-1 1 1,1-1-1,-1 1 0,1-1 1,0 1-1,-1 0 1,1-1-1,-1 1 0,0 0 1,1-1-1,-1 1 1,1 0-1,-1-1 0,0 2 0,0-1-1,-1 1-1,1-1 1,-1 1-1,0-1 1,1 0-1,-1 1 0,0-1 1,0 1-1,0-1 1,0 0-1,0 0 1,0 0-1,0 0 0,0 0 1,-1 0-1,1 0 1,0 0-1,-1 0 1,1 0-1,-1 0 2,-75 41-45,-3-4-1,0-2 1,-18 1 45,15-5-4,-394 163 11,-21 22 17,468-204-22,-404 169 12,307-140 19,640-255 246,-9-26 142,-46 22-221,-439 209-196,653-314 119,-638 301-130,-34 19-14,-7 3 13,-15 6-1,-517 214-22,42 18-112,52-4-682,428-226 777,-167 84-555,139-72 399,-2-3 0,1-1 0,-10-1 204,8-6 125,47-10-114,1 0-1,-1 0 1,0 1 0,1-1 0,-1 0-1,0 0 1,0 0 0,1 0-1,-1 0 1,0 0 0,1 0-1,-1 0 1,0-1 0,0 1 0,1 0-1,-1 0 1,0 0 0,1-1-1,-1 1 1,0 0 0,1-1-1,-1 1 1,1-1 0,-1 1 0,1-1-1,-1 1 1,1-1 0,-1 1-1,0-1-10,2 0 18,-1-1-1,0 1 0,0 0 0,0 0 0,1 0 0,-1 0 0,1 0 0,-1 0 1,1 0-1,-1 0 0,1 0 0,-1 0 0,1 0 0,0 0 0,0 0 1,-1 0-1,1 0 0,0 1-17,13-13 95,-1 1 1,2 0-1,-1 1 0,2 1 0,10-6-95,-7 4 48,173-99-3531,199-81 3483,-232 121-4204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5417,'4'6'8963,"7"20"-7893,1 1-810,-5-12-136,2 0 0,0-1 0,1 2-124,23 35 239,32 58 109,33 37-348,-68-107 3,1-1 0,1-1 1,3-2-1,0-2 0,10 6-3,18 7 18,1-3 0,16 6-18,140 70 97,-13-8 246,-156-81-186,118 66 415,15-3-572,-124-65 111,2-4-1,1-2 1,1-3 0,0-2 0,7-3-111,189 18 669,41-3-230,129 8 268,52-24-462,-288-18-95,100-19-150,297-61 358,-476 65 5,-1-5 0,-1-5 0,23-14-363,6-8 80,-3-6 1,-2-6-1,39-30-80,200-110 111,-99 57-65,-246 128-145,0-2 0,-1 0-1,-1-3 1,-1 0-1,6-8 100,-24 26-100,-2 0-981,-7 0-5345,-3 2 4002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812 0 11546,'2'3'2909,"-7"4"-1601,-10 7-466,5-8-747,-1 1 1,1 1 0,0 0-1,0 0 1,-5 7-96,5-5 81,0-1 1,0-1-1,0 0 1,-1 0-1,0-1 1,-9 4-82,-50 24 343,-2-4 1,-1-3-1,-36 7-343,15-5 219,-62 32-219,138-55 0,12-5-15,0 1 0,0-1 1,0 1-1,1 0 0,0 1 0,-1-1 0,1 1 1,-3 3 14,8-7-1,0 0 0,0 0 0,0 0 0,0 0 0,0 0 0,0 0 1,0 0-1,0 0 0,0 0 0,0 0 0,0 0 0,1 0 0,-1 0 0,0 0 1,0 0-1,0 0 0,0 0 0,0 0 0,0 0 0,0 0 0,0 0 0,0 0 1,0 0-1,0 0 0,0 0 0,0 0 0,0 0 0,0 0 0,1 0 0,-1 0 1,0 0-1,0 0 0,0 0 0,0 0 0,0 0 0,0 0 0,0 0 0,0 0 1,0 0-1,0 0 0,0 0 0,0 0 0,0 1 0,0-1 0,0 0 0,0 0 1,0 0-1,0 0 0,0 0 0,0 0 0,0 0 0,0 0 0,0 0 1,0 0-1,0 0 0,0 0 0,0 0 0,0 0 0,0 0 0,0 0 0,0 1 1,0-1-1,0 0 1,10-3-12,12-5 25,34-21 74,-2-3-1,8-8-86,-11 7 62,1 2-1,32-13-61,-82 43 17,1-1-1,0 2 0,0-1 1,0 0-1,0 0 0,0 1 1,0 0-1,0 0 1,0 0-1,0 0 0,0 0 1,0 0-1,0 1 0,0-1 1,0 1-1,0 0 0,-1 0 1,1 0-1,0 0 0,0 1 1,-1-1-1,1 1 0,-1-1 1,2 2-17,7 6 62,-2 0 0,1 1 0,-1-1 0,-1 2 0,2 1-62,9 12 22,56 57 31,15 18 174,-87-95-205,1 0 0,-1 0 1,-1 1-1,1 0 0,-1-1 0,0 1 1,0 0-1,0 0 0,0 0 1,-1 0-1,0 0 0,0 0 1,0 1-1,-1-1 0,0 0 1,0 3-23,-1 2-27,0-1 1,-1 1 0,0 0-1,-1-1 1,0 1 0,-1-1 0,0 0-1,0 1 27,-1-1-859,1 0 0,1 0 0,0 0 0,-2 10 859,2 1-2393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0 498 3217,'3'15'10414,"3"-6"-7063,-5-9-3308,0 0-1,0-1 0,0 1 0,0 0 0,0 0 1,0 0-1,0-1 0,0 1 0,0 0 0,0-1 1,0 1-1,0-1 0,0 1 0,0-1 0,-1 1 1,1-1-1,0 0 0,0 1 0,-1-1 0,1 0 1,0 0-1,-1 0 0,1 1 0,-1-1 0,1 0 0,-1 0 1,1 0-1,-1 0-42,36-48 329,-26 37-269,-1 0 1,-1-1-1,0 0 1,0 0 0,-2-1-1,5-13-60,84-216 460,-95 241-459,1 0 0,-1 0-1,1 1 1,0-1 0,0 0-1,0 1 1,0-1 0,0 0-1,0 1 1,0-1 0,0 1 0,0 0-1,1-1 1,-1 1 0,1 0-1,-1 0 1,1 0 0,-1 0-1,1 0 1,1 0-1,-1 1 1,-1 0-1,0 1 0,1-1 1,-1 0-1,0 1 1,1-1-1,-1 1 0,0 0 1,1 0-1,-1-1 1,0 1-1,0 0 0,0 0 1,0 0-1,0 0 1,0 0-1,0 0 0,0 0 1,0 1-1,-1-1 1,1 0-1,0 0 0,-1 1 1,1-1-1,-1 0 0,105 209 8,-95-187 2,0 0 0,-2 1 0,0 0 0,-2 0-1,2 14-9,-7-36 2,-1 0 1,0 1-1,0-1 0,0 0 0,1 0 0,-2 0 0,1 0 0,0 1 0,0-1 0,-1 0 0,1 0 0,-1 0 0,0 0 0,0 0 0,0 0 0,0 0 0,0 0 0,0 0 0,0 0 0,0-1 0,-2 2-2,2-2-2,-1 1 0,0-1 0,0 0 0,0 0 1,0 0-1,0 0 0,-1-1 0,1 1 0,0-1 1,0 1-1,0-1 0,-1 1 0,1-1 0,0 0 0,0 0 1,-1 0-1,1-1 0,0 1 0,0 0 0,0-1 0,-1 0 2,-5-1-16,1 0 0,-1-1 0,1 0 0,0-1-1,0 1 1,0-1 0,0-1 0,0 1-1,1-1 17,2 2-7,0-1-1,0 1 1,0-1-1,0 0 1,1 0-1,-1 0 0,1-1 1,0 1-1,1-1 1,-1 0-1,1 0 1,0 1-1,0-2 0,0 1 8,2 4-1,0 0 0,0 0 0,0 0 0,0 0 0,0 0-1,0 0 1,0 0 0,0 0 0,0 1 0,1-1 0,-1 0 0,0 0-1,1 0 1,-1 0 0,1 0 0,-1 0 0,1 1 0,-1-1-1,1 0 1,-1 0 0,1 1 0,0-1 0,0 0 0,-1 1 0,1-1-1,0 1 1,0-1 0,0 1 0,-1-1 0,1 1 0,0 0-1,0-1 1,0 1 0,0 0 0,0 0 0,0-1 0,0 1 1,7-1-2,1-1 0,-1 1 0,0 1 1,3-1 1,-2 1 1,11-1 11,-1-1-1,0-1 0,0 0 0,0-2 0,10-3-11,-21 5 4,0-1-1,0 1 1,-1-1 0,1-1 0,-1 0-1,0 0 1,0 0 0,0-1 0,-1 0-1,0 0 1,0 0 0,0-1-1,2-4-3,6-13 14,-1-1 0,-1 0-1,-1-1 1,-2 0 0,6-23-14,-14 46 1,-4 24-3,2 0 1,0 0-1,1 1 1,1 4 1,-1-14-1,0-1 4,1-1 1,0 1-1,1 0 0,0 0 1,0-1-1,1 1 0,1-1 1,0 0-1,0 0 0,1 0 0,2 4-3,-4-10 2,0 0 0,0 0 0,0 0 1,0-1-1,0 0 0,1 1 0,0-1 0,-1-1 0,1 1 0,0 0 0,1-1 0,-1 0 0,0 0 0,1 0 0,-1 0 0,1-1 0,-1 0 0,1 0 0,0 0 0,-1-1 0,1 1 0,0-1 0,0 0 0,-1 0 0,3-1-2,4-1 9,1 0 0,-1-1 0,0 0 0,0-1 0,0-1 1,0 1-1,-1-2 0,0 1 0,0-2 0,0 1 0,-1-1 0,5-4-9,-3 1 10,0 0-1,-1-1 1,1 0 0,-2-1-1,0 0 1,0 0 0,-1-1-1,-1 0 1,3-7-10,-6 8 25,0 0 1,0-1-1,-2 1 1,1 0-1,-2-1 1,0 0 0,0 1-1,-1-1 1,0 0-1,-1 1 1,-1-1-1,0 1 1,-1-1-1,-2-5-25,4 13 218,5 11-159,6 14-61,2 10 10,-2 0 1,-1 0-1,-2 1 0,-1 0 0,0 7-8,20 150 70,18 173-34,-41-321-57,-3 0 1,0 0 0,-3 0 0,-4 20 20,5-48-34,0 1 0,-2 0 0,1-1-1,-1 0 1,-1 0 0,0 0 0,-1-1 0,-1 1 0,1-1 0,-2-1 0,1 1 0,-1-1 0,-1-1 0,0 0 0,-7 6 34,12-11-5,-1-1 1,0 0 0,0 0-1,0 0 1,0 0 0,0-1-1,-1 0 1,1 0 0,-1-1-1,1 1 1,-1-1 0,1 0-1,-1-1 1,0 1 0,0-1-1,1 0 1,-1-1 0,0 0-1,1 1 1,-1-2 0,0 1-1,1-1 1,-1 1 0,1-1-1,0-1 1,0 1 0,0-1 0,0 0-1,0 0 1,0-1 0,1 1-1,0-1 1,0 0 0,0 0-1,0-1 1,0 1 0,1-1-1,0 1 1,0-1 0,0 0-1,1-1 1,-1 1 0,1 0-1,0-1 1,1 1 0,-1-1-1,1 1 1,0-1 0,1 0-1,0 1 1,-1-1 0,2 0-1,-1 0 1,1-5 4,3-4 42,0 0 0,1 1 0,0-1 0,1 1 0,0 0 0,2 0 0,-1 1 0,2 0 1,2-2-43,25-32 432,34-34-432,-19 23 185,12-19 251,49-80-436,-85 113 29,-2-1 0,-1-1-1,-3-1 1,8-29-29,10-62 58,-15 49-21,-23 87-37,-1 0-1,1 0 1,-1 0 0,1 0-1,0 0 1,0 0 0,0 1 0,0-1-1,0 0 1,0 0 0,0 1-1,1-1 1,-1 1 0,1-1 0,-2 1-1,1 1 1,-1 0 0,0 0-1,1 0 1,-1 0 0,0 0-1,0 0 1,1 0-1,-1 0 1,0 0 0,1 0-1,-1 0 1,0 0 0,1 0-1,-1 0 1,0 0 0,0 0-1,1 0 1,-1 1-1,0-1 1,1 0 0,-1 0-1,0 0 1,0 0 0,1 1-1,-1-1 1,0 0 0,0 0 0,9 14-7,8 23 6,-3-10 37,-1 1 0,-2 0 0,-1 1-1,-1 0 1,2 17-36,-10-37 12,-1-1-1,0 1 0,0-1 1,-1 1-1,0-1 1,-1 0-1,0 1 0,0-1 1,0 0-1,-1 0 1,0 0-1,-1-1 0,0 1 1,0-1-1,-1 0 0,1 0 1,-2 0-1,1-1 1,-1 1-1,0-1 0,0-1 1,0 1-1,-1-1 1,-4 2-12,10-6-48,0 0 1,0 0 0,-1 0 0,1 0 0,0-1 0,-1 1 0,1 0-1,-1-1 1,1 1 0,-1-1 0,1 1 0,-1-1 0,1 0 0,-1 0-1,0 0 1,1 0 0,-1 0 0,1 0 0,-1 0 0,1 0 0,-1-1-1,1 1 1,-1 0 0,1-1 0,-1 1 0,1-1 0,-1 0 0,1 0-1,0 1 1,-1-1 0,1 0 0,0 0 0,0 0 0,0 0 0,-1-1-1,1 1 1,0 0 0,1 0 0,-1-1 0,0 1 0,0 0 0,0-1-1,1 1 1,-1-1 0,1 1 0,-1-1 0,1 1 47,-3-9-589,1-1 0,0 1 1,0 0-1,1-1 0,1 1 1,0-9 588,4-52-2590,5-6-167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8418,'7'-34'1721,"0"0"613,2 0 0,9-24-2334,-18 57 105,0 0 0,1 0 0,-1 0 0,1 0 0,-1 0 0,1 0 0,-1 0 0,1 0 1,-1 0-1,1 0 0,0 0 0,0 0 0,-1 0 0,1 0 0,0 1 0,0-1 0,0 0 0,0 0 0,0 1 0,0-1 0,1 0-105,-2 2 63,1-1 0,0 0 0,0 0 0,-1 0 0,1 1 0,0-1 0,-1 0 0,1 0 0,0 1 0,-1-1 1,1 1-1,0-1 0,-1 1 0,1-1 0,-1 1 0,1-1 0,-1 1 0,1-1 0,-1 1 0,1 0 0,-1-1 0,0 1 0,1 0-63,4 9 318,0 1 0,-1-1 0,0 1-1,-1 2-317,0-4 92,27 90 890,13 85-982,7 105-189,-24-131-576,-23-145 588,4 36-1657,-7-47 1554,0 0 1,0 1 0,0-1-1,0 0 1,0 1-1,0-1 1,-1 0 0,1 1-1,-1-1 1,0 0 0,1 0-1,-1 0 1,0 1 0,0-1-1,-1 0 1,1 0-1,0 0 280,0-1-302,0-1-1,0 1 0,-1 0 0,1-1 0,0 1 0,0-1 0,0 1 0,0-1 0,0 1 0,-1-1 0,1 0 0,-1 1 303</inkml:trace>
  <inkml:trace contextRef="#ctx0" brushRef="#br0" timeOffset="1">16 606 8282,'7'3'3897,"9"-1"-2033,8-7-80,10 0-535,3-1-585,2 1-240,-4-2-456,-2 2-512,-11 0-2041,-3-4 697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87 632 1736,'-7'-2'676,"0"2"0,-1-1 0,1 1-1,0 0 1,-5 1-676,-2 0 732,-3 4 5100,10 5-4201,7-7-1696,-1 0 0,1 0 0,0 0 0,0 0 0,0 0 0,1 0 0,-1 0 0,1 2 65,0 0 520,7 16-419,19 25-38,-23-41-55,0-1 0,0 0 1,0 0-1,0 0 1,1-1-1,-1 0 1,1 1-1,0-2 1,0 1-1,0-1 1,1 1-1,2 0-8,7 3 29,-14-5-8,0-1-1,0 1 1,0-1-1,1 0 1,-1 1-1,0-1 1,0 0 0,1 0-1,-1 0 1,0 0-1,0 0 1,1 0-1,-1 0 1,0 0-1,1 0 1,-1-1-1,0 1 1,0 0 0,0-1-1,1 1 1,-1-1-1,0 1 1,0-1-1,0 0 1,0 1-1,0-1 1,0 0-1,0 0 1,0 0-1,0 0 1,0 0 0,-1 0-1,1 0 1,0-1-21,4-5 161,-1-1 1,-1 1-1,1-1 1,-1 0-1,0-3-161,5-9 203,67-170 750,-34 82-847,17-27-106,-27 75-1724,3 1 0,37-50 1724,-29 54-2018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10290,'4'4'465,"1"0"0,-1 0 0,1 0 0,0 0 0,0-1 0,0 0 1,0 0-1,1 0 0,-1-1 0,5 2-465,-8-4 100,1 1 1,-1-1-1,0 0 1,1 0 0,-1 1-1,1-2 1,-1 1 0,0 0-1,1 0 1,-1-1-1,0 1 1,1-1 0,-1 0-1,0 0 1,0 0-1,0 0 1,1 0 0,-1 0-1,0 0 1,-1-1 0,1 1-1,0-1 1,0 1-1,0-1 1,-1 0 0,1 0-1,-1 0 1,0 0 0,2-2-102,1-4 78,1 0-1,-1 0 0,0-1 0,-1 0 0,0 1 0,0-1 0,-1-1 0,0 1 0,-1 0 0,0 0 0,-1-1 0,1 1 0,-2-9-76,-2-4 62,0 0-1,-1 1 0,-1-1 0,-1 1 0,-4-8-61,10 28 3,-1-1-1,1 0 0,-1 0 1,0 1-1,0-1 0,0 0 1,0 1-1,0-1 0,0 1 1,0-1-1,0 1 0,0-1 1,-1 1-1,1 0 0,-1 0 0,0-1-2,2 2 0,-1 0 0,1 0 0,-1 0 0,1-1 0,-1 1-1,1 0 1,0 0 0,-1 0 0,1 0 0,-1 1-1,1-1 1,-1 0 0,1 0 0,0 0 0,-1 0-1,1 0 1,-1 0 0,1 1 0,0-1 0,-1 0 0,1 0-1,-1 1 1,1-1 0,0 0 0,-1 1 0,-9 17-23,4-1 11,1 1 1,1 0 0,1 1-1,0-1 1,1 0 0,1 1-1,1 0 1,1-1 0,1 1-1,2 14 12,-2-20 2,1-1 0,0 1 0,0-1 1,1 1-1,1-1 0,0 0 0,1-1 0,0 0 0,1 1 0,0-2 0,1 1 0,0-1 0,0 0 1,1-1-1,0 0 0,2 0-2,-7-6 4,0 0 0,0-1 0,0 1 0,1-1 1,-1 0-1,1 0 0,0 0 0,0 0 0,0-1 1,0 0-1,0 0 0,0 0 0,0-1 0,0 0 1,4 0-6,-3-1 7,1 0 0,-1 0 0,1-1 0,-1 0 0,0 0 0,0 0 0,0-1 0,0 0 0,0 0 0,-1-1 0,2 0-6,7-7 16,-1-1-1,0 0 1,-1-1 0,0 0-1,0-1 1,-2 0 0,0 0-1,3-8-15,14-25 72,-13 21 65,2 0 0,0 1 0,1 0 0,9-7-137,-23 29 24,-1 0 0,1 0 0,0 0 0,0 1 0,0 0 0,0 0 0,0-1-1,1 2 1,-1-1 0,0 0 0,1 1 0,0-1 0,-1 1 0,1 0 0,0 0 0,-1 1-1,1-1 1,0 1 0,0 0 0,0 0 0,-1 0 0,1 0 0,0 1 0,0-1 0,-1 1 0,1 0-1,0 0 1,-1 1 0,1-1 0,1 2-24,2 1 21,0 0-1,0 1 1,0 0-1,-1 0 1,0 0 0,0 1-1,0 0 1,-1 1-1,0-1 1,0 1-1,-1 0 1,0 0-1,1 3-20,5 12 18,-2 0 1,-1 1-1,-1 0 0,-1 1 0,-1-1 0,0 13-18,3 6 32,-4-29-40,0-18-50,1-25-42,-2-8 28,1-2-31,4-18 103,-5 46-6,0 1 1,1-1-1,0 1 1,1 0 0,1 0-1,0 0 1,1-1 5,-5 10-1,0 0 0,1 0 1,-1-1-1,1 1 0,-1 1 1,1-1-1,0 0 0,0 0 1,0 0-1,0 1 1,0-1-1,0 1 0,1-1 1,-1 2 0,-1-1 0,1 1 1,-1-1-1,1 1 0,-1 0 0,1-1 0,0 1 0,-1 0 0,1 0 1,-1 0-1,1 0 0,-1 1 0,1-1 0,-1 0 0,1 1 0,-1-1 1,1 1-2,2 1 3,-1 0-1,1 0 1,0 1-1,-1-1 1,0 1-1,0 0 1,1 0-1,-2 0 1,1 0-1,0 0 1,-1 1-1,1-1 1,-1 1-1,1 2-1,10 23 10,-1 1 0,-2 1 0,0 0 0,-3 0 0,0 1 0,-2 1-10,5 17 4,-9-45-4,-1-2-2,0 0 1,1 0 0,-1-1 0,1 1-1,0 0 1,0 0 0,0-1-1,0 1 1,1 0 0,-1-1 0,1 1-1,-1-1 1,3 2 1,-4-4-2,0 1 1,0-1-1,1 0 0,-1 0 0,0 0 0,1 0 1,-1 0-1,0 0 0,0 0 0,1 0 1,-1 0-1,0 0 0,1 0 0,-1 0 0,0 0 1,1 0-1,-1 0 0,0 0 0,0 0 1,1 0-1,-1 0 0,0-1 0,0 1 0,1 0 1,-1 0-1,0 0 0,0 0 0,1-1 1,-1 1-1,0 0 0,0 0 0,0-1 1,1 1-1,-1 0 0,0 0 0,0-1 0,0 1 1,0 0-1,0 0 0,0-1 0,1 1 1,-1 0-1,0 0 0,0-1 2,5-16-48,-5 15 38,8-39-98,-3 0-1,1-31 109,3-34 20,-6 88-10,0-8 27,2 0 1,4-13-38,-8 34 14,1-1 0,0 1 1,0 0-1,0 0 0,1 0 1,-1 0-1,1 0 0,0 0 1,1 1-1,-1 0 0,1-1 0,0 1 1,0 1-1,1-1-14,-5 3 6,1 0-1,0 1 1,0-1-1,0 1 1,0-1-1,0 1 1,0-1 0,0 1-1,0 0 1,0-1-1,0 1 1,0 0-1,0 0 1,0 0-1,0 0 1,0 0 0,0 0-1,0 0 1,0 0-1,0 0 1,0 1-1,0-1 1,0 0-1,1 1-5,-1 0 8,1 0-1,0 0 0,-1 0 1,1 0-1,-1 1 0,1-1 1,-1 1-1,0-1 0,0 1 0,0-1 1,1 1-1,-1 1-7,3 5 18,-1-1 0,0 1 0,0 0 0,-1 0 0,2 6-18,2 27 94,1 19-94,6 41 90,-10-88-76,0 0-1,1 0 0,0 0 0,1-1 1,0 1-1,3 2-13,-5-10 3,-1-1 0,1 1-1,0-1 1,0 0 0,1 0 0,-1 0 0,1 0 0,0-1 0,0 1-1,0-1 1,1 0 0,-1 0 0,1 0 0,0-1 0,0 0 0,-1 0-1,1 0 1,1 0 0,-1-1 0,0 0 0,0 0 0,5 0-3,-2-1 4,1 0-1,0-1 1,-1 0 0,1-1 0,-1 0 0,1 0 0,-1 0 0,0-1 0,0-1 0,0 1-1,-1-1 1,1-1 0,5-4-4,1 0 5,0-1 0,-1-1 0,-1 0 0,0-1 0,-1 0 0,0-1 0,0 0 0,-2-1 0,0 0 0,5-10-5,-8 11 3,0 0-1,-1-1 1,0 0-1,-1 0 1,-1 0-1,0 0 1,-1 0-1,-1 0 1,0-1-1,-1 1 1,0-1-1,-2-6-2,1 13-4,0 0-1,-1 1 1,0-1-1,0 1 1,-1-1 0,0 1-1,0 0 1,0 0-1,-1 0 1,0 1-1,-1-1 1,-3-4 4,7 10-3,0 0 1,0 0-1,0 0 1,1 0-1,-1 0 1,0 0-1,0 1 1,0-1-1,0 0 1,-1 0-1,1 1 1,0-1-1,0 1 1,0-1 0,-1 1-1,1-1 1,0 1-1,0 0 1,-1-1-1,1 1 1,0 0-1,-1 0 1,1 0-1,0 0 1,0 0-1,-1 0 1,1 1-1,0-1 1,-1 0-1,1 1 1,0-1-1,0 1 1,0-1-1,-1 1 1,1 0-1,0-1 1,0 1-1,0 0 1,0 0-1,0 0 1,0-1-1,0 1 1,1 0-1,-1 1 1,0-1-1,0 0 3,-2 4-9,-1 0 0,1 0 1,1 0-1,-1 1 0,1-1 0,-1 1 0,2 0 0,-1-1 0,0 6 9,-1 10-14,1 0 0,2 0 0,0 0 0,1 0 0,3 17 14,4 5-12,1-1 1,5 14 11,-10-46-10,-1 1 0,1 0 0,1-1 0,0 0 0,1 0 0,-1-1 1,2 1-1,-1-1 0,2 0 0,-1-1 10,-4-5-149,-1-1 1,1 1 0,-1-1-1,1 0 1,0 0-1,0 0 1,0 0-1,0 0 1,0-1-1,1 1 1,-1-1 0,0 0-1,1 0 1,-1 0-1,1 0 1,-1-1-1,1 0 1,-1 1 0,1-1-1,-1 0 1,1-1-1,-1 1 1,1-1-1,-1 1 1,1-1-1,-1 0 1,1 0 0,-1-1-1,0 1 1,0-1-1,0 0 1,2-1 148,-2 1-381,0 0 1,0 0-1,0 0 0,0-1 1,-1 1-1,1-1 0,1-2 381,14-29-2690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12059,'5'21'2016,"25"-9"617,9-2-1257,17 2-264,2 1-528,8-3-144,-4-3-168,13 0-312,-11-2-232,10-9-2984,-3-9 1031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91 823 12123,'8'4'393,"0"-1"0,1-1 0,0 1 1,-1-1-1,1-1 0,0 0 1,0 0-1,0-1 0,0 0 0,0 0 1,0-1-1,0 0 0,0-1 1,-1 0-1,1 0 0,0-1 0,-1 0 1,0 0-1,0-1 0,2-1-393,3-3 91,-1 0 0,-1-1 0,0-1 0,0 1 0,-1-2 1,0 1-1,-1-1 0,0-1 0,0 0 0,-1 0 0,-1 0 0,0-1 0,-1 0 0,-1-1 0,0 0 0,3-13-91,-1 0 59,-1 0 0,-1 0 0,-2 0 0,-1 0 0,-1-1 0,-1 1 0,-2-1 0,-2-12-59,-5-18-23,-3 1 0,-2 0 1,-3 1-1,-13-26 23,30 80-4,-15-28-39,6 22-8,9 8 48,0 0 0,-1 0 0,1 0 0,0 0 0,-1 0 0,1 0 0,0 0 0,-1 0 0,1 0 1,0 0-1,-1 0 0,1 0 0,0 1 0,-1-1 0,1 0 0,0 0 0,-1 0 0,1 1 0,0-1 0,0 0 0,-1 0 0,1 1 0,0-1 0,0 0 1,0 0-1,-1 1 0,1-1 0,0 0 0,0 1 0,0-1 0,0 0 0,0 1 3,-5 10-46,0 1 1,1-1-1,1 1 0,0 0 0,1 0 1,-1 10 45,-3 81-236,5-75 174,-1 203-304,19 117 366,41 239 503,-39-421-397,-12-97-82,-1 5-36,3-1 0,4 0 0,16 50 12,-28-120-4,1 4-8,-1 0 0,2-1 1,-1 1-1,1-1 0,0 0 1,0 0-1,0 0 0,1 0 1,0-1-1,0 1 1,4 3 11,-7-8-6,0-1 0,0 1 0,-1-1 1,1 1-1,0-1 0,0 1 0,0-1 1,0 1-1,0-1 0,0 0 0,-1 0 1,1 1-1,0-1 0,0 0 0,0 0 1,0 0-1,0 0 0,0 0 0,0 0 1,0 0-1,0-1 0,1 1 6,-1-1-7,0 1-1,1-1 1,-1 0-1,0 0 1,0 0 0,0 0-1,0 0 1,0 0-1,0 0 1,-1 0-1,1 0 1,0 0 0,0 0-1,-1-1 1,1 1-1,-1 0 1,1 0-1,-1-1 8,4-8-37,-2-1-1,1 1 0,-1-1 0,-1 0 1,0 0-1,-1 1 0,0-1 0,0 0 1,-1-1 37,-4-24-108,-1 1-1,-2-5 109,-7-18-5,-2 0-1,-3 0 1,-3 2-1,-2 1 1,-2 1-1,-3 1 1,-1 2-1,-3 0 1,-38-41 5,57 74 100,-1 1-1,0 0 1,-1 1 0,-1 1-1,0 0 1,-1 2 0,-1 0 0,-3-1-100,-12 3 378,34 10-348,-1 1 0,1 0 0,-1 0 0,1-1 0,0 1 0,-1 0-1,1 0 1,-1 0 0,1 1 0,-1-1 0,1 0 0,0 0 0,-1 1 0,1-1 0,0 1 0,-1-1 0,1 1 0,0 0 0,0 0-1,-1-1 1,1 1-30,1 0 17,-1-1-1,1 0 1,0 1-1,0-1 1,-1 1-1,1-1 1,0 0-1,0 1 1,-1-1 0,1 1-1,0-1 1,0 1-1,0-1 1,0 0-1,0 1 1,0-1-1,0 1 1,0-1-1,0 1 1,0-1-1,0 1 1,0-1-1,0 1 1,0-1-1,0 1 1,0-1-1,1 1 1,-1-1-1,0 0 1,0 1-17,14 11 293,22 5-32,-3-8-229,1-1 0,0-1-1,1-2 1,-1-1 0,1-2 0,0-1 0,27-4-32,-41 1 0,0 0 0,1-2 0,-2-1 0,1 0 0,-1-1 0,1-2 1,-2 0-1,1-1 0,-1 0 0,-1-2 0,0 0 0,0-2 0,9-8 0,-12 8-2,-1 0 1,-1-1-1,0-1 0,-1 0 0,0-1 0,-2 0 1,0 0-1,0-1 0,-2-1 0,0 1 1,-1-1-1,-1-1 0,0 1 0,-2-1 0,0-2 2,-2 12-7,-1-1-1,-1 0 1,0 1 0,0-1-1,-1 0 1,0 1-1,0-1 1,-1 1 0,-2-4 7,3 10-8,0 0 1,0 0 0,0 0 0,-1 0 0,1 1 0,-1-1 0,0 0-1,0 1 1,0 0 0,0-1 0,0 1 0,0 0 0,-2-1 7,2 1-8,0 1 1,0 0-1,0 0 1,-1 1-1,1-1 1,0 0-1,0 1 1,-1-1-1,1 1 1,0 0-1,0-1 1,-1 1-1,1 1 1,0-1-1,-1 0 1,1 0-1,0 1 1,0-1-1,-1 1 1,1 0 7,-4 1-17,-1 1 1,1 0-1,0 1 1,1-1-1,-1 1 1,1 0-1,0 0 1,0 1-1,0-1 1,0 1-1,1 0 1,0 1-1,-3 4 17,-3 4-24,2 0 0,0 0 0,0 1 0,2 1 0,-1 2 24,-1 4-19,2 0 0,0 1 0,2 0 0,0 0 0,0 19 19,3-31-3,1 0 1,1 1 0,0-1 0,0 0 0,1 0 0,0 0 0,1 0 0,0 0 0,1 0 0,0-1 0,1 0 0,5 9 2,-9-16 1,1-1 0,0 1 1,0 0-1,0 0 0,1-1 0,-1 1 0,1-1 0,-1 0 0,1 0 0,0 0 1,0 0-1,0 0 0,0-1 0,0 1 0,0-1 0,1 0 0,-1 0 0,0 0 1,1 0-2,1-1 3,0 0 0,-1 0 0,1 0 0,0 0 0,0-1 1,-1 0-1,1 0 0,-1 0 0,1 0 0,-1-1 0,1 0 1,2-1-4,5-4 7,-1 0 1,0 0-1,0-1 1,-1 0 0,0-1-1,-1 0 1,0-1 0,0 0-1,2-5-7,3-5 9,-2-1-1,0-1 1,-1 0-1,-2-1 1,0 1-1,-1-2 0,2-12-8,-3 3 9,-1 0-1,-2-1 1,-1 1-1,-2-1 1,-1-5-9,0 36-1,0 0 1,0 0 0,0 0-1,0 1 1,0-1 0,1 0 0,0 0-1,-1 0 1,1 1 0,0-2 0,0 4 0,-1-1-1,0 1 1,0 0 0,1-1 0,-1 1 0,0 0 0,1-1 0,-1 1 0,0 0 0,1 0 0,-1-1-1,0 1 1,1 0 0,-1 0 0,1 0 0,-1-1 0,0 1 0,1 0 0,-1 0 0,1 0 0,-1 0-1,1 0 1,-1 0 0,1 0 0,15 7 6,1 5-5,-1 0 1,-1 1 0,0 1 0,-1 0 0,0 1 0,-1 1 0,4 7-2,-9-11 2,-1 0 0,0 1 0,-1 0 0,-1 0 0,0 0 0,0 1 0,-1-1 0,-1 1 0,-1 0 0,2 14-2,-2 14-16,-1-16 32,1 1 0,1-1-1,3 10-15,-4-30-17,-1 0-1,1 0 0,0 1 0,1-1 1,0 0-1,-1-1 0,2 1 0,-1 0 1,1-1-1,0 0 0,0 0 0,0 0 1,1 0-1,-1-1 0,5 3 18,-8-6-51,1 1 0,0-1 0,0 0 0,0 0 0,-1 0 0,1 0-1,0-1 1,0 1 0,0-1 0,0 1 0,0-1 0,1 1 0,-1-1 0,0 0 0,0 0 0,0 0-1,0 0 1,0-1 0,0 1 0,0 0 0,0-1 0,0 1 0,0-1 0,0 0 0,0 0 0,0 0-1,0 0 1,-1 0 0,1 0 0,0 0 0,-1-1 0,1 1 0,0-1 51,4-4-440,-1 0-1,0 0 1,-1 0 0,1-1 0,-1 1 0,-1-1 0,1 0-1,1-5 441,15-48-2607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7338,'-8'-8'3921,"4"12"-1104,6 19-316,7 8-1559,2-1 1,2 0-1,1 0 1,1 0-943,21 44 565,-25-48-474,-3-11-122,-1 1 0,-1 0 0,-1 0 0,0 0 0,-1 1 0,0 0 0,0 14 31,-4-30-22,1 0-1,-1 0 1,0 0 0,-1 0 0,1 0 0,0 0 0,0 0-1,0 0 1,-1 0 0,1 0 0,0 0 0,-1-1 0,1 1-1,-1 0 1,1 0 0,-1 0 0,1 0 22,-1-1-16,1 1-1,-1-1 1,1 0 0,0 0-1,-1 0 1,1 1 0,-1-1-1,1 0 1,0 0 0,-1 0 0,1 0-1,-1 0 1,1 0 0,-1 0-1,1 0 1,-1 0 0,1 0-1,0 0 1,-1 0 0,1 0 0,-1 0-1,1-1 1,0 1 0,-1 0-1,1 0 1,-1 0 16,-1-1-36,1 0-1,-1-1 1,0 1 0,1 0-1,-1-1 1,0 1 0,1-1-1,0 1 1,-1-1 0,1 0-1,0 0 1,0 1 0,0-1-1,0-1 37,-1-3 4,0-1-1,1 1 1,0-1 0,0 1-1,0-1 1,1 1-1,0-1 1,1 1-1,-1-1 1,1 0 0,0 1-1,1-1 1,0 1-1,0 0 1,0 0 0,1 0-1,-1 0 1,2 0-1,1-3-3,2-2 61,-1 1 0,2 0-1,-1 0 1,1 1 0,1 0-1,0 0 1,0 1 0,1 0-1,-1 0 1,3 0-61,3 0 99,0 0-1,0 1 1,0 1 0,1 0-1,2 1-98,-12 3 41,1 0 0,-1 1 0,1-1-1,-1 2 1,1-1 0,0 1 0,-1 0 0,1 0-1,0 1 1,-1 0 0,1 0 0,-1 0-1,1 1 1,0 0-41,-3 1 17,-1-1 0,0 0-1,1 1 1,-1 0 0,0 0-1,-1 0 1,1 0 0,0 0-1,-1 1 1,1-1 0,-1 1-1,0 0 1,-1-1 0,1 1-1,0 0 1,-1 0 0,0 0-1,0 0 1,0 2-17,3 13 33,-1 1 0,0 0 0,-2 5-33,-1 44 40,-1-51-33,1 0 0,1 0 1,0-1-1,1 1 0,2 3-7,-4-20 0,0-1 0,0 1 0,0-1 0,0 1 0,0-1 0,0 0 0,0 1 0,0-1 1,0 1-1,0-1 0,0 0 0,0 1 0,1-1 0,-1 1 0,0-1 0,0 0 0,0 1 0,1-1 0,-1 0 0,0 1 0,0-1 0,1 0 0,-1 1 0,0-1 0,1 0 0,-1 0 0,0 1 0,1-1 0,-1 0 0,1 0 0,-1 0 0,0 1 0,1-1 0,-1 0 0,1 0 0,-1 0 0,0 0 0,1 0 0,-1 0 0,1 0 0,-1 0 0,1 0 0,-1 0 0,0 0 0,1 0 0,-1 0 0,1 0 0,-1-1 0,1 1 0,-1 0 0,0 0 0,1 0 0,-1-1 0,0 1 0,1 0 1,-1 0-1,0-1 0,1 1 0,-1 0 0,0-1 0,0 1 0,1 0 0,-1-1 0,0 1 0,0 0 0,1-1 0,-1 1 0,0-1 0,19-31 0,-6 1 10,-1-2 1,-2 1 0,2-15-11,20-105 58,-26 121-52,8-53 48,-15 71-23,-4 12 7,-8 20 12,5 1-42,1 1-1,0 1 1,2-1 0,1 1-1,0 0 1,1 0 0,2 1-1,0-1 1,2 0-1,0 0 1,4 18-8,-3-29 4,0 0 0,0 0 0,1 0-1,1 0 1,0-1 0,0 1 0,1-1 0,1 0 0,-1-1 0,2 1-1,1 1-3,-4-6 3,0-1 0,0 0 0,0-1 0,0 1-1,0-1 1,1 0 0,0 0 0,-1 0 0,1 0-1,0-1 1,1 0 0,-1 0 0,0-1 0,1 1-1,-1-1 1,0 0 0,1 0 0,-1-1 0,1 0-1,0 0 1,-1 0 0,1-1 0,1 0-3,5-1 7,0-2 0,0 1 0,0-2 0,-1 1 0,0-2 1,0 1-1,0-2 0,-1 1 0,0-1 0,0-1 0,-1 0 0,0 0 1,4-5-8,11-13 20,0-2 0,-2 0 0,18-31-20,-23 32 18,10-22-18,-23 40 5,0-1 0,0 1-1,-1-1 1,0 0-1,-1 1 1,0-1 0,-1-4-5,0 13 1,-1 0-1,0 0 1,0 0 0,0 0 0,0 0 0,0 0-1,0 0 1,0 0 0,0 0 0,0 0-1,0 0 1,-1 0 0,1 0 0,0 0 0,-1 0-1,1 0 1,-1 0 0,1 0 0,-1 0 0,1 0-1,-1 1 1,0-1 0,1 0 0,-1 0-1,0 0 0,0 1 0,0 0 0,0 0 0,-1-1 0,1 1 0,0 0 0,0 0 0,0 0 0,0 0 0,0 0 0,0 1 0,0-1 1,0 0-1,0 0 0,0 1 0,0-1 0,0 0 0,0 1 0,-1 0 0,-4 2-8,1 1 1,-1-1 0,1 1-1,-1 0 1,1 1-1,0-1 1,-1 4 7,-5 5-10,1 1 1,1 0-1,1 1 1,0 0 0,1 0-1,0 0 1,1 1-1,-3 14 10,6-18 4,0 0-1,1 0 1,0 0-1,1 0 1,0 1-1,1-1 1,1 0-1,0 1 1,0-1-1,1 0 1,1 0-1,2 7-3,-4-15 0,1 0 0,-1 0-1,1 0 1,0-1-1,0 1 1,0 0-1,1-1 1,-1 0-1,1 1 1,0-1 0,0 0-1,0-1 1,0 1-1,1 0 1,-1-1-1,2 1 1,-3-2 5,0-1 0,0 1 0,1 0 0,-1-1 0,0 0 0,1 1 0,-1-1-1,0 0 1,1 0 0,-1 0 0,0-1 0,1 1 0,-1 0 0,0-1 0,1 0 0,-1 1-1,0-1 1,0 0 0,0 0 0,0 0 0,0-1 0,0 1 0,0 0 0,0-1 0,0 1-1,0-1 1,-1 0 0,1 1 0,1-3-5,4-5-208,1-1 0,-1 0 0,-1 0-1,0-1 1,-1 0 0,0 0 0,0 0 0,-1-1-1,0-3 209,17-65-1772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2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13827,'62'-31'2913,"10"-11"471,25-22-5608,7-20 407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1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1178 7770,'100'-360'5350,"19"-73"-3433,-107 369-1324,-1-5-593,-4 17 147,3-1-1,4-7-146,-12 54-4,0-1-1,1 1 0,-1-1 0,2 1 1,-1 0-1,0 0 0,1 0 0,0 1 1,1-1-1,-1 1 0,2-1 5,-4 5-6,-1-1 1,1 1-1,0-1 1,0 1-1,0 0 1,0 0-1,1 0 1,-1 0-1,0 0 1,0 1-1,0-1 1,1 0-1,-1 1 1,0 0-1,1 0 1,-1-1-1,0 1 1,1 1-1,-1-1 1,1 0-1,-1 1 1,0-1-1,0 1 1,1-1-1,-1 1 0,0 0 1,0 0-1,0 0 1,0 0-1,0 1 1,0-1-1,0 1 1,0-1-1,0 1 6,10 9-17,-1-1-1,0 2 1,0-1-1,-2 1 1,1 1 0,2 5 17,18 31-23,0 8 23,-14-27-1,69 140 4,-65-125 16,-2 2-1,10 39-18,-26-77 8,0 0 0,0 0 0,-1 0 0,0 1 0,0-1-1,-1 0 1,0 0 0,-1 1 0,0-1 0,-1 0 0,-1 4-8,2-9 3,0 0 1,-1-1-1,0 1 1,1-1 0,-1 1-1,-1-1 1,1 0 0,0 0-1,-1 0 1,1 0-1,-1 0 1,0-1 0,0 1-1,0-1 1,0 0 0,-1 0-1,1 0 1,-1 0-1,1 0 1,-1-1 0,0 0-1,1 1 1,-1-1 0,0-1-1,0 1 1,0-1-1,0 1-3,-6-1 0,-1 0-1,0 0 0,0-1 0,0 0 0,1-1 0,-1 0 1,1-1-1,-1 0 0,1-1 0,0 0 0,-4-3 1,-3-1-5,0-1-1,1-1 0,0-1 0,1 0 0,1-1 0,-4-3 6,14 11-5,0 1 0,1-2-1,-1 1 1,1 0 0,-1-1 0,1 1-1,1-1 1,-1 0 0,1 0-1,-1-2 6,2 6-2,1-1-1,0 0 0,0 1 1,-1-1-1,1 1 0,0-1 0,0 1 1,0-1-1,1 0 0,-1 1 1,0-1-1,1 1 0,-1-1 0,1 1 1,-1-1-1,1 1 0,0-1 1,-1 1-1,1 0 0,0-1 0,0 1 1,0 0-1,0-1 0,0 1 1,0 0-1,1 0 0,-1 0 0,0 0 1,0 0-1,1 1 0,-1-1 1,1 0-1,-1 0 0,1 1 0,-1-1 1,1 1-1,0-1 3,9-3 1,1 1-1,0 0 1,-1 0-1,1 1 1,1 1 0,-1 0-1,0 0 1,2 2-1,28 1 141,31 7-141,6 0 121,-72-9-111,-1 1 0,0-1 0,0-1 0,0 1 0,0-1 0,0 0 0,0-1 1,0 1-1,0-1 0,0 0 0,-1-1 0,1 1 0,-1-1 0,1 0 0,-1-1 0,2-1-10,1-2 15,-1 0 0,0 0 0,-1 0 0,0-1 0,0 0 0,0 0 0,-1-1 0,-1 1 0,3-7-15,3-10 14,-1 0 0,-2-1 0,0 0 1,-2 0-1,-1-1 0,0-7-14,22 195-251,-23-147 253,0-1 0,1 0 0,0 0 0,1 0 0,1-1 0,0 1 0,1-1 0,0-1 0,6 8-2,-9-14 4,0 0 0,0-1 0,1 0 0,-1 0 0,1 0-1,0 0 1,0-1 0,0 0 0,0 0 0,1 0 0,-1-1 0,1 0 0,0 0 0,0 0 0,0-1 0,0 1 0,0-1 0,0-1 0,0 1 0,0-1 0,0 0-1,3-1-3,3-1 12,0 0 0,-1 0-1,0-2 1,0 1-1,0-1 1,0-1 0,0 0-1,-1 0 1,0-1-1,0-1 1,-1 1 0,1-2-1,-2 1 1,1-1-1,-1 0 1,0-1-1,-1 0 1,1 0 0,-2-1-1,2-3-11,2-3 12,-2 0 0,0 0 0,-1-1 0,-1 0 0,-1 0 0,0 0 0,-1-1 0,-1 1 0,0-1 0,-1 0 1,-1 0-1,-2-14-12,-7-61 2,9 81-52,3 14-68,8 19 47,0 6 98,1-1-1,6 7-26,10 16 50,-11-18 0,-2 1-1,-1 1 1,-2 0-1,-1 0 1,-1 2-1,-2-1 1,4 34-50,1 33 33,-4 1 0,-5 0 0,-4 11-33,-2-62 21,-3 0 1,-2 0-1,-2 0 1,-3-1-1,-1 0 1,-3-1-1,-4 6-21,17-51 5,1 0 1,0-1-1,-1 1 0,1 0 0,-1-1 0,0 1 0,0-1 0,-1 0 1,1 1-1,-1-1 0,0 0 0,1 0 0,-1-1 0,-3 2-5,6-3 1,-1-1 0,1 0 0,-1 0 0,0 0 0,1 0 0,-1 0 0,1 0 0,-1 0-1,0 0 1,1 0 0,-1 0 0,1 0 0,-1 0 0,1-1 0,-1 1 0,0 0 0,1 0 0,-1-1 0,1 1-1,-1 0 1,1-1 0,-1 1 0,1 0 0,0-1 0,-1 1 0,1-1 0,-1 1 0,1-1 0,0 1 0,-1-1-1,1 1 1,0-1 0,0 1 0,-1-1-1,-8-21 16,9 20-15,-5-19 2,0-1 0,2 0 0,0 0 0,2 0 0,0-15-3,3-11-9,1 0-1,4-5 10,1 6 14,3 0-1,1 1 1,2 0-1,3 1 1,2-2-14,39-76 170,12-9-170,-69 130 1,36-72 27,-3 0 0,13-50-28,-41 108 2,1-7-6,1 1 0,1 1 0,1 0 0,1 0 1,1 0-1,7-8 4,-17 27-5,0-1 0,0 1 0,0 0 0,0 0 0,1 0 0,-1 0 0,1 0 0,-1 0 0,1 1 0,0 0 0,0-1 0,0 1 0,-1 0-1,1 0 1,0 0 0,1 1 5,-2 0-4,1-1-1,-1 2 0,0-1 0,0 0 1,1 0-1,-1 1 0,0-1 0,1 1 1,-1 0-1,0 0 0,0 0 0,0 0 1,0 0-1,0 0 0,0 0 0,0 1 1,0-1-1,0 1 0,-1-1 0,1 1 1,1 1 4,4 6-11,-1 0 0,0 0 0,0 0 1,-1 1-1,0-1 0,2 6 11,21 66-10,-17-50 13,-1-1 1,-1-5 18,0 1 0,-2 0 0,-1 0 0,-1 0 0,0 11-22,-4-33 10,-1 0 1,0 0-1,0 0 0,-1-1 0,1 1 0,-1 0 0,0 0 0,0 0 1,0-1-1,0 1 0,-1 0 0,1-1 0,-1 1 0,0-1 0,0 0 0,0 1 1,-1-1-1,1 0 0,-1-1 0,0 1 0,1 0 0,-1-1 0,-1 1 1,-1 0-11,1 0-5,-1-1 1,-1 0 0,1 0 0,0 0 0,0-1 0,-1 0 0,1 0 0,-1 0 0,1 0 0,-1-1 0,1 0 0,-1 0 0,1-1 0,-1 0 0,1 1 0,-1-2 0,-1 0 4,-2 0-189,1-1 1,-1 0-1,0 0 0,1-1 1,0 0-1,0-1 0,0 0 0,0 0 1,1 0-1,0-1 0,0 0 1,1-1-1,-1 0 0,1 0 0,1 0 1,-1 0-1,1-1 0,1 0 1,-1 0-1,-2-8 189,-4-41-1668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4337,'0'42'2320,"4"13"505,2 9-1305,5 22-623,6-1-241,4 21-40,0 4-200,1 18-120,1-19-176,-3 0-112,-6-29-96,-5-22-232,-7-30-232,-13-14-672,-8-18-785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 2585,'-4'-27'2752,"21"16"1,21 4-81,11 6-1639,22 2-241,3 5-216,9 4-72,-12 0-504,-2 6-1112,-17-6-185,-9 1-3192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1304,'8'30'8320,"-2"10"-6441,-1-7-1522,-4-29-317,0 0-1,0-1 1,0 1 0,0 0-1,1-1 1,0 0 0,0 1-1,0-1 1,0 0 0,0 0-1,1 0 1,-1 0 0,1 0-1,0-1 1,0 1 0,0-1 0,0 1-1,0-1 1,1 0 0,-1-1-1,1 1 1,-1-1 0,1 1-1,-1-1 1,1 0 0,0 0-1,0 0 1,0-1 0,-1 0-1,4 1-39,0-1 25,-1-1-1,0 1 0,0-1 0,0 0 0,0-1 0,0 1 0,0-1 0,0-1 0,0 1 0,0-1 1,-1 0-1,0 0 0,1 0 0,-1-1 0,0 0 0,-1 0 0,4-3-24,-4 1 42,1 0 0,-1 0 1,0-1-1,0 1 0,-1-1 0,1 0 0,-2 0 0,1 0 0,-1-1 0,0 1 0,-1-1 0,1 1 1,-1-1-1,-1 0 0,0 1 0,0-1 0,0 1 0,-1-1 0,0 0 0,-1 1 0,-1-8-42,0 7 34,1 0 0,-1 0 0,0 1 0,-1-1 0,0 1 0,0-1 0,0 1-1,-1 0 1,0 1 0,0-1 0,-1 1 0,0 0 0,0 1 0,0-1 0,-1 1-1,0 0 1,0 1 0,0 0 0,-1 0 0,0 0-34,5 3 8,1-1 1,-1 2-1,0-1 1,1 0-1,-1 0 1,0 1 0,1 0-1,-1-1 1,0 1-1,0 0 1,1 0-1,-1 1 1,0-1-1,0 0 1,1 1-1,-1 0 1,0 0-1,1 0 1,-1 0-1,1 0 1,-1 0-1,1 0 1,-2 2-9,1 0 5,0 0 0,0 1 0,0-1 1,0 1-1,1-1 0,0 1 0,-1 0 0,1 0 0,1 0 0,-1 0 1,1 0-1,-1 0 0,1 0 0,0 1 0,0 2-5,-1 18-1,1 0 0,1 0 0,0 0 0,2 0 0,1 0 0,2-1 0,0 1 0,1-1 0,1 0 0,2-1 0,0 1 0,6 8 1,-11-24 5,1 0-1,-1 0 1,1-1-1,0 1 1,1-1-1,0-1 1,0 1 0,0-1-1,1 0 1,0-1-1,7 5-4,-10-8 7,0 0 0,0 0-1,0 0 1,0-1 0,0 1-1,1-1 1,-1 0 0,1-1-1,-1 1 1,0-1 0,1 0 0,-1 0-1,1 0 1,-1 0 0,1-1-1,-1 0 1,0 0 0,1 0-1,-1 0 1,0-1 0,0 0 0,0 0-1,0 0 1,2-1-7,7-6 24,0 0 1,-1-1-1,0 0 0,0-1 0,-1 0 1,0-1-1,5-7-24,18-29 190,12-23-190,-3 5 187,-41 64-180,3-6 22,0 1 0,0 0 1,1 1-1,0-1 1,0 1-1,2-1-29,-7 6 3,0 0 0,0 0 0,0 0 0,1 1-1,-1-1 1,0 0 0,0 1 0,1-1-1,-1 1 1,0-1 0,0 1 0,1 0-1,-1 0 1,0-1 0,1 1 0,-1 0-1,1 0 1,-1 0 0,0 1 0,1-1 0,-1 0-1,0 0 1,1 1 0,-1-1 0,0 1-1,0-1 1,1 1 0,-1-1 0,0 1-1,0 0 1,0 0 0,0-1 0,0 1 0,0 0-1,0 0 1,0 0 0,0 0 0,0 0-1,0 1 1,-1-1 0,1 0 0,0 0-1,0 1-2,6 11 6,-1 1 0,0-1 0,0 1 0,-1 1 0,-1-1 0,2 11-6,4 32 73,-2 4-73,-6-49 9,4 45 110,20-160 251,-24 95-388,1 0 0,0 0 0,0 0-1,1 0 1,0 1 0,0-1 0,0 1 0,3-3 18,-5 8-10,-1 0 0,1 0 0,0 0 0,-1 0 0,1 0 0,0 1 0,0-1 0,0 1 0,0-1 0,1 1 0,-1 0 1,0 0-1,1 0 0,-1 0 0,0 0 0,1 0 0,-1 0 0,1 1 0,-1 0 0,1-1 0,0 1 0,-1 0 0,1 0 0,-1 0 1,1 1-1,-1-1 0,1 1 0,-1-1 0,3 2 10,0 0-12,1 1 1,-1 0-1,1 1 0,-1 0 1,0 0-1,0 0 0,-1 0 0,1 0 1,-1 1-1,0 0 0,-1 0 1,2 2 11,10 17-12,-1 0 1,3 8 11,2 5 3,-17-33-1,2 4 9,1 0 1,0 0 0,0-1 0,5 6-12,-9-13 2,-1 1 0,1-1 0,-1 0 0,1 1 0,0-1 0,-1 1-1,1-1 1,0 0 0,-1 0 0,1 1 0,0-1 0,-1 0 0,1 0 0,0 0 0,0 0-1,-1 0 1,1 0 0,0 0 0,0 0 0,-1 0 0,1 0 0,0 0 0,-1 0 0,1 0-1,0-1 1,0 1 0,-1 0 0,1-1 0,0 1 0,-1 0 0,1-1 0,-1 1 0,1-1 0,-1 1-1,1-1 1,0 1 0,-1-1 0,0 1 0,1-1 0,-1 1 0,1-1 0,-1 0 0,0 1-1,1-1 1,-1 0 0,0 0-2,19-38-1,-17 32-1,24-61-51,15-36 6,-34 90 38,0 0 1,1 0 0,1 0 0,0 1 0,6-7 8,-14 18-2,1 0 0,-1 1 1,0-1-1,1 1 0,-1-1 0,1 1 1,-1 0-1,1-1 0,0 1 0,0 0 1,0 0-1,-1 0 0,1 0 0,0 0 1,0 1-1,0-1 0,0 1 0,0-1 1,0 1-1,1 0 0,-1 0 0,0 0 1,0 0-1,0 0 0,0 0 0,0 0 1,0 1-1,0-1 0,0 1 0,0-1 1,0 1-1,0 0 0,0 0 0,0 0 1,0 0-1,-1 0 0,1 0 0,0 1 1,-1-1-1,1 1 0,0 0 2,4 4-6,0 1-1,-1 0 1,0 0 0,0 0-1,-1 1 1,0 0-1,0-1 1,-1 1-1,2 7 7,15 66 107,-18-63-57,1-1 1,1 0 0,1 0 0,1 0-1,0 0 1,1-1 0,6 10-51,-10-22 24,0 0 1,1 0-1,-1 0 0,1-1 1,0 1-1,0-1 0,0 0 1,1 0-1,-1 0 0,1-1 1,-1 1-1,1-1 1,0 0-1,0-1 0,0 1 1,0-1-1,0 0 0,0 0 1,1-1-1,-1 1 0,0-1 1,0 0-1,1-1 0,3 0-24,12-2 31,-1-1 0,0 0 0,0-2 0,0 0 0,8-5-31,11-6 27,-1 0 1,0-3 0,-2-1 0,0-1-1,17-16-27,-44 31 8,-1 0-1,0 0 1,0-1 0,-1 0-1,0 0 1,0-1-1,-1 0 1,0 0-1,1-4-7,-5 10 2,0-2 0,0 1-1,-1 0 1,0 0-1,0 0 1,0-1 0,0 1-1,-1 0 1,0-1 0,1 1-1,-2-1 1,1 1-1,0 0 1,-1-1 0,0 1-1,0 0 1,0-1 0,-1 1-1,1 0 1,-1 0 0,0 0-1,0 0 1,-2-3-2,-3-1-5,1 0-1,-1 0 1,0 1 0,0-1 0,-8-5 5,12 11-7,1 0 1,-1 0 0,1 0 0,-1 0-1,0 0 1,0 1 0,0-1 0,0 1 0,0 0-1,0 0 1,0 0 0,0 0 0,-1 0-1,1 1 1,0 0 0,-1-1 0,1 1 0,0 0-1,0 1 1,-3-1 6,5 1-5,-1 0-1,1 0 1,-1 0 0,1 0 0,-1 0-1,1 0 1,-1 0 0,1 1-1,0-1 1,0 1 0,0-1-1,0 0 1,0 1 0,0 0-1,0-1 1,0 1 0,1 0-1,-1-1 1,0 1 0,1 0 0,0 0-1,-1-1 1,1 1 0,0 1 5,-1 8-22,1-1 1,0 0-1,1 10 22,-1-14-7,3 23 3,1-1-1,1 0 1,1 0-1,1 0 1,2 0-1,1-1 0,8 13 5,-15-32-30,2 0 0,-1-1 0,1 0 0,0 0-1,1 0 1,-1-1 0,2 1 0,-1-1 0,1 0 30,-3-3-163,-1-1 1,0 1 0,1-1 0,0 0 0,-1 0-1,1-1 1,0 1 0,0-1 0,0 1 0,0-1-1,0-1 1,1 1 0,-1 0 0,0-1 0,0 0-1,0 0 1,1 0 0,2-1 162,24-10-1856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12083,'43'34'912,"-10"-11"-912,12-4-792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2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1071 624,'-16'6'9716,"14"-6"-9647,1 0 0,0 0 0,0 0 0,0 1 0,0-1 1,0 0-1,0 1 0,0-1 0,0 1 0,0-1 0,0 1 0,0-1 1,0 1-1,0 0 0,0 0 0,0-1 0,0 1 0,1 0 0,-1 0 1,0 0-1,1 0 0,-1 0 0,1 0 0,-1 0 0,1 0 0,-1 0 0,1 0 1,0 0-1,-1 0 0,1 0 0,0 1 0,0-1 0,0 0-69,0 3 73,0-1-1,0 1 0,0-1 0,1 1 1,0-1-1,-1 0 0,1 1 0,1-1 1,-1 0-1,0 0 0,1 1 1,-1-1-1,1 0 0,0-1 0,0 1 1,0 0-1,2 1-72,-2-2 34,0 1 0,-1-1 1,1 0-1,1 0 0,-1 0 1,0-1-1,0 1 0,1 0 0,-1-1 1,1 0-1,-1 1 0,1-1 1,-1 0-1,1 0 0,0-1 0,0 1 1,-1 0-1,1-1 0,0 0 1,0 0-1,1 0-34,0-1 17,-1 0 1,0 0-1,0 0 0,0-1 1,1 0-1,-1 1 1,-1-1-1,1 0 1,0-1-1,0 1 0,-1 0 1,0-1-1,1 1 1,-1-1-1,0 0-17,30-33 276,-2-2-1,10-17-275,18-31 454,-3-2 0,25-59-454,-25 31 146,113-219-1108,-95 205-728,-5 5 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1073 9090,'0'0'35,"1"0"1,-1 0-1,1 0 0,-1 0 1,1 0-1,-1 0 0,0 1 1,1-1-1,-1 0 0,1 0 1,-1 0-1,1 0 0,-1-1 1,1 1-1,-1 0 0,1 0 1,-1 0-1,1 0 1,-1 0-1,0-1 0,1 1 1,-1 0-1,1 0 0,-1-1 1,0 1-1,1 0 0,-1-1 1,0 1-1,1 0 0,-1-1 1,0 1-1,1 0 0,-1-1 1,0 1-1,0-1 0,0 1 1,1 0-1,-1-1-35,-1-17 584,1 15-492,0 0 214,0 0-1,-1 0 1,2 0 0,-1 0-1,0 0 1,1 0 0,-1 1-1,1-1 1,0 0 0,0 0-1,0 0 1,1 0-306,24-40 721,-26 42-712,21-28 178,-2 2-28,-1 0 0,-1-1-1,6-16-158,-5 3 36,-2-1 0,-2 0 0,-2-1 0,-2 0 0,-1-1 0,1-33-36,-7 40-39,-2 0 1,-2-1-1,-1 1 0,-2 0 0,-1 0 0,-2 0 0,-2 1 0,-3-6 39,7 28-28,1-2-26,-1 1 0,-1-1 0,0 1 0,-1 1 0,-1-1 0,-2-3 54,9 17-9,0 0-1,0 0 0,0 0 1,0-1-1,0 1 0,0 0 0,0 0 1,0 0-1,-1 1 0,1-1 1,0 0-1,-1 0 0,1 1 1,0-1-1,-1 0 10,1 1-4,0 0 1,0 0-1,0 0 1,0 1-1,1-1 1,-1 0-1,0 0 1,0 1-1,0-1 0,1 0 1,-1 1-1,0-1 1,1 1-1,-1-1 1,0 1-1,1-1 1,-1 1-1,0-1 1,1 1-1,-1 0 1,1-1-1,-1 1 1,1 0-1,-1-1 0,1 1 1,0 0-1,-1 0 1,1-1-1,0 2 4,-5 11-4,0 1 0,1-1 0,1 1 0,0 0 0,1 1 0,1-1 0,0 6 4,-4 83 66,5-1-1,12 94-65,38 200 40,71 259 337,-99-550-236,-5 1-1,-5 0 1,-4 1-1,-5 7-140,-2-82 68,0-21 32,0-10-4,-1-4 41,1-18-48,-1-1 0,-1 0 0,-1 0 0,-1 0 0,-1 1 0,-5-19-89,-11-27 20,-15-30-20,6 25-28,-3 2 1,-3 1-1,-29-41 28,47 84-17,-1 0 0,-2 1 1,-14-15 16,26 31-12,-1 1 0,0 0 1,0 0-1,-1 1 0,0 0 1,0 1-1,-1 0 0,0 0 1,0 1-1,0 1 0,-1-1 12,11 5 0,-31-6-52,31 6 51,0-1 1,0 1 0,0 0 0,0 0 0,0 0 0,0 0 0,0 0-1,0 0 1,0 0 0,0 1 0,0-1 0,0 0 0,0 0-1,0 1 1,0-1 0,0 1 0,0-1 0,0 1 0,0-1 0,1 1-1,-1-1 1,0 1 0,0 0 0,1 0 0,-1-1 0,0 1 0,1 0-1,-1 0 1,1 0 0,-1-1 0,1 1 0,0 0 6,0 0-1,0 0 1,0 0-1,0 0 1,1 0-1,-1 0 1,0-1 0,1 1-1,-1 0 1,0 0-1,1 0 1,-1 0-1,1-1 1,-1 1 0,1 0-1,0-1 1,-1 1-1,1 0 1,0-1-1,-1 1 1,1-1-1,0 1 1,0-1 0,-1 1-1,1-1 1,0 0-1,0 1 1,0-1-1,0 0 1,0 1-6,29 9 153,-10-7-99,-1 0-1,0-1 1,1 0-1,-1-2 1,1 0-1,0-2 0,-1 0 1,0-1-1,1-1 1,8-3-54,15-6 50,0-2-1,-1-2 1,37-21-50,-57 26 23,-1 0 1,0-1-1,-1-1 0,-1-1 0,0-1 0,-1-1 0,6-7-23,-15 14 15,-1 0-1,0-1 0,0 0 0,-1 0 1,-1 0-1,0-1 0,0 0 0,-1 0 1,-1-1-1,0 0 0,0 0 0,-2 1 0,1-2 1,-2 0-15,0 7 2,-1 0 1,-1 0-1,1 1 0,-1-1 1,0 0-1,-1 1 1,1-1-1,-3-3-2,4 7-5,-1 1-1,0 0 0,0 0 1,0-1-1,0 1 0,-1 0 1,1 0-1,0 0 0,-1 0 1,0 1-1,1-1 0,-1 0 1,0 1-1,0-1 0,0 1 1,0-1-1,0 1 1,0 0-1,0 0 0,0 0 1,-1 0-1,1 0 0,0 1 1,-1-1 5,2 1-7,0 0 1,-1 0-1,1 0 1,0 0-1,-1 0 1,1 0 0,0 1-1,-1-1 1,1 1-1,0-1 1,-1 0 0,1 1-1,0 0 1,0-1-1,0 1 1,0 0-1,-1 0 1,1 0 0,0-1-1,0 1 1,1 0-1,-1 0 1,0 1-1,0-1 1,0 0 0,1 0-1,-1 0 1,0 1 6,-1 3-16,0 0 1,0 1-1,0-1 1,1 0-1,0 1 1,0-1 0,0 1 15,-2 18-17,2-1 0,0 1 0,2 0 0,0-1 0,2 1 0,0-1 0,2 1 0,1-1 0,1 1 17,-4-14 4,1-1-1,0 1 0,1-1 1,0 0-1,0 0 0,1-1 1,0 0-1,0 0 1,1 0-1,2 1-3,-3-4 7,-1 0-1,1-1 1,0 0-1,0-1 1,1 1-1,-1-1 1,1 0 0,-1-1-1,1 1 1,0-1-1,0-1 1,0 1-1,0-1 1,0-1 0,5 1-7,-4-1 12,0 0 0,0-1 0,0 0 0,0 0 0,0 0 0,0-1 1,0-1-1,0 1 0,-1-1 0,1 0 0,-1-1 0,0 0 1,3-2-13,0-1 14,0-1 0,-1 0 0,0 0 0,-1-1 1,1 0-1,-2-1 0,1 0 0,2-5-14,7-16 23,-1-1 0,-1-1 0,-2 0 0,-2-1 0,6-24-23,-11 30 6,-4 19-14,0 0 1,0-1-1,1 1 1,0 1-1,1-1 1,0 0-1,0 1 1,2-2 7,-6 10-3,0-1 0,1 1 1,-1-1-1,0 1 1,1-1-1,-1 1 1,1 0-1,-1-1 0,1 1 1,-1-1-1,1 1 1,0 0-1,-1 0 0,1-1 1,-1 1-1,1 0 1,-1 0-1,1 0 0,0 0 1,-1 0-1,1 0 1,0 0-1,-1 0 1,1 0-1,-1 0 0,1 0 1,0 0-1,-1 0 1,1 0-1,-1 1 0,1-1 1,0 0-1,-1 0 1,1 1-1,-1-1 0,1 0 1,-1 1-1,1-1 1,-1 0-1,1 1 1,-1-1-1,0 1 0,1-1 1,-1 1-1,1-1 1,-1 1 2,18 26-68,-18-27 68,26 54-6,-3 0 0,-2 2 0,-3 1 0,1 13 6,-10-29 40,-6-24-7,0 0 0,1 0-1,1-1 1,2 4-33,-5-17 5,-1 0 0,0 1 0,1-1 0,0 0 0,0 0 0,0 0 0,0-1 0,0 1 0,1 0 0,-1-1 1,1 1-1,-1-1 0,1 0 0,0 0 0,0 0 0,0 0 0,0-1 0,0 1 0,1-1 0,-1 0 0,4 1-5,2 0 11,1-2 0,0 1 0,-1-1-1,1-1 1,0 0 0,-1 0 0,1-1-1,-1 0 1,1 0 0,-1-1 0,0 0-1,0-1 1,0 0 0,-1-1 0,1 0-1,-1 0 1,0-1 0,-1 1-1,1-2 1,0-1-11,4-3 16,0 0 0,-1-1 0,-1 0 0,0-1 0,-1 0 0,0-1 0,-1 0 0,-1 0 0,0-1 0,-1 0 0,3-10-16,-6 11-7,0 0 1,-1 0-1,0 0 0,-1-1 1,-1 1-1,0 0 0,-1 0 1,-1-1-1,0 1 0,-1 0 1,0 0-1,-1 0 0,-1 1 1,-1-4 6,58 159-224,-33-86 243,2-1 0,26 48-19,-29-77 47,-18-26-46,0 0-1,0 0 1,0 0-1,0 0 1,0 0-1,0 1 1,1-1-1,-1 0 1,0 0-1,0 0 0,0 0 1,0 0-1,1 0 1,-1 0-1,0 0 1,0 0-1,0 0 1,0 0-1,1 0 1,-1 0-1,0 0 1,0 0-1,0 0 0,0 0 1,1 0-1,-1 0 1,0 0-1,0 0 1,0 0-1,0 0 1,1 0-1,-1 0 1,0 0-1,0 0 1,0-1-1,0 1 0,0 0 1,1 0-1,-1 0 1,0 0-1,0 0 0,2-15-32,-4-57-201,0 46 154,1 0-1,1 0 1,1 0 0,2 0 0,1 1-1,1-5 81,-4 26-14,0 0 1,1 0-1,-1 1 1,1-1-1,0 0 1,0 1-1,0-1 1,0 1-1,0 0 1,2-1 12,-3 3-6,0 0 0,0 0 0,0 0 1,0 0-1,1 0 0,-1 1 0,0-1 0,0 1 0,0-1 0,1 1 1,-1-1-1,0 1 0,1-1 0,-1 1 0,0 0 0,1 0 1,-1 0-1,1 0 0,-1 0 0,0 0 0,1 0 0,-1 0 0,0 1 1,1-1-1,-1 1 0,0-1 0,1 1 0,-1-1 0,0 1 0,1 0 6,4 3-14,0 0 0,-1 0-1,1 0 1,-1 1-1,0 0 1,0 1 0,0-1-1,-1 1 1,0-1-1,0 1 1,0 1 0,-1-1 14,11 22-11,-1 0 1,1 8 10,2 3 48,-10-24 4,-4-10-17,-1-1 0,1 1 0,0 0 1,0-1-1,1 1 0,-1-1 0,1 0 0,0 0 1,0 0-1,0 0 0,1 0 0,0-1 0,2 3-34,-5-6 16,1 0 0,-1 1 0,0-1 1,0 0-1,1 1 0,-1-1 1,0 0-1,1 0 0,-1 0 1,0 0-1,0 0 0,1-1 1,-1 1-1,0 0 0,1 0 1,-1-1-1,0 1 0,0-1 1,0 1-1,1-1 0,-1 0 1,0 1-1,0-1 0,0 0 1,0 0-1,0 0 0,0 0 1,0 0-1,0 0-17,3-4 33,1-1 0,-1 1 0,0-1-1,-1 1 1,2-4-33,8-19 27,-2 0 0,-1-1 0,-1-1 0,2-17-27,-7 35-14,0 25-102,0 14 73,-4-18 36,3 22 14,1 1 0,1-1 0,1-1 0,2 1 0,7 17-7,-11-39 20,-1-1 1,2-1-1,-1 1 1,1 0-1,0-1 0,0 0 1,1 0-1,0-1 1,0 0-1,2 2-20,-2-4 27,0 0 0,-1 0 0,1-1 0,1 0 0,-1 0 0,0 0 0,1-1 0,-1 0 0,1 0 0,0-1 0,-1 0 0,1 0-1,0 0 1,4-1-27,1-1 27,0 0 0,1 0 0,-1-1 1,0-1-1,0 0 0,0 0 0,0-1 0,-1-1 0,1 0 0,-1-1 0,0 0 0,-1 0 0,6-6-27,-5 5 1,-1-2 0,0 1 0,0-2 0,-1 1 1,0-1-1,-1-1 0,0 1 0,-1-1 0,0-1 0,0 1 1,-2-1-1,3-7-1,-5 12-20,-1 0 1,-1 0-1,1 0 1,-1-1-1,0 1 1,-1 0-1,0-1 1,0 1-1,-1 0 0,0-1 1,0 1-1,0 0 1,-1 0-1,0 0 1,-1 0-1,0 0 1,0 0-1,0 0 1,-1 1-1,1 0 0,-2 0 1,1 0-1,-1 0 1,0 1-1,0-1 1,0 1-1,-1 0 1,0 1-1,-2-2 20,6 4-17,0 1 1,0 0-1,-1 0 0,1 0 1,0 0-1,-1 0 0,1 0 1,0 1-1,-1-1 0,1 1 1,-1 0-1,1-1 0,0 1 1,-1 0-1,-1 1 17,2-1-10,0 1 1,1-1-1,-1 1 0,0 0 0,1 0 0,-1 0 1,1 0-1,-1 0 0,1 0 0,0 0 0,0 0 1,-1 0-1,1 1 0,0-1 0,0 0 0,0 1 1,0-1-1,0 1 0,0-1 0,1 1 0,-1 0 1,0 0 9,-2 9-16,0-1 1,0 1 0,1 0 0,1 0 0,0-1 0,0 1 0,1 0-1,0 0 1,1 0 15,2 16-26,1 0 0,1-1 0,1 2 26,-2-14-15,1 1 0,1-1-1,0 0 1,0 0 0,2-1 0,0 1 0,0-2 0,1 1-1,1-1 1,7 7 15,-12-14-33,0 0 0,1-1 0,-1 1-1,1-1 1,0 0 0,1-1 0,-1 1 0,0-1-1,1-1 1,6 3 33,-8-4-39,0 0-1,0 0 1,0-1 0,0 0-1,0 0 1,0 0 0,-1 0-1,1-1 1,0 0 0,0 0-1,0 0 1,-1 0-1,1-1 1,-1 0 0,1 0-1,3-2 40,-4 1-312,1 1 1,-1-1-1,0-1 0,0 1 0,-1 0 0,1-1 0,0 0 312,21-34-2072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2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10290,'74'-26'2353,"13"9"-585,6 0-216,-10-2-1768,2-6-1632,-13-4 448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37 332 832,'-4'3'1631,"1"0"0,1 0 0,-1 0 0,0 0 0,1 1 0,-2 2-1631,2-3 274,0 0-1,0 0 1,0 0 0,1 0 0,0 0 0,0 1 0,0-1-1,0 0 1,0 1 0,0-1 0,1 1 0,0-1 0,0 3-274,0-5 21,0 0 1,0-1 0,1 1-1,-1 0 1,1-1-1,-1 1 1,0 0 0,1-1-1,0 1 1,-1-1 0,1 1-1,-1-1 1,1 1-1,0-1 1,-1 1 0,1-1-1,0 0 1,-1 1 0,1-1-1,0 0 1,-1 1-1,1-1 1,0 0 0,0 0-1,0 0 1,-1 0 0,1 0-1,0 0 1,0 0-1,-1 0 1,1 0 0,0 0-1,0 0 1,0 0-22,5-1 53,0 0 0,0-1 0,0 1 0,0-1 0,4-2-53,-4 2 30,1 0-1,-1-1 1,1 0 0,-1 1-1,0-2 1,0 1 0,0-1-1,0 0 1,-1 0 0,0-1-1,0 1 1,0-1 0,0 0-1,-1-1 1,1 1 0,-1-2-30,5-8 54,-2 0 1,0 0-1,-1-1 1,0 0-1,-1 0 1,-1 0-1,-1-1 0,1-6-54,-3 12 9,0 0 0,-1 0 0,0 0-1,-1 0 1,0 0 0,0 0 0,-1 0-1,-1 1 1,0-1 0,0 1 0,-1 0-1,-1 0 1,-2-4-9,6 11-1,0 1 0,0 0 0,-1-1 0,1 1 0,-1 0-1,1 0 1,-1 0 0,0 0 0,0 0 0,0 1 0,0-1 0,0 0 0,0 1-1,-1 0 1,1-1 0,0 1 0,-1 0 0,1 0 0,-3 0 1,3 1-4,-1 0 0,1 0 0,0 0 0,-1 0 0,1 1 0,0-1-1,-1 1 1,1-1 0,0 1 0,-1 0 0,1 0 0,0 0 0,0 0 0,0 0 0,0 0 0,0 1 0,-1 0 4,-4 5-9,0 0 0,0 0 0,1 0 0,0 1-1,0 0 1,1 0 0,0 1 0,0-1 0,-1 4 9,1 2-1,0 0 0,0 1 0,2-1 0,-1 1 0,2-1 0,0 1 0,1 0 0,0 0 0,1 0 0,1 0 0,0 0 0,2 1 1,-2-6 5,1-1-1,0 1 0,1-1 0,0 0 0,1 0 0,0 0 0,0 0 0,1 0 1,0-1-1,1 0 0,-1 0 0,2-1 0,-1 1 0,1-1 0,0-1 1,0 1-1,1-1 0,6 4-4,-8-7-124,-1 0 1,1-1 0,0 1-1,-1-1 1,1 0 0,0-1-1,1 0 1,-1 0 0,0 0-1,0 0 1,0-1 0,1 0 0,-1-1-1,0 1 1,0-1 0,0 0-1,1-1 1,-1 1 0,-1-1-1,1-1 1,1 0 123,21-12-1548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6017,'1'-1'140,"-1"1"-1,1-1 1,0 0-1,0 1 1,0-1-1,0 1 1,1-1-1,-1 1 1,0 0-1,0-1 1,0 1-1,0 0 1,0 0 0,0 0-1,1 0 1,-1 0-1,0 0 1,0 0-1,0 0 1,0 0-1,0 0 1,1 1-1,-1-1 1,0 0-1,0 1 1,0-1-1,0 1 1,0-1-1,0 1 1,0 0-1,0-1 1,0 1-1,0 0 1,-1 0-1,1-1 1,0 1-1,0 0 1,0 1-140,4 5 112,1 0 0,-1 1 0,-1 0 0,4 7-112,-4-8 246,12 29 3,-1 1 0,-2 1-1,-1 1 1,5 35-249,4 9 155,-21-82-155,35 125 324,17 126-324,-51-248-46,0 5-288,1 0 0,-1 0-1,-1 0 1,0 1 0,0-1 0,-2 6 334,-5 6-2522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6273,'10'-5'3945,"11"1"-2200,7 6-921,13 0-16,4 1-272,0 1-64,-4-2-104,1-4-72,-16 0-744,-5-1-1208,3-3 464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1142 7194,'16'-3'982,"1"-1"1,-1-1 0,1 0 0,-1-1 0,7-5-983,-9 4 155,0-2 0,0 1 0,-1-2-1,0 0 1,-1 0 0,0-1 0,-1-1-1,0 0 1,-1 0 0,0-1 0,-1-1 0,-1 1-1,0-1 1,3-8-155,10-25 473,-3 0 1,-1-2-1,4-25-473,25-149 829,-43 199-757,-4 20-51,-2 13-26,-2 15 20,1 1 0,1-1 0,1 0 0,1 1 1,1-1-1,1 1 0,2-1 0,0 1 1,2-1-1,0 0 0,2-1 0,8 22-15,-12-38 15,-1-1 0,1 0-1,1 0 1,-1 0 0,1 0-1,0 0 1,0-1 0,1 0-1,3 4-14,-6-7 10,0-1 0,0 1 0,0-1 0,0 0 0,1 0 0,-1 0 0,0 0 0,1 0 0,-1 0 0,1 0 0,-1-1 0,1 1 0,-1-1 0,1 0 0,-1 0 0,1 0 0,-1 0 0,1 0 0,-1 0 0,1-1 0,-1 1 0,1-1 0,-1 0 0,1 0 0,-1 0 0,0 0 0,2-1-10,3-2 16,0-1 1,0 0 0,0 0 0,-1-1-1,0 1 1,0-1 0,0-1 0,-1 1-1,0-1 1,0 0 0,-1 0-1,0-1 1,0 1 0,2-8-17,7-17 35,-2 0 1,7-33-36,-16 57 5,9-45 13,-8 35-19,1 0 0,1 0 0,0 1 0,4-8 1,-9 24-3,1 0 1,-1 0 0,0 0-1,1 0 1,-1 0 0,1 0-1,-1 1 1,1-1 0,0 0-1,-1 0 1,1 0 0,0 0-1,0 1 1,0-1 0,-1 0-1,1 1 1,0-1 0,0 1-1,0-1 1,0 1 0,0-1-1,0 1 3,0 0-2,0 0-1,0 0 1,-1 0-1,1 1 0,0-1 1,0 0-1,0 0 1,-1 1-1,1-1 0,0 1 1,0-1-1,-1 1 0,1-1 1,-1 1-1,1-1 1,0 1-1,-1-1 0,1 1 1,-1 0-1,1-1 0,0 2 3,3 5-17,1 1-1,-1 0 0,-1 0 0,3 8 18,-5-12-1,43 110 8,49 93-7,-84-192 8,-6-10-3,0 0-1,-1 0 1,1 0 0,-1 0-1,0 1 1,0-1 0,-1 1 0,0-1-1,1 4-4,-2-8-3,0 0 0,0 0 0,0-1 0,-1 1 1,1 0-1,0 0 0,0 0 0,-1 0 0,1 0 0,0 0 0,-1-1 0,1 1 0,-1 0 0,1 0 0,-1-1 0,0 1 0,1 0 0,-1-1 0,1 1 0,-1 0 0,0-1 0,0 1 0,1-1 0,-1 1 0,0-1 0,0 0 0,0 1 0,0-1 0,0 0 0,1 1 0,-1-1 0,0 0 0,0 0 0,0 0 0,0 0 0,0 0 0,-1 0 3,-38-2-185,39 2 180,-23-4-121,1 0 1,-11-5 125,25 7-18,1-1 1,-1 0-1,1-1 1,0 1 0,1-2-1,-1 1 1,1-1 0,-3-2 17,10 7-3,-1 0 1,1 0 0,0 0-1,-1-1 1,1 1 0,0 0-1,0 0 1,-1 0 0,1-1 0,0 1-1,0 0 1,-1 0 0,1-1-1,0 1 1,0 0 0,-1 0-1,1-1 1,0 1 0,0 0 0,0-1-1,0 1 1,0 0 0,0-1-1,-1 1 1,1 0 0,0-1-1,0 1 1,0 0 0,0-1 0,0 1-1,0 0 1,0-1 0,1 1-1,-1 0 1,0-1 0,0 1-1,0 0 1,0-1 0,0 1 0,0 0-1,1-1 1,-1 1 0,0 0-1,0 0 1,0-1 0,1 1-1,-1 0 1,0 0 0,0-1 0,1 1-1,-1 0 1,0 0 0,0 0-1,1-1 1,-1 1 0,0 0-1,1 0 1,-1 0 0,0 0 0,1 0-1,-1 0 1,0 0 0,1 0 2,23-3-87,30 7-1,-14-1 59,0-1 1,3-2 28,-28-1 1,-1-1 1,1 0 0,-1 0-1,0-2 1,0 0-1,0 0 1,10-6-2,-1-1 13,-1-1 0,0-1 1,-1-2-1,-1 0 0,15-14-13,-20 16 20,-1-1 1,-1 0-1,0-1 0,-1 0 1,-1-1-1,0-1 0,7-15-20,-16 29 6,-1 0-1,0-1 1,0 0-1,0 1 1,0-1-1,-1 0 1,1 0 0,-1 1-1,0-1 1,0 0-1,0 0 1,0 1-1,-1-1 1,0 0-1,0 1 1,0-1-1,0 0 1,0 1-1,-1-1 1,1 1 0,-1 0-1,0-1 1,0 1-1,0 0 1,-1 0-1,1 0 1,-1 1-1,0-1 1,1 0-1,-1 1 1,0 0-1,-1 0 1,1 0 0,0 0-1,0 0 1,-1 1-1,1-1 1,-1 1-1,-1 0-5,3 0-3,0 0 0,0 1-1,-1-1 1,1 1 0,0 0 0,-1 0-1,1 0 1,0 0 0,-1 0 0,1 0-1,0 0 1,0 1 0,-1-1 0,1 1-1,0 0 1,0 0 0,0-1 0,0 2-1,-2 0 4,1 0-6,0 0 1,0 1-1,0 0 0,0-1 0,1 1 1,-1 0-1,1 1 0,0-1 0,0 0 1,0 1-1,0 0 6,-4 10-13,1 1-1,0-1 1,1 1 0,1 0-1,-1 7 14,1-2-5,1 1-1,0-1 0,2 12 6,0-22 1,1 0 0,0-1 0,1 1 0,0 0 0,0-1 0,1 1 0,1-1 0,0 2-1,-3-9 2,0 0 1,0 0-1,0 0 0,0 0 1,0 0-1,0 0 1,1 0-1,-1 0 0,1-1 1,-1 1-1,1-1 1,0 1-1,0-1 0,-1 0 1,1 1-1,0-1 1,0 0-1,0 0 0,0 0 1,1-1-1,-1 1 1,0 0-1,0-1 0,0 1 1,1-1-1,-1 0 1,0 0-1,0 0 0,1 0 1,-1 0-1,0 0 1,0-1-1,1 1 0,-1-1 1,0 0-1,0 1 1,0-1-1,0 0 0,1-1-2,3-1 9,0 0-1,0-1 0,0 0 0,0 0 0,0-1 0,-1 0 0,0 0 0,0 0 0,0-1 0,-1 1 1,4-7-9,-2 1 6,-1 0-1,0-1 1,-1 1 0,0-1 0,-1 0 0,0 0 0,-1 0 0,-1-1 0,1 1 0,-2-1 0,0 1 0,-1-3-6,1 6-2,-1-1-1,0 0 1,0 1 0,-1-1-1,-1 1 1,0 0 0,0 0 0,-1 0-1,0 0 1,0 0 0,-1 1 0,0-1-1,0 1 1,-1 1 0,-6-7 2,11 13-4,0 0 0,0 0-1,0 0 1,0 0 0,0 0 0,0 1 0,-1-1 0,1 0 0,0 1-1,-1-1 1,1 1 0,0-1 0,-1 1 0,1-1 0,-1 1-1,1 0 1,0 0 0,-1 0 4,2 0-2,-1 0 0,1 0 0,0 0 0,0 0 1,-1 0-1,1 0 0,0 1 0,0-1 0,-1 0 0,1 0 0,0 0 0,0 0 0,0 1 0,-1-1 0,1 0 1,0 0-1,0 0 0,0 1 0,0-1 0,-1 0 0,1 0 0,0 1 0,0-1 0,0 0 0,0 0 0,0 1 0,0-1 1,0 0-1,0 0 0,0 1 0,0-1 0,0 0 2,5 17-44,-2-12 41,0 0 0,0 0 0,0-1 0,1 1 0,0-1 0,0 0 0,0 0 0,0 0 0,0 0 0,1-1 0,0 0 0,-1 0 0,1 0 0,0-1 0,1 1 0,-1-1 0,0 0 0,1-1 0,1 1 3,1-1 5,1 0-1,-1 0 0,0-1 0,0 0 1,1-1-1,-1 1 0,0-2 0,0 1 1,0-1-1,0 0 0,0-1 0,-1 0 1,1 0-5,9-5 10,-1 1 1,-1-2 0,0 0 0,0-1 0,0 0 0,-2-1 0,1-1 0,11-12-11,-18 16 7,0-1 0,-1 0 0,0 0-1,0 0 1,-1-1 0,0 0 0,-1 0 0,0 0 0,-1-1 0,0 1 0,0-1 0,-1 1-1,0-1 1,-1 0 0,-1-2-7,1-16 0,-3-1 0,0 1 0,-2 0 0,-1 0 0,-1 0 0,-1 1 0,-8-18 0,14 43-5,0 0 0,0 1 1,0-1-1,-1 1 0,1-1 0,-1 1 0,1 0 0,-1-1 0,0 1 0,0 0 1,0 0-1,0 0 0,-2-1 5,4 3-3,-1 0 0,1-1 0,-1 1 0,0 0 0,1 0 0,-1-1 0,1 1 0,-1 0 0,0 0 0,1 0 1,-1 0-1,0 0 0,1 0 0,-1 0 0,0 0 0,1 0 0,-1 0 0,0 0 0,1 1 0,-1-1 0,0 0 3,0 1-3,0 0-1,-1 0 0,1 0 0,0 0 1,0 0-1,0 0 0,0 0 0,0 0 1,0 0-1,0 1 0,0-1 1,0 0-1,1 1 4,-8 13-12,2 0 0,0 1 0,0 0 0,2 0 0,0 0 0,1 1 0,0-1 0,2 1-1,0 0 1,0 6 12,3 34-11,3 0-1,5 24 12,27 136 14,-24-162 14,2-1 1,20 50-29,-28-88 9,0 0 1,1-1 0,0 1 0,3 0-10,-9-12 3,1 0 1,0 0-1,1 0 0,-1 0 0,1-1 0,0 1 1,-1-1-1,1 0 0,1 0 0,-1 0 0,0-1 0,1 0 1,0 1-1,-1-2 0,1 1 0,2 0-3,-1-1 7,0 0 0,0 0 0,0-1 0,0 1-1,0-1 1,0-1 0,0 1 0,0-1 0,0-1 0,0 1 0,-1-1-1,1 1 1,0-2 0,4-1-7,-2-1 6,0 0 0,-1 0 0,1 0 0,-1-1 1,0-1-1,-1 1 0,1-1 0,-1 0 0,1-2-6,8-14-7,0 0-1,-2-2 1,0 0 0,-2 0-1,0-1 1,-2-2 7,-1 8-37,-1-1 1,-1 0-1,-2 0 1,0 0-1,0-1 0,-2 0 1,-1-20 36,-1 40-9,0-1 0,-1 0-1,1 1 1,-1-1 0,1 1 0,-1-1 0,0 1 0,0-1-1,0 1 1,0 0 0,0-1 0,-1 1 9,1 1-4,0 0 0,1 0-1,-1 1 1,0-1 0,0 0 0,1 1-1,-1-1 1,0 1 0,0-1 0,0 1-1,0 0 1,0-1 0,0 1 0,0 0 0,0-1-1,0 1 1,0 0 0,0 0 0,0 0-1,0 0 1,0 0 0,0 0 0,0 0-1,0 0 1,0 1 0,0-1 0,0 0-1,0 1 1,0-1 0,0 0 0,1 1-1,-2 0 5,-4 2-12,1 1-1,-1 0 1,1 0-1,0 0 0,0 1 1,1-1-1,-1 1 0,1 0 1,0 0-1,0 1 0,1-1 1,-3 5 12,-4 9-16,1 1 0,1 0 1,-1 6 15,6-18 0,1 1 1,0-1-1,0 0 1,1 1-1,0 0 0,0-1 1,1 1-1,0 0 1,1-1-1,0 1 1,1 4-1,0-7 12,0 1 0,0-1 1,0 0-1,1 0 1,0 0-1,0 0 0,0 0 1,1-1-1,0 0 1,0 1-1,0-1 0,1-1 1,-1 1-1,1-1 0,3 3-12,2 0 1,1-1-1,-1 1 1,1-2-1,0 1 1,0-1-1,1-1 0,-1 0 1,1-1-1,0 0 1,0-1-1,0 0 0,0-1 1,1 0-1,-1-1 1,7-1-1,-6 0-366,1-1 1,-1-1-1,1 0 1,-1 0-1,0-2 1,0 1-1,-1-2 1,12-6 365,14-11-1628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9162,'12'4'2865,"0"-4"-1329,-1-7-480,4 2-336,-1 0-408,5-4-152,4-1-120,-3-8 0,-1-6-8,7-9-72,-5-1-64,5-10-160,-4-1-152,1 2-656,-8 3-520,-2 8-265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3:4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8282,'-7'5'3264,"7"-5"-1903,2 2-329,-2-2-456,0 2-128,0 1-392,0 2-664,0 15-960,-2 16 247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54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1384,'107'-71'480,"-37"47"65,-7 12-353,-14 21-128,-2 4-32,-11 3-16,-7 7-16,-8 1-112,-7-2-433,-2-5 113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52 968,'22'-5'9349,"-11"1"-7231,11-14-1356,10-7-1579,-31 25-145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3 796 3281,'2'-3'7748,"-6"5"-6066,3 2-2330,10-2 1408,-7-2-662,0 0-16,0 0 1,1-1-1,-1 1 0,0 0 1,0 1-1,0-1 0,1 0 1,-1 1-1,0-1 0,0 1 1,0 0-1,0-1 0,0 1 1,0 0-1,0 0 0,0 1 1,0-1-1,0 0 0,0 1 0,-1-1 1,2 2-83,9 8 86,9 10 116,-7-1-186,1-1-1,1 0 1,4 2-16,16 17 20,-35-37-18,-1 0 0,1 0 0,0 0 0,-1-1 0,1 1 0,0 0 1,0-1-1,0 1 0,0 0 0,-1-1 0,1 1 0,0-1 0,0 1 0,0-1 1,0 0-1,0 1 0,0-1 0,1 0 0,-1 0 0,0 0 0,0 0 1,0 0-1,0 0 0,0 0 0,0 0-2,1 0 4,-1-1 1,0 0-1,0 0 0,1 0 1,-1 1-1,0-1 0,0 0 1,0 0-1,0 0 0,0-1 1,0 1-1,0 0 0,-1 0 0,1 0 1,0-1-1,0 0-4,3-8 37,0 0-1,0-1 1,-2 0-1,3-7-36,-4 12 17,7-32 70,3 0 0,1 0 0,1 1 1,3 0-1,0 2 0,3 0 0,0 1 0,20-24-87,48-52-101,88-85 101,-15 18-2587,-112 116 1059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3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25 153 4545,'-1'0'373,"0"0"0,0 1 1,1-1-1,-1 0 0,0 0 0,0 1 1,0-1-1,0 0 0,0 0 0,0 0 0,0 0 1,0 0-1,0 0 0,0 0 0,0-1 0,1 1 1,-1 0-1,0 0 0,0-1 0,-1 0-373,2 1 84,-1 0-1,1-1 1,0 1-1,-1-1 1,1 0-1,0 1 1,-1-1-1,1 1 1,0-1-1,0 1 1,-1-1 0,1 0-1,0 1 1,0-1-1,0 0 1,0 1-1,0-1 1,0 1-1,0-1 1,0 0-1,0 1 1,0-1-84,1-2 43,-1 1 0,1-1 1,0 1-1,-1 0 0,1-1 1,0 1-1,1 0 0,-1 0 1,0 0-1,1 0 0,-1 0 0,1 0 1,-1 0-1,1 0 0,0 0-43,12-8 58,1 0 0,0 0-1,0 2 1,5-2-58,-7 4 23,7-3-13,0 1-1,0 0 1,1 2 0,0 1-1,0 0 1,0 2 0,20-2-10,-37 5 0,-1-1 0,1 1 0,0 0 0,-1 0 1,1 1-1,-1-1 0,1 0 0,0 1 0,-1 0 0,0 0 1,1 0-1,-1 1 0,0-1 0,1 1 0,-1-1 0,0 1 1,0 0-1,2 3 0,-1-2 2,-1 1 0,0-1 0,0 1 1,-1 0-1,1 0 0,-1 1 0,0-1 1,0 0-1,0 1 0,0 0 0,-1-1 1,1 4-3,1 13 11,-1 0 1,0 0 0,-2-1-1,0 1 1,-4 18-12,-1-7 14,-1 1 1,-2-1-1,-1 0 1,-4 6-15,1 0 8,1 0 1,-2 20-9,9-15 7,1 0 0,2 1 0,3-1 0,1 1-7,1 71 10,-4-76 28,1 0 0,2-1 0,1 1 1,8 29-39,-9-57 8,0-1 0,0 0 1,1 0-1,0 0 0,0 0 1,1-1-1,0 1 0,1-1 1,0-1-1,1 1 0,0-1 1,0 0-1,1 0 0,0-1 1,0 0-1,0-1 0,1 0 1,0 0-1,8 3-8,33 12 31,-46-20-23,0 0 1,0 0-1,0 0 1,0-1 0,0 1-1,0-1 1,-1 0-1,1 0 1,0-1-1,0 1 1,0-1-1,0 1-8,-3 0 4,-1-1 0,1 1 0,-1 0 0,0 0 0,1 0 0,-1 0 0,1 0 0,-1 0-1,0 0 1,1-1 0,-1 1 0,0 0 0,1 0 0,-1-1 0,0 1 0,1 0 0,-1 0 0,0-1-1,0 1 1,1 0 0,-1-1 0,0 1 0,0 0 0,1-1 0,-1 1 0,0-1 0,0 1 0,0 0-1,0-1 1,0 1 0,0-1 0,1 1-4,-10-12 128,3 8-113,0 0 1,0 1-1,0-1 0,0 1 1,-3 0-16,-45-16 1,53 19-2,-1-1 0,0 1 0,0-1 0,1 1 0,-1 0-1,0 0 1,0 0 0,0 0 0,1 0 0,-1 0 0,0 1 0,0-1 0,0 0 0,1 1-1,-1 0 1,0-1 0,1 1 0,-1 0 0,0 0 0,1 0 0,-1 0 0,1 0 0,0 0 0,-1 0-1,1 0 1,0 1 0,-1-1 0,1 1 0,0-1 0,0 0 0,0 2 1,-2 2-6,0 2 0,1-1 0,-1 0 1,1 0-1,0 1 0,0 5 6,1-10-2,-3 20 13,1 0-1,1 0 0,1 0 1,1 0-1,1 1 0,1-1 1,1 0-1,0 0 0,4 8-10,2 1 62,1 1 0,1-2-1,2 1 1,1-2-1,2 0 1,2 3-62,-12-22 15,30 48 115,2 12-130,-29-52 23,-1 1 0,0 0-1,-2 0 1,0 1 0,-1 0 0,-1 5-23,-3-18 11,0 0 0,-1 1 1,1-1-1,-2 0 1,1 1-1,-1-1 0,-1 0 1,1 0-1,-1 0 1,0 0-1,-1 0 1,1 0-1,-1 0 0,-1-1 1,1 1-1,-2 0-11,-1 2 17,-1-1-1,0 0 1,-1-1-1,1 0 1,-1 0-1,0 0 1,-1-1-1,0-1 1,0 1-1,0-1 1,-1-1-17,-8 5-2,0 1 0,0 0 0,-9 8 2,23-15-194,0 0 1,0 0-1,0 1 0,0-1 0,1 1 1,0 0-1,-1 0 0,1 1 1,1-1-1,-1 0 0,1 1 1,0 0-1,0-1 0,0 1 1,0 0-1,0 5 194,2 14-1700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42 241 2345,'-26'7'9903,"13"-9"-8467,13 2-1406,0-1-1,0 1 1,-1 0-1,1-1 1,0 1-1,0 0 0,0-1 1,0 1-1,-1 0 1,1-1-1,0 1 1,0 0-1,0-1 1,0 1-1,0 0 1,0-1-1,0 1 1,0-1-1,0 1 0,0 0 1,0-1-1,0 1 1,0 0-1,0-1 1,0 1-1,1 0 1,-1-1-1,0 1 1,0 0-1,0-1 1,0 1-1,1 0 0,-1-1-29,2-1 48,0 1 0,0-1 0,0 0 0,1 1 0,-1-1 0,0 1 0,1-1 0,-1 1 0,1 0 0,0 0 0,-1 0-1,1 1 1,0-1 0,-1 1 0,1-1 0,0 1 0,0 0 0,0 0-48,15-3 62,336-57 456,104 6-518,-14 27 86,6 24-20,-393 3-56,84-6 54,84-16-64,82-5 85,-241 25-71,366-8 63,-380 13-38,0 2 0,-1 2 0,44 13-39,-50-9 28,0-2 0,1-3 0,-1-1 0,43-2-28,-82-3-35,12-1 163,-18 1-133,1 0-1,-1 0 0,0 0 0,0 0 0,0 0 1,1 0-1,-1 0 0,0-1 0,0 1 0,0 0 1,1 0-1,-1 0 0,0 0 0,0 0 0,0 0 1,0 0-1,0-1 0,1 1 0,-1 0 0,0 0 1,0 0-1,0 0 0,0 0 0,0-1 1,0 1-1,0 0 0,1 0 0,-1 0 0,0-1 1,0 1-1,0 0 0,0 0 0,0 0 0,0-1 1,0 1-1,0 0 0,0 0 0,0 0 0,0-1 1,0 1-1,0 0 0,0 0 0,0 0 0,-1-1 1,1 1-1,0 0 0,0 0 0,0 0 0,0 0 1,0-1-1,0 1 0,0 0 0,-1 0 0,1 0 1,0 0-1,0 0 0,0-1 0,0 1 0,0 0 1,-1 0-1,1 0 0,0 0 0,0 0 6,-9-16-4551,6 9 1926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5049,'1'0'433,"0"0"0,0-1 1,0 1-1,0 0 0,1 0 0,-1 0 0,0 0 0,0 0 1,0 0-1,0 0 0,1 0 0,-1 0 0,0 1 0,0-1 1,0 0-1,0 1 0,1 0-433,29 14 172,-21-9 144,5 2-264,11 5 74,-1 2 0,18 15-126,-5-2 54,20 16-1,3-3 0,1-2 1,51 22-54,-69-42 24,-25-12-10,0 1 0,-1 1 1,-1 1-1,8 5-14,-24-14 3,1 0 0,0 0 0,-1 0-1,1 1 1,-1-1 0,0 1 0,1-1 0,-1 1-1,0-1 1,0 1 0,0-1 0,0 1 0,0 1-3,0-2 2,-1-1 1,0 1 0,0-1 0,0 1-1,0 0 1,0-1 0,0 1 0,0-1-1,0 1 1,-1-1 0,1 1 0,0-1-1,0 1 1,0-1 0,0 1 0,-1-1 0,1 1-1,0-1 1,-1 1 0,1-1 0,0 0-1,-1 1 1,1-1 0,0 1 0,-1-1-1,1 0 1,-1 1 0,1-1 0,-1 0-3,-2 2 13,0-1 0,0 0 0,-1 0 0,1 0 0,0 0 0,0-1 0,-1 1 0,1-1 0,-1 0 0,1 0 0,0 0 0,-1-1 0,0 1-13,-2-1 17,1 0 8,-1-1 0,1 1-1,0 1 1,-1-1 0,1 1 0,-1 0 0,1 0 0,-1 1-1,1 0 1,-1 0 0,1 0 0,0 0 0,0 1-1,0 0 1,-1 0 0,1 0 0,1 1 0,-5 2-25,-57 41 40,42-28-39,0-1-1,-1-1 1,-1-1 0,0-1 0,-23 8-1,19-12-32,-17 6-1661,-18 11 1693,21-6-1175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45 266 6137,'-3'-2'1489,"-15"-10"3534,16 10-4881,0 0 0,1-1 1,-1 1-1,1 0 0,-1-1 0,1 1 1,0-1-1,0 0 0,0 1 0,0-1 1,1 0-1,-1 0 0,1 0 0,-1 0-142,0-5 175,-1 4-113,1 1 0,1-1 0,-1 0-1,0 1 1,1-1 0,0 0 0,0 1 0,0-1 0,0 0 0,1 1 0,0-1 0,-1 1 0,1-1 0,0 1-1,1-1 1,-1 1 0,1-1 0,-1 1 0,1 0 0,0 0 0,0 0 0,1-1-62,19-20 1356,24-20-1356,-36 36 147,0 0-1,0 1 1,1 0 0,-1 1 0,1 0-1,7-3-146,-16 9 13,0-1 1,0 0-1,0 0 0,0 1 0,0 0 1,0-1-1,0 1 0,0 0 0,0 0 1,0 0-1,0 0 0,0 0 0,1 0 0,-1 1 1,0-1-1,0 1 0,0 0 0,0-1 1,-1 1-1,1 0 0,0 0 0,1 1-13,0 1 8,0-1 1,0 1-1,0 0 0,-1 0 0,0 0 1,1 0-1,-1 0 0,0 1 0,-1-1 0,1 1 1,1 3-9,2 8 6,-1 0 0,-1 0 0,0 0 0,-1 1 0,0 9-6,-1 20 13,-2 1-1,-2-1 0,-2 0 0,-2 0 0,-1 0 0,-3-1 0,-2-1 1,-2 0-1,-9 17-12,24-59 0,-9 19-38,-1 0 1,-4 6 37,11-21-13,-1 0 1,1 0-1,-1-1 0,0 1 1,0-1-1,0 0 1,0 0-1,-1-1 1,1 1-1,-1-1 0,-1 0 13,5-2-1,-1 0-1,0-1 0,1 1 1,-1-1-1,0 0 1,1 1-1,-1-1 0,0 0 1,0 0-1,1 0 0,-1 0 1,0 0-1,1-1 1,-1 1-1,0 0 0,0-1 1,1 1-1,-1-1 1,1 0-1,-1 1 0,0-1 1,1 0-1,0 0 0,-1 0 1,1 0-1,-1 0 1,1-1-1,0 1 0,0 0 1,0-1-1,0 1 0,0 0 1,-1-2 1,-2-3 2,0-1 0,0 0 0,0 0 0,1 0 0,0 0 1,0 0-1,1-1-2,0 0 1,1 0 0,-1 1 0,1-1 1,1 0-1,0 0 0,0 1 0,0-3-1,1 8 5,-1-1-1,0 1 1,0-1-1,1 1 1,-1-1-1,1 1 1,0-1-1,0 1 1,0 0-1,0 0 1,0-1-1,0 1 1,0 0-1,1 0 1,-1 0-1,1 0 1,0 1-1,-1-1 1,1 0-1,0 1 1,0-1-1,0 1 1,0-1-1,1 1 1,-1 0-5,0 0 6,1 1 1,-1 0-1,0 0 0,1 0 1,-1 0-1,0 0 0,1 1 1,-1-1-1,0 0 0,0 1 0,0 0 1,1 0-1,-1 0 0,0 0 1,0 0-1,0 0 0,0 0 1,1 1-7,36 29 62,-36-28-54,23 20 36,-9-7 17,0-1 1,1-1-1,6 4-61,-17-14 3,0 0 0,0-1 0,1 1 0,-1-1 0,1-1 0,-1 0 0,1 0 0,0 0 0,0-1 0,0 0 0,4 0-3,1-1-184,0 0-1,0-1 0,0-1 1,3-1 184,-11 2-382,1 0 1,0-1 0,-1 0-1,1 0 1,-1 0 0,0-1 0,1 0-1,-1 0 1,0 0 0,2-3 381,14-18-2207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54 5769,'1'-9'2145,"-1"5"-1366,1 0 1,-1 0-1,0 0 1,0 0-1,0 0 1,0 0-1,-1 1 1,1-1-1,-1 0 1,-1-1-780,2 4 684,0 12 837,2 19-1190,1 32 369,-3 22-700,0 105 524,2-150-520,2 0 1,1 0 0,9 28-5,-13-63-120,0 1 1,1 0-1,-1-1 1,1 0-1,0 1 1,2 1 119,-4-6-66,0 1-1,1-1 1,-1 1 0,0-1-1,1 1 1,-1-1-1,1 0 1,-1 1 0,0-1-1,1 0 1,-1 1 0,1-1-1,-1 0 1,1 1-1,-1-1 1,1 0 0,0 0-1,-1 0 1,1 0 0,-1 1-1,1-1 1,0 0 66,0-1-150,0 1 0,0 0 0,0-1-1,-1 1 1,1-1 0,0 1 0,0-1 0,0 1 0,-1-1 0,1 1 0,0-1 0,0 0 0,-1 1 0,1-1 0,0 0 0,-1 0 0,1 0-1,-1 0 151,15-23-2169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3441,'0'0'158,"0"0"1,0-1-1,1 1 1,-1 0-1,0 0 1,0-1-1,0 1 1,0 0-1,0 0 1,0 0-1,1 0 1,-1-1-1,0 1 1,0 0-1,0 0 1,0 0 0,1 0-1,-1 0 1,0-1-1,0 1 1,0 0-1,1 0 1,-1 0-1,0 0 1,0 0-1,1 0 1,-1 0-1,0 0 1,0 0-1,0 0 1,1 0-1,-1 0 1,0 0-1,0 0 1,1 0-1,-1 0 1,0 0-1,0 0 1,0 0-1,1 0-158,6 11 2561,3 23-1919,-9-28-146,9 37-142,-1 1 0,-3-1 0,-2 1 0,-1 34-354,-4-2-101,-4 0 0,-7 25 101,12-99 9,-1 11-874,2-11-279,3-6-569,4-8-2162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5985,'4'-2'4825,"1"0"-3128,2 0-409,15-1-8,60-16-296,-41 9-23,1-3-273,3 7-104,-7-1-192,1 5-160,-9 2-168,-1 3-8,-10 1-16,-1-1-384,-3-3-272,-4 4-2161,-6-1 657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6585,'-4'-6'3537,"-6"-15"680,10 20-4164,-1 1-1,1-1 1,0 1-1,0 0 1,0-1 0,0 1-1,0-1 1,0 1-1,0 0 1,0-1-1,0 1 1,0-1-1,0 1 1,0 0-1,0-1 1,0 1-1,0-1 1,0 1-1,1 0 1,-1-1 0,0 1-1,0-1 1,0 1-1,1 0 1,-1-1-1,0 1 1,0 0-1,1 0 1,-1-1-1,0 1 1,1 0-1,-1 0 1,0-1-1,1 1 1,-1 0 0,1 0-1,-1 0 1,0 0-1,1-1 1,-1 1-1,0 0 1,1 0-1,-1 0 1,1 0-1,-1 0 1,1 0-1,-1 0 1,0 0-53,25-1 357,-1 0 0,1 2 1,13 2-358,47 3 403,1-7-5,-31-1-129,25 5-269,-75-3 4,0 0 0,0 1 1,0 0-1,0 0 0,-1 0 1,1 1-1,0 0 0,-1 0 1,1 0-1,-1 0 0,4 3-4,-6-4 1,0 1 0,0 0-1,-1 0 1,1 0 0,0 0-1,-1 0 1,1 0 0,-1 1 0,0-1-1,0 0 1,0 1 0,0-1 0,0 1-1,0-1 1,0 1 0,-1 0-1,0-1 1,1 1 0,-1 0 0,0-1-1,0 1 1,-1-1 0,1 2-1,-5 31 4,-2 0 0,-2-1 1,-2 7-5,-11 39 12,9-18-514,0 28 502,9-27-3699,6-53 1643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10570,'25'-15'2193,"8"-1"-209,0 2-720,9 2-311,-4 4-513,3 2-176,-10 5-200,7 4-240,-6 1-272,0 6-1953,-2 0 393,4 6-1913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186 145 6457,'5'-7'897,"0"0"0,0 0 0,0-1 0,-1 1 0,0-1 0,2-7-897,-5 12 97,0 0 1,0 0 0,-1 1-1,1-1 1,-1 0 0,0 0-1,1 0 1,-1 1 0,-1-1-1,1 0 1,0 0 0,-1 0-1,0 1 1,1-1-1,-1 0 1,0 0 0,0 1-1,-1-1 1,1 1 0,0-1-1,-1 1 1,-1-2-98,1 2 38,1 0 0,-1 0 0,0 1 1,0-1-1,0 1 0,0-1 0,0 1 0,0 0 0,-1 0 1,1 0-1,0 0 0,-1 0 0,1 0 0,0 1 0,-1-1 0,1 1 1,-1 0-1,1-1 0,-1 1 0,1 0 0,-1 1 0,1-1 0,-1 0 1,1 1-1,0-1 0,-1 1 0,1 0 0,-1 0 0,-1 1-38,-2 0 42,0 1-1,-1 1 1,1-1-1,0 1 0,1 0 1,-1 1-1,1-1 1,-1 1-1,1 0 0,0 1-41,-5 7 28,1 0-1,1 0 1,0 1-1,1 0 1,1 0-1,0 0 0,1 1 1,-2 6-28,4-11 5,1 0-1,0-1 1,1 1 0,0 0 0,0 0-1,1 0 1,0 0 0,1-1 0,0 1-1,0 0 1,1 0 0,0-1 0,4 10-5,-4-16 4,-1 1 1,1-1 0,-1 0-1,1 0 1,0 0 0,0 0 0,1 0-1,-1-1 1,1 1 0,-1-1-1,1 0 1,0 1 0,0-1-1,0 0 1,0 0 0,0-1-1,0 1 1,3 0-5,-2-1 20,0 0-1,0 0 0,0-1 1,0 1-1,0-1 1,0 0-1,0 0 1,0-1-1,0 1 1,0-1-1,0 0 1,0 0-1,0 0 1,-1-1-1,1 1 1,3-3-20,5-2 64,-1-1 0,0-1 1,-1 1-1,0-2 0,0 0 1,-1 0-1,0 0 0,0-1 1,6-10-65,-11 14 13,0 1 0,0-1 0,-1 0 0,1 0 0,-1 0 0,-1 0 0,1-1 0,-1 1 0,0-1 0,-1 0 0,0 1 0,0-1 0,0 0 0,-1 0 0,0 1 0,0-1 0,-1 0 0,1 0 0,-1 0 0,-1-1-13,-2-1-118,0 0 0,-1 0 0,1 1 1,-2-1-1,1 1 0,-1 1 0,0-1 1,-1 1-1,0 0 0,0 0 0,-1 1 1,1 0-1,-1 0 0,0 1 0,-1 0 1,0 0-1,1 1 0,-2 0 0,1 1 0,-8-3 118,0 5-1008,16 2 944,1-1 1,-1 0-1,1 0 1,0 0 0,-1 0-1,1 1 1,-1-1-1,1 0 1,0 0 0,-1 1-1,1-1 1,0 0-1,-1 1 1,1-1-1,0 0 1,-1 1 0,1-1-1,0 1 1,0-1-1,0 0 1,-1 1 0,1-1-1,0 1 1,0-1-1,0 1 1,0-1-1,0 0 1,0 1 0,0-1-1,0 1 64,3 17-2723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198 279 6457,'15'-7'1729,"32"-17"1704,-44 22-3261,-1 1 0,0-1 0,0 1 0,1-1-1,-1 0 1,-1 0 0,1 0 0,0 0 0,0 0-1,-1 0 1,1 0 0,-1-1 0,0 1 0,1-1 0,-1 1-1,0-2-171,-1 2 57,0 1 0,0-1-1,0 1 1,0 0 0,0-1-1,-1 1 1,1-1 0,0 1-1,-1 0 1,1-1-1,-1 1 1,0 0 0,1-1-1,-1 1 1,0 0 0,0 0-1,1 0 1,-1 0 0,0 0-1,0 0 1,-1 0-1,1 0 1,0 0 0,0 0-1,0 0 1,0 1 0,-1-1-1,0 0-56,-3-2 88,-1 1-1,0-1 0,1 1 1,-1 0-1,0 1 0,-2-1-87,0 1 25,1 0 1,-1 0-1,0 1 0,0 0 1,0 0-1,0 1 0,1 0 0,-1 0 1,0 1-1,1 0 0,-1 1 0,1-1 1,0 1-1,0 1 0,0-1 1,0 1-1,0 1 0,1-1 0,0 1 1,0 0-1,0 0 0,0 2-25,-1 0-1,1 0-1,0 1 0,1-1 1,-1 1-1,2 1 0,-1-1 1,1 1-1,0 0 0,1 0 1,0 0-1,0 0 1,1 1-1,1-1 0,-1 0 1,2 1-1,-1 0 0,1 8 2,1-12 1,-1-1 0,1 0 0,0 1 0,0-1-1,0 0 1,1 0 0,-1 0 0,1 0 0,1 0 0,-1 0 0,1 0-1,0-1 1,0 1 0,0-1 0,0 0 0,1 0 0,0 0-1,-1-1 1,2 1 0,-1-1 0,0 0 0,1 0 0,4 2-1,-2-2 21,0 0 1,0-1 0,0 0 0,0 0 0,1-1 0,-1 0 0,1 0-1,-1-1 1,1 0 0,-1 0 0,1 0 0,-1-1 0,0-1-1,1 1 1,-1-1 0,0 0 0,1-1-22,8-3 83,0-1 0,-1-1 0,1-1 0,-1 0 0,-1-1 0,0 0 0,0-1 0,-1-1 0,-1 0 0,11-13-83,-17 17 42,0 0 1,0 0-1,-1 0 1,0-1-1,-1 0 1,0 0-1,0 0 1,-1-1-1,1-4-42,-2 8 17,-1-1 1,0 0-1,-1 1 0,0-1 0,0 0 0,0 1 0,-1-1 0,0 0 1,0 1-1,0-1 0,-1 1 0,0 0 0,-1-1 0,-1-3-17,-2-1 1,-1 0 0,0 0 0,0 1-1,-1 0 1,-1 0 0,0 1 0,0 0-1,-4-3 0,-4-1-173,0 0-1,-1 1 0,-1 0 0,-14-5 174,27 13-264,-1 1 0,0 1 0,0-1 1,0 1-1,0 0 0,0 1 0,0-1 0,0 2 1,-1-1-1,1 1 0,-1 0 0,1 0 0,0 1 0,0 0 1,-1 0-1,1 1 0,0 0 0,0 0 0,0 1 1,0 0-1,1 0 0,-6 4 264,-33 24-2722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1497 7410,'63'-52'9470,"29"-15"-9470,156-90 2271,-66 44-1223,226-159 430,-103 78-825,-60 40-315,33-39-338,-214 145-52,9-6-933,-3-2 1,46-49 984,-104 89-928,-12 15 838,0 1-1,0-1 1,0 1-1,0 0 0,0-1 1,1 1-1,-1 0 1,0-1-1,0 1 1,0-1-1,0 1 1,0 0-1,0-1 1,0 1-1,-1-1 1,1 1-1,0 0 0,0-1 1,0 1-1,0-1 1,0 1-1,-1 0 1,1-1-1,0 1 1,0 0-1,-1-1 91,0 1-240,0-1-1,-1 0 0,0 1 1,1-1-1,-1 1 0,1 0 1,-1-1-1,0 1 1,1 0-1,-1 0 0,1 0 1,-1 0-1,0 0 1,1 0-1,-1 1 0,0-1 1,1 1-1,-1-1 0,1 1 241,-34 8-3279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9386,'-4'3'547,"3"-3"-366,1 0 0,-1 0 0,1 0 0,-1 0 0,1 1 0,-1-1 0,1 0 0,0 0 1,-1 0-1,1 1 0,-1-1 0,1 0 0,0 0 0,-1 1 0,1-1 0,0 0 0,0 1 0,-1-1 1,1 1-1,0-1 0,0 0 0,-1 1 0,1-1 0,0 1 0,0-1-181,22 5 3776,15 3-3026,0 1 1,29 11-751,81 34 805,-66-23-428,559 213 1082,-252-94-1056,486 153 108,-689-254-335,-38-10 17,-144-39-189,0 1 0,0 0 0,0 0 0,0 0 0,-1 1 0,1-1 0,0 1 0,0-1 0,-1 1-1,1 0 1,-1 0 0,1 0 0,-1 0 0,0 1 0,0-1 0,2 3-4,-3-2-6,0 0-1,0 0 1,0 0 0,0 0-1,-1 0 1,1 0 0,-1 0-1,0 0 1,0 0 0,0 0-1,0 0 1,0 1-1,-1-1 1,1 0 0,-1 0-1,0 0 7,-3 13-201,-2 1-1,1-2 1,-2 1-1,0 0 0,-3 3 202,-46 72-2395,52-86 2179,-22 30-3804,21-25 1536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1832,'1'-2'679,"-1"1"-1,1-1 0,0 0 0,0 1 0,0-1 1,0 1-1,1 0 0,-1-1 0,0 1 1,1 0-1,-1-1 0,1 1 0,-1 0 0,1 0 1,-1 0-1,1 1 0,0-1 0,1 0-678,-4 10 2517,-10 193-1261,8-112-1159,4-1 0,3 1 0,5-1 0,17 78-97,-24-159-18,-1-4-24,-1 0 0,1 0 0,0-1 0,0 1 0,1 0 0,-1 0 0,1-1 0,0 1 0,0-1 0,0 0 0,1 2 42,-3-5-30,0 0 0,0 0 0,0 0 0,0 0 1,0 1-1,0-1 0,0 0 0,0 0 0,0 0 0,1 0 0,-1 0 0,0 0 0,0 0 0,0 0 1,0 0-1,0 0 0,0 0 0,0 0 0,1 1 0,-1-1 0,0 0 0,0 0 0,0 0 0,0 0 0,0 0 1,0 0-1,1 0 0,-1 0 0,0 0 0,0 0 0,0 0 0,0-1 0,0 1 0,0 0 0,1 0 0,-1 0 1,0 0-1,0 0 0,0 0 0,0 0 0,0 0 0,0 0 0,0 0 0,1 0 0,-1 0 0,0 0 0,0-1 1,0 1-1,0 0 0,0 0 0,0 0 0,0 0 0,0 0 0,0 0 0,0-1 0,0 1 0,0 0 1,0 0-1,0 0 30,2-11-4097,-2 3-641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57 107 5249,'-18'-17'6333,"17"17"-6159,0-1 0,0 0 1,0 1-1,0-1 1,0 1-1,0 0 1,-1-1-1,1 1 1,0 0-1,0-1 0,0 1 1,-1 0-1,1 0 1,0 0-1,0 0 1,0 0-1,-1 1-174,1-1 117,0 0-1,1 0 1,-1 0-1,0 0 1,1 1-1,-1-1 1,0 0-1,1 0 1,-1 0-1,1-1 1,-1 1-1,0 0 1,1 0-1,-1 0 1,0 0-1,1-1 1,-1 1-1,1 0 1,-1 0-1,0-1 1,1 1-1,-1 0 1,1-1-1,-1 1 1,1-1-1,-1 1 1,1-1-117,0 0 62,-1 1 0,1-1 1,0 1-1,0-1 0,0 0 0,0 1 0,1-1 1,-1 1-1,0-1 0,0 0 0,0 1 1,0-1-1,1 1 0,-1-1 0,0 1 1,0-1-1,1 1 0,-1-1 0,0 1 0,1-1 1,-1 1-1,1-1 0,-1 1 0,0 0 1,1-1-1,-1 1 0,1 0 0,-1-1 1,1 1-1,-1 0 0,1 0 0,0-1-62,12-5 154,1-1 0,0 2 1,0 0-1,0 1 0,1 0 0,4 1-154,-15 2 31,8-1 41,0 0 0,-1 1 0,1 1-1,0 0 1,0 0 0,10 3-72,17 0 72,3-3-118,1-2-1,-1-2 0,-1-1 0,19-6 47,-52 9-229,-4 1-124,1-1 1,0 1 0,0 0-1,-1 1 1,1-1 0,0 1-1,0 0 1,4 0 352,-6 6-2729,-4 8 201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6385,'0'2'6891,"0"3"-3476,1 46-3024,-3-21-302,0 15 198,2 18-287,0-59 18,0 1 0,1-1 0,-1 1 0,1-1 0,0 0-1,1 0 1,-1 1 0,1-1 0,-1 0 0,1 0 0,0 0-1,1 0 1,-1-1 0,1 1 0,0-1 0,0 1 0,0-1-1,0 0 1,0 0 0,1-1 0,-1 1 0,1 0 0,0-1 0,0 0-1,0 0 1,0 0 0,0-1 0,0 1 0,0-1 0,1 0-1,-1 0 1,0 0 0,1-1 0,-1 0 0,1 0 0,-1 0-1,0 0 1,1-1 0,-1 1 0,1-1 0,-1 0 0,0 0-1,0-1 1,0 1 0,0-1 0,0 0 0,0 0 0,1-1-18,2-1-118,-1-1 0,0 1 0,1-1 0,-2 0 0,1 0 0,-1-1 0,0 0 0,0 0 0,3-5 118,-2 3-1171,-2 0-1,1-1 0,-1 0 1,2-8 1171,0-4-3773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232 122 7914,'-1'-5'467,"0"0"0,0 0 0,0 0 0,-1 0 1,0 0-1,0 1 0,0-1 0,0 1 1,-1-1-1,0 1 0,-3-4-467,1 2 195,0 1 1,0 0-1,0 0 0,-1 0 1,0 0-1,0 1 1,0 0-1,-4-1-195,6 2 12,0 1 0,0 0 1,-1 0-1,1 0 0,0 1 1,-1-1-1,0 1 0,1 0 0,-1 0 1,0 1-1,1 0 0,-1-1 0,0 2 1,0-1-1,1 0 0,-1 1 1,0 0-1,1 0 0,-1 0 0,1 1 1,-1 0-1,1 0 0,0 0 0,0 0 1,0 0-1,0 1 0,-2 1-12,4-2 0,0 0 0,0 0 0,0 0 0,0 1 0,0-1 0,0 0-1,1 1 1,-1-1 0,1 1 0,0 0 0,-1-1 0,1 1 0,1 0 0,-1 0 0,0 0 0,1 0-1,-1 0 1,1 0 0,0-1 0,0 1 0,0 0 0,0 0 0,1 0 0,-1 0 0,1 0 0,0 0 0,-1 0-1,1-1 1,1 1 0,-1 0 0,0-1 0,1 1 0,-1-1 0,1 1 0,0-1 0,0 0 0,1 2 0,1 1 0,1 0 1,0 0 0,0-1 0,1 1 0,-1-1 0,1 0 0,0 0-1,0-1 1,0 0 0,0 0 0,1-1 0,-1 1 0,1-1 0,0-1 0,5 2-1,-6-3 8,1 0 0,-1 0 0,1 0 0,-1-1 0,1 0 0,-1 0 0,1-1 0,-1 0 0,0 0 0,0 0 1,0-1-1,0 0 0,1 0-8,-5 2 0,0-1 0,0 1 0,0-1 1,0 1-1,0-1 0,-1 0 0,1 1 1,0-1-1,-1 0 0,1 0 0,-1 0 1,0 0-1,0-1 0,1 1 0,-2 0 0,1 0 1,0-1-1,0 1 0,-1 0 0,1-1 1,-1 1-1,0-1 0,1 1 0,-1-1 1,0 1-1,-1-1 0,1 1 0,0-1 0,-1 1 1,1 0-1,-1-1 0,0 1 0,0 0 1,0-1-1,-1 0 0,1-1-173,-1 0-1,0 0 1,-1 1 0,1-1-1,0 1 1,-1-1 0,0 1 0,0 0-1,0 0 1,0 0 0,0 1-1,-1-1 1,1 1 0,-1 0 0,0 0-1,1 0 1,-4-1 173,3 3-1834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68 7858,'-9'-16'3857,"4"2"-2345,1 0-96,3 4-600,-3 1-280,4 4-352,-2 5-200,1 0-384,1 2-1584,-2 1 592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90 712 1624,'-1'9'399,"-5"47"2135,4-20 8627,3-42-11011,-1-1 1,1 0-1,0 1 1,1-1-1,-1 1 0,2-1-150,5-23 128,-3 10-71,1-4 46,0 0 1,-2-1 0,1-20-104,-3-10 112,-2 0 1,-3 0 0,-1 1 0,-4-1 0,-2 1-1,-2 1 1,-12-32-113,23 81 2,-4-14-3,-1 1 0,-1 0 0,-1 0 0,0 0 0,-1 1 0,-5-6 1,8 18-511,5 6-3213,1 3 1829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23 3905,'-12'15'8225,"3"17"-7994,7-19 111,-5 19-314,-1 0 0,-9 22-28,11-39 14,-1 1 1,0-1-1,0-1 1,-2 1-1,0-1 1,0-1-1,-4 3-14,13-15 4,0 0 1,-1-1-1,1 1 0,-1 0 0,1-1 1,-1 1-1,1-1 0,-1 1 1,1-1-1,-1 1 0,0-1 0,1 1 1,-1-1-1,0 1 0,0-1 1,1 0-1,-1 1 0,0-1 0,0 0 1,1 0-1,-1 1 0,0-1 1,0 0-1,1 0 0,-1 0 0,0 0 1,0 0-1,0 0-4,0-1 14,0 0 1,1 0-1,-1 0 1,0 0-1,1 1 0,-1-1 1,1 0-1,0 0 1,-1 0-1,1 0 1,0 0-1,-1 0 0,1-1 1,0 1-1,0 0 1,0 0-1,0 0 0,0 0-14,3-53 461,-3 53-454,1-4 33,4-33 351,1 0-1,7-18-390,-10 46 90,0 1 0,0-1 1,1 1-1,0 0 0,0 1 0,1-1 0,0 1 0,1 0 0,0 0 0,0 0 0,1 1 0,2-3-90,-8 10 13,-1-1 0,1 1 0,0-1 1,-1 1-1,1-1 0,-1 1 0,1 0 0,0-1 1,-1 1-1,1 0 0,0-1 0,-1 1 0,1 0 1,0 0-1,0 0 0,-1 0 0,1-1 0,0 1 1,0 0-1,-1 0 0,1 0 0,0 1 1,0-1-1,-1 0 0,1 0 0,0 0 0,0 1-13,16 15 265,-13-11-258,99 104 79,-48-53-13,-36-38-229,-3-2 321,0 0 0,4 7-165,-17-20-275,0 1 0,-1 0 0,1 0 0,-1 0 0,1 0 0,-1 0 0,-1 0 0,1 1 0,0-1 0,-1 1 0,0-1 0,0 1 0,0 3 275,-2 6-1761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92 4017,'-16'3'4223,"13"-3"-3674,0 1 1,0-1-1,1 1 1,-1-1-1,0 0 1,0 0-1,0 0 1,0 0-1,-1-1-549,4 1 40,0 0-1,0 0 0,0 0 0,0-1 0,0 1 0,0 0 0,0 0 0,0 0 0,0-1 0,0 1 0,-1 0 0,2 0 0,-1 0 1,0-1-1,0 1 0,0 0 0,0 0 0,0 0 0,0-1 0,0 1 0,0 0 0,0 0 0,0 0 0,0 0 0,0-1 0,0 1 1,1 0-1,-1 0 0,0 0 0,0 0 0,0-1 0,0 1 0,0 0 0,1 0 0,-1 0 0,0 0 0,0 0 0,0 0 0,0 0 1,1 0-1,-1 0 0,0-1 0,0 1 0,0 0 0,1 0 0,-1 0 0,0 0 0,0 0 0,0 0 0,1 0 0,-1 0 0,0 0 1,0 1-1,1-1-39,14-3 119,16 1 3,-1 0-52,-1-1 0,0-1 1,-1-1-1,20-7-70,18-13 65,-39 14-37,1 2 0,7-2-28,-33 10 1,-1 1-1,1-1 0,0 1 0,-1 0 0,1 0 0,0 0 0,0 0 0,-1 0 0,1 0 0,0 0 0,-1 0 1,1 0-1,0 1 0,-1-1 0,1 1 0,0-1 0,-1 1 0,1 0 0,-1 0 0,1 0 0,0 0 0,-1 1 0,0-1 0,0 1 0,0-1 0,0 1 0,0 0 0,0-1 0,0 1 0,0 0-1,-1 0 1,1 0 0,-1-1 0,0 1 0,1 0 0,-1 0 0,0 0 0,0 0 0,0 0 0,0 0-1,-1 1 1,-14 133 0,-2 31 3,15-22 55,2-72-1052,-7 62 994,6-131-347,0 1 0,0 0 0,0-1 0,0 1 0,-1-1 0,1 1 0,-3 1 347,-1 3-1639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6441,'45'-22'3825,"12"-6"-2112,-1 1-977,9-3-144,-8 8-280,7 1-120,-12 5-152,0 8-40,-17 4-136,-1 4-952,-11 2-169,-4 5-2551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14 8498,'-3'-2'271,"0"0"1,0 0 0,-1 1 0,1-1-1,-1 1 1,0 0 0,1 0-1,-1 0 1,0 1 0,1-1-1,-1 1 1,0 0 0,0 0-1,0 0 1,1 1 0,-1-1-1,0 1 1,-3 1-272,-1 1 61,0 0 0,1 1 0,-1 0-1,1 0 1,0 1 0,0 0 0,0 0 0,0 2-61,-10 8 15,1 1 1,1 1-1,1 0 0,0 1 0,1 1 1,1 0-1,1 1 0,1 0 0,0 0 1,2 1-1,-5 17-15,11-30-2,0 0-1,1 0 1,0 0 0,0 0 0,1 0-1,0 0 1,0 1 0,1-1 0,0 0-1,0 0 1,1 0 0,2 4 2,-3-8 3,1-1 0,-1 1-1,1-1 1,0 0 0,0 0 0,0 0 0,0 0 0,1 0-1,-1 0 1,1 0 0,-1-1 0,1 0 0,0 1-1,0-1 1,0 0 0,1 0 0,-1-1 0,0 1 0,1-1-1,-1 1 1,1-1 0,-1 0 0,1-1 0,0 1 0,-1-1-1,1 1 1,0-1 0,1 0-3,6-1 32,1 0 0,-1 0 0,0-1 1,1-1-1,-1 0 0,0 0 0,-1-1 0,1 0 0,-1-1 0,1-1 0,0 0-32,1-2 52,1 0 0,-2 0 0,1-1 0,-1-1 0,0 0-1,-1 0 1,-1-1 0,5-7-52,-10 14 16,-2 0 0,1 0 0,0-1 1,-1 1-1,0-1 0,0 0 0,0 1 0,-1-1 0,1 0 0,-1 0 0,0 0 0,-1 0 0,1 0 0,-1 0 1,0-1-1,0 1 0,-1 0 0,0-4-16,-1 2 12,-1 0 1,1 0-1,-1 1 1,-1-1 0,1 1-1,-1-1 1,0 1-1,-1 0 1,1 1-1,-1-1 1,0 1-1,-4-4-12,-9-8-330,0 0-1,-1 1 0,-1 1 0,0 1 1,-13-7 330,21 18-1485,10 10-454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18 6457,'-2'-1'364,"-1"0"0,1 0 0,0 1-1,0-1 1,-1 1 0,1-1 0,0 1 0,0 0-1,-1 0 1,1 0 0,0 0 0,-1 0-1,1 0 1,0 1 0,-1-1-364,-1 1 172,-1 1-1,1-1 0,0 1 1,0 0-1,0 0 1,0 1-1,-3 1-171,-3 4-30,-1 1 1,1 1-1,1-1 0,-7 9 30,2-1 26,1 1 1,0 1 0,2 0-1,0 1 1,1 0 0,-2 7-27,6-13 3,1 1 1,1-1 0,0 1 0,1-1-1,0 1 1,2 0 0,-1 0-1,2 0 1,1 10-4,-1-21 17,0 0 0,0-1 0,1 1-1,0 0 1,0 0 0,0-1 0,0 1 0,0-1 0,1 1-1,-1-1 1,1 1 0,0-1 0,0 0 0,1 0 0,-1 0-1,0 0 1,1 0 0,0-1 0,0 1 0,0-1-1,0 0 1,0 0 0,0 0 0,0 0 0,1 0 0,-1-1-1,1 1 1,-1-1 0,1 0 0,0 0 0,-1 0 0,1-1-1,0 1 1,2-1-17,6 0 95,0 0 1,0-1-1,0-1 0,0 0 0,0 0 1,0-1-1,-1 0 0,1-1 0,-1-1 0,2-1-95,0 0 66,-1 0 0,0-1 0,0-1 0,-1 0 0,0 0-1,0-1 1,-1-1 0,0 0 0,0 0 0,-2-1 0,1 0-1,-1 0 1,-1-1 0,3-5-66,-8 13 10,0 0-1,-1 0 0,0 0 1,1 0-1,-1 0 1,0-1-1,-1 1 1,1 0-1,-1-1 1,0 1-1,0-1 1,-1 1-1,1 0 1,-1-1-1,0 1 1,0 0-1,0 0 1,0-1-1,-1 1 1,0 0-1,0 0 1,0 1-1,0-1 1,-1 0-1,1 1 1,-1-1-1,0 1 1,0 0-10,-12-11-9,1 0 0,-1 2-1,-1 0 1,0 1 0,-12-6 9,14 8-55,-51-27-341,44 25-635,0 0 0,0-2 1,-1-2 1030,16 11-1957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90 4945,'-4'-13'5372,"-4"-4"-3377,8 16-1981,-1 1-1,1-1 1,0 1-1,0-1 1,-1 1 0,1-1-1,0 1 1,0-1 0,-1 1-1,1-1 1,0 1-1,-1 0 1,1-1 0,-1 1-1,1 0 1,-1-1-1,1 1 1,-1 0 0,1-1-1,-1 1 1,1 0-1,-1 0 1,1 0 0,-1 0-1,1-1 1,-1 1-1,1 0 1,-1 0 0,1 0-1,-1 0 1,1 0-1,-1 0 1,0 0 0,1 0-1,-1 1 1,1-1-1,-1 0 1,1 0 0,-1 0-1,1 1 1,-1-1-1,1 0 1,-1 0 0,1 1-1,0-1 1,-1 0 0,1 1-1,-1-1 1,1 1-1,0-1 1,-1 0 0,1 1-1,0-1 1,-1 1-1,1-1 1,0 1 0,0-1-1,-1 1 1,1-1-14,-11 29 65,6-12-34,1 1-1,-1 12-30,5-28 8,0 1-1,-1-1 0,1 1 1,0-1-1,1 1 0,-1-1 1,0 1-1,1-1 0,-1 1 1,1-1-1,0 1 0,0-1 0,0 0 1,0 0-1,0 1 0,1 0-7,-1-2 17,1 0 0,-1 1-1,1-1 1,-1 0 0,1 0 0,-1 1-1,1-1 1,0 0 0,-1-1-1,1 1 1,0 0 0,0 0-1,-1-1 1,1 1 0,0-1 0,1 1-17,2-1 52,0 0 1,0 0-1,0 0 1,0 0 0,-1-1-1,1 0 1,0 0 0,-1 0-1,1-1 1,0 1-1,-1-1 1,0 0 0,5-3-53,-3 1 51,1-1 1,-1 1-1,0-2 0,-1 1 1,1-1-1,-1 1 1,0-1-1,0-1 0,-1 1 1,0-1-1,0 0-51,-2 5 14,-1-1 0,0 0 0,0 0 0,0 0 0,0 0 0,0 0 0,0 0 0,-1 0 0,1 0 0,-1 0 0,0 0 0,0 0 0,0 0 0,-1-1 0,1 1 0,-1 0 0,0 0 0,1 0 0,-1 0 0,0 1 0,-1-1 0,1 0 0,-1 0 0,1 0 0,-1 1 0,0-1 0,0 1 0,0 0 0,0-1-14,-3-2-86,0 1 0,-1-1 0,1 1 0,-1 0 0,0 1 0,-1-1 0,-2 0 86,7 3-44,0 0 0,0 0 0,0 0 1,0 0-1,0 0 0,0 1 0,0-1 0,-1 1 0,1 0 0,0 0 0,0-1 0,0 2 0,-1-1 0,1 0 1,0 0-1,0 1 0,0-1 0,0 1 0,-1-1 0,1 1 0,0 0 0,0 0 0,0 0 0,0 0 1,0 1 43,0-1-155,1 1 1,0-1-1,1 1 1,-1 0-1,0-1 1,0 1-1,1 0 1,-1-1 0,1 1-1,-1 0 1,1 0-1,0-1 1,0 1-1,0 0 1,0 0-1,0 0 1,0 0 0,0-1-1,1 1 1,-1 0-1,1 0 155,7 21-4337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2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240 122 3617,'2'-4'1037,"0"-1"0,1 1 0,-1-1-1,-1 0 1,1 0 0,-1 0-1037,0 1 350,0 0-1,-1 1 0,1-1 1,-1 0-1,0 1 0,0-1 1,-1 0-1,1 0-349,-1 1 87,0 1 0,1-1 1,-1 0-1,0 1 0,0-1 0,0 1 0,-1-1 0,1 1 0,-1 0 0,1-1 1,-1 1-1,0 0 0,0 0 0,0 0 0,0 1 0,0-1 0,0 0 1,0 1-1,-1-1 0,1 1 0,-1 0 0,1 0 0,-1 0 0,-1-1-87,1 1 38,0 0-1,0 1 0,1-1 0,-1 1 0,0-1 0,0 1 0,0 0 0,0 0 0,0 0 1,0 1-1,0-1 0,0 1 0,0-1 0,1 1 0,-1 0 0,0 0 0,0 0 0,-1 1-37,-1 1 14,0 1 0,0-1-1,1 1 1,-1 0 0,1 0-1,0 0 1,0 1 0,0 0-1,0 0-13,-8 14-17,1 1 0,0 0 0,2 0-1,-4 11 18,12-30 7,-10 27 17,1 1 0,2 0 0,0 0 0,2 1 0,0 7-24,5-26 57,0-1-1,0 1 0,1-1 1,0 1-1,1-1 1,0 1-1,1-1 1,0 1-1,0-1 1,1 0-1,1 0 1,0 0-1,0-1 1,1 1-1,0-1 1,4 5-57,-5-9 48,0-1 1,0 0-1,1 0 1,0-1-1,-1 1 1,1-1-1,1 0 1,-1 0-1,0-1 1,1 1-1,-1-1 1,1 0-1,0-1 1,-1 1-1,1-1 1,0 0-1,0-1 0,0 1 1,0-1-1,0-1 1,0 1-1,1-1-48,16-2-22,0-1 1,0-1-1,0-1 0,18-8 22,41-16-2801,-45 20 933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3553,'-3'17'9926,"9"13"-7411,0-3-1947,66 362 242,-67-363-897,6 35-533,-2 1 1,1 53 619,-11-112-1892,-2-10 101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40 4561,'0'-1'245,"1"0"1,-1 0-1,1-1 0,-1 1 0,1 0 1,-1 0-1,0 0 0,0 0 0,0 0 1,1 0-1,-1-1 0,0 1 0,0 0 1,-1 0-1,1 0 0,0 0 0,0 0 1,0-1-1,-1 1 0,1 0 1,-1 0-1,1 0 0,-1 0 0,1 0 1,-1 0-1,1 0 0,-1 0 0,0 0 1,0 1-1,0-1 0,1 0 0,-1 0 1,0 1-1,0-1 0,-1 0-245,0 0 61,0 1 0,0-1 0,0 1 0,0 0-1,0 0 1,0 0 0,0 0 0,-1 0 0,1 1 0,0-1-1,0 0 1,0 1 0,0 0 0,0-1 0,0 1-1,0 0 1,1 0 0,-1 0 0,0 0 0,-1 1-61,-7 6 20,1-1-1,0 2 1,0-1 0,1 1 0,0 0 0,1 1-1,0 0 1,0 0 0,1 0 0,0 1 0,1 0-1,1 0 1,-1 1 0,2-1 0,-2 9-20,2-8-2,0-1 0,1 1 0,1-1 0,0 1 0,1 0 0,0-1 1,1 1-1,0 0 0,1-1 0,0 1 0,1-1 0,0 0 0,1 0 0,0 0 0,0 0 0,3 2 2,-3-7-100,0-1 0,0 0-1,1 0 1,0 0-1,0 0 1,0-1-1,0 0 1,1 0 0,0 0-1,0-1 1,0 1-1,0-1 1,0-1-1,1 0 1,-1 1 0,1-2-1,-1 1 1,1-1-1,0 0 1,0 0-1,-1-1 1,1 0 0,2-1 100,8 1-1589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33 195 6001,'-1'0'722,"-24"-7"6114,24 7-6770,1 0 0,0 0-1,-1 0 1,1-1 0,-1 1 0,1 0-1,0 0 1,-1-1 0,1 1-1,0 0 1,-1-1 0,1 1-1,0 0 1,0-1 0,-1 1-1,1 0 1,0-1 0,0 1-1,0 0 1,0-1 0,-1 1-1,1-1 1,0 1 0,0 0-1,0-1 1,0 1 0,0-1 0,0 1-1,0-1 1,0 1 0,0 0-1,0-1 1,0 1 0,0-1-1,1 1 1,-1-1 0,0 1-1,0 0 1,0-1 0,0 1-1,1 0 1,-1-1 0,0 1-1,0 0 1,1-1 0,-1 1 0,0 0-1,1-1 1,-1 1 0,0 0-1,1 0 1,-1-1 0,0 1-1,1 0 1,-1 0 0,1 0-1,-1 0 1,1-1-66,3-2 172,1 1 1,-1-1-1,1 1 0,0-1 1,0 1-1,0 1 0,3-2-172,22-8 245,79-33 1259,95-24-1504,-203 68 1,32-9 111,1 2 1,18-1-113,-44 7-22,-1 0-1,1 0 1,0 1-1,0 1 1,0-1 0,0 1-1,-1 0 1,1 1-1,0 0 1,-1 0 0,1 0-1,-1 1 1,0 0-1,2 2 23,-7-4-151,-1 0 0,0-1-1,1 1 1,-1 0-1,0 0 1,0 0-1,0 0 1,0 0 0,0 0-1,0 0 1,0 1-1,0-1 1,-1 0 0,1 1-1,0-1 1,-1 0-1,1 1 1,-1-1 0,1 0-1,-1 1 1,0-1-1,0 1 1,1-1-1,-1 1 1,0-1 0,0 1-1,-1-1 1,1 1-1,0-1 1,0 1 151,-5 18-2531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80 5017,'38'-33'4077,"-37"33"-4012,-1 0 0,0-1 0,0 1 0,1 0 0,-1-1 0,0 1 0,0 0 0,0-1 0,0 1 0,0 0 0,0-1 1,1 1-1,-1 0 0,0-1 0,0 1 0,0-1 0,0 1 0,0 0 0,0-1 0,-1 1 0,1 0 0,0-1 0,0 1 0,0 0 0,0-1 0,0 1 0,0 0 0,-1-1 0,1 1 0,0 0 0,0-1 1,-1 1-1,1 0 0,0-1 0,0 1 0,-1 0 0,1 0 0,0 0 0,0-1 0,-1 1 0,1 0 0,0 0 0,-1 0 0,1 0 0,-1-1 0,1 1 0,-1 0-65,-20-7 1127,17 6-737,-18-7 605,14 5-743,-1 0 0,1 0 0,-1 1 0,1 0 0,-1 0 0,-4 1-252,11 1 12,-1 0-1,1 0 1,-1 0 0,1 1 0,0-1 0,-1 1 0,1 0 0,-1-1 0,1 1-1,0 0 1,0 0 0,-1 1 0,1-1 0,0 0 0,0 1 0,0-1 0,1 1-1,-1 0 1,0-1 0,0 1 0,1 0 0,-1 0 0,1 0 0,0 0 0,-1 2-12,-2 5 2,0 1 0,0 0 1,1 0-1,0 0 0,1 0 0,0 0 1,1 1-1,0-1 0,1 0 1,0 1-1,0-1 0,2 8-2,2 10 62,1-1 1,1 0-1,1 0 0,3 5-62,1-5 100,1-1 0,1 0 0,8 11-100,-10-21-6,-1 1 1,-1 0-1,-1 1 1,0 0-1,-1 0 1,-1 0-1,-1 1 1,1 9 5,-5-26-187,-1 0 0,0 0 1,0-1-1,0 1 1,0 0-1,0 0 0,0-1 1,-1 1-1,1 0 0,0 0 1,-1-1-1,1 1 1,-1 0-1,0-1 0,0 1 1,0 0 186,-4 2-1679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5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4833,'13'0'6883,"8"-9"-3126,-5 1-2532,63-21 448,20-1-1673,-91 28 38,30-9 124,1 1 0,1 2-162,-29 8 162,-10 2-1368,-3 1-3727,-1 0 1499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120 439 4969,'1'-10'3716,"3"-20"288,-4 29-3933,0 0-1,0 1 1,1-1-1,-1 1 1,0-1-1,0 0 0,0 1 1,0-1-1,1 1 1,-1-1-1,0 1 1,0-1-1,1 1 1,-1-1-1,0 1 1,1-1-1,-1 1 1,1 0-1,-1-1 0,1 1 1,-1-1-1,0 1 1,1 0-1,-1 0 1,1-1-1,0 1 1,-1 0-1,1 0 1,-1-1-1,1 1 1,-1 0-1,1 0 1,-1 0-1,1 0 0,0 0 1,-1 0-71,2 11 1443,5 35-1104,5 31 25,-4 7-364,47 760 541,-52-791-521,-3-30-244,2 0 0,0 1 0,4 8 224,-17-146-3745,-10-45 3757,-7 0-1,-41-129-11,38 194 871,4 10 1907,-5-34-2778,27 92 306,0-1 0,1 0 0,2 0 0,1 0 0,1 0 0,3-17-306,0 27 77,1 0 0,0 0 0,4-6-77,-4 9 54,1 0-1,-2 0 1,0 0-1,-1 0 1,0-1-54,-2 11 20,0 1 0,0 0 0,1 0 0,-1 0 0,1 0 0,0 0 1,0 1-1,0-1 0,0 0 0,0 0 0,1 0 0,-1 1 0,1-1 0,0 1 0,0-1 0,0 1 1,0 0-1,0 0 0,0-1 0,0 2 0,3-3-20,1 1 42,0 0 0,0 0 0,1 1 0,-1 0 0,1 0 0,-1 0 0,1 1 0,0 0 0,4 0-42,90-6 508,63 5-508,-21 1 177,-42-1 17,-21 1 13,-1-3 1,10-5-208,156-29 183,82-11-116,-250 38-68,-33 4-39,0 2 0,0 1 0,30 3 40,-71 1-8,1 0 0,-1 0 0,0 0 0,1 1 0,-1-1 0,0 1 0,0 0 0,1 0 0,-1 0 0,0 0 0,0 1-1,0-1 1,0 1 0,0 0 0,-1 0 0,1 0 0,-1 0 0,1 0 0,-1 1 0,0-1 0,1 1 0,-1-1 0,0 1 0,-1 0 0,1 0 0,-1 0 0,1 0 0,-1 0 0,0 0 0,0 0 0,0 1 0,0-1 0,-1 1 8,2 6-2,0 5 3,1-1 0,0 1 0,0-1 0,2 0 0,0 0 0,3 5-1,23 46 6,-3 1 0,-2 1 1,-4 2-1,-2 0 1,9 67-7,-18-72 4,2 0 0,4-1 1,2 0-1,19 37-4,-16-51 4,56 136-2,-65-146-9,0 1-1,-3 0 1,5 37 7,-14-67-2,1 1 1,-2-1-1,0 0 1,0 1-1,0-1 1,-2 0-1,1 1 1,-1-1-1,-1 3 2,1-10-11,1 1 1,0-1-1,-1 1 0,0-1 1,0 0-1,0 0 0,0 1 1,0-1-1,-1-1 0,1 1 0,-1 0 1,0-1-1,0 1 0,0-1 1,0 0-1,0 0 0,0 0 0,-1 0 1,1 0-1,-1-1 0,1 0 1,-1 0-1,1 0 0,-1 0 1,-3 0 10,-38 3-88,-1-2 1,1-2 0,-20-3 87,-1 0-3,-98-3 0,-296 2-146,169 20-39,-371 8-120,637-24 209,10 1-128,1-2 1,-1 1-1,1-2 1,-1 0-1,1 0 0,-10-4 227,24 6-66,-12-6-903,12 6 893,0 0 0,-1 0 0,1 0 0,0-1 0,0 1 0,-1 0 0,1 0 0,0-1 0,0 1 0,0 0 0,0 0 0,-1-1 0,1 1 0,0 0 0,0 0 0,0-1 0,0 1 0,0 0 0,0-1 0,0 1 0,0 0 0,0-1 0,0 1 0,0 0 1,0 0-1,0-1 0,0 1 0,0 0 0,0-1 0,0 1 0,0 0 0,0 0 0,1-1 0,-1 1 0,0 0 0,0 0 0,0-1 0,0 1 0,1 0 0,-1 0 0,0-1 76,14-13-2304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0 716 5481,'28'3'6767,"1"-8"-5257,14-9-1486,-40 13 31,-1 0 0,1-1 1,-1 1-1,0-1 1,1 1-1,-1-1 0,0 0 1,0 0-1,0 0 1,0 0-1,0 0 0,-1 0 1,1-1-1,-1 1 0,1 0 1,-1-1-1,0 0-55,4-5 186,1-3 32,0-1 1,-1 0 0,0 0 0,-1-1-1,-1 1 1,0-1 0,0 1 0,-1-5-219,3-27 851,-2-31-851,-3 65 36,1-25 18,-2 0-1,-2 1 0,-1-1 1,-2 1-1,-1 0 0,-2 0 1,-1 1-1,-2 0 1,-2-1-54,11 27 13,-1 1 1,0-1 0,0 1 0,0-1 0,-1 1 0,0 1 0,0-1 0,-1 1-1,0-1-13,5 5 3,0 0 0,0 0 0,0 0 0,0 0-1,0 0 1,-1 0 0,1 1 0,0-1 0,0 0 0,-1 1-1,1-1 1,-1 1 0,1-1 0,-1 1 0,1 0 0,0 0-1,-1-1 1,1 1 0,-1 0 0,1 0 0,-1 1-1,1-1 1,-1 0 0,1 0 0,-1 1 0,1-1 0,0 1-1,-1-1 1,1 1 0,-1-1 0,1 1 0,0 0-1,0 0 1,-1 0 0,1 0 0,0 0 0,0 0 0,0 0-1,0 0 1,0 0 0,0 0 0,1 0 0,-1 1-1,0-1 1,1 0 0,-1 1 0,0 0-3,-2 5 5,1 0-1,-1 0 1,1 0 0,0 0-1,1 1 1,0-1 0,0 1 0,0-1-1,1 1 1,0-1 0,1 1-1,0 1-4,3 21 14,2 0-1,5 14-13,-4-15 6,69 232 75,-36-133 20,17 105-101,-53-201-80,-1 0 0,-1-1 1,-2 1-1,-3 11 80,3-35-38,-1 11-162,2-19 74,1-11 2,12-50 18,-10 48 106,-1 0 1,-1 0-1,0-1 0,0 1 0,-2-1 1,1 1-1,-2-3 0,0-5-1,-1 0 1,-1 1-1,-1 0 0,-1 0 1,0 0-1,-2 0 1,-5-11 0,8 22 6,0 1 1,0 0 0,0 1-1,-1-1 1,0 1 0,-1 0-1,1 0 1,-1 0 0,-1 1-1,1 0 1,-1 0 0,0 0-1,-1 1 1,1 1 0,-1-1-1,0 1 1,0 0 0,-7-2-7,7 3 154,14 2 65,16 3-79,38 21-97,-47-18-39,-1 0 1,1 0-1,0-1 0,11 1-4,-15-3 5,0-1 0,1-1-1,-1 1 1,1-1 0,-1-1-1,0 0 1,1 0 0,-1-1-1,0 0 1,0 0 0,0-1-1,0-1 1,-1 1 0,1-1-1,0-1-4,-4 2 4,0 0 0,0 0 0,0 0 0,-1-1 0,1 1 0,-1-1 0,0 0 0,0-1 0,0 1 0,0-1 0,-1 0 0,0 0 0,0 0 0,0 0 0,-1 0 0,1 0 0,-1-1 0,-1 0 0,1 1 0,-1-1 0,0 0 0,0 1 0,0-1 0,-1-5-4,0 8-2,0 1 1,0 0-1,-1-1 1,1 1-1,0 0 1,-1-1-1,0 1 0,1 0 1,-1 0-1,0 0 1,0-1-1,0 1 1,-1 0-1,1 0 1,0 1-1,-1-1 1,1 0-1,-1 0 1,0 1-1,1-1 1,-1 1-1,0-1 1,0 1-1,0 0 1,0 0-1,0 0 1,0 0-1,-1 0 1,1 0-1,0 0 1,0 1-1,-1-1 1,1 1-1,0 0 1,-1 0 1,0-1-4,0 2 1,0-1 0,0 0 0,0 0 0,1 1 0,-1 0-1,0-1 1,0 1 0,0 0 0,1 1 0,-1-1 0,0 0 0,1 1-1,-1-1 1,1 1 0,0 0 0,0 0 0,-1 0 0,1 0-1,0 0 1,1 1 0,-1-1 0,0 0 0,1 1 0,-1-1 0,1 1-1,0 0 1,-1 0 3,0 4 0,0-1 0,0 1 0,1 0-1,0 0 1,0 0 0,1 0 0,0 0 0,0 0-1,0 0 1,1 0 0,0 0 0,0 0 0,1 0-1,0-1 1,0 1 0,1 0 0,0-1 0,0 0-1,0 1 1,1-1 0,-1 0 0,2-1 0,-1 1-1,1-1 1,4 5 0,-4-6 3,0 1 1,0-1-1,1 0 1,-1-1-1,1 1 0,0-1 1,0 0-1,0-1 0,0 1 1,0-1-1,0 0 0,1-1 1,-1 0-1,1 0 0,-1 0 1,1-1-1,-1 0 0,1 0 1,0 0-1,-1-1 0,1 0 1,-1 0-1,0-1 1,1 0-1,-1 0 0,0 0 1,4-3-4,-5 2 3,1 1-1,-1-1 1,-1-1 0,1 1 0,0-1 0,-1 0 0,0 0 0,0 0 0,0 0 0,0-1 0,-1 1 0,1-1 0,-1 0 0,0 0-1,-1-1 1,1 1 0,-1 0 0,0-1 0,-1 0 0,1 1 0,-1-1 0,0 0 0,0-1-3,-1-10 8,0-1-1,-1 1 1,0 0 0,-2 0 0,0 0-1,-1 0 1,-2-4-8,4 12 1,0-1 0,0 1 0,0 0 1,1-1-1,1 1 0,0-1 0,0-1-1,0 8 2,1 1 1,-1-1-1,1 0 1,-1 1-1,1-1 0,0 1 1,0-1-1,0 1 0,0-1 1,0 1-1,1 0 1,-1-1-1,1 1 0,0 0 1,-1 0-1,1 0 0,0 0 1,0 1-1,0-1 0,0 0 1,1 1-1,-1-1 1,0 1-1,1 0 0,-1 0 1,1 0-1,2-1-2,5 0 20,0-1 0,1 1 0,-1 1-1,1 0 1,-1 0 0,7 1-20,-13 0 8,1 0 0,0 1 0,0 0 0,0 0 1,0 0-1,0 0 0,-1 1 0,1-1 0,0 1 0,-1 0 0,1 1 0,-1-1 0,0 1 0,3 2-8,-6-3 4,0-1-1,1 1 1,-1 0-1,0-1 1,0 1 0,0 0-1,0 0 1,0 0-1,-1 0 1,1 0 0,-1 0-1,1 0 1,-1 0-1,0 0 1,1 0 0,-1 0-1,0 0 1,0 0-1,-1 1-3,-7 43 49,3-27-33,3-7-10,0 0 0,1 0 0,0 0 0,1 1 0,0-1 0,1 0 0,0 1 0,1 2-6,0-9 18,0 0 0,0 0 0,0 0 0,0 0 0,1-1 0,0 1-1,0-1 1,1 0 0,-1 0 0,1 0 0,0 0 0,1-1 0,-1 1 0,1-1 0,0 0 0,0-1-1,1 2-17,8 3 120,0-1-1,0 0 0,1-1 0,0 0 0,0-1 0,0-1 0,2 0-119,20 3 223,1-1-1,13-1-222,-43-5-1,-1 1-1,1-1 1,-1-1-1,6 0 2,-11 1-190,-1 0 0,1-1 0,0 1 0,-1-1 0,1 1 0,0-1 0,-1 0 0,1 1 0,-1-1 0,1 0 0,-1 0 0,0 0 0,1 0 0,-1 0 0,0 0 0,0-1 0,0 1 0,1 0 0,-1-1 0,-1 1 0,2-2 190,1-7-2521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3009,'12'-14'9106,"-10"11"-8579,0 1 1,0-1-1,0 0 1,0 1-1,0-1 0,1 1 1,1-1-528,-3 2 42,0 1 0,-1 0 0,1-1 1,0 1-1,-1 0 0,1 0 1,0 0-1,-1-1 0,1 1 0,0 0 1,0 0-1,-1 0 0,1 0 0,0 1 1,-1-1-1,1 0 0,0 0 1,0 0-1,-1 0 0,1 1 0,0-1 1,-1 0-1,1 1 0,-1-1 0,1 0 1,0 1-1,-1-1 0,1 1 1,-1-1-1,1 1 0,-1-1 0,1 1 1,-1-1-1,0 1 0,1 0 1,-1-1-1,1 1 0,-1 0-42,11 15 53,-1 1 1,-1 0-1,0 0 0,-1 1 1,5 18-54,-9-26 16,4 15 7,-1 1 1,-1-1 0,-1 1-1,-1 4-23,6 31 32,-6-41-17,-2-7 0,1 0-1,0 0 1,1 0-1,0-1 0,1 0 1,3 7-15,-7-18 1,-1 0-1,1 0 1,-1 0 0,1 0 0,0 0 0,0 0-1,0 0 1,0 0 0,-1 0 0,1 0-1,0-1 1,0 1 0,0 0 0,1-1 0,-1 1-1,0-1 1,0 1 0,0-1 0,0 1 0,0-1-1,1 0 1,-1 0-1,0 0-7,0 0-1,-1 0 1,1 0-1,0-1 0,0 1 1,-1 0-1,1-1 1,0 1-1,-1 0 1,1-1-1,0 1 1,-1-1-1,1 1 1,-1-1-1,1 0 0,-1 1 1,1-1-1,-1 1 1,1-1-1,-1 0 1,1 1-1,-1-1 1,0 0-1,1 0 1,-1 1-1,0-1 1,0 0-1,0 0 0,0 1 1,0-1-1,1 0 1,-1 0 7,1-16-108,0 0 0,-1-1-1,-1 1 1,-1-1 0,0 1 0,-1 0 0,-1-2 108,-7-47-101,9 49 102,1 7 4,-1-1 0,1 1 0,1-1 0,0 1 0,1-1 1,0-3-6,-1 12 16,1 0 0,-1 0 1,1 0-1,0 0 1,-1 0-1,1 0 1,0 0-1,0 1 0,0-1 1,0 0-1,0 0 1,1 1-1,-1-1 0,0 1 1,1-1-1,0 1 1,-1-1-1,1 1 0,0 0 1,-1 0-1,1 0 1,0 0-1,0 0 1,0 0-1,0 0 0,0 1 1,0-1-1,0 1 1,0-1-1,0 1 0,0 0 1,0 0-1,0 0 1,1 0-17,4 0 46,-1 0 0,0 1 0,0 0 0,0 0 1,0 0-1,1 1 0,-2-1 0,1 2 0,0-1 0,0 0 0,-1 1 1,1 0-1,-1 1 0,4 3-46,-2-2 18,-2 1 1,1 0-1,-1 0 1,0 0 0,0 1-1,0 0 1,-1 0-1,0 0 1,-1 0-1,2 4-18,3 12 6,-2 0 1,0 1-1,-1-1 0,-1 1 0,-2 0 0,0 1 1,-2 1-7,0-13 8,0-9-2,-1 1 1,1-1-1,0 1 1,1-1-1,-1 1 1,1-1-1,0 0 1,0 1-1,0-1 1,2 3-7,-3-6 0,0-1 1,0 0 0,0 0-1,0 0 1,1 0-1,-1 0 1,0 0-1,0 0 1,0 0-1,0 0 1,0 1 0,0-1-1,0 0 1,0 0-1,1 0 1,-1 0-1,0 0 1,0 0-1,0 0 1,0 0-1,0 0 1,0 0 0,1 0-1,-1 0 1,0 0-1,0 0 1,0 0-1,0 0 1,0 0-1,0 0 1,1 0 0,-1 0-1,0 0 1,0 0-1,0 0 1,0-1-1,0 1 1,0 0-1,0 0 1,1 0-1,-1 0 1,0 0 0,0 0-1,0 0 1,0 0-1,0 0 0,5-9-3,3-11-35,5-31-126,-1-1-1,-3-5 165,-2 13-42,2 0 0,2 0 0,5-10 42,-13 47 7,0 0-1,0 1 1,0-1-1,1 1 1,0-1-1,1 1 1,0 0-1,-1 1 0,2-1 1,-1 1-1,3-2-6,-6 5 11,0 1 1,1-1-1,-1 1 0,0-1 0,0 1 0,1 0 0,-1 0 0,0 0 0,1 0 0,-1 1 0,1-1 0,-1 1 0,1-1 0,0 1 0,-1 0 0,1 0 0,-1 0 0,1 1 1,0-1-1,-1 0 0,1 1 0,-1 0 0,1-1 0,-1 1 0,0 0 0,1 0 0,-1 1 0,0-1 0,0 0 0,1 1 0,-1-1 0,0 1 0,1 1-11,6 6 24,-1 1-1,0 0 1,0 0-1,-1 1 1,0-1-1,-1 1 1,0 1-1,-1-1 1,1 5-24,4 11-7,-2 1 0,0 0 0,1 16 7,-6-19-636,-1 1 0,-1 3 636,1 12-3001,-1-25 901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9170,'18'5'2825,"2"-8"-1257,6-4-336,0 0-408,7-5-248,-4 0-343,3 0-145,-5 3-184,-1 4-361,-8 5-351,-8 3-1144,-7 9 367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7698,'7'26'3840,"8"-9"-2335,6-10-201,3-3-360,6-2-328,-5-6-528,3-5-896,-7 9-1088,-2-13 360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8850,'16'-12'1134,"1"1"1,1 1-1,-1 0 0,1 2 1,1 0-1,0 1 0,12-3-1134,-26 8 45,0 1 1,1 0-1,-1-1 0,0 2 0,0-1 1,1 1-1,-1-1 0,0 2 0,1-1 1,-1 0-1,1 1 0,-1 0 0,0 1 1,0-1-1,0 1 0,0 0 0,0 0 1,0 0-1,0 1 0,-1 0 0,1-1 1,-1 2-1,0-1 0,0 1 0,0-1 1,0 1-1,0 0 0,-1 0 0,0 1 0,0-1 1,0 1-1,0-1 0,-1 1 0,0 0 1,0 0-1,0 0 0,-1 0 0,1 0 1,-1 3-46,0 3 2,-1 1 1,0 0 0,-1-1 0,-1 1-1,1 0 1,-2-1 0,0 0 0,0 0 0,-1 1-1,0-2 1,-1 1 0,0-1 0,-1 1-1,-1 0-2,-18 28 2,-2-1-1,-32 33-1,28-33-16,31-38 16,-18 21-18,1 1 1,2 0 0,0 1 0,-4 10 17,18-31 0,0 1 0,0-1 0,0 1 0,0-1 1,0 1-1,1-1 0,-1 1 0,1 0 0,-1-1 0,1 1 1,0 0-1,0-1 0,0 1 0,1 0 0,-1 0 1,1-1-1,-1 1 0,1-1 0,0 1 0,0 1 0,1-1 17,0 0-1,0 0 0,1 0 1,-1-1-1,0 1 1,1-1-1,0 1 0,0-1 1,0 0-1,0 0 1,0 0-1,0 0 0,3 1-16,6 2 89,1-1 0,0 0 0,0 0 0,1-1 0,-1-1 0,0 0-1,11-1-88,1 0-20,0-1 0,0-1 0,0-2 0,19-4 20,-31 4-597,0 0 0,0-1 0,0-1 1,-1 0-1,1-1 0,-1 0 0,-1-1 0,1 0 1,7-7 596,12-12-2208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0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359 205 8498,'4'-3'416,"-1"-1"1,0 0-1,0 0 1,0-1-1,0 1 1,-1-1-1,1 1 0,0-4-416,-2 6 71,-1 0-1,0 0 0,1 0 0,-1 0 0,0 0 1,0 0-1,0 0 0,0 0 0,-1 0 0,1 1 1,0-1-1,-1 0 0,0 0 0,1 0 0,-1 0 0,0 1 1,0-1-1,0 0 0,0 1 0,0-1 0,0 0 1,0 1-1,-1 0 0,1-1 0,-1 0-70,-5-4 70,1 1 0,-1 0-1,0 0 1,-1 0 0,1 1-1,-1 0 1,0 1 0,0-1-1,0 2 1,0-1 0,0 1-1,-1 0 1,1 1 0,-1 0-1,1 0 1,-1 1 0,1 0-1,-1 0 1,0 1 0,1 0 0,0 1-1,-1 0 1,1 0 0,0 0-1,0 1 1,0 1 0,0 0-1,0 0 1,1 0 0,0 1-1,0 0 1,0 0-70,-4 6 18,1 0-1,1 0 1,0 1 0,0 0 0,1 1-1,1 0 1,0 0 0,1 0 0,0 1-1,-1 8-17,1-3 5,1 0 1,1 0-1,1 0 0,0 1 0,2-1 0,0 1 0,2 14-5,0-24 4,0 0 0,0 0-1,1-1 1,0 1-1,1-1 1,0 0 0,4 9-4,-5-15 3,0 1 0,0 0 0,1-1 0,-1 0 0,1 0 0,-1 1 0,1-1 0,0-1 0,0 1 0,1 0 0,-1-1 0,1 0 0,-1 0 0,1 0 0,-1 0 0,1 0 0,0-1 0,0 1 0,3-1-3,4 1 11,0 0 0,0-1 0,0-1 1,0 0-1,0-1 0,0 0 0,0 0 0,0-1 0,0-1 0,0 0 0,-1 0 0,1-1 1,-1 0-1,10-6-11,-5 2 8,-1-1 1,0 0-1,0-1 1,-1 0-1,0-1 1,-1-1-1,0 0 1,-1 0-1,6-9-8,-12 12-8,0 1 0,0-1 0,-1 0 0,0-1 1,-1 1-1,0-1 0,-1 1 0,0-1 0,0 0 0,-1 0 0,0-5 8,0-4-48,-1 0-1,-1 0 1,-1 1-1,0-1 1,-4-10 48,2 16-110,-1-1 0,0 1 0,-1 0 0,-1 0 0,0 1 0,-1-1 0,0 2 0,0-1 0,-1 1 0,-9-7 110,16 15-128,0 0 1,0 1-1,0 0 0,-1-1 1,0 1-1,1 0 1,-1 0-1,0 0 1,0 0-1,0 1 1,0-1-1,0 1 1,0 0-1,0 0 1,0 0-1,-1 0 1,1 1-1,-3-1 128,5 1-71,1 0-1,-1 0 0,1 0 1,-1 0-1,0 0 0,1 0 1,-1 0-1,1 0 0,-1 1 1,1-1-1,-1 0 0,1 0 1,-1 1-1,1-1 0,-1 0 1,1 1-1,0-1 0,-1 0 1,1 1-1,-1-1 1,1 1-1,0-1 0,-1 1 1,1-1-1,0 1 0,-1-1 1,1 1-1,0-1 0,0 1 1,0-1 71,3 21-4731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87 1704,'-17'20'567,"3"-1"2270,16-20-2564,0 1 0,0-1-1,0 0 1,0 1 0,0-1-1,0 0 1,0 0 0,0 0-1,0 0 1,-1-1 0,1 1-1,1-1-272,6-4 319,1 1 0,0 1 0,0 0 0,0 0 0,0 1 0,9-2-319,68-8 939,-28 4-672,23-5-17,39-8-1723,46 1 1473,-129 19-2467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308 144 7914,'-3'-6'383,"1"-1"1,-1 1-1,-1 0 1,1 0 0,-1 0-1,0 0 1,-1 1-1,1-1 1,-1 1 0,0 0-1,0 1 1,-1-1-1,1 1 1,-1 0-1,-2 0-383,5 2 52,-1 0 0,0 1 0,0-1-1,0 1 1,0 0 0,0 0-1,0 0 1,0 1 0,0 0-1,0 0 1,0 0 0,0 0-1,0 0 1,0 1 0,0 0 0,0 0-1,0 0 1,0 0 0,0 0-1,1 1 1,-1 0 0,0 0-1,1 0 1,-1 0 0,1 0 0,0 1-1,-2 1-51,-7 7 57,1 1-1,-1 0 0,2 1 0,0 0 1,0 1-1,2 0 0,-1 0 1,2 1-1,0 0 0,1 1 1,0-1-1,1 1 0,1 0 0,1 0 1,-2 11-57,4-13 1,0-1 1,0 0-1,2 1 1,-1-1-1,2 0 1,0 1-1,0-1 1,1 0-1,2 3-1,-2-6 6,1-1 0,0-1-1,0 1 1,1 0 0,0-1-1,1 0 1,0 0 0,0-1 0,0 0-1,1 0 1,0 0 0,1-1-1,0 1-5,1-1 32,0-1 0,0 0 0,0 0-1,1-1 1,0 0 0,0-1 0,0 0-1,0-1 1,0 0 0,0 0 0,1-1-1,-1-1 1,1 1 0,-1-2 0,1 1-1,-1-2 1,0 1 0,1-1 0,-1-1-1,0 0 1,8-3-32,-5 1 57,0-1 0,0 0-1,0-1 1,-1 0 0,0-1-1,0-1 1,-1 1 0,0-2 0,0 0-1,-1 0 1,0-1 0,-1 0 0,-1 0-1,1-1 1,2-7-57,-6 8 24,0 0 0,-1 0 0,-1 0 0,0 0 0,0-1 0,-1 1 0,-1-1-1,0 0 1,0 1 0,-1-1 0,-1 0 0,0 1 0,0-1 0,-1 1 0,-1-1 0,0 1 0,-1-3-24,-3-5-38,0 1 0,-2 0 0,0 0 0,0 1 0,-2 0 0,0 0 0,-1 1 0,-1 1 0,-7-8 38,13 17-88,1 0 0,0 1-1,-1-1 1,0 1-1,-1 0 1,-5-2 88,12 6-69,0 0-1,-1 0 1,1 1 0,-1-1-1,1 0 1,-1 1 0,1 0-1,-1-1 1,1 1 0,-1 0-1,1-1 1,-1 1 0,1 0 0,-1 0-1,0 0 1,1 1 0,-1-1-1,1 0 1,-1 1 0,1-1-1,-1 1 1,1-1 0,-1 1-1,1-1 1,0 1 0,-1 0-1,1 0 1,0 0 0,0 0-1,-1 0 1,1 0 0,0 0-1,0 0 1,0 0 0,0 1-1,0-1 1,0 1 69,0 0-166,1-1-1,-1 1 1,0 0-1,1 0 1,-1-1-1,1 1 1,0 0-1,-1 0 1,1 0-1,0 0 1,0 0 166,4 32-2074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1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245 230 5785,'2'0'177,"12"3"1265,-1-2 0,1 1 0,-1-2 1,14 0-1443,-25-1 57,-1 1 0,1 0 1,-1 0-1,0 0 1,1-1-1,-1 1 0,0-1 1,1 1-1,-1-1 1,0 1-1,0-1 0,1 0 1,-1 0-1,0 0 1,0 0-1,0 1 0,0-1 1,0 0-1,0-1 1,0 1-1,0 0 0,-1 0 1,1 0-1,0-1 1,-1 1-1,1 0 0,-1 0 1,1-1-1,-1 1 1,0-1-1,1 1 1,-1 0-1,0-1 0,0 1 1,0-1-1,0 1 1,0 0-1,0-1 0,-1 1 1,1-1-58,-1-4 115,-1 0 1,0-1-1,0 1 1,0 1 0,-1-1-1,0 0 1,0 0-1,-2-1-115,-4-7 89,0 2 0,-2-1 0,1 1-1,-1 1 1,-1 0 0,0 1 0,-1 0-1,0 1 1,-14-8-89,21 14 9,0 0 0,0 0 0,-1 1-1,1 0 1,-1 0 0,1 0 0,-1 1 0,0 0 0,0 0-1,0 1 1,-2 0-9,4 0 1,0 1-1,0 0 1,0 0 0,0 1 0,1-1-1,-1 1 1,0 0 0,1 0-1,-1 0 1,1 1 0,-1 0-1,1 0 1,0 0 0,0 0-1,1 1 1,-2 1-1,-1 1 0,1 0 0,0 1 0,0 0 0,1 0 0,0 0 0,0 1 0,1-1 0,0 1 0,0 0 0,1 0 0,0 0 0,0 0 0,0 7 0,2-12 1,0 0 1,-1 1 0,1-1-1,0 0 1,1 1-1,-1-1 1,1 0-1,-1 1 1,1-1-1,0 0 1,0 0-1,0 0 1,1 0-1,-1 0 1,1 0-1,0 0 1,-1 0-1,1 0 1,1-1-1,-1 1 1,0-1 0,1 0-1,-1 1 1,1-1-1,-1 0 1,1-1-1,0 1 1,0 0-1,0-1 1,0 1-1,0-1 1,0 0-1,1 0 1,-1 0-1,1-1-1,8 2 28,-1-1 0,1-1 0,-1 0 0,1 0 0,-1-1 0,1-1 0,-1 0 0,1 0-1,-1-1 1,0-1 0,2-1-28,29-7 192,-39 11-168,0 0 1,1 1-1,-1-1 0,1 1 1,-1-1-1,1 1 0,-1 0 1,1 1-1,-1-1 0,1 0 0,1 2-24,-3-2 7,-1 1 0,1 0 0,0 0 0,-1 0 0,1 0 0,-1 0 1,0 0-1,1 0 0,-1 0 0,0 0 0,0 1 0,0-1 0,0 1 0,0-1 0,0 1 0,0-1 0,0 1 0,0 0 0,-1-1 0,1 1 0,-1 0 0,1 0-7,9 40 25,-3 1 1,-1 0 0,-1 8-26,-1-7 7,35 210 22,-4-33 62,-33-202-66,0 0 1,-1 1 0,-1 4-26,0-20-1,-1 1-1,1-1 1,-1 1-1,0-1 1,0 1 0,0-1-1,-1 0 1,0 1-1,1-1 1,-2 0-1,1 0 1,0 0 0,-1 0-1,1-1 1,-3 3 1,3-5-11,1 1-1,-1-1 1,0 0 0,1 0 0,-1 0 0,0 0 0,0 0 0,0-1 0,0 1 0,1 0 0,-1-1 0,0 1 0,0-1-1,0 0 1,0 0 0,-1 0 0,1 0 0,0 0 0,0 0 0,0 0 0,0-1 0,0 1 0,0-1 11,-6-1-60,1-1 0,-1 0 0,1 0 0,0-1 0,-3-1 60,-8-6-81,0-1 0,1 0-1,1-2 1,0 0 0,1 0 0,0-1 0,1-1 0,1-1 0,-4-7 81,9 12 11,0 0 0,2 0 0,-1-1 0,1 0 1,1 0-1,1 0 0,0-1 0,0 0 0,1 1 1,1-1-1,0 0 0,1-1 0,1 1 0,1-6-11,0 11 73,1 0-1,0 0 0,1 0 0,0 1 0,0-1 0,1 1 0,0 0 1,1 0-1,0 0 0,0 1 0,0-1 0,1 1 0,0 1 0,2-2-72,18-17 598,0 1 0,30-19-598,-32 24 180,274-228 586,-292 242-968,22-24-124,-27 28 138,0 0 0,0 0 0,0 0 1,0-1-1,0 1 0,-1 0 1,1 0-1,0-1 0,-1 1 1,1 0-1,-1-1 0,0 1 0,1-1 1,-1 1-1,0 0 0,0-1 1,0 1-1,0-1 0,0 1 1,0-1-1,0 1 0,-1 0 0,1-1 1,0 1 187,-8-12-2223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2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162 103 1112,'-2'-1'439,"0"1"0,0-1 0,1 1 0,-1-1 0,0 0 0,1 0 0,-1 1 0,1-1 0,-1 0 0,1-1 0,-1 1 0,1 0 0,0 0 0,-1-1-439,1 0 374,-1 1-1,1-1 1,-1 1 0,0 0 0,1 0-1,-1 0 1,0 0 0,0 0 0,1 0-1,-1 0 1,0 0 0,0 1 0,0-1-1,0 1 1,0-1-374,1 1 78,0 1 0,1-1 0,-1 0-1,0 0 1,0 0 0,0 0 0,1-1 0,-1 1-1,0 0 1,0 0 0,1 0 0,-1 0 0,0-1 0,0 1-1,1 0 1,-1-1 0,0 1 0,1-1 0,-1 1-1,1-1 1,-1 1 0,0-1 0,1 1 0,-1-1 0,1 1-1,-1-1 1,1 0 0,0 1 0,-1-1 0,1 0-1,-1 0-77,-2-5 73,3 6-69,0 0 1,-1 0-1,1 0 1,0 0-1,0 0 1,0-1-1,0 1 1,0 0 0,0 0-1,0 0 1,0 0-1,0 0 1,0 0-1,-1 0 1,1 0-1,0 0 1,0 0 0,0 0-1,0 0 1,0 0-1,0 0 1,-1-1-1,1 1 1,0 0-1,0 0 1,0 0 0,0 0-1,0 0 1,0 0-1,-1 0 1,1 1-1,0-1 1,0 0-1,0 0 1,0 0-1,0 0 1,0 0 0,-1 0-1,1 0 1,0 0-1,0 0 1,0 0-1,0 0 1,0 0-1,0 0 1,0 0 0,0 1-5,-6 7 62,-3 20-46,5-16-11,0-2-3,1 0 1,0 0-1,1 0 1,0 0 0,0 0-1,1 0 1,1 0-1,0 0 1,0 3-3,0-12 0,0-1 1,0 1 0,0 0 0,0-1 0,0 1-1,0-1 1,0 1 0,1 0 0,-1-1-1,0 1 1,0 0 0,1-1 0,-1 1-1,0-1 1,1 1 0,-1-1 0,0 1 0,1-1-1,-1 1 1,1-1 0,-1 1 0,1-1-1,-1 0 1,1 1 0,-1-1-1,1 0 4,-1 0 0,1 0-1,-1 0 1,1-1 0,0 1 0,-1 0 0,1 0-1,-1-1 1,1 1 0,-1 0 0,1-1 0,-1 1-1,0 0 1,1-1 0,-1 1 0,1-1 0,-1 1-1,0-1 1,1 1 0,-1-1 0,0 1-4,15-31 163,-12 20-109,0 0 0,-1-1 0,-1 1 0,1-5-54,-2 12 8,0-1 1,0 1 0,0 0-1,0-1 1,-1 1 0,1 0-1,-1 0 1,0 0 0,0-1-1,-1 1 1,1 0 0,-1 1-1,-1-2-8,3 4 1,-1 0 0,0 0-1,0 1 1,1-1-1,-1 0 1,0 1-1,0-1 1,0 0-1,0 1 1,0-1 0,0 1-1,0 0 1,0-1-1,0 1 1,0 0-1,-1 0 1,1-1-1,0 1 1,0 0-1,0 0 1,0 0 0,0 0-1,0 1 1,0-1-1,0 0 1,-1 0-1,1 1 1,0-1-1,0 0 1,0 1 0,0-1-1,0 1 1,0 0-1,0-1 1,1 1-1,-1 0 1,0-1-1,0 1 1,0 0-1,1 0 0,-6 3 2,2 1 0,-1-1-1,1 1 1,-1 0 0,1 0-1,0 1-1,-1 6 12,9-7 15,-3-5-24,1 0 0,-1 0 0,0-1 0,0 1 0,1 0 0,-1-1 0,0 1-1,0-1 1,0 1 0,1-1 0,-1 1 0,0-1 0,0 0 0,0 0 0,0 0 0,0 0-3,21-18 20,-1-1 0,7-9-20,-22 23 3,8-15 4,-13 21-7,-1-1 0,0 1 1,0 0-1,0 0 0,0-1 1,0 1-1,0 0 0,0 0 1,0-1-1,1 1 0,-1 0 1,0-1-1,0 1 0,0 0 1,0 0-1,-1-1 0,1 1 0,0 0 1,0-1-1,0 1 0,0 0 1,0 0-1,0-1 0,0 1 1,0 0-1,-1 0 0,1-1 1,0 1-1,0 0 0,0 0 1,0 0-1,-1-1 0,1 1 1,0 0-1,-1 0 0,0 0 1,0 0-1,-1 0 1,1 0-1,0 0 1,0 0 0,0 0-1,0 1 1,0-1-1,0 0 1,0 1 0,0-1-1,0 1 1,0-1-1,0 1 1,1-1-1,-1 1 1,0 0 0,0-1-1,0 1 1,1 0-1,-1 0 1,0 0 0,0 0-1,-43 67-665,41-64-1877,2-3 1028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3345,'0'-2'3625,"1"-19"3292,-2 20-6764,1 1-1,0 0 1,0-1-1,0 1 1,0-1 0,0 1-1,0-1 1,0 1-1,0 0 1,0-1 0,0 1-1,0-1 1,0 1 0,0-1-1,1 1 1,-1 0-1,0-1 1,0 1 0,0-1-1,1 1 1,-1 0 0,0-1-1,0 1 1,1 0-1,-1-1 1,0 1 0,1 0-1,-1-1 1,0 1-1,1 0 1,-1 0 0,1-1-153,0 3 71,0-1 0,1 1 0,-1 0 0,0-1 0,0 1 0,1 0 0,-1 0 0,-1-1 0,1 1 0,0 0 0,0 0 0,0 1-71,0 2 61,9 19 53,-3-9-36,-1 0 0,0 0-1,-1 1 1,-1-1-1,-1 1 1,0 0 0,-1 6-78,1 70 204,-5-1 1,-9 53-205,11-144 0,0 2-108,-3 21-439,-2-18-1321,-2-13-2877,3 4 2776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3409,'-8'-17'13605,"12"16"-9569,8 7-3151,61 31-405,-46-25-406,-12-5 2,0-1 0,1 0 0,0-1-1,0-1 1,1-1 0,-1 0 0,1-1 0,-1-1 0,1-1 0,0 0-76,27-3 146,0-2 0,40-10-146,-83 15 0,114-23-1405,-109 24-286,-6-1-4031,-2 0 3211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2168,'-5'-11'6302,"4"13"224,3 9-2200,0 2-4984,14 38 1383,-12-39-647,-1 0 0,0-1 0,-1 1 0,0 0 1,-1 0-1,0 3-78,0 45 190,-2-1 0,-4 1 1,-5 21-191,1-1 234,-6 67-47,12-135-651,2-12 263,1 0 0,0 0 0,0 0-1,-1 0 1,1 1 0,0-1-1,-1 0 1,1 0 0,0 0 0,-1 0-1,1 0 1,0 0 0,-1 0 0,1 0-1,0-1 1,-1 1 0,1 0 0,0 0-1,-1 0 1,1 0 0,0 0 0,0 0-1,-1-1 1,1 1 0,0 0-1,-1 0 1,1 0 0,0-1 0,0 1-1,-1 0 202,-2-2-2041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1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30 5169,'-2'1'470,"0"1"-1,0-1 1,0 0-1,0 1 1,1-1 0,-1 0-1,1 1 1,-1 0-1,1-1 1,-1 1-1,1 0 1,0 0 0,0 0-1,0 0 1,0 0-1,0 0 1,0 0-1,1 1-469,-1-1 127,1-1-1,0 0 1,1 0 0,-1 0-1,0 1 1,0-1-1,0 0 1,1 0-1,-1 0 1,1 1-1,-1-1 1,1 0-1,-1 0 1,1 0 0,0 0-1,-1 0 1,1 0-1,0 0 1,0 0-1,0 0 1,0-1-1,-1 1 1,1 0-1,0 0 1,1-1-1,-1 1 1,0-1 0,0 1-1,0-1 1,0 1-1,0-1 1,1 0-1,-1 1 1,1-1-127,5 2 373,1-1 1,-1 0-1,1 0 1,-1-1-1,1 1 1,-1-2-1,1 1 1,2-1-374,62-14 879,-27 5-603,25 0-227,0 2 0,1 4 0,0 3 0,-1 2-1,65 11-48,-126-11-33,-6-1-9,0 0 1,0 1 0,0-1 0,0 1 0,0-1-1,0 1 1,0 0 0,0 0 0,0 0 0,0 1-1,-1-1 1,1 1 0,1 0 41,-8-4-323,0-1 0,0 1 0,0 0-1,0 1 1,0-1 0,0 1 0,0-1 0,-5 1 323,-22-9-78,5 1 56,6 1 15,-1 1 1,0 1-1,-10-1 7,-3 1 5,-1 2 0,1 1 0,-1 2 0,0 2 0,0 1-1,1 1 1,-1 2 0,-32 9-5,52-11 62,0-1-1,-15 0-61,-18 4 837,44-5 192,11 1-587,23 0-224,-24-2-154,26 1 136,0-1 1,0-2-1,0-1-200,31-4 553,21 2-553,-59 4-97,1 2 0,-1 1-1,1 1 1,17 4 97,-40-6-205,-1-1-1,0 0 1,1 1-1,-1-1 1,0 1 0,0 0-1,0-1 1,1 1-1,-1 0 1,0 1-1,0-1 1,0 0 0,0 1-1,-1-1 1,1 1-1,0-1 1,-1 1-1,1 0 1,-1-1-1,1 1 1,-1 0 0,0 0-1,0 0 1,1 2 205,-3 13-2877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3953,'1'-2'548,"6"-14"5784,-10 27-3151,2-2-3118,0 1 0,1-1 0,0 1 1,0-1-1,1 0 0,1 1 0,-1-1 1,1 0-1,3 8-63,-3-10 35,3 9 1,0 0 0,2 0 0,0 0 0,0-1 0,7 9-36,6 14 15,-11-21-1,-2 1 0,0-1 0,-1 1 0,0 0 0,1 18-14,-5-23 14,-1-1-1,0 1 1,-1 0-1,-1-1 1,0 1-1,0 0 1,-2-1-1,1 0 1,-3 4-14,-17 47 60,15-47-66,1 0 1,0 1 0,2 0-1,0 0 1,0 1 5,5-1-31,1-14-951,2-8-2940,-3 0-444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29 2617,'-29'21'3804,"17"-12"-1797,0 0 0,-1-1-1,-10 4-2006,66-33 3437,44-21-2417,-74 37-1017,0 0-1,0 1 1,0 1 0,1 0 0,0 0-1,2 1-2,34 2 74,0 2-1,0 2 1,0 2 0,14 6-74,23 1 57,135 24 61,-260-48-2832,9 5 1109,-31-3 118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7970,'0'-1'347,"1"0"1,-1 1-1,0-1 1,1 0-1,-1 0 1,0 0-1,0 0 1,0 0-1,0 0 0,0 0 1,0 0-1,0 0 1,0 0-1,0 0 1,0 0-1,0 0-347,-3 1 1259,0 10-448,0 21-742,1 0 0,2 2-69,-2 25 32,4 84 10,0-96-22,-1 0-1,-2-1 0,-3 1 1,-5 20-20,5-47-36,2-12-15,0 0-1,1 0 1,0 0-1,0 0 1,1 0-1,0 0 1,0 0 51,0-7-52,0 0 1,0-1 0,0 1 0,0 0 0,0 0-1,1 0 1,-1 0 0,0 0 0,0 0 0,0 0 0,0-1-1,0 1 1,0 0 0,1 0 0,-1 0 0,0 0-1,0 0 1,0 0 0,0 0 0,1 0 0,-1 0-1,0 0 1,0 0 0,0 0 0,0 0 0,1 0-1,-1 0 1,0 0 0,0 0 0,0 0 0,0 0-1,0 0 1,1 0 0,-1 0 0,0 0 0,0 0-1,0 0 1,0 0 0,0 1 0,1-1 0,-1 0-1,0 0 1,0 0 0,0 0 0,0 0 0,0 0-1,0 1 1,0-1 0,1 0 0,-1 0 0,0 0 0,0 0-1,0 0 1,0 1 0,0-1 0,0 0 0,0 0-1,0 0 1,0 0 0,0 1 0,0-1 0,0 0-1,0 0 1,0 0 0,0 0 0,0 1 0,0-1 51,1-2-2005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22 448,'-3'0'2233,"1"1"-353,2 1 144,3 0-7,3-2-801,20 2-432,58-1-416,-42-4-176,-1-2-136,11 0-40,-2-1-40,11 1-216,-2 2-968,-1 1-976,-2 5-1137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50 113 1720,'-21'3'10107,"-8"9"-7061,58-17-2319,-3 2-661,88-16 219,240-40 488,-185 34-695,-116 17-64,-1 3-1,1 2 0,0 2 1,0 3-1,4 2-13,-40-1 0,-1 0 0,1 1 0,-1 1 0,0 1 1,-1 0-1,1 1 0,-1 0 0,-1 1 0,1 1 0,-2 0 0,5 5 0,-4-7-76,-7-7-3634,-6 0 2252,2 0-1614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 3377,'-1'0'825,"0"-1"0,-1 1 0,1-1 0,-1 1 0,1 0 0,-1 0 0,1 0 0,-1 0 1,1 0-1,-1 0 0,1 0 0,-1 0 0,-1 1-825,2 0 72,1-1 0,-1 1-1,0 0 1,1 0 0,-1-1 0,1 1 0,-1 0 0,1 0 0,-1 0-1,1 0 1,0 0 0,-1-1 0,1 1 0,0 0 0,0 0 0,0 0 0,-1 0-1,1 0 1,0 0 0,0 0 0,0 0 0,1 0 0,-1 0 0,0 0-1,0 0-71,2 7 35,0 0-1,0 0 0,0 0 1,1-1-1,0 0 0,1 1 1,-1-1-1,2 0 0,-1-1 1,1 1-1,0-1 0,2 3-34,-1-1 31,0-1-16,0 0 0,1 0 0,-1-1 0,1 0 0,1 0 0,-1-1 0,1 0 0,0 0 0,0-1-1,3 2-14,5 2 10,14 7 7,1-1 1,1-2-1,3-1-17,-6-1 16,0 0 0,0 2 0,21 13-16,-41-19-26,-1-1-1,-1 1 1,1 0 0,-1 1 0,6 6 26,-11-11-7,0 0-1,0 1 1,0-1 0,-1 0 0,1 1-1,0-1 1,-1 1 0,0 0 0,1 0-1,-1-1 1,0 1 0,-1 0 0,1 0-1,0 0 1,-1 0 0,0 0 0,1 0-1,-1 0 1,0 0 0,-1 3 7,1-5-1,-1 0 1,1 0-1,0 0 1,-1 0-1,1 0 1,-1-1 0,0 1-1,1 0 1,-1 0-1,0 0 1,1 0-1,-1-1 1,0 1-1,0 0 1,0-1-1,1 1 1,-1-1-1,0 1 1,0-1-1,0 1 1,0-1-1,0 0 1,0 1-1,0-1 1,0 0 0,0 0-1,0 0 1,0 0-1,0 0 1,-1 0 0,-38-5 8,16 1-34,17 4 20,1 0 0,-1 1 1,1 1-1,-1-1 0,1 1 1,-1 0-1,1 0 0,0 1 0,0-1 1,0 2-1,0-1 6,-13 10-44,0 0 0,-10 10 44,-17 12-164,32-27-56,-31 24 27,42-29-177,-1 1 1,1-1 0,-1 0 0,1 1 0,0 0 0,0 0 0,1 0-1,-1 0 1,1 0 0,0 0 369,0 5-2391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3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485 349 4529,'2'-9'5959,"-5"-2"-4184,-16-17-1374,-25-25-4,40 50-350,0 0 0,0 0 0,0 0 0,0 0 0,0 1 0,-1 0 0,1 0 0,-1 0 0,1 0 0,-1 0 0,0 1 0,0 0 0,0 0 0,-3 0-47,-4 1 104,0 0-1,-1 0 1,1 1 0,-7 1-104,4 1 81,-1-1 1,1 2-1,-1 0 1,1 1-1,0 0 1,1 2-1,-9 4-81,14-6 24,0 0-1,1 1 1,0 0-1,1 1 1,-1 0-1,1 0 1,0 0-1,1 1 1,0 0-1,0 0 0,1 0 1,-3 7-24,-3 7 6,2 0 0,1 0 0,0 1 0,2 0 1,0 0-1,2 0 0,1 1 0,0 10-6,2-18 26,1 0-1,0 1 1,1-1-1,1 0 1,1 0 0,0 0-1,1 0 1,1 0-1,1-1 1,0 1-1,0-1 1,7 9-26,-8-17 26,0 1 1,1-1-1,-1 0 1,1-1-1,1 1 1,0-1-1,-1-1 1,2 1-1,-1-1 1,1 0-1,3 1-26,1 0 29,0-1 0,1 0 0,0-1 0,0 0 0,0-1-1,0 0 1,5-1-29,8 0 57,0-1 0,0-1 0,0-1 0,0-2 0,0 0 0,0-2 0,15-5-57,-14 2 59,-1 0 0,0-2-1,-1-1 1,0-1 0,-1-1-1,0-1 1,-1-1 0,0-2-1,-2 0 1,0-1 0,6-8-59,-15 14 51,0-1-1,-2-1 1,0 0 0,0-1 0,-1 1 0,-1-2 0,-1 1 0,0-1 0,-1 0 0,0-1 0,-2 1-1,0-1 1,0 0 0,-2 0 0,0-1 0,-1 1 0,-1 0 0,-1-12-51,-2 4 76,-1-1 1,-1 1 0,-1 0-1,-2 1 1,0 0 0,-6-11-77,6 17 29,0 1 1,-2 0 0,0 0 0,-1 1-1,0 0 1,-2 1 0,0 0-1,-11-10-29,15 18 10,1 1 0,-1 0 0,0 0-1,0 1 1,-1 1 0,1-1 0,-1 2-1,0-1 1,0 1 0,-5 0-10,8 1-1,1 1 0,-1 0 1,0 0-1,0 1 0,0 0 1,0 0-1,0 0 0,1 1 1,-1 0-1,0 1 0,0-1 1,1 1-1,-1 1 0,1-1 1,0 1-1,-3 1 1,5 0-6,-1-1 0,1 1 1,0 0-1,0 0 0,0 1 0,1-1 1,-1 1-1,1 0 0,0 0 0,1 0 1,-1 0-1,1 1 0,0-1 0,0 0 1,0 1-1,1 0 0,0 0 6,-2 13-10,0 0 1,2 0-1,0 0 1,1 8 9,2 13 5,2-1-1,2 1 1,3 11-5,34 116 81,-19-78-36,4 11-15,5-2 0,4 0 1,29 49-31,-45-105-289,-2 2 1,-2 1-1,4 23 289,-16-62-3366,-5-12 1310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4049,'2'-16'5936,"-2"15"-5644,0 1 0,0-1 0,0 0 0,0 0 0,0 1 0,0-1 0,0 0 0,0 1 0,0-1 0,1 0 0,-1 1 0,0-1 0,0 0 0,1 1 0,-1-1 0,1 0 0,-1 0-292,2 1 132,-1-1-1,0 1 0,1-1 0,-1 1 0,1-1 0,-1 1 0,1 0 1,-1-1-1,0 1 0,1 0 0,-1 0 0,1 0 0,0 1-131,163 2 411,-134-4-535,1-2 1,1-1 123,8-5-2615,-33 8 587,-5 5-1025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9298,'12'-3'2593,"0"3"-1193,0 0-560,7 2-152,2-1-336,1 3-64,6-4-120,6 1-24,-4-1-56,1-1-72,-3-1-152,-3-1-320,-4-3-288,-2-1-968,-3 2 175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9090,'3'-2'5966,"10"-7"-4208,10-5-1646,-8 3 3,-5 3-13,1 0 0,-1 1-1,2 1 1,-1-1 0,1 2-1,0 0 1,12-4-102,-18 8 41,0 0 0,0 0 0,1 1 0,-1 0 0,0 0 0,0 0 0,1 1 0,-1 0 0,0 0 0,0 0 0,0 1-1,0 0 1,0 0 0,0 1 0,-1 0 0,1 0 0,3 2-41,-6-2 5,1-1 0,-1 1 0,0 0-1,0 0 1,0 0 0,-1 0 0,1 0-1,-1 1 1,1 0 0,-1-1 0,0 1-1,-1 0 1,1 0 0,-1 0 0,1 0 0,-1 0-1,-1 0 1,1 0 0,0 0 0,-1 0-1,0 1 1,0-1 0,0 0 0,0 0 0,-1 0-1,0 3-4,-3 9 13,-1-2 0,0 1 0,0 0 0,-1-1 0,-1 0 1,-8 11-14,-14 19 70,-14 15-70,15-22 19,24-33-434,-5 8 1048,9-11-831,-1-1-1,1 0 1,0 1-1,0-1 1,-1 0 0,1 1-1,0-1 1,0 1-1,0-1 1,0 0 0,0 1-1,0-1 1,0 1-1,0-1 1,-1 0 0,1 1-1,1-1 1,-1 1-1,0-1 1,0 1-1,0-1 1,0 0 0,0 1-1,0-1 1,0 0-1,1 1 1,-1-1 0,0 1-1,0-1 1,1 0 198,0 2-2253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 7410,'-1'-4'1179,"1"-1"0,0 1 0,0 0 0,0-1 0,0 1 1,1-3-1180,-1 6 44,0 0 1,0 0-1,0 1 1,0-1-1,0 0 1,0 0 0,0 0-1,1 0 1,-1 1-1,0-1 1,0 0-1,1 0 1,-1 0-1,0 1 1,1-1 0,-1 0-1,1 0 1,-1 1-1,1-1 1,0 0-1,-1 1 1,1-1 0,0 1-1,-1-1 1,1 1-1,0-1 1,0 1-1,-1 0 1,1-1-1,0 1 1,1-1-45,-2 3 29,1-1 0,0 0 1,-1 0-1,1 0 0,-1 1 0,1-1 0,-1 0 0,1 1 1,-1-1-1,0 0 0,0 1 0,0-1 0,0 1 1,0-1-1,0 0 0,0 1 0,0-1 0,-1 0 0,1 2-29,0 0 38,-1 10-20,0 1-1,-1-1 1,-3 13-18,3-21 5,2-4 2,0 0-1,0 0 1,0 0 0,0 0 0,0 0 0,0-1 0,0 1 0,-1 0 0,1 0 0,0 0 0,-1-1 0,1 1 0,-1 0 0,1 0 0,-1-1 0,1 1 0,-1 0 0,1-1 0,-1 1 0,0-1 0,1 1 0,-2 0-7,2-1-108,0-1 0,-1 1 0,1 0 0,0 0 1,-1-1-1,1 1 0,0 0 0,0 0 0,-1-1 0,1 1 0,0 0 0,0-1 0,-1 1 1,1 0-1,0-1 0,0 1 0,0-1 0,0 1 0,0 0 0,0-1 0,-1 1 0,1-1 1,0 1-1,0 0 0,0-1 0,0 1 0,0-1 0,1 1 0,-1 0 108,0-7-1633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2841,'3'-2'11016,"3"6"-8103,-5-3-2886,1 1-1,-1-1 1,0 1 0,0-1-1,0 1 1,0-1 0,0 1 0,0 0-1,0-1 1,0 2-27,20 100 379,-14-53-287,-2-1 0,-2 1 1,-3 0-1,-4 43-92,2-70 5,3-21-194,-1 0-1,0 0 1,-1 0-1,1 0 0,0 0 1,-1 0-1,1 1 0,-1-1 1,1 0-1,-1 0 0,0 0 1,0 0-1,0-1 190,0 0-140,0-1 0,0 1 0,0-1 0,0 0 0,0 1 0,0-1 0,0 0 0,0 0 0,0 0 0,0 0 0,0 0 0,0 0 0,0 0 0,0 0 0,0 0 0,-1 0 0,1-1 0,0 1 0,0 0 0,0-1 0,1 1 0,-1-1 0,0 1 0,0-1 0,0 0 0,0 1 0,0-1 140,-4-2-3335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48 3153,'-41'3'11744,"47"-6"-8947,11-3-1952,0 6-712,1 1 1,-1 1-1,9 1-133,33 5 200,-5-6 115,1-2 0,-1-2 0,0-3 0,0-3 0,40-10-315,-54 11 17,16-5-2744,-67 7-3074,8 5 2368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3633,'-3'-21'9988,"2"17"-7018,4 16-2023,10 33-806,-8-32-118,-2 1-1,0-1 1,0 1-1,-1 0 1,0 12-23,4 43 145,3-1 0,2-1 0,6 7-145,-10-45 8,5 18 31,3 31-39,-13-64 9,0 0-1,-1 0 1,-1 1 0,-1-1-1,0 0 1,0 1 0,-4 9-9,-6-2 286,4-18-1562,6-4 997,1-1 1,-1 1-1,1 0 1,-1-1-1,1 1 1,-1 0-1,1-1 1,-1 1-1,1 0 1,0-1 0,-1 1-1,1-1 1,0 1-1,-1-1 1,1 1-1,0-1 1,0 1-1,-1-1 1,1 1 0,0-1-1,0 0 279,-2-3-4271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68 1784,'-4'-5'2521,"1"0"-705,-1 0 49,1 1-1057,-1 1 8,1-1-280,1 1 184,2 0-248,4-1-15,1 1-153,29-6-32,60-8-96,-35 17-32,-2-2-72,10 2-368,-3 2-737,10 6-679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58 6305,'0'0'190,"0"0"-1,0 0 0,0 0 1,-1 0-1,1 0 1,0-1-1,0 1 0,0 0 1,-1 0-1,1 0 0,0 0 1,0 0-1,0 0 1,-1 0-1,1-1 0,0 1 1,0 0-1,0 0 0,0 0 1,0 0-1,0-1 1,-1 1-1,1 0 0,0 0 1,0 0-1,0-1 0,0 1 1,0 0-1,0 0 0,0 0 1,0-1-1,0 1 1,0 0-1,0 0 0,0 0 1,0-1-1,0 1 0,0 0 1,0 0-1,0-1-189,9-4 2611,15-1-1945,9 4-359,0 1 0,1 2 1,17 3-308,-15-1 94,0-2 0,0-1 1,0-2-1,0-1 1,-1-2-1,11-4-94,-16 3 1,-18 4-121,-1 0 1,1-1-1,-1 0 0,0-1 1,4-2 119,-20 6-6424,3 0 2362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45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1400,'0'0'222,"-1"0"0,1 0 0,0-1 0,0 1 0,0 0 0,0 0 0,0 0 0,0-1 0,0 1 0,0 0 0,-1 0 0,1 0 0,0 0 0,0-1 0,0 1 0,0 0 0,0 0 0,0-1 0,0 1 0,0 0 0,0 0 0,0 0 0,0-1 0,0 1 0,0 0 1,1 0-1,-1 0 0,0 0 0,0-1 0,0 1 0,0 0 0,0 0 0,0 0 0,0-1 0,0 1 0,1 0 0,-1 0 0,0 0 0,0 0 0,0 0 0,0 0 0,1-1 0,-1 1 0,0 0 0,0 0 0,0 0 0,1 0 0,-1 0 0,0 0 0,0 0 0,0 0 0,1 0 0,-1 0 0,0 0 0,0 0-222,1 0 96,-1 1 0,1-1 0,0 1 1,-1-1-1,1 1 0,-1 0 0,0-1 0,1 1 1,-1 0-1,1-1 0,-1 1 0,0 0 0,1-1 1,-1 1-1,0 0 0,0 0 0,0-1 0,0 1 1,1 0-1,-1 0 0,0 0 0,0-1 0,-1 2-96,4 47 438,0-11 70,-3 24-508,0-11 200,3 0 0,2-1 1,8 35-201,8 13-122,16 36 122,-36-131-75,0 0 1,0 1 0,0-1 0,0 0-1,0 0 1,-1 0 0,0 1-1,1-1 1,-1 0 0,0 1-1,-1-1 1,1 0 0,-1 0 0,1 1-1,-1-1 1,0 0 0,0 1 74,1-4-22,-1 0 1,1 1 0,0-1-1,0 0 1,0 1-1,0-1 1,0 0 0,-1 0-1,1 0 1,0 1-1,0-1 1,0 0 0,-1 0-1,1 1 1,0-1-1,0 0 1,-1 0 0,1 0-1,0 0 1,0 0-1,-1 1 1,1-1 0,0 0-1,0 0 1,-1 0-1,1 0 1,0 0 0,-1 0-1,1 0 1,0 0-1,-1 0 1,1 0 0,0 0-1,0 0 1,-1 0-1,1 0 1,0 0 0,-1-1-1,1 1 1,0 0-1,0 0 1,-1 0 0,1 0-1,0 0 1,0-1-1,0 1 1,-1 0 0,1 0-1,0 0 1,0-1-1,0 1 1,-1 0 0,1 0-1,0-1 1,0 1-1,0 0 1,0 0 0,0-1-1,0 1 1,-1 0-1,1-1 1,0 1 21,-5-22-182,3 5 186,1 0 0,1 0 0,2-13-4,-1 10 2,3-19-4,8-36 2,-7 49 5,-2 0 1,0-1-1,-1-7-5,-3-15 98,0 19 312,2-1 1,0 0-1,3-3-410,-5 4 385,1 29-363,0 0-1,0 0 1,0 0-1,0 0 1,-1 0-1,1 1 1,0-1-1,-1 0 1,1 0-1,0 1 1,-1-1-1,1 0 1,-1 0-1,1 1 1,-1-1-1,0 0 1,1 1-1,-1-1 1,0 1-1,1-1 1,-1 1-1,0-1 1,0 1-1,1-1 1,-1 1-1,0 0 1,0-1-1,0 1 1,1 0-1,-1 0 1,0 0-1,-1 0-21,2 0 11,0 0-1,-1 0 1,1 1 0,0-1-1,-1 0 1,1 1-1,0-1 1,-1 0-1,1 1 1,0-1 0,0 1-1,-1-1 1,1 0-1,0 1 1,0-1-1,0 1 1,0-1 0,-1 1-1,1-1 1,0 1-1,0-1 1,0 0-1,0 1 1,0-1 0,0 1-1,0-1 1,0 1-11,0 23-16,1-16 36,-1 64-5,5 149-21,-5-212-4,0 4-113,1 0 1,0 0 0,1 1 0,0-1 0,1-1-1,1 1 1,0 0 0,5 10 122,-5-18-249,-2-10 117,-2-16 70,-7-33 96,-5-17-34,0 7 82,6 9 222,1 0 1,4 0-1,1-1 1,7-41-305,-6 88 41,-1 1 0,1-1 0,-2 1 0,1-1 1,-1 0-1,0 1 0,-1 0 0,0-1 0,-2-3-41,4 12-2,0-1 0,0 1-1,0 0 1,-1 0-1,1 0 1,0-1-1,0 1 1,0 0 0,-1 0-1,1 0 1,0-1-1,0 1 1,0 0-1,-1 0 1,1 0-1,0 0 1,0 0 0,-1-1-1,1 1 1,0 0-1,0 0 1,-1 0-1,1 0 1,0 0 0,0 0-1,-1 0 1,1 0-1,0 0 1,-1 0-1,1 0 1,0 0 0,0 0-1,-1 0 1,1 0-1,0 0 1,0 1-1,-1-1 1,1 0 0,0 0-1,0 0 1,-1 0-1,1 0 1,0 1-1,0-1 1,0 0 0,-1 0-1,1 0 1,0 1-1,0-1 1,0 0-1,0 0 1,0 1 0,-1-1-1,1 0 1,0 0-1,0 1 1,0-1-1,0 0 1,0 0 0,0 1 1,-9 17-97,2 3-4,1 0 0,-3 17 102,6-23-48,0 0-226,1 1 0,1-1 0,0 1 0,1 0 0,1-1-1,0 1 1,2-1 0,2 12 274,3 28-1785,-3 4-394,-6 1-2397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367 167 7074,'-6'-3'5460,"-5"-3"-3144,11 4-1650,8 1 734,-7 1-1355,0 0 1,-1 1 0,1-1 0,-1 0 0,1 1 0,0-1 0,-1 1 0,1-1 0,-1 1-1,1-1 1,-1 1 0,0 0 0,1-1 0,-1 1 0,0-1 0,1 1 0,-1 0-1,0-1 1,1 1 0,-1 0 0,0-1 0,0 1 0,0 0 0,0 0-46,4 19 3,-4-20 12,17 141 75,-16-129-56,0-1 0,-1 0 1,0 1-1,-1-1 0,-1 0 0,0 1 0,0-1 0,-1 0 0,-1-1 1,1 1-1,-2 0 0,0-1 0,0 0 0,0 0 0,-2-1 0,1 1 1,-1-1-1,0-1 0,-1 1 0,-6 5-34,-20 18 275,2 1 1,-6 11-276,25-27 28,0 2 1,1-1-1,0 2 1,2 0-1,-7 16-28,6-10 15,-2-2 0,-15 22-15,12-20 11,1 1 0,-5 12-11,16-29 1,1-1 0,0 1 0,0 0 0,1 0 1,0 0-1,0 0 0,1 1 0,1-1 0,0 3-1,0 14 12,2-1 1,1 0-1,1 1 0,2 0-12,-4-19 5,0-1 0,1 1 0,-1-1-1,2 0 1,-1 0 0,1 0 0,0 0 0,1 0-1,-1-1 1,1 0 0,1 0 0,-1 0 0,1-1-1,0 0 1,4 3-5,22 14 103,2-1-1,15 6-102,-33-19 50,1-1-1,0-1 1,0 0 0,0-1-1,1-1 1,5 1-50,-4-3 8,0 0 0,0-2 0,1 0 0,-1-1 0,0-1 0,0 0 0,10-4-8,-15 3 12,-1-1 0,0-1 0,0 0 0,0-1-1,-1 0 1,0-1 0,0 0 0,-1-1 0,0 0 0,7-7-12,-13 10 9,10-8 8,-1 0-1,0-2 1,-2 0-1,3-3-16,-12 13 20,1 0 1,-1-1-1,-1 1 1,1-1-1,-1 1 0,0-1 1,0 0-1,0 0 1,-1 0-1,0 0 0,0 0 1,-1 0-1,1 0 1,-1 0-1,-1-4-20,0-10 303,1 0 0,2-12-303,-1 20 50,0-1 0,-1 1 0,0 0 1,-1 0-1,0 0 0,-1 0 0,0 0 0,-3-6-50,2 12 76,1 0 0,-2 0 1,1 1-1,-1 0 0,0-1 0,0 1-76,-17-25 296,14 16-204,-4-10 54,-2 0 1,0 2-1,-1-1 1,-15-16-147,15 22 71,0 0-1,2-1 1,0-1 0,1 0-1,1 0 1,1-1 0,1-1-1,0 1 1,1-4-71,-25-68 51,24 72-37,0-2 0,1 1 0,1-1-1,1 0 1,1 0 0,1-1 0,0-11-14,5-157-504,0 139-1025,3 18-2371,0 8 759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3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4033,'-3'6'10814,"-4"3"-8275,-13 24-3345,13-20 829,1-3 7,1 0 0,0 1 0,0 0-1,1 0 1,1 0 0,0 0 0,-1 8-30,4-11 18,0 0 1,1 1 0,0-1 0,0 0 0,1 0 0,0 0 0,0 0 0,1 0 0,0-1-1,1 1 1,-1-1 0,1 0 0,1 1 0,-1-2 0,1 1 0,2 1-19,1 2-91,1 0 0,0-1 0,0 0 0,1-1 0,0 0 0,0-1 0,1 0 0,0 0-1,0-1 1,6 2 91,-19-12-171,1 1-1,-1-1 1,1 1-1,-1 0 0,0 0 1,0 0-1,0 0 0,0 0 1,-1 0-1,-1-1 172,-31-18 1538,-32-24-1538,62 42 61,0 0 1,1 0-1,-1 0 0,1 0 1,0-1-1,0 0 1,0 0-1,1 0 1,0 0-1,0-1 1,0 1-1,0-1 0,1 1 1,-1-6-62,2 7 31,0 0-1,1 1 1,0-1 0,0 1 0,0-1 0,1 0-1,-1 1 1,1-1 0,-1 1 0,1-1 0,1 1-1,-1-1 1,0 1 0,1 0 0,-1-1 0,1 1-1,0 0 1,0 0 0,1 0 0,-1 1 0,0-1-1,3-1-30,1-2-124,0-1 183,0 0-1,1 1 0,0 0 0,1 1 1,2-3-59,-9 8-115,0-1 1,0 0 0,0 1-1,1-1 1,-1 1-1,0-1 1,0 1 0,0-1-1,0 1 1,1 0 0,-1-1-1,0 1 1,0 0 0,0 0-1,1 0 1,-1 0 0,0 0-1,0 0 1,1 0 0,-1 1-1,0-1 1,0 0-1,0 1 1,1-1 0,-1 1-1,0-1 1,0 1 0,0 0-1,0-1 1,0 1 0,0 0-1,0 0 1,0-1 0,0 1-1,-1 0 1,1 0 0,0 0-1,0 0 1,-1 0-1,1 0 1,-1 1 0,1-1 114,4 12-1989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61 2264,'45'27'3149,"-45"-27"-2946,1 0 0,-1 1-1,1-1 1,0 0 0,-1 0 0,1 1 0,-1-1-1,1 0 1,0 0 0,-1 0 0,1 0-1,-1 0 1,1 0 0,0 0 0,-1 0 0,1 0-1,0 0 1,-1 0 0,1 0 0,-1 0-203,4-8 2321,-7-8-67,1 11-2120,0 0-1,0 0 0,-1 1 0,0-1 0,0 1 0,0-1 1,-1 1-1,1 0 0,-4-2-133,5 4 44,1 0 1,-1 1-1,0-1 0,0 1 1,0-1-1,0 1 1,0 0-1,0 0 0,0 0 1,-1 0-1,1 0 1,0 0-1,-1 1 0,1-1 1,0 1-1,-1-1 1,1 1-1,-1 0 0,1 0 1,0 0-1,-1 1 0,-1-1-44,-5 3 1,-1 0 0,1 1 0,0 0-1,0 1 1,0 0 0,-1 1-1,-7 5 3,10-7 3,0 0-1,0 1 0,0 0 1,0 1-1,1-1 0,0 1 1,0 0-1,0 1 0,1-1 1,0 1-1,0 0 0,1 1 1,0-1-1,0 1 0,0 0 1,1 0-1,1 0 0,-1 0 1,1 0-1,1 1 0,-1-1 1,1 1-1,1-1 0,0 1 1,0-1-1,1 8-5,0-10 18,1-1 0,-1 0 0,1 1 0,0-1 0,0 0 0,0 0 0,1 0 0,0 0 0,0-1 0,0 1 0,0-1 0,1 0 0,-1 0 0,1 0 1,0 0-1,1-1 0,-1 1 0,1-1 0,1 1-18,8 4 30,0-1 0,0 0 0,1 0 0,0-1 0,0-1 0,2 0-30,-14-5-39,0 0-1,0 1 1,0-1-1,0 0 1,1 0 0,-1-1-1,0 1 1,0-1 0,0 1-1,0-1 1,0 0 0,-1 0-1,1-1 1,0 1-1,0 0 1,1-2 39,40-29-2712,-23 13 1048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4209,'1'-2'908,"4"-14"2880,-5 16-3640,0 0 0,0-1 1,0 1-1,0 0 0,1 0 1,-1-1-1,0 1 0,0 0 0,0-1 1,0 1-1,0 0 0,0-1 1,0 1-1,0 0 0,0-1 0,0 1 1,0 0-1,0-1 0,0 1 1,0 0-1,0 0 0,-1-1 1,1 1-1,0 0 0,0-1 0,0 1 1,0 0-1,-1 0 0,1-1 1,0 1-1,0 0 0,0 0 0,-1-1 1,1 1-1,0 0-148,-1 1 64,1-1-1,-1 1 1,1-1-1,0 1 1,-1 0-1,1-1 1,0 1-1,-1 0 1,1 0-1,0-1 1,0 1 0,0 0-1,0 0 1,0-1-1,0 1 1,0 0-1,0 0 1,0-1-1,0 1 1,0 0-1,0 0-63,0 1 86,0 43 50,0-4-32,4 31-104,2-27 91,2 1-1,7 18-90,-7-29-956,0 1-1,-2 0 1,-2 1 0,-1 9 956,-4-22-2285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61 566 6289,'-4'1'6486,"6"-4"-3074,15-7-1623,1 1-1529,0 0 1,0 0-1,-1-2 0,6-5-260,-15 10 79,0 0-29,0-1-1,0 0 1,-1 0-1,0-1 1,0 0-1,0 0 1,-1 0-1,-1-1 1,1 0-1,-1-1 1,-1 1-1,0-1 1,0 1-1,-1-1 1,0-1-1,1-8-49,-3 9 31,0 1 0,0-1 0,-1 1 0,0-1 0,0 1 1,-1-1-1,-1 1 0,0-1 0,0 1 0,0 0 0,-1 0 0,-1 0 0,-3-6-31,5 8 5,-2 2 0,1-1 0,-1 0 0,1 0 0,-1 1 0,-1 0 0,1 0 0,-1 0 0,0 1 0,0-1 0,0 1 0,-1 0 0,0 1 0,1-1 0,-1 1 0,-1 0 0,1 1 0,0-1 0,-3 1-5,5 1-5,0 1 0,0-1 0,0 1 0,0 0 0,1 1 0,-1-1 1,0 1-1,0-1 0,1 1 0,-1 0 0,0 1 0,1-1 0,-1 0 0,1 1 0,-1 0 0,1 0 0,0 0 0,0 0 0,0 1 0,0-1 1,0 1-1,0 0 0,1 0 0,-1 0 0,-1 3 5,-5 6-15,1 2 0,0-1 0,0 1-1,2 0 1,-5 12 15,8-18-2,1 1-1,-1 0 1,1 0-1,1 1 0,0-1 1,0 0-1,1 0 1,0 1-1,1-1 0,0 0 1,0 1-1,1-1 1,0 0-1,0 0 0,1 0 1,0-1-1,1 1 1,0-1-1,2 2 3,4 12 11,1-1 1,1 0-1,1-1 1,2 2-12,-10-16 6,1 1 0,-1-2 1,1 1-1,0-1 1,1 0-1,-1 0 1,1-1-1,0 0 1,0 0-1,0 0 0,1-1 1,-1 0-1,8 1-6,5 1 5,0-2 0,0 0 0,0-2 0,1 0-1,-1-1 1,1-1 0,-1-1 0,0-1 0,0-1-1,0 0 1,0-1 0,-1-2 0,0 0 0,0-1-1,-1-1 1,1 0 0,-2-1 0,0-1 0,0-1-1,12-12-4,-21 18 3,-1-1-1,0-1 1,0 1-1,-1-1 1,0 0-1,0 0 1,-1-1-1,4-8-2,-7 12 2,0 0-1,0 0 0,-1 0 0,0 0 1,1-1-1,-2 1 0,1 0 0,-1-1 1,0 1-1,0-1 0,0 1 0,-1-1 1,1 1-1,-1 0 0,-1-1 0,-1-4-1,-5-8 0,-1 1-1,0 0 0,-2 0 1,-11-14 0,18 25 0,2 4-7,1 0 0,0 0 0,-1 0 0,1 0 0,-1 1 0,0-1 0,1 0 0,-1 1 0,0-1 0,0 1 1,0 0-1,0 0 0,0 0 0,0 0 0,-1 0 0,1 0 0,0 0 0,0 1 0,-1-1 0,1 1 0,0 0 0,-1-1 0,1 1 1,0 0-1,-1 0 0,1 1 0,-1-1 0,1 0 0,0 1 0,0 0 0,-1-1 0,1 1 0,0 0 0,0 0 0,0 0 0,0 0 1,0 1-1,0-1 0,-2 2 7,-1 1-22,0 0 1,1 1 0,-1-1-1,1 1 1,0 0 0,0 0 0,0 0-1,1 1 1,0 0 0,0-1-1,0 1 1,1 0 0,0 0 0,-1 3 21,2-2-9,0 0 0,0 0 1,1 0-1,0 1 0,0-1 1,0 0-1,1 0 0,0 0 1,1 1 8,-2-7 0,1 1 0,-1-1 1,1 1-1,-1-1 1,1 1-1,0-1 1,0 1-1,0-1 1,-1 0-1,1 1 0,0-1 1,1 0-1,-1 0 1,0 0-1,0 0 1,0 0-1,2 1 0,-1-1 3,-1-1-1,1 1 1,-1-1-1,1 0 1,0 0-1,-1 0 0,1 0 1,-1 0-1,1 0 1,0 0-1,-1 0 1,1-1-1,-1 1 1,1-1-1,-1 1 1,1-1-1,-1 1 1,1-1-1,-1 0 0,1 0 1,0 0-3,5-4 39,-1 0 0,1 0 0,-1 0 0,0-1 0,-1 1 0,1-1 0,-1-1 0,-1 1 0,1-1 0,-1 0 0,0 0 0,3-7-39,-5 6 203,2-7-131,1 13-95,1 10 12,8 22 6,-1 1 0,-2 0 1,7 29 4,-8-26 0,-1-4 5,1-1 25,-2 1 0,1 15-30,-9-37 23,-4-12 17,-6-19 14,4-2-59,1-1 0,2 1 0,-1-12 5,4 31-2,-1-8-3,1 0-1,0 0 1,1 0 0,1 0-1,0 0 1,1 0 0,0 1-1,1-1 1,1 1 0,0 0-1,1 0 1,0 0 0,1 1-1,1 0 1,0 1 0,0-1-1,1 2 1,0-1 0,3-1 5,-11 11 1,0-1-1,0 1 0,0 0 0,0 0 0,0 0 0,0 0 0,0 0 0,0 0 0,0 1 0,0-1 0,1 0 0,-1 1 0,0-1 0,0 0 0,1 1 0,-1-1 0,0 1 0,1 0 0,-1-1 0,0 1 0,1 0 0,1 0 0,-2 2 3,1-1 0,-1 1 0,0 0 1,1-1-1,-1 1 0,0 0 0,0 0 0,0 0 0,0 0 0,0 0 0,0 2-3,1 1 5,63 130 9,-60-121-11,2-1 0,0-1-1,0 1 1,1-1-1,9 10-2,-13-17 2,0-1 0,1 0 0,-1-1 0,0 1-1,1-1 1,0 0 0,0 0 0,0 0-1,0-1 1,0 0 0,1 0 0,-1 0-1,1-1 1,-1 1 0,1-1 0,4 0-2,5-1 7,-1 0 1,1-1 0,-1 0-1,1-1 1,-1-1 0,0 0 0,11-4-8,-3-1 13,-1 0 1,0-1 0,-1-1 0,13-9-14,-19 10 13,0 0-1,0-2 1,-1 1-1,-1-2 1,0 0 0,0 0-1,-1-1 1,6-9-13,-13 16 5,0 0 1,-1 0-1,0-1 1,0 1 0,0-1-1,0 1 1,-1-1-1,0 0 1,-1 0-1,0 0 1,0 0 0,0 0-1,-1 0 1,0-1-1,0 1 1,-1 0-1,0 0 1,0 0-1,-1 0 1,1 0 0,-3-3-7,0 0 2,-1 0 0,0 0 0,0 0-1,-3-2 0,6 9-4,0 0-1,0 1 1,1-1-1,-2 1 1,1 0-1,0-1 0,0 1 1,-1 0-1,0 0 1,1 0-1,-1 1 1,0-1-1,0 1 1,0-1-1,0 1 0,0 0 1,-1 0 4,2 1-5,0 0-1,0 0 1,1 0 0,-1 0-1,0 1 1,0-1 0,1 1 0,-1-1-1,0 1 1,1 0 0,-1-1 0,0 1-1,1 0 1,-1 0 0,1 0-1,0 1 1,-1-1 0,1 0 0,0 0-1,0 1 1,0-1 0,-1 1 0,2-1-1,-1 1 1,-1 0 5,-2 6-19,0 1-1,0-1 1,1 1-1,-2 5 20,1 1-31,1 0-1,0 0 0,1 0 0,1 0 0,0 0 0,1 0 1,0 0-1,3 13 32,-1-16-22,0-1 0,0 0 1,1-1-1,0 1 0,1 0 1,0-1-1,1 0 0,0 0 1,0 0-1,1-1 0,1 0 1,4 6 21,-9-13-1,0 1 0,0-1 1,1 0-1,-1 0 1,1 0-1,-1 0 0,1 0 1,0-1-1,0 1 0,-1-1 1,1 0-1,0 1 0,0-2 1,0 1-1,1 0 1,-1 0-1,0-1 0,0 0 1,2 1 0,-1-2 3,0 0-1,-1 1 1,1-1 0,0-1 0,-1 1 0,1 0 0,-1-1-1,1 0 1,-1 0 0,0 0 0,0 0 0,0 0-1,0 0 1,0-1 0,0 0 0,1-2-3,4-3 9,-1-1 0,0-1 0,-1 0 0,0 1 0,0-2 0,-1 1-1,0-1 1,-1 0 0,1-5-9,4-17 34,-1-1-1,0-18-33,-1 6 24,-6 40-26,1-1 0,0 1 0,0-1 0,1 1 1,-1 0-1,1 0 0,1-1 2,-3 6-2,-1 0 1,1 0-1,-1 0 1,1 0-1,-1 1 1,1-1-1,-1 0 1,1 0-1,0 1 1,-1-1-1,1 0 1,0 1-1,0-1 1,-1 0-1,1 1 1,0-1-1,0 1 1,0 0-1,0-1 1,0 1-1,-1 0 1,1-1-1,0 1 0,0 0 1,0 0-1,0 0 1,0 0-1,0 0 1,0 0-1,0 0 1,0 0-1,0 0 1,0 1-1,0-1 1,0 0-1,0 1 1,0-1-1,-1 0 1,1 1-1,0-1 1,0 1-1,0-1 1,0 1-1,-1 0 1,1-1-1,0 1 0,-1 0 1,1-1-1,-1 1 1,1 0-1,0 0 1,-1 0-1,1 0 2,2 4-4,0 0 0,0 0 0,0 0 0,-1 1 0,0-1 0,0 1 0,0-1 0,-1 1 0,1 3 4,6 59-39,-3-23 26,-4-35 17,1 1-1,1-1 0,0 0 0,0 0 0,1 0 0,0 0 1,4 6-4,-6-13 1,0 0 0,0 0 1,0 0-1,1 0 1,-1 0-1,1 0 0,0-1 1,-1 1-1,1-1 1,0 0-1,0 0 1,1 0-1,-1 0 0,0-1 1,1 1-1,-1-1 1,1 0-1,-1 0 0,1 0 1,0 0-1,0-1 1,-1 1-1,1-1-1,7-1 5,0 0 1,0 0-1,-1-1 0,1-1 1,-1 0-1,0 0 0,0-1 1,0 0-1,0-1 0,2-2-5,9-5 15,1-1 1,-2-1-1,16-15-15,-25 20 14,-1 0 0,0-1 0,-1 0 0,0-1 1,-1 0-1,7-12-14,-13 20 4,0-1 1,0 1-1,-1-1 1,0 0-1,1 0 1,-1 0-1,-1 0 1,1 0-1,0 0 0,-1 0 1,0-3-5,0 5 1,-1-1 0,1 0 1,-1 1-1,0-1 0,1 1 0,-1-1 0,0 1 1,-1-1-1,1 1 0,0-1 0,-1 1 0,1 0 1,-1 0-1,0 0 0,0 0 0,0 0 1,0 0-1,-1 0-1,1 0-3,0 0-1,-1 0 1,1 0 0,-1 1 0,0-1 0,1 1 0,-1 0 0,0 0-1,0 0 1,0 0 0,1 1 0,-1-1 0,0 1 0,0-1 0,0 1-1,0 0 1,0 0 0,0 0 0,0 1 0,0-1 0,0 1 0,0 0-1,0 0 1,0 0 0,0 0 0,1 0 0,-1 0 0,0 1 0,1-1-1,-1 1 1,-1 2 3,-3 1-11,1 1 0,0 0-1,0 0 1,0 0 0,1 1-1,0 0 1,0 0 0,1 0-1,0 0 1,-2 6 11,1-1-4,1-1-1,0 1 1,0-1-1,1 1 1,1 1-1,0-1 1,1 0-1,0 0 1,1 0-1,0 1 1,1-1-1,0 0 1,1 0-1,1 1 1,-1-2-1,2 1 1,0 0-1,0-1 1,1 1-1,1-1 1,0-1-1,0 1 1,1-1-1,7 8 5,-5-5-2,1 0-1,-2 0 1,0 1 0,-1 0 0,0 1-1,-1-1 1,-1 1 0,0 0-1,-1 1 1,1 9 2,3 21-70,-3 0 0,-2 1 0,-2 0 70,-1-10-59,-1-1 1,-2 1-1,-2-1 0,-4 15 59,5-33-28,-1 1-1,0-1 0,-1 0 0,-2-1 0,1 0 0,-2 0 0,-1 0 0,0-1 0,-6 7 29,13-20-42,1 1 0,-1-1 0,0 0 0,0 0 0,0-1 0,-1 1 0,1-1 0,-1 1 0,-2 0 42,5-2-21,0-1 1,0 0 0,-1 1 0,1-1 0,0 0 0,0 0-1,0 0 1,-1 0 0,1 0 0,0 0 0,0 0 0,0 0-1,0 0 1,-1 0 0,1-1 0,0 1 0,0-1-1,0 1 1,0-1 0,0 1 0,0-1 0,0 1 0,0-1-1,0 0 1,0 0 0,0 0 0,0 1 0,1-1-1,-1 0 1,0 0 0,0 0 0,1 0 0,-1 0 0,0-1 20,-1-3-62,-1 0 1,0-1 0,1 1 0,0-1 0,1 0 0,-1 1 0,1-1 0,0 0 0,0 0-1,1 0 1,0-5 61,1-12-95,0 0-1,4-10 96,-5 29-7,8-41 128,1 0 1,3 0 0,1 2 0,12-24-122,82-167 944,-61 140-641,-4-3-1,6-31-302,-37 93 31,3-6 297,5-31-328,-20 69 102,-1 7-64,-3 16-45,5 4 8,0 0 0,2-1-1,1 1 1,3 7-1,-5-24 11,0 0 0,0 0-1,1 0 1,0-1 0,1 1 0,-1-1 0,1 1-1,1-1 1,-1 0 0,1 0 0,0 0-1,0-1 1,1 0 0,-1 1 0,1-2 0,0 1-1,1 0 1,-1-1 0,1 0 0,0 0-11,0-1 26,0-1 0,1 0 0,-1 0 0,0 0 0,1 0 1,-1-1-1,1 0 0,0-1 0,-1 0 0,1 0 0,0 0 0,-1 0 0,1-1 1,-1 0-1,1-1 0,-1 0 0,1 0 0,-1 0 0,2-1-26,10-5 42,0-1 1,-1-1-1,0 0 1,-1-1-1,0-1 0,0 0 1,-2-2-1,1 1 0,-2-2 1,0 0-1,-1 0 1,0-1-1,4-8-42,-12 18 7,-1-1 0,1 0-1,-1 1 1,0-1 0,-1 0 0,0 0 0,0 0-1,0-1 1,-1 1 0,0 0 0,0-1 0,-1 1 0,0 0-1,0-1 1,-1 1 0,0-1 0,0 1 0,-1 0 0,0 0-1,0 0 1,-1 0 0,0 0 0,0 0 0,0 1-1,-1-1 1,0 1-7,3 4-3,0 0 0,-1 0-1,1 1 1,0-1 0,-1 0 0,1 1-1,-1-1 1,0 1 0,0 0-1,1 0 1,-1 0 0,0-1 0,0 2-1,0-1 1,0 0 0,0 0-1,0 1 1,0-1 0,-1 1 0,0-1 3,1 1-6,0 1 0,0-1 0,0 0 1,0 1-1,0 0 0,0-1 0,0 1 1,0 0-1,0 0 0,0 0 0,0 0 1,0 0-1,1 1 0,-1-1 0,1 0 1,-1 1-1,0 0 6,-3 4-16,0 1 1,0-1-1,0 1 0,1 0 1,0 0-1,0 1 0,1-1 1,0 1-1,-1 6 16,2-5-1,1 0 0,0 1 0,1-1 0,-1 1 0,2-1-1,0 0 1,0 1 0,0-1 0,1 0 0,1 0 0,-1 0 0,2 0 0,-1 0-1,1-1 1,0 1 0,1-1 0,0 0 0,0 0 0,1-1 0,2 3 1,-4-6-7,1 1 1,-1 0 0,1-1-1,0 0 1,0 0 0,1 0-1,-1-1 1,1 0 0,0 0 0,0 0-1,0-1 1,0 0 0,4 1 6,-5-2-37,1 0 0,-1-1 0,1 0 0,-1 0 0,1 0 0,-1 0 0,0-1 0,1 0 0,-1 0 0,1-1 0,-1 1 0,0-1 0,0 0 0,0-1 0,0 1 0,0-1 0,2-2 37,-2 1-269,1 0 0,-1-1 0,0 1 0,0-1 0,0-1 0,-1 1 0,0 0 0,0-1 0,0 0 0,-1 0 0,0 0 0,0-1 0,0 1 0,-1-1 0,0 1 0,1-7 269,1-29-2343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65 8698,'-31'-24'3097,"12"6"-1649,4 6-320,8 7-480,-2 2-256,2 1-488,5 2-1680,-1 2 616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4 7338,'-3'-1'550,"-1"0"1,1 1-1,-1-1 1,1 1-1,-1-1 1,0 1-1,1 0 1,-1 1-1,-1-1-550,-30 10 1073,24-4-1193,0 0 0,1 0 0,-1 1 1,1 1 119,7-6 197,-5 4-175,1 1 0,-1 0 0,1 1 0,1 0 0,-1 0 1,1 0-1,1 1 0,-1 0 0,2 0 0,-1 0 0,1 0 0,-2 10-22,-1-3 23,-3 11 15,1 0 0,0 1 0,3 0 0,0 1 0,2 0 0,0-1 0,2 11-38,2-21 24,0 0-1,1 0 0,1-1 1,0 1-1,2-1 0,0 1 1,1-1-1,0 0 1,1-1-1,1 1 0,1-1 1,6 9-24,-11-20-127,0 0 0,1 0 0,0-1 1,-1 1-1,1-1 0,1 0 0,-1 0 1,1 0-1,-1-1 0,1 1 0,0-1 0,1 0 1,-1-1-1,0 1 0,1-1 0,-1 0 1,1-1-1,1 1 127,27 1-2274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13 4481,'-10'-7'5241,"-2"2"-3176,-7 6-801,-2 10-608,-8 6-176,-1 4-296,-3 8-48,2 4-88,4 9-32,4-1-16,11 8-24,12-8-8,12-6 8,11-11-24,13-12-352,4-14-352,6-12-552,3-6-1225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0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62 214 2713,'-12'-6'4896,"7"5"-4356,1-1 0,0 0 0,0 0 0,0 0-1,0 0 1,0-1 0,0 0 0,1 0-1,-1 0 1,1 0 0,-3-3-540,6 6 13,0-1 1,0 1-1,0 0 0,0 0 1,0 0-1,0 0 0,0-1 1,0 1-1,0 0 0,0 0 1,0 0-1,0-1 0,0 1 1,0 0-1,0 0 1,0 0-1,0 0 0,0-1 1,0 1-1,0 0 0,0 0 1,0 0-1,1 0 0,-1-1 1,0 1-1,0 0 0,0 0 1,0 0-1,0 0 0,0 0 1,1-1-1,-1 1 1,0 0-1,0 0 0,0 0 1,0 0-1,0 0 0,1 0 1,-1 0-1,0 0 0,0 0 1,1 0-14,11-3 202,35 0-60,-27 2-95,1-1 1,-1-1-1,0-1 0,0-1 0,7-3-47,91-28 285,219-58 209,-327 92-507,-2 0-12,1 0 0,-1 0 0,1 1 0,0 0 0,0 1 0,0 0 0,2 0 25,-11 0-102,1 1 0,-1-1-1,1 0 1,-1 0 0,1 0-1,-1 0 1,1 0 0,-1 1 0,1-1-1,-1 0 1,1 0 0,-1 1-1,0-1 1,1 0 0,-1 1-1,1-1 1,-1 0 0,0 1 0,0-1-1,1 1 1,-1-1 0,0 1-1,1-1 1,-1 1 102,0 0-1606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6049,'2'0'409,"0"0"0,-1 0 0,1 1 0,-1-1 0,1 0 0,0 1 0,-1 0 0,1-1 0,-1 1 0,1 0 0,-1 0 0,1-1 0,-1 1 0,0 0 0,1 1-409,17 21 2115,-13-13-1831,-1 1 1,0-1-1,-1 1 1,1 1-285,3 16 274,-1 0 0,-2 1 1,3 25-275,1 90 60,-6-68 6,-2-45-51,-1-21-8,0-1 0,0 1 0,1 0-1,1 0 1,-1-1 0,1 1 0,1-1-1,0 1 1,2 2-7,-5-11-6,0-1 0,0 0 0,0 0 0,0 1 0,0-1 0,0 0 0,0 0 0,0 0 0,1 1 0,-1-1 0,0 0 0,0 0 0,0 0 0,0 1 0,0-1 0,1 0-1,-1 0 1,0 0 0,0 0 0,0 0 0,0 0 0,1 1 0,-1-1 0,0 0 0,0 0 0,1 0 0,-1 0 0,0 0 0,0 0 0,0 0 0,1 0 0,-1 0 0,0 0 0,0 0 0,1 0 0,-1 0 0,0 0 0,0 0 0,0 0 0,1 0-1,-1 0 1,0 0 0,0 0 0,0-1 0,1 1 0,-1 0 0,0 0 0,0 0 0,0 0 0,1 0 0,-1 0 0,0-1 0,0 1 6,9-17-338,2-27-193,-5 7 331,-1 6 127,1 1 1,9-28 72,-12 49 39,0 1 1,1 0-1,0 0 1,0 0-1,0 0 0,1 1 1,0-1-1,1 1 0,-1 1 1,2-1-1,-1 1 1,4-3-40,-9 8 13,0 0 1,0 0 0,0 1 0,0-1 0,0 0-1,0 1 1,0-1 0,0 1 0,0-1 0,0 1-1,1 0 1,-1-1 0,0 1 0,0 0 0,0 0-1,1 0 1,-1 0 0,0 0 0,1 0-14,-1 0 9,0 1 0,0-1 0,0 0 1,0 1-1,-1 0 0,1-1 0,0 1 0,0-1 1,0 1-1,-1 0 0,1-1 0,0 1 0,-1 0 1,1 0-1,-1 0 0,1 0 0,-1-1 0,1 1 1,-1 1-10,3 5 30,-1 1 0,0-1 0,0 1 0,-1 0 0,0 6-30,1-1 9,0 4 10,1-1 1,1 1 0,0-1 0,2 0-1,0 0 1,1 1-20,-5-12 11,1 1 0,1 0 0,-1-1-1,1 0 1,0 1 0,0-2 0,1 1 0,-1 0 0,1-1 0,0 0-1,0 0 1,0 0 0,1-1 0,0 0 0,-1 0 0,1 0-1,6 1-10,-2-1 12,0-1-1,1 0 0,-1-1 0,1 0 1,0-1-1,-1 0 0,1-1 0,-1 0 1,1-1-1,-1 0 0,1 0 0,-1-1 1,0-1-1,0 1 0,0-2 0,-1 1 0,1-1 1,2-3-12,-6 4 4,0-1 1,0 1-1,-1-1 1,1 0-1,-1 0 1,0 0 0,-1-1-1,1 0 1,-1 0-1,-1 0 1,1 0-1,1-5-4,-3 5 2,0 0 0,0 0 0,-1 0 0,0 0 0,0 0 0,0 0-1,-1 0 1,0 0 0,0 0 0,-1 0 0,0 0 0,0 0 0,0 0-1,0 0 1,-1 0 0,-2-2-2,0-3-5,-1 1-1,0 0 1,-1 0-1,0 0 1,0 1 0,-1 0-1,-5-5 6,9 11-5,0-1-1,0 1 1,0 0-1,-1 0 1,1 1 0,-1-1-1,1 1 1,-1-1-1,0 1 1,0 1-1,0-1 1,0 0 0,0 1-1,-1 0 1,1 0-1,0 0 1,-1 0-1,1 1 1,0 0 0,-1 0-1,0 0 6,2 1-6,0 0-1,0 0 1,0 0-1,1 1 0,-1-1 1,0 1-1,1 0 1,-1 0-1,1 0 1,0 0-1,-1 0 1,1 0-1,0 1 0,0-1 1,1 1-1,-1-1 1,0 1-1,1 0 1,0-1-1,-1 1 1,1 0-1,0 1 7,-3 8-27,0 0-1,1 1 1,0 0 0,-1 6 27,3-7-24,0 0 1,0 0 0,1-1 0,1 1-1,0 0 1,0 0 0,1-1-1,1 1 1,2 8 23,-4-17-2,0 0 1,0 0-1,1 0 1,-1 1-1,1-1 1,0-1-1,-1 1 1,1 0-1,1 0 1,-1-1-1,0 1 0,1-1 1,-1 0-1,1 1 1,-1-1-1,1 0 1,0-1-1,0 1 1,0 0-1,0-1 0,0 0 1,1 0-1,-1 0 1,0 0-1,1 0 1,-1 0-1,0-1 1,1 0-1,-1 0 1,0 0-1,1 0 0,-1 0 1,1-1-1,-1 1 1,2-1 1,-1-1 4,0 1 0,0 0 0,0-1 0,0 0 0,-1 0 0,1 0 0,0 0 0,-1 0 0,1-1 0,-1 0 0,0 0 0,0 0-1,0 0 1,0 0 0,-1 0 0,2-2-4,5-9 22,-1 0 0,0-1 0,3-10-22,6-10 39,-16 34-38,-1 0 1,0 0-1,0 1 0,1-1 1,-1 0-1,1 0 1,-1 1-1,0-1 0,1 1 1,-1-1-1,1 0 0,0 1 1,-1-1-1,1 1 1,-1-1-1,1 1 0,0-1 1,-1 1-1,1 0 1,0-1-1,-1 1 0,1 0 1,0 0-1,0-1 1,-1 1-1,1 0 0,0 0 1,0 0-1,0 0 1,-1 0-1,1 0 0,0 0 1,0 0-1,-1 0 1,1 0-1,0 1 0,0-1 1,-1 0-1,1 0 1,0 1-1,0-1 0,-1 1 1,1-1-1,0 0 0,-1 1 1,1-1-1,-1 1 1,1-1-1,-1 1 0,1 0 1,0-1-2,4 6 5,0 0 0,-1 1-1,1-1 1,-1 1 0,1 2-5,1 2 5,-2-6 12,-1 0 1,1 0-1,0 0 0,1 0 1,-1-1-1,1 1 1,0-1-1,0 0 0,0-1 1,1 1-1,0-1 1,-1 0-1,1-1 0,0 1 1,0-1-1,0 0 0,0-1 1,1 1-1,1-1-17,1 0 56,1-1 0,0 0 0,-1-1 0,1 0 0,-1 0 0,1-1 0,-1 0 0,0 0 0,0-1 0,0-1 0,0 0-1,0 0 1,0-1-56,15-8 75,-1-1-1,-1-1 0,0-1 0,-1-1 1,0-1-1,-2-1 0,0-1 1,-1 0-1,-1-2 0,5-9-74,-18 24 9,0 1-1,-1 0 0,0-1 1,-1 0-1,0 1 0,0-1 1,0 0-1,-1 0 0,1-1 1,-2 1-1,1 0 0,-1 0 1,0-1-9,-1-2 10,-1 0 1,0 0-1,0 0 0,-1 0 1,0 0-1,0 1 0,-1-1 1,-5-6-11,-3-5 17,-2 0 0,0 1 0,-2 1 1,0 0-1,-1 1 0,-1 1 0,-4-2-17,17 15 2,1 0-1,-1 0 1,0 1-1,0-1 1,0 2-1,0-1 1,-1 0-1,-1 1-1,6 1-1,-1 1 1,1-1-1,-1 1 0,1 0 0,-1 0 0,1-1 1,-1 1-1,0 0 0,1 0 0,-1 1 0,1-1 1,-1 0-1,0 1 0,1-1 0,-1 1 0,1-1 1,-1 1-1,1-1 0,0 1 0,-1 0 0,1 0 1,0 0-1,-1 0 0,1 0 0,0 0 0,0 0 1,0 0-1,0 1 0,0-1 0,-1 1 1,-3 8-4,0 0-1,0 0 1,1 0-1,0 1 1,0-1-1,1 1 1,1 0-1,0 0 1,1 0-1,0 0 1,0 5 4,1 20-20,1 0 0,5 30 20,0-18 66,2-1 0,9 26-66,-12-54 30,1-1 1,1-1-1,0 1 1,1-1-1,1 0 1,1-1-1,11 15-30,-16-25 34,0 1-1,1-1 0,0-1 1,0 1-1,0-1 1,1 0-1,0 0 0,0-1 1,0 0-1,0 0 0,1-1 1,-1 0-1,1 0 1,6 1-34,-4-2 35,0-1 0,0 0 0,0 0 0,0-1 0,0-1 1,0 1-1,0-1 0,-1-1 0,1 0 0,0-1 0,2 0-35,4-3 24,1-1 0,-1 0 0,-1-1 0,1-1 0,-2-1 0,1 0 0,-1 0 0,0-2 0,-1 0 0,-1 0 0,0-1 0,-1-1 0,6-7-24,-9 8 14,0 1 0,-1-1 1,-1-1-1,0 1 0,0-1 0,-1 0 1,-1-1-15,-3 10 5,0 1 0,0 0 1,0-1-1,0 1 1,-1-1-1,1 0 0,-1 1 1,-1-1-1,1 1 1,-1-1-1,1 1 0,-1-1 1,0 1-1,-1 0 1,1-1-1,-1 1 0,0 0 1,0 0-1,0 0 1,-1 0-1,1 0 0,-1 1 1,0-1-1,-2-1-5,4 4-1,0 0 0,-1-1-1,1 1 1,-1 0 0,1 1 0,-1-1-1,0 0 1,1 0 0,-1 1 0,0-1-1,1 0 1,-1 1 0,0 0-1,0-1 1,0 1 0,1 0 0,-1 0-1,0 0 1,0 0 0,-1 1 1,0-1-4,0 1 0,0 0 0,0 1 1,0-1-1,0 0 0,1 1 0,-1 0 0,0-1 1,1 1-1,-1 0 0,0 1 4,-4 4-9,0 0 0,1 1 0,0-1 0,0 1 0,1 0 0,0 1 0,-1 2 9,2-1-6,0 0 1,0 0 0,1 1 0,0 0-1,1-1 1,0 1 0,0 0 0,1 0-1,1 0 1,0 0 0,1 0 0,1 7 5,-2-13 1,1 0 0,0 0 1,0-1-1,1 1 0,0 0 1,-1-1-1,1 1 0,1-1 1,-1 0-1,1 1 0,0-1 1,0-1-1,0 1 0,0 0 1,1-1-1,-1 1 0,1-1 1,0 0-1,0 0 0,0-1 1,0 1-1,1-1 1,-1 0-1,1 0 0,-1 0 1,1-1-1,0 0 0,4 1-1,-2-1 6,0 0 1,0 0-1,0-1 0,0 0 0,0-1 1,0 1-1,0-1 0,0-1 0,0 1 0,0-1 1,-1 0-1,7-4-6,-3 2 6,-2-1-1,1-1 1,0 1 0,-1-1 0,0-1 0,-1 1-1,1-2 1,3-4-6,0-1 12,-1 0 0,-1-1 0,0 0 0,-1 0 0,-1-1 0,0 0 0,-1 0 1,0-1-1,-1 0 0,-1 0 0,-1-1-12,0 4 76,-2-1 0,1 0 1,-2 0-1,0-2-76,6 38-11,1 2 6,0 0 1,2 0-1,0-1 1,1 0 0,2-1-1,3 4 5,-12-21 2,0-1 0,0 1 0,0-1 0,1 0 0,0 0 0,0-1 0,0 1 0,0-1 1,1 0-1,-1 0 0,1 0 0,0 0 0,0-1 0,0 0 0,0 0 0,0 0 0,0-1 0,0 0 0,1 0 0,-1 0 0,1 0 0,-1-1 0,0 0 0,1 0 0,-1-1 0,1 1 0,-1-1 0,0-1 0,1 1 0,-1 0 0,1-2-2,5-1 9,0-1 0,-1 0 0,0 0 0,0-1 0,0-1 0,-1 1 0,0-2 0,0 1 0,-1-1 0,0-1 0,0 1-1,3-7-8,-2 2 19,0 0-1,0 0 0,-1-1 1,-1-1-1,0 1 0,-2-1 0,1 0 1,2-13-19,-3-16 49,-5 40-45,0 1 0,0 0 0,-1-1 0,1 1 0,0 0 0,-1 0 0,0-1 0,0 1 0,0 0 0,0 0 0,-1 0 0,0-1-4,2 4 0,0 0 0,0 0 0,0 0 0,0 0 0,0-1 0,0 1 0,-1 0 0,1 0 0,0 0 0,0 0 0,0 0 0,0 0 0,-1-1 0,1 1 0,0 0 0,0 0 0,0 0 0,-1 0 0,1 0 0,0 0 0,0 0 0,0 0 0,-1 0-1,1 0 1,0 0 0,0 0 0,0 0 0,-1 0 0,1 0 0,0 0 0,0 0 0,0 0 0,0 1 0,-1-1 0,1 0 0,0 0 0,0 0 0,0 0 0,0 0 0,-1 0 0,1 0 0,0 1 0,0-1 0,0 0 0,0 0 0,0 0 0,0 0 0,-1 1 0,1-1 0,0 0 0,0 0 0,0 0 0,0 1 0,0-1 0,0 0 0,0 0 0,-6 16 10,2-1-5,1 0 0,0 1 0,1-1 0,1 5-5,-1-1 4,2-12-1,-1-1 0,1 1 0,0-1 0,0 1-1,1-1 1,0 1 0,0-1 0,0 1-1,1-1 1,0 0 0,0 0 0,1 0 0,-1 0-1,1 0 1,1 0 0,-1-1 0,1 0-1,0 1 1,0-1 0,1-1 0,-1 1 0,1-1-1,1 1-2,1 0 7,0-1-1,0 0 0,0-1 1,1 1-1,0-1 0,-1-1 1,1 1-1,0-2 0,0 1 1,0-1-1,1 0 0,-1 0 1,0-1-1,0 0 0,1-1 1,7-1-7,-9 1 9,0 0 0,0-1 0,0 1 0,0-1 0,-1-1 0,1 1 0,0-1 0,-1-1 0,0 1 0,0-1 0,0 0 1,0 0-1,1-2-9,-4 3 9,1-1 1,-1-1 0,0 1 0,0 0-1,-1-1 1,1 1 0,-1-1 0,0 0-1,0 0 1,-1 0 0,1 0 0,-1 0-1,0 0 1,-1-1 0,1 1 0,-1 0-1,0 0 1,0-3-10,2-138 182,-1-30-77,-1 163-82,3 11 86,6 21 28,-8-18-143,4 10 10,1-1 1,0 0 0,1 0 0,0-1 0,0 0-1,4 3-4,-4-4 3,1 0 0,-2 1-1,1 0 1,-1 0-1,-1 1 1,0-1-1,0 1 1,2 6-3,8 28 89,-7-19 30,0 0 0,2-1 0,2 0 0,0 0-119,-8-17 15,0 0 0,1-1-1,0 1 1,0-1 0,1 0-1,0 0 1,0-1 0,0 1-1,1-1 1,0-1 0,0 1-1,0-1 1,0-1 0,8 4-15,-13-6-34,0 0 1,1 0-1,-1 0 0,0-1 1,1 1-1,-1-1 1,0 1-1,1-1 0,-1 0 1,1 0-1,-1 0 0,0 0 1,1 0-1,-1-1 1,1 1-1,-1-1 0,0 1 1,1-1-1,-1 0 1,0 0-1,0 0 0,0 0 1,0-1-1,0 1 0,0 0 1,0-1-1,0 1 1,0-1 33,2-4-616,1 0 1,-1 0 0,-1 0 0,1-1 0,-1 1 0,-1-1-1,1 0 1,1-6 615,10-29-2871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6457,'0'0'118,"-1"0"0,1 0-1,0 0 1,0 0-1,0 0 1,0-1 0,-1 1-1,1 0 1,0 0-1,0 0 1,0 0 0,0 0-1,-1 0 1,1 0-1,0 0 1,0 0 0,0 1-1,0-1 1,-1 0-1,1 0 1,0 0 0,0 0-1,0 0 1,0 0-1,0 0 1,-1 0 0,1 0-1,0 0 1,0 1-1,0-1 1,0 0 0,0 0-1,0 0 1,-1 0-1,1 0 1,0 1 0,0-1-1,0 0 1,0 0-1,0 0 1,0 0 0,0 0-1,0 1 1,0-1-1,0 0 1,0 0 0,0 0-1,0 0 1,0 1-1,0-1 1,0 0 0,0 0-1,0 0 1,0 1-1,0-1 1,0 0 0,0 0-1,0 0 1,0 0-1,0 0 1,1 1 0,-1-1-1,0 0 1,0 0-118,14 8 3801,-6-4-2307,11 6-1110,-1 0 0,0 1 0,-1 2 0,0 0-384,4 4 237,2 0-181,-2 2-1,0 0 1,-1 2-1,-2 0 1,0 1-1,-1 1 1,-1 0-1,-1 1 1,-1 1-1,10 26-55,-16-34-147,-1 1 0,-1 0-1,0 0 1,-1 0 0,-1 1-1,-1 0 1,-1 0 0,0 0-1,-1 0 1,-2 0 0,0 0-1,0 0 1,-2 0 0,-1 0-1,0-1 1,-1 0 0,-1 1-1,0-2 1,-2 1 0,0-1-1,-7 11 148,-24 35-2648,-1-1 226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3:4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589 385 8498,'15'-25'1437,"0"-1"1,-1-1-1438,-13 24 123,0 0 0,0 0 0,0 0 0,-1 0 0,1 0 0,-1 0 1,0 0-1,1 0 0,-1 0 0,-1 0 0,1 0 0,0 0 0,-1 0 0,1 0 0,-1 0 0,0 0 0,0 0 0,0 0 0,-1 1 0,1-1 0,0 0 1,-2-1-124,-1-3 262,-1-2-109,0 0 0,-1 0 0,0 0 0,-1 1 0,0 0 0,0 0 1,-1 1-1,1-1 0,-2 2 0,1-1 0,-1 1 0,0 1 0,0 0 0,0 0 0,-1 0 0,0 2 0,0-1 0,0 1 0,0 0 0,-1 1 0,1 0 1,-1 1-1,1 0 0,-4 1-153,-3 0 23,0 1 0,0 0 1,0 2-1,0 0 1,0 0-1,1 2 0,0 0 1,0 1-1,0 0 0,1 2 1,0 0-1,0 0 1,1 1-1,-11 10-23,9-6-13,1 0-1,0 1 1,2 1 0,-1 1-1,2 0 1,0 0 0,1 1 0,1 1-1,-1 3 14,6-13-17,1 1 0,1 0 0,0 0 0,0 1 1,1-1-1,0 0 0,1 1 0,-1-1 0,2 1 0,0-1 0,0 1 0,0 0 0,1-1 0,1 1 0,0-1 0,0 0 0,1 1 0,0-1 0,0 0 0,4 5 17,-2-4-14,1 0-1,0 0 1,1-1-1,0 0 1,1 0-1,-1-1 1,2 0-1,-1-1 1,1 1-1,0-2 1,1 1-1,-1-1 1,9 3 14,-4-2 12,0-2 1,1 0-1,0-1 0,0 0 1,0-1-1,0 0 0,0-2 1,1 0-1,11 0-12,-3-3 87,0 0 0,0-1 1,0-1-1,-1-2 0,1 0 0,-1-1 1,0-2-1,-1 0 0,0-1 0,0-1 0,-1-2 1,19-14-88,-24 15 158,-1-1 0,0-1 1,-1-1-1,0 0 1,10-16-159,-17 22 74,-1 0 1,-1 0-1,0-1 1,0 0 0,-1 0-1,0 0 1,-1 0-1,0 0 1,-1-1 0,0 1-1,0-1 1,-1-4-75,-2-1 50,0 0 1,-1 1 0,0-1 0,-1 1-1,-1 0 1,-1 0 0,0 0-1,0 0 1,-5-6-51,-2-2 56,0 0 0,-2 1-1,-1 0 1,0 1 0,-7-5-56,17 20-13,0 1 1,0-1 0,-1 1 0,1 1 0,-1-1-1,0 1 1,0 0 0,-1 0 0,-2 0 12,6 3-8,1 0 1,-1 0-1,0 0 1,0 0 0,1 1-1,-1 0 1,0-1-1,0 1 1,0 0-1,0 0 1,0 1-1,0-1 1,1 1-1,-1-1 1,0 1-1,0 0 1,0 0-1,1 0 1,-1 0 0,1 0-1,-1 1 1,1 0-1,-3 1 8,-1 3-27,-1 0-1,1 0 1,0 1-1,1 0 1,0 0 0,0 0-1,0 0 1,1 1-1,0 0 1,1 0-1,-1 0 1,2 1-1,-1-1 1,1 1 0,0-1-1,1 1 1,0 6 27,-1 7-27,1-1 1,1 1 0,2 0 0,0-1-1,1 0 1,4 15 26,2-4 33,1 0-1,2-1 1,1 0-1,2 0 1,0-2-1,3 2-32,9 11 201,2-1 0,1-2 0,24 24-201,-15-24 86,2-1 1,2-1 0,11 5-87,72 43-5767,-109-76 3060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3793,'-2'-9'6589,"2"-2"-3891,0 10-2660,0 1 1,0-1-1,0 1 0,0-1 1,0 1-1,0-1 0,1 1 1,-1-1-1,0 1 0,0 0 1,0-1-1,1 1 0,-1-1 1,0 1-1,1 0 0,-1-1 1,0 1-1,1-1 0,-1 1 1,0 0-1,1 0 0,-1-1 1,0 1-1,1 0 0,-1 0 1,1-1-1,-1 1 0,1 0 1,-1 0-1,1 0 0,-1 0 1,1 0-1,-1 0 0,0 0 1,1 0-1,-1 0 0,1 0 0,-1 0 1,1 0-1,-1 0 0,1 0 1,-1 0-39,1 1 28,0 0 0,0-1 0,0 1 0,0 0 0,0 0 0,0 0 0,0 0 0,-1 0 0,1 0 0,0 0 0,-1 0 0,1 0 0,-1 1 0,1-1 0,-1 0 0,1 0 0,-1 0 0,0 1 0,0-1 0,0 0 0,1 1-28,3 12 81,-1-5-46,10 33 357,5 27-392,-2-12 118,3 0 0,2-1 1,3-1-1,9 11-118,19 45 31,-18-34-30,40 92 36,-57-125-106,-2 1 0,8 40 69,-19-62-224,-1 1-1,-1-1 1,0 13 224,-2-23-662,-1 0-1,0 0 1,-1 0-1,0 0 1,-1 0-1,-4 12 663,-1-9-3180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119 220 3489,'-2'-28'5450,"1"14"-3782,0 1 0,0 0 0,-5-13-1668,6 24 154,-1-1 0,1 1 0,-1 0 0,0 0 1,0-1-1,0 1 0,0 0 0,0 0 0,-1 0 0,1 0 0,0 0 0,-1 1 0,0-1 0,1 0 0,-1 1 0,0-1 0,0 1 0,0 0 0,0-1 0,0 1 0,0 0 0,0 0 0,-1 0-154,1 1 29,1-1 0,-1 1 1,1 0-1,-1 0 0,1 0 0,-1 0 0,1 1 0,-1-1 0,1 0 0,-1 0 0,1 1 0,-1-1 0,1 1 0,0 0 0,-1-1 0,1 1 0,0 0 0,-1 0 0,1 0 0,0 0 0,0 0 0,0 0 0,0 0 0,0 0 0,0 0 0,0 0 0,0 0 0,0 1 0,1-1 0,-1 0 0,0 1 0,1-1 1,-1 1-1,1-1 0,0 1 0,-1 0-29,-1 6-6,-1 0 0,2 1-1,-1-1 1,1 1 0,0 4 6,2 12-7,1 0-1,0-1 0,2 1 0,1-1 1,1 0-1,9 21 8,8 39-2,-22-69 11,-1-15-9,0 1 0,0-1 1,0 0-1,0 0 0,0 0 1,0 1-1,0-1 0,0 0 0,0 0 1,-1 0-1,1 1 0,0-1 1,0 0-1,0 0 0,0 0 1,0 0-1,0 0 0,-1 1 0,1-1 1,0 0-1,0 0 0,0 0 1,-1 0-1,1 0 0,0 0 1,0 0-1,0 1 0,0-1 0,-1 0 1,1 0-1,0 0 0,0 0 1,-1 0-1,1 0 0,-1-1 0,-1 0 0,1 0-1,-1 1 1,1-1 0,0 0 0,0 0 0,-1 0 0,1-1 0,0 1-1,0 0 1,0 0 0,0-1 0,0 1 0,1 0 0,-1-1-1,0 1 1,0-1 0,-7-14 9,0 0-1,0-1 1,2 1-1,-5-17-8,8 22 5,0-1 18,0 0 0,1 0 0,1 0 0,0 0 0,1-1 0,0 1 0,0 0 0,2 0 0,-1 0 0,2 0 0,-1 0 0,2 0 0,3-8-23,-2 7 115,1 0 0,0 0-1,1 0 1,0 1 0,1 0 0,1 0 0,0 1 0,0 0 0,1 1 0,0 0 0,4-2-115,-11 10 7,-1 0 1,1 1-1,0-1 1,0 1-1,-1 0 1,1 0-1,0 0 0,0 0 1,0 0-1,0 0 1,0 1-1,0 0 1,0-1-1,1 1 0,-1 1 1,0-1-1,0 0 1,0 1-1,0-1 1,0 1-1,0 0 0,0 0-7,10 4-14,0 0 0,-1 1 0,1 0 0,4 4 14,5 3 9,32 10-84,-33-14-367,1 0 0,4 5 442,-19-10-668,-1 0 1,0 1 0,0 0 0,0 0-1,2 2 668,8 12-2328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303 155 5329,'3'11'6975,"5"-10"-3976,-7-1-2893,0-1-1,0 1 0,-1-1 1,1 1-1,0-1 0,0 0 1,-1 1-1,1-1 0,0 0 1,-1 0-1,1 0 0,0 1 1,-1-1-1,0 0 1,1 0-1,-1 0 0,1 0 1,-1 0-1,0 0 0,0 0 1,1 0-106,-1-10 173,-1 1 0,0-1 0,0 1 0,-1 0 0,0 0 0,-1 0 0,0 0 0,-1 0 0,-3-8-173,6 16 10,-1 0-1,1-1 0,0 1 0,-1 0 0,1 0 0,-1 0 0,1 0 0,-1 0 0,0 1 1,0-1-1,0 1 0,0-1 0,0 1 0,0-1 0,0 1 0,-1 0 0,1 0 0,0 0 1,-1 0-1,1 1 0,0-1 0,-1 1 0,1-1 0,-1 1 0,1 0 0,-1 0 0,1 0 1,-1 0-1,0 1-9,-7 0 2,0 1-1,0 0 1,0 0 0,0 1 0,-8 4-2,16-6 0,-9 3-6,1 2 0,-1-1 0,1 1-1,0 0 1,1 1 0,-1 1 0,1-1 0,1 1 0,-1 1 0,1-1 0,1 2 0,0-1 0,0 1 0,1 0-1,0 0 1,1 0 0,0 1 0,0 0 0,1 0 0,1 0 0,0 1 0,1-1 0,0 1 0,0 0 0,1 0-1,1-1 1,0 1 0,0 0 0,2 0 0,1 9 6,3 3-8,1-1 0,1 0 0,1 0 1,0-1-1,2 0 0,1-1 0,1 0 0,0 0 0,2-2 0,0 0 0,1 0 0,8 5 8,-17-18-1,-1-1 0,1 1 0,0-1 0,0 0-1,1-1 1,0 0 0,0 0 0,0-1 0,0 0-1,0 0 1,0-1 0,1 0 0,-1 0 0,1-1-1,0 0 1,-1-1 0,1 0 0,0 0 0,-1-1-1,1 0 1,0 0 0,-1-1 0,0-1 0,1 1-1,-1-1 1,7-3 1,-5 1 8,1-1 0,0 0 0,-1-1 0,-1 1 0,1-2 0,-1 0 0,0 0 0,0 0 1,-1-1-1,-1 0 0,1-1 0,-1 0 0,-1 0 0,0 0 0,-1-1 0,1 0 0,-2 0 0,0-1 0,1-2-8,-2-3 24,0 1 0,-2-1 0,1 1 0,-2-1 0,0 0 0,-1 1 1,-1-1-1,-1 0 0,0 1 0,-1 0 0,0 0 0,-2 0 0,0 0 0,-6-10-24,4 8 16,-2 0 1,0 1-1,-2 0 0,1 0 0,-2 2 1,0-1-1,-1 2 0,0 0 0,-2 0 0,1 1 1,-1 1-1,-3 0-16,18 11 0,-2-1-1,1 1-1,0-1 1,-1 1 0,1 0-1,-1 0 1,1 0 0,-1 0-1,0 0 1,-2 0 1,5 1 0,-1 0-1,1 0 1,0 0-1,-1 0 1,1 0-1,-1 0 1,1 0-1,0 1 1,-1-1 0,1 0-1,0 0 1,-1 0-1,1 1 1,0-1-1,-1 0 1,1 0-1,0 1 1,-1-1 0,1 0-1,0 1 1,0-1-1,-1 0 1,1 1-1,0-1 1,0 0 0,-4 20-10,7 34 10,2 1 0,3-1 0,2 0 0,2-1 1,2 0-1,7 11 0,2-2 1,-7-21 7,-1 1 0,-3 0 0,-1 1 0,0 14-8,-10-51-10,0 0 0,-1 0 0,1 1 0,-1-1 0,-1 0 0,1 0 0,-1 1 0,-2 4 10,3-9 165,0-1-5715,2-1 3462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8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6065,'8'11'7603,"2"-6"-4506,20-5-2828,-13-1 382,90-6 57,-100 7-733,-1 0 0,0 0-1,0 1 1,0 0 0,0 0-1,0 0 1,4 2 25,8 8-2447,-18-11 366,0 2 108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6441,'10'-5'4609,"9"1"-2944,4 1-361,1 1-40,0-3-504,2 5-199,-9 3-369,2 1-216,-2 1-248,-3 5-833,0-3-935,0 7 303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12 166 5097,'-2'-2'1134,"1"0"0,-1-1-1,1 1 1,0 0 0,0-1-1,0 1 1,0-1 0,0-2-1134,1 4 281,0-1 1,0 0 0,0 1-1,0-1 1,0 0-1,0 1 1,1-1-1,-1 0 1,0 1 0,1-1-1,-1 0 1,1 1-282,2-4 147,0 0 0,0 0 1,1 1-1,0-1 1,-1 1-1,1 0 0,1 0 1,-1 0-1,5-2-147,53-41 425,-56 43-369,1 0 0,0 1-1,0 0 1,0 0-1,0 1 1,1 0 0,-1 0-1,1 0 1,-1 1-1,1 0 1,4 1-56,3 0 38,1 0 1,-1 2-1,0 0 1,7 2-39,-8-1 0,0 0 1,-1 1-1,8 4 0,-18-7-2,-1-1 0,1 1 1,-1 1-1,1-1 0,-1 0 0,0 0 1,0 1-1,0-1 0,0 1 0,0 0 1,0 0-1,0 0 0,0 0 1,0 0-1,-1 0 0,1 0 0,-1 0 1,0 1-1,0-1 0,0 0 0,0 1 1,0 0 1,-1-1-2,0 1 1,0-1-1,0 0 1,-1 1-1,1-1 1,-1 0-1,1 0 1,-1 1-1,0-1 1,0 0 0,0 0-1,0 0 1,0 0-1,0 0 1,-2 2 1,-28 30 4,16-18 0,4-4 2,1 1-1,0 1 1,1-1-1,1 1 1,0 1-1,-5 14-5,9-19 3,1 1-1,0-1 0,1 1 0,0 0 0,0-1 0,2 1 0,-1 0 0,1 0 0,1 0 0,0 0 0,0 1-2,2 5-31,-1 0-153,1 0-1,1 0 1,0 0 0,4 9 184,-7-25-169,-1-1 0,0 1 0,0 0 1,1 0-1,-1 0 0,1-1 0,-1 1 0,1 0 0,-1-1 0,1 1 0,-1 0 1,1-1-1,0 1 0,-1-1 0,1 1 0,0 0 0,0-1 0,-1 0 0,1 1 1,0-1-1,0 0 0,0 1 0,-1-1 0,1 0 0,0 0 0,0 1 0,0-1 169,0 0-2596,-1 0-1378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5:5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4713,'0'0'152,"0"0"0,0 0 0,0 0 0,0 0 0,0 0 0,0 0 0,0 0 0,0 0 0,0 0 0,0 0 0,0 0 0,0 0 0,0 0 0,0 0 0,0 0 0,0 1 0,0-1 0,1 0 0,-1 0 0,0 0 0,0 0 0,0 0 0,0 0 0,0 0 0,0 0 0,0 0 0,0 0 0,0 0 0,0 0 0,0 0 0,0 0 0,0 0 0,0 0 0,0 1 0,0-1 0,0 0 0,0 0 0,0 0 0,0 0 0,0 0 0,0 0 0,0 0 0,-1 0 0,1 0 0,0 0 0,0 0 0,0 0 0,0 0 0,0 0 0,0 0 0,0 0 0,0 0 0,0 0 0,0 0 0,0 0 0,0 1 0,0-1 0,0 0 0,0 0 0,0 0 0,0 0-152,9-2 4159,-6 1-4196,0 0 1,0 0-1,1 1 0,-1 0 0,0-1 0,1 1 0,1 0 37,-5 0-42,1 1 0,-1-1-1,0 0 1,1 0 0,-1 0 0,1 0 0,-1 0-1,0 1 1,1-1 0,-1 0 0,1 0-1,-1 0 1,0 1 0,1-1 0,-1 0 0,0 1-1,1-1 1,-1 0 0,0 1 0,0-1-1,1 0 1,-1 1 0,0 0 42,0 0 66,1 0 0,-1 0 0,0 0 0,0 0 0,0 0 0,0 0-1,0 0 1,-1 0 0,1 0 0,0 0 0,0 0 0,-1 0 0,1 0 0,-1 0 0,1 0-66,-6 5-206,1-8-3013,4 0 1367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4:13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156 430 2248,'-10'-3'235,"0"0"0,0-1 0,0-1 0,0 0 0,1 0 0,-7-5-235,12 7-24,0 0 0,1 0 0,-1-1 0,1 0 0,0 1 0,0-1 0,0 0-1,1 0 1,0 0 0,-1-1 0,1 1 0,0-1 0,1 1 0,-1-1 0,1 0 0,0-3 24,-4-29-107,5 28 569,-1-1 0,0 1 1,-1 0-1,0 0 0,0 0 0,-1 0 1,0 0-1,-1-2-462,4 11 102,0 1 1,0-1-1,1 1 0,-1-1 1,0 1-1,0 0 0,0-1 1,0 1-1,0-1 0,0 1 0,0-1 1,0 1-1,0-1 0,0 1 1,0 0-1,0-1 0,0 1 1,0-1-1,0 1 0,0-1 1,-1 1-1,1-1 0,0 1 0,0-1 1,-1 1-1,1-1 0,0 1 1,-1-1-1,1 1 0,0-1 1,-1 0-1,1 1 0,-1-1 0,1 0 1,-1 1-1,1-1 0,-1 0 1,1 0-1,-1 1 0,1-1 1,-1 0-1,1 0 0,-1 0 0,1 0 1,-1 1-1,1-1 0,-1 0 1,0 0-1,1 0 0,-1 0 1,1-1-1,-1 1-102,49 25 254,11 3-141,-53-26-99,0 0 1,1 0 0,-1-1 0,0 1-1,1-2 1,0 1 0,-1-1 0,1 0-1,-1 0 1,1-1 0,1 0-15,9 0 30,134-14 211,-62 10-61,74-3 187,-68 8-188,24-1 90,16-6-269,-66-2 44,0-4-1,13-6-43,-15 3 34,1 3 0,24 0-34,-19 10 79,0 3 1,0 4-1,47 8-79,-64-7 25,1-3-1,0-2 1,-1-3-25,170-19 80,-119 9 23,0 5-1,51 4-102,132 15 66,311 6 371,-471-22-287,0-7 0,11-7-150,-30 3 51,0 5-1,105 4-50,-109 13 9,-35-2 25,1-2 1,13-5-35,282-43 370,-199 21-292,-66 11-68,1 5-1,0 4 1,93 8-10,-31 9 39,157-10-39,-167-7 66,0 8-1,1 6 1,73 17-66,-124-6-1,38 15 1,-60-13 124,1-4 0,65 5-124,-21-16 559,51-6-559,-88-4 104,120 0-12,81 18-68,-15 23-4,-15-1 59,-173-28 108,85-4-187,256-32 173,-151 5-167,-186 21 5,40 6-11,-82-2 4,215 19 47,23 2 33,135-31-11,-236 1-49,38 9 64,-95 1 253,19-6-341,47-9 171,167 13-171,-197 3 34,-30-2-40,-123-4 6,-15 1-13,0 0-1,0 0 1,0 0-1,1 0 1,-1 0-1,0 0 1,0 0-1,0 0 1,0 0-1,0 0 0,0 0 1,0 0-1,0 0 1,0 0-1,0 0 1,1 0-1,-1 0 1,0 0-1,0-1 1,0 1-1,0 0 1,0 0-1,0 0 0,0 0 1,0 0-1,0 0 1,0 0-1,0 0 1,0 0-1,0-1 1,0 1-1,0 0 1,0 0-1,0 0 1,0 0-1,0 0 0,0 0 1,0 0-1,0 0 1,0-1-1,0 1 1,0 0-1,0 0 1,0 0-1,0 0 1,0 0-1,0 0 1,0 0-1,0 0 0,0 0 1,-1 0-1,1-1 1,0 1-1,0 0 1,0 0-1,0 0 1,0 0-1,0 0 14,-26-16-2438,0 1 1327,-60-42-688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0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5937,'-1'1'440,"0"-1"0,1 1 0,-1 0 0,0 0 0,1 0 0,-1-1 0,0 1 0,1 0 0,-1 0 0,1 0 0,0 0 0,-1 0 0,1 0 0,0 0 0,0 0 0,-1 1 0,1-1 0,0 0 0,0 0 0,0 0 0,0 0 0,1 0-440,0 0 208,1 0-1,0 0 1,-1 0 0,1 0 0,0 0 0,0 0-1,0-1 1,0 1 0,0-1 0,0 1 0,0-1-1,1 0-207,-3 0 6,17 5 86,0 1 1,-1 0-1,1 1 1,3 3-93,-11-5 25,22 11 23,-26-13-43,-1 0 0,1-1 0,0 1-1,1-1 1,-1 0 0,0 0 0,0-1 0,1 1-1,-1-1 1,1-1 0,3 1-5,-9-1 0,0 0 0,0 0 0,0 1 0,1-1 1,-1 0-1,0 0 0,0 0 0,0 0 0,0 0 0,0 0 0,1 0 0,-1 0 0,0 0 1,0 0-1,0 0 0,0 0 0,1 0 0,-1 0 0,0 0 0,0 0 0,0 0 0,0 0 1,0 0-1,1 0 0,-1 0 0,0 0 0,0 0 0,0 0 0,0-1 0,0 1 0,1 0 1,-1 0-1,0 0 0,0 0 0,0 0 0,0 0 0,0 0 0,0-1 0,0 1 0,1 0 1,-1 0-1,0 0 0,0 0 0,0 0 0,0-1 0,0 1 0,0 0 0,0 0 0,0 0 1,0 0-1,0 0 0,0-1 0,-9-5 4,-16-5 3,12 8-4,1 0 0,-1 1 0,1 0 1,-12 1-4,3 0 3,-5-2 15,-1 2-1,1 1 1,-5 2-18,24-2 5,0 1-1,0 0 1,1 1-1,-1 0 1,0 0-1,1 0 1,-1 1 0,1 0-1,0 0 1,0 0-1,0 1 1,0 0-1,-1 1-4,7-5 3,-1 1-1,1-1 0,-1 0 1,1 1-1,-1-1 0,1 1 0,-1-1 1,1 0-1,0 1 0,-1-1 1,1 1-1,0 0 0,-1-1 1,1 1-1,0-1 0,0 1 0,-1-1 1,1 1-1,0-1 0,0 1 1,0 0-1,0-1 0,0 1-2,0 0 10,1-1-1,-1 1 1,0-1 0,1 1-1,-1-1 1,0 0 0,1 1-1,-1-1 1,1 0 0,-1 1-1,1-1 1,-1 0 0,1 0-1,-1 1 1,1-1 0,-1 0-1,1 0 1,-1 0-1,1 0 1,-1 0 0,1 0-10,42 1 356,-35-1-362,270-9 495,-164-4-399,-113 13-89,-1 0 1,0 0 0,0 0 0,0 0 0,0 0 0,0 0 0,0 0 0,1 0 0,-1 0 0,0 0-1,0 0 1,0 0 0,0 0 0,0 0 0,0 0 0,1 0 0,-1 0 0,0 0 0,0 0-1,0 0 1,0 0 0,0 0 0,0-1 0,0 1 0,1 0 0,-1 0 0,0 0 0,0 0 0,0 0-1,0 0 1,0 0 0,0 0 0,0 0 0,0-1 0,0 1 0,0 0 0,1 0 0,-1 0-1,0 0 1,0 0 0,0 0 0,0 0 0,0-1 0,0 1 0,0 0 0,0 0 0,0 0 0,0 0-1,0 0 1,0-1-2,-7-4 65,-14-3-18,-1 2-36,1 0 0,-16 0-11,22 3 2,-18-1 3,0 1-1,-1 1 1,1 2-1,0 2 1,-5 1-5,26-2-7,0 1 0,1 0-1,-1 0 1,1 1 0,-1 1 0,-10 4 7,20-7-2,0 1 0,-1-1 0,1 0 0,0 1 1,0-1-1,0 1 0,0 0 0,0-1 0,0 1 0,1 0 0,-1 0 0,0 0 0,1 1 1,0-1-1,-1 0 2,2 0-1,-1 0 1,1 0-1,-1 0 0,1 0 1,0 0-1,0 0 1,0 0-1,0 0 0,0 0 1,1 0-1,-1 0 1,0 0-1,1 0 1,0 0-1,-1 0 0,1-1 1,0 1-1,0 0 1,0 0-1,0-1 1,0 1-1,1 0 1,-1 0 1,1-1-1,0 1 1,0 0 0,1-1 0,-1 1-1,0-1 1,0 0 0,1 0 0,-1 0 0,1 0-1,-1 0 1,1 0 0,-1-1 0,1 1-1,-1-1 1,1 0 0,2 0-1,46 1 15,-51-1-15,114-8 8,-76 8-2,-1-2 0,0-1-1,17-6-5,-37 9 17,-31 1 13,-20-3-27,0 2 0,-8 2-3,-47-1 3,63-2-329,11 0-499,1 0-1,-1 1 0,-11 1 826,23 0-151,0-1-1,-1 1 1,1-1-1,0 1 1,0 0-1,0 0 1,-1 1-1,1-1 1,0 1-1,0-1 0,1 1 1,-1 0-1,0 0 1,1 0-1,-1 0 1,1 1-1,0-1 1,-1 2 151,-2 4-2111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17 383 4161,'-9'-4'7876,"3"8"-5127,6-3-2721,-1-1-1,1 1 0,0-1 1,0 1-1,0 0 0,0-1 1,0 1-1,0 0 0,0-1 1,0 1-1,0 0 0,0-1 1,0 1-1,0-1 0,1 1 1,-1 0-1,0-1 0,0 1 1,1-1-1,-1 1 1,0-1-1,1 1 0,-1 0 1,0-1-1,1 0 0,-1 1 1,1-1-1,-1 1 0,1-1 1,-1 1-1,1-1 0,-1 0 1,1 1-28,49 28 193,-38-23-155,0 1 0,-1 0 1,7 6-39,-16-12 29,0 0 1,-1 0-1,1 0 1,0 0-1,1 0 1,-1 0-1,0-1 1,0 1-1,0-1 1,0 0 0,0 1-1,1-1 1,-1 0-1,0 0 1,0 0-1,0-1 1,1 1-1,-1 0 1,0-1-1,0 0 1,0 1-1,0-1 1,0 0-1,0 0 1,2-1-30,5-4 159,1 0-1,-1 0 1,0-1 0,5-6-159,-3 4 130,48-42 631,-2-2-1,46-57-760,-65 63-1467,-1-1-1,8-20 1468,-19 28-1955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0 482 7874,'12'-2'502,"2"-1"328,1 1-1,0 0 1,-1 1-1,1 1 1,0 0 0,10 3-830,-19-2 145,2 0 186,0 1-1,1-1 0,-1 0 1,1-1-1,-1 0 0,1 0 1,-1-1-1,1 0 0,-1 0 1,1-1-1,1-1-330,0-1 88,0 0 0,-1 0 0,1-1-1,-1-1 1,-1 0 0,1 0 0,-1 0 0,0-1 0,0 0-1,-1-1 1,0 0 0,0 0 0,-1 0 0,0-1 0,2-5-88,188-278-2465,-151 222 610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2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7554,'-1'-11'5296,"2"19"-3576,3 32-1191,13 20-142,-16-57-349,1 0 0,-1 0 0,1 0 0,-1 0 0,1 0 0,0 0 0,0 0 1,1-1-1,-1 1 0,0-1 0,1 0 0,-1 0 0,1 1 0,0-2 0,0 1 0,0 0 0,0 0 0,0-1 0,0 0 0,0 0 0,1 0 1,-1 0-1,0 0 0,0 0 0,4-1-38,0 1 71,0-1 0,0 0 0,0-1 0,0 0 0,0 0 1,0 0-1,0-1 0,0 0 0,-1 0 0,7-3-71,4-4 76,-1 0 1,-1-1-1,0 0 0,0-2 1,-1 0-1,0 0 1,-1-1-1,3-4-76,21-28-904,30-48 904,9-13-2842,-27 51 831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1240,'1'-21'3923,"-1"21"-3678,0-1 0,0 0-1,0 1 1,0-1 0,0 1 0,0-1 0,0 1-1,0-1 1,0 0 0,0 1 0,0-1-1,0 1 1,-1-1 0,1 1 0,0-1 0,0 1-1,-1-1 1,1 1 0,0-1 0,-1 1-1,1-1 1,0 1 0,-1 0 0,1-1 0,-1 1-1,1 0 1,-1-1 0,1 1 0,-1 0-1,1-1 1,-1 1 0,1 0 0,-1 0 0,0 0-245,1 0 614,12 23 741,15 22-1258,-21-34-84,0-1 0,-1 1 1,1 0-1,-2 0 0,0 1 0,0-1 1,-1 1-1,0 2-13,8 47 56,-2 1 1,-2 9-57,9 69 75,-15-134-99,0-4-6,0 1 0,-1-1 0,0 1 0,1-1-1,-1 0 1,0 1 0,0-1 0,0 1 0,0-1 0,-1 1-1,1-1 1,-1 0 0,1 1 30,-7-8-2393,5 2 806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5049,'-1'10'4991,"6"-8"-1660,11-11-352,-2 0-2687,21-8 25,-12 5-31,0 0 1,5-6-287,19-7 351,0 2 0,2 2 0,39-10-351,10-6 104,-71 29-46,-26 7-105,0 1 1,0 0-1,-1 0 0,1 0 0,0-1 1,0 1-1,0 0 0,0 0 0,0 0 1,-1 0-1,1 0 0,0 1 0,0-1 1,0 0-1,0 0 0,-1 0 0,1 1 1,0-1-1,0 1 0,0-1 1,-1 0-1,1 1 0,0-1 0,-1 1 1,1-1-1,0 1 0,0 0 47,-1 0-1198,-2-3-2882,1 0 787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 2361,'-22'-3'8602,"17"2"-7961,1 1-1,0-1 0,-1 1 1,1 0-1,-1 0 0,1 0 0,-4 1-640,6 0 47,1-1 0,0 0-1,0 1 1,0 0 0,0-1-1,-1 1 1,1 0 0,0-1-1,0 1 1,0 0 0,1 0-1,-1 0 1,0 0 0,0 0-1,0 0 1,1 0-1,-1 0 1,0 0 0,1 0-1,-1 1 1,1-1 0,0 0-1,-1 0 1,1 1 0,0-1-1,0 0 1,-1 0 0,1 1-1,0-1 1,1 1-47,-2 9 19,0 0 0,2 0 0,-1 0 0,1 0 1,1 0-1,0 0 0,1 1-19,2 14 19,-2-12-10,6 37 41,-2 1 1,0 46-51,-6-56-4,-2-15-38,1 1 0,2-1-1,0 1 1,2-1 0,1 0-1,5 11 43,-7-32-654,-1-6-925,-2-8-1118,-1 4-1189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6:3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4 240 2585,'0'1'332,"0"-1"1,-1 0-1,1 1 1,0-1-1,-1 0 1,1 1 0,0-1-1,0 1 1,0-1-1,-1 0 1,1 1-1,0-1 1,0 1-1,0-1 1,0 1 0,0-1-1,0 1 1,0-1-1,0 1 1,0-1-1,0 1 1,0-1 0,0 0-1,0 1 1,0-1-1,0 1 1,1 0-333,11 3 4151,27-9-2661,-37 5-1473,108-26 843,-1-4-1,83-36-859,-142 44 139,0-2-1,8-7-138,38-19 205,-85 48-90,-8 8-383,-10 16-2025,5-16 697,-3 7-470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14:26:0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4741 10974 50 0,'1'2'145'0,"-1"0"9"16,-1-2 25-16,-2 0-13 0,0-2-37 15,-2 0 7 1,-6-4-64-16,-5-1-6 0,-31-12-15 16,35 15 2-16,3 4-31 15,-1 5-6-15,3 3-10 16,2 8-2-16,2 4-4 16,3 8 0-16,4-1 0 15,3 3-1-15,2-6 1 16,1-2 1-16,2-9 14 15,-2-7 17-15,2-7 7 16,2-10-3-16,-1-4-7 16,1-7-6-16,0-2-11 0,1-4-4 15,-1 5-5-15,-1 0-2 16,-2 7-1-16,-2 3 1 16,-3 7-1-16,-7 3 1 15,-4 6 0-15,4-3 0 16,-2 2 0-16,-2 1 0 15,-13 15-1-15,-45 42 1 16,36-36-1-16,-2 5 0 16,5-4-1-16,-1 1 0 15,7-4-1-15,1 0-2 16,4-4-3-16,3-3-1 16,4-5 0-16,4-2-30 15,4-2-74-15,4 1-148 16,3-4-128-16</inkml:trace>
  <inkml:trace contextRef="#ctx0" brushRef="#br0" timeOffset="4495.32">3358 13238 58 0,'18'-3'155'0,"7"-3"-21"15,-1 2 11-15,5-1 0 16,-1 0-36-16,7 1-5 0,-1 3-26 16,6-2-10-16,-3 3-24 15,8 0-12-15,-5 3-12 16,3 0-3-16,-5 3-8 16,5 2-1-16,-6 0-3 15,5 5 0-15,-4-2-3 16,3 1-2-16,-9 0-2 15,0 1 1-15,-9-4 1 16,-4-2 3-16,-9-2 0 16,-6-5 1-16,-8-3-1 0,-11 0-3 15,-4 0-5 1,-11-4 3-16,-2 2 2 0,-8-1 21 16,4-2 11-16,-6 0 7 15,6 5 2-15,-2 0 2 16,3 3-11-16,-3 6-15 15,6 2-9-15,-8 5-4 16,3 1-4-16,1 6-2 16,6 0 0-16,1 4 2 15,7-4 0-15,3 1 0 16,5-5 4-16,4-1 4 16,5-4 2-16,5 0 6 15,2-3 3-15,5-1 2 16,2-2-6-16,4-1 0 15,1-3-2-15,4-2-2 16,2-3-4-16,8 2-4 16,-2 0-1-16,6-2-1 15,-3 2 0-15,3 0-1 16,-10-2 1-16,1 2-1 0,-8 1 1 16,-2 2-1-16,-8 1 0 15,-1 2 0-15,-7 0 0 16,2-4 0-16,-3 1 0 15,-3 3-1-15,-20 2-2 16,-43 47-3-16,35-34-3 16,-2 3-1-16,2-2 0 15,-2 3 1-15,9-6 3 0,-1 2 1 16,5-7 1-16,2 6-8 16,5-6-18-16,4 6-69 15,2-3-164-15,0 6-92 16</inkml:trace>
  <inkml:trace contextRef="#ctx0" brushRef="#br0" timeOffset="6188.38">7443 13205 779 0,'-5'-6'278'0,"1"-1"-37"16,0 4-176-16,7-1-30 16,-3 3-12-16,1 0 2 15,0-1-7-15,2-2 5 16,10-4-3-16,53-26 2 15,-32 20-5-15,14 1 1 16,-3 3-6-16,9 2-2 16,-4 3-5-16,3 5-3 15,-9 6-2-15,-1 2 0 16,-12 3-2-16,-6 0-3 16,-7 0 0-16,-9-4-2 0,-9-1 0 15,-13-1-4-15,-7-4 0 16,-17 2-5-16,-6 3-1 15,-12 2-2-15,3 2 5 16,-8 4 2-16,10-2 5 16,-1 5 1-16,10 0 1 15,3 4-1-15,11-2-1 16,7 2-1-16,10-6 5 16,6 0 6-16,4-4 5 15,6-2 2-15,3-2-3 16,8-2 1-16,5-4-2 0,10-2-2 15,-2-2-3-15,6-1 0 16,-6-3-2-16,5 0 0 16,-5-1 1-16,0 0 0 15,-9 1 1-15,0 2 2 16,-7 3 2-16,-4 1 4 16,-2 3 3-16,-1 4 1 15,-2 1-2-15,-2 3-1 16,-1 4-6-16,-7 6-3 15,-1 3-1-15,-8 7-1 16,-4 1 0-16,-7 8-15 16,-5-2-20-16,-12 9-118 15,-6 1-142-15</inkml:trace>
  <inkml:trace contextRef="#ctx0" brushRef="#br0" timeOffset="13713.38">16292 13588 195 0,'1'4'317'0,"6"1"-106"15,4-4-15-15,3 1-89 16,-1-2-80-16,5-1-11 16,-6-1-10-16,2 1 1 15,-5-2 2-15,-2 0 36 16,-3 1 18-16,-1-1 10 15,-3 3 8-15,-1 0-20 16,1 0-20-16,-1 0-12 16,0 0-11-16,1 0-4 15,0-1-8-15,0 0-2 0,0 1-2 16,0 0-1-16,0 0 0 16,0 0 0-16,0 1 0 15,0 0-1-15,1 1 1 16,0-1 1-16,0 0 2 15,0 0 7-15,1 1 2 16,0 2 7-16,0-1 1 16,2 2 1-16,5 5-3 15,37 37-2-15,-28-35-6 0,8 2-3 16,2 1-4-16,6 0-2 16,-2-1 0-16,8-1 0 15,-5-7 3-15,3-3 7 16,-5-5 2-16,-1-5 4 15,-9-4 1-15,2-1-3 16,-6 2-6-16,0-5-3 16,-2 4-5-16,0-7 0 15,-7 2-1-15,-1-1 1 16,-5 1 0-16,0-4-1 16,-4 9 1-16,0-3 0 15,-3 2-1-15,2 3 0 16,0 3 0-16,0 0-1 15,2 1 0-15,1 0-1 16,-2 4 0-16,0 0 0 16,0 0-3-16,0-1-1 15,0 1 1-15,0 0-2 16,-1 1 2-16,0 0 2 16,0 1 0-16,-2 2 2 0,1 0 0 15,-1 2 0-15,-6 6 0 16,-21 36 1-16,21-33 0 15,-2-2-1-15,-2-2 2 16,-4 4-2-16,1-1 0 16,-10-1-2-16,2 0-2 15,-9-1-3-15,-2-2 0 16,-8-3 1-16,6 1 0 0,-3-2 3 16,8 0 3-1,1-4 1-15,8-4 1 0,2-3-1 16,6-1 0-16,1-12 0 15,5 1-2-15,2-5-2 16,3-2 0-16,3-2-3 16,4 7-1-16,-1 2-2 15,1 5 0-15,-3 6-1 16,0 3 2-16,-1 5 0 16,0-1 3-16,0 1 0 15,-1 1 3-15,-2 2 1 16,1 0 1-16,-3 7-1 15,-13 36 0-15,21-34 1 16,1-1-2-16,5-3 2 16,-1 2-1-16,6-3 1 15,1 2 0-15,5-2-1 16,1 3 1-16,7-3 0 16,2 0 0-16,6-1 1 0,1 1-1 15,3-4 1-15,-3 3 0 16,-1-4 9-16,-2-6 4 15,-5-6 7-15,-2 0 2 16,-1-7 0-16,-3-5-9 16,-1-2-6-16,-4-1-8 15,-1-4-4-15,-7 3-2 16,-3 1-1-16,-5 4 1 16,-4 3 2-16,-3 5 3 0,-1 3 2 15,1 4 0-15,1 3 0 16,1 4-2-16,3-2 0 15,0 0 0-15,0 1 0 16,-2 2 0-16,1-1 1 16,-1 1 0-16,-1 2-2 15,-4 5-1-15,-33 37 0 16,27-35-1-16,-7 2 0 16,-2-1 0-16,-5-2-1 15,1 0 2-15,-9-1-1 16,5-3 2-16,-4 0 1 15,3-7 1-15,-3-1 1 16,7-4 0-16,-4-2-2 16,6-2-2-16,-1 2-7 15,7 0-2-15,-1 1-5 16,5-1 0-16,1 2 2 16,3-1 5-16,1 0 4 15,3 2 5-15,1 1 0 16,3 2 0-16,1 2-2 0,3-1 1 15,0 0-2-15,0 0 1 16,1 1 0-16,1 2 1 16,2 0 1-16,-1 1 1 15,8 1 2-15,2 3 1 16,39 37 2-16,-33-38 0 16,5 1 7-16,2-3 1 15,7 1 8-15,0-5-1 0,9 2 4 16,-3-5-4-1,5-3 2-15,-7 2-6 0,3-5-3 16,-10-4-4-16,-1 6-2 16,-10-3-5-16,-3 1-4 15,-5 1-14-15,-7 1-98 16,-4-4-52-16,-3-6-114 16</inkml:trace>
  <inkml:trace contextRef="#ctx0" brushRef="#br0" timeOffset="54538.71">14931 12433 32 0,'-3'1'20'16,"3"-1"-4"-16,2-1-4 15,1-2-12-15,3 0 0 16,5-4 0-16,34-22 0 16,-37 22 0-16,1-1 2 15,0 1 24-15,2-2 65 16,1 1 29-16,5-1 27 15,0 2 6-15,8 1-24 16,-1 0-60-16,5 2-27 16,-3-1-26-16,3 4-11 15,-5 1-1-15,-3 6-2 16,-5 0-2-16,-2 7 2 16,-6 0 0-16,0 4 0 15,-1-2 0-15,0 6 0 0,0-3 0 16,4 3 9-16,2-2 1 15,5 1 3-15,1-2 2 16,4 0-3-16,-2-4-5 16,1-1-3-16,-4-7-1 15,3 0-1-15,-5-2-1 16,2-3 2-16,-1-3-1 16,-1-3-1-16,-1-1 2 0,2-3 0 15,-1 0-1-15,6-5 2 16,0 0 3-16,3-2 1 15,1 2-2-15,1-1 1 16,-4 5-2-16,2-2-2 16,-7 3-2-16,4-1-1 15,-5-2-1-15,4-2 3 16,-3 2-2-16,5-3 3 16,-1-2 1-16,3-1 5 15,-2 2 0-15,2-4 6 16,-4 4-2-16,3 3 1 15,-4 4-4-15,1 3-4 16,0 5-3-16,2 2-3 16,-2 4-2-16,7 3 0 15,-6 4 0-15,2 3 0 16,-2 1 0-16,1 3 0 16,-2 1 0-16,2 1 0 15,-4-3 0-15,3 1 1 16,-5-6 1-16,-1-1 0 0,-2-3 0 15,0-1-1-15,-2-2-1 16,3 1 2-16,-1-1-2 16,6 2 0-16,2-1 0 15,7 1 0-15,2-1 0 16,6-2 0-16,-2 0 0 16,-2-5 0-16,-4-2 1 15,-4-2 2-15,-6-2-2 16,-1-2 1-16,-3 3 1 0,1-5 1 15,-2 1 3 1,3-5 12-16,-2 1 1 0,4-4 0 16,0 4-1-16,4-1-4 15,-1 6-12-15,5 2-2 16,-2 5 0-16,4 5 1 16,-2 6-2-16,6 2 1 15,-2 3-1-15,5 1 0 16,-4-1 0-16,6-2 2 15,-7-5 16-15,3-7 17 16,-5-6 1-16,9-8 5 16,-8-4-9-16,4-8-5 15,-3-1-14-15,5-5-3 16,-9 3-6-16,6 0-2 16,-6 9-1-16,2 3-1 15,-5 8 0-15,-3 3-1 16,-4 6 0-16,0 6-1 0,-4 3 1 15,2 5 0-15,-2 3 1 16,6 0 0-16,-2-4 1 16,3-3 0-16,-2-1 4 15,1-6 8-15,-4-1 4 16,2-6 3-16,-1 0 0 16,2-4-4-16,-1 1-6 15,2 2-9-15,-3-1-8 0,4 3-7 16,-4 3-6-1,4 0-28-15,-3 1-27 16,1 3-119-16,-3 2-226 0</inkml:trace>
  <inkml:trace contextRef="#ctx0" brushRef="#br0" timeOffset="57292.39">15397 13050 201 0,'1'-1'171'16,"0"-1"-25"-16,0-1-45 0,0-2-33 15,1-7-42-15,2-6-8 16,6-28-13-16,-13 33-1 15,-2 2 2-15,-3-2 0 16,-1 3 1-16,-5-2 16 16,0 3 2-16,-2 1 4 15,0 4-4-15,-2 2 2 16,3 3-17-16,-4 4-3 16,4 1-1-16,-1 2 0 15,2 0-1-15,-1 3-1 16,5 1 0-16,-3 0 0 15,3 2-4-15,-1 4 0 16,6 0 0-16,0 0 0 16,4 0 0-16,0 0-2 15,5-3 2-15,2 2-2 16,1 2 2-16,3 2 0 16,4-2 0-16,1 1 0 15,-1-7 0-15,3-3 0 0,-1-3 0 16,3-4 0-16,-3-2 0 15,6-4 2-15,-2-4-2 16,1-6 4-16,-2-3 0 16,0-5 15-16,-5 2 8 15,-1-4 15-15,-1 7 12 16,-4 0 26-16,-3 3-10 16,-2 0-9-16,-3 4-10 0,-4-3-20 15,0 1-16-15,-4 1-6 16,-1 3-5-16,-1 0-1 15,0 3-2-15,-4 1 0 16,2 0 0-16,1 1 0 16,2 2-1-16,-2 0 0 15,5 0 0-15,1 0 0 16,2 0 0-16,2-1-1 16,0 0 0-16,0 0 0 15,0 0 1-15,0-1-1 16,-1 2 0-16,1 0-1 15,0 0 1-15,1 0-1 16,0 0 1-16,0 2 0 16,1-1 0-16,0 0 0 15,2 0 1-15,-1 1-4 16,2-1 0-16,-1 1-6 16,0-1-1-16,1 0-1 15,-1 0-1-15,1-1 2 0,-1 0 8 16,1 0 3-16,-2-1 2 15,0 0-1-15,2 0 0 16,-2-1-1-16,0 1 1 16,2 0-1-16,-1 1-1 15,1 0 1-15,-2 0 0 16,0 0 0-16,1 0 1 16,-1 1-1-16,0 0 2 15,1-1-2-15,-1 0 0 0,0-1-4 16,2 0-25-16,-1-1-38 15,-1-2-33-15,1 1-105 16,-1-2-75-16,0 1-10 16</inkml:trace>
  <inkml:trace contextRef="#ctx0" brushRef="#br0" timeOffset="61963.5">15704 13169 143 0,'19'-16'212'0,"-3"0"-41"16,0 1 3-16,-8 1-74 16,1 4-24-16,-2 4-31 15,-3 0 18-15,-4 3 1 16,2 3 31-16,-3 0 1 16,0 0-7-16,0 0-36 15,-1 0-16-15,0 1-15 0,0 0-8 16,0 0-8-1,0 2 0-15,1-1-2 0,0 0 0 16,0 0 0-16,0 1-1 16,0-1-1-16,-1 0 4 15,2 1 3-15,2-2 3 16,0 0 2-16,1-1 3 16,17 1-3-16,48-1 0 15,-35-2-5-15,10-3 1 16,-1 2-3-16,8-1 0 15,-4 2-1-15,5-1 3 16,-6-2 1-16,5-2 2 16,-8 0 1-16,3-2 0 15,-4 3-5-15,1 0-2 16,-5 2-3-16,2-3 0 16,-5 1-2-16,2-2 1 15,-6-1 0-15,3-2-1 16,-4 3-1-16,4 1 2 15,-5 3-2-15,4 0 1 0,-5 2 0 16,2 1 0-16,-6 0-1 16,3 1 0-16,-5 2 0 15,5 1 1-15,-4 3-1 16,4-1 0-16,-2-1 0 16,1 1 1-16,-3-1-1 15,5-3 1-15,-2 1 0 0,2-1 0 16,-3-2 0-16,3 0 1 15,-6-1-1-15,5 2 0 16,-6-2 1-16,2 2-2 16,-1-1 1-16,1 1-1 15,-5-1 0-15,2 0 0 16,-4 1 1-16,2 0-1 16,-2 0 1-16,6 0-1 15,-5 0 1-15,-2 0-1 16,-3 2 1-16,-2 1-1 15,-4-1 0-15,2 1 0 16,1 2 0-16,1-1 0 16,0-1 0-16,-1 1 1 15,-1 0-1-15,-1-2 0 16,-2-1 0-16,-1 0 1 16,-3-1-1-16,0 0 1 15,0 0-1-15,0 0 0 16,0 0 0-16,0 0 0 15,1 0 0-15,0 0 0 0,0 0-2 16,1 0-13-16,-1 0-6 16,0 0-17-16,0 0-6 15,0 0-34-15,0 0-51 16,1 0-178-16,-1 0-235 16</inkml:trace>
  <inkml:trace contextRef="#ctx0" brushRef="#br0" timeOffset="62520.25">17487 12881 671 0,'-3'-2'244'0,"0"1"-6"16,-1-1-166-16,1 2-39 15,0 2-19-15,0 0-12 16,1 1-4-16,1 5-1 16,0 4 1-16,8 35 3 15,2-34 5-15,7 2 9 16,1 3 4-16,7-2 5 15,-2 1-2-15,4-2-8 16,-2-6-4-16,-1-2 6 0,-5-3-1 16,4 1 1-16,-2-4-1 15,-3 0-4-15,2-3-5 16,-2 0-3-16,-3-2-2 16,0 3-2-16,-6-1-1 15,-3 2-4-15,-3 1 0 16,-4 3-4-16,1-4 2 15,-1 2 1-15,-1-1 7 16,-2 1 0-16,-10 6 1 0,-38 26 1 16,36-26-2-16,-1 1 1 15,3-3-2-15,-1 1 0 16,2-2-2-16,-2 1-9 16,2-1-1-16,-1 0-7 15,3 0-6-15,-2 0-83 16,1 0-101-16,-2 2-70 15,1 0-137-15</inkml:trace>
  <inkml:trace contextRef="#ctx0" brushRef="#br0" timeOffset="86943.71">26689 12599 157 0,'-5'2'281'16,"3"-1"-98"-16,2-3-27 0,0 1-24 15,0-2-86-15,0 1-8 16,1-2-3-16,0 1-1 16,2 0-5-16,0-2 26 15,7-1 12-15,48-18 8 16,-30 23 2-16,9-1-19 16,6-1-19-16,12 2-4 15,0 0-5-15,13-3 3 16,-2 2-2-16,14-4 5 15,-4-2-5-15,18-3-3 16,-7-1-10-16,20-2-5 16,-8 1-8-16,13-5-1 15,-11 3-2-15,11-1-1 16,-14 3 0-16,14 4 0 16,-21 6-1-16,7 9 0 0,-12 6-1 15,5 8 1-15,-19 4 0 16,14 5 0-16,-15-5 0 15,3-2 0-15,-10-6 2 16,4-5 0-16,-15-8 0 16,1-3 0-16,-14-2 0 15,0-2 0-15,-16 0 0 16,-5 0-2-16,-8 2-5 16,-9 0-12-16,-9 2-7 0,-11 1-2 15,-6 0-1-15,-12 0 8 16,-2 1 13-16,-11-2 7 15,4-1 3-15,-12 1 2 16,1-1-1-16,-12-1 1 16,4 2-4-16,-17 0 0 15,5 1-4-15,-16 1 0 16,5 2-1-16,-14 0-1 16,6 0 2-16,-14-2 1 15,12-1 1-15,-13-3 4 16,16 0 1-16,-13-4-1 15,12-2-1-15,-14 1-4 16,11 0-7-16,-23 2-10 16,10 5-2-16,-19 5-1 15,17 4 5-15,-13 7 10 16,27 3 14-16,2 4 2 16,28-1 1-16,2-2-7 15,25-1-11-15,10-5-12 0,16-5-9 16,11-1 0-16,17-3 4 15,18-4 4-15,14-1 12 16,26-3 7-16,10-5 2 16,22-3 1-16,7-3 3 15,26-7 5-15,-9-2 3 16,29-5 6-16,-10 3 0 16,20-6 1-16,-16 4-6 15,20-1-2-15,-19 3-5 0,10 2-3 16,-19 10-3-16,6 0-1 15,-28 6 1-15,-5 1-1 16,-24 6 1-16,-7-1-1 16,-24 7 1-16,-8 1-2 15,-13 4 0-15,-13 0-1 16,-13-1-1-16,-11 0-3 16,-9-2-4-16,-18 1-5 15,-6 0-3-15,-16 0-7 16,-5-2 2-16,-20-1 6 15,4-2 7-15,-19-4 10 16,8 0 9-16,-14 0 3 16,8 0-2-16,-10 0-2 15,13-1-4-15,-13-6-2 16,13-2-1-16,-11-6-1 16,6-2-1-16,-16-5-4 15,5 2-2-15,-19 1-2 16,8 2 2-16,-10 4 3 0,19 7 8 15,0 4 2-15,26 5 1 16,7 5 0-16,23 4-6 16,10 3-13-16,15-2-5 15,11 4-5-15,11-2-6 16,14-2 3-16,5-3 17 16,18-2 12-16,7-5 4 15,26-2 6-15,4-2 1 16,25-3 9-16,4-3-6 0,28-3 3 15,-6 0-3-15,30-2 0 16,-8 2-8-16,28-1-4 16,-15 4-15-16,24-1-116 15,-25 6-40-15</inkml:trace>
  <inkml:trace contextRef="#ctx0" brushRef="#br0" timeOffset="90547.54">27789 14829 155 0,'-37'7'160'0,"39"-8"-65"0,-1-1-45 16,4-2-56-16,-5 3-32 15,0 0 74-15,0 0 70 16,1 0 95-16,-1 0 21 16,0-1-14-16,0 1-95 15,0 0-44-15,0 0-52 16,1 0-7-16,2 0-7 16,-1 0 6-16,1 1 7 15,7 0 13-15,5 0-1 0,39-3 9 16,-31 1-3-16,4-2 4 15,2-1-7-15,9 0 1 16,0 0-8-16,7 1-4 16,1 0-10-16,5 1-3 15,-5-2-4-15,10 3-2 16,-3 2 0-16,-5 0 0 16,-3 3 0-16,6 1 8 15,-6 1 4-15,2-1 4 16,4-2 0-16,9 1 1 15,-5 0-8-15,5-3-3 16,-7 0-5-16,9 0 1 16,-11 0-2-16,3 0 0 15,-11 1 0-15,-1 2 1 16,-12 0-2-16,-1-1 3 16,-8 3-2-16,-3-1 1 15,-5-1-1-15,-1 2-2 16,-7-3-5-16,-3 3-9 0,-5-2-1 15,2-3-10-15,-1 0 1 16,-3 0 4-16,-4 0 7 16,-14 0 3-16,-38 1 10 15,29-3 2-15,-1 1-1 16,-6-2 3-16,1 3 0 16,-7 0 1-16,4 0 1 15,-11 2-2-15,3 1-2 16,-12 2 0-16,3-1-3 15,-12 2 2-15,14 2 0 0,-19-1 0 16,8 0 1-16,-5 0 1 16,10-1 1-16,-16-2 0 15,20 1 0-15,-4-2-1 16,9 0 0-16,-3 0-1 16,13 0-1-16,0 0 0 15,10-2 0-15,5 1-1 16,9-1 1-16,10 2-1 15,8-3 1-15,11 2 1 16,9-1 1-16,13-1 1 16,5-1-1-16,16 2 1 15,4-1-3-15,11 1 1 16,-2 0-2-16,11 3 0 16,0-1-2-16,-5 1 0 15,-8 0 0-15,3 1 0 16,-12-3 1-16,-3-1 1 0,-2-2 0 15,-1-1 2-15,-9-1 0 16,-2-3 0-16,-11 1 0 16,-6-1-4-16,-10 3-2 15,-6 1-4-15,-9 1-6 16,-9-1-3-16,-6 4 4 16,-11 0 1-16,-6 1 4 15,-7 3 6-15,1 1 3 0,-7 0-1 16,6 0 1-16,1 1-1 15,10-1-1-15,-11 1 1 16,9 1-1-16,-4 1 1 16,4 0-1-16,-3 0 1 15,17-2 0-15,4-1-1 16,9-2-1-16,6-1-1 16,5-3 2-16,-3-1 2 15,2-1 2-15,7 0 3 16,21-1-2-16,38-4-5 15,-40 5-13-15,3 1-39 16,-7 1-43-16,-8 2-137 16,-3-1-320-16</inkml:trace>
  <inkml:trace contextRef="#ctx0" brushRef="#br0" timeOffset="104572.96">3633 13211 16 0,'-5'0'4'0,"0"1"2"16,0 0-6-16,-6 1 0 15,3-1 2-15,-37 10 68 16,35-10 41-16,-4 1 52 15,-2 1 23-15,-3 1 19 16,2 3-55-16,-1 4-30 16,3-2-42-16,-3 3-9 15,7 1-26-15,-4 1-12 0,3 1-12 16,-1 3-5-16,3 1-8 16,-1 0-2-16,4 0-3 15,1 0 1-15,5-5-2 16,4-1 1-16,7-5 5 15,9-4 9-15,6-4 5 16,9-5 1-16,3-3-3 16,7-3 0-16,0 1-3 15,5 0-2-15,-5 3-4 16,6 3-2-16,-11 4-3 16,-5 3-2-16,-8 1 0 0,-6 2-2 15,-9 1 0-15,-4 0 0 16,-10 1-1-16,-6 1 1 15,-6 2 0-15,-9 2 1 16,-2 1 1-16,-7 0 1 16,0-1 2-16,-6-2 0 15,4-3 0-15,-1 2-1 16,6-2-1-16,0 3-3 16,7 3-1-16,-1 2 0 15,6 1 0-15,-2 5 1 16,7-2-1-16,1 1 1 15,6-2 0-15,1-3 0 16,5-4 0-16,6-1 1 16,2-4 3-16,5-5 0 15,4-1 1-15,7-6 0 16,-2-2 0-16,8-4-3 16,-2 1-1-16,3-9 0 15,-1 0 0-15,6-7-1 16,-10-1 1-16,2-4 0 0,-7 6-1 15,-3-1 1-15,-8 9 0 16,-4 2 1-16,-5 6-1 16,-8 4 2-16,-3 4-2 15,-7 3 0-15,1 3-1 16,-6 7-1-16,2 0 0 16,-2 6-5-16,4-1-3 15,-2 4-8-15,5-3-3 0,4 3-6 16,4-7-2-16,0 1 5 15,5-7 12-15,-1-6 5 16,2-4 8-16,0 1 0 16,0-2 2-16,0 0 2 15,-1-3-1-15,1-10 1 16,0-34-2-16,1 37-1 16,0 1-3-16,1 2-7 15,0 4-7-15,1 0-25 16,-2 1-24-16,0 4-3 15,-2 0-8-15,1 0 17 16,0 1 42-16,-1 0 15 16,-2 0 6-16,1 1 8 15,-2 0-2-15,-2 0-2 16,-2 3-2-16,0-1-6 16,-31 24-7-16,34-18-22 15,1 0-37-15,2 3-101 0,0-2-36 16,1 2-7-16,1-2 23 15,1-3 42-15,-1 0 119 16,1-5 36-16,0-3 9 16,0-1-1-16,0 0-2 15,1-3-46-15,1-5 3 16</inkml:trace>
  <inkml:trace contextRef="#ctx0" brushRef="#br0" timeOffset="105989.38">7473 13264 748 0,'13'-15'317'0,"3"1"-69"15,1 5-179-15,4 2-50 16,-5 6-32-16,-2 3-26 16,-7 1-28-16,-3 4 3 15,-3 4 13-15,-2-1 41 16,0 0 50-16,0 3 3 15,-1-1-1-15,2-3 2 16,1 0-16-16,0-2-12 16,0-2-7-16,3-1-1 0,-4-4-3 15,0 1-2-15,1 1-3 16,0-1 1-16,1 0-1 16,2 0 0-16,0-1 1 15,9-1 2-15,-2-3 3 16,34-23 12-16,-38 11 3 15,-2-2-3-15,-4 8-1 16,-2 2-2-16,-4 3-6 16,0 8-3-16,-3 2-3 0,-3 6-1 15,1 3 0-15,-1 6-2 16,1 0 0-16,-4 12 0 16,3 3 0-16,-3 5-1 15,2-3-1-15,4 2-2 16,6-9-1-16,4-6 1 15,5-9 0-15,4-9 2 16,0-9 2-16,5-11 1 16,3-6 1-16,5-5 1 15,-1-2 1-15,2 2-1 16,-3 5 1-16,-5 8-3 16,-8 7-3-16,-4 13-47 15,-7 8-125-15,-7 13-128 16</inkml:trace>
  <inkml:trace contextRef="#ctx0" brushRef="#br0" timeOffset="108509.58">28246 14863 102 0,'0'0'284'0,"-1"1"-77"16,0 0-2-16,0 0-27 15,0 0-85-15,0 1-2 16,0-1-14-16,1-1 22 16,0 0-33-16,0 0-6 15,0 0-19-15,0 1-5 16,0 0-15-16,1 1-7 16,0 1-7-16,0 0 1 15,0 1-1-15,0-1 7 16,0 0 2-16,1 0 5 15,0-1-2-15,0-1-2 16,1 0-8-16,-1-1-3 16,-1-1-4-16,0 0 0 15,-2 0-1-15,-1 0 3 16,-2 1 1-16,-2 0 0 16,-7 2 2-16,-39 14 1 15,38-11-5-15,0 3-1 0,6-1-2 16,-1 0-1-16,2 0-1 15,3 1 2-15,1-3 0 16,2 2 1-16,3-2-1 16,-2-5 2-16,0 1 0 15,2 0 2-15,2 0 1 16,0 1 0-16,14 1 1 16,36 7 0-16,-34-7-2 15,1-2-1-15,1 1 0 0,5-2-1 16,-3-1 0-16,7-1-2 15,-7-1 2-15,-4-1-1 16,-8-1 1-16,-6-1 0 16,-7 1 0-16,4-2-1 15,-9 2 0-15,-13-1-1 16,-4 2 1-16,-9-2-1 16,-8 3 0-16,-3 0 0 15,10 3 1-15,-5-1 0 16,6 2-1-16,-1 0 0 15,5 2-1-15,-2-2 0 16,6 0-1-16,2 0-1 16,5 1-3-16,3 0-2 15,5-2 1-15,4-2-1 16,4 2 2-16,6-1 2 16,-5 0 4-16,2 0 0 15,5 1 1-15,21-1 0 0,39 1 0 16,-27-2 0-16,-2-1-1 15,8 0 1-15,-3 0 1 16,9-3 1-16,-10 0 2 16,-6-1 1-16,-13 1-1 15,-6-1 0-15,-16 3-2 16,-1 0-1-16,-5 2-1 0,1 2-1 16,-5 0 0-1,-30 1-1-15,-42 5 1 16,35 0 0-16,9-3 0 0,-3 2 0 15,10-2 0-15,1 2-2 16,6-5-1-16,3 0-1 16,10-3 0-16,4-4-1 15,7 1 2-15,4-1 1 16,4-1 1-16,8 1 1 16,2 3 0-16,5 0-1 15,-1 2 1-15,9 1-1 16,-4 0 1-16,6-1-1 15,-7-1 1-15,8 0 1 16,-6 1 1-16,4-2 5 16,-9 1 2-16,-2-3 2 15,-9 1 1-15,-6-1-1 16,-6 1-4-16,-14 1-2 16,-6 3-5-16,-10 1-4 15,-6 3-1-15,-10 2-1 16,10 2-1-16,0 2 2 15,10 1 3-15,2 0 0 0,8-1 2 16,5 2-1-16,6-3 2 16,8 1 0-16,4-3-1 15,4-2 1-15,4 0-1 16,7-4-3-16,-1-1-3 16,2-2-17-16,-3 1-13 15,-3-1-44-15,-6-1-21 0,-6 1-79 16,-4 2-299-1</inkml:trace>
  <inkml:trace contextRef="#ctx0" brushRef="#br0" timeOffset="139586.44">8592 16579 253 0,'-1'3'173'15,"-5"-1"-31"-15,2 4-58 0,3-6-38 16,-2 1 2-16,0 1 96 16,-1 1 30-16,1-1 35 15,0 0-61-15,-1 0-60 16,2 1-34-16,-1-1-8 15,2-1-18-15,1 0-2 16,0 1-11-16,1-1-2 16,2 0-6-16,0 1-1 15,3 0-3-15,11 7-1 16,36 14-1-16,-28-19 0 16,-1-2 1-16,5 1-2 15,-6-4 1-15,2-1 1 16,-5-1-1-16,-1-2 0 15,-6 3 0-15,-3-1 1 16,-4 2-1-16,-7 1 0 16,-6 1-1-16,5-2 0 15,-2 1-1-15,-5 0 0 16,-12 0 1-16,-41 5-1 16,38-2 1-16,-4-2 1 0,6-2-1 15,-1 1 0-15,6-2 1 16,1 1-1-16,4-2 0 15,1-3 0-15,4-1 0 16,1 0-1-16,4 1 1 16,0 2 0-16,6 3 0 15,-4 0 0-15,1 1 0 0,3 0-1 16,0 0 2-16,17 3-1 16,35 11 0-16,-30-10 1 15,0 1 0-15,3 1 2 16,-4-2 1-16,4 0 6 15,-6 0 2-15,-1-1 1 16,-4-4 0-16,-4 1-3 16,-4-2-5-16,-6 1-9 15,-4 1-15-15,-3 0-71 16,2 0-75-16,-3 0-68 16</inkml:trace>
  <inkml:trace contextRef="#ctx0" brushRef="#br0" timeOffset="140723.26">9188 16738 253 0,'-26'9'129'0,"0"7"-71"16,5 2-104-16,0 6-57 16,2 2-88-16</inkml:trace>
  <inkml:trace contextRef="#ctx0" brushRef="#br0" timeOffset="141346.01">9562 16611 108 0,'-38'9'4'0,"7"-1"-4"16,-2 0-34-16</inkml:trace>
  <inkml:trace contextRef="#ctx0" brushRef="#br0" timeOffset="141929.96">9065 16755 74 0,'-1'19'231'0,"2"10"-72"16,2 3-2-16,7 12-43 15,1 0-74-15,0 9-21 16,-1-2-17-16,1 5 2 16,-2-5 23-16,1 4 97 15,-1-9 21-15,7 3 40 16,2-5-46-16,4-2-47 16,2-7-32-16,7 2-5 15,1-7-14-15,7-3-6 16,2-6-14-16,9-4-1 15,1-5-6-15,8-9 1 0,-3-4-4 16,15-6 4-16,-4-3-3 16,14-10 2-16,-7-2-2 15,15-9 1-15,-11-2-4 16,9-9 1-16,-12 3 0 16,7-7 7-16,-15 2 1 15,2-5 4-15,-12 4-1 16,-4-12 3-16,-13 7-5 15,-7-12 4-15,-11 5-5 16,-12-12-3-16,-10 12-9 16,-11-6-10-16,-12 5-10 15,-14-1-9-15,-6 14-2 0,-13 3-6 16,-1 11 5-16,-9 11 2 16,3 11 6-16,-10 6-1 15,8 6 5-15,-8 5 1 16,9 0 2-16,-11 6-5 15,10-2 1-15,-6 3-17 16,4 0-16-16,-7 4-86 16,7-2-31-16,-17 12-276 15</inkml:trace>
  <inkml:trace contextRef="#ctx0" brushRef="#br0" timeOffset="145675.62">28078 14997 175 0,'6'-10'323'16,"0"-2"-42"-16,-2 1-7 16,3-1-87-16,-2 1-78 15,-4 1-55-15,0 1-29 16,-3 1-6-16,-5 1-14 15,-4 2-4-15,-2 3 0 16,-9-1-1-16,1 3 0 0,-3 2 1 16,3-1 2-16,1 0 2 15,4-1 0-15,4 0 3 16,4-2 0-16,2-2 1 16,3 2-1-16,7-3 3 15,-4 4-2-15,1 0-2 16,0-1-1-16,2-1-3 15,-1 1-2-15,1-2 0 16,2 2-1-16,8-2 0 16,37-13 0-16,-28 15 1 15,0 1 0-15,6 0 3 16,-1 1 2-16,6 0 6 16,-3 0 5-16,4 0 3 15,-3 0 1-15,1 1 0 16,-2 1-3-16,3 1 0 0,-2-1-4 15,-7 1 0 1,-6 0-3-16,-6-2-1 0,-9-1-3 16,-5 1-3-16,1-1-3 15,1 0 0-15,0 0 0 16,0 0 0-16,0 0 0 16,0 0 2-16,0 0 2 15,0 0 2-15,0 0 2 16,0 0 3-16,0 0 0 15,0 0 1-15,0 0 0 16,0 0 2-16,0 0-3 16,0 0-3-16,0 0-4 0,0 0-2 15,0 1-3-15,0 0 1 16,0 0-1-16,0 1 1 16,0-1 0-16,0 0 0 15,0 0 1-15,0-1 0 16,0 0 1-16,0 0 0 15,0 0 1-15,0 0-1 16,0 0-1-16,0 0-1 16,0 0 0-16,0 0-1 15,0 0 0-15,0 1-1 16,0 0 1-16,0 0 0 16,0 1 1-16,0-1-1 15,0 0 1-15,0 0-1 16,0 0-1-16,0 0-4 15,0 1-9-15,0-1-31 16,0-1-17-16,0 0-127 16,0 1-1-16,-1 0-453 15</inkml:trace>
  <inkml:trace contextRef="#ctx0" brushRef="#br0" timeOffset="203711.39">18535 17227 949 0,'-1'-8'275'0,"-5"1"-84"0,-1-3-152 16,-2-3-33-16,-3 2-7 15,-4-2 0-15,1 2-1 16,-3 1 2-16,0 1 2 15,2 4 0-15,3 4-1 16,-3 2 3-16,5 4-1 16,-3 7 0-16,4 1 0 15,-1 8-1-15,5 5-2 16,3 4 0-16,3-2 0 16,5 2 0-16,4-7 1 0,5-3 1 15,3-10 1-15,5-6 7 16,3-10 5-16,1-9 8 15,-3-5 1-15,0-6-1 16,-7 1-6-16,-5-2-4 16,-4 4-7-16,-6 0-1 15,-4 8-1-15,-6 0 2 16,-5 6 2-16,-9 4 5 16,1 7 3-16,-5 10 4 15,2 4 1-15,2 8 0 16,8-1-6-16,2 4-4 15,5-4-6-15,6 1-5 16,8-4-5-16,2-3-2 16,4-4 1-16,3-5 2 15,2-7 2-15,0-6 6 16,-2-4 3-16,2-6 1 16,-2-1 1-16,-5-6-1 0,-4 0-3 15,-6-2-2-15,-7 3-1 16,-5 2-3-16,-3 6-1 15,-4 10-2-15,3 6-1 16,-1 10 1-16,2 5 1 16,2 9 2-16,5-4 0 15,3 4-1-15,5-6 0 16,9-2-4-16,1-11 0 0,7-12 0 16,4-10 1-16,3-10 0 15,-2-6 0-15,1-7-4 16,-8 5-2-16,-2 2 0 15,-7 10 2-15,-2 9 4 16,-3 13 5-16,-1 18-17 16,-3 12-122-16,-17 19-28 15,-7-1-416-15</inkml:trace>
  <inkml:trace contextRef="#ctx0" brushRef="#br0" timeOffset="208900.05">24133 16553 213 0,'-15'1'88'0,"-2"0"-5"15,1 1-67-15,-2 3-87 16,4 1-15-16,-1 1 0 0,0 1 5 15,-1 0 15-15,4 2 64 16,-2-4 6-16,5-2 8 16,-1-4 62-16,6-2 15 15,0-7 9-15,3 2-5 16,1-3-9-16,2 2-64 16,2-3-18-16,-2 6-6 0,2 0 72 15,-3 4 55-15,-1 1 98 16,0 0 10-1,0 0-28-15,0 1-105 0,0 0-47 16,0 1-32-16,0 1-9 16,0-1-7-16,0 2 2 15,0-1 3-15,1 0 9 16,0 1 4-16,0-1 8 16,2 1-1-16,-1-1 4 15,1 1-7-15,8 3-1 16,5-2-5-16,38 7 1 15,-34-21-3-15,6-2 2 16,-3-4-3-16,6-2-3 16,-1-1-5-16,1 2 0 15,-4 2-3-15,0 1-2 16,-4 5 0-16,-3 1-1 16,-5 1-2-16,-1 3 3 15,-8 3-1-15,-1-3 1 16,-2 5 3-16,-2-4 3 0,-1 1 0 15,1 0 2-15,0 0-3 16,-2 0 0-16,-2 0-4 16,-16-2 0-16,-39-5-2 15,30 8 1-15,3 2 1 16,-7 1 0-16,8 0 1 16,-3 2 5-16,5 0 0 15,1 0 3-15,4-1-3 16,1 2 1-16,2-3-7 15,1 1-1-15,3-2-2 0,-2-3 1 16,2 0-1-16,0-2 1 16,2 0 4-16,0-1 4 15,4 2 0-15,3 1 0 16,2 0-3-16,1 1-2 16,0 0-5-16,1 0-1 15,2 1 0-15,2 0 1 16,13 6 0-16,38 19-1 15,-36-15 1-15,5-1 0 16,-3-1 1-16,3 3-1 16,-4-6 0-16,2-1 1 15,-6 2 0-15,0-1 0 16,-7-4 1-16,-4 2 1 16,-5-4 0-16,-8-5 1 15,-5 1-1-15,-8-1 0 16,-5-2 0-16,-8 1-1 15,1-1-1-15,-4-3 1 0,5 2 0 16,2-1-1-16,7 3-1 16,4 4 0-16,7 2-3 15,6 3 0-15,3 2 0 16,9 2-1-16,5 0 1 16,7 0-1-16,5-3 0 15,8 0-1-15,0-4-9 16,10-6-42-16,-1-2-58 15,8-6-112-15,-7-4 13 0</inkml:trace>
  <inkml:trace contextRef="#ctx0" brushRef="#br0" timeOffset="-214515.02">28125 14964 360 0,'-17'6'350'16,"7"-1"-107"-16,4-4-82 15,5-2-151-15,2-1-37 16,-1 1-13-16,0 0 45 16,0 0 59-16,0 0 54 15,-1 0-3-15,0-2-24 0,-1 2-33 16,1 0-3 0,0 0-19-16,0 0-8 0,1 1-13 15,0 0-5-15,1 0-6 16,1 1-1-16,3 0-1 15,10 3-1-15,37 9 1 16,-29-9-119-16,-2-1 117 16,5 1 0-16,-1-2 0 15,13 4 0-15,0-2 117 16,0 2-117-16,0-1 0 0,11-1 0 16,-6 0 0-16,6-3 0 15,3-1 0-15,5-2 0 16,-12-1 0-16,-3-1 0 15,-10 0 0-15,-7 1 0 16,-11-1 0-16,-6 2 0 16,-8 0-1-16,-2 3 0 15,0-1 1-15,0 0 0 16,-1 0-2-16,-1-1-4 16,0 0-6-16,-6-2-4 15,-1-1-1-15,-42-19 1 16,33 12 4-16,-5 1 4 15,-1 1 7-15,-9 4 4 16,1 3 2-16,-5 4 6 16,2 3 3-16,-1 5 2 15,13 0-2-15,-6 2 0 0,5 1-7 16,2-2-5 0,7-3-6-16,1-1-6 0,16-3-1 15,16-5 2-15,1-5 2 16,7-2 3-16,3-5 4 15,6-2 2-15,-3 1 0 16,14 1 1-16,2 4-1 16,3 2 0-16,-7 4-2 15,0 2 1-15,-10 2-1 16,-4-1 1-16,-9 0 1 0,-6 1 0 16,-7-1 1-1,-9 0 0-15,-7 0 1 0,-10-1 1 16,-4-3-1-16,-13 1 0 15,-3 1 0-15,-10-2 4 16,3 4-1-16,-6 3-1 16,12-1 0-16,8 5-2 15,8 0-2-15,-3 3-3 16,9-1 0-16,3 3-2 16,-3-5-2-16,13 0-3 15,14-4-1-15,9-1-1 16,-1-3 1-16,10-2-1 15,3-3 2-15,9-3-8 16,2-2-4-16,13-1-7 16,-2 0 0-16,2 2 2 15,-11 2 9-15,-3 2 5 16,-14 4 8-16,-5 2 2 0,-12 2 2 16,-8 1 4-16,-10 1 3 15,-10-1 6-15,-7 2 2 16,-9 0 9-16,-5-2-1 15,-7-1-1-15,1 2-6 16,-2-3-4-16,8 0-9 16,-3 0-6-16,6 2-5 15,-7-2-2-15,4 1-2 16,-6 1 3-16,3 2 2 16,-1 0 3-16,9-1 3 15,0-1 0-15,10 0-1 16,9-2 0-16,10-1 0 0,11-2-1 15,7-3-1-15,11 0 1 16,3-1 1-16,12 2 1 16,0 3-1-16,11 2-11 15,1 4-11-15,1 1-35 16,-7-1-38-16,5 0-161 16,-6-3-71-16,-6-3 44 15,-4-1 186-15,-3-5 210 16,-9-2 173-16,-11 0 50 15,-10-2-105-15,-13-1-116 16,-9 2-58-16,-16 2-11 16,2 2-18-16,-23 4-1 15,1 4-8-15,-11 4-5 16,5 2-5-16,-12 4-20 16,22-1-29-16,3 2-99 0,16-1-42 15</inkml:trace>
  <inkml:trace contextRef="#ctx0" brushRef="#br0" timeOffset="-213473.19">28055 14867 444 0,'-1'0'260'15,"1"-1"-45"-15,1 0-113 16,3-1-48-16,14-4-50 16,47-11-3-16,-37 12 3 15,7 2 58-15,-6 0 14 16,6 3-1-16,6 4-4 15,-5 2-20-15,-3 0-27 0,4 3-11 16,-3-3-9-16,-1 0 0 16,0-2-3-16,-2-4 0 15,-10-1 1-15,-9-5 3 16,-12-1 8-16,-14-2 10 16,-10 1 4-16,-11-2 1 15,-1 3 0-15,-19 2-7 16,2 2-10-16,-8 1-3 15,5 3-4-15,-14 3-3 16,16 0-5-16,-4 3-10 16,9 1-5-16,1 3-5 15,14-3 1-15,2 0 2 16,9-4 11-16,3 0 11 16,5-3 11-16,3-1 11 15,8 0 1-15,1-2 3 16,8-1-4-16,-4 2-2 15,2 0-9-15,14 0 0 0,51-5-4 16,-20 4-2-16,2 1-4 16,10 2 0-16,-3 2-2 15,6 3 0-15,-9 1 0 16,2 1 0-16,-14 1 0 16,-5 1 1-16,-10-4 1 15,-6 3-1-15,-13-5 3 16,1-3 1-16,-6-2 0 15,-4-2 2-15,-6-3-1 16,6 5 1-16,-2-2-3 0,-1 1-1 16,-18-2-2-16,-45-2 0 15,35 12-1-15,-8-1 0 16,17 3-2-16,6 2-4 16,6-2-11-16,2 0-23 15,9-1-13-15,7-2-19 16,0 0-14-16,7-3-136 15,2 1-136-15,3-2-132 16</inkml:trace>
  <inkml:trace contextRef="#ctx0" brushRef="#br0" timeOffset="-213415.34">28350 14955 32 0,'66'-8'-4'16,"-55"2"12"-16</inkml:trace>
  <inkml:trace contextRef="#ctx0" brushRef="#br0" timeOffset="-210048.31">22824 17177 167 0,'-2'-4'68'15,"1"2"0"-15,0 0-42 0,0-1 21 16,0 2 25-16,-1 0 42 15,2-1 3-15,0 0 0 16,2 1-33-16,-1-1-32 16,1 1-42-16,0 0-5 15,1 0-5-15,-1-1 4 16,0 1 4-16,1 0 31 16,-1 0 16-16,-1-1 21 15,0 0 0-15,0 1-20 16,-1 0-25-16,0 1-11 15,0 0-15-15,0 0 13 16,0 0 3-16,-1 0-2 16,1 1 2-16,0 0 0 15,0 2-6-15,0-1-5 16,0 0-6-16,0 2-1 16,0-1-1-16,0 1 4 15,0-1 4-15,0 1 6 16,0-1 2-16,0 1 1 0,0-2-5 15,0 0-4-15,1 1-6 16,0-1-1-16,1 0-2 16,0-1 0-16,0 0 3 15,1 1 5-15,0-1 1 16,0 0 2-16,7 2-1 16,6 1-2-16,36 6-4 15,-28-12-3-15,0-2-2 0,4-1 0 16,-3-3-1-16,1-2 0 15,-8 0 1-15,0 1-2 16,-3 1-1-16,-2 5-10 16,-3 3-12-16,1 3-88 15,-2 6-111-15,1 5-307 16</inkml:trace>
  <inkml:trace contextRef="#ctx0" brushRef="#br0" timeOffset="-208861.44">22869 16530 123 0,'-3'0'249'0,"0"1"-38"0,-1 0 15 16,1 0-61-16,-1 0-50 15,1 1-61-15,0-1-18 16,1 0-21-16,1 0 0 15,1 0 3-15,1 0 16 16,1 1 11-16,2-2 16 16,0 0-14-16,10 0-2 15,40-2-15-15,-32-1-3 16,0 1-12-16,6-1-5 16,-4-4-4-16,0 0-2 15,-1 1-3-15,-2-3 1 16,-7 4-1-16,-1 0 2 15,-9 3 0-15,-4 1 0 16,-7 3 0-16,5-2 1 0,-1 1-2 16,-11 5-1-16,-45 28 1 15,29-21 0-15,4-4 0 16,-3-1 0-16,4-2 1 16,1-4 6-16,6 0 2 15,3-4 2-15,6 1 1 16,1-3 1-16,5-1-7 15,3 3-4-15,0 2-4 16,0 0 0-16,1 0-2 16,2 0 1-16,0 0 0 15,2 0 1-15,6-1 0 16,5-1 0-16,36-6 0 0,-30 6-1 16,0-1 1-16,3 0 0 15,-1 5-4-15,3-4-60 16,-1-2-71-16,-2-9-114 15</inkml:trace>
  <inkml:trace contextRef="#ctx0" brushRef="#br0" timeOffset="-180892.65">22713 18002 514 0,'19'35'399'15,"-12"-35"-60"-15,0 1-175 16,2-1-74-16,1-1-33 0,2-1-7 15,1 1-19-15,5-3-2 16,-2-2-13-16,6-1-4 16,0-1-5-16,0 0-1 15,-2 0-1-15,2 1-1 16,-4-2 0-16,2-2-1 16,-2 1 1-16,1-3-2 15,-1-2-1-15,1-1 1 16,-3-3-1-16,-2-5 1 15,-5 0 0-15,-4-6 1 16,-6-2 0-16,-2-5 3 16,-5 1 6-16,-4-3 14 15,0 0 5-15,-5-6 8 16,2 4-2-16,-1-3 0 16,3 4-16-16,-5 4-1 15,2 9-4-15,-6 1 5 16,3 6-2-16,-6 0 5 15,1 4-1-15,-4 2 2 16,3 6-2-16,-8 3-1 0,4 3-8 16,-2 6-1-16,3 0-5 15,-2 6-2-15,7 0-4 16,-5 5-1-16,5 0-2 16,-2 4-1-16,5-2-1 15,1 5-2-15,3 0 2 16,1 5-1-16,4 2 1 15,2 10-1-15,3-4 2 16,3 5-2-16,3-4 1 16,2 1-2-16,3-7 2 0,3 7 1 15,1-6 1-15,6 3 0 16,-2-1 1-16,6 0 0 16,-1-6 0-16,2-1-1 15,1-7 0-15,1-1 0 16,-4-6 0-16,1-1 1 15,-4-3 0-15,0-1 2 16,-5-2 0-16,3-3 0 16,0 0-1-16,0-3 3 15,1 0-1-15,1 0 0 16,-2-3 1-16,3 3 4 16,0 0-3-16,-1 0 5 15,-4 0-1-15,2 0 0 16,-3 1 1-16,0 0 2 15,-1 0-2-15,2 0 0 16,-6-1-1-16,-1-5-1 0,-1 0-3 16,0-4 0-16,0-1-3 15,4-1-12-15,-1 1-14 16,2-2-60-16,0 4-48 16,3-1-163-16,2 0 55 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14:47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195 319 464,'-12'4'6864,"6"8"-3890,5 26-2813,2-10 189,0 147-315,7 0 1,7 0-1,9-2 0,19 62-35,-29-180 17,-7-31-2,-1 0 0,-1 1 0,-1-1 1,-2 1-1,0 0 0,-1 10-15,-2-33 9,1 0-1,0 0 1,0 0-1,-1 0 1,1 0-1,-1 0 1,0 0-1,0 0 1,1-1-1,-2 2-8,2-3 2,0 0-1,0 0 0,0 0 1,0 1-1,0-1 0,0 0 1,0 0-1,-1 0 0,1 0 1,0 0-1,0 0 0,0 0 0,0 0 1,0 0-1,0 0 0,0 0 1,0 0-1,0 0 0,0 0 1,-1 0-1,1 0 0,0 0 1,0 0-1,0 0 0,0 0 1,0 0-1,0 0 0,0 0 1,0 0-1,0 0 0,-1 0 0,1 0 1,0 0-1,0 0 0,0 0 1,0 0-1,0 0 0,0 0 1,0 0-1,0 0 0,0 0 1,0 0-1,-1 0 0,1 0 1,0 0-1,0 0 0,0-1 0,0 1 1,0 0-1,0 0 0,0 0 1,0 0-1,0 0 0,0 0-1,-2-14 50,1-67 217,5-5-267,0 33 158,-3-1 0,-2 0 0,-3 1 0,-3-7-158,-7-10 409,-3 1 1,-4 1 0,-20-45-410,3 23 231,-4 2 1,-24-34-232,63 117 8,-7-10 146,2-1 0,0 0 0,1 0 0,-4-13-154,10 25 32,0 1 0,0 0-1,0 0 1,0 0 0,1-1-1,-1 1 1,1 0 0,0-1-1,0 1 1,0 0-1,1-1 1,-1 1 0,1 0-1,0 0 1,0-1 0,0 1-1,0 0 1,0 0 0,1 0-1,-1 0 1,1 0 0,0 1-1,0-1 1,0 0 0,0 1-1,1-1 1,1-1-32,12-7 12,0 1 0,1 0 0,-1 1 0,2 1 0,2 0-12,96-33 33,-55 21-29,329-103 96,-277 94-38,1 4 0,58-2-62,-80 19 56,1 4-1,32 6-55,185 19 88,-305-20-86,4-1 3,-1 1 1,1 0-1,0 1 1,0 0-1,-1 0 1,4 2-6,-9-2 1,-1-1 0,1 1 0,-1-1 0,1 1 0,-1 0 0,0 0 1,1 0-1,-1 0 0,0 0 0,-1 0 0,1 1 0,0-1 0,-1 1 0,1-1 0,-1 1 0,0 0 0,0-1 0,0 1 0,0 0 0,0 0 0,0 0-1,16 84 2,-4 1-1,-3 12-1,17 108 4,75 402 29,-66-379-49,-27-172 12,2-1 0,3 0 0,2-1-1,2-1 1,5 5 4,-16-45 30,-7-16-29,0 0 0,0 0 0,0 0-1,-1 0 1,1 0 0,0 0 0,0 0 0,0 0 0,0 0-1,0 0 1,0 0 0,0 0 0,0 0 0,0 0 0,0 0 0,0 0-1,0 0 1,0 0 0,0 0 0,-1 0 0,1 0 0,0 0-1,0 0 1,0 0 0,0 0 0,0 0 0,0 0 0,0 0-1,0 0 1,0 0 0,0 0 0,0 0 0,0 0 0,0 1 0,0-1-1,0 0 1,0 0 0,0 0 0,0 0 0,-1 0 0,1 0-1,0 0 1,0 0 0,0 0 0,0 0 0,0 0 0,0 0 0,0 0-1,0 0 1,0 1 0,0-1 0,0 0 0,0 0 0,0 0-1,0 0 1,0 0 0,0 0 0,1 0 0,-1 0 0,0 0-1,0 0 1,0 0 0,0 0-1,-19-20 109,5 4-89,-2-1-6,0 2 0,-1 0 0,-1 1 0,0 1 0,-1 1-1,-4-2-13,12 8-1,0 1-1,-1 0 1,0 1-1,0 0 1,0 0-1,0 2 1,0-1-1,-1 2 1,1 0-1,-1 0 1,-11 2 1,-74 6-2,-85 5 25,94-8-22,1 3-1,0 5 0,-81 21 0,114-19 3,-1-3 0,0-2-1,-28-1-2,-180-3 15,249-5-4,1 0-1,-1 1 1,1 0 0,-1 1 0,1 1-1,-2 1-10,12-3-58,0 1-1,0-1 1,0 1-1,1 0 1,-1 0-1,1 0 1,-1 1-1,1-1 1,0 1-1,0 0 1,0 0-1,0 0 1,0 0-1,1 0 1,-1 1-1,1-1 1,0 1-1,0 0 1,0 0-1,1-1 1,-1 1-1,1 0 1,-1 3 58,-4 31-3137,5-17 267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646B1-3BEB-4C8A-AB43-AF3B66F5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6ECB9-3BE3-4103-A5DD-6B591E7D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3D7495-5741-44FC-A7B1-14238AB3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26A-DF96-493D-9A02-5F1870A1BF4B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9A736D-9E98-4475-9EC9-58710094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D6E82-EF32-4FA2-B794-5758BCA8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58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E72C09-F611-4C98-903E-92B389E8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AE337-5B81-4476-B8A0-00B16BC9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F1784-A817-4A90-A7BB-6B5B6DCC9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F26A-DF96-493D-9A02-5F1870A1BF4B}" type="datetimeFigureOut">
              <a:rPr lang="fr-CA" smtClean="0"/>
              <a:t>2020-11-15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9C416-7D0E-4F61-8168-809C5379F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64859F-4492-4F7E-B848-2B2533624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A551-40AE-4C27-AA4C-4FE586A3A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03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39.xml"/><Relationship Id="rId18" Type="http://schemas.openxmlformats.org/officeDocument/2006/relationships/image" Target="../media/image15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210.png"/><Relationship Id="rId17" Type="http://schemas.openxmlformats.org/officeDocument/2006/relationships/tags" Target="../tags/tag43.xml"/><Relationship Id="rId2" Type="http://schemas.openxmlformats.org/officeDocument/2006/relationships/tags" Target="../tags/tag11.xml"/><Relationship Id="rId16" Type="http://schemas.openxmlformats.org/officeDocument/2006/relationships/image" Target="../media/image145.png"/><Relationship Id="rId20" Type="http://schemas.openxmlformats.org/officeDocument/2006/relationships/image" Target="../media/image130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37.xml"/><Relationship Id="rId5" Type="http://schemas.openxmlformats.org/officeDocument/2006/relationships/tags" Target="../tags/tag14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0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.png"/><Relationship Id="rId21" Type="http://schemas.openxmlformats.org/officeDocument/2006/relationships/image" Target="../media/image18.png"/><Relationship Id="rId42" Type="http://schemas.openxmlformats.org/officeDocument/2006/relationships/customXml" Target="../ink/ink21.xml"/><Relationship Id="rId63" Type="http://schemas.openxmlformats.org/officeDocument/2006/relationships/image" Target="../media/image39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7.png"/><Relationship Id="rId170" Type="http://schemas.openxmlformats.org/officeDocument/2006/relationships/customXml" Target="../ink/ink85.xml"/><Relationship Id="rId191" Type="http://schemas.openxmlformats.org/officeDocument/2006/relationships/image" Target="../media/image103.png"/><Relationship Id="rId107" Type="http://schemas.openxmlformats.org/officeDocument/2006/relationships/image" Target="../media/image61.png"/><Relationship Id="rId11" Type="http://schemas.openxmlformats.org/officeDocument/2006/relationships/image" Target="../media/image13.png"/><Relationship Id="rId32" Type="http://schemas.openxmlformats.org/officeDocument/2006/relationships/customXml" Target="../ink/ink16.xml"/><Relationship Id="rId53" Type="http://schemas.openxmlformats.org/officeDocument/2006/relationships/image" Target="../media/image34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82.png"/><Relationship Id="rId5" Type="http://schemas.openxmlformats.org/officeDocument/2006/relationships/image" Target="../media/image9.png"/><Relationship Id="rId95" Type="http://schemas.openxmlformats.org/officeDocument/2006/relationships/image" Target="../media/image55.png"/><Relationship Id="rId160" Type="http://schemas.openxmlformats.org/officeDocument/2006/relationships/customXml" Target="../ink/ink80.xml"/><Relationship Id="rId181" Type="http://schemas.openxmlformats.org/officeDocument/2006/relationships/image" Target="../media/image98.png"/><Relationship Id="rId22" Type="http://schemas.openxmlformats.org/officeDocument/2006/relationships/customXml" Target="../ink/ink11.xml"/><Relationship Id="rId43" Type="http://schemas.openxmlformats.org/officeDocument/2006/relationships/image" Target="../media/image2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7.png"/><Relationship Id="rId85" Type="http://schemas.openxmlformats.org/officeDocument/2006/relationships/image" Target="../media/image50.png"/><Relationship Id="rId150" Type="http://schemas.openxmlformats.org/officeDocument/2006/relationships/customXml" Target="../ink/ink75.xml"/><Relationship Id="rId171" Type="http://schemas.openxmlformats.org/officeDocument/2006/relationships/image" Target="../media/image93.png"/><Relationship Id="rId192" Type="http://schemas.openxmlformats.org/officeDocument/2006/relationships/customXml" Target="../ink/ink96.xml"/><Relationship Id="rId12" Type="http://schemas.openxmlformats.org/officeDocument/2006/relationships/customXml" Target="../ink/ink6.xml"/><Relationship Id="rId33" Type="http://schemas.openxmlformats.org/officeDocument/2006/relationships/image" Target="../media/image24.png"/><Relationship Id="rId108" Type="http://schemas.openxmlformats.org/officeDocument/2006/relationships/customXml" Target="../ink/ink54.xml"/><Relationship Id="rId129" Type="http://schemas.openxmlformats.org/officeDocument/2006/relationships/image" Target="../media/image72.png"/><Relationship Id="rId54" Type="http://schemas.openxmlformats.org/officeDocument/2006/relationships/customXml" Target="../ink/ink27.xml"/><Relationship Id="rId75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8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9.png"/><Relationship Id="rId119" Type="http://schemas.openxmlformats.org/officeDocument/2006/relationships/image" Target="../media/image67.png"/><Relationship Id="rId44" Type="http://schemas.openxmlformats.org/officeDocument/2006/relationships/customXml" Target="../ink/ink22.xml"/><Relationship Id="rId65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83.png"/><Relationship Id="rId172" Type="http://schemas.openxmlformats.org/officeDocument/2006/relationships/customXml" Target="../ink/ink86.xml"/><Relationship Id="rId193" Type="http://schemas.openxmlformats.org/officeDocument/2006/relationships/image" Target="../media/image104.png"/><Relationship Id="rId13" Type="http://schemas.openxmlformats.org/officeDocument/2006/relationships/image" Target="../media/image14.png"/><Relationship Id="rId109" Type="http://schemas.openxmlformats.org/officeDocument/2006/relationships/image" Target="../media/image62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5.png"/><Relationship Id="rId76" Type="http://schemas.openxmlformats.org/officeDocument/2006/relationships/customXml" Target="../ink/ink38.xml"/><Relationship Id="rId97" Type="http://schemas.openxmlformats.org/officeDocument/2006/relationships/image" Target="../media/image56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73.xml"/><Relationship Id="rId167" Type="http://schemas.openxmlformats.org/officeDocument/2006/relationships/image" Target="../media/image91.png"/><Relationship Id="rId188" Type="http://schemas.openxmlformats.org/officeDocument/2006/relationships/customXml" Target="../ink/ink94.xml"/><Relationship Id="rId7" Type="http://schemas.openxmlformats.org/officeDocument/2006/relationships/image" Target="../media/image10.png"/><Relationship Id="rId71" Type="http://schemas.openxmlformats.org/officeDocument/2006/relationships/image" Target="../media/image43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9.png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0.png"/><Relationship Id="rId66" Type="http://schemas.openxmlformats.org/officeDocument/2006/relationships/customXml" Target="../ink/ink33.xml"/><Relationship Id="rId87" Type="http://schemas.openxmlformats.org/officeDocument/2006/relationships/image" Target="../media/image51.png"/><Relationship Id="rId110" Type="http://schemas.openxmlformats.org/officeDocument/2006/relationships/customXml" Target="../ink/ink55.xml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68.xml"/><Relationship Id="rId157" Type="http://schemas.openxmlformats.org/officeDocument/2006/relationships/image" Target="../media/image86.png"/><Relationship Id="rId178" Type="http://schemas.openxmlformats.org/officeDocument/2006/relationships/customXml" Target="../ink/ink89.xml"/><Relationship Id="rId61" Type="http://schemas.openxmlformats.org/officeDocument/2006/relationships/image" Target="../media/image38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94.png"/><Relationship Id="rId194" Type="http://schemas.openxmlformats.org/officeDocument/2006/relationships/customXml" Target="../ink/ink97.xml"/><Relationship Id="rId19" Type="http://schemas.openxmlformats.org/officeDocument/2006/relationships/image" Target="../media/image17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5.png"/><Relationship Id="rId56" Type="http://schemas.openxmlformats.org/officeDocument/2006/relationships/customXml" Target="../ink/ink28.xml"/><Relationship Id="rId77" Type="http://schemas.openxmlformats.org/officeDocument/2006/relationships/image" Target="../media/image46.png"/><Relationship Id="rId100" Type="http://schemas.openxmlformats.org/officeDocument/2006/relationships/customXml" Target="../ink/ink50.xml"/><Relationship Id="rId105" Type="http://schemas.openxmlformats.org/officeDocument/2006/relationships/image" Target="../media/image60.png"/><Relationship Id="rId126" Type="http://schemas.openxmlformats.org/officeDocument/2006/relationships/customXml" Target="../ink/ink63.xml"/><Relationship Id="rId147" Type="http://schemas.openxmlformats.org/officeDocument/2006/relationships/image" Target="../media/image81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33.png"/><Relationship Id="rId72" Type="http://schemas.openxmlformats.org/officeDocument/2006/relationships/customXml" Target="../ink/ink36.xml"/><Relationship Id="rId93" Type="http://schemas.openxmlformats.org/officeDocument/2006/relationships/image" Target="../media/image54.png"/><Relationship Id="rId98" Type="http://schemas.openxmlformats.org/officeDocument/2006/relationships/customXml" Target="../ink/ink49.xml"/><Relationship Id="rId121" Type="http://schemas.openxmlformats.org/officeDocument/2006/relationships/image" Target="../media/image68.png"/><Relationship Id="rId142" Type="http://schemas.openxmlformats.org/officeDocument/2006/relationships/customXml" Target="../ink/ink71.xml"/><Relationship Id="rId163" Type="http://schemas.openxmlformats.org/officeDocument/2006/relationships/image" Target="../media/image89.png"/><Relationship Id="rId184" Type="http://schemas.openxmlformats.org/officeDocument/2006/relationships/customXml" Target="../ink/ink92.xml"/><Relationship Id="rId189" Type="http://schemas.openxmlformats.org/officeDocument/2006/relationships/image" Target="../media/image102.png"/><Relationship Id="rId3" Type="http://schemas.openxmlformats.org/officeDocument/2006/relationships/image" Target="../media/image8.png"/><Relationship Id="rId25" Type="http://schemas.openxmlformats.org/officeDocument/2006/relationships/image" Target="../media/image20.png"/><Relationship Id="rId46" Type="http://schemas.openxmlformats.org/officeDocument/2006/relationships/customXml" Target="../ink/ink23.xml"/><Relationship Id="rId67" Type="http://schemas.openxmlformats.org/officeDocument/2006/relationships/image" Target="../media/image41.png"/><Relationship Id="rId116" Type="http://schemas.openxmlformats.org/officeDocument/2006/relationships/customXml" Target="../ink/ink58.xml"/><Relationship Id="rId137" Type="http://schemas.openxmlformats.org/officeDocument/2006/relationships/image" Target="../media/image76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8.png"/><Relationship Id="rId62" Type="http://schemas.openxmlformats.org/officeDocument/2006/relationships/customXml" Target="../ink/ink31.xml"/><Relationship Id="rId83" Type="http://schemas.openxmlformats.org/officeDocument/2006/relationships/image" Target="../media/image49.png"/><Relationship Id="rId88" Type="http://schemas.openxmlformats.org/officeDocument/2006/relationships/customXml" Target="../ink/ink44.xml"/><Relationship Id="rId111" Type="http://schemas.openxmlformats.org/officeDocument/2006/relationships/image" Target="../media/image63.png"/><Relationship Id="rId132" Type="http://schemas.openxmlformats.org/officeDocument/2006/relationships/customXml" Target="../ink/ink66.xml"/><Relationship Id="rId153" Type="http://schemas.openxmlformats.org/officeDocument/2006/relationships/image" Target="../media/image84.png"/><Relationship Id="rId174" Type="http://schemas.openxmlformats.org/officeDocument/2006/relationships/customXml" Target="../ink/ink87.xml"/><Relationship Id="rId179" Type="http://schemas.openxmlformats.org/officeDocument/2006/relationships/image" Target="../media/image97.png"/><Relationship Id="rId195" Type="http://schemas.openxmlformats.org/officeDocument/2006/relationships/image" Target="../media/image105.png"/><Relationship Id="rId190" Type="http://schemas.openxmlformats.org/officeDocument/2006/relationships/customXml" Target="../ink/ink95.xml"/><Relationship Id="rId15" Type="http://schemas.openxmlformats.org/officeDocument/2006/relationships/image" Target="../media/image15.png"/><Relationship Id="rId36" Type="http://schemas.openxmlformats.org/officeDocument/2006/relationships/customXml" Target="../ink/ink18.xml"/><Relationship Id="rId57" Type="http://schemas.openxmlformats.org/officeDocument/2006/relationships/image" Target="../media/image36.png"/><Relationship Id="rId106" Type="http://schemas.openxmlformats.org/officeDocument/2006/relationships/customXml" Target="../ink/ink53.xml"/><Relationship Id="rId127" Type="http://schemas.openxmlformats.org/officeDocument/2006/relationships/image" Target="../media/image71.png"/><Relationship Id="rId10" Type="http://schemas.openxmlformats.org/officeDocument/2006/relationships/customXml" Target="../ink/ink5.xml"/><Relationship Id="rId31" Type="http://schemas.openxmlformats.org/officeDocument/2006/relationships/image" Target="../media/image23.png"/><Relationship Id="rId52" Type="http://schemas.openxmlformats.org/officeDocument/2006/relationships/customXml" Target="../ink/ink26.xml"/><Relationship Id="rId73" Type="http://schemas.openxmlformats.org/officeDocument/2006/relationships/image" Target="../media/image44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122" Type="http://schemas.openxmlformats.org/officeDocument/2006/relationships/customXml" Target="../ink/ink61.xml"/><Relationship Id="rId143" Type="http://schemas.openxmlformats.org/officeDocument/2006/relationships/image" Target="../media/image79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92.png"/><Relationship Id="rId185" Type="http://schemas.openxmlformats.org/officeDocument/2006/relationships/image" Target="../media/image100.png"/><Relationship Id="rId4" Type="http://schemas.openxmlformats.org/officeDocument/2006/relationships/customXml" Target="../ink/ink2.xml"/><Relationship Id="rId9" Type="http://schemas.openxmlformats.org/officeDocument/2006/relationships/image" Target="../media/image12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31.png"/><Relationship Id="rId68" Type="http://schemas.openxmlformats.org/officeDocument/2006/relationships/customXml" Target="../ink/ink34.xml"/><Relationship Id="rId89" Type="http://schemas.openxmlformats.org/officeDocument/2006/relationships/image" Target="../media/image52.png"/><Relationship Id="rId112" Type="http://schemas.openxmlformats.org/officeDocument/2006/relationships/customXml" Target="../ink/ink56.xml"/><Relationship Id="rId133" Type="http://schemas.openxmlformats.org/officeDocument/2006/relationships/image" Target="../media/image74.png"/><Relationship Id="rId154" Type="http://schemas.openxmlformats.org/officeDocument/2006/relationships/customXml" Target="../ink/ink77.xml"/><Relationship Id="rId175" Type="http://schemas.openxmlformats.org/officeDocument/2006/relationships/image" Target="../media/image95.png"/><Relationship Id="rId16" Type="http://schemas.openxmlformats.org/officeDocument/2006/relationships/customXml" Target="../ink/ink8.xml"/><Relationship Id="rId37" Type="http://schemas.openxmlformats.org/officeDocument/2006/relationships/image" Target="../media/image26.png"/><Relationship Id="rId58" Type="http://schemas.openxmlformats.org/officeDocument/2006/relationships/customXml" Target="../ink/ink29.xml"/><Relationship Id="rId79" Type="http://schemas.openxmlformats.org/officeDocument/2006/relationships/image" Target="../media/image47.png"/><Relationship Id="rId102" Type="http://schemas.openxmlformats.org/officeDocument/2006/relationships/customXml" Target="../ink/ink51.xml"/><Relationship Id="rId123" Type="http://schemas.openxmlformats.org/officeDocument/2006/relationships/image" Target="../media/image69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90.png"/><Relationship Id="rId186" Type="http://schemas.openxmlformats.org/officeDocument/2006/relationships/customXml" Target="../ink/ink93.xml"/><Relationship Id="rId27" Type="http://schemas.openxmlformats.org/officeDocument/2006/relationships/image" Target="../media/image21.png"/><Relationship Id="rId48" Type="http://schemas.openxmlformats.org/officeDocument/2006/relationships/customXml" Target="../ink/ink24.xml"/><Relationship Id="rId69" Type="http://schemas.openxmlformats.org/officeDocument/2006/relationships/image" Target="../media/image42.png"/><Relationship Id="rId113" Type="http://schemas.openxmlformats.org/officeDocument/2006/relationships/image" Target="../media/image6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5.png"/><Relationship Id="rId176" Type="http://schemas.openxmlformats.org/officeDocument/2006/relationships/customXml" Target="../ink/ink88.xml"/><Relationship Id="rId17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53.png"/><Relationship Id="rId145" Type="http://schemas.openxmlformats.org/officeDocument/2006/relationships/image" Target="../media/image80.png"/><Relationship Id="rId166" Type="http://schemas.openxmlformats.org/officeDocument/2006/relationships/customXml" Target="../ink/ink83.xml"/><Relationship Id="rId187" Type="http://schemas.openxmlformats.org/officeDocument/2006/relationships/image" Target="../media/image101.png"/><Relationship Id="rId1" Type="http://schemas.openxmlformats.org/officeDocument/2006/relationships/slideLayout" Target="../slideLayouts/slideLayout18.xml"/><Relationship Id="rId28" Type="http://schemas.openxmlformats.org/officeDocument/2006/relationships/customXml" Target="../ink/ink14.xml"/><Relationship Id="rId49" Type="http://schemas.openxmlformats.org/officeDocument/2006/relationships/image" Target="../media/image32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8.png"/><Relationship Id="rId135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96.png"/><Relationship Id="rId18" Type="http://schemas.openxmlformats.org/officeDocument/2006/relationships/customXml" Target="../ink/ink9.xml"/><Relationship Id="rId3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customXml" Target="../ink/ink9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5" Type="http://schemas.openxmlformats.org/officeDocument/2006/relationships/customXml" Target="../ink/ink99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customXml" Target="../ink/ink105.xml"/><Relationship Id="rId18" Type="http://schemas.openxmlformats.org/officeDocument/2006/relationships/image" Target="../media/image121.png"/><Relationship Id="rId26" Type="http://schemas.openxmlformats.org/officeDocument/2006/relationships/image" Target="../media/image125.png"/><Relationship Id="rId3" Type="http://schemas.openxmlformats.org/officeDocument/2006/relationships/customXml" Target="../ink/ink100.xml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18.png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2" Type="http://schemas.openxmlformats.org/officeDocument/2006/relationships/image" Target="../media/image113.png"/><Relationship Id="rId16" Type="http://schemas.openxmlformats.org/officeDocument/2006/relationships/image" Target="../media/image120.png"/><Relationship Id="rId20" Type="http://schemas.openxmlformats.org/officeDocument/2006/relationships/image" Target="../media/image122.png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5.png"/><Relationship Id="rId11" Type="http://schemas.openxmlformats.org/officeDocument/2006/relationships/customXml" Target="../ink/ink104.xml"/><Relationship Id="rId24" Type="http://schemas.openxmlformats.org/officeDocument/2006/relationships/image" Target="../media/image124.png"/><Relationship Id="rId32" Type="http://schemas.openxmlformats.org/officeDocument/2006/relationships/image" Target="../media/image128.png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26.png"/><Relationship Id="rId10" Type="http://schemas.openxmlformats.org/officeDocument/2006/relationships/image" Target="../media/image117.png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" Type="http://schemas.openxmlformats.org/officeDocument/2006/relationships/image" Target="../media/image114.png"/><Relationship Id="rId9" Type="http://schemas.openxmlformats.org/officeDocument/2006/relationships/customXml" Target="../ink/ink103.xml"/><Relationship Id="rId14" Type="http://schemas.openxmlformats.org/officeDocument/2006/relationships/image" Target="../media/image119.png"/><Relationship Id="rId22" Type="http://schemas.openxmlformats.org/officeDocument/2006/relationships/image" Target="../media/image123.png"/><Relationship Id="rId27" Type="http://schemas.openxmlformats.org/officeDocument/2006/relationships/customXml" Target="../ink/ink112.xml"/><Relationship Id="rId30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customXml" Target="../ink/ink120.xml"/><Relationship Id="rId18" Type="http://schemas.openxmlformats.org/officeDocument/2006/relationships/image" Target="../media/image138.png"/><Relationship Id="rId26" Type="http://schemas.openxmlformats.org/officeDocument/2006/relationships/image" Target="../media/image142.png"/><Relationship Id="rId3" Type="http://schemas.openxmlformats.org/officeDocument/2006/relationships/customXml" Target="../ink/ink115.xml"/><Relationship Id="rId21" Type="http://schemas.openxmlformats.org/officeDocument/2006/relationships/customXml" Target="../ink/ink124.xml"/><Relationship Id="rId7" Type="http://schemas.openxmlformats.org/officeDocument/2006/relationships/customXml" Target="../ink/ink117.xml"/><Relationship Id="rId12" Type="http://schemas.openxmlformats.org/officeDocument/2006/relationships/image" Target="../media/image135.png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2" Type="http://schemas.openxmlformats.org/officeDocument/2006/relationships/image" Target="../media/image130.jpe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29" Type="http://schemas.openxmlformats.org/officeDocument/2006/relationships/customXml" Target="../ink/ink1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2.png"/><Relationship Id="rId11" Type="http://schemas.openxmlformats.org/officeDocument/2006/relationships/customXml" Target="../ink/ink119.xml"/><Relationship Id="rId24" Type="http://schemas.openxmlformats.org/officeDocument/2006/relationships/image" Target="../media/image141.png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43.png"/><Relationship Id="rId10" Type="http://schemas.openxmlformats.org/officeDocument/2006/relationships/image" Target="../media/image134.png"/><Relationship Id="rId19" Type="http://schemas.openxmlformats.org/officeDocument/2006/relationships/customXml" Target="../ink/ink123.xml"/><Relationship Id="rId4" Type="http://schemas.openxmlformats.org/officeDocument/2006/relationships/image" Target="../media/image131.png"/><Relationship Id="rId9" Type="http://schemas.openxmlformats.org/officeDocument/2006/relationships/customXml" Target="../ink/ink118.xml"/><Relationship Id="rId14" Type="http://schemas.openxmlformats.org/officeDocument/2006/relationships/image" Target="../media/image136.png"/><Relationship Id="rId22" Type="http://schemas.openxmlformats.org/officeDocument/2006/relationships/image" Target="../media/image140.png"/><Relationship Id="rId27" Type="http://schemas.openxmlformats.org/officeDocument/2006/relationships/customXml" Target="../ink/ink127.xml"/><Relationship Id="rId30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400" b="1" dirty="0"/>
              <a:t>La calorimétrie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204 à 207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A2CFA-EB91-44C8-B1D1-B83C5645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5.1 Le 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D5812-7D5B-4409-B647-34D38AB579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9076" y="1219200"/>
            <a:ext cx="4587424" cy="493776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La bombe calorimétrique: le contenant dans lequel a lieu la réaction.</a:t>
            </a:r>
          </a:p>
          <a:p>
            <a:endParaRPr lang="fr-CA" dirty="0"/>
          </a:p>
          <a:p>
            <a:r>
              <a:rPr lang="fr-CA" dirty="0"/>
              <a:t>L’eau: le milieu qui entoure la bombe calorimétrique. L’agitateur permet de répartir la chaleur absorbée par l’eau.</a:t>
            </a:r>
          </a:p>
          <a:p>
            <a:endParaRPr lang="fr-CA" dirty="0"/>
          </a:p>
          <a:p>
            <a:r>
              <a:rPr lang="fr-CA" dirty="0"/>
              <a:t>Le vide et le contenant servent à créer un milieu fermé et isolé.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6A3C7D-6EF9-4C4F-ACC0-258652B43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4806499" y="152400"/>
            <a:ext cx="6852101" cy="63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3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A2CFA-EB91-44C8-B1D1-B83C5645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5.1 Le 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D5812-7D5B-4409-B647-34D38AB579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6A3C7D-6EF9-4C4F-ACC0-258652B43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4806499" y="152400"/>
            <a:ext cx="6852101" cy="63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B433AA-040E-4FA3-ABD5-2FEBD141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41" y="1143000"/>
            <a:ext cx="1943100" cy="34099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C259D8C-A8F5-49BB-AD85-7BF365C0430B}"/>
              </a:ext>
            </a:extLst>
          </p:cNvPr>
          <p:cNvSpPr txBox="1"/>
          <p:nvPr/>
        </p:nvSpPr>
        <p:spPr>
          <a:xfrm>
            <a:off x="1155341" y="5093345"/>
            <a:ext cx="19431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800" b="1" dirty="0"/>
              <a:t>Q</a:t>
            </a:r>
            <a:r>
              <a:rPr lang="fr-CA" sz="2800" b="1" baseline="-25000" dirty="0"/>
              <a:t>B</a:t>
            </a:r>
            <a:r>
              <a:rPr lang="fr-CA" sz="2800" b="1" dirty="0"/>
              <a:t> = -Q</a:t>
            </a:r>
            <a:r>
              <a:rPr lang="fr-CA" sz="2800" b="1" baseline="-25000" dirty="0"/>
              <a:t>A</a:t>
            </a:r>
            <a:endParaRPr lang="fr-CA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590BFB-F54B-420A-8351-1000A8D7EA7A}"/>
              </a:ext>
            </a:extLst>
          </p:cNvPr>
          <p:cNvSpPr txBox="1"/>
          <p:nvPr/>
        </p:nvSpPr>
        <p:spPr>
          <a:xfrm>
            <a:off x="6405353" y="3829050"/>
            <a:ext cx="8899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dirty="0" err="1"/>
              <a:t>Q</a:t>
            </a:r>
            <a:r>
              <a:rPr lang="fr-CA" baseline="-25000" dirty="0" err="1"/>
              <a:t>réaction</a:t>
            </a:r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82B549-83C1-4114-B092-7AF8F445736C}"/>
              </a:ext>
            </a:extLst>
          </p:cNvPr>
          <p:cNvSpPr txBox="1"/>
          <p:nvPr/>
        </p:nvSpPr>
        <p:spPr>
          <a:xfrm>
            <a:off x="5605253" y="4473059"/>
            <a:ext cx="5918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dirty="0" err="1"/>
              <a:t>Q</a:t>
            </a:r>
            <a:r>
              <a:rPr lang="fr-CA" baseline="-25000" dirty="0" err="1"/>
              <a:t>eau</a:t>
            </a:r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86FE4A-7622-4D57-895A-998DE0DF5305}"/>
              </a:ext>
            </a:extLst>
          </p:cNvPr>
          <p:cNvSpPr txBox="1"/>
          <p:nvPr/>
        </p:nvSpPr>
        <p:spPr>
          <a:xfrm>
            <a:off x="4399740" y="5709940"/>
            <a:ext cx="44204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baseline="-25000" dirty="0"/>
              <a:t> (eau)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200097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3E6B76-8374-4730-AEEE-B4EAE440EFA6}"/>
              </a:ext>
            </a:extLst>
          </p:cNvPr>
          <p:cNvSpPr txBox="1"/>
          <p:nvPr/>
        </p:nvSpPr>
        <p:spPr>
          <a:xfrm>
            <a:off x="106327" y="2094960"/>
            <a:ext cx="21082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b="1" dirty="0"/>
              <a:t>Calorimètre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B2B0BB-80EB-47C1-B95F-A77B729EE93D}"/>
              </a:ext>
            </a:extLst>
          </p:cNvPr>
          <p:cNvSpPr txBox="1"/>
          <p:nvPr/>
        </p:nvSpPr>
        <p:spPr>
          <a:xfrm>
            <a:off x="106327" y="4662244"/>
            <a:ext cx="21082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b="1" dirty="0"/>
              <a:t>Calorimètre doté d’une bombe calorimétrique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11DEB72-E3F5-42B3-A03B-3334DA84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690" r="54828" b="18036"/>
          <a:stretch/>
        </p:blipFill>
        <p:spPr bwMode="auto">
          <a:xfrm>
            <a:off x="304594" y="2464292"/>
            <a:ext cx="1711733" cy="19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252207C-D960-404F-9710-A14C20928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304593" y="5157701"/>
            <a:ext cx="1711733" cy="15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CEA412-D2D2-4DC3-9A54-D2FFD4211D3E}"/>
              </a:ext>
            </a:extLst>
          </p:cNvPr>
          <p:cNvSpPr txBox="1">
            <a:spLocks/>
          </p:cNvSpPr>
          <p:nvPr/>
        </p:nvSpPr>
        <p:spPr>
          <a:xfrm>
            <a:off x="2445694" y="278588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/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/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/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/>
              <a:t>eau</a:t>
            </a:r>
            <a:endParaRPr lang="fr-CA" sz="6000" b="1" baseline="-25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06EE46B-C548-43FF-A25B-575C4CA3A9F1}"/>
              </a:ext>
            </a:extLst>
          </p:cNvPr>
          <p:cNvSpPr txBox="1">
            <a:spLocks/>
          </p:cNvSpPr>
          <p:nvPr/>
        </p:nvSpPr>
        <p:spPr>
          <a:xfrm>
            <a:off x="2445694" y="278062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>
                <a:solidFill>
                  <a:srgbClr val="92D050"/>
                </a:solidFill>
              </a:rPr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endParaRPr lang="fr-CA" sz="6000" b="1" baseline="-25000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8AD44-C875-4C28-991C-16E980B9AE74}"/>
              </a:ext>
            </a:extLst>
          </p:cNvPr>
          <p:cNvSpPr/>
          <p:nvPr/>
        </p:nvSpPr>
        <p:spPr>
          <a:xfrm>
            <a:off x="304593" y="3663475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62E7FD-3874-4C4F-8359-FAE5BB357F5C}"/>
              </a:ext>
            </a:extLst>
          </p:cNvPr>
          <p:cNvSpPr/>
          <p:nvPr/>
        </p:nvSpPr>
        <p:spPr>
          <a:xfrm>
            <a:off x="1381813" y="6325158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C91DF8-2DC8-4D6F-BE2E-57DB8614FB7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19D5895-697D-4827-A2A4-F60DF00C307F}"/>
              </a:ext>
            </a:extLst>
          </p:cNvPr>
          <p:cNvSpPr txBox="1">
            <a:spLocks/>
          </p:cNvSpPr>
          <p:nvPr/>
        </p:nvSpPr>
        <p:spPr>
          <a:xfrm>
            <a:off x="1941548" y="1834166"/>
            <a:ext cx="10144125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3200" b="1" dirty="0" err="1"/>
              <a:t>Q</a:t>
            </a:r>
            <a:r>
              <a:rPr lang="fr-CA" sz="3200" b="1" baseline="-25000" dirty="0" err="1">
                <a:solidFill>
                  <a:srgbClr val="92D050"/>
                </a:solidFill>
              </a:rPr>
              <a:t>réaction</a:t>
            </a:r>
            <a:r>
              <a:rPr lang="fr-CA" sz="3200" b="1" dirty="0"/>
              <a:t> = généralement, la valeur que l’on cherche</a:t>
            </a:r>
            <a:endParaRPr lang="fr-CA" sz="3200" b="1" baseline="-25000" dirty="0">
              <a:solidFill>
                <a:srgbClr val="00B0F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D4CAE7-D078-4B04-B04E-86FC37D4750E}"/>
              </a:ext>
            </a:extLst>
          </p:cNvPr>
          <p:cNvSpPr txBox="1"/>
          <p:nvPr/>
        </p:nvSpPr>
        <p:spPr>
          <a:xfrm>
            <a:off x="2412865" y="4172403"/>
            <a:ext cx="91138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En pratique:</a:t>
            </a:r>
          </a:p>
          <a:p>
            <a:endParaRPr lang="fr-C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000" dirty="0"/>
              <a:t>Nous connaissons la masse de l’eau ou son volume. C’est une variable contrôlée.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000" dirty="0"/>
              <a:t>Nous connaissons la capacité thermique massique de l’eau. C’est une propriété caractéristique.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000" dirty="0"/>
              <a:t>Ne reste qu’à mesure la température initiale et la température finale.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714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7" grpId="1" animBg="1"/>
      <p:bldP spid="16" grpId="0" animBg="1"/>
      <p:bldP spid="16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93" y="2037845"/>
            <a:ext cx="9672813" cy="852894"/>
          </a:xfrm>
        </p:spPr>
        <p:txBody>
          <a:bodyPr anchor="ctr">
            <a:normAutofit/>
          </a:bodyPr>
          <a:lstStyle/>
          <a:p>
            <a:r>
              <a:rPr lang="fr-CA" sz="2000" dirty="0"/>
              <a:t>Définition: Il s’agit d’un appareil isolé (système isolé) qui permet de prendre les mesures nécessaires pour compléter les calculs de calorimétrie.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3E6B76-8374-4730-AEEE-B4EAE440EFA6}"/>
              </a:ext>
            </a:extLst>
          </p:cNvPr>
          <p:cNvSpPr txBox="1"/>
          <p:nvPr/>
        </p:nvSpPr>
        <p:spPr>
          <a:xfrm>
            <a:off x="106327" y="2094960"/>
            <a:ext cx="21082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b="1" dirty="0"/>
              <a:t>Calorimètre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B2B0BB-80EB-47C1-B95F-A77B729EE93D}"/>
              </a:ext>
            </a:extLst>
          </p:cNvPr>
          <p:cNvSpPr txBox="1"/>
          <p:nvPr/>
        </p:nvSpPr>
        <p:spPr>
          <a:xfrm>
            <a:off x="106327" y="4662244"/>
            <a:ext cx="21082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1200" b="1" dirty="0"/>
              <a:t>Calorimètre doté d’une bombe calorimétrique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11DEB72-E3F5-42B3-A03B-3334DA84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690" r="54828" b="18036"/>
          <a:stretch/>
        </p:blipFill>
        <p:spPr bwMode="auto">
          <a:xfrm>
            <a:off x="304594" y="2464292"/>
            <a:ext cx="1711733" cy="19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252207C-D960-404F-9710-A14C20928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304593" y="5157701"/>
            <a:ext cx="1711733" cy="15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CEA412-D2D2-4DC3-9A54-D2FFD4211D3E}"/>
              </a:ext>
            </a:extLst>
          </p:cNvPr>
          <p:cNvSpPr txBox="1">
            <a:spLocks/>
          </p:cNvSpPr>
          <p:nvPr/>
        </p:nvSpPr>
        <p:spPr>
          <a:xfrm>
            <a:off x="2445694" y="278588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/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/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/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/>
              <a:t>eau</a:t>
            </a:r>
            <a:endParaRPr lang="fr-CA" sz="6000" b="1" baseline="-25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06EE46B-C548-43FF-A25B-575C4CA3A9F1}"/>
              </a:ext>
            </a:extLst>
          </p:cNvPr>
          <p:cNvSpPr txBox="1">
            <a:spLocks/>
          </p:cNvSpPr>
          <p:nvPr/>
        </p:nvSpPr>
        <p:spPr>
          <a:xfrm>
            <a:off x="2445694" y="2780627"/>
            <a:ext cx="93827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 err="1"/>
              <a:t>Q</a:t>
            </a:r>
            <a:r>
              <a:rPr lang="fr-CA" sz="6000" b="1" baseline="-25000" dirty="0" err="1">
                <a:solidFill>
                  <a:srgbClr val="92D050"/>
                </a:solidFill>
              </a:rPr>
              <a:t>calorimètre</a:t>
            </a:r>
            <a:r>
              <a:rPr lang="fr-CA" sz="6000" b="1" dirty="0"/>
              <a:t> = </a:t>
            </a:r>
            <a:r>
              <a:rPr lang="fr-CA" sz="6000" b="1" dirty="0" err="1"/>
              <a:t>m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fr-CA" sz="6000" b="1" dirty="0" err="1"/>
              <a:t>c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r>
              <a:rPr lang="el-GR" sz="6000" b="1" dirty="0"/>
              <a:t>Δ</a:t>
            </a:r>
            <a:r>
              <a:rPr lang="fr-CA" sz="6000" b="1" dirty="0" err="1"/>
              <a:t>T</a:t>
            </a:r>
            <a:r>
              <a:rPr lang="fr-CA" sz="6000" b="1" baseline="-25000" dirty="0" err="1">
                <a:solidFill>
                  <a:srgbClr val="00B0F0"/>
                </a:solidFill>
              </a:rPr>
              <a:t>eau</a:t>
            </a:r>
            <a:endParaRPr lang="fr-CA" sz="6000" b="1" baseline="-25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DDF994C2-045D-47B5-99AD-42AE5E4D2F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4594" y="4549694"/>
                <a:ext cx="9613864" cy="21893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Q</a:t>
                </a:r>
                <a:r>
                  <a:rPr lang="fr-CA" sz="2000" b="1" baseline="-25000" dirty="0" err="1"/>
                  <a:t>calorimètre</a:t>
                </a:r>
                <a:r>
                  <a:rPr lang="fr-CA" sz="2000" b="1" dirty="0"/>
                  <a:t> = chaleur absorbée ou dégagée par l’eau du calorimètre (en J)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m</a:t>
                </a:r>
                <a:r>
                  <a:rPr lang="fr-CA" sz="2000" b="1" baseline="-25000" dirty="0" err="1"/>
                  <a:t>eau</a:t>
                </a:r>
                <a:r>
                  <a:rPr lang="fr-CA" sz="2000" b="1" dirty="0"/>
                  <a:t> = masse de l’eau (en g)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2000" b="1" dirty="0" err="1"/>
                  <a:t>C</a:t>
                </a:r>
                <a:r>
                  <a:rPr lang="fr-CA" sz="2000" b="1" baseline="-25000" dirty="0" err="1"/>
                  <a:t>eau</a:t>
                </a:r>
                <a:r>
                  <a:rPr lang="fr-CA" sz="2000" b="1" dirty="0"/>
                  <a:t> = capacité thermique de l’eau (4,19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fr-CA" sz="2000" b="1" i="1" baseline="30000" dirty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fr-CA" sz="20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fr-CA" sz="2000" b="1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l-GR" sz="2000" b="1" dirty="0"/>
                  <a:t>Δ</a:t>
                </a:r>
                <a:r>
                  <a:rPr lang="fr-CA" sz="2000" b="1" dirty="0" err="1"/>
                  <a:t>T</a:t>
                </a:r>
                <a:r>
                  <a:rPr lang="fr-CA" sz="2000" b="1" baseline="-25000" dirty="0" err="1"/>
                  <a:t>eau</a:t>
                </a:r>
                <a:r>
                  <a:rPr lang="fr-CA" sz="2000" b="1" baseline="-25000" dirty="0"/>
                  <a:t> </a:t>
                </a:r>
                <a:r>
                  <a:rPr lang="fr-CA" sz="2000" b="1" dirty="0"/>
                  <a:t>= variation de la température de l’eau (en </a:t>
                </a:r>
                <a:r>
                  <a:rPr lang="fr-CA" sz="2000" b="1" baseline="30000" dirty="0" err="1"/>
                  <a:t>o</a:t>
                </a:r>
                <a:r>
                  <a:rPr lang="fr-CA" sz="2000" b="1" dirty="0" err="1"/>
                  <a:t>C</a:t>
                </a:r>
                <a:r>
                  <a:rPr lang="fr-CA" sz="2000" b="1" dirty="0"/>
                  <a:t>)</a:t>
                </a:r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DDF994C2-045D-47B5-99AD-42AE5E4D2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94" y="4549694"/>
                <a:ext cx="9613864" cy="2189348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DB8AD44-C875-4C28-991C-16E980B9AE74}"/>
              </a:ext>
            </a:extLst>
          </p:cNvPr>
          <p:cNvSpPr/>
          <p:nvPr/>
        </p:nvSpPr>
        <p:spPr>
          <a:xfrm>
            <a:off x="304593" y="3663475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62E7FD-3874-4C4F-8359-FAE5BB357F5C}"/>
              </a:ext>
            </a:extLst>
          </p:cNvPr>
          <p:cNvSpPr/>
          <p:nvPr/>
        </p:nvSpPr>
        <p:spPr>
          <a:xfrm>
            <a:off x="1381813" y="6325158"/>
            <a:ext cx="489098" cy="1662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9C91DF8-2DC8-4D6F-BE2E-57DB8614FB7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163000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7" grpId="0" animBg="1"/>
      <p:bldP spid="7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CEA412-D2D2-4DC3-9A54-D2FFD4211D3E}"/>
              </a:ext>
            </a:extLst>
          </p:cNvPr>
          <p:cNvSpPr txBox="1">
            <a:spLocks/>
          </p:cNvSpPr>
          <p:nvPr/>
        </p:nvSpPr>
        <p:spPr>
          <a:xfrm>
            <a:off x="303706" y="1990723"/>
            <a:ext cx="11530331" cy="68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C3E26-EB7F-443A-BCDB-FB98E1E4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06" y="2636226"/>
            <a:ext cx="11530331" cy="1883400"/>
          </a:xfrm>
        </p:spPr>
        <p:txBody>
          <a:bodyPr anchor="ctr">
            <a:normAutofit/>
          </a:bodyPr>
          <a:lstStyle/>
          <a:p>
            <a:r>
              <a:rPr lang="fr-CA" sz="2000" dirty="0"/>
              <a:t>Puisqu’on ne peut pas toujours mettre un thermomètre dans une réaction chimique, il faut se fier à la variation de température du milieu environnant.</a:t>
            </a:r>
          </a:p>
          <a:p>
            <a:r>
              <a:rPr lang="fr-CA" sz="2000" dirty="0"/>
              <a:t>Les variation de température entre la réaction et le milieu sont opposées (énergie absorbée ou dégagée).</a:t>
            </a:r>
          </a:p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endParaRPr lang="fr-CA" sz="2800" b="1" baseline="-25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0174D7-BA83-40CE-975E-A91AD4BA28BE}"/>
              </a:ext>
            </a:extLst>
          </p:cNvPr>
          <p:cNvSpPr/>
          <p:nvPr/>
        </p:nvSpPr>
        <p:spPr>
          <a:xfrm>
            <a:off x="542925" y="4665929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C843EA-4F04-4DD3-AFA0-66C19A2A3BFE}"/>
              </a:ext>
            </a:extLst>
          </p:cNvPr>
          <p:cNvSpPr/>
          <p:nvPr/>
        </p:nvSpPr>
        <p:spPr>
          <a:xfrm>
            <a:off x="3199854" y="4859079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740C9D-8C58-4184-BECF-51D346DC7885}"/>
              </a:ext>
            </a:extLst>
          </p:cNvPr>
          <p:cNvSpPr txBox="1"/>
          <p:nvPr/>
        </p:nvSpPr>
        <p:spPr>
          <a:xfrm>
            <a:off x="565293" y="4748107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B327095-C1D5-48C8-91DC-086699CCDAEE}"/>
              </a:ext>
            </a:extLst>
          </p:cNvPr>
          <p:cNvSpPr txBox="1"/>
          <p:nvPr/>
        </p:nvSpPr>
        <p:spPr>
          <a:xfrm>
            <a:off x="3217867" y="4928917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1920989-C847-49DC-8CB3-AB6572576777}"/>
              </a:ext>
            </a:extLst>
          </p:cNvPr>
          <p:cNvSpPr txBox="1"/>
          <p:nvPr/>
        </p:nvSpPr>
        <p:spPr>
          <a:xfrm>
            <a:off x="3219847" y="6134506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2CF486-E7A5-4FBE-8F61-B933AC0C5999}"/>
              </a:ext>
            </a:extLst>
          </p:cNvPr>
          <p:cNvSpPr txBox="1"/>
          <p:nvPr/>
        </p:nvSpPr>
        <p:spPr>
          <a:xfrm>
            <a:off x="542925" y="5509963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54874B2C-AE65-4148-80F6-BE8F44F65CF0}"/>
              </a:ext>
            </a:extLst>
          </p:cNvPr>
          <p:cNvSpPr/>
          <p:nvPr/>
        </p:nvSpPr>
        <p:spPr>
          <a:xfrm>
            <a:off x="2530549" y="499432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81E9546C-E766-437B-AE79-2776B001DE2B}"/>
              </a:ext>
            </a:extLst>
          </p:cNvPr>
          <p:cNvSpPr/>
          <p:nvPr/>
        </p:nvSpPr>
        <p:spPr>
          <a:xfrm>
            <a:off x="2520621" y="552969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E29CE80D-AD79-43CE-B890-74727765A8CC}"/>
              </a:ext>
            </a:extLst>
          </p:cNvPr>
          <p:cNvSpPr/>
          <p:nvPr/>
        </p:nvSpPr>
        <p:spPr>
          <a:xfrm>
            <a:off x="2520622" y="6127309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B3DDC91-71A6-4916-A47A-86A37B434694}"/>
              </a:ext>
            </a:extLst>
          </p:cNvPr>
          <p:cNvSpPr txBox="1"/>
          <p:nvPr/>
        </p:nvSpPr>
        <p:spPr>
          <a:xfrm>
            <a:off x="3208860" y="5556355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5BD3BD5-7312-440A-8BE3-11E7F09B941D}"/>
              </a:ext>
            </a:extLst>
          </p:cNvPr>
          <p:cNvSpPr txBox="1"/>
          <p:nvPr/>
        </p:nvSpPr>
        <p:spPr>
          <a:xfrm>
            <a:off x="565293" y="6127309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258922F-8A38-4252-96E0-8A6044779A45}"/>
              </a:ext>
            </a:extLst>
          </p:cNvPr>
          <p:cNvSpPr/>
          <p:nvPr/>
        </p:nvSpPr>
        <p:spPr>
          <a:xfrm>
            <a:off x="7060977" y="4657077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6F8C10-3883-4AD5-870A-A1AADA9EEF0C}"/>
              </a:ext>
            </a:extLst>
          </p:cNvPr>
          <p:cNvSpPr/>
          <p:nvPr/>
        </p:nvSpPr>
        <p:spPr>
          <a:xfrm>
            <a:off x="9717906" y="4850227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2430340-4085-4FCE-A1FD-FDE3C7ED9AC3}"/>
              </a:ext>
            </a:extLst>
          </p:cNvPr>
          <p:cNvSpPr txBox="1"/>
          <p:nvPr/>
        </p:nvSpPr>
        <p:spPr>
          <a:xfrm>
            <a:off x="7083345" y="4739255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F85DE650-BEA6-4129-8AB6-ABD1AE44F0C3}"/>
              </a:ext>
            </a:extLst>
          </p:cNvPr>
          <p:cNvSpPr txBox="1"/>
          <p:nvPr/>
        </p:nvSpPr>
        <p:spPr>
          <a:xfrm>
            <a:off x="9735919" y="492006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C69528B-46CB-4170-881D-21A32E0295A9}"/>
              </a:ext>
            </a:extLst>
          </p:cNvPr>
          <p:cNvSpPr txBox="1"/>
          <p:nvPr/>
        </p:nvSpPr>
        <p:spPr>
          <a:xfrm>
            <a:off x="9737899" y="6125654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F5ECCB4-8741-426F-8227-6E3E6F28ABA2}"/>
              </a:ext>
            </a:extLst>
          </p:cNvPr>
          <p:cNvSpPr txBox="1"/>
          <p:nvPr/>
        </p:nvSpPr>
        <p:spPr>
          <a:xfrm>
            <a:off x="7060977" y="5501111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66" name="Flèche : droite 65">
            <a:extLst>
              <a:ext uri="{FF2B5EF4-FFF2-40B4-BE49-F238E27FC236}">
                <a16:creationId xmlns:a16="http://schemas.microsoft.com/office/drawing/2014/main" id="{EAC10146-EB0F-41D7-933E-7B88E05A0AA5}"/>
              </a:ext>
            </a:extLst>
          </p:cNvPr>
          <p:cNvSpPr/>
          <p:nvPr/>
        </p:nvSpPr>
        <p:spPr>
          <a:xfrm rot="10800000">
            <a:off x="9048601" y="498547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A52BF601-F8B0-44C6-8298-B458CC6DA72B}"/>
              </a:ext>
            </a:extLst>
          </p:cNvPr>
          <p:cNvSpPr/>
          <p:nvPr/>
        </p:nvSpPr>
        <p:spPr>
          <a:xfrm rot="10800000">
            <a:off x="9038673" y="552084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849FA069-C006-4AF3-9D9F-209CFD2EF457}"/>
              </a:ext>
            </a:extLst>
          </p:cNvPr>
          <p:cNvSpPr/>
          <p:nvPr/>
        </p:nvSpPr>
        <p:spPr>
          <a:xfrm rot="10800000">
            <a:off x="9038674" y="611845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000C6255-575C-47C3-BC63-719B326794A5}"/>
              </a:ext>
            </a:extLst>
          </p:cNvPr>
          <p:cNvSpPr txBox="1"/>
          <p:nvPr/>
        </p:nvSpPr>
        <p:spPr>
          <a:xfrm>
            <a:off x="9726912" y="5547503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E431133D-671A-4684-B6C5-5691F3FD5C74}"/>
              </a:ext>
            </a:extLst>
          </p:cNvPr>
          <p:cNvSpPr txBox="1"/>
          <p:nvPr/>
        </p:nvSpPr>
        <p:spPr>
          <a:xfrm>
            <a:off x="7083345" y="6118457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29F0D543-CC9D-45A8-96CA-A563356FD57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368133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 animBg="1"/>
      <p:bldP spid="45" grpId="0" animBg="1"/>
      <p:bldP spid="58" grpId="0"/>
      <p:bldP spid="59" grpId="0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Réactions endothermiques et exothermiques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DE816C71-B684-4AE2-B748-D1527020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539" y="2616314"/>
            <a:ext cx="4700059" cy="693135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u="sng" dirty="0"/>
              <a:t>Réaction endothermique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C1B24F05-373E-4CF6-8714-F155B0BE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3" y="3309449"/>
            <a:ext cx="4698355" cy="9120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800" dirty="0"/>
              <a:t>Si la réaction est endothermique, le calorimètre va fournir de l’énergie à la réaction et la température diminue.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4F12ACE-5B9A-4118-B61F-843186C54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906" y="2616314"/>
            <a:ext cx="4701847" cy="692076"/>
          </a:xfrm>
        </p:spPr>
        <p:txBody>
          <a:bodyPr anchor="ctr">
            <a:normAutofit/>
          </a:bodyPr>
          <a:lstStyle/>
          <a:p>
            <a:pPr algn="ctr"/>
            <a:r>
              <a:rPr lang="fr-CA" sz="2000" u="sng" dirty="0"/>
              <a:t>Réaction exothermique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4BE5AC0C-C6EB-41C1-B7D9-AA05EB89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4694" y="3309449"/>
            <a:ext cx="4700059" cy="9120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Si la réaction est exothermique, le calorimètre va absorber l’énergie dégagée et la température augmente.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8084FDA-8E64-4183-A880-E058D11E27FA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6065684" y="2574100"/>
            <a:ext cx="3188" cy="428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35EE5BC-53D5-4C13-A844-9A925F8EAC65}"/>
              </a:ext>
            </a:extLst>
          </p:cNvPr>
          <p:cNvSpPr/>
          <p:nvPr/>
        </p:nvSpPr>
        <p:spPr>
          <a:xfrm>
            <a:off x="500732" y="4422547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33C29-64B5-4478-AAB3-D4CBA0E2E214}"/>
              </a:ext>
            </a:extLst>
          </p:cNvPr>
          <p:cNvSpPr/>
          <p:nvPr/>
        </p:nvSpPr>
        <p:spPr>
          <a:xfrm>
            <a:off x="3157661" y="4615697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84ACDD-77B0-4DB6-A3DA-1E2CC9CB9EAA}"/>
              </a:ext>
            </a:extLst>
          </p:cNvPr>
          <p:cNvSpPr txBox="1"/>
          <p:nvPr/>
        </p:nvSpPr>
        <p:spPr>
          <a:xfrm>
            <a:off x="523100" y="4504725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9CB5D55-D20A-446D-9822-E738022DEB9D}"/>
              </a:ext>
            </a:extLst>
          </p:cNvPr>
          <p:cNvSpPr txBox="1"/>
          <p:nvPr/>
        </p:nvSpPr>
        <p:spPr>
          <a:xfrm>
            <a:off x="3175674" y="468553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5A6C50D-1C21-4B84-B1B9-CF0251991C85}"/>
              </a:ext>
            </a:extLst>
          </p:cNvPr>
          <p:cNvSpPr txBox="1"/>
          <p:nvPr/>
        </p:nvSpPr>
        <p:spPr>
          <a:xfrm>
            <a:off x="3177654" y="5891124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F89B9C8-E449-439C-BCF6-89C7FA2CB6C8}"/>
              </a:ext>
            </a:extLst>
          </p:cNvPr>
          <p:cNvSpPr txBox="1"/>
          <p:nvPr/>
        </p:nvSpPr>
        <p:spPr>
          <a:xfrm>
            <a:off x="500732" y="5266581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4295B5CE-051E-4C5F-89E0-DA549ADA3C4F}"/>
              </a:ext>
            </a:extLst>
          </p:cNvPr>
          <p:cNvSpPr/>
          <p:nvPr/>
        </p:nvSpPr>
        <p:spPr>
          <a:xfrm>
            <a:off x="2488356" y="475094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E95DF224-213F-4530-9591-9CE5ADE6BF6C}"/>
              </a:ext>
            </a:extLst>
          </p:cNvPr>
          <p:cNvSpPr/>
          <p:nvPr/>
        </p:nvSpPr>
        <p:spPr>
          <a:xfrm>
            <a:off x="2478428" y="528631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62751176-AEF7-4866-8A02-89F47FB70607}"/>
              </a:ext>
            </a:extLst>
          </p:cNvPr>
          <p:cNvSpPr/>
          <p:nvPr/>
        </p:nvSpPr>
        <p:spPr>
          <a:xfrm>
            <a:off x="2478429" y="5883927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4B7C3BC-53CA-4F9C-A610-E517BFBE02BC}"/>
              </a:ext>
            </a:extLst>
          </p:cNvPr>
          <p:cNvSpPr txBox="1"/>
          <p:nvPr/>
        </p:nvSpPr>
        <p:spPr>
          <a:xfrm>
            <a:off x="3166667" y="5312973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787F084-C237-42F0-8263-E6A120D37921}"/>
              </a:ext>
            </a:extLst>
          </p:cNvPr>
          <p:cNvSpPr txBox="1"/>
          <p:nvPr/>
        </p:nvSpPr>
        <p:spPr>
          <a:xfrm>
            <a:off x="523100" y="5883927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60501B-B91B-4BEA-9C93-47737EC2F0FA}"/>
              </a:ext>
            </a:extLst>
          </p:cNvPr>
          <p:cNvSpPr/>
          <p:nvPr/>
        </p:nvSpPr>
        <p:spPr>
          <a:xfrm>
            <a:off x="7018784" y="4413695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3690DC-8849-43FF-8147-3F9C0C79A1DC}"/>
              </a:ext>
            </a:extLst>
          </p:cNvPr>
          <p:cNvSpPr/>
          <p:nvPr/>
        </p:nvSpPr>
        <p:spPr>
          <a:xfrm>
            <a:off x="9675713" y="4606845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DA0837A-5473-4A00-A879-ABE7443C2A25}"/>
              </a:ext>
            </a:extLst>
          </p:cNvPr>
          <p:cNvSpPr txBox="1"/>
          <p:nvPr/>
        </p:nvSpPr>
        <p:spPr>
          <a:xfrm>
            <a:off x="7041152" y="4495873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4695DB4-ADBA-434B-96CE-39B3C6C6256B}"/>
              </a:ext>
            </a:extLst>
          </p:cNvPr>
          <p:cNvSpPr txBox="1"/>
          <p:nvPr/>
        </p:nvSpPr>
        <p:spPr>
          <a:xfrm>
            <a:off x="9693726" y="4676683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F2169DC-DE89-4E7B-9E4A-4DA4249FBD48}"/>
              </a:ext>
            </a:extLst>
          </p:cNvPr>
          <p:cNvSpPr txBox="1"/>
          <p:nvPr/>
        </p:nvSpPr>
        <p:spPr>
          <a:xfrm>
            <a:off x="9695706" y="5882272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30280FD-2010-41AD-B71B-A05233F4D4B3}"/>
              </a:ext>
            </a:extLst>
          </p:cNvPr>
          <p:cNvSpPr txBox="1"/>
          <p:nvPr/>
        </p:nvSpPr>
        <p:spPr>
          <a:xfrm>
            <a:off x="7018784" y="5257729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9B396525-680F-46BB-A277-6AB970BF9622}"/>
              </a:ext>
            </a:extLst>
          </p:cNvPr>
          <p:cNvSpPr/>
          <p:nvPr/>
        </p:nvSpPr>
        <p:spPr>
          <a:xfrm rot="10800000">
            <a:off x="9006408" y="474209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B77D0E70-FD4D-4D76-93EC-D230A037F3F3}"/>
              </a:ext>
            </a:extLst>
          </p:cNvPr>
          <p:cNvSpPr/>
          <p:nvPr/>
        </p:nvSpPr>
        <p:spPr>
          <a:xfrm rot="10800000">
            <a:off x="8996480" y="527746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014E39CD-32DB-4105-A064-D503F606DEE6}"/>
              </a:ext>
            </a:extLst>
          </p:cNvPr>
          <p:cNvSpPr/>
          <p:nvPr/>
        </p:nvSpPr>
        <p:spPr>
          <a:xfrm rot="10800000">
            <a:off x="8996481" y="5875075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9F3C253-DD99-403F-9015-B0D4103F9B45}"/>
              </a:ext>
            </a:extLst>
          </p:cNvPr>
          <p:cNvSpPr txBox="1"/>
          <p:nvPr/>
        </p:nvSpPr>
        <p:spPr>
          <a:xfrm>
            <a:off x="9684719" y="5304121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8A2F656-88C2-4701-863F-EF0C6A293117}"/>
              </a:ext>
            </a:extLst>
          </p:cNvPr>
          <p:cNvSpPr txBox="1"/>
          <p:nvPr/>
        </p:nvSpPr>
        <p:spPr>
          <a:xfrm>
            <a:off x="7041152" y="5875075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D746F81-4971-435B-861D-CAFAD71C4533}"/>
              </a:ext>
            </a:extLst>
          </p:cNvPr>
          <p:cNvSpPr txBox="1"/>
          <p:nvPr/>
        </p:nvSpPr>
        <p:spPr>
          <a:xfrm>
            <a:off x="3181769" y="4966161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endothermique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0DEE459-2E84-4DE7-8B39-845EA0220545}"/>
              </a:ext>
            </a:extLst>
          </p:cNvPr>
          <p:cNvSpPr txBox="1"/>
          <p:nvPr/>
        </p:nvSpPr>
        <p:spPr>
          <a:xfrm>
            <a:off x="9699821" y="4957309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exothermique</a:t>
            </a:r>
          </a:p>
        </p:txBody>
      </p:sp>
      <p:sp>
        <p:nvSpPr>
          <p:cNvPr id="61" name="Espace réservé du contenu 2">
            <a:extLst>
              <a:ext uri="{FF2B5EF4-FFF2-40B4-BE49-F238E27FC236}">
                <a16:creationId xmlns:a16="http://schemas.microsoft.com/office/drawing/2014/main" id="{8A262F6D-328F-4F70-A62F-13081478928F}"/>
              </a:ext>
            </a:extLst>
          </p:cNvPr>
          <p:cNvSpPr txBox="1">
            <a:spLocks/>
          </p:cNvSpPr>
          <p:nvPr/>
        </p:nvSpPr>
        <p:spPr>
          <a:xfrm>
            <a:off x="303706" y="1990724"/>
            <a:ext cx="11530331" cy="583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9AEF52D1-124C-493C-8A55-05E50D51E8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29381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/>
      <p:bldP spid="20" grpId="0" build="p"/>
      <p:bldP spid="21" grpId="0" build="p"/>
      <p:bldP spid="22" grpId="0" build="p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en garde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672541E-6D44-4D9E-AFE6-0380250A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511" y="3112053"/>
            <a:ext cx="7002998" cy="362899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Il se peut que dans certaines mise en situation que nous utilisons le volume d’eau</a:t>
            </a:r>
          </a:p>
          <a:p>
            <a:pPr lvl="1"/>
            <a:r>
              <a:rPr lang="fr-CA" dirty="0"/>
              <a:t>N’oubliez pas que la masse volumique de l’eau est de 1g/</a:t>
            </a:r>
            <a:r>
              <a:rPr lang="fr-CA" dirty="0" err="1"/>
              <a:t>mL</a:t>
            </a:r>
            <a:r>
              <a:rPr lang="fr-CA" dirty="0"/>
              <a:t>, donc 1 g d’eau = 1 </a:t>
            </a:r>
            <a:r>
              <a:rPr lang="fr-CA" dirty="0" err="1"/>
              <a:t>mL</a:t>
            </a:r>
            <a:r>
              <a:rPr lang="fr-CA" dirty="0"/>
              <a:t> d’eau</a:t>
            </a:r>
          </a:p>
          <a:p>
            <a:r>
              <a:rPr lang="fr-CA" dirty="0"/>
              <a:t>On considère que</a:t>
            </a:r>
          </a:p>
          <a:p>
            <a:pPr lvl="1"/>
            <a:r>
              <a:rPr lang="fr-CA" dirty="0" err="1"/>
              <a:t>V</a:t>
            </a:r>
            <a:r>
              <a:rPr lang="fr-CA" baseline="-25000" dirty="0" err="1"/>
              <a:t>solution</a:t>
            </a:r>
            <a:r>
              <a:rPr lang="fr-CA" dirty="0"/>
              <a:t> ≈ V</a:t>
            </a:r>
            <a:r>
              <a:rPr lang="fr-CA" baseline="-25000" dirty="0"/>
              <a:t>eau</a:t>
            </a:r>
          </a:p>
          <a:p>
            <a:pPr lvl="1"/>
            <a:r>
              <a:rPr lang="fr-CA" dirty="0" err="1"/>
              <a:t>C</a:t>
            </a:r>
            <a:r>
              <a:rPr lang="fr-CA" baseline="-25000" dirty="0" err="1"/>
              <a:t>solution</a:t>
            </a:r>
            <a:r>
              <a:rPr lang="fr-CA" dirty="0"/>
              <a:t> ≈ </a:t>
            </a:r>
            <a:r>
              <a:rPr lang="fr-CA" dirty="0" err="1"/>
              <a:t>c</a:t>
            </a:r>
            <a:r>
              <a:rPr lang="fr-CA" baseline="-25000" dirty="0" err="1"/>
              <a:t>eau</a:t>
            </a:r>
            <a:endParaRPr lang="fr-CA" dirty="0"/>
          </a:p>
          <a:p>
            <a:r>
              <a:rPr lang="fr-CA" dirty="0"/>
              <a:t>On suppose que le système isolé n’a aucune perte d’énergie.</a:t>
            </a:r>
          </a:p>
          <a:p>
            <a:pPr lvl="1"/>
            <a:r>
              <a:rPr lang="fr-CA" dirty="0"/>
              <a:t>Donc, si nous cherchons le </a:t>
            </a:r>
            <a:r>
              <a:rPr lang="fr-CA" dirty="0" err="1"/>
              <a:t>Q</a:t>
            </a:r>
            <a:r>
              <a:rPr lang="fr-CA" baseline="-25000" dirty="0" err="1"/>
              <a:t>réaction</a:t>
            </a:r>
            <a:r>
              <a:rPr lang="fr-CA" dirty="0"/>
              <a:t>, il suffit d’inverser le signe du </a:t>
            </a:r>
            <a:r>
              <a:rPr lang="fr-CA" dirty="0" err="1"/>
              <a:t>Q</a:t>
            </a:r>
            <a:r>
              <a:rPr lang="fr-CA" baseline="-25000" dirty="0" err="1"/>
              <a:t>calorimètre</a:t>
            </a:r>
            <a:r>
              <a:rPr lang="fr-CA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3E520E-6A74-43A9-96E0-12AC936D97C4}"/>
              </a:ext>
            </a:extLst>
          </p:cNvPr>
          <p:cNvSpPr/>
          <p:nvPr/>
        </p:nvSpPr>
        <p:spPr>
          <a:xfrm>
            <a:off x="221491" y="4403741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E7C6C-B862-4D3C-9C28-EA218BE044A9}"/>
              </a:ext>
            </a:extLst>
          </p:cNvPr>
          <p:cNvSpPr/>
          <p:nvPr/>
        </p:nvSpPr>
        <p:spPr>
          <a:xfrm>
            <a:off x="2878420" y="4596891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5A993D-99B1-4FD4-B53B-B3D6EF54427D}"/>
              </a:ext>
            </a:extLst>
          </p:cNvPr>
          <p:cNvSpPr txBox="1"/>
          <p:nvPr/>
        </p:nvSpPr>
        <p:spPr>
          <a:xfrm>
            <a:off x="243859" y="4485919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BBD95F-DC46-4681-BB37-5F43FB9F3223}"/>
              </a:ext>
            </a:extLst>
          </p:cNvPr>
          <p:cNvSpPr txBox="1"/>
          <p:nvPr/>
        </p:nvSpPr>
        <p:spPr>
          <a:xfrm>
            <a:off x="2896433" y="4666729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328204-9A47-4CD7-9F06-5577F3676135}"/>
              </a:ext>
            </a:extLst>
          </p:cNvPr>
          <p:cNvSpPr txBox="1"/>
          <p:nvPr/>
        </p:nvSpPr>
        <p:spPr>
          <a:xfrm>
            <a:off x="2898413" y="5872318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positif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0A3A3B-37EA-4018-8BE4-6093BB76E6C8}"/>
              </a:ext>
            </a:extLst>
          </p:cNvPr>
          <p:cNvSpPr txBox="1"/>
          <p:nvPr/>
        </p:nvSpPr>
        <p:spPr>
          <a:xfrm>
            <a:off x="221491" y="5247775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&lt;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négative)</a:t>
            </a: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8BD557B-8D69-4619-801E-87083A30D018}"/>
              </a:ext>
            </a:extLst>
          </p:cNvPr>
          <p:cNvSpPr/>
          <p:nvPr/>
        </p:nvSpPr>
        <p:spPr>
          <a:xfrm>
            <a:off x="2209115" y="473214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D797ECD3-1616-4CC1-938E-3F4A77B4558E}"/>
              </a:ext>
            </a:extLst>
          </p:cNvPr>
          <p:cNvSpPr/>
          <p:nvPr/>
        </p:nvSpPr>
        <p:spPr>
          <a:xfrm>
            <a:off x="2199187" y="526751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DD4BC3E5-184B-4093-B0C6-C37FD26D066D}"/>
              </a:ext>
            </a:extLst>
          </p:cNvPr>
          <p:cNvSpPr/>
          <p:nvPr/>
        </p:nvSpPr>
        <p:spPr>
          <a:xfrm>
            <a:off x="2199188" y="5865121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E10FE3-F1D3-443A-ABA9-09065407F454}"/>
              </a:ext>
            </a:extLst>
          </p:cNvPr>
          <p:cNvSpPr txBox="1"/>
          <p:nvPr/>
        </p:nvSpPr>
        <p:spPr>
          <a:xfrm>
            <a:off x="2887426" y="5294167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&gt;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positive)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F65A2C-E0EA-43DD-BF07-5768DC7000C9}"/>
              </a:ext>
            </a:extLst>
          </p:cNvPr>
          <p:cNvSpPr txBox="1"/>
          <p:nvPr/>
        </p:nvSpPr>
        <p:spPr>
          <a:xfrm>
            <a:off x="243859" y="5865121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négatif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7554329-0016-4D04-816C-6FF17C5AE875}"/>
              </a:ext>
            </a:extLst>
          </p:cNvPr>
          <p:cNvSpPr txBox="1"/>
          <p:nvPr/>
        </p:nvSpPr>
        <p:spPr>
          <a:xfrm>
            <a:off x="2902528" y="4947355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endothermique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F5F23-4A71-46E3-AF1E-E8B7E8E0D83B}"/>
              </a:ext>
            </a:extLst>
          </p:cNvPr>
          <p:cNvSpPr/>
          <p:nvPr/>
        </p:nvSpPr>
        <p:spPr>
          <a:xfrm>
            <a:off x="221491" y="2083353"/>
            <a:ext cx="4588100" cy="2057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4CC45F-3D7D-4A42-9449-E3DF62356588}"/>
              </a:ext>
            </a:extLst>
          </p:cNvPr>
          <p:cNvSpPr/>
          <p:nvPr/>
        </p:nvSpPr>
        <p:spPr>
          <a:xfrm>
            <a:off x="2878420" y="2276503"/>
            <a:ext cx="1763399" cy="1733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8859A9-8428-4FF3-8D35-AAD1D172FECA}"/>
              </a:ext>
            </a:extLst>
          </p:cNvPr>
          <p:cNvSpPr txBox="1"/>
          <p:nvPr/>
        </p:nvSpPr>
        <p:spPr>
          <a:xfrm>
            <a:off x="243859" y="2165531"/>
            <a:ext cx="2285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Calorimètre</a:t>
            </a:r>
          </a:p>
          <a:p>
            <a:r>
              <a:rPr lang="fr-CA" sz="1400" b="1" dirty="0"/>
              <a:t>(milieu environnant)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F0E5E41-AFC9-4DAB-AFD5-EE309659A657}"/>
              </a:ext>
            </a:extLst>
          </p:cNvPr>
          <p:cNvSpPr txBox="1"/>
          <p:nvPr/>
        </p:nvSpPr>
        <p:spPr>
          <a:xfrm>
            <a:off x="2896433" y="2346341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Réaction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4D32C7-01C5-432A-9A53-C465BDAD8E85}"/>
              </a:ext>
            </a:extLst>
          </p:cNvPr>
          <p:cNvSpPr txBox="1"/>
          <p:nvPr/>
        </p:nvSpPr>
        <p:spPr>
          <a:xfrm>
            <a:off x="2898413" y="3551930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</a:rPr>
              <a:t>Q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négatif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B8D39D7-4197-4795-B644-BE71D5118A70}"/>
              </a:ext>
            </a:extLst>
          </p:cNvPr>
          <p:cNvSpPr txBox="1"/>
          <p:nvPr/>
        </p:nvSpPr>
        <p:spPr>
          <a:xfrm>
            <a:off x="221491" y="2927387"/>
            <a:ext cx="236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fr-CA" b="1" dirty="0" err="1"/>
              <a:t>T</a:t>
            </a:r>
            <a:r>
              <a:rPr lang="fr-CA" b="1" baseline="-25000" dirty="0" err="1"/>
              <a:t>eau</a:t>
            </a:r>
            <a:r>
              <a:rPr lang="fr-CA" b="1" dirty="0"/>
              <a:t> &gt;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/>
              <a:t>0</a:t>
            </a:r>
            <a:r>
              <a:rPr lang="fr-CA" b="1" baseline="30000" dirty="0"/>
              <a:t>o</a:t>
            </a:r>
            <a:r>
              <a:rPr lang="fr-CA" b="1" dirty="0"/>
              <a:t>C </a:t>
            </a:r>
          </a:p>
          <a:p>
            <a:r>
              <a:rPr lang="fr-CA" sz="1400" b="1" dirty="0"/>
              <a:t>(valeur positive)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360C743-E841-4B97-95E3-958E18B65C81}"/>
              </a:ext>
            </a:extLst>
          </p:cNvPr>
          <p:cNvSpPr/>
          <p:nvPr/>
        </p:nvSpPr>
        <p:spPr>
          <a:xfrm rot="10800000">
            <a:off x="2209115" y="241175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4C49A883-532F-4AD5-904C-04940C053CFB}"/>
              </a:ext>
            </a:extLst>
          </p:cNvPr>
          <p:cNvSpPr/>
          <p:nvPr/>
        </p:nvSpPr>
        <p:spPr>
          <a:xfrm rot="10800000">
            <a:off x="2199187" y="294712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A12EB1A2-E8EC-4AA0-B0A7-1B77F41DAA43}"/>
              </a:ext>
            </a:extLst>
          </p:cNvPr>
          <p:cNvSpPr/>
          <p:nvPr/>
        </p:nvSpPr>
        <p:spPr>
          <a:xfrm rot="10800000">
            <a:off x="2199188" y="3544733"/>
            <a:ext cx="550415" cy="369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FD420AD-E196-4373-B295-882B02749D9E}"/>
              </a:ext>
            </a:extLst>
          </p:cNvPr>
          <p:cNvSpPr txBox="1"/>
          <p:nvPr/>
        </p:nvSpPr>
        <p:spPr>
          <a:xfrm>
            <a:off x="2887426" y="2973779"/>
            <a:ext cx="1763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Δ</a:t>
            </a:r>
            <a:r>
              <a:rPr lang="fr-CA" sz="1600" b="1" dirty="0" err="1">
                <a:solidFill>
                  <a:schemeClr val="bg1"/>
                </a:solidFill>
              </a:rPr>
              <a:t>T</a:t>
            </a:r>
            <a:r>
              <a:rPr lang="fr-CA" sz="1600" b="1" baseline="-25000" dirty="0" err="1">
                <a:solidFill>
                  <a:schemeClr val="bg1"/>
                </a:solidFill>
              </a:rPr>
              <a:t>réaction</a:t>
            </a:r>
            <a:r>
              <a:rPr lang="fr-CA" sz="1600" b="1" dirty="0">
                <a:solidFill>
                  <a:schemeClr val="bg1"/>
                </a:solidFill>
              </a:rPr>
              <a:t> &lt; 0</a:t>
            </a:r>
            <a:r>
              <a:rPr lang="fr-CA" sz="1600" b="1" baseline="30000" dirty="0">
                <a:solidFill>
                  <a:schemeClr val="bg1"/>
                </a:solidFill>
              </a:rPr>
              <a:t>o</a:t>
            </a:r>
            <a:r>
              <a:rPr lang="fr-CA" sz="1600" b="1" dirty="0">
                <a:solidFill>
                  <a:schemeClr val="bg1"/>
                </a:solidFill>
              </a:rPr>
              <a:t>C</a:t>
            </a:r>
          </a:p>
          <a:p>
            <a:r>
              <a:rPr lang="fr-CA" sz="1400" b="1" dirty="0">
                <a:solidFill>
                  <a:schemeClr val="bg1"/>
                </a:solidFill>
              </a:rPr>
              <a:t>(valeur négative)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F222B-9A0A-4D09-ADC1-806EC20F7117}"/>
              </a:ext>
            </a:extLst>
          </p:cNvPr>
          <p:cNvSpPr txBox="1"/>
          <p:nvPr/>
        </p:nvSpPr>
        <p:spPr>
          <a:xfrm>
            <a:off x="243859" y="3544733"/>
            <a:ext cx="236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Q</a:t>
            </a:r>
            <a:r>
              <a:rPr lang="fr-CA" b="1" baseline="-25000" dirty="0" err="1"/>
              <a:t>calorimètre</a:t>
            </a:r>
            <a:r>
              <a:rPr lang="fr-CA" b="1" dirty="0"/>
              <a:t> positif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08C6A55-E0AC-4085-A293-F822FEAD5B44}"/>
              </a:ext>
            </a:extLst>
          </p:cNvPr>
          <p:cNvSpPr txBox="1"/>
          <p:nvPr/>
        </p:nvSpPr>
        <p:spPr>
          <a:xfrm>
            <a:off x="2902528" y="2626967"/>
            <a:ext cx="176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bg1"/>
                </a:solidFill>
              </a:rPr>
              <a:t>exothermique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3CFB964A-790A-4FAF-A5B4-C28F6B35D145}"/>
              </a:ext>
            </a:extLst>
          </p:cNvPr>
          <p:cNvSpPr txBox="1">
            <a:spLocks/>
          </p:cNvSpPr>
          <p:nvPr/>
        </p:nvSpPr>
        <p:spPr>
          <a:xfrm>
            <a:off x="4967511" y="2034551"/>
            <a:ext cx="7002998" cy="46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calorimètre</a:t>
            </a:r>
            <a:r>
              <a:rPr lang="fr-CA" sz="2800" b="1" dirty="0"/>
              <a:t> = </a:t>
            </a:r>
            <a:r>
              <a:rPr lang="fr-CA" sz="2800" b="1" dirty="0" err="1"/>
              <a:t>m</a:t>
            </a:r>
            <a:r>
              <a:rPr lang="fr-CA" sz="2800" b="1" baseline="-25000" dirty="0" err="1"/>
              <a:t>eau</a:t>
            </a:r>
            <a:r>
              <a:rPr lang="fr-CA" sz="2800" b="1" dirty="0" err="1"/>
              <a:t>c</a:t>
            </a:r>
            <a:r>
              <a:rPr lang="fr-CA" sz="2800" b="1" baseline="-25000" dirty="0" err="1"/>
              <a:t>eau</a:t>
            </a:r>
            <a:r>
              <a:rPr lang="el-GR" sz="2800" b="1" dirty="0"/>
              <a:t>Δ</a:t>
            </a:r>
            <a:r>
              <a:rPr lang="fr-CA" sz="2800" b="1" dirty="0" err="1"/>
              <a:t>T</a:t>
            </a:r>
            <a:r>
              <a:rPr lang="fr-CA" sz="2800" b="1" baseline="-25000" dirty="0" err="1"/>
              <a:t>eau</a:t>
            </a:r>
            <a:endParaRPr lang="fr-CA" sz="2800" b="1" baseline="-25000" dirty="0"/>
          </a:p>
        </p:txBody>
      </p:sp>
      <p:sp>
        <p:nvSpPr>
          <p:cNvPr id="42" name="Espace réservé du contenu 5">
            <a:extLst>
              <a:ext uri="{FF2B5EF4-FFF2-40B4-BE49-F238E27FC236}">
                <a16:creationId xmlns:a16="http://schemas.microsoft.com/office/drawing/2014/main" id="{4971DD7A-4CDE-4DC5-B4FE-A9A16B5A7CA1}"/>
              </a:ext>
            </a:extLst>
          </p:cNvPr>
          <p:cNvSpPr txBox="1">
            <a:spLocks/>
          </p:cNvSpPr>
          <p:nvPr/>
        </p:nvSpPr>
        <p:spPr>
          <a:xfrm>
            <a:off x="4967511" y="2577395"/>
            <a:ext cx="7002998" cy="46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 err="1"/>
              <a:t>Q</a:t>
            </a:r>
            <a:r>
              <a:rPr lang="fr-CA" sz="2800" b="1" baseline="-25000" dirty="0" err="1"/>
              <a:t>réaction</a:t>
            </a:r>
            <a:r>
              <a:rPr lang="fr-CA" sz="2800" b="1" dirty="0"/>
              <a:t> = -</a:t>
            </a:r>
            <a:r>
              <a:rPr lang="fr-CA" sz="2800" b="1" dirty="0" err="1"/>
              <a:t>Q</a:t>
            </a:r>
            <a:r>
              <a:rPr lang="fr-CA" sz="2800" b="1" baseline="-25000" dirty="0" err="1"/>
              <a:t>milieu</a:t>
            </a:r>
            <a:endParaRPr lang="fr-CA" sz="28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52F73B-5848-4EFC-A7F8-68CEDAC35267}"/>
                  </a:ext>
                </a:extLst>
              </p:cNvPr>
              <p:cNvSpPr/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u="sng" dirty="0"/>
                  <a:t>Équations fournies à l’examen: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Q = mc</a:t>
                </a:r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fr-CA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tx1"/>
                    </a:solidFill>
                  </a:rPr>
                  <a:t>C</a:t>
                </a:r>
                <a:r>
                  <a:rPr lang="fr-CA" baseline="-25000" dirty="0" err="1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baseline="30000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ρ</a:t>
                </a:r>
                <a:r>
                  <a:rPr lang="fr-CA" baseline="-25000" dirty="0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52F73B-5848-4EFC-A7F8-68CEDAC35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re 1">
            <a:extLst>
              <a:ext uri="{FF2B5EF4-FFF2-40B4-BE49-F238E27FC236}">
                <a16:creationId xmlns:a16="http://schemas.microsoft.com/office/drawing/2014/main" id="{9FCEFC40-7872-491C-B723-81720EE4F9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46212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53228"/>
            <a:ext cx="8141532" cy="1080938"/>
          </a:xfrm>
        </p:spPr>
        <p:txBody>
          <a:bodyPr/>
          <a:lstStyle/>
          <a:p>
            <a:r>
              <a:rPr lang="fr-CA" b="1" dirty="0"/>
              <a:t>Exemple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9C81583-9F5C-4C06-8506-D0B99264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5" y="2077031"/>
            <a:ext cx="9999562" cy="119467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fr-CA" dirty="0"/>
              <a:t>Dans un calorimètre de polystyrène contenant 200 ml d’eau, on effectue une réaction qui fait passer la température de l’eau de 22,0°C à 26,0°C. Quelle quantité d’énergie est mise en jeu par cette réaction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82AE20-8D49-44D7-8D3D-6B51D545F9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3613" y="3268717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8906F12-8C8E-4EBA-A738-725E9E526C3D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3613" y="3753001"/>
                <a:ext cx="2636687" cy="301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Q = ?</a:t>
                </a:r>
              </a:p>
              <a:p>
                <a:endParaRPr lang="fr-CA" b="1" dirty="0"/>
              </a:p>
              <a:p>
                <a:r>
                  <a:rPr lang="fr-CA" b="1" dirty="0"/>
                  <a:t>m =</a:t>
                </a:r>
              </a:p>
              <a:p>
                <a:endParaRPr lang="fr-CA" b="1" dirty="0"/>
              </a:p>
              <a:p>
                <a:r>
                  <a:rPr lang="fr-CA" b="1" dirty="0"/>
                  <a:t>c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i="1" baseline="30000" dirty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b="1" dirty="0"/>
              </a:p>
              <a:p>
                <a:endParaRPr lang="fr-CA" b="1" dirty="0"/>
              </a:p>
              <a:p>
                <a:r>
                  <a:rPr lang="el-GR" b="1" dirty="0"/>
                  <a:t>Δ</a:t>
                </a:r>
                <a:r>
                  <a:rPr lang="fr-CA" b="1" dirty="0" err="1"/>
                  <a:t>T</a:t>
                </a:r>
                <a:r>
                  <a:rPr lang="fr-CA" b="1" baseline="-25000" dirty="0" err="1"/>
                  <a:t>eau</a:t>
                </a:r>
                <a:r>
                  <a:rPr lang="fr-CA" b="1" baseline="-25000" dirty="0"/>
                  <a:t> </a:t>
                </a:r>
                <a:r>
                  <a:rPr lang="fr-CA" b="1" dirty="0"/>
                  <a:t>=</a:t>
                </a:r>
              </a:p>
              <a:p>
                <a:endParaRPr lang="fr-CA" b="1" dirty="0"/>
              </a:p>
              <a:p>
                <a:r>
                  <a:rPr lang="fr-CA" b="1" dirty="0"/>
                  <a:t>V</a:t>
                </a:r>
                <a:r>
                  <a:rPr lang="fr-CA" b="1" baseline="-25000" dirty="0"/>
                  <a:t>eau</a:t>
                </a:r>
                <a:r>
                  <a:rPr lang="fr-CA" b="1" dirty="0"/>
                  <a:t> = 200 </a:t>
                </a:r>
                <a:r>
                  <a:rPr lang="fr-CA" b="1" dirty="0" err="1"/>
                  <a:t>mL</a:t>
                </a:r>
                <a:endParaRPr lang="fr-CA" b="1" dirty="0"/>
              </a:p>
              <a:p>
                <a:endParaRPr lang="fr-CA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8906F12-8C8E-4EBA-A738-725E9E52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63613" y="3753001"/>
                <a:ext cx="2636687" cy="3010248"/>
              </a:xfrm>
              <a:prstGeom prst="rect">
                <a:avLst/>
              </a:prstGeom>
              <a:blipFill>
                <a:blip r:embed="rId12"/>
                <a:stretch>
                  <a:fillRect l="-2083" t="-142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17497FB6-0965-48F5-A826-3A00B41C255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95957" y="3287185"/>
            <a:ext cx="26249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85CF25A-0B37-4DB4-86C5-F6B960F0F188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88555" y="3753001"/>
                <a:ext cx="34983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sz="2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sz="2000" b="1" i="1"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85CF25A-0B37-4DB4-86C5-F6B960F0F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788555" y="3753001"/>
                <a:ext cx="3498359" cy="400110"/>
              </a:xfrm>
              <a:prstGeom prst="rect">
                <a:avLst/>
              </a:prstGeom>
              <a:blipFill>
                <a:blip r:embed="rId14"/>
                <a:stretch>
                  <a:fillRect l="-523" b="-138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D9172505-ED51-4628-894A-F5B31DC472D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94316" y="3268717"/>
            <a:ext cx="30252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725A3C-ADC8-41F7-9519-34406F36664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86914" y="3753001"/>
                <a:ext cx="4183585" cy="287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  <m:sSub>
                        <m:sSubPr>
                          <m:ctrlP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CA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fr-CA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CA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𝒆𝒂𝒖</m:t>
                          </m:r>
                        </m:sub>
                      </m:sSub>
                    </m:oMath>
                  </m:oMathPara>
                </a14:m>
                <a:endParaRPr lang="fr-CA" b="1" dirty="0"/>
              </a:p>
              <a:p>
                <a:endParaRPr lang="fr-CA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𝟐𝟎𝟎𝐠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CA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f>
                        <m:fPr>
                          <m:ctrlPr>
                            <a:rPr lang="fr-CA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fr-CA" i="0" baseline="30000" dirty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fr-CA" i="0" dirty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fr-CA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fr-CA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4°</m:t>
                      </m:r>
                      <m:r>
                        <m:rPr>
                          <m:nor/>
                        </m:rPr>
                        <a:rPr lang="fr-CA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CA" b="1" dirty="0"/>
              </a:p>
              <a:p>
                <a:endParaRPr lang="fr-CA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𝒄𝒂𝒍𝒐𝒓𝒊𝒎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𝒕𝒓𝒆</m:t>
                          </m:r>
                        </m:sub>
                      </m:sSub>
                      <m:r>
                        <a:rPr lang="fr-CA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b="1" i="0" smtClean="0">
                          <a:latin typeface="Cambria Math" panose="02040503050406030204" pitchFamily="18" charset="0"/>
                        </a:rPr>
                        <m:t>𝟑𝟑𝟓𝟐𝐉</m:t>
                      </m:r>
                    </m:oMath>
                  </m:oMathPara>
                </a14:m>
                <a:endParaRPr lang="fr-CA" b="1" dirty="0"/>
              </a:p>
              <a:p>
                <a:endParaRPr lang="fr-CA" b="1" dirty="0"/>
              </a:p>
              <a:p>
                <a:r>
                  <a:rPr lang="fr-CA" b="1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𝒄𝒂𝒍𝒐𝒓𝒊𝒎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𝒕𝒓𝒆</m:t>
                        </m:r>
                      </m:sub>
                    </m:sSub>
                    <m:r>
                      <a:rPr lang="fr-CA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b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</a:rPr>
                          <m:t>𝒂𝒄𝒕𝒊𝒐𝒏</m:t>
                        </m:r>
                      </m:sub>
                    </m:sSub>
                  </m:oMath>
                </a14:m>
                <a:endParaRPr lang="fr-CA" b="1" dirty="0"/>
              </a:p>
              <a:p>
                <a:endParaRPr lang="fr-CA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𝟑𝟑𝟓𝟐</m:t>
                      </m:r>
                      <m:r>
                        <a:rPr lang="fr-CA" b="1" i="1" smtClean="0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CA" b="1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725A3C-ADC8-41F7-9519-34406F366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286914" y="3753001"/>
                <a:ext cx="4183585" cy="2875467"/>
              </a:xfrm>
              <a:prstGeom prst="rect">
                <a:avLst/>
              </a:prstGeom>
              <a:blipFill>
                <a:blip r:embed="rId16"/>
                <a:stretch>
                  <a:fillRect l="-1164" b="-106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D51F9B29-FA49-4D97-8D94-0A174F0F544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043109" y="3268717"/>
            <a:ext cx="208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0AD1851-FB33-4F71-AAAB-40844B389463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043109" y="3744055"/>
                <a:ext cx="2083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600" b="1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CA" sz="1600" b="1" i="1">
                              <a:latin typeface="Cambria Math" panose="02040503050406030204" pitchFamily="18" charset="0"/>
                            </a:rPr>
                            <m:t>𝒂𝒄𝒕𝒊𝒐𝒏</m:t>
                          </m:r>
                        </m:sub>
                      </m:sSub>
                      <m:r>
                        <a:rPr lang="fr-CA" sz="1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A" sz="1600" b="1" i="1">
                          <a:latin typeface="Cambria Math" panose="02040503050406030204" pitchFamily="18" charset="0"/>
                        </a:rPr>
                        <m:t>𝟑𝟑𝟓𝟐</m:t>
                      </m:r>
                      <m:r>
                        <a:rPr lang="fr-CA" sz="1600" b="1" i="1"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CA" sz="1600" b="1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0AD1851-FB33-4F71-AAAB-40844B389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0043109" y="3744055"/>
                <a:ext cx="2083962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BDAF7D-D26F-4507-ADDF-8976325C2075}"/>
                  </a:ext>
                </a:extLst>
              </p:cNvPr>
              <p:cNvSpPr/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b="1" u="sng" dirty="0"/>
                  <a:t>Équations fournies à l’examen: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tx1"/>
                    </a:solidFill>
                  </a:rPr>
                  <a:t>Q = mc</a:t>
                </a:r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fr-CA" dirty="0">
                    <a:solidFill>
                      <a:schemeClr val="tx1"/>
                    </a:solidFill>
                  </a:rPr>
                  <a:t>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tx1"/>
                    </a:solidFill>
                  </a:rPr>
                  <a:t>C</a:t>
                </a:r>
                <a:r>
                  <a:rPr lang="fr-CA" baseline="-25000" dirty="0" err="1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</a:t>
                </a:r>
                <a:r>
                  <a:rPr lang="fr-CA" dirty="0"/>
                  <a:t>4,19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baseline="30000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ρ</a:t>
                </a:r>
                <a:r>
                  <a:rPr lang="fr-CA" baseline="-25000" dirty="0">
                    <a:solidFill>
                      <a:schemeClr val="tx1"/>
                    </a:solidFill>
                  </a:rPr>
                  <a:t>eau</a:t>
                </a:r>
                <a:r>
                  <a:rPr lang="fr-CA" dirty="0">
                    <a:solidFill>
                      <a:schemeClr val="tx1"/>
                    </a:solidFill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𝑚𝐿</m:t>
                        </m:r>
                      </m:den>
                    </m:f>
                  </m:oMath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BDAF7D-D26F-4507-ADDF-8976325C2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0" y="510363"/>
                <a:ext cx="3587355" cy="1524188"/>
              </a:xfrm>
              <a:prstGeom prst="rect">
                <a:avLst/>
              </a:prstGeom>
              <a:blipFill>
                <a:blip r:embed="rId19"/>
                <a:stretch>
                  <a:fillRect l="-118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1C3C32EA-6D0C-4406-8306-4AD5D9E41069}"/>
              </a:ext>
            </a:extLst>
          </p:cNvPr>
          <p:cNvSpPr txBox="1"/>
          <p:nvPr/>
        </p:nvSpPr>
        <p:spPr>
          <a:xfrm>
            <a:off x="680321" y="4150122"/>
            <a:ext cx="1698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1mL = 1g</a:t>
            </a:r>
          </a:p>
          <a:p>
            <a:r>
              <a:rPr lang="fr-CA" b="1" dirty="0"/>
              <a:t>200mL = </a:t>
            </a:r>
            <a:r>
              <a:rPr lang="fr-CA" b="1" dirty="0">
                <a:solidFill>
                  <a:srgbClr val="00B0F0"/>
                </a:solidFill>
              </a:rPr>
              <a:t>200g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8FD9D9C-C2FC-4201-9387-9F2DF079A976}"/>
              </a:ext>
            </a:extLst>
          </p:cNvPr>
          <p:cNvSpPr txBox="1"/>
          <p:nvPr/>
        </p:nvSpPr>
        <p:spPr>
          <a:xfrm>
            <a:off x="976011" y="5555402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26,0°C - 22,0°C = </a:t>
            </a:r>
            <a:r>
              <a:rPr lang="fr-CA" b="1" dirty="0">
                <a:solidFill>
                  <a:srgbClr val="00B0F0"/>
                </a:solidFill>
              </a:rPr>
              <a:t>4°C</a:t>
            </a:r>
            <a:r>
              <a:rPr lang="fr-CA" b="1" dirty="0"/>
              <a:t>  </a:t>
            </a:r>
            <a:endParaRPr lang="fr-CA" b="1" dirty="0">
              <a:solidFill>
                <a:srgbClr val="FFFF00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73D8801-ABF1-4BCE-A0A9-36EAB62AE65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1709A4D-7862-4822-A7E0-119258A5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36213"/>
            <a:ext cx="1846596" cy="29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  <p:bldP spid="13" grpId="0" build="p"/>
      <p:bldP spid="14" grpId="0"/>
      <p:bldP spid="15" grpId="0"/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Chaleur (Q)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777A08-C612-4A74-9F81-B92DE154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45" y="2613266"/>
            <a:ext cx="9613861" cy="125729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Q = mc</a:t>
            </a:r>
            <a:r>
              <a:rPr lang="el-GR" sz="6000" b="1" dirty="0"/>
              <a:t>Δ</a:t>
            </a:r>
            <a:r>
              <a:rPr lang="fr-CA" sz="6000" b="1" dirty="0"/>
              <a:t>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897FA06-7F10-4961-AD8D-F4D1BC22A5DA}"/>
              </a:ext>
            </a:extLst>
          </p:cNvPr>
          <p:cNvSpPr txBox="1">
            <a:spLocks/>
          </p:cNvSpPr>
          <p:nvPr/>
        </p:nvSpPr>
        <p:spPr>
          <a:xfrm>
            <a:off x="356468" y="4915012"/>
            <a:ext cx="11567711" cy="1627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CA" dirty="0"/>
              <a:t>NB: La chaleur se déplace toujours d’un milieu où la température est élevée vers un milieu où la température est plus basse. Ceci se produit jusqu’à l’équilibre de température des deux milieux.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E701F78-5732-42D1-A82D-B132AA0EAA2B}"/>
              </a:ext>
            </a:extLst>
          </p:cNvPr>
          <p:cNvSpPr txBox="1">
            <a:spLocks/>
          </p:cNvSpPr>
          <p:nvPr/>
        </p:nvSpPr>
        <p:spPr>
          <a:xfrm>
            <a:off x="213368" y="2615828"/>
            <a:ext cx="9613861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>
                <a:solidFill>
                  <a:srgbClr val="92D050"/>
                </a:solidFill>
              </a:rPr>
              <a:t>Q</a:t>
            </a:r>
            <a:r>
              <a:rPr lang="fr-CA" sz="6000" b="1" dirty="0"/>
              <a:t> = </a:t>
            </a:r>
            <a:r>
              <a:rPr lang="fr-CA" sz="6000" b="1" dirty="0">
                <a:solidFill>
                  <a:srgbClr val="FFFF00"/>
                </a:solidFill>
              </a:rPr>
              <a:t>m</a:t>
            </a:r>
            <a:r>
              <a:rPr lang="fr-CA" sz="6000" b="1" dirty="0">
                <a:solidFill>
                  <a:srgbClr val="00B0F0"/>
                </a:solidFill>
              </a:rPr>
              <a:t>c</a:t>
            </a:r>
            <a:r>
              <a:rPr lang="el-GR" sz="6000" b="1" dirty="0">
                <a:solidFill>
                  <a:schemeClr val="accent5"/>
                </a:solidFill>
              </a:rPr>
              <a:t>Δ</a:t>
            </a:r>
            <a:r>
              <a:rPr lang="fr-CA" sz="6000" b="1" dirty="0">
                <a:solidFill>
                  <a:schemeClr val="accent5"/>
                </a:solidFill>
              </a:rPr>
              <a:t>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349A2-A721-4B49-8435-399A4574B748}"/>
              </a:ext>
            </a:extLst>
          </p:cNvPr>
          <p:cNvGrpSpPr/>
          <p:nvPr/>
        </p:nvGrpSpPr>
        <p:grpSpPr>
          <a:xfrm>
            <a:off x="47506" y="2068213"/>
            <a:ext cx="4972792" cy="965560"/>
            <a:chOff x="508105" y="2952505"/>
            <a:chExt cx="4972792" cy="96556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B1DCFAC-7D8E-4A6E-8B94-83E4C0B00AA8}"/>
                </a:ext>
              </a:extLst>
            </p:cNvPr>
            <p:cNvSpPr txBox="1"/>
            <p:nvPr/>
          </p:nvSpPr>
          <p:spPr>
            <a:xfrm>
              <a:off x="508105" y="2952505"/>
              <a:ext cx="497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92D050"/>
                  </a:solidFill>
                </a:rPr>
                <a:t>Chaleur absorbée ou dégagée (J)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8AD778B-EE2A-4F9C-B06F-59E93B15ADCB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994501" y="3414170"/>
              <a:ext cx="770304" cy="503895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40F94B-4EEA-4360-BF0B-CAA929DBF6DE}"/>
              </a:ext>
            </a:extLst>
          </p:cNvPr>
          <p:cNvGrpSpPr/>
          <p:nvPr/>
        </p:nvGrpSpPr>
        <p:grpSpPr>
          <a:xfrm>
            <a:off x="1713320" y="3654144"/>
            <a:ext cx="3306978" cy="664091"/>
            <a:chOff x="673967" y="3274960"/>
            <a:chExt cx="3306978" cy="66409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B7150D-40AF-48AD-8C85-AC73B4823358}"/>
                </a:ext>
              </a:extLst>
            </p:cNvPr>
            <p:cNvSpPr txBox="1"/>
            <p:nvPr/>
          </p:nvSpPr>
          <p:spPr>
            <a:xfrm>
              <a:off x="673967" y="3477386"/>
              <a:ext cx="2331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rgbClr val="FFFF00"/>
                  </a:solidFill>
                </a:rPr>
                <a:t>Masse (g)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57EDD62-178C-4FF8-80F4-BCD664318786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005854" y="3274960"/>
              <a:ext cx="975091" cy="43325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EE6FA5-42C6-4325-9015-21D3B3E37831}"/>
              </a:ext>
            </a:extLst>
          </p:cNvPr>
          <p:cNvGrpSpPr/>
          <p:nvPr/>
        </p:nvGrpSpPr>
        <p:grpSpPr>
          <a:xfrm>
            <a:off x="5677852" y="3614798"/>
            <a:ext cx="5995564" cy="1184392"/>
            <a:chOff x="-86294" y="3138421"/>
            <a:chExt cx="4134223" cy="1184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3E1FEBC0-37B2-4C6C-A02A-FE1D04245F64}"/>
                    </a:ext>
                  </a:extLst>
                </p:cNvPr>
                <p:cNvSpPr txBox="1"/>
                <p:nvPr/>
              </p:nvSpPr>
              <p:spPr>
                <a:xfrm>
                  <a:off x="410860" y="3282207"/>
                  <a:ext cx="3637069" cy="1040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2400" b="1" dirty="0">
                      <a:solidFill>
                        <a:srgbClr val="00B0F0"/>
                      </a:solidFill>
                    </a:rPr>
                    <a:t>Capacité thermique massique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CA" sz="2400" b="1" i="1" baseline="30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fr-CA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a14:m>
                  <a:r>
                    <a:rPr lang="fr-CA" sz="2400" b="1" dirty="0">
                      <a:solidFill>
                        <a:srgbClr val="00B0F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3E1FEBC0-37B2-4C6C-A02A-FE1D04245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60" y="3282207"/>
                  <a:ext cx="3637069" cy="1040606"/>
                </a:xfrm>
                <a:prstGeom prst="rect">
                  <a:avLst/>
                </a:prstGeom>
                <a:blipFill>
                  <a:blip r:embed="rId3"/>
                  <a:stretch>
                    <a:fillRect l="-185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B0366D9-A854-4712-873F-C1EEB2ACB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86294" y="3138421"/>
              <a:ext cx="497154" cy="39760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508A29C-30D2-405F-8EBF-97D2E75C00C6}"/>
              </a:ext>
            </a:extLst>
          </p:cNvPr>
          <p:cNvGrpSpPr/>
          <p:nvPr/>
        </p:nvGrpSpPr>
        <p:grpSpPr>
          <a:xfrm>
            <a:off x="6664282" y="2046004"/>
            <a:ext cx="5259897" cy="880109"/>
            <a:chOff x="-96338" y="3477386"/>
            <a:chExt cx="5259897" cy="880109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F3A6B34-DEC9-4474-AE11-35DA6C42CB98}"/>
                </a:ext>
              </a:extLst>
            </p:cNvPr>
            <p:cNvSpPr txBox="1"/>
            <p:nvPr/>
          </p:nvSpPr>
          <p:spPr>
            <a:xfrm>
              <a:off x="673966" y="3477386"/>
              <a:ext cx="4489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5"/>
                  </a:solidFill>
                </a:rPr>
                <a:t>Variation de température (</a:t>
              </a:r>
              <a:r>
                <a:rPr lang="fr-CA" sz="2400" b="1" baseline="30000" dirty="0" err="1">
                  <a:solidFill>
                    <a:schemeClr val="accent5"/>
                  </a:solidFill>
                </a:rPr>
                <a:t>o</a:t>
              </a:r>
              <a:r>
                <a:rPr lang="fr-CA" sz="2400" b="1" dirty="0" err="1">
                  <a:solidFill>
                    <a:schemeClr val="accent5"/>
                  </a:solidFill>
                </a:rPr>
                <a:t>C</a:t>
              </a:r>
              <a:r>
                <a:rPr lang="fr-CA" sz="2400" b="1" dirty="0">
                  <a:solidFill>
                    <a:schemeClr val="accent5"/>
                  </a:solidFill>
                </a:rPr>
                <a:t>)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4CEE9A5-7946-4B1C-8012-FAA4DBD90A2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-96338" y="3708219"/>
              <a:ext cx="770304" cy="649276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CBD4244B-D863-48BC-A5E7-F86283A0A65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p.150 à 154</a:t>
            </a:r>
          </a:p>
        </p:txBody>
      </p:sp>
    </p:spTree>
    <p:extLst>
      <p:ext uri="{BB962C8B-B14F-4D97-AF65-F5344CB8AC3E}">
        <p14:creationId xmlns:p14="http://schemas.microsoft.com/office/powerpoint/2010/main" val="57228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FCDD2-339A-45F4-9FF3-E7B6C2FB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fr-CA" dirty="0"/>
              <a:t>Exemple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7D2D-CCB7-43E8-B239-82955A14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773"/>
            <a:ext cx="10515600" cy="4828454"/>
          </a:xfrm>
        </p:spPr>
        <p:txBody>
          <a:bodyPr/>
          <a:lstStyle/>
          <a:p>
            <a:r>
              <a:rPr lang="fr-CA" dirty="0"/>
              <a:t>On veut chauffer un bloc de fer de 200g de 21,0°C à 700,0°C. Quelle quantité de chaleur faut-il fournir pour y arriver?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2400" dirty="0"/>
              <a:t>m = 200g</a:t>
            </a:r>
          </a:p>
          <a:p>
            <a:pPr marL="0" indent="0">
              <a:buNone/>
            </a:pPr>
            <a:r>
              <a:rPr lang="fr-CA" sz="2400" dirty="0"/>
              <a:t>T</a:t>
            </a:r>
            <a:r>
              <a:rPr lang="fr-CA" sz="2400" baseline="-25000" dirty="0"/>
              <a:t>i</a:t>
            </a:r>
            <a:r>
              <a:rPr lang="fr-CA" sz="2400" dirty="0"/>
              <a:t> = 21,0°C</a:t>
            </a:r>
          </a:p>
          <a:p>
            <a:pPr marL="0" indent="0">
              <a:buNone/>
            </a:pPr>
            <a:r>
              <a:rPr lang="fr-CA" sz="2400" dirty="0"/>
              <a:t>T</a:t>
            </a:r>
            <a:r>
              <a:rPr lang="fr-CA" sz="2400" baseline="-25000" dirty="0"/>
              <a:t>f</a:t>
            </a:r>
            <a:r>
              <a:rPr lang="fr-CA" sz="2400" dirty="0"/>
              <a:t> = 700,0°C</a:t>
            </a:r>
          </a:p>
          <a:p>
            <a:pPr marL="0" indent="0">
              <a:buNone/>
            </a:pPr>
            <a:r>
              <a:rPr lang="fr-CA" sz="2400" dirty="0" err="1"/>
              <a:t>c</a:t>
            </a:r>
            <a:r>
              <a:rPr lang="fr-CA" sz="2400" baseline="-25000" dirty="0" err="1"/>
              <a:t>fer</a:t>
            </a:r>
            <a:r>
              <a:rPr lang="fr-CA" sz="2400" dirty="0"/>
              <a:t> = ? J/g °C</a:t>
            </a:r>
          </a:p>
          <a:p>
            <a:pPr marL="0" indent="0">
              <a:buNone/>
            </a:pPr>
            <a:r>
              <a:rPr lang="fr-CA" sz="2400" dirty="0"/>
              <a:t>Q = ? J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4C2711-B7F6-4FCE-80C3-9DED270E4399}"/>
              </a:ext>
            </a:extLst>
          </p:cNvPr>
          <p:cNvSpPr txBox="1"/>
          <p:nvPr/>
        </p:nvSpPr>
        <p:spPr>
          <a:xfrm>
            <a:off x="4239492" y="2060800"/>
            <a:ext cx="46549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Q = mc</a:t>
            </a:r>
            <a:r>
              <a:rPr lang="el-GR" sz="2400" dirty="0"/>
              <a:t>Δ</a:t>
            </a:r>
            <a:r>
              <a:rPr lang="fr-CA" sz="2400" dirty="0"/>
              <a:t>T</a:t>
            </a:r>
          </a:p>
          <a:p>
            <a:endParaRPr lang="fr-CA" sz="2400" dirty="0"/>
          </a:p>
          <a:p>
            <a:r>
              <a:rPr lang="el-GR" sz="2400" dirty="0"/>
              <a:t>Δ</a:t>
            </a:r>
            <a:r>
              <a:rPr lang="fr-CA" sz="2400" dirty="0"/>
              <a:t>T = T</a:t>
            </a:r>
            <a:r>
              <a:rPr lang="fr-CA" sz="2400" baseline="-25000" dirty="0"/>
              <a:t>f</a:t>
            </a:r>
            <a:r>
              <a:rPr lang="fr-CA" sz="2400" dirty="0"/>
              <a:t> - T</a:t>
            </a:r>
            <a:r>
              <a:rPr lang="fr-CA" sz="2400" baseline="-25000" dirty="0"/>
              <a:t>i</a:t>
            </a:r>
            <a:r>
              <a:rPr lang="fr-CA" sz="2400" dirty="0"/>
              <a:t> </a:t>
            </a:r>
          </a:p>
          <a:p>
            <a:r>
              <a:rPr lang="el-GR" sz="2400" dirty="0"/>
              <a:t>Δ</a:t>
            </a:r>
            <a:r>
              <a:rPr lang="fr-CA" sz="2400" dirty="0"/>
              <a:t>T = 700,0°C - 21,0°C</a:t>
            </a:r>
          </a:p>
          <a:p>
            <a:r>
              <a:rPr lang="el-GR" sz="2400" dirty="0"/>
              <a:t>Δ</a:t>
            </a:r>
            <a:r>
              <a:rPr lang="fr-CA" sz="2400" dirty="0"/>
              <a:t>T = 679,0 °C</a:t>
            </a:r>
          </a:p>
          <a:p>
            <a:endParaRPr lang="fr-CA" sz="2400" dirty="0"/>
          </a:p>
          <a:p>
            <a:r>
              <a:rPr lang="fr-CA" sz="2400" dirty="0" err="1"/>
              <a:t>c</a:t>
            </a:r>
            <a:r>
              <a:rPr lang="fr-CA" sz="2400" baseline="-25000" dirty="0" err="1"/>
              <a:t>fer</a:t>
            </a:r>
            <a:r>
              <a:rPr lang="fr-CA" sz="2400" dirty="0"/>
              <a:t> = 0,45 J/g °C voir annexe 6 p.420</a:t>
            </a:r>
          </a:p>
          <a:p>
            <a:endParaRPr lang="fr-CA" sz="2400" dirty="0"/>
          </a:p>
          <a:p>
            <a:r>
              <a:rPr lang="fr-CA" sz="2400" dirty="0"/>
              <a:t>Q = 200g x 0,45 J/g °C x 679,0 °C</a:t>
            </a:r>
          </a:p>
          <a:p>
            <a:r>
              <a:rPr lang="fr-CA" sz="2400" dirty="0"/>
              <a:t>Q = + 61 110 J ou 61,1 kJ</a:t>
            </a:r>
          </a:p>
          <a:p>
            <a:endParaRPr lang="fr-CA" sz="2400" dirty="0"/>
          </a:p>
          <a:p>
            <a:r>
              <a:rPr lang="fr-CA" sz="2400" dirty="0"/>
              <a:t>+ donc le bloc absorbe la chaleur</a:t>
            </a:r>
          </a:p>
          <a:p>
            <a:endParaRPr lang="fr-CA" sz="2400" dirty="0"/>
          </a:p>
          <a:p>
            <a:endParaRPr lang="fr-CA" sz="24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52BD66D-650B-44A7-BF59-422BAD3C655D}"/>
              </a:ext>
            </a:extLst>
          </p:cNvPr>
          <p:cNvGrpSpPr/>
          <p:nvPr/>
        </p:nvGrpSpPr>
        <p:grpSpPr>
          <a:xfrm>
            <a:off x="8193315" y="2646840"/>
            <a:ext cx="502560" cy="286560"/>
            <a:chOff x="8193315" y="2646840"/>
            <a:chExt cx="50256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5B30B8CC-6DE9-4180-A3C6-8AAFA7ED63E6}"/>
                    </a:ext>
                  </a:extLst>
                </p14:cNvPr>
                <p14:cNvContentPartPr/>
                <p14:nvPr/>
              </p14:nvContentPartPr>
              <p14:xfrm>
                <a:off x="8193315" y="2654400"/>
                <a:ext cx="138240" cy="279000"/>
              </p14:xfrm>
            </p:contentPart>
          </mc:Choice>
          <mc:Fallback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5B30B8CC-6DE9-4180-A3C6-8AAFA7ED63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84315" y="2645400"/>
                  <a:ext cx="155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0CDEA28D-FEE6-4A10-B158-1D8F4A160C0B}"/>
                    </a:ext>
                  </a:extLst>
                </p14:cNvPr>
                <p14:cNvContentPartPr/>
                <p14:nvPr/>
              </p14:nvContentPartPr>
              <p14:xfrm>
                <a:off x="8398155" y="2693280"/>
                <a:ext cx="21240" cy="206640"/>
              </p14:xfrm>
            </p:contentPart>
          </mc:Choice>
          <mc:Fallback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0CDEA28D-FEE6-4A10-B158-1D8F4A160C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89155" y="2684280"/>
                  <a:ext cx="38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B6EC4B7-E8A2-43FF-829D-57EBC9A339A4}"/>
                    </a:ext>
                  </a:extLst>
                </p14:cNvPr>
                <p14:cNvContentPartPr/>
                <p14:nvPr/>
              </p14:nvContentPartPr>
              <p14:xfrm>
                <a:off x="8492115" y="2646840"/>
                <a:ext cx="86040" cy="6552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B6EC4B7-E8A2-43FF-829D-57EBC9A339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83115" y="2637840"/>
                  <a:ext cx="103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BD1D57D3-1E9D-4E93-9194-C263DC5F091B}"/>
                    </a:ext>
                  </a:extLst>
                </p14:cNvPr>
                <p14:cNvContentPartPr/>
                <p14:nvPr/>
              </p14:nvContentPartPr>
              <p14:xfrm>
                <a:off x="8627115" y="2663400"/>
                <a:ext cx="68760" cy="1594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BD1D57D3-1E9D-4E93-9194-C263DC5F09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18115" y="2654400"/>
                  <a:ext cx="8640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F73E9144-9117-4D9C-83C7-6589499733C6}"/>
                  </a:ext>
                </a:extLst>
              </p14:cNvPr>
              <p14:cNvContentPartPr/>
              <p14:nvPr/>
            </p14:nvContentPartPr>
            <p14:xfrm>
              <a:off x="605595" y="2596440"/>
              <a:ext cx="237240" cy="45360"/>
            </p14:xfrm>
          </p:contentPart>
        </mc:Choice>
        <mc:Fallback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F73E9144-9117-4D9C-83C7-6589499733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595" y="2587440"/>
                <a:ext cx="254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D7BEEDBB-CD1E-4EB9-8E91-49FEE756EDB6}"/>
                  </a:ext>
                </a:extLst>
              </p14:cNvPr>
              <p14:cNvContentPartPr/>
              <p14:nvPr/>
            </p14:nvContentPartPr>
            <p14:xfrm>
              <a:off x="622875" y="3092520"/>
              <a:ext cx="194040" cy="10800"/>
            </p14:xfrm>
          </p:contentPart>
        </mc:Choice>
        <mc:Fallback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7BEEDBB-CD1E-4EB9-8E91-49FEE756ED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3875" y="3083520"/>
                <a:ext cx="211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9131D3FE-B4CC-4B0F-B242-1BAEE9D7B49C}"/>
                  </a:ext>
                </a:extLst>
              </p14:cNvPr>
              <p14:cNvContentPartPr/>
              <p14:nvPr/>
            </p14:nvContentPartPr>
            <p14:xfrm>
              <a:off x="608475" y="3520200"/>
              <a:ext cx="165240" cy="24480"/>
            </p14:xfrm>
          </p:contentPart>
        </mc:Choice>
        <mc:Fallback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9131D3FE-B4CC-4B0F-B242-1BAEE9D7B4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9475" y="3511200"/>
                <a:ext cx="182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40C783BD-905B-45BC-A4DE-460BD2D544E3}"/>
                  </a:ext>
                </a:extLst>
              </p14:cNvPr>
              <p14:cNvContentPartPr/>
              <p14:nvPr/>
            </p14:nvContentPartPr>
            <p14:xfrm>
              <a:off x="599475" y="3970200"/>
              <a:ext cx="266400" cy="77040"/>
            </p14:xfrm>
          </p:contentPart>
        </mc:Choice>
        <mc:Fallback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40C783BD-905B-45BC-A4DE-460BD2D544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463" y="3961200"/>
                <a:ext cx="284064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Encre 47">
                <a:extLst>
                  <a:ext uri="{FF2B5EF4-FFF2-40B4-BE49-F238E27FC236}">
                    <a16:creationId xmlns:a16="http://schemas.microsoft.com/office/drawing/2014/main" id="{28D81A70-10EA-4F5D-A18F-F9B4F90BEFC9}"/>
                  </a:ext>
                </a:extLst>
              </p14:cNvPr>
              <p14:cNvContentPartPr/>
              <p14:nvPr/>
            </p14:nvContentPartPr>
            <p14:xfrm>
              <a:off x="4416915" y="4666080"/>
              <a:ext cx="4574160" cy="155160"/>
            </p14:xfrm>
          </p:contentPart>
        </mc:Choice>
        <mc:Fallback>
          <p:pic>
            <p:nvPicPr>
              <p:cNvPr id="48" name="Encre 47">
                <a:extLst>
                  <a:ext uri="{FF2B5EF4-FFF2-40B4-BE49-F238E27FC236}">
                    <a16:creationId xmlns:a16="http://schemas.microsoft.com/office/drawing/2014/main" id="{28D81A70-10EA-4F5D-A18F-F9B4F90BEF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07915" y="4657080"/>
                <a:ext cx="459180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e 55">
            <a:extLst>
              <a:ext uri="{FF2B5EF4-FFF2-40B4-BE49-F238E27FC236}">
                <a16:creationId xmlns:a16="http://schemas.microsoft.com/office/drawing/2014/main" id="{6F10A2A1-CFEE-46CF-9346-B57E73254860}"/>
              </a:ext>
            </a:extLst>
          </p:cNvPr>
          <p:cNvGrpSpPr/>
          <p:nvPr/>
        </p:nvGrpSpPr>
        <p:grpSpPr>
          <a:xfrm>
            <a:off x="3815715" y="1819560"/>
            <a:ext cx="2125800" cy="807120"/>
            <a:chOff x="3815715" y="1819560"/>
            <a:chExt cx="212580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9" name="Encre 48">
                  <a:extLst>
                    <a:ext uri="{FF2B5EF4-FFF2-40B4-BE49-F238E27FC236}">
                      <a16:creationId xmlns:a16="http://schemas.microsoft.com/office/drawing/2014/main" id="{B36B7C43-FA40-4FB8-9F9D-01A81A8FC6BC}"/>
                    </a:ext>
                  </a:extLst>
                </p14:cNvPr>
                <p14:cNvContentPartPr/>
                <p14:nvPr/>
              </p14:nvContentPartPr>
              <p14:xfrm>
                <a:off x="3815715" y="1895160"/>
                <a:ext cx="2125800" cy="731520"/>
              </p14:xfrm>
            </p:contentPart>
          </mc:Choice>
          <mc:Fallback>
            <p:pic>
              <p:nvPicPr>
                <p:cNvPr id="49" name="Encre 48">
                  <a:extLst>
                    <a:ext uri="{FF2B5EF4-FFF2-40B4-BE49-F238E27FC236}">
                      <a16:creationId xmlns:a16="http://schemas.microsoft.com/office/drawing/2014/main" id="{B36B7C43-FA40-4FB8-9F9D-01A81A8FC6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6715" y="1886160"/>
                  <a:ext cx="214344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0" name="Encre 49">
                  <a:extLst>
                    <a:ext uri="{FF2B5EF4-FFF2-40B4-BE49-F238E27FC236}">
                      <a16:creationId xmlns:a16="http://schemas.microsoft.com/office/drawing/2014/main" id="{399144E7-825E-45E2-9384-00EF269BAAF2}"/>
                    </a:ext>
                  </a:extLst>
                </p14:cNvPr>
                <p14:cNvContentPartPr/>
                <p14:nvPr/>
              </p14:nvContentPartPr>
              <p14:xfrm>
                <a:off x="4897515" y="1942320"/>
                <a:ext cx="193680" cy="288360"/>
              </p14:xfrm>
            </p:contentPart>
          </mc:Choice>
          <mc:Fallback>
            <p:pic>
              <p:nvPicPr>
                <p:cNvPr id="50" name="Encre 49">
                  <a:extLst>
                    <a:ext uri="{FF2B5EF4-FFF2-40B4-BE49-F238E27FC236}">
                      <a16:creationId xmlns:a16="http://schemas.microsoft.com/office/drawing/2014/main" id="{399144E7-825E-45E2-9384-00EF269BAA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8515" y="1933320"/>
                  <a:ext cx="211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2" name="Encre 51">
                  <a:extLst>
                    <a:ext uri="{FF2B5EF4-FFF2-40B4-BE49-F238E27FC236}">
                      <a16:creationId xmlns:a16="http://schemas.microsoft.com/office/drawing/2014/main" id="{10F4A8F3-511C-4BFB-BF57-DA10C44113E0}"/>
                    </a:ext>
                  </a:extLst>
                </p14:cNvPr>
                <p14:cNvContentPartPr/>
                <p14:nvPr/>
              </p14:nvContentPartPr>
              <p14:xfrm>
                <a:off x="5084355" y="1819560"/>
                <a:ext cx="281520" cy="428040"/>
              </p14:xfrm>
            </p:contentPart>
          </mc:Choice>
          <mc:Fallback>
            <p:pic>
              <p:nvPicPr>
                <p:cNvPr id="52" name="Encre 51">
                  <a:extLst>
                    <a:ext uri="{FF2B5EF4-FFF2-40B4-BE49-F238E27FC236}">
                      <a16:creationId xmlns:a16="http://schemas.microsoft.com/office/drawing/2014/main" id="{10F4A8F3-511C-4BFB-BF57-DA10C44113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5355" y="1810552"/>
                  <a:ext cx="299160" cy="445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4" name="Encre 53">
                  <a:extLst>
                    <a:ext uri="{FF2B5EF4-FFF2-40B4-BE49-F238E27FC236}">
                      <a16:creationId xmlns:a16="http://schemas.microsoft.com/office/drawing/2014/main" id="{447A8670-46D9-4FA1-99A3-E1A67EB3E988}"/>
                    </a:ext>
                  </a:extLst>
                </p14:cNvPr>
                <p14:cNvContentPartPr/>
                <p14:nvPr/>
              </p14:nvContentPartPr>
              <p14:xfrm>
                <a:off x="5398275" y="2161560"/>
                <a:ext cx="32040" cy="19080"/>
              </p14:xfrm>
            </p:contentPart>
          </mc:Choice>
          <mc:Fallback>
            <p:pic>
              <p:nvPicPr>
                <p:cNvPr id="54" name="Encre 53">
                  <a:extLst>
                    <a:ext uri="{FF2B5EF4-FFF2-40B4-BE49-F238E27FC236}">
                      <a16:creationId xmlns:a16="http://schemas.microsoft.com/office/drawing/2014/main" id="{447A8670-46D9-4FA1-99A3-E1A67EB3E9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89275" y="2152560"/>
                  <a:ext cx="4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Encre 54">
                  <a:extLst>
                    <a:ext uri="{FF2B5EF4-FFF2-40B4-BE49-F238E27FC236}">
                      <a16:creationId xmlns:a16="http://schemas.microsoft.com/office/drawing/2014/main" id="{0E91FA91-2A76-4E8C-9F6B-D8A9AB5D5A3C}"/>
                    </a:ext>
                  </a:extLst>
                </p14:cNvPr>
                <p14:cNvContentPartPr/>
                <p14:nvPr/>
              </p14:nvContentPartPr>
              <p14:xfrm>
                <a:off x="5387835" y="1880040"/>
                <a:ext cx="315720" cy="352080"/>
              </p14:xfrm>
            </p:contentPart>
          </mc:Choice>
          <mc:Fallback>
            <p:pic>
              <p:nvPicPr>
                <p:cNvPr id="55" name="Encre 54">
                  <a:extLst>
                    <a:ext uri="{FF2B5EF4-FFF2-40B4-BE49-F238E27FC236}">
                      <a16:creationId xmlns:a16="http://schemas.microsoft.com/office/drawing/2014/main" id="{0E91FA91-2A76-4E8C-9F6B-D8A9AB5D5A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8835" y="1871040"/>
                  <a:ext cx="33336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8B3BBC2E-E014-4509-B1ED-0387E5F4F2BF}"/>
                  </a:ext>
                </a:extLst>
              </p14:cNvPr>
              <p14:cNvContentPartPr/>
              <p14:nvPr/>
            </p14:nvContentPartPr>
            <p14:xfrm>
              <a:off x="2586675" y="2921520"/>
              <a:ext cx="230400" cy="845280"/>
            </p14:xfrm>
          </p:contentPart>
        </mc:Choice>
        <mc:Fallback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8B3BBC2E-E014-4509-B1ED-0387E5F4F2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77675" y="2912520"/>
                <a:ext cx="248040" cy="86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e 59">
            <a:extLst>
              <a:ext uri="{FF2B5EF4-FFF2-40B4-BE49-F238E27FC236}">
                <a16:creationId xmlns:a16="http://schemas.microsoft.com/office/drawing/2014/main" id="{C2608377-CE72-4BFC-A3D2-181F69B19EE9}"/>
              </a:ext>
            </a:extLst>
          </p:cNvPr>
          <p:cNvGrpSpPr/>
          <p:nvPr/>
        </p:nvGrpSpPr>
        <p:grpSpPr>
          <a:xfrm>
            <a:off x="2896635" y="3233280"/>
            <a:ext cx="1387440" cy="234360"/>
            <a:chOff x="2896635" y="3233280"/>
            <a:chExt cx="138744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" name="Encre 57">
                  <a:extLst>
                    <a:ext uri="{FF2B5EF4-FFF2-40B4-BE49-F238E27FC236}">
                      <a16:creationId xmlns:a16="http://schemas.microsoft.com/office/drawing/2014/main" id="{C359C3CD-E83A-4EA9-94AE-9834AE801288}"/>
                    </a:ext>
                  </a:extLst>
                </p14:cNvPr>
                <p14:cNvContentPartPr/>
                <p14:nvPr/>
              </p14:nvContentPartPr>
              <p14:xfrm>
                <a:off x="2896635" y="3301680"/>
                <a:ext cx="1278360" cy="89280"/>
              </p14:xfrm>
            </p:contentPart>
          </mc:Choice>
          <mc:Fallback>
            <p:pic>
              <p:nvPicPr>
                <p:cNvPr id="58" name="Encre 57">
                  <a:extLst>
                    <a:ext uri="{FF2B5EF4-FFF2-40B4-BE49-F238E27FC236}">
                      <a16:creationId xmlns:a16="http://schemas.microsoft.com/office/drawing/2014/main" id="{C359C3CD-E83A-4EA9-94AE-9834AE8012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7635" y="3292680"/>
                  <a:ext cx="129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9" name="Encre 58">
                  <a:extLst>
                    <a:ext uri="{FF2B5EF4-FFF2-40B4-BE49-F238E27FC236}">
                      <a16:creationId xmlns:a16="http://schemas.microsoft.com/office/drawing/2014/main" id="{F4F5787C-1B70-4E50-B4FB-17FD56792B21}"/>
                    </a:ext>
                  </a:extLst>
                </p14:cNvPr>
                <p14:cNvContentPartPr/>
                <p14:nvPr/>
              </p14:nvContentPartPr>
              <p14:xfrm>
                <a:off x="4044675" y="3233280"/>
                <a:ext cx="239400" cy="234360"/>
              </p14:xfrm>
            </p:contentPart>
          </mc:Choice>
          <mc:Fallback>
            <p:pic>
              <p:nvPicPr>
                <p:cNvPr id="59" name="Encre 58">
                  <a:extLst>
                    <a:ext uri="{FF2B5EF4-FFF2-40B4-BE49-F238E27FC236}">
                      <a16:creationId xmlns:a16="http://schemas.microsoft.com/office/drawing/2014/main" id="{F4F5787C-1B70-4E50-B4FB-17FD56792B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5675" y="3224280"/>
                  <a:ext cx="2570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DBEF003E-55F1-4468-9B43-7C755B7058AF}"/>
              </a:ext>
            </a:extLst>
          </p:cNvPr>
          <p:cNvGrpSpPr/>
          <p:nvPr/>
        </p:nvGrpSpPr>
        <p:grpSpPr>
          <a:xfrm>
            <a:off x="6028275" y="2722800"/>
            <a:ext cx="1217880" cy="570600"/>
            <a:chOff x="6028275" y="2722800"/>
            <a:chExt cx="12178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Encre 60">
                  <a:extLst>
                    <a:ext uri="{FF2B5EF4-FFF2-40B4-BE49-F238E27FC236}">
                      <a16:creationId xmlns:a16="http://schemas.microsoft.com/office/drawing/2014/main" id="{EE3EACF1-B796-434A-950F-CBE2063855F2}"/>
                    </a:ext>
                  </a:extLst>
                </p14:cNvPr>
                <p14:cNvContentPartPr/>
                <p14:nvPr/>
              </p14:nvContentPartPr>
              <p14:xfrm>
                <a:off x="6028275" y="2869320"/>
                <a:ext cx="170640" cy="263520"/>
              </p14:xfrm>
            </p:contentPart>
          </mc:Choice>
          <mc:Fallback>
            <p:pic>
              <p:nvPicPr>
                <p:cNvPr id="61" name="Encre 60">
                  <a:extLst>
                    <a:ext uri="{FF2B5EF4-FFF2-40B4-BE49-F238E27FC236}">
                      <a16:creationId xmlns:a16="http://schemas.microsoft.com/office/drawing/2014/main" id="{EE3EACF1-B796-434A-950F-CBE2063855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9275" y="2860320"/>
                  <a:ext cx="188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Encre 61">
                  <a:extLst>
                    <a:ext uri="{FF2B5EF4-FFF2-40B4-BE49-F238E27FC236}">
                      <a16:creationId xmlns:a16="http://schemas.microsoft.com/office/drawing/2014/main" id="{302902C7-F2D6-4D39-AD22-4969594B738A}"/>
                    </a:ext>
                  </a:extLst>
                </p14:cNvPr>
                <p14:cNvContentPartPr/>
                <p14:nvPr/>
              </p14:nvContentPartPr>
              <p14:xfrm>
                <a:off x="6251115" y="2912160"/>
                <a:ext cx="30240" cy="216000"/>
              </p14:xfrm>
            </p:contentPart>
          </mc:Choice>
          <mc:Fallback>
            <p:pic>
              <p:nvPicPr>
                <p:cNvPr id="62" name="Encre 61">
                  <a:extLst>
                    <a:ext uri="{FF2B5EF4-FFF2-40B4-BE49-F238E27FC236}">
                      <a16:creationId xmlns:a16="http://schemas.microsoft.com/office/drawing/2014/main" id="{302902C7-F2D6-4D39-AD22-4969594B73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42115" y="2903175"/>
                  <a:ext cx="4788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Encre 62">
                  <a:extLst>
                    <a:ext uri="{FF2B5EF4-FFF2-40B4-BE49-F238E27FC236}">
                      <a16:creationId xmlns:a16="http://schemas.microsoft.com/office/drawing/2014/main" id="{8D6EC786-3FF2-40F5-91D2-824FAA103F55}"/>
                    </a:ext>
                  </a:extLst>
                </p14:cNvPr>
                <p14:cNvContentPartPr/>
                <p14:nvPr/>
              </p14:nvContentPartPr>
              <p14:xfrm>
                <a:off x="6333195" y="2998560"/>
                <a:ext cx="162720" cy="24120"/>
              </p14:xfrm>
            </p:contentPart>
          </mc:Choice>
          <mc:Fallback>
            <p:pic>
              <p:nvPicPr>
                <p:cNvPr id="63" name="Encre 62">
                  <a:extLst>
                    <a:ext uri="{FF2B5EF4-FFF2-40B4-BE49-F238E27FC236}">
                      <a16:creationId xmlns:a16="http://schemas.microsoft.com/office/drawing/2014/main" id="{8D6EC786-3FF2-40F5-91D2-824FAA103F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4215" y="2989560"/>
                  <a:ext cx="180321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Encre 63">
                  <a:extLst>
                    <a:ext uri="{FF2B5EF4-FFF2-40B4-BE49-F238E27FC236}">
                      <a16:creationId xmlns:a16="http://schemas.microsoft.com/office/drawing/2014/main" id="{D89893C3-382F-4DB5-9416-8F0B9F9D8B98}"/>
                    </a:ext>
                  </a:extLst>
                </p14:cNvPr>
                <p14:cNvContentPartPr/>
                <p14:nvPr/>
              </p14:nvContentPartPr>
              <p14:xfrm>
                <a:off x="6622635" y="2908560"/>
                <a:ext cx="184320" cy="193320"/>
              </p14:xfrm>
            </p:contentPart>
          </mc:Choice>
          <mc:Fallback>
            <p:pic>
              <p:nvPicPr>
                <p:cNvPr id="64" name="Encre 63">
                  <a:extLst>
                    <a:ext uri="{FF2B5EF4-FFF2-40B4-BE49-F238E27FC236}">
                      <a16:creationId xmlns:a16="http://schemas.microsoft.com/office/drawing/2014/main" id="{D89893C3-382F-4DB5-9416-8F0B9F9D8B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3635" y="2899560"/>
                  <a:ext cx="20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5B116D0E-C4B3-4779-8A4B-6CC23D46762C}"/>
                    </a:ext>
                  </a:extLst>
                </p14:cNvPr>
                <p14:cNvContentPartPr/>
                <p14:nvPr/>
              </p14:nvContentPartPr>
              <p14:xfrm>
                <a:off x="6696075" y="2999280"/>
                <a:ext cx="147960" cy="26640"/>
              </p14:xfrm>
            </p:contentPart>
          </mc:Choice>
          <mc:Fallback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5B116D0E-C4B3-4779-8A4B-6CC23D4676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87053" y="2990157"/>
                  <a:ext cx="165643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CA49547D-2E0A-42AB-A475-76A92D72FEB8}"/>
                    </a:ext>
                  </a:extLst>
                </p14:cNvPr>
                <p14:cNvContentPartPr/>
                <p14:nvPr/>
              </p14:nvContentPartPr>
              <p14:xfrm>
                <a:off x="6914595" y="2933760"/>
                <a:ext cx="99000" cy="137520"/>
              </p14:xfrm>
            </p:contentPart>
          </mc:Choice>
          <mc:Fallback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CA49547D-2E0A-42AB-A475-76A92D72FE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05562" y="2924783"/>
                  <a:ext cx="116704" cy="155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4B66E566-EEBE-499B-9CE5-D1E3BEBFA0AE}"/>
                    </a:ext>
                  </a:extLst>
                </p14:cNvPr>
                <p14:cNvContentPartPr/>
                <p14:nvPr/>
              </p14:nvContentPartPr>
              <p14:xfrm>
                <a:off x="7094955" y="2885520"/>
                <a:ext cx="151200" cy="182160"/>
              </p14:xfrm>
            </p:contentPart>
          </mc:Choice>
          <mc:Fallback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4B66E566-EEBE-499B-9CE5-D1E3BEBFA0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85955" y="2876502"/>
                  <a:ext cx="168840" cy="19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3969385B-BF24-41A6-95CE-8B1C8308057B}"/>
                    </a:ext>
                  </a:extLst>
                </p14:cNvPr>
                <p14:cNvContentPartPr/>
                <p14:nvPr/>
              </p14:nvContentPartPr>
              <p14:xfrm>
                <a:off x="6208635" y="2722800"/>
                <a:ext cx="776880" cy="538920"/>
              </p14:xfrm>
            </p:contentPart>
          </mc:Choice>
          <mc:Fallback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3969385B-BF24-41A6-95CE-8B1C830805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99635" y="2713800"/>
                  <a:ext cx="794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D0FB949C-D2CD-46AB-813A-D1EFA487F69B}"/>
                    </a:ext>
                  </a:extLst>
                </p14:cNvPr>
                <p14:cNvContentPartPr/>
                <p14:nvPr/>
              </p14:nvContentPartPr>
              <p14:xfrm>
                <a:off x="6055635" y="2845560"/>
                <a:ext cx="964080" cy="447840"/>
              </p14:xfrm>
            </p:contentPart>
          </mc:Choice>
          <mc:Fallback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D0FB949C-D2CD-46AB-813A-D1EFA487F6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46632" y="2836567"/>
                  <a:ext cx="981727" cy="46546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28AA2CC0-75AE-42FD-B208-29BD24304794}"/>
              </a:ext>
            </a:extLst>
          </p:cNvPr>
          <p:cNvGrpSpPr/>
          <p:nvPr/>
        </p:nvGrpSpPr>
        <p:grpSpPr>
          <a:xfrm>
            <a:off x="7567995" y="2649360"/>
            <a:ext cx="285480" cy="407880"/>
            <a:chOff x="7567995" y="2649360"/>
            <a:chExt cx="2854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925CF462-6DC7-46E9-A10F-AB22F7EA7431}"/>
                    </a:ext>
                  </a:extLst>
                </p14:cNvPr>
                <p14:cNvContentPartPr/>
                <p14:nvPr/>
              </p14:nvContentPartPr>
              <p14:xfrm>
                <a:off x="7654035" y="2649360"/>
                <a:ext cx="28440" cy="285120"/>
              </p14:xfrm>
            </p:contentPart>
          </mc:Choice>
          <mc:Fallback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925CF462-6DC7-46E9-A10F-AB22F7EA74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45035" y="2640360"/>
                  <a:ext cx="46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682A62C7-1778-49BC-8F13-03804412A68A}"/>
                    </a:ext>
                  </a:extLst>
                </p14:cNvPr>
                <p14:cNvContentPartPr/>
                <p14:nvPr/>
              </p14:nvContentPartPr>
              <p14:xfrm>
                <a:off x="7567995" y="2655840"/>
                <a:ext cx="192960" cy="38880"/>
              </p14:xfrm>
            </p:contentPart>
          </mc:Choice>
          <mc:Fallback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682A62C7-1778-49BC-8F13-03804412A6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995" y="2646756"/>
                  <a:ext cx="210600" cy="56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0DEC7D2C-A095-48D3-8C02-C428750F9901}"/>
                    </a:ext>
                  </a:extLst>
                </p14:cNvPr>
                <p14:cNvContentPartPr/>
                <p14:nvPr/>
              </p14:nvContentPartPr>
              <p14:xfrm>
                <a:off x="7763835" y="2949960"/>
                <a:ext cx="89640" cy="107280"/>
              </p14:xfrm>
            </p:contentPart>
          </mc:Choice>
          <mc:Fallback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0DEC7D2C-A095-48D3-8C02-C428750F99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54835" y="2940960"/>
                  <a:ext cx="10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E47ED987-D03D-48F0-89F0-9B2D284A4205}"/>
                    </a:ext>
                  </a:extLst>
                </p14:cNvPr>
                <p14:cNvContentPartPr/>
                <p14:nvPr/>
              </p14:nvContentPartPr>
              <p14:xfrm>
                <a:off x="7784715" y="2805240"/>
                <a:ext cx="10440" cy="24480"/>
              </p14:xfrm>
            </p:contentPart>
          </mc:Choice>
          <mc:Fallback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E47ED987-D03D-48F0-89F0-9B2D284A420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5715" y="2796370"/>
                  <a:ext cx="28080" cy="418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7ACC8C50-2478-4312-9EBB-C62279A3A6F4}"/>
              </a:ext>
            </a:extLst>
          </p:cNvPr>
          <p:cNvGrpSpPr/>
          <p:nvPr/>
        </p:nvGrpSpPr>
        <p:grpSpPr>
          <a:xfrm>
            <a:off x="7441275" y="1714080"/>
            <a:ext cx="1476360" cy="712440"/>
            <a:chOff x="7441275" y="1714080"/>
            <a:chExt cx="1476360" cy="7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7342D24E-5DFD-4372-A24F-60047F0E571B}"/>
                    </a:ext>
                  </a:extLst>
                </p14:cNvPr>
                <p14:cNvContentPartPr/>
                <p14:nvPr/>
              </p14:nvContentPartPr>
              <p14:xfrm>
                <a:off x="8396355" y="2133840"/>
                <a:ext cx="45720" cy="2926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7342D24E-5DFD-4372-A24F-60047F0E571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87355" y="2124840"/>
                  <a:ext cx="63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06D58A53-FC56-4E94-9683-9690859404C7}"/>
                    </a:ext>
                  </a:extLst>
                </p14:cNvPr>
                <p14:cNvContentPartPr/>
                <p14:nvPr/>
              </p14:nvContentPartPr>
              <p14:xfrm>
                <a:off x="8347035" y="2028360"/>
                <a:ext cx="140760" cy="12168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06D58A53-FC56-4E94-9683-9690859404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38035" y="2019360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8A97F685-A988-421F-905A-FC82C59C4F65}"/>
                    </a:ext>
                  </a:extLst>
                </p14:cNvPr>
                <p14:cNvContentPartPr/>
                <p14:nvPr/>
              </p14:nvContentPartPr>
              <p14:xfrm>
                <a:off x="8059395" y="1801560"/>
                <a:ext cx="151560" cy="26928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8A97F685-A988-421F-905A-FC82C59C4F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0416" y="1792560"/>
                  <a:ext cx="169158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96226DDB-3319-47C3-981E-E4785270230E}"/>
                    </a:ext>
                  </a:extLst>
                </p14:cNvPr>
                <p14:cNvContentPartPr/>
                <p14:nvPr/>
              </p14:nvContentPartPr>
              <p14:xfrm>
                <a:off x="8096835" y="1928640"/>
                <a:ext cx="201600" cy="6444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96226DDB-3319-47C3-981E-E478527023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87835" y="1919640"/>
                  <a:ext cx="21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C9581B02-8BFE-47DA-93C5-F593D4423AEE}"/>
                    </a:ext>
                  </a:extLst>
                </p14:cNvPr>
                <p14:cNvContentPartPr/>
                <p14:nvPr/>
              </p14:nvContentPartPr>
              <p14:xfrm>
                <a:off x="8292315" y="1787520"/>
                <a:ext cx="127800" cy="16272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C9581B02-8BFE-47DA-93C5-F593D4423A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83315" y="1778520"/>
                  <a:ext cx="145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E0F3E71-1AD1-4312-A307-847124F264F9}"/>
                    </a:ext>
                  </a:extLst>
                </p14:cNvPr>
                <p14:cNvContentPartPr/>
                <p14:nvPr/>
              </p14:nvContentPartPr>
              <p14:xfrm>
                <a:off x="8450715" y="1803360"/>
                <a:ext cx="137880" cy="16884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E0F3E71-1AD1-4312-A307-847124F264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1715" y="1794360"/>
                  <a:ext cx="15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7C7D2408-FF30-4C5D-AB94-AF3B2A6543DA}"/>
                    </a:ext>
                  </a:extLst>
                </p14:cNvPr>
                <p14:cNvContentPartPr/>
                <p14:nvPr/>
              </p14:nvContentPartPr>
              <p14:xfrm>
                <a:off x="8609475" y="1714080"/>
                <a:ext cx="65520" cy="7632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7C7D2408-FF30-4C5D-AB94-AF3B2A6543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00524" y="1705080"/>
                  <a:ext cx="83064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4832439E-7D53-4AC2-99E4-6E3503AC5985}"/>
                    </a:ext>
                  </a:extLst>
                </p14:cNvPr>
                <p14:cNvContentPartPr/>
                <p14:nvPr/>
              </p14:nvContentPartPr>
              <p14:xfrm>
                <a:off x="8766435" y="1749720"/>
                <a:ext cx="151200" cy="20448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4832439E-7D53-4AC2-99E4-6E3503AC59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57414" y="1740720"/>
                  <a:ext cx="168882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D117EB67-966B-49E3-B25B-B953D09E76A7}"/>
                    </a:ext>
                  </a:extLst>
                </p14:cNvPr>
                <p14:cNvContentPartPr/>
                <p14:nvPr/>
              </p14:nvContentPartPr>
              <p14:xfrm>
                <a:off x="7567635" y="1837200"/>
                <a:ext cx="43200" cy="263160"/>
              </p14:xfrm>
            </p:contentPart>
          </mc:Choice>
          <mc:Fallback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D117EB67-966B-49E3-B25B-B953D09E76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58635" y="1828200"/>
                  <a:ext cx="60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DB4907CA-170B-40D7-9E32-E3048C0383E5}"/>
                    </a:ext>
                  </a:extLst>
                </p14:cNvPr>
                <p14:cNvContentPartPr/>
                <p14:nvPr/>
              </p14:nvContentPartPr>
              <p14:xfrm>
                <a:off x="7441275" y="1791840"/>
                <a:ext cx="233640" cy="70560"/>
              </p14:xfrm>
            </p:contentPart>
          </mc:Choice>
          <mc:Fallback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DB4907CA-170B-40D7-9E32-E3048C0383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32275" y="1782840"/>
                  <a:ext cx="251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CBB3836E-D5E8-4D29-A781-F737B7D5E0D8}"/>
                    </a:ext>
                  </a:extLst>
                </p14:cNvPr>
                <p14:cNvContentPartPr/>
                <p14:nvPr/>
              </p14:nvContentPartPr>
              <p14:xfrm>
                <a:off x="7664835" y="1987680"/>
                <a:ext cx="70920" cy="227520"/>
              </p14:xfrm>
            </p:contentPart>
          </mc:Choice>
          <mc:Fallback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CBB3836E-D5E8-4D29-A781-F737B7D5E0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55835" y="1978680"/>
                  <a:ext cx="88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D58ED289-BF9A-4960-BCF3-A6C3E8A25254}"/>
                    </a:ext>
                  </a:extLst>
                </p14:cNvPr>
                <p14:cNvContentPartPr/>
                <p14:nvPr/>
              </p14:nvContentPartPr>
              <p14:xfrm>
                <a:off x="7648995" y="2146440"/>
                <a:ext cx="131760" cy="38880"/>
              </p14:xfrm>
            </p:contentPart>
          </mc:Choice>
          <mc:Fallback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D58ED289-BF9A-4960-BCF3-A6C3E8A252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39995" y="2137440"/>
                  <a:ext cx="149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25186734-2FF9-409B-B9DD-F08BF1206A92}"/>
              </a:ext>
            </a:extLst>
          </p:cNvPr>
          <p:cNvGrpSpPr/>
          <p:nvPr/>
        </p:nvGrpSpPr>
        <p:grpSpPr>
          <a:xfrm>
            <a:off x="9039315" y="2077680"/>
            <a:ext cx="2505600" cy="629280"/>
            <a:chOff x="9039315" y="2077680"/>
            <a:chExt cx="250560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FA03B16B-B8F4-423C-8E75-25337F66BAAA}"/>
                    </a:ext>
                  </a:extLst>
                </p14:cNvPr>
                <p14:cNvContentPartPr/>
                <p14:nvPr/>
              </p14:nvContentPartPr>
              <p14:xfrm>
                <a:off x="9039315" y="2077680"/>
                <a:ext cx="818280" cy="588960"/>
              </p14:xfrm>
            </p:contentPart>
          </mc:Choice>
          <mc:Fallback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FA03B16B-B8F4-423C-8E75-25337F66BA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30315" y="2068680"/>
                  <a:ext cx="8359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A977B787-4AD7-44F5-BF81-7FD3C4E37848}"/>
                    </a:ext>
                  </a:extLst>
                </p14:cNvPr>
                <p14:cNvContentPartPr/>
                <p14:nvPr/>
              </p14:nvContentPartPr>
              <p14:xfrm>
                <a:off x="9248475" y="2210880"/>
                <a:ext cx="425160" cy="38664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A977B787-4AD7-44F5-BF81-7FD3C4E3784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39475" y="2201880"/>
                  <a:ext cx="442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ADA74CF8-8B67-4849-BD26-98E619E960CD}"/>
                    </a:ext>
                  </a:extLst>
                </p14:cNvPr>
                <p14:cNvContentPartPr/>
                <p14:nvPr/>
              </p14:nvContentPartPr>
              <p14:xfrm>
                <a:off x="10067835" y="2235000"/>
                <a:ext cx="283680" cy="16956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ADA74CF8-8B67-4849-BD26-98E619E96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58835" y="2226000"/>
                  <a:ext cx="30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7B7A410B-48F1-4C12-92DD-DABADAFEEBB8}"/>
                    </a:ext>
                  </a:extLst>
                </p14:cNvPr>
                <p14:cNvContentPartPr/>
                <p14:nvPr/>
              </p14:nvContentPartPr>
              <p14:xfrm>
                <a:off x="10451235" y="2255880"/>
                <a:ext cx="96840" cy="2448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7B7A410B-48F1-4C12-92DD-DABADAFEEB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42235" y="2246880"/>
                  <a:ext cx="114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153E3C3F-EDFD-4C2D-9BA4-A6F83F5F2D8B}"/>
                    </a:ext>
                  </a:extLst>
                </p14:cNvPr>
                <p14:cNvContentPartPr/>
                <p14:nvPr/>
              </p14:nvContentPartPr>
              <p14:xfrm>
                <a:off x="10454835" y="2352000"/>
                <a:ext cx="68760" cy="20160"/>
              </p14:xfrm>
            </p:contentPart>
          </mc:Choice>
          <mc:Fallback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153E3C3F-EDFD-4C2D-9BA4-A6F83F5F2D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45835" y="2343158"/>
                  <a:ext cx="8640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1BCF2E8F-134C-49A6-BDDD-00B1A073488B}"/>
                    </a:ext>
                  </a:extLst>
                </p14:cNvPr>
                <p14:cNvContentPartPr/>
                <p14:nvPr/>
              </p14:nvContentPartPr>
              <p14:xfrm>
                <a:off x="10700355" y="2176320"/>
                <a:ext cx="183240" cy="25092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1BCF2E8F-134C-49A6-BDDD-00B1A07348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1355" y="2167320"/>
                  <a:ext cx="200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848B624D-62A4-4921-BEFF-CAD69B4633B3}"/>
                    </a:ext>
                  </a:extLst>
                </p14:cNvPr>
                <p14:cNvContentPartPr/>
                <p14:nvPr/>
              </p14:nvContentPartPr>
              <p14:xfrm>
                <a:off x="10872435" y="2197200"/>
                <a:ext cx="155520" cy="20268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848B624D-62A4-4921-BEFF-CAD69B4633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63435" y="2188200"/>
                  <a:ext cx="17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D2CD856B-F71A-4522-84AA-F99C30C17CF2}"/>
                    </a:ext>
                  </a:extLst>
                </p14:cNvPr>
                <p14:cNvContentPartPr/>
                <p14:nvPr/>
              </p14:nvContentPartPr>
              <p14:xfrm>
                <a:off x="11070075" y="2173800"/>
                <a:ext cx="190080" cy="21636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D2CD856B-F71A-4522-84AA-F99C30C17C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1092" y="2164815"/>
                  <a:ext cx="207687" cy="233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F9636DE1-B9AE-4BD0-BE09-721F6FACE451}"/>
                    </a:ext>
                  </a:extLst>
                </p14:cNvPr>
                <p14:cNvContentPartPr/>
                <p14:nvPr/>
              </p14:nvContentPartPr>
              <p14:xfrm>
                <a:off x="11319915" y="2310960"/>
                <a:ext cx="225000" cy="396000"/>
              </p14:xfrm>
            </p:contentPart>
          </mc:Choice>
          <mc:Fallback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F9636DE1-B9AE-4BD0-BE09-721F6FACE4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10915" y="2301952"/>
                  <a:ext cx="242640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FDC069CE-345D-48AA-BA32-0E94A5323D4E}"/>
                    </a:ext>
                  </a:extLst>
                </p14:cNvPr>
                <p14:cNvContentPartPr/>
                <p14:nvPr/>
              </p14:nvContentPartPr>
              <p14:xfrm>
                <a:off x="9435675" y="2219880"/>
                <a:ext cx="58320" cy="79560"/>
              </p14:xfrm>
            </p:contentPart>
          </mc:Choice>
          <mc:Fallback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FDC069CE-345D-48AA-BA32-0E94A5323D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26730" y="2210880"/>
                  <a:ext cx="75852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6361EBB-7BEF-49AD-AF26-C8AEDD39A671}"/>
              </a:ext>
            </a:extLst>
          </p:cNvPr>
          <p:cNvGrpSpPr/>
          <p:nvPr/>
        </p:nvGrpSpPr>
        <p:grpSpPr>
          <a:xfrm>
            <a:off x="6210435" y="3669240"/>
            <a:ext cx="289080" cy="261000"/>
            <a:chOff x="6210435" y="3669240"/>
            <a:chExt cx="28908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6238AD18-4B0C-452F-9D4D-293457F944EE}"/>
                    </a:ext>
                  </a:extLst>
                </p14:cNvPr>
                <p14:cNvContentPartPr/>
                <p14:nvPr/>
              </p14:nvContentPartPr>
              <p14:xfrm>
                <a:off x="6319155" y="3685440"/>
                <a:ext cx="25560" cy="194400"/>
              </p14:xfrm>
            </p:contentPart>
          </mc:Choice>
          <mc:Fallback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6238AD18-4B0C-452F-9D4D-293457F944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0155" y="3676457"/>
                  <a:ext cx="43200" cy="212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1C212066-043F-472B-AB16-2C3EE7D74B1B}"/>
                    </a:ext>
                  </a:extLst>
                </p14:cNvPr>
                <p14:cNvContentPartPr/>
                <p14:nvPr/>
              </p14:nvContentPartPr>
              <p14:xfrm>
                <a:off x="6233475" y="3783360"/>
                <a:ext cx="212400" cy="33840"/>
              </p14:xfrm>
            </p:contentPart>
          </mc:Choice>
          <mc:Fallback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1C212066-043F-472B-AB16-2C3EE7D74B1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4460" y="3774263"/>
                  <a:ext cx="230070" cy="51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3BBE617C-7CFD-4D27-8277-133785B6CE2D}"/>
                    </a:ext>
                  </a:extLst>
                </p14:cNvPr>
                <p14:cNvContentPartPr/>
                <p14:nvPr/>
              </p14:nvContentPartPr>
              <p14:xfrm>
                <a:off x="6319515" y="3669240"/>
                <a:ext cx="20520" cy="239040"/>
              </p14:xfrm>
            </p:contentPart>
          </mc:Choice>
          <mc:Fallback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3BBE617C-7CFD-4D27-8277-133785B6CE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0515" y="3660240"/>
                  <a:ext cx="38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9902B929-A722-420F-9C93-DBEC7C902491}"/>
                    </a:ext>
                  </a:extLst>
                </p14:cNvPr>
                <p14:cNvContentPartPr/>
                <p14:nvPr/>
              </p14:nvContentPartPr>
              <p14:xfrm>
                <a:off x="6210435" y="3786600"/>
                <a:ext cx="270360" cy="36000"/>
              </p14:xfrm>
            </p:contentPart>
          </mc:Choice>
          <mc:Fallback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9902B929-A722-420F-9C93-DBEC7C9024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1447" y="3777689"/>
                  <a:ext cx="287977" cy="53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C2E24555-CE75-49F5-98A2-CE8BB9E6FF7D}"/>
                    </a:ext>
                  </a:extLst>
                </p14:cNvPr>
                <p14:cNvContentPartPr/>
                <p14:nvPr/>
              </p14:nvContentPartPr>
              <p14:xfrm>
                <a:off x="6301515" y="3675360"/>
                <a:ext cx="46080" cy="251280"/>
              </p14:xfrm>
            </p:contentPart>
          </mc:Choice>
          <mc:Fallback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C2E24555-CE75-49F5-98A2-CE8BB9E6FF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92515" y="3666360"/>
                  <a:ext cx="63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B2C1644C-ABFA-4E13-AFD8-201EC31D9BB1}"/>
                    </a:ext>
                  </a:extLst>
                </p14:cNvPr>
                <p14:cNvContentPartPr/>
                <p14:nvPr/>
              </p14:nvContentPartPr>
              <p14:xfrm>
                <a:off x="6211515" y="3804600"/>
                <a:ext cx="288000" cy="32040"/>
              </p14:xfrm>
            </p:contentPart>
          </mc:Choice>
          <mc:Fallback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B2C1644C-ABFA-4E13-AFD8-201EC31D9B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02515" y="3795600"/>
                  <a:ext cx="30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Encre 89">
                  <a:extLst>
                    <a:ext uri="{FF2B5EF4-FFF2-40B4-BE49-F238E27FC236}">
                      <a16:creationId xmlns:a16="http://schemas.microsoft.com/office/drawing/2014/main" id="{4FF39806-9A85-4720-8059-0DCA9F27ED0B}"/>
                    </a:ext>
                  </a:extLst>
                </p14:cNvPr>
                <p14:cNvContentPartPr/>
                <p14:nvPr/>
              </p14:nvContentPartPr>
              <p14:xfrm>
                <a:off x="6318795" y="3702360"/>
                <a:ext cx="12600" cy="227880"/>
              </p14:xfrm>
            </p:contentPart>
          </mc:Choice>
          <mc:Fallback>
            <p:pic>
              <p:nvPicPr>
                <p:cNvPr id="90" name="Encre 89">
                  <a:extLst>
                    <a:ext uri="{FF2B5EF4-FFF2-40B4-BE49-F238E27FC236}">
                      <a16:creationId xmlns:a16="http://schemas.microsoft.com/office/drawing/2014/main" id="{4FF39806-9A85-4720-8059-0DCA9F27ED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09530" y="3693360"/>
                  <a:ext cx="30759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D883EEA2-2D35-4B18-B1E7-BFC040D5A936}"/>
              </a:ext>
            </a:extLst>
          </p:cNvPr>
          <p:cNvGrpSpPr/>
          <p:nvPr/>
        </p:nvGrpSpPr>
        <p:grpSpPr>
          <a:xfrm>
            <a:off x="6887955" y="3609480"/>
            <a:ext cx="1080000" cy="462240"/>
            <a:chOff x="6887955" y="3609480"/>
            <a:chExt cx="10800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Encre 91">
                  <a:extLst>
                    <a:ext uri="{FF2B5EF4-FFF2-40B4-BE49-F238E27FC236}">
                      <a16:creationId xmlns:a16="http://schemas.microsoft.com/office/drawing/2014/main" id="{B8E82B4C-EF6F-4BD4-9EFD-851E6BDD09E2}"/>
                    </a:ext>
                  </a:extLst>
                </p14:cNvPr>
                <p14:cNvContentPartPr/>
                <p14:nvPr/>
              </p14:nvContentPartPr>
              <p14:xfrm>
                <a:off x="6887955" y="3732600"/>
                <a:ext cx="441720" cy="46440"/>
              </p14:xfrm>
            </p:contentPart>
          </mc:Choice>
          <mc:Fallback>
            <p:pic>
              <p:nvPicPr>
                <p:cNvPr id="92" name="Encre 91">
                  <a:extLst>
                    <a:ext uri="{FF2B5EF4-FFF2-40B4-BE49-F238E27FC236}">
                      <a16:creationId xmlns:a16="http://schemas.microsoft.com/office/drawing/2014/main" id="{B8E82B4C-EF6F-4BD4-9EFD-851E6BDD0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78955" y="3723600"/>
                  <a:ext cx="45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Encre 92">
                  <a:extLst>
                    <a:ext uri="{FF2B5EF4-FFF2-40B4-BE49-F238E27FC236}">
                      <a16:creationId xmlns:a16="http://schemas.microsoft.com/office/drawing/2014/main" id="{D7834E98-E89B-48E6-84F0-48C2182B6AD9}"/>
                    </a:ext>
                  </a:extLst>
                </p14:cNvPr>
                <p14:cNvContentPartPr/>
                <p14:nvPr/>
              </p14:nvContentPartPr>
              <p14:xfrm>
                <a:off x="7287915" y="3638280"/>
                <a:ext cx="176760" cy="222120"/>
              </p14:xfrm>
            </p:contentPart>
          </mc:Choice>
          <mc:Fallback>
            <p:pic>
              <p:nvPicPr>
                <p:cNvPr id="93" name="Encre 92">
                  <a:extLst>
                    <a:ext uri="{FF2B5EF4-FFF2-40B4-BE49-F238E27FC236}">
                      <a16:creationId xmlns:a16="http://schemas.microsoft.com/office/drawing/2014/main" id="{D7834E98-E89B-48E6-84F0-48C2182B6A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78933" y="3629280"/>
                  <a:ext cx="194364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Encre 93">
                  <a:extLst>
                    <a:ext uri="{FF2B5EF4-FFF2-40B4-BE49-F238E27FC236}">
                      <a16:creationId xmlns:a16="http://schemas.microsoft.com/office/drawing/2014/main" id="{3476F354-585A-42ED-8371-CA00657C0571}"/>
                    </a:ext>
                  </a:extLst>
                </p14:cNvPr>
                <p14:cNvContentPartPr/>
                <p14:nvPr/>
              </p14:nvContentPartPr>
              <p14:xfrm>
                <a:off x="7655835" y="3609480"/>
                <a:ext cx="312120" cy="462240"/>
              </p14:xfrm>
            </p:contentPart>
          </mc:Choice>
          <mc:Fallback>
            <p:pic>
              <p:nvPicPr>
                <p:cNvPr id="94" name="Encre 93">
                  <a:extLst>
                    <a:ext uri="{FF2B5EF4-FFF2-40B4-BE49-F238E27FC236}">
                      <a16:creationId xmlns:a16="http://schemas.microsoft.com/office/drawing/2014/main" id="{3476F354-585A-42ED-8371-CA00657C05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46835" y="3600480"/>
                  <a:ext cx="32976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8DDDDD19-D7C7-42F7-BF80-88D8F2CFA02F}"/>
              </a:ext>
            </a:extLst>
          </p:cNvPr>
          <p:cNvGrpSpPr/>
          <p:nvPr/>
        </p:nvGrpSpPr>
        <p:grpSpPr>
          <a:xfrm>
            <a:off x="8187555" y="3610200"/>
            <a:ext cx="681120" cy="340920"/>
            <a:chOff x="8187555" y="3610200"/>
            <a:chExt cx="6811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D6CA594C-AF35-4C54-85F4-85322BC61F1F}"/>
                    </a:ext>
                  </a:extLst>
                </p14:cNvPr>
                <p14:cNvContentPartPr/>
                <p14:nvPr/>
              </p14:nvContentPartPr>
              <p14:xfrm>
                <a:off x="8187555" y="3743760"/>
                <a:ext cx="122400" cy="17280"/>
              </p14:xfrm>
            </p:contentPart>
          </mc:Choice>
          <mc:Fallback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D6CA594C-AF35-4C54-85F4-85322BC61F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78555" y="3734760"/>
                  <a:ext cx="140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83312146-C628-49F3-AD08-E819D5C16B41}"/>
                    </a:ext>
                  </a:extLst>
                </p14:cNvPr>
                <p14:cNvContentPartPr/>
                <p14:nvPr/>
              </p14:nvContentPartPr>
              <p14:xfrm>
                <a:off x="8218155" y="3809280"/>
                <a:ext cx="119160" cy="9000"/>
              </p14:xfrm>
            </p:contentPart>
          </mc:Choice>
          <mc:Fallback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83312146-C628-49F3-AD08-E819D5C16B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09155" y="3800280"/>
                  <a:ext cx="13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0A869C11-FC2F-4D8F-BB99-ED937DC7E6D9}"/>
                    </a:ext>
                  </a:extLst>
                </p14:cNvPr>
                <p14:cNvContentPartPr/>
                <p14:nvPr/>
              </p14:nvContentPartPr>
              <p14:xfrm>
                <a:off x="8756715" y="3635040"/>
                <a:ext cx="111960" cy="147600"/>
              </p14:xfrm>
            </p:contentPart>
          </mc:Choice>
          <mc:Fallback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0A869C11-FC2F-4D8F-BB99-ED937DC7E6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7715" y="3626040"/>
                  <a:ext cx="129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846A9FDE-9E87-455E-960F-BAB321DDC53A}"/>
                    </a:ext>
                  </a:extLst>
                </p14:cNvPr>
                <p14:cNvContentPartPr/>
                <p14:nvPr/>
              </p14:nvContentPartPr>
              <p14:xfrm>
                <a:off x="8806395" y="3907920"/>
                <a:ext cx="9720" cy="43200"/>
              </p14:xfrm>
            </p:contentPart>
          </mc:Choice>
          <mc:Fallback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846A9FDE-9E87-455E-960F-BAB321DDC5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97395" y="3898994"/>
                  <a:ext cx="27360" cy="60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7C2702E4-FEF7-4B6E-AECF-C5EB791FC8A1}"/>
                    </a:ext>
                  </a:extLst>
                </p14:cNvPr>
                <p14:cNvContentPartPr/>
                <p14:nvPr/>
              </p14:nvContentPartPr>
              <p14:xfrm>
                <a:off x="8523075" y="3687600"/>
                <a:ext cx="21240" cy="169920"/>
              </p14:xfrm>
            </p:contentPart>
          </mc:Choice>
          <mc:Fallback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7C2702E4-FEF7-4B6E-AECF-C5EB791FC8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13920" y="3678600"/>
                  <a:ext cx="39184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E4CFE379-EF35-4711-BD3E-1BD0D1007634}"/>
                    </a:ext>
                  </a:extLst>
                </p14:cNvPr>
                <p14:cNvContentPartPr/>
                <p14:nvPr/>
              </p14:nvContentPartPr>
              <p14:xfrm>
                <a:off x="8406435" y="3745560"/>
                <a:ext cx="223920" cy="20880"/>
              </p14:xfrm>
            </p:contentPart>
          </mc:Choice>
          <mc:Fallback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E4CFE379-EF35-4711-BD3E-1BD0D10076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7435" y="3736560"/>
                  <a:ext cx="241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Encre 101">
                  <a:extLst>
                    <a:ext uri="{FF2B5EF4-FFF2-40B4-BE49-F238E27FC236}">
                      <a16:creationId xmlns:a16="http://schemas.microsoft.com/office/drawing/2014/main" id="{D1438A2D-97C7-4711-A66A-4376C5AADB0C}"/>
                    </a:ext>
                  </a:extLst>
                </p14:cNvPr>
                <p14:cNvContentPartPr/>
                <p14:nvPr/>
              </p14:nvContentPartPr>
              <p14:xfrm>
                <a:off x="8493555" y="3616320"/>
                <a:ext cx="42120" cy="264240"/>
              </p14:xfrm>
            </p:contentPart>
          </mc:Choice>
          <mc:Fallback>
            <p:pic>
              <p:nvPicPr>
                <p:cNvPr id="102" name="Encre 101">
                  <a:extLst>
                    <a:ext uri="{FF2B5EF4-FFF2-40B4-BE49-F238E27FC236}">
                      <a16:creationId xmlns:a16="http://schemas.microsoft.com/office/drawing/2014/main" id="{D1438A2D-97C7-4711-A66A-4376C5AADB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84555" y="3607320"/>
                  <a:ext cx="59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5CADF3E2-CAC0-476B-9F2A-D4131B300BE8}"/>
                    </a:ext>
                  </a:extLst>
                </p14:cNvPr>
                <p14:cNvContentPartPr/>
                <p14:nvPr/>
              </p14:nvContentPartPr>
              <p14:xfrm>
                <a:off x="8430555" y="3743760"/>
                <a:ext cx="197280" cy="20880"/>
              </p14:xfrm>
            </p:contentPart>
          </mc:Choice>
          <mc:Fallback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5CADF3E2-CAC0-476B-9F2A-D4131B300B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21555" y="3734760"/>
                  <a:ext cx="21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FD44ABA8-E3B9-4963-8C77-026C40D89409}"/>
                    </a:ext>
                  </a:extLst>
                </p14:cNvPr>
                <p14:cNvContentPartPr/>
                <p14:nvPr/>
              </p14:nvContentPartPr>
              <p14:xfrm>
                <a:off x="8495355" y="3610200"/>
                <a:ext cx="45720" cy="262800"/>
              </p14:xfrm>
            </p:contentPart>
          </mc:Choice>
          <mc:Fallback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FD44ABA8-E3B9-4963-8C77-026C40D894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86355" y="3601200"/>
                  <a:ext cx="6336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E3CE271D-7B52-458E-9D9D-56073B141ED5}"/>
              </a:ext>
            </a:extLst>
          </p:cNvPr>
          <p:cNvGrpSpPr/>
          <p:nvPr/>
        </p:nvGrpSpPr>
        <p:grpSpPr>
          <a:xfrm>
            <a:off x="9324435" y="2812440"/>
            <a:ext cx="1940400" cy="1122480"/>
            <a:chOff x="9324435" y="2812440"/>
            <a:chExt cx="1940400" cy="11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9B5A3919-A1B7-49CA-A487-E8145140FE6D}"/>
                    </a:ext>
                  </a:extLst>
                </p14:cNvPr>
                <p14:cNvContentPartPr/>
                <p14:nvPr/>
              </p14:nvContentPartPr>
              <p14:xfrm>
                <a:off x="9324435" y="2828640"/>
                <a:ext cx="264960" cy="51804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9B5A3919-A1B7-49CA-A487-E8145140FE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15435" y="2819634"/>
                  <a:ext cx="282600" cy="535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E605D0A6-5C3E-425F-80FC-D73E8F76E0E9}"/>
                    </a:ext>
                  </a:extLst>
                </p14:cNvPr>
                <p14:cNvContentPartPr/>
                <p14:nvPr/>
              </p14:nvContentPartPr>
              <p14:xfrm>
                <a:off x="9425955" y="3147960"/>
                <a:ext cx="65880" cy="135360"/>
              </p14:xfrm>
            </p:contentPart>
          </mc:Choice>
          <mc:Fallback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E605D0A6-5C3E-425F-80FC-D73E8F76E0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16955" y="3138960"/>
                  <a:ext cx="83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9A0E9C7E-463B-4AA2-9A1B-A77EA5BAD34F}"/>
                    </a:ext>
                  </a:extLst>
                </p14:cNvPr>
                <p14:cNvContentPartPr/>
                <p14:nvPr/>
              </p14:nvContentPartPr>
              <p14:xfrm>
                <a:off x="9714315" y="3075960"/>
                <a:ext cx="102600" cy="135720"/>
              </p14:xfrm>
            </p:contentPart>
          </mc:Choice>
          <mc:Fallback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9A0E9C7E-463B-4AA2-9A1B-A77EA5BAD3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05315" y="3066960"/>
                  <a:ext cx="120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CACBCE37-40B9-4D44-AE32-9EABDDFFB79A}"/>
                    </a:ext>
                  </a:extLst>
                </p14:cNvPr>
                <p14:cNvContentPartPr/>
                <p14:nvPr/>
              </p14:nvContentPartPr>
              <p14:xfrm>
                <a:off x="9814035" y="2966160"/>
                <a:ext cx="22680" cy="196560"/>
              </p14:xfrm>
            </p:contentPart>
          </mc:Choice>
          <mc:Fallback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CACBCE37-40B9-4D44-AE32-9EABDDFFB7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05035" y="2957160"/>
                  <a:ext cx="40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2430CAB-D05E-4770-B0BB-C66639C3D4C5}"/>
                    </a:ext>
                  </a:extLst>
                </p14:cNvPr>
                <p14:cNvContentPartPr/>
                <p14:nvPr/>
              </p14:nvContentPartPr>
              <p14:xfrm>
                <a:off x="9747075" y="2995680"/>
                <a:ext cx="995760" cy="449280"/>
              </p14:xfrm>
            </p:contentPart>
          </mc:Choice>
          <mc:Fallback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2430CAB-D05E-4770-B0BB-C66639C3D4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38075" y="2986680"/>
                  <a:ext cx="1013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8940D981-2244-4350-931E-AA0BFF3DDD1A}"/>
                    </a:ext>
                  </a:extLst>
                </p14:cNvPr>
                <p14:cNvContentPartPr/>
                <p14:nvPr/>
              </p14:nvContentPartPr>
              <p14:xfrm>
                <a:off x="10587675" y="2812440"/>
                <a:ext cx="33840" cy="23400"/>
              </p14:xfrm>
            </p:contentPart>
          </mc:Choice>
          <mc:Fallback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8940D981-2244-4350-931E-AA0BFF3DDD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78675" y="2803440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8" name="Encre 37">
                  <a:extLst>
                    <a:ext uri="{FF2B5EF4-FFF2-40B4-BE49-F238E27FC236}">
                      <a16:creationId xmlns:a16="http://schemas.microsoft.com/office/drawing/2014/main" id="{0E42BF0B-231F-4F64-8ECF-E5E21AE01506}"/>
                    </a:ext>
                  </a:extLst>
                </p14:cNvPr>
                <p14:cNvContentPartPr/>
                <p14:nvPr/>
              </p14:nvContentPartPr>
              <p14:xfrm>
                <a:off x="9863355" y="3317880"/>
                <a:ext cx="95760" cy="257040"/>
              </p14:xfrm>
            </p:contentPart>
          </mc:Choice>
          <mc:Fallback>
            <p:pic>
              <p:nvPicPr>
                <p:cNvPr id="38" name="Encre 37">
                  <a:extLst>
                    <a:ext uri="{FF2B5EF4-FFF2-40B4-BE49-F238E27FC236}">
                      <a16:creationId xmlns:a16="http://schemas.microsoft.com/office/drawing/2014/main" id="{0E42BF0B-231F-4F64-8ECF-E5E21AE015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54321" y="3308880"/>
                  <a:ext cx="113467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9" name="Encre 38">
                  <a:extLst>
                    <a:ext uri="{FF2B5EF4-FFF2-40B4-BE49-F238E27FC236}">
                      <a16:creationId xmlns:a16="http://schemas.microsoft.com/office/drawing/2014/main" id="{49A63D0B-54A6-4157-A8BC-3541A5097A05}"/>
                    </a:ext>
                  </a:extLst>
                </p14:cNvPr>
                <p14:cNvContentPartPr/>
                <p14:nvPr/>
              </p14:nvContentPartPr>
              <p14:xfrm>
                <a:off x="10012755" y="3382680"/>
                <a:ext cx="89280" cy="128520"/>
              </p14:xfrm>
            </p:contentPart>
          </mc:Choice>
          <mc:Fallback>
            <p:pic>
              <p:nvPicPr>
                <p:cNvPr id="39" name="Encre 38">
                  <a:extLst>
                    <a:ext uri="{FF2B5EF4-FFF2-40B4-BE49-F238E27FC236}">
                      <a16:creationId xmlns:a16="http://schemas.microsoft.com/office/drawing/2014/main" id="{49A63D0B-54A6-4157-A8BC-3541A5097A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03755" y="3373680"/>
                  <a:ext cx="106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696D94FF-6B79-403A-AC94-595E17A960E3}"/>
                    </a:ext>
                  </a:extLst>
                </p14:cNvPr>
                <p14:cNvContentPartPr/>
                <p14:nvPr/>
              </p14:nvContentPartPr>
              <p14:xfrm>
                <a:off x="10129395" y="3218160"/>
                <a:ext cx="1028160" cy="26172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696D94FF-6B79-403A-AC94-595E17A960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20395" y="3209160"/>
                  <a:ext cx="1045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B3DA0694-C516-43FE-A9E1-259DE00A962D}"/>
                    </a:ext>
                  </a:extLst>
                </p14:cNvPr>
                <p14:cNvContentPartPr/>
                <p14:nvPr/>
              </p14:nvContentPartPr>
              <p14:xfrm>
                <a:off x="11126235" y="3161640"/>
                <a:ext cx="138600" cy="32292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B3DA0694-C516-43FE-A9E1-259DE00A96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17235" y="3152650"/>
                  <a:ext cx="156240" cy="34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E34D5BE8-55DD-48CC-A3A8-D404E5037C25}"/>
                    </a:ext>
                  </a:extLst>
                </p14:cNvPr>
                <p14:cNvContentPartPr/>
                <p14:nvPr/>
              </p14:nvContentPartPr>
              <p14:xfrm>
                <a:off x="10403715" y="3583560"/>
                <a:ext cx="361080" cy="35136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E34D5BE8-55DD-48CC-A3A8-D404E5037C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94706" y="3574560"/>
                  <a:ext cx="378738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Encre 105">
                  <a:extLst>
                    <a:ext uri="{FF2B5EF4-FFF2-40B4-BE49-F238E27FC236}">
                      <a16:creationId xmlns:a16="http://schemas.microsoft.com/office/drawing/2014/main" id="{0342DE07-4724-4E1D-9735-8BBEFC946FE8}"/>
                    </a:ext>
                  </a:extLst>
                </p14:cNvPr>
                <p14:cNvContentPartPr/>
                <p14:nvPr/>
              </p14:nvContentPartPr>
              <p14:xfrm>
                <a:off x="9517035" y="3256320"/>
                <a:ext cx="146160" cy="434160"/>
              </p14:xfrm>
            </p:contentPart>
          </mc:Choice>
          <mc:Fallback>
            <p:pic>
              <p:nvPicPr>
                <p:cNvPr id="106" name="Encre 105">
                  <a:extLst>
                    <a:ext uri="{FF2B5EF4-FFF2-40B4-BE49-F238E27FC236}">
                      <a16:creationId xmlns:a16="http://schemas.microsoft.com/office/drawing/2014/main" id="{0342DE07-4724-4E1D-9735-8BBEFC946F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08035" y="3247320"/>
                  <a:ext cx="1638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BAC7BEA0-90D4-497F-A5EF-30C60774179C}"/>
                    </a:ext>
                  </a:extLst>
                </p14:cNvPr>
                <p14:cNvContentPartPr/>
                <p14:nvPr/>
              </p14:nvContentPartPr>
              <p14:xfrm>
                <a:off x="9470955" y="3223560"/>
                <a:ext cx="164520" cy="167040"/>
              </p14:xfrm>
            </p:contentPart>
          </mc:Choice>
          <mc:Fallback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BAC7BEA0-90D4-497F-A5EF-30C6077417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61935" y="3214579"/>
                  <a:ext cx="182199" cy="1846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5BA35F73-7C13-425D-B194-DA0234F7079E}"/>
              </a:ext>
            </a:extLst>
          </p:cNvPr>
          <p:cNvGrpSpPr/>
          <p:nvPr/>
        </p:nvGrpSpPr>
        <p:grpSpPr>
          <a:xfrm>
            <a:off x="9531795" y="3775080"/>
            <a:ext cx="745560" cy="299880"/>
            <a:chOff x="9531795" y="3775080"/>
            <a:chExt cx="7455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Encre 108">
                  <a:extLst>
                    <a:ext uri="{FF2B5EF4-FFF2-40B4-BE49-F238E27FC236}">
                      <a16:creationId xmlns:a16="http://schemas.microsoft.com/office/drawing/2014/main" id="{0356B03C-3CE0-4D6C-A3CD-FA0C56A1C74C}"/>
                    </a:ext>
                  </a:extLst>
                </p14:cNvPr>
                <p14:cNvContentPartPr/>
                <p14:nvPr/>
              </p14:nvContentPartPr>
              <p14:xfrm>
                <a:off x="9531795" y="3790920"/>
                <a:ext cx="198720" cy="275040"/>
              </p14:xfrm>
            </p:contentPart>
          </mc:Choice>
          <mc:Fallback>
            <p:pic>
              <p:nvPicPr>
                <p:cNvPr id="109" name="Encre 108">
                  <a:extLst>
                    <a:ext uri="{FF2B5EF4-FFF2-40B4-BE49-F238E27FC236}">
                      <a16:creationId xmlns:a16="http://schemas.microsoft.com/office/drawing/2014/main" id="{0356B03C-3CE0-4D6C-A3CD-FA0C56A1C7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22795" y="3781920"/>
                  <a:ext cx="216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C9CD2B67-680E-460B-941C-B3FCA16DFDC5}"/>
                    </a:ext>
                  </a:extLst>
                </p14:cNvPr>
                <p14:cNvContentPartPr/>
                <p14:nvPr/>
              </p14:nvContentPartPr>
              <p14:xfrm>
                <a:off x="9776955" y="3885240"/>
                <a:ext cx="88200" cy="10440"/>
              </p14:xfrm>
            </p:contentPart>
          </mc:Choice>
          <mc:Fallback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C9CD2B67-680E-460B-941C-B3FCA16DFD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67918" y="3876240"/>
                  <a:ext cx="105912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689AB18D-B7CC-4320-B4C5-163624FE6CBD}"/>
                    </a:ext>
                  </a:extLst>
                </p14:cNvPr>
                <p14:cNvContentPartPr/>
                <p14:nvPr/>
              </p14:nvContentPartPr>
              <p14:xfrm>
                <a:off x="9774435" y="3977760"/>
                <a:ext cx="79920" cy="15840"/>
              </p14:xfrm>
            </p:contentPart>
          </mc:Choice>
          <mc:Fallback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689AB18D-B7CC-4320-B4C5-163624FE6C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65435" y="3968760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F6FFD140-7F08-4902-93B5-DDF7225B5037}"/>
                    </a:ext>
                  </a:extLst>
                </p14:cNvPr>
                <p14:cNvContentPartPr/>
                <p14:nvPr/>
              </p14:nvContentPartPr>
              <p14:xfrm>
                <a:off x="10138395" y="3775080"/>
                <a:ext cx="138960" cy="187560"/>
              </p14:xfrm>
            </p:contentPart>
          </mc:Choice>
          <mc:Fallback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F6FFD140-7F08-4902-93B5-DDF7225B50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29395" y="3766080"/>
                  <a:ext cx="156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Encre 112">
                  <a:extLst>
                    <a:ext uri="{FF2B5EF4-FFF2-40B4-BE49-F238E27FC236}">
                      <a16:creationId xmlns:a16="http://schemas.microsoft.com/office/drawing/2014/main" id="{E634D657-DF70-4F6B-937C-1EB7FDF87F60}"/>
                    </a:ext>
                  </a:extLst>
                </p14:cNvPr>
                <p14:cNvContentPartPr/>
                <p14:nvPr/>
              </p14:nvContentPartPr>
              <p14:xfrm>
                <a:off x="10238835" y="4064160"/>
                <a:ext cx="16920" cy="10800"/>
              </p14:xfrm>
            </p:contentPart>
          </mc:Choice>
          <mc:Fallback>
            <p:pic>
              <p:nvPicPr>
                <p:cNvPr id="113" name="Encre 112">
                  <a:extLst>
                    <a:ext uri="{FF2B5EF4-FFF2-40B4-BE49-F238E27FC236}">
                      <a16:creationId xmlns:a16="http://schemas.microsoft.com/office/drawing/2014/main" id="{E634D657-DF70-4F6B-937C-1EB7FDF87F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29835" y="4055160"/>
                  <a:ext cx="3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C6B764EE-25C5-45BB-9F37-CC3E3A32917A}"/>
                    </a:ext>
                  </a:extLst>
                </p14:cNvPr>
                <p14:cNvContentPartPr/>
                <p14:nvPr/>
              </p14:nvContentPartPr>
              <p14:xfrm>
                <a:off x="9964875" y="3890640"/>
                <a:ext cx="165240" cy="70200"/>
              </p14:xfrm>
            </p:contentPart>
          </mc:Choice>
          <mc:Fallback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C6B764EE-25C5-45BB-9F37-CC3E3A3291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55875" y="3881594"/>
                  <a:ext cx="182880" cy="879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8" name="Encre 117">
                <a:extLst>
                  <a:ext uri="{FF2B5EF4-FFF2-40B4-BE49-F238E27FC236}">
                    <a16:creationId xmlns:a16="http://schemas.microsoft.com/office/drawing/2014/main" id="{FED21F1C-2238-46B6-9CC6-7CC2A903C061}"/>
                  </a:ext>
                </a:extLst>
              </p14:cNvPr>
              <p14:cNvContentPartPr/>
              <p14:nvPr/>
            </p14:nvContentPartPr>
            <p14:xfrm>
              <a:off x="5032875" y="4944000"/>
              <a:ext cx="214200" cy="170280"/>
            </p14:xfrm>
          </p:contentPart>
        </mc:Choice>
        <mc:Fallback>
          <p:pic>
            <p:nvPicPr>
              <p:cNvPr id="118" name="Encre 117">
                <a:extLst>
                  <a:ext uri="{FF2B5EF4-FFF2-40B4-BE49-F238E27FC236}">
                    <a16:creationId xmlns:a16="http://schemas.microsoft.com/office/drawing/2014/main" id="{FED21F1C-2238-46B6-9CC6-7CC2A903C0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23875" y="4935000"/>
                <a:ext cx="231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6E61E0E6-E746-46FA-AB4B-27CF951E8E16}"/>
                  </a:ext>
                </a:extLst>
              </p14:cNvPr>
              <p14:cNvContentPartPr/>
              <p14:nvPr/>
            </p14:nvContentPartPr>
            <p14:xfrm>
              <a:off x="5873835" y="4892880"/>
              <a:ext cx="218160" cy="173520"/>
            </p14:xfrm>
          </p:contentPart>
        </mc:Choice>
        <mc:Fallback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6E61E0E6-E746-46FA-AB4B-27CF951E8E1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64835" y="4883880"/>
                <a:ext cx="235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B2EA639E-5C7D-45F9-9E06-B0CB98D8ECE3}"/>
                  </a:ext>
                </a:extLst>
              </p14:cNvPr>
              <p14:cNvContentPartPr/>
              <p14:nvPr/>
            </p14:nvContentPartPr>
            <p14:xfrm>
              <a:off x="7385835" y="4918440"/>
              <a:ext cx="193320" cy="150840"/>
            </p14:xfrm>
          </p:contentPart>
        </mc:Choice>
        <mc:Fallback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B2EA639E-5C7D-45F9-9E06-B0CB98D8ECE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376852" y="4909440"/>
                <a:ext cx="210927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10C35D9B-23FB-4582-9460-69316F7D32E0}"/>
              </a:ext>
            </a:extLst>
          </p:cNvPr>
          <p:cNvGrpSpPr/>
          <p:nvPr/>
        </p:nvGrpSpPr>
        <p:grpSpPr>
          <a:xfrm>
            <a:off x="7070115" y="4881720"/>
            <a:ext cx="188640" cy="196920"/>
            <a:chOff x="7070115" y="4881720"/>
            <a:chExt cx="18864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Encre 120">
                  <a:extLst>
                    <a:ext uri="{FF2B5EF4-FFF2-40B4-BE49-F238E27FC236}">
                      <a16:creationId xmlns:a16="http://schemas.microsoft.com/office/drawing/2014/main" id="{A0F1D968-94C1-47CB-ADDE-6AA2DB20F372}"/>
                    </a:ext>
                  </a:extLst>
                </p14:cNvPr>
                <p14:cNvContentPartPr/>
                <p14:nvPr/>
              </p14:nvContentPartPr>
              <p14:xfrm>
                <a:off x="7140675" y="4881720"/>
                <a:ext cx="46080" cy="196920"/>
              </p14:xfrm>
            </p:contentPart>
          </mc:Choice>
          <mc:Fallback>
            <p:pic>
              <p:nvPicPr>
                <p:cNvPr id="121" name="Encre 120">
                  <a:extLst>
                    <a:ext uri="{FF2B5EF4-FFF2-40B4-BE49-F238E27FC236}">
                      <a16:creationId xmlns:a16="http://schemas.microsoft.com/office/drawing/2014/main" id="{A0F1D968-94C1-47CB-ADDE-6AA2DB20F3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31675" y="4872704"/>
                  <a:ext cx="63720" cy="2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Encre 121">
                  <a:extLst>
                    <a:ext uri="{FF2B5EF4-FFF2-40B4-BE49-F238E27FC236}">
                      <a16:creationId xmlns:a16="http://schemas.microsoft.com/office/drawing/2014/main" id="{13A009DF-46B0-46AF-BB53-8D66C2CBAE28}"/>
                    </a:ext>
                  </a:extLst>
                </p14:cNvPr>
                <p14:cNvContentPartPr/>
                <p14:nvPr/>
              </p14:nvContentPartPr>
              <p14:xfrm>
                <a:off x="7070115" y="4917720"/>
                <a:ext cx="188640" cy="81000"/>
              </p14:xfrm>
            </p:contentPart>
          </mc:Choice>
          <mc:Fallback>
            <p:pic>
              <p:nvPicPr>
                <p:cNvPr id="122" name="Encre 121">
                  <a:extLst>
                    <a:ext uri="{FF2B5EF4-FFF2-40B4-BE49-F238E27FC236}">
                      <a16:creationId xmlns:a16="http://schemas.microsoft.com/office/drawing/2014/main" id="{13A009DF-46B0-46AF-BB53-8D66C2CBAE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61115" y="4908720"/>
                  <a:ext cx="206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7860CAB0-7DE6-4BD3-903F-20CA6117F24B}"/>
              </a:ext>
            </a:extLst>
          </p:cNvPr>
          <p:cNvGrpSpPr/>
          <p:nvPr/>
        </p:nvGrpSpPr>
        <p:grpSpPr>
          <a:xfrm>
            <a:off x="4807875" y="5794320"/>
            <a:ext cx="264240" cy="221040"/>
            <a:chOff x="4807875" y="5794320"/>
            <a:chExt cx="2642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4" name="Encre 123">
                  <a:extLst>
                    <a:ext uri="{FF2B5EF4-FFF2-40B4-BE49-F238E27FC236}">
                      <a16:creationId xmlns:a16="http://schemas.microsoft.com/office/drawing/2014/main" id="{9AAEDFE7-E9B3-4CEF-9690-5C9DAD98FDFF}"/>
                    </a:ext>
                  </a:extLst>
                </p14:cNvPr>
                <p14:cNvContentPartPr/>
                <p14:nvPr/>
              </p14:nvContentPartPr>
              <p14:xfrm>
                <a:off x="4912995" y="5794320"/>
                <a:ext cx="30600" cy="221040"/>
              </p14:xfrm>
            </p:contentPart>
          </mc:Choice>
          <mc:Fallback>
            <p:pic>
              <p:nvPicPr>
                <p:cNvPr id="124" name="Encre 123">
                  <a:extLst>
                    <a:ext uri="{FF2B5EF4-FFF2-40B4-BE49-F238E27FC236}">
                      <a16:creationId xmlns:a16="http://schemas.microsoft.com/office/drawing/2014/main" id="{9AAEDFE7-E9B3-4CEF-9690-5C9DAD98FD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03995" y="5785305"/>
                  <a:ext cx="48240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6E5A00B0-3F58-4705-8E62-B945A8B727C6}"/>
                    </a:ext>
                  </a:extLst>
                </p14:cNvPr>
                <p14:cNvContentPartPr/>
                <p14:nvPr/>
              </p14:nvContentPartPr>
              <p14:xfrm>
                <a:off x="4807875" y="5849400"/>
                <a:ext cx="264240" cy="92520"/>
              </p14:xfrm>
            </p:contentPart>
          </mc:Choice>
          <mc:Fallback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6E5A00B0-3F58-4705-8E62-B945A8B727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98875" y="5840400"/>
                  <a:ext cx="28188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58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F8BE6F-FE37-4B25-91B8-2D0BE6B7BB69}"/>
              </a:ext>
            </a:extLst>
          </p:cNvPr>
          <p:cNvSpPr txBox="1"/>
          <p:nvPr/>
        </p:nvSpPr>
        <p:spPr>
          <a:xfrm>
            <a:off x="341601" y="438643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A</a:t>
            </a:r>
            <a:r>
              <a:rPr lang="fr-CA" dirty="0"/>
              <a:t> = 30°C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CC831-8E6B-44BE-B46F-6B2190D22A19}"/>
              </a:ext>
            </a:extLst>
          </p:cNvPr>
          <p:cNvSpPr txBox="1"/>
          <p:nvPr/>
        </p:nvSpPr>
        <p:spPr>
          <a:xfrm>
            <a:off x="553262" y="4016492"/>
            <a:ext cx="8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64A501-1E01-4051-B254-06B40F446ED0}"/>
              </a:ext>
            </a:extLst>
          </p:cNvPr>
          <p:cNvSpPr txBox="1"/>
          <p:nvPr/>
        </p:nvSpPr>
        <p:spPr>
          <a:xfrm>
            <a:off x="1964761" y="4016492"/>
            <a:ext cx="8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79F6EE-F272-45B8-85CC-F4322E88D81A}"/>
              </a:ext>
            </a:extLst>
          </p:cNvPr>
          <p:cNvSpPr txBox="1"/>
          <p:nvPr/>
        </p:nvSpPr>
        <p:spPr>
          <a:xfrm>
            <a:off x="1860030" y="438582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B</a:t>
            </a:r>
            <a:r>
              <a:rPr lang="fr-CA" dirty="0"/>
              <a:t> = 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B44B5A-8CDA-4ED0-9F2D-8254E942F19A}"/>
              </a:ext>
            </a:extLst>
          </p:cNvPr>
          <p:cNvSpPr txBox="1"/>
          <p:nvPr/>
        </p:nvSpPr>
        <p:spPr>
          <a:xfrm>
            <a:off x="4033094" y="86464"/>
            <a:ext cx="412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L’objet A donne de la chaleur à l’objet B (</a:t>
            </a:r>
            <a:r>
              <a:rPr lang="fr-CA" b="1" dirty="0"/>
              <a:t>dégage</a:t>
            </a:r>
            <a:r>
              <a:rPr lang="fr-CA" dirty="0"/>
              <a:t>)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L’objet B reçoit de la chaleur de l’objet A (</a:t>
            </a:r>
            <a:r>
              <a:rPr lang="fr-CA" b="1" dirty="0"/>
              <a:t>absorbe</a:t>
            </a:r>
            <a:r>
              <a:rPr lang="fr-CA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9CE213-D308-4B89-89A9-F5C06C7B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0" y="310573"/>
            <a:ext cx="2562225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BA0D64-563D-4A1B-9DE4-1B909145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49" y="1493317"/>
            <a:ext cx="1943100" cy="3409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D5B8704-50A4-420F-9CFC-F20F7E9C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09" y="424008"/>
            <a:ext cx="2038350" cy="34194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E258B2E-F06D-4652-89E6-6984E2D16532}"/>
              </a:ext>
            </a:extLst>
          </p:cNvPr>
          <p:cNvSpPr txBox="1"/>
          <p:nvPr/>
        </p:nvSpPr>
        <p:spPr>
          <a:xfrm>
            <a:off x="903703" y="13438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initiale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2E2F56-CAF2-45F4-9868-1CDCE055ED28}"/>
              </a:ext>
            </a:extLst>
          </p:cNvPr>
          <p:cNvSpPr txBox="1"/>
          <p:nvPr/>
        </p:nvSpPr>
        <p:spPr>
          <a:xfrm>
            <a:off x="9150475" y="5467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4D2CEA-658A-438D-9A8B-D801CF6AC42A}"/>
              </a:ext>
            </a:extLst>
          </p:cNvPr>
          <p:cNvSpPr txBox="1"/>
          <p:nvPr/>
        </p:nvSpPr>
        <p:spPr>
          <a:xfrm>
            <a:off x="8197462" y="3886380"/>
            <a:ext cx="361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L’échange de chaleur se fait jusqu’à l’équilibre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Pour les deux objets</a:t>
            </a:r>
          </a:p>
          <a:p>
            <a:pPr algn="ctr"/>
            <a:r>
              <a:rPr lang="fr-CA" dirty="0"/>
              <a:t>T</a:t>
            </a:r>
            <a:r>
              <a:rPr lang="fr-CA" baseline="-25000" dirty="0"/>
              <a:t>f</a:t>
            </a:r>
            <a:r>
              <a:rPr lang="fr-CA" dirty="0"/>
              <a:t> = 20°C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4790630-4211-4949-9BA8-E7279C44701E}"/>
              </a:ext>
            </a:extLst>
          </p:cNvPr>
          <p:cNvSpPr txBox="1"/>
          <p:nvPr/>
        </p:nvSpPr>
        <p:spPr>
          <a:xfrm>
            <a:off x="2109953" y="5658391"/>
            <a:ext cx="169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ΔT = T</a:t>
            </a:r>
            <a:r>
              <a:rPr lang="fr-CA" baseline="-25000" dirty="0"/>
              <a:t>f</a:t>
            </a:r>
            <a:r>
              <a:rPr lang="fr-CA" dirty="0"/>
              <a:t> – T</a:t>
            </a:r>
            <a:r>
              <a:rPr lang="fr-CA" baseline="-25000" dirty="0"/>
              <a:t>i </a:t>
            </a:r>
          </a:p>
          <a:p>
            <a:r>
              <a:rPr lang="fr-CA" dirty="0"/>
              <a:t>ΔT = 20°C - 30°C</a:t>
            </a:r>
          </a:p>
          <a:p>
            <a:r>
              <a:rPr lang="fr-CA" dirty="0"/>
              <a:t>ΔT = -10°C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442C889-ABA6-426C-8F75-F5D01EAE6881}"/>
              </a:ext>
            </a:extLst>
          </p:cNvPr>
          <p:cNvSpPr txBox="1"/>
          <p:nvPr/>
        </p:nvSpPr>
        <p:spPr>
          <a:xfrm>
            <a:off x="519054" y="5473725"/>
            <a:ext cx="157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Pour l’objet A</a:t>
            </a:r>
          </a:p>
          <a:p>
            <a:endParaRPr lang="fr-CA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B85C2-D8E7-4D14-980D-938D6BBCA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4" y="5792874"/>
            <a:ext cx="1209675" cy="89535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1B794EF-BA91-40E5-A247-C7F92957D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14" y="5758580"/>
            <a:ext cx="1228725" cy="9334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2BC4F15-508A-453B-91BB-7FFCF7A7F6CD}"/>
              </a:ext>
            </a:extLst>
          </p:cNvPr>
          <p:cNvSpPr txBox="1"/>
          <p:nvPr/>
        </p:nvSpPr>
        <p:spPr>
          <a:xfrm>
            <a:off x="5875391" y="5422888"/>
            <a:ext cx="1577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Pour l’objet B</a:t>
            </a:r>
          </a:p>
          <a:p>
            <a:endParaRPr lang="fr-CA" dirty="0"/>
          </a:p>
        </p:txBody>
      </p:sp>
      <p:sp>
        <p:nvSpPr>
          <p:cNvPr id="9216" name="ZoneTexte 9215">
            <a:extLst>
              <a:ext uri="{FF2B5EF4-FFF2-40B4-BE49-F238E27FC236}">
                <a16:creationId xmlns:a16="http://schemas.microsoft.com/office/drawing/2014/main" id="{769E9615-3E01-4F4E-BA3A-22F22FA1291D}"/>
              </a:ext>
            </a:extLst>
          </p:cNvPr>
          <p:cNvSpPr txBox="1"/>
          <p:nvPr/>
        </p:nvSpPr>
        <p:spPr>
          <a:xfrm>
            <a:off x="7596112" y="5624097"/>
            <a:ext cx="1579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ΔT = T</a:t>
            </a:r>
            <a:r>
              <a:rPr lang="fr-CA" baseline="-25000" dirty="0"/>
              <a:t>f</a:t>
            </a:r>
            <a:r>
              <a:rPr lang="fr-CA" dirty="0"/>
              <a:t> – T</a:t>
            </a:r>
            <a:r>
              <a:rPr lang="fr-CA" baseline="-25000" dirty="0"/>
              <a:t>i </a:t>
            </a:r>
          </a:p>
          <a:p>
            <a:r>
              <a:rPr lang="fr-CA" dirty="0"/>
              <a:t>ΔT = 20°C - 5°C</a:t>
            </a:r>
          </a:p>
          <a:p>
            <a:r>
              <a:rPr lang="fr-CA" dirty="0"/>
              <a:t>ΔT = + 15°C</a:t>
            </a:r>
          </a:p>
        </p:txBody>
      </p:sp>
      <p:sp>
        <p:nvSpPr>
          <p:cNvPr id="9217" name="ZoneTexte 9216">
            <a:extLst>
              <a:ext uri="{FF2B5EF4-FFF2-40B4-BE49-F238E27FC236}">
                <a16:creationId xmlns:a16="http://schemas.microsoft.com/office/drawing/2014/main" id="{5282A2B3-958D-401F-B818-A15CED1BBFDF}"/>
              </a:ext>
            </a:extLst>
          </p:cNvPr>
          <p:cNvSpPr txBox="1"/>
          <p:nvPr/>
        </p:nvSpPr>
        <p:spPr>
          <a:xfrm>
            <a:off x="9318510" y="6178095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Absorbe</a:t>
            </a:r>
          </a:p>
        </p:txBody>
      </p:sp>
      <p:sp>
        <p:nvSpPr>
          <p:cNvPr id="9219" name="ZoneTexte 9218">
            <a:extLst>
              <a:ext uri="{FF2B5EF4-FFF2-40B4-BE49-F238E27FC236}">
                <a16:creationId xmlns:a16="http://schemas.microsoft.com/office/drawing/2014/main" id="{979A3A4A-34CB-4438-9DED-BF277DE97544}"/>
              </a:ext>
            </a:extLst>
          </p:cNvPr>
          <p:cNvSpPr txBox="1"/>
          <p:nvPr/>
        </p:nvSpPr>
        <p:spPr>
          <a:xfrm>
            <a:off x="3820082" y="6253885"/>
            <a:ext cx="88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Dégage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40171C57-66E7-468B-8220-81B061C66DD0}"/>
                  </a:ext>
                </a:extLst>
              </p14:cNvPr>
              <p14:cNvContentPartPr/>
              <p14:nvPr/>
            </p14:nvContentPartPr>
            <p14:xfrm>
              <a:off x="1202760" y="3937680"/>
              <a:ext cx="9321120" cy="255636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40171C57-66E7-468B-8220-81B061C66D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400" y="3928320"/>
                <a:ext cx="9339840" cy="25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7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F8BE6F-FE37-4B25-91B8-2D0BE6B7BB69}"/>
              </a:ext>
            </a:extLst>
          </p:cNvPr>
          <p:cNvSpPr txBox="1"/>
          <p:nvPr/>
        </p:nvSpPr>
        <p:spPr>
          <a:xfrm>
            <a:off x="386191" y="620484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A</a:t>
            </a:r>
            <a:r>
              <a:rPr lang="fr-CA" dirty="0"/>
              <a:t> = 30°C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1CC831-8E6B-44BE-B46F-6B2190D22A19}"/>
              </a:ext>
            </a:extLst>
          </p:cNvPr>
          <p:cNvSpPr txBox="1"/>
          <p:nvPr/>
        </p:nvSpPr>
        <p:spPr>
          <a:xfrm>
            <a:off x="597852" y="5834902"/>
            <a:ext cx="8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64A501-1E01-4051-B254-06B40F446ED0}"/>
              </a:ext>
            </a:extLst>
          </p:cNvPr>
          <p:cNvSpPr txBox="1"/>
          <p:nvPr/>
        </p:nvSpPr>
        <p:spPr>
          <a:xfrm>
            <a:off x="2009351" y="5834902"/>
            <a:ext cx="8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Objet 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79F6EE-F272-45B8-85CC-F4322E88D81A}"/>
              </a:ext>
            </a:extLst>
          </p:cNvPr>
          <p:cNvSpPr txBox="1"/>
          <p:nvPr/>
        </p:nvSpPr>
        <p:spPr>
          <a:xfrm>
            <a:off x="1904620" y="620423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i de B</a:t>
            </a:r>
            <a:r>
              <a:rPr lang="fr-CA" dirty="0"/>
              <a:t> = 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B44B5A-8CDA-4ED0-9F2D-8254E942F19A}"/>
              </a:ext>
            </a:extLst>
          </p:cNvPr>
          <p:cNvSpPr txBox="1"/>
          <p:nvPr/>
        </p:nvSpPr>
        <p:spPr>
          <a:xfrm>
            <a:off x="3639791" y="1582340"/>
            <a:ext cx="412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L’objet A donne de la chaleur à l’objet B (</a:t>
            </a:r>
            <a:r>
              <a:rPr lang="fr-CA" b="1" dirty="0"/>
              <a:t>dégage</a:t>
            </a:r>
            <a:r>
              <a:rPr lang="fr-CA" dirty="0"/>
              <a:t>)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L’objet B reçoit de la chaleur de l’objet A (</a:t>
            </a:r>
            <a:r>
              <a:rPr lang="fr-CA" b="1" dirty="0"/>
              <a:t>absorbe</a:t>
            </a:r>
            <a:r>
              <a:rPr lang="fr-CA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9CE213-D308-4B89-89A9-F5C06C7B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90" y="2128983"/>
            <a:ext cx="2562225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BA0D64-563D-4A1B-9DE4-1B909145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66" y="3358525"/>
            <a:ext cx="1943100" cy="3409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D5B8704-50A4-420F-9CFC-F20F7E9C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04" y="2600093"/>
            <a:ext cx="2038350" cy="34194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E258B2E-F06D-4652-89E6-6984E2D16532}"/>
              </a:ext>
            </a:extLst>
          </p:cNvPr>
          <p:cNvSpPr txBox="1"/>
          <p:nvPr/>
        </p:nvSpPr>
        <p:spPr>
          <a:xfrm>
            <a:off x="948293" y="1805858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initiale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D2E2F56-CAF2-45F4-9868-1CDCE055ED28}"/>
              </a:ext>
            </a:extLst>
          </p:cNvPr>
          <p:cNvSpPr txBox="1"/>
          <p:nvPr/>
        </p:nvSpPr>
        <p:spPr>
          <a:xfrm>
            <a:off x="9150475" y="2321004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Situation finale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4D2CEA-658A-438D-9A8B-D801CF6AC42A}"/>
              </a:ext>
            </a:extLst>
          </p:cNvPr>
          <p:cNvSpPr txBox="1"/>
          <p:nvPr/>
        </p:nvSpPr>
        <p:spPr>
          <a:xfrm>
            <a:off x="8042875" y="6019568"/>
            <a:ext cx="361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Pour les deux objets</a:t>
            </a:r>
          </a:p>
          <a:p>
            <a:pPr algn="ctr"/>
            <a:r>
              <a:rPr lang="fr-CA" dirty="0"/>
              <a:t>T</a:t>
            </a:r>
            <a:r>
              <a:rPr lang="fr-CA" baseline="-25000" dirty="0"/>
              <a:t>f</a:t>
            </a:r>
            <a:r>
              <a:rPr lang="fr-CA" dirty="0"/>
              <a:t> = 20°C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333479D-D669-41FE-B22C-41CB912C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fr-CA" dirty="0"/>
              <a:t>La conservation de l’énergie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848604-AE67-42F4-9D1A-BC162E48F506}"/>
              </a:ext>
            </a:extLst>
          </p:cNvPr>
          <p:cNvSpPr txBox="1"/>
          <p:nvPr/>
        </p:nvSpPr>
        <p:spPr>
          <a:xfrm>
            <a:off x="7826134" y="1698136"/>
            <a:ext cx="6319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sz="3200" b="1" dirty="0"/>
              <a:t>Q</a:t>
            </a:r>
            <a:r>
              <a:rPr lang="fr-CA" sz="3200" b="1" baseline="-25000" dirty="0"/>
              <a:t>A</a:t>
            </a:r>
            <a:endParaRPr lang="fr-CA" sz="32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CD8D04-1DFB-4877-A55C-052E490362B4}"/>
              </a:ext>
            </a:extLst>
          </p:cNvPr>
          <p:cNvSpPr txBox="1"/>
          <p:nvPr/>
        </p:nvSpPr>
        <p:spPr>
          <a:xfrm>
            <a:off x="7520940" y="3003079"/>
            <a:ext cx="14109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A" sz="2800" b="1" dirty="0"/>
              <a:t>Q</a:t>
            </a:r>
            <a:r>
              <a:rPr lang="fr-CA" sz="2800" b="1" baseline="-25000" dirty="0"/>
              <a:t>B</a:t>
            </a:r>
            <a:r>
              <a:rPr lang="fr-CA" sz="2800" b="1" dirty="0"/>
              <a:t> = -Q</a:t>
            </a:r>
            <a:r>
              <a:rPr lang="fr-CA" sz="2800" b="1" baseline="-25000" dirty="0"/>
              <a:t>A</a:t>
            </a:r>
            <a:endParaRPr lang="fr-CA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6B2D3E3C-65CF-4C71-9F74-6C44D4680F7A}"/>
                  </a:ext>
                </a:extLst>
              </p14:cNvPr>
              <p14:cNvContentPartPr/>
              <p14:nvPr/>
            </p14:nvContentPartPr>
            <p14:xfrm>
              <a:off x="7767795" y="1691985"/>
              <a:ext cx="766080" cy="67356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6B2D3E3C-65CF-4C71-9F74-6C44D4680F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8795" y="1682985"/>
                <a:ext cx="783720" cy="6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83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B68676-F8FE-4566-BDF6-72810133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5" y="474582"/>
            <a:ext cx="9892145" cy="56095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177C71D-E9D8-46DB-B14C-FE1847305EAA}"/>
              </a:ext>
            </a:extLst>
          </p:cNvPr>
          <p:cNvSpPr txBox="1"/>
          <p:nvPr/>
        </p:nvSpPr>
        <p:spPr>
          <a:xfrm>
            <a:off x="2244437" y="5190836"/>
            <a:ext cx="18036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ouvert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729CDC-6A92-4561-BF47-F983E19827B0}"/>
              </a:ext>
            </a:extLst>
          </p:cNvPr>
          <p:cNvSpPr txBox="1"/>
          <p:nvPr/>
        </p:nvSpPr>
        <p:spPr>
          <a:xfrm>
            <a:off x="5194150" y="5190836"/>
            <a:ext cx="18605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fermé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939855-3E84-4C35-A274-8A482681D6DF}"/>
              </a:ext>
            </a:extLst>
          </p:cNvPr>
          <p:cNvSpPr txBox="1"/>
          <p:nvPr/>
        </p:nvSpPr>
        <p:spPr>
          <a:xfrm>
            <a:off x="8060164" y="5209308"/>
            <a:ext cx="20826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000" dirty="0"/>
              <a:t>Système isolé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5A1DB8-16EE-4C65-A3BF-4C40F425CD8B}"/>
              </a:ext>
            </a:extLst>
          </p:cNvPr>
          <p:cNvSpPr txBox="1"/>
          <p:nvPr/>
        </p:nvSpPr>
        <p:spPr>
          <a:xfrm>
            <a:off x="1173019" y="2324923"/>
            <a:ext cx="1579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masse possible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7DB1E2-C17A-41FC-B872-64EE2BE4F90F}"/>
              </a:ext>
            </a:extLst>
          </p:cNvPr>
          <p:cNvSpPr txBox="1"/>
          <p:nvPr/>
        </p:nvSpPr>
        <p:spPr>
          <a:xfrm>
            <a:off x="3930074" y="3674753"/>
            <a:ext cx="1011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chaleur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3C28E0-8721-4150-A93F-F1226337CCFD}"/>
              </a:ext>
            </a:extLst>
          </p:cNvPr>
          <p:cNvSpPr txBox="1"/>
          <p:nvPr/>
        </p:nvSpPr>
        <p:spPr>
          <a:xfrm>
            <a:off x="7033491" y="3674753"/>
            <a:ext cx="1011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Perte de chaleur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5AE921-4296-43C1-96F1-91C0E454101A}"/>
              </a:ext>
            </a:extLst>
          </p:cNvPr>
          <p:cNvSpPr txBox="1"/>
          <p:nvPr/>
        </p:nvSpPr>
        <p:spPr>
          <a:xfrm>
            <a:off x="4327236" y="2324923"/>
            <a:ext cx="147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masse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D59C21-4671-490F-B599-C2A77B0B4E05}"/>
              </a:ext>
            </a:extLst>
          </p:cNvPr>
          <p:cNvSpPr txBox="1"/>
          <p:nvPr/>
        </p:nvSpPr>
        <p:spPr>
          <a:xfrm>
            <a:off x="7308272" y="2349885"/>
            <a:ext cx="147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masse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5F9083-25F8-4A3C-A14B-ACA4DFCD2A7A}"/>
              </a:ext>
            </a:extLst>
          </p:cNvPr>
          <p:cNvSpPr txBox="1"/>
          <p:nvPr/>
        </p:nvSpPr>
        <p:spPr>
          <a:xfrm>
            <a:off x="9924474" y="3683329"/>
            <a:ext cx="10113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Pas de perte de chaleur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7DC4C98-D340-4FF8-AFD4-66729F6C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fr-CA" dirty="0"/>
              <a:t>Types de systèmes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5D9CB5F-5226-4548-B185-BC6072490534}"/>
                  </a:ext>
                </a:extLst>
              </p14:cNvPr>
              <p14:cNvContentPartPr/>
              <p14:nvPr/>
            </p14:nvContentPartPr>
            <p14:xfrm>
              <a:off x="2683875" y="5638665"/>
              <a:ext cx="673560" cy="33840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5D9CB5F-5226-4548-B185-BC6072490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80" y="5629665"/>
                <a:ext cx="691191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EE07A8A4-715A-4DEF-A0F4-B9B7F388F0EE}"/>
                  </a:ext>
                </a:extLst>
              </p14:cNvPr>
              <p14:cNvContentPartPr/>
              <p14:nvPr/>
            </p14:nvContentPartPr>
            <p14:xfrm>
              <a:off x="4713915" y="2932185"/>
              <a:ext cx="530280" cy="9036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EE07A8A4-715A-4DEF-A0F4-B9B7F388F0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4909" y="2923185"/>
                <a:ext cx="547932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04DC62B3-BCBD-4D97-9284-33AC2BFDBA9D}"/>
              </a:ext>
            </a:extLst>
          </p:cNvPr>
          <p:cNvGrpSpPr/>
          <p:nvPr/>
        </p:nvGrpSpPr>
        <p:grpSpPr>
          <a:xfrm>
            <a:off x="5787795" y="2511705"/>
            <a:ext cx="616680" cy="166320"/>
            <a:chOff x="5787795" y="2511705"/>
            <a:chExt cx="61668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9DF7A1DD-A04B-4A78-A1D0-3DECC33E14B5}"/>
                    </a:ext>
                  </a:extLst>
                </p14:cNvPr>
                <p14:cNvContentPartPr/>
                <p14:nvPr/>
              </p14:nvContentPartPr>
              <p14:xfrm>
                <a:off x="5887875" y="2589825"/>
                <a:ext cx="7200" cy="25920"/>
              </p14:xfrm>
            </p:contentPart>
          </mc:Choice>
          <mc:Fallback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9DF7A1DD-A04B-4A78-A1D0-3DECC33E1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8875" y="2580825"/>
                  <a:ext cx="2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7A3C837E-BE17-48D0-A65D-49435E31B6E7}"/>
                    </a:ext>
                  </a:extLst>
                </p14:cNvPr>
                <p14:cNvContentPartPr/>
                <p14:nvPr/>
              </p14:nvContentPartPr>
              <p14:xfrm>
                <a:off x="5833875" y="2532225"/>
                <a:ext cx="473040" cy="10404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7A3C837E-BE17-48D0-A65D-49435E31B6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4875" y="2523225"/>
                  <a:ext cx="49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3119C047-66D9-4238-AD49-5A6C93E77F8A}"/>
                    </a:ext>
                  </a:extLst>
                </p14:cNvPr>
                <p14:cNvContentPartPr/>
                <p14:nvPr/>
              </p14:nvContentPartPr>
              <p14:xfrm>
                <a:off x="5787795" y="2511705"/>
                <a:ext cx="616680" cy="166320"/>
              </p14:xfrm>
            </p:contentPart>
          </mc:Choice>
          <mc:Fallback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3119C047-66D9-4238-AD49-5A6C93E77F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8795" y="2502724"/>
                  <a:ext cx="634320" cy="1839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3B753F66-CE44-470E-B10D-61A632DE5D93}"/>
                  </a:ext>
                </a:extLst>
              </p14:cNvPr>
              <p14:cNvContentPartPr/>
              <p14:nvPr/>
            </p14:nvContentPartPr>
            <p14:xfrm>
              <a:off x="6201795" y="3651825"/>
              <a:ext cx="792720" cy="36828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3B753F66-CE44-470E-B10D-61A632DE5D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92791" y="3642825"/>
                <a:ext cx="810368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966A7AA8-EB0B-40AB-A0C6-54073E55FA7A}"/>
              </a:ext>
            </a:extLst>
          </p:cNvPr>
          <p:cNvGrpSpPr/>
          <p:nvPr/>
        </p:nvGrpSpPr>
        <p:grpSpPr>
          <a:xfrm>
            <a:off x="6347955" y="5306385"/>
            <a:ext cx="5025960" cy="831960"/>
            <a:chOff x="6347955" y="5306385"/>
            <a:chExt cx="502596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E087377B-39DA-4ABC-8792-CA9BA4A1C1BB}"/>
                    </a:ext>
                  </a:extLst>
                </p14:cNvPr>
                <p14:cNvContentPartPr/>
                <p14:nvPr/>
              </p14:nvContentPartPr>
              <p14:xfrm>
                <a:off x="6347955" y="5582865"/>
                <a:ext cx="2292480" cy="5284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E087377B-39DA-4ABC-8792-CA9BA4A1C1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38955" y="5573871"/>
                  <a:ext cx="2310120" cy="546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598F80C3-CA4A-4957-AE16-D1B652F056BC}"/>
                    </a:ext>
                  </a:extLst>
                </p14:cNvPr>
                <p14:cNvContentPartPr/>
                <p14:nvPr/>
              </p14:nvContentPartPr>
              <p14:xfrm>
                <a:off x="8424075" y="5630745"/>
                <a:ext cx="293040" cy="25128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598F80C3-CA4A-4957-AE16-D1B652F056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15075" y="5621745"/>
                  <a:ext cx="310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8FEB3259-C39C-47D6-B752-E4070E3160F8}"/>
                    </a:ext>
                  </a:extLst>
                </p14:cNvPr>
                <p14:cNvContentPartPr/>
                <p14:nvPr/>
              </p14:nvContentPartPr>
              <p14:xfrm>
                <a:off x="8912955" y="5695185"/>
                <a:ext cx="548640" cy="443160"/>
              </p14:xfrm>
            </p:contentPart>
          </mc:Choice>
          <mc:Fallback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8FEB3259-C39C-47D6-B752-E4070E3160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03955" y="5686185"/>
                  <a:ext cx="566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A29C6A8F-A44B-4E80-9524-FC4B41DEFAAA}"/>
                    </a:ext>
                  </a:extLst>
                </p14:cNvPr>
                <p14:cNvContentPartPr/>
                <p14:nvPr/>
              </p14:nvContentPartPr>
              <p14:xfrm>
                <a:off x="9448275" y="5515545"/>
                <a:ext cx="101880" cy="329040"/>
              </p14:xfrm>
            </p:contentPart>
          </mc:Choice>
          <mc:Fallback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A29C6A8F-A44B-4E80-9524-FC4B41DEFAA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9243" y="5506555"/>
                  <a:ext cx="119583" cy="3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10BC00E3-7FE6-4CF8-9904-70BB4CB515B6}"/>
                    </a:ext>
                  </a:extLst>
                </p14:cNvPr>
                <p14:cNvContentPartPr/>
                <p14:nvPr/>
              </p14:nvContentPartPr>
              <p14:xfrm>
                <a:off x="9589755" y="5661345"/>
                <a:ext cx="636120" cy="186480"/>
              </p14:xfrm>
            </p:contentPart>
          </mc:Choice>
          <mc:Fallback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10BC00E3-7FE6-4CF8-9904-70BB4CB515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0755" y="5652345"/>
                  <a:ext cx="65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05F6D3F6-9993-4FB2-B876-85A33CF0E25A}"/>
                    </a:ext>
                  </a:extLst>
                </p14:cNvPr>
                <p14:cNvContentPartPr/>
                <p14:nvPr/>
              </p14:nvContentPartPr>
              <p14:xfrm>
                <a:off x="9651675" y="5477745"/>
                <a:ext cx="216360" cy="35280"/>
              </p14:xfrm>
            </p:contentPart>
          </mc:Choice>
          <mc:Fallback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05F6D3F6-9993-4FB2-B876-85A33CF0E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2675" y="5468745"/>
                  <a:ext cx="23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FD052D4E-E1BF-4E60-B4FB-65D7C2C4C1BA}"/>
                    </a:ext>
                  </a:extLst>
                </p14:cNvPr>
                <p14:cNvContentPartPr/>
                <p14:nvPr/>
              </p14:nvContentPartPr>
              <p14:xfrm>
                <a:off x="10404435" y="5381265"/>
                <a:ext cx="475920" cy="741600"/>
              </p14:xfrm>
            </p:contentPart>
          </mc:Choice>
          <mc:Fallback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FD052D4E-E1BF-4E60-B4FB-65D7C2C4C1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95435" y="5372265"/>
                  <a:ext cx="49356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C6AEE969-07EF-4D3B-BB43-E06A8E28F44E}"/>
                    </a:ext>
                  </a:extLst>
                </p14:cNvPr>
                <p14:cNvContentPartPr/>
                <p14:nvPr/>
              </p14:nvContentPartPr>
              <p14:xfrm>
                <a:off x="10861635" y="5581425"/>
                <a:ext cx="401040" cy="179640"/>
              </p14:xfrm>
            </p:contentPart>
          </mc:Choice>
          <mc:Fallback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C6AEE969-07EF-4D3B-BB43-E06A8E28F44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52643" y="5572425"/>
                  <a:ext cx="418664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0B88D1C1-8BD6-4F24-B6C8-1FB757B6E2B8}"/>
                    </a:ext>
                  </a:extLst>
                </p14:cNvPr>
                <p14:cNvContentPartPr/>
                <p14:nvPr/>
              </p14:nvContentPartPr>
              <p14:xfrm>
                <a:off x="11252955" y="5306385"/>
                <a:ext cx="120960" cy="79920"/>
              </p14:xfrm>
            </p:contentPart>
          </mc:Choice>
          <mc:Fallback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0B88D1C1-8BD6-4F24-B6C8-1FB757B6E2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43955" y="5297385"/>
                  <a:ext cx="138600" cy="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94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Calorimétrie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fr-CA" dirty="0"/>
              <a:t>Définition: C’est une méthode expérimentale permettant de déterminer la </a:t>
            </a:r>
            <a:r>
              <a:rPr lang="fr-CA" b="1" dirty="0">
                <a:solidFill>
                  <a:srgbClr val="92D050"/>
                </a:solidFill>
              </a:rPr>
              <a:t>chaleur</a:t>
            </a:r>
            <a:r>
              <a:rPr lang="fr-CA" dirty="0"/>
              <a:t> d’une réaction à l’aide de la quantité </a:t>
            </a:r>
            <a:r>
              <a:rPr lang="fr-CA" b="1" dirty="0">
                <a:solidFill>
                  <a:srgbClr val="92D050"/>
                </a:solidFill>
              </a:rPr>
              <a:t>d’énergie absorbée ou dégagée </a:t>
            </a:r>
            <a:r>
              <a:rPr lang="fr-CA" dirty="0"/>
              <a:t>dans un </a:t>
            </a:r>
            <a:r>
              <a:rPr lang="fr-CA" b="1" dirty="0">
                <a:solidFill>
                  <a:srgbClr val="92D050"/>
                </a:solidFill>
              </a:rPr>
              <a:t>système isolé</a:t>
            </a:r>
            <a:r>
              <a:rPr lang="fr-CA" dirty="0"/>
              <a:t> à pression constante.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150D2EF-4002-4636-B3AB-167EBD22ACE3}"/>
              </a:ext>
            </a:extLst>
          </p:cNvPr>
          <p:cNvSpPr txBox="1">
            <a:spLocks/>
          </p:cNvSpPr>
          <p:nvPr/>
        </p:nvSpPr>
        <p:spPr>
          <a:xfrm>
            <a:off x="680321" y="4277753"/>
            <a:ext cx="3637179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6000" b="1" dirty="0"/>
              <a:t>Q = mc</a:t>
            </a:r>
            <a:r>
              <a:rPr lang="el-GR" sz="6000" b="1" dirty="0"/>
              <a:t>Δ</a:t>
            </a:r>
            <a:r>
              <a:rPr lang="fr-CA" sz="6000" b="1" dirty="0"/>
              <a:t>T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8635520B-17E1-4C58-8166-877685CC724F}"/>
              </a:ext>
            </a:extLst>
          </p:cNvPr>
          <p:cNvSpPr/>
          <p:nvPr/>
        </p:nvSpPr>
        <p:spPr>
          <a:xfrm>
            <a:off x="4686102" y="4105253"/>
            <a:ext cx="1602297" cy="1602297"/>
          </a:xfrm>
          <a:prstGeom prst="mathPlus">
            <a:avLst>
              <a:gd name="adj1" fmla="val 18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D92251B-B64C-4688-A978-A44EFC85279B}"/>
              </a:ext>
            </a:extLst>
          </p:cNvPr>
          <p:cNvSpPr txBox="1">
            <a:spLocks/>
          </p:cNvSpPr>
          <p:nvPr/>
        </p:nvSpPr>
        <p:spPr>
          <a:xfrm>
            <a:off x="6657001" y="4277751"/>
            <a:ext cx="3637179" cy="1257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CA" sz="4400" b="1" dirty="0"/>
              <a:t>Système isolé</a:t>
            </a:r>
          </a:p>
        </p:txBody>
      </p:sp>
    </p:spTree>
    <p:extLst>
      <p:ext uri="{BB962C8B-B14F-4D97-AF65-F5344CB8AC3E}">
        <p14:creationId xmlns:p14="http://schemas.microsoft.com/office/powerpoint/2010/main" val="3855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D4EE1-DA81-4569-A2E7-C2DBFE7F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5246"/>
            <a:ext cx="9477317" cy="11716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Définition: Il s’agit d’un appareil isolé (système isolé) qui permet de prendre les mesures nécessaires pour compléter les calculs de calorimétrie.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A3E6B76-8374-4730-AEEE-B4EAE440EFA6}"/>
              </a:ext>
            </a:extLst>
          </p:cNvPr>
          <p:cNvSpPr txBox="1"/>
          <p:nvPr/>
        </p:nvSpPr>
        <p:spPr>
          <a:xfrm>
            <a:off x="680321" y="3276918"/>
            <a:ext cx="34787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dirty="0"/>
              <a:t>Calorimètre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DB2B0BB-80EB-47C1-B95F-A77B729EE93D}"/>
              </a:ext>
            </a:extLst>
          </p:cNvPr>
          <p:cNvSpPr txBox="1"/>
          <p:nvPr/>
        </p:nvSpPr>
        <p:spPr>
          <a:xfrm>
            <a:off x="6704265" y="3276918"/>
            <a:ext cx="34533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b="1" dirty="0"/>
              <a:t>Calorimètre doté d’une bombe calorimétrique</a:t>
            </a: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11DEB72-E3F5-42B3-A03B-3334DA84C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690" r="54828" b="18036"/>
          <a:stretch/>
        </p:blipFill>
        <p:spPr bwMode="auto">
          <a:xfrm>
            <a:off x="1128911" y="3738583"/>
            <a:ext cx="2579023" cy="29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252207C-D960-404F-9710-A14C20928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9" t="4531" r="1735" b="16585"/>
          <a:stretch/>
        </p:blipFill>
        <p:spPr bwMode="auto">
          <a:xfrm>
            <a:off x="7062704" y="3923249"/>
            <a:ext cx="2983774" cy="27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963842C-9113-4FDB-97CF-AE113838394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207</a:t>
            </a:r>
          </a:p>
        </p:txBody>
      </p:sp>
    </p:spTree>
    <p:extLst>
      <p:ext uri="{BB962C8B-B14F-4D97-AF65-F5344CB8AC3E}">
        <p14:creationId xmlns:p14="http://schemas.microsoft.com/office/powerpoint/2010/main" val="189614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8CEEB-575D-4DB4-9DA6-4480A08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5.1 Le calorimètre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F0991-D7C9-401B-8B22-24D27DBC85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181595" cy="493776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Voici un appareil artisanal pour mesure la chaleur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En calorimétrie, nous utilisons souvent l’eau.</a:t>
            </a:r>
          </a:p>
          <a:p>
            <a:r>
              <a:rPr lang="fr-CA" dirty="0"/>
              <a:t>Nous connaissons bien les caractéristiques de cette substance.</a:t>
            </a:r>
          </a:p>
          <a:p>
            <a:r>
              <a:rPr lang="fr-CA" dirty="0"/>
              <a:t>Il est aussi possible d’utiliser d’autres fluides; il faudra connaître leurs caractéristiques (comme la capacité thermique massique).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9C1B273-A25B-4367-A7DB-0C685785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00" y="0"/>
            <a:ext cx="428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C489656A-760C-4194-85E5-13CF132EDAA6}"/>
              </a:ext>
            </a:extLst>
          </p:cNvPr>
          <p:cNvGrpSpPr/>
          <p:nvPr/>
        </p:nvGrpSpPr>
        <p:grpSpPr>
          <a:xfrm>
            <a:off x="3467595" y="1658505"/>
            <a:ext cx="3323520" cy="1030320"/>
            <a:chOff x="3467595" y="1658505"/>
            <a:chExt cx="332352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D69BDD31-3D56-4C59-9786-BA341DACFE1A}"/>
                    </a:ext>
                  </a:extLst>
                </p14:cNvPr>
                <p14:cNvContentPartPr/>
                <p14:nvPr/>
              </p14:nvContentPartPr>
              <p14:xfrm>
                <a:off x="3467595" y="1941105"/>
                <a:ext cx="741240" cy="531000"/>
              </p14:xfrm>
            </p:contentPart>
          </mc:Choice>
          <mc:Fallback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D69BDD31-3D56-4C59-9786-BA341DACFE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58595" y="1932105"/>
                  <a:ext cx="7588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5A6597C3-4B20-47CC-B46C-ACF58D2C2485}"/>
                    </a:ext>
                  </a:extLst>
                </p14:cNvPr>
                <p14:cNvContentPartPr/>
                <p14:nvPr/>
              </p14:nvContentPartPr>
              <p14:xfrm>
                <a:off x="4287675" y="1758225"/>
                <a:ext cx="61200" cy="38700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5A6597C3-4B20-47CC-B46C-ACF58D2C24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78728" y="1749225"/>
                  <a:ext cx="78737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7398EEF0-633E-41FE-8BB6-5C0B50B2DB73}"/>
                    </a:ext>
                  </a:extLst>
                </p14:cNvPr>
                <p14:cNvContentPartPr/>
                <p14:nvPr/>
              </p14:nvContentPartPr>
              <p14:xfrm>
                <a:off x="4241595" y="2012025"/>
                <a:ext cx="204480" cy="23400"/>
              </p14:xfrm>
            </p:contentPart>
          </mc:Choice>
          <mc:Fallback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7398EEF0-633E-41FE-8BB6-5C0B50B2DB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2595" y="2003025"/>
                  <a:ext cx="22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30EC231C-68C9-4B51-81CD-68F270C97FC4}"/>
                    </a:ext>
                  </a:extLst>
                </p14:cNvPr>
                <p14:cNvContentPartPr/>
                <p14:nvPr/>
              </p14:nvContentPartPr>
              <p14:xfrm>
                <a:off x="4455435" y="1977465"/>
                <a:ext cx="702000" cy="18864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30EC231C-68C9-4B51-81CD-68F270C97F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46435" y="1968465"/>
                  <a:ext cx="719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17F2F633-F46F-4AAA-8DA2-5CE22B9C2B75}"/>
                    </a:ext>
                  </a:extLst>
                </p14:cNvPr>
                <p14:cNvContentPartPr/>
                <p14:nvPr/>
              </p14:nvContentPartPr>
              <p14:xfrm>
                <a:off x="4612035" y="1830225"/>
                <a:ext cx="43920" cy="2772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17F2F633-F46F-4AAA-8DA2-5CE22B9C2B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03035" y="1821225"/>
                  <a:ext cx="6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686EA409-4879-404C-B469-F101C40E7220}"/>
                    </a:ext>
                  </a:extLst>
                </p14:cNvPr>
                <p14:cNvContentPartPr/>
                <p14:nvPr/>
              </p14:nvContentPartPr>
              <p14:xfrm>
                <a:off x="5604555" y="1658505"/>
                <a:ext cx="1018440" cy="780120"/>
              </p14:xfrm>
            </p:contentPart>
          </mc:Choice>
          <mc:Fallback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686EA409-4879-404C-B469-F101C40E72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95552" y="1649505"/>
                  <a:ext cx="1036086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2F6B2834-477D-4141-BA1E-53E1F93350CC}"/>
                    </a:ext>
                  </a:extLst>
                </p14:cNvPr>
                <p14:cNvContentPartPr/>
                <p14:nvPr/>
              </p14:nvContentPartPr>
              <p14:xfrm>
                <a:off x="6612555" y="1804305"/>
                <a:ext cx="178560" cy="48240"/>
              </p14:xfrm>
            </p:contentPart>
          </mc:Choice>
          <mc:Fallback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2F6B2834-477D-4141-BA1E-53E1F93350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03537" y="1795305"/>
                  <a:ext cx="196236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95D9CEF2-80F4-44D9-8D38-6E04794FF0B1}"/>
                    </a:ext>
                  </a:extLst>
                </p14:cNvPr>
                <p14:cNvContentPartPr/>
                <p14:nvPr/>
              </p14:nvContentPartPr>
              <p14:xfrm>
                <a:off x="4252755" y="2511345"/>
                <a:ext cx="99720" cy="16740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95D9CEF2-80F4-44D9-8D38-6E04794FF0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43755" y="2502345"/>
                  <a:ext cx="11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7E9584B2-C186-48BC-9722-47DCB7F8C6A0}"/>
                    </a:ext>
                  </a:extLst>
                </p14:cNvPr>
                <p14:cNvContentPartPr/>
                <p14:nvPr/>
              </p14:nvContentPartPr>
              <p14:xfrm>
                <a:off x="4329795" y="2350785"/>
                <a:ext cx="93240" cy="30456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7E9584B2-C186-48BC-9722-47DCB7F8C6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0795" y="2341785"/>
                  <a:ext cx="110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175C2176-E472-4745-8582-607445FD9CA4}"/>
                    </a:ext>
                  </a:extLst>
                </p14:cNvPr>
                <p14:cNvContentPartPr/>
                <p14:nvPr/>
              </p14:nvContentPartPr>
              <p14:xfrm>
                <a:off x="4320435" y="2518185"/>
                <a:ext cx="124200" cy="4680"/>
              </p14:xfrm>
            </p:contentPart>
          </mc:Choice>
          <mc:Fallback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175C2176-E472-4745-8582-607445FD9C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11435" y="2509828"/>
                  <a:ext cx="141840" cy="21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C30406CA-6827-4C8E-A286-9BB7109043F6}"/>
                    </a:ext>
                  </a:extLst>
                </p14:cNvPr>
                <p14:cNvContentPartPr/>
                <p14:nvPr/>
              </p14:nvContentPartPr>
              <p14:xfrm>
                <a:off x="4603755" y="2277705"/>
                <a:ext cx="820800" cy="41112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C30406CA-6827-4C8E-A286-9BB7109043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94755" y="2268705"/>
                  <a:ext cx="8384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3D5E67A6-F3AB-4EEF-BB33-29B4B67D9ED8}"/>
                    </a:ext>
                  </a:extLst>
                </p14:cNvPr>
                <p14:cNvContentPartPr/>
                <p14:nvPr/>
              </p14:nvContentPartPr>
              <p14:xfrm>
                <a:off x="5405115" y="2170785"/>
                <a:ext cx="105120" cy="12600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3D5E67A6-F3AB-4EEF-BB33-29B4B67D9E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96115" y="2161785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AD4E04DF-D1B5-4671-B1E1-7ACCDA7C9B06}"/>
                    </a:ext>
                  </a:extLst>
                </p14:cNvPr>
                <p14:cNvContentPartPr/>
                <p14:nvPr/>
              </p14:nvContentPartPr>
              <p14:xfrm>
                <a:off x="4772595" y="2286705"/>
                <a:ext cx="2880" cy="26640"/>
              </p14:xfrm>
            </p:contentPart>
          </mc:Choice>
          <mc:Fallback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AD4E04DF-D1B5-4671-B1E1-7ACCDA7C9B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63595" y="2277705"/>
                  <a:ext cx="205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85518090-E077-4FBF-A619-C3F923B3EC2C}"/>
                  </a:ext>
                </a:extLst>
              </p14:cNvPr>
              <p14:cNvContentPartPr/>
              <p14:nvPr/>
            </p14:nvContentPartPr>
            <p14:xfrm>
              <a:off x="11251875" y="1776585"/>
              <a:ext cx="161640" cy="45360"/>
            </p14:xfrm>
          </p:contentPart>
        </mc:Choice>
        <mc:Fallback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85518090-E077-4FBF-A619-C3F923B3EC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42875" y="1767513"/>
                <a:ext cx="179280" cy="631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656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1328</Words>
  <Application>Microsoft Office PowerPoint</Application>
  <PresentationFormat>Grand écran</PresentationFormat>
  <Paragraphs>262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Cambria Math</vt:lpstr>
      <vt:lpstr>Gill Sans MT</vt:lpstr>
      <vt:lpstr>Trebuchet MS</vt:lpstr>
      <vt:lpstr>Wingdings</vt:lpstr>
      <vt:lpstr>Wingdings 3</vt:lpstr>
      <vt:lpstr>Berlin</vt:lpstr>
      <vt:lpstr>Thème Office</vt:lpstr>
      <vt:lpstr>Origin</vt:lpstr>
      <vt:lpstr>La calorimétrie</vt:lpstr>
      <vt:lpstr>Rappel: Chaleur (Q)</vt:lpstr>
      <vt:lpstr>Exemple</vt:lpstr>
      <vt:lpstr>Présentation PowerPoint</vt:lpstr>
      <vt:lpstr>La conservation de l’énergie</vt:lpstr>
      <vt:lpstr>Types de systèmes</vt:lpstr>
      <vt:lpstr>Calorimétrie</vt:lpstr>
      <vt:lpstr>Calorimètre</vt:lpstr>
      <vt:lpstr>5.1 Le calorimètre</vt:lpstr>
      <vt:lpstr>5.1 Le calorimètre</vt:lpstr>
      <vt:lpstr>5.1 Le calorimètre</vt:lpstr>
      <vt:lpstr>Calorimètre</vt:lpstr>
      <vt:lpstr>Calorimètre</vt:lpstr>
      <vt:lpstr>Calorimètre</vt:lpstr>
      <vt:lpstr>Réactions endothermiques et exothermiques</vt:lpstr>
      <vt:lpstr>Mise en garde</vt:lpstr>
      <vt:lpstr>Exemple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Lavoie Stéphanie</cp:lastModifiedBy>
  <cp:revision>113</cp:revision>
  <cp:lastPrinted>2020-11-15T16:26:04Z</cp:lastPrinted>
  <dcterms:created xsi:type="dcterms:W3CDTF">2020-11-03T17:55:48Z</dcterms:created>
  <dcterms:modified xsi:type="dcterms:W3CDTF">2020-11-15T18:05:52Z</dcterms:modified>
</cp:coreProperties>
</file>