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48" r:id="rId2"/>
    <p:sldId id="321" r:id="rId3"/>
    <p:sldId id="284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2020-09-27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2020-09-27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2020-09-27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2020-09-27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2020-09-27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2020-09-27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2020-09-27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2020-09-27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2020-09-27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2020-09-27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2020-09-27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2020-09-27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2020-09-27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#02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Module 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577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2209800"/>
          </a:xfrm>
        </p:spPr>
        <p:txBody>
          <a:bodyPr/>
          <a:lstStyle/>
          <a:p>
            <a:r>
              <a:rPr lang="fr-FR" dirty="0"/>
              <a:t>Objectifs de l'élève:</a:t>
            </a:r>
          </a:p>
          <a:p>
            <a:pPr lvl="1"/>
            <a:r>
              <a:rPr lang="fr-FR" dirty="0"/>
              <a:t>Résolution de problèmes avec loi des gaz parfaits (p.98)</a:t>
            </a:r>
          </a:p>
          <a:p>
            <a:pPr lvl="1"/>
            <a:r>
              <a:rPr lang="fr-FR" dirty="0"/>
              <a:t>Définir les 3 caractéristiques d'un gaz parfait</a:t>
            </a:r>
          </a:p>
          <a:p>
            <a:pPr lvl="1"/>
            <a:r>
              <a:rPr lang="fr-FR" dirty="0"/>
              <a:t>Comparer un gaz parfait à un gaz réel</a:t>
            </a:r>
          </a:p>
          <a:p>
            <a:pPr lvl="1"/>
            <a:r>
              <a:rPr lang="fr-FR" dirty="0"/>
              <a:t>Résolution de problèmes avec loi générale des gaz (p.92)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FD58B06F-7E99-485F-B814-3096A6F881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3505200"/>
                <a:ext cx="10972800" cy="2209800"/>
              </a:xfrm>
              <a:prstGeom prst="rect">
                <a:avLst/>
              </a:prstGeom>
            </p:spPr>
            <p:txBody>
              <a:bodyPr vert="horz" numCol="3">
                <a:normAutofit fontScale="92500" lnSpcReduction="100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dirty="0"/>
                  <a:t>Formules fournies:</a:t>
                </a:r>
              </a:p>
              <a:p>
                <a:pPr lvl="1"/>
                <a:r>
                  <a:rPr lang="fr-CA" sz="3600" dirty="0"/>
                  <a:t>PV = nRT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CA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3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36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sz="3600" dirty="0"/>
              </a:p>
              <a:p>
                <a:endParaRPr lang="fr-CA" dirty="0"/>
              </a:p>
              <a:p>
                <a:r>
                  <a:rPr lang="fr-CA" dirty="0"/>
                  <a:t>Constante fournie:</a:t>
                </a:r>
              </a:p>
              <a:p>
                <a:pPr lvl="1"/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𝑘𝑃𝑎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endParaRPr lang="fr-CA" dirty="0"/>
              </a:p>
              <a:p>
                <a:endParaRPr lang="fr-CA" dirty="0"/>
              </a:p>
              <a:p>
                <a:endParaRPr lang="fr-CA" dirty="0"/>
              </a:p>
              <a:p>
                <a:endParaRPr lang="fr-CA" dirty="0"/>
              </a:p>
              <a:p>
                <a:r>
                  <a:rPr lang="fr-CA" dirty="0"/>
                  <a:t>À mémoriser:</a:t>
                </a:r>
              </a:p>
              <a:p>
                <a:pPr lvl="2"/>
                <a:r>
                  <a:rPr lang="fr-CA" dirty="0"/>
                  <a:t>Conditions TPN et TAPN</a:t>
                </a:r>
              </a:p>
              <a:p>
                <a:pPr lvl="2"/>
                <a:r>
                  <a:rPr lang="fr-CA" dirty="0"/>
                  <a:t>Conversions kPa/mm Hg/atm</a:t>
                </a:r>
              </a:p>
              <a:p>
                <a:pPr lvl="2"/>
                <a:r>
                  <a:rPr lang="fr-CA" dirty="0"/>
                  <a:t>Conversions Celcius à Kelvin</a:t>
                </a:r>
              </a:p>
            </p:txBody>
          </p:sp>
        </mc:Choice>
        <mc:Fallback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FD58B06F-7E99-485F-B814-3096A6F88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505200"/>
                <a:ext cx="10972800" cy="2209800"/>
              </a:xfrm>
              <a:prstGeom prst="rect">
                <a:avLst/>
              </a:prstGeom>
              <a:blipFill>
                <a:blip r:embed="rId2"/>
                <a:stretch>
                  <a:fillRect l="-389" t="-385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60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Préparation test #2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lnSpcReduction="10000"/>
          </a:bodyPr>
          <a:lstStyle/>
          <a:p>
            <a:r>
              <a:rPr lang="fr-CA" dirty="0"/>
              <a:t>Commentaire à propos du test #1</a:t>
            </a:r>
          </a:p>
          <a:p>
            <a:r>
              <a:rPr lang="fr-CA" dirty="0"/>
              <a:t>Faites attention au conventions d’écriture</a:t>
            </a:r>
          </a:p>
          <a:p>
            <a:r>
              <a:rPr lang="fr-CA" dirty="0"/>
              <a:t>P1V1 ne sera plus accepté</a:t>
            </a:r>
          </a:p>
          <a:p>
            <a:pPr lvl="1"/>
            <a:r>
              <a:rPr lang="fr-CA" dirty="0"/>
              <a:t>Tu dois écrire P</a:t>
            </a:r>
            <a:r>
              <a:rPr lang="fr-CA" baseline="-25000" dirty="0"/>
              <a:t>1</a:t>
            </a:r>
            <a:r>
              <a:rPr lang="fr-CA" dirty="0"/>
              <a:t>V</a:t>
            </a:r>
            <a:r>
              <a:rPr lang="fr-CA" baseline="-25000" dirty="0"/>
              <a:t>1</a:t>
            </a:r>
          </a:p>
          <a:p>
            <a:pPr lvl="1"/>
            <a:r>
              <a:rPr lang="fr-CA" dirty="0"/>
              <a:t>P1 = P x 1</a:t>
            </a:r>
          </a:p>
          <a:p>
            <a:r>
              <a:rPr lang="fr-CA" dirty="0"/>
              <a:t>n</a:t>
            </a:r>
            <a:r>
              <a:rPr lang="fr-CA" baseline="30000" dirty="0"/>
              <a:t>2</a:t>
            </a:r>
            <a:r>
              <a:rPr lang="fr-CA" dirty="0"/>
              <a:t> ne sera pas accepté</a:t>
            </a:r>
          </a:p>
          <a:p>
            <a:pPr lvl="1"/>
            <a:r>
              <a:rPr lang="fr-CA" dirty="0"/>
              <a:t>n</a:t>
            </a:r>
            <a:r>
              <a:rPr lang="fr-CA" baseline="30000" dirty="0"/>
              <a:t>2</a:t>
            </a:r>
            <a:r>
              <a:rPr lang="fr-CA" dirty="0"/>
              <a:t> = n x n </a:t>
            </a:r>
          </a:p>
          <a:p>
            <a:r>
              <a:rPr lang="fr-CA" dirty="0"/>
              <a:t>K et non ˚K (sera désormais pénalisé)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t</a:t>
            </a:r>
            <a:r>
              <a:rPr lang="fr-CA" baseline="-25000" dirty="0"/>
              <a:t>1</a:t>
            </a:r>
            <a:r>
              <a:rPr lang="fr-CA" dirty="0"/>
              <a:t> ne sera plus accepté. Les variables sont majuscules (excepté pour n)</a:t>
            </a:r>
          </a:p>
          <a:p>
            <a:pPr lvl="1"/>
            <a:r>
              <a:rPr lang="fr-CA" dirty="0"/>
              <a:t>t: temps</a:t>
            </a:r>
          </a:p>
          <a:p>
            <a:pPr lvl="1"/>
            <a:r>
              <a:rPr lang="fr-CA" dirty="0"/>
              <a:t>T: température</a:t>
            </a:r>
          </a:p>
          <a:p>
            <a:r>
              <a:rPr lang="fr-CA" dirty="0"/>
              <a:t>Arrondissez 2 chiffres après la virgule (des fois 3 ou 4 si très petite quantité)</a:t>
            </a:r>
          </a:p>
          <a:p>
            <a:pPr lvl="1"/>
            <a:r>
              <a:rPr lang="fr-CA" dirty="0"/>
              <a:t>2 chiffres significatifs après la virgule est l’idéal</a:t>
            </a:r>
          </a:p>
          <a:p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9518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638800" cy="4937760"/>
          </a:xfrm>
        </p:spPr>
        <p:txBody>
          <a:bodyPr/>
          <a:lstStyle/>
          <a:p>
            <a:r>
              <a:rPr lang="fr-CA" dirty="0"/>
              <a:t>Moodle: lundi 12 octobre 23h59</a:t>
            </a:r>
          </a:p>
          <a:p>
            <a:pPr lvl="1"/>
            <a:r>
              <a:rPr lang="fr-CA" dirty="0"/>
              <a:t>Sauf 410:  lundi 12 octobre 18h00</a:t>
            </a:r>
          </a:p>
          <a:p>
            <a:pPr lvl="1"/>
            <a:endParaRPr lang="fr-CA" dirty="0"/>
          </a:p>
          <a:p>
            <a:r>
              <a:rPr lang="fr-CA" dirty="0"/>
              <a:t>Récup: mardi 13 octobre P4 – par Teams</a:t>
            </a:r>
          </a:p>
          <a:p>
            <a:pPr lvl="1"/>
            <a:r>
              <a:rPr lang="fr-CA" dirty="0"/>
              <a:t>Si conflit… messages Pluri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42340"/>
              </p:ext>
            </p:extLst>
          </p:nvPr>
        </p:nvGraphicFramePr>
        <p:xfrm>
          <a:off x="6096000" y="1225826"/>
          <a:ext cx="54356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15 octobre (P3)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Mardi 13 octobre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510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1008</TotalTime>
  <Words>259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Préparation test #02</vt:lpstr>
      <vt:lpstr>Objectifs de l’élève</vt:lpstr>
      <vt:lpstr>Préparation test #2</vt:lpstr>
      <vt:lpstr>Dates des tests et récupérations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lois simples des gaz</dc:title>
  <dc:creator>David Levan</dc:creator>
  <cp:lastModifiedBy>Levan David</cp:lastModifiedBy>
  <cp:revision>135</cp:revision>
  <dcterms:created xsi:type="dcterms:W3CDTF">2017-08-27T23:45:32Z</dcterms:created>
  <dcterms:modified xsi:type="dcterms:W3CDTF">2020-09-27T17:54:42Z</dcterms:modified>
</cp:coreProperties>
</file>