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8" r:id="rId2"/>
    <p:sldId id="321" r:id="rId3"/>
    <p:sldId id="284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491C4-3190-43DD-BCA7-AF5EAA5AD662}" type="datetimeFigureOut">
              <a:rPr lang="fr-CA" smtClean="0"/>
              <a:t>2020-09-27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2485-7EBD-42C1-ABBC-E7A6EE11F80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94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DBE3ADE3-C327-4D39-B7CD-A99C01BD2D7E}" type="datetime1">
              <a:rPr lang="fr-CA" smtClean="0"/>
              <a:t>2020-09-27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BCF9-1014-45E8-95E2-7E42F1F46835}" type="datetime1">
              <a:rPr lang="fr-CA" smtClean="0"/>
              <a:t>2020-09-27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A03D-67AD-4D68-A3A1-3BCA12A912C2}" type="datetime1">
              <a:rPr lang="fr-CA" smtClean="0"/>
              <a:t>2020-09-27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AEA-5859-4FB0-BF33-C3CB739D346C}" type="datetime1">
              <a:rPr lang="fr-CA" smtClean="0"/>
              <a:t>2020-09-27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F867B3D7-651B-4F15-B221-CC010AF63DA2}" type="datetime1">
              <a:rPr lang="fr-CA" smtClean="0"/>
              <a:t>2020-09-27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9B2E-06D8-4470-BD02-5EF678E7FC34}" type="datetime1">
              <a:rPr lang="fr-CA" smtClean="0"/>
              <a:t>2020-09-27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0DCD-F8AB-45F8-8153-C863EEB21F63}" type="datetime1">
              <a:rPr lang="fr-CA" smtClean="0"/>
              <a:t>2020-09-27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16D6-1BE6-4BD1-81B0-D5F1DA253F99}" type="datetime1">
              <a:rPr lang="fr-CA" smtClean="0"/>
              <a:t>2020-09-27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E2D0-E055-44B3-92CD-6BFDCE824738}" type="datetime1">
              <a:rPr lang="fr-CA" smtClean="0"/>
              <a:t>2020-09-27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3D0D-746F-4314-8888-03EF9D3588FE}" type="datetime1">
              <a:rPr lang="fr-CA" smtClean="0"/>
              <a:t>2020-09-27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AD2D-29B3-4288-955D-3B7068843D2B}" type="datetime1">
              <a:rPr lang="fr-CA" smtClean="0"/>
              <a:t>2020-09-27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A8F7B1-8E78-4613-BDBF-0ADF0E90049E}" type="datetime1">
              <a:rPr lang="fr-CA" smtClean="0"/>
              <a:t>2020-09-27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E402A-972A-4FB9-B7F3-9DA6FE68AC5D}" type="slidenum">
              <a:rPr lang="fr-CA" smtClean="0"/>
              <a:t>‹#›</a:t>
            </a:fld>
            <a:endParaRPr lang="fr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Préparation test #02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Module 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577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de l’élève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</a:t>
            </a:fld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2209800"/>
          </a:xfrm>
        </p:spPr>
        <p:txBody>
          <a:bodyPr/>
          <a:lstStyle/>
          <a:p>
            <a:r>
              <a:rPr lang="fr-FR" dirty="0"/>
              <a:t>Objectifs de l'élève:</a:t>
            </a:r>
          </a:p>
          <a:p>
            <a:pPr lvl="1"/>
            <a:r>
              <a:rPr lang="fr-FR" dirty="0"/>
              <a:t>Résolution de problèmes avec loi des gaz parfaits (p.98)</a:t>
            </a:r>
          </a:p>
          <a:p>
            <a:pPr lvl="1"/>
            <a:r>
              <a:rPr lang="fr-FR" dirty="0"/>
              <a:t>Définir les 3 caractéristiques d'un gaz parfait</a:t>
            </a:r>
          </a:p>
          <a:p>
            <a:pPr lvl="1"/>
            <a:r>
              <a:rPr lang="fr-FR" dirty="0"/>
              <a:t>Comparer un gaz parfait à un gaz réel</a:t>
            </a:r>
          </a:p>
          <a:p>
            <a:pPr lvl="1"/>
            <a:r>
              <a:rPr lang="fr-FR" dirty="0"/>
              <a:t>Résolution de problèmes avec loi générale des gaz (p.92)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FD58B06F-7E99-485F-B814-3096A6F881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3505200"/>
                <a:ext cx="10972800" cy="2209800"/>
              </a:xfrm>
              <a:prstGeom prst="rect">
                <a:avLst/>
              </a:prstGeom>
            </p:spPr>
            <p:txBody>
              <a:bodyPr vert="horz" numCol="3">
                <a:normAutofit fontScale="92500" lnSpcReduction="10000"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dirty="0"/>
                  <a:t>Formules fournies:</a:t>
                </a:r>
              </a:p>
              <a:p>
                <a:pPr lvl="1"/>
                <a:r>
                  <a:rPr lang="fr-CA" sz="3600" dirty="0"/>
                  <a:t>PV = nRT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fr-CA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fr-CA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CA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A" sz="3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fr-CA" sz="36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fr-CA" sz="3600" dirty="0"/>
              </a:p>
              <a:p>
                <a:endParaRPr lang="fr-CA" dirty="0"/>
              </a:p>
              <a:p>
                <a:r>
                  <a:rPr lang="fr-CA" dirty="0"/>
                  <a:t>Constante fournie:</a:t>
                </a:r>
              </a:p>
              <a:p>
                <a:pPr lvl="1"/>
                <a:r>
                  <a:rPr lang="fr-CA" dirty="0"/>
                  <a:t>R = 8,314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/>
                          </a:rPr>
                          <m:t>𝑘𝑃𝑎</m:t>
                        </m:r>
                        <m:r>
                          <a:rPr lang="fr-CA" i="1">
                            <a:latin typeface="Cambria Math"/>
                          </a:rPr>
                          <m:t> ×</m:t>
                        </m:r>
                        <m:r>
                          <a:rPr lang="fr-CA" i="1">
                            <a:latin typeface="Cambria Math"/>
                            <a:ea typeface="Cambria Math"/>
                          </a:rPr>
                          <m:t>𝐿</m:t>
                        </m:r>
                      </m:num>
                      <m:den>
                        <m:r>
                          <a:rPr lang="fr-CA" i="1">
                            <a:latin typeface="Cambria Math"/>
                          </a:rPr>
                          <m:t>𝑚𝑜𝑙</m:t>
                        </m:r>
                        <m:r>
                          <a:rPr lang="fr-CA" i="1">
                            <a:latin typeface="Cambria Math"/>
                          </a:rPr>
                          <m:t> ×</m:t>
                        </m:r>
                        <m:r>
                          <a:rPr lang="fr-CA" i="1">
                            <a:latin typeface="Cambria Math"/>
                            <a:ea typeface="Cambria Math"/>
                          </a:rPr>
                          <m:t>𝐾</m:t>
                        </m:r>
                      </m:den>
                    </m:f>
                  </m:oMath>
                </a14:m>
                <a:endParaRPr lang="fr-CA" dirty="0"/>
              </a:p>
              <a:p>
                <a:endParaRPr lang="fr-CA" dirty="0"/>
              </a:p>
              <a:p>
                <a:endParaRPr lang="fr-CA" dirty="0"/>
              </a:p>
              <a:p>
                <a:endParaRPr lang="fr-CA" dirty="0"/>
              </a:p>
              <a:p>
                <a:r>
                  <a:rPr lang="fr-CA" dirty="0"/>
                  <a:t>À mémoriser:</a:t>
                </a:r>
              </a:p>
              <a:p>
                <a:pPr lvl="2"/>
                <a:r>
                  <a:rPr lang="fr-CA" dirty="0"/>
                  <a:t>Conditions TPN et TAPN</a:t>
                </a:r>
              </a:p>
              <a:p>
                <a:pPr lvl="2"/>
                <a:r>
                  <a:rPr lang="fr-CA" dirty="0"/>
                  <a:t>Conversions kPa/mm Hg/atm</a:t>
                </a:r>
              </a:p>
              <a:p>
                <a:pPr lvl="2"/>
                <a:r>
                  <a:rPr lang="fr-CA" dirty="0"/>
                  <a:t>Conversions Celcius à Kelvin</a:t>
                </a:r>
              </a:p>
            </p:txBody>
          </p:sp>
        </mc:Choice>
        <mc:Fallback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FD58B06F-7E99-485F-B814-3096A6F88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505200"/>
                <a:ext cx="10972800" cy="2209800"/>
              </a:xfrm>
              <a:prstGeom prst="rect">
                <a:avLst/>
              </a:prstGeom>
              <a:blipFill>
                <a:blip r:embed="rId2"/>
                <a:stretch>
                  <a:fillRect l="-389" t="-385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60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Préparation test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3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lnSpcReduction="10000"/>
          </a:bodyPr>
          <a:lstStyle/>
          <a:p>
            <a:r>
              <a:rPr lang="fr-CA" dirty="0"/>
              <a:t>Commentaire à propos du test #1</a:t>
            </a:r>
          </a:p>
          <a:p>
            <a:r>
              <a:rPr lang="fr-CA" dirty="0"/>
              <a:t>Faites attention au conventions d’écriture</a:t>
            </a:r>
          </a:p>
          <a:p>
            <a:r>
              <a:rPr lang="fr-CA" dirty="0"/>
              <a:t>P1V1 ne sera plus accepté</a:t>
            </a:r>
          </a:p>
          <a:p>
            <a:pPr lvl="1"/>
            <a:r>
              <a:rPr lang="fr-CA" dirty="0"/>
              <a:t>Tu dois écrire P</a:t>
            </a:r>
            <a:r>
              <a:rPr lang="fr-CA" baseline="-25000" dirty="0"/>
              <a:t>1</a:t>
            </a:r>
            <a:r>
              <a:rPr lang="fr-CA" dirty="0"/>
              <a:t>V</a:t>
            </a:r>
            <a:r>
              <a:rPr lang="fr-CA" baseline="-25000" dirty="0"/>
              <a:t>1</a:t>
            </a:r>
          </a:p>
          <a:p>
            <a:pPr lvl="1"/>
            <a:r>
              <a:rPr lang="fr-CA" dirty="0"/>
              <a:t>P1 = P x 1</a:t>
            </a:r>
          </a:p>
          <a:p>
            <a:r>
              <a:rPr lang="fr-CA" dirty="0"/>
              <a:t>n</a:t>
            </a:r>
            <a:r>
              <a:rPr lang="fr-CA" baseline="30000" dirty="0"/>
              <a:t>2</a:t>
            </a:r>
            <a:r>
              <a:rPr lang="fr-CA" dirty="0"/>
              <a:t> ne sera pas accepté</a:t>
            </a:r>
          </a:p>
          <a:p>
            <a:pPr lvl="1"/>
            <a:r>
              <a:rPr lang="fr-CA" dirty="0"/>
              <a:t>n</a:t>
            </a:r>
            <a:r>
              <a:rPr lang="fr-CA" baseline="30000" dirty="0"/>
              <a:t>2</a:t>
            </a:r>
            <a:r>
              <a:rPr lang="fr-CA" dirty="0"/>
              <a:t> = n x n </a:t>
            </a:r>
          </a:p>
          <a:p>
            <a:r>
              <a:rPr lang="fr-CA" dirty="0"/>
              <a:t>K et non ˚K (sera désormais pénalisé)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t</a:t>
            </a:r>
            <a:r>
              <a:rPr lang="fr-CA" baseline="-25000" dirty="0"/>
              <a:t>1</a:t>
            </a:r>
            <a:r>
              <a:rPr lang="fr-CA" dirty="0"/>
              <a:t> ne sera plus accepté. Les variables sont majuscules (excepté pour n)</a:t>
            </a:r>
          </a:p>
          <a:p>
            <a:pPr lvl="1"/>
            <a:r>
              <a:rPr lang="fr-CA" dirty="0"/>
              <a:t>t: temps</a:t>
            </a:r>
          </a:p>
          <a:p>
            <a:pPr lvl="1"/>
            <a:r>
              <a:rPr lang="fr-CA" dirty="0"/>
              <a:t>T: température</a:t>
            </a:r>
          </a:p>
          <a:p>
            <a:r>
              <a:rPr lang="fr-CA" dirty="0"/>
              <a:t>Arrondissez 2 chiffres après la virgule (des fois 3 ou 4 si très petite quantité)</a:t>
            </a:r>
          </a:p>
          <a:p>
            <a:pPr lvl="1"/>
            <a:r>
              <a:rPr lang="fr-CA" dirty="0"/>
              <a:t>2 chiffres significatifs après la virgule est l’idéal</a:t>
            </a:r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9518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Dates des tests et récupérations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4</a:t>
            </a:fld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638800" cy="4937760"/>
          </a:xfrm>
        </p:spPr>
        <p:txBody>
          <a:bodyPr/>
          <a:lstStyle/>
          <a:p>
            <a:r>
              <a:rPr lang="fr-CA" dirty="0"/>
              <a:t>Moodle: lundi 12 octobre 23h59</a:t>
            </a:r>
          </a:p>
          <a:p>
            <a:pPr lvl="1"/>
            <a:r>
              <a:rPr lang="fr-CA" dirty="0"/>
              <a:t>Sauf 410:  lundi 12 octobre 18h00</a:t>
            </a:r>
          </a:p>
          <a:p>
            <a:pPr lvl="1"/>
            <a:endParaRPr lang="fr-CA" dirty="0"/>
          </a:p>
          <a:p>
            <a:r>
              <a:rPr lang="fr-CA" dirty="0"/>
              <a:t>Récup: mardi 13 octobre P4 – par Teams</a:t>
            </a:r>
          </a:p>
          <a:p>
            <a:pPr lvl="1"/>
            <a:r>
              <a:rPr lang="fr-CA" dirty="0"/>
              <a:t>Si conflit… messages Pluri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42340"/>
              </p:ext>
            </p:extLst>
          </p:nvPr>
        </p:nvGraphicFramePr>
        <p:xfrm>
          <a:off x="6096000" y="1225826"/>
          <a:ext cx="54356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Date du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Jeudi 15 octobre (P3)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Mercredi 14 octobre (P1)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Mercredi 14 octobre (P2)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Mercredi 14 octobre (P3)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Mardi 13 octobre (P5)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510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1008</TotalTime>
  <Words>259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Bookman Old Style</vt:lpstr>
      <vt:lpstr>Calibri</vt:lpstr>
      <vt:lpstr>Cambria Math</vt:lpstr>
      <vt:lpstr>Gill Sans MT</vt:lpstr>
      <vt:lpstr>Wingdings</vt:lpstr>
      <vt:lpstr>Wingdings 3</vt:lpstr>
      <vt:lpstr>Origin</vt:lpstr>
      <vt:lpstr>Préparation test #02</vt:lpstr>
      <vt:lpstr>Objectifs de l’élève</vt:lpstr>
      <vt:lpstr>Préparation test #2</vt:lpstr>
      <vt:lpstr>Dates des tests et récupérations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lois simples des gaz</dc:title>
  <dc:creator>David Levan</dc:creator>
  <cp:lastModifiedBy>Levan David</cp:lastModifiedBy>
  <cp:revision>135</cp:revision>
  <dcterms:created xsi:type="dcterms:W3CDTF">2017-08-27T23:45:32Z</dcterms:created>
  <dcterms:modified xsi:type="dcterms:W3CDTF">2020-09-27T17:54:42Z</dcterms:modified>
</cp:coreProperties>
</file>