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306" r:id="rId2"/>
    <p:sldId id="308" r:id="rId3"/>
    <p:sldId id="307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2T14:34:58.25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16089 12856 239 0,'2'-5'134'0,"0"-3"11"15,1 0-67-15,0 4 6 16,-2 0 3-16,-3 5-27 16,0-1-8-16,1 0-26 15,0 0 9-15,-12 7 31 16,0 0 11-16,-26 15 11 16,29-19-10-16,2 4-17 15,-1 2-9-15,1 5-17 16,2 3-11-16,-2 2-18 0,1 0-2 15,-2-4-2 1,0-6 0-16,4-13 17 0,0-10 7 16,6-15 16-16,3-7 8 15,3-16-3-15,1-7 0 16,-2-2-4-16,2 2-3 16,-2-1-7-16,-2 0-6 15,3-1-10-15,-1-5-4 16,1-3-6-16,0 2-1 15,-4-3-3-15,1 8-2 16,-9 12-1-16,-1 6 0 16,-4 20 1-16,-5 3 2 0,1 11 4 15,0 9 1-15,-1 3-1 16,2 4-2-16,4 7-4 16,0-9 0-16,6 8-1 15,3 1-1-15,-2 5 1 16,4 5-1-16,-5 3 2 15,-2 4 1-15,-1 13 1 16,0 5 0-16,4 13-2 16,2 4 0-16,3-2 0 15,-3 1-1-15,4 4 0 16,-3 6 0-16,-1 6 0 16,1 5-1-16,-1-9 1 15,2-6 0-15,5-12 2 16,1-4-1-16,4-14-1 15,-2-10 1-15,0-15 1 16,-1-8-1-16,-4-10 3 16,-1-7 0-16,-2-9 2 0,-2-16 2 15,-1-20 3-15,2-7 1 16,0-27-3 0,0-6-1-16,1-9-6 0,-4 2-1 15,-5 7-1-15,1 12 0 16,-5 10-1-16,0 5 0 0,0 15 0 15,2-1 0-15,7 15 0 16,3-2-1-16,8 8 0 16,4 4 1-16,2 4-2 15,-3 7 2-15,1 7-1 16,-5 6-1-16,-1 15-1 16,2 13 0-16,-7 14 0 15,0 11 1-15,-2 18 2 16,-2 3 0-16,2 7 1 15,2 2 0-15,-1-8 0 16,-1 3 0-16,0-1 0 16,-7 0 1-16,0 5 0 15,-1-4 0-15,1-5 0 16,0-8 1-16,3-22 1 16,0-12 0-16,4-14 1 15,1-5-1-15,2-14 0 16,1-3 1-16,1-13-1 15,1-9 1-15,2-6-1 0,-1-15 0 16,-3-18-1-16,0-14 1 16,-4-16-1-16,-1-4 0 15,1-2-1-15,-2 7 0 16,5 7-1-16,-1 10 0 16,-1 15-1-16,0 7-1 15,4 10 2-15,2 5 1 16,4 9 3-16,4 6 1 0,-2 11-1 15,1 7-3-15,-4 15-1 16,-4 11-2-16,-8 30-1 16,-6 12 1-16,-14 26-2 15,-5 10-1-15,3 10 1 16,-1 1 1-16,7-7 2 16,8 4 1-16,2-6 0 15,3-3 0-15,1 4 1 16,-1-7 0-16,-1-14 1 15,-1-4 0-15,4-24 1 16,-1-8-1-16,4-16 1 16,2-7-1-16,0-14 2 15,4-4-1-15,-1-16 1 16,1-14 0-16,5-20-1 16,-5-19 0-16,5-20 0 15,-1-10-1-15,-6-4-1 16,-1 2 0-16,-3 7-1 0,-2 12-1 15,1 17 1-15,1 6-1 16,0 12 0-16,0 2 0 16,1 8 1-16,5 6-1 15,-4 15 0-15,1 10-1 16,-1 11 0-16,-4 5-1 16,-2 14 1-16,-3 10 0 15,-6 16 0-15,-3 14 0 16,-1 23 0-16,1 4 1 0,5 17 0 15,2 1 1-15,6 0 0 16,-1-1 0-16,2-17 2 16,2-7 0-16,1-24 2 15,-1-12-1-15,6-13 0 16,-2-7 0-16,0-7-1 16,3 0-1-16,-7-13 2 15,1-1 0-15,-1-17 3 16,-1-18 0-16,-2-27-1 15,2-21 2-15,1-22-2 16,3-6-1-16,0-6-1 16,-3 1-2-16,0 3 0 15,-2 5-1-15,-3 16 0 16,3 14 0-16,-3 19-1 0,-3 6 0 16,1 13-1-16,3 4-1 15,-3 17 0-15,3 5 0 16,1 16 0-16,-4 11 0 15,1 7 0-15,4 8 1 16,2 8 1-16,1 3 0 16,3 7 0-16,3 10 1 15,1 8 0-15,-2 5 0 16,-1 4 0-16,-3 1 0 16,-3-3 0-16,0-1 1 15,1-2-1-15,0-8 1 0,1-2 0 16,2-7 0-1,1-6 0-15,1 0 0 0,-1-14 0 16,0-4 0-16,0-17 2 16,0-10-1-16,4-15 1 15,0-10 0-15,-1-20 1 16,-2-15 0-16,-3-19 3 16,-2-5 1-16,-6-10 0 15,-1 1-1-15,-2 4-4 16,-3-4-2-16,6 20-1 15,2 4 0-15,0 36-1 32,2 15 0-32,1 0 0 0,-3-32 0 0,-1 6 1 15,0 11-1-15,5 21-1 16,2 3 0-16,8 10 0 0,0 4-1 16,3 14 1-1,1 3 0-15,-2 20 2 0,0 13-1 16,-3 14 1-16,-2 13 0 15,-1 8 0-15,2-1 0 16,-3-1 1-16,7-10 1 16,-3-12 0-16,-2-4 0 15,6-16-1-15,-5 4 1 16,-1-16-1-16,1-3 1 0,-5-13 0 16,0-15 1-16,4-17 1 15,3-19 1-15,6-35-1 16,6-13-1-16,-2-28 1 15,-3-10 3-15,1-3 2 16,-4-2 1-16,-7 3-3 16,3 7-3-16,-11 13-5 15,-3 6-2-15,3 29-2 16,-11 7-2-16,-4 23 1 16,1 14-1-16,-6 15 2 15,5 12 2-15,3 11-1 16,2 9 2-16,-1 8 0 15,1-2 0-15,0 7 1 16,1-2 1-16,8 0 0 16,-1-1 0-16,6 9 0 15,-1 1 0-15,-2 15-1 0,1 9 1 16,-1 3 0 0,2 6 0-16,-2-2 0 0,-1 0 0 15,-3 2 0-15,-3-5 0 16,3-6 2-16,1-8-1 15,3-13 0-15,0-6 1 16,-1-7 0-16,1 0 0 16,-2-9 0-16,0-6 0 15,2-14 2-15,-2-7 2 16,-3-14 0-16,2-7 1 0,-3-14-1 16,-2-9-1-16,2-11 2 15,-2-7-2-15,4-4 0 16,2 3-1-16,5-2-3 15,-1 11 0-15,4 7-1 16,0-3 0-16,-6 3 0 16,2-5 0-16,-4-8 0 15,0 1 0-15,-1 4 0 16,-2 0 1-16,-2 10-1 16,-4 1 0-16,0 8 0 15,1 4-1-15,3 11 0 16,4 11 1-16,-2 2-1 15,3 8 0-15,2 10-1 16,-2 1 0-16,2 16 1 16,0 12-1-16,-5 11 1 15,1 13 1-15,2 17-1 16,2 8 0-16,0 7 1 0,0-3 0 16,0-7 0-16,2-8 1 15,2-22 0-15,3-4 0 16,0-14-3-16,0-9-13 15,3 4-5-15,3-8-431 16,-1-10 333-16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2T14:34:42.49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16053 5379 401 0,'-29'35'226'0,"32"-32"-46"0,3 0-76 15,-1-3-21-15,-1-2-19 16,1-1-2-16,2-3 0 16,0-3 1-16,-2-2 1 15,2-4-4-15,0 4-19 16,-2-5-12-16,-1 3-16 15,0-2-3-15,-3-3 5 16,0 5 1-16,2 2 5 16,-1 5 0-16,-2-1 4 15,-4 0 1-15,2 4 1 16,-5-3-2-16,-1 4-3 16,2 4-2-16,-3-2-3 15,0 3-2-15,1 1-7 16,0 0-1-16,-2 6-5 15,4-1 0-15,0 5-1 16,-3-3 1-16,1 3 1 0,1 4 0 16,-1-1 0-16,-1 1-1 15,7 1 1-15,-4-5 1 16,8 4 2-16,0-2 0 16,0-3-2-16,2 0 0 15,-1 5-2-15,-2-2 1 16,2 7-1-16,-3 6 1 15,0 1-1 1,-3 3 1-16,3 1-1 0,1-2 1 16,1 0 0-16,1 0 0 15,-3-2 1-15,3 2 1 0,0-5 1 16,0 5-1-16,0 0-1 16,-3-2-1-16,0-5-1 15,1 1 0-15,0-2-1 16,-1-6 1-16,0 0 0 15,-1-5 0-15,1 2-1 16,3 2 0-16,2 1 0 16,3-7-1-16,-1-2 1 15,-4-3 0-15,1 0 2 16,-4-5 1-16,0-1 3 16,0 0 3-16,0-1 1 15,0 0 0-15,-2 0-3 16,1-1-3-16,0 1-1 15,0-2-1-15,-4-6-1 0,3 5 1 16,-3-4 2-16,-5 0 0 16,2-1 7-16,-31-37 2 15,30 26-2-15,-4-6-1 16,1-1-6-16,1-2-2 16,1 4-1-16,1 1-1 15,0-1-1-15,-1 5 1 16,3 1-1-16,-1 8 0 15,6 4 0-15,4 3 0 16,0 6 0-16,-2-4 0 0,0 2 0 16,-1 0 1-16,0 0-1 15,0 0 0-15,0 0 0 16,-1 0 0-16,0 8 0 16,2 16 0-16,0 20 0 15,0-25 0-15,1 2 0 16,0-5 0-16,6 7 0 15,4 3-1-15,-1 3 1 16,-2-6-1-16,6 6 1 16,0 1 0-16,0-2 0 15,-1 5 0-15,-2-9 1 16,-3-6 0-16,-1-8-1 16,-3-4 1-16,0-3 1 15,2-4-1-15,-3-5 3 16,5 2-1-16,0-7-1 15,0 2 0-15,5-2-1 0,-1-3-1 16,0-6 0-16,1-4 1 16,-4-9 1-16,0-1-1 15,1 3 0-15,-3 3 0 16,-1 10 0-16,-1-2-1 16,0 10 1-16,3 5 0 15,-1 5 0-15,1 6 0 16,-5-6-1-16,2 0 2 0,-5-7-1 15,-4-1 1 1,2 2 1-16,0-4-1 0,1 5 0 16,-1 3 1-16,-1 0 0 15,2 2 1-15,0 0-1 16,-1 0 0-16,2 0 0 16,0 0-1-16,0 0 0 15,0 0-1-15,0 0 0 16,0 0 0-16,0 0 0 15,0 3 0-15,0-2-1 16,0 3 1-16,2 2-1 16,-2-5-23-16,0 3-78 15,-2-4-51-15,1 3-191 16,1-2 212-16</inkml:trace>
  <inkml:trace contextRef="#ctx0" brushRef="#br0" timeOffset="7698.89">16216 11963 171 0,'48'-18'138'16,"-46"3"5"-16,5-2-46 16,2-5-15-16,-4-3-1 15,-2-1 11-15,-5-4 17 16,-1 2-3-16,-6-6-25 15,6 6-15-15,-10-2-23 16,0 2-7-16,-2 8-14 0,-4-7-5 16,-1 6-10-16,-2 3-3 15,2-4-2-15,-6 4 0 16,1-3-1-16,-3-2 0 16,2 8-1-16,3 0 0 15,0 10 0-15,3 3 0 16,-1 2 1-16,-1 2 1 15,5 5-1-15,-1 1 0 0,1 6-1 16,2 1 0 0,-2 1 0-16,-3 5 0 0,3 5-1 15,-7 0 1-15,3 5 0 16,-3 1 0-16,9-1 0 16,2 5 2-16,3 1-1 15,2 1 0-15,-9 2-1 16,3 3 1-16,-4 0 0 15,2 4 4-15,0-4 11 16,4 4 6-16,1 0 9 16,3-2-1-16,8 6-6 15,-6-6-5-15,2 0-8 16,0 3-2-16,-4 1-4 16,2-3-2-16,3 4-1 15,1-1 1-15,2-3-2 16,2 5 0-16,1-10 0 15,4 3-1-15,0-1 1 0,4 0-1 16,2 6 1-16,-2-2-1 16,5 3 1-16,0-3 0 15,-3 1 1-15,3-3-1 16,0-4 6-16,0-3 2 16,4-7 3-16,-6-2 1 15,1-2-6-15,-3-1-2 16,2 0-2-16,6 3-2 15,1-6 0-15,3 0-1 16,1-6 0-16,-1-8 0 0,5-4 0 16,0-4 1-16,4-3 1 15,1 2 0-15,-2-8 2 16,-1-2-1-16,-2-3 1 16,2-4-1-16,-2 2 3 15,-3-6 2-15,-2-12 9 16,-3-5 5-16,1-13 6 15,-7-7 2-15,5-2-1 16,-6-3-2-16,0 5-5 16,4 4-3-16,-8 3-8 15,-3 1-4-15,-5-4-1 16,1-1 2-16,-2-5 3 16,7 1 0-16,3-3-3 15,0 2-3-15,4 4-4 16,-1 0-1-16,-4 7 1 15,1 0 0-15,-6 11 0 16,-2 0 1-16,-4 7 1 0,-5 1 1 16,-2-6 5-1,0 4 1-15,0-5 2 0,0 3-1 16,-1 3-3-16,1-1-1 16,1 4 0-16,1 2 1 15,-4 4 5-15,-1 4 1 16,-3 5 2-16,-1 1-1 0,1 2-5 15,-2 0-3-15,2-3-4 16,-5-3-1-16,-1-6 0 16,3-1-1-16,-5-2 0 15,2-1-1-15,1 10 0 16,-3 2-1-16,2 10 0 16,5 4 0-16,-4-1 0 15,6 2 1-15,-6-3 0 16,1-7 0-16,3 9 0 15,0 0 0-15,2 0 0 16,-2 3-2-16,1 5-2 16,1 0-5-16,-5 12-12 15,0 3-3-15,-4-2 2 16,4 4 4-16,4-1 14 16,3-1 2-16,3-3 1 15,4-1 0-15,-8-6 0 16,6 4 0-16,-7 0 0 0,0 2 1 15,6 2-1-15,-1 1 1 16,2-2 0-16,-4-4 0 16,-5-3 0-16,-4-5 0 15,12 1 0-15,5 2-4 16,0-4-7-16,2 0 0 16,-4-3-2-16,-5-1 5 15,7 3 6-15,-4 4 0 16,-1-1 1-16,7 7 0 0,-5-2 0 15,5 3 0-15,3 5 0 16,-4-5 1-16,-5 9-1 16,-2-3 0-16,3 8 0 15,-4 6 1-15,4 5 0 16,-2 1-1-16,4 1 1 16,1-4 0-16,2 1 0 15,0-1 0-15,-4-1 0 16,3 3 0-16,-5 0-2 15,2 4 0-15,-2-1 0 16,-2 0-1-16,0 1 2 16,1-4 1-16,3-3 0 15,6-2 0-15,3-8-1 16,2-1 0-16,9-1-1 16,-3-5 0-16,7 6-4 15,5-4 0-15,-9-1-2 16,6 2 1-16,-1-5 3 15,-10-3 1-15,10-1 2 16,-2-2 0-16,2 0 1 0,6-4-1 16,-2 2-3-16,3 1-4 15,-5-2-9-15,-2 2-1 16,-2 3 1-16,1 0 5 16,-4-1 7-16,1-3 2 15,-2-7 2-15,3-2 1 0,-6-6 0 16,3 2 1-16,-2-6 0 15,-4-2-1-15,7 3 0 16,-1 0 1-16,0-1-1 16,0 1 0-16,-1-7 0 15,8 2 0-15,-7-8 0 16,6-5 0-16,-2-11 0 16,-6-8 1-16,2-7 1 15,0 4-1-15,-2 4 0 16,-3 4-1-16,2 10 0 15,-2-1 1-15,-3 2 0 16,1 3-1-16,1 0 1 16,0 1 0-16,-2-3-1 15,-1 2 0-15,-6-2 1 16,-2-7 0-16,-3-7 8 16,-2-4 10-16,-4-8 14 15,-4-5 4-15,-2-3-8 0,2-4-10 16,1 2-15-16,4 7-3 15,2 7 0-15,-2 8-1 16,2 10 1-16,-4-1 0 16,4 4 0-16,4-1-1 15,-1-3 0-15,1-4-1 16,2-1-2-16,0-3-1 16,9 7-4-16,1 5-5 15,-1 13-31-15,0 11-14 0,-11 11-15 16,-4 6-6-16,4 11-13 15,-3-2 35 1,7-3 31-16</inkml:trace>
  <inkml:trace contextRef="#ctx0" brushRef="#br1" timeOffset="49740.29">1599 8615 311 0,'8'-1'194'15,"0"1"-20"-15,-1 7-67 16,0-1-17-16,-6 0-8 16,5-2 6-16,-6-3 9 15,1-3-3-15,-1 1-3 16,0 0-3-16,0-4-19 15,1-12-6-15,0-33-4 16,-6 27-4-16,-6-6-13 16,1-2-6-16,-11-4-8 15,-3-1 0-15,-8 4 6 16,-5 3 1-16,0 6-5 16,-5 2-7-16,4 5-13 15,-2-3-4-15,-2 9-5 16,2-3 1-16,-5 9-1 15,1 7 0-15,-12 9 0 16,0 4-1-16,-1 10 1 0,0 0 0 16,17 6 1-16,2 4-1 15,9 1-1-15,3 8 0 16,-3 4 0-16,1 8-1 16,4 5 1-16,-1 4-1 15,3 9 1-15,0 3 1 16,1 7-1-16,5 2 1 15,4-13-1-15,11-5 0 0,6-14 1 16,7-5 0-16,9-2 2 16,1-1 1-16,7 4 1 15,4 2 1-15,8 4-1 16,0-6 0-16,6-10-2 16,7-12 0-16,10-20 0 15,2-8-1-15,10-17 2 16,-1-7-1-16,-5-13 12 15,2-5 4-15,5-15 6 16,-2-3 0-16,1-5-11 16,1 4-5-16,-10 1-4 15,-5-4 0-15,-6-10-1 16,-6-5 1-16,-9-13 1 16,-3 1-1-16,-12 4 0 15,-6-2 0-15,-13 7 1 16,-10 1 3-16,-18 7 2 0,-8 10 2 15,-12 14 1-15,-1 11-3 16,-6 12-2-16,-1 4-3 16,-11 9-3-16,-5 2-1 15,-5 5-2-15,-5 2 0 16,1 3-1-16,2-1 1 16,0 5 0-16,4 5-1 15,-1 8 0-15,-1 7-2 16,-1 14 1-16,8 0 0 0,4 9 1 15,5 1 0 1,14-3 0-16,-3 6-1 0,13 5 1 16,5 0-2-16,8 9 2 15,7 5-1-15,7 10 0 16,6 7 1-16,7 7 0 16,4-4 1-16,12-19 0 15,5-3 0-15,8-16 0 16,6-9 0-16,18 0 0 15,5-6 1-15,17-5 0 16,3-2 0-16,3-11 0 16,-2-11 1-16,-4-14 0 15,0-10 0-15,-9-18 3 16,-2-6 2-16,-6-17 4 16,-4-6 2-16,-11-15-1 15,-2-7-1-15,-12-11-3 16,-4-7-1-16,-15-2-1 0,-9 3 0 15,-20 10 0-15,-14 4-1 16,-9 17 2-16,-5 8 1 16,-6 13 1-16,-3 7-1 15,-14 10-2-15,-3 4-3 16,-10 4-3-16,0 8 0 16,-3 6 0-16,-1 4-1 15,7 12 0-15,-1 8-1 16,3 10 0-16,6 3-1 15,-10 5 0-15,5 6 1 0,15 6 1 16,-3 2 0-16,15 8 0 16,3-2 0-16,-2 5-1 15,4 7 0-15,10 6 0 16,4 5 1-16,9 12 0 16,9 5 0-16,9 7 1 15,3-5 0-15,9-16 1 16,3-9 0-16,9-19 0 15,7-6 0-15,2-11-1 16,5-9 2-16,6-13-17 16,10-9-32-16,15-14-81 15,3-5 79-15</inkml:trace>
  <inkml:trace contextRef="#ctx0" brushRef="#br1" timeOffset="56640.65">16577 11797 254 0,'0'-1'121'0,"0"0"-44"0,0 0-12 15,0 0-8-15,0 0-6 16,0-1 2-16,0 1 2 15,0 0-2-15,0 0-3 16,-1 0-11-16,0 0 2 16,0-1 3-16,-1 1 1 15,1 0-3-15,0 1-4 16,0 0-12-16,0 0-6 16,0 0-9-16,0 0-4 0,-1 0-3 15,1 0 1-15,0 0 0 16,0 0 3-16,0 0 6 15,0 0 0-15,0 0-1 16,-1 0-3-16,1 0-7 16,0 0-1-16,0 0-1 15,0 0 0-15,0 0 0 16,-1 0 1-16,1-1 1 16,0 0 2-16,0 0 6 15,0 0 3-15,0-1 6 16,0 2 2-16,-1 0-3 15,1 0 0-15,0 5-4 16,0 1-1-16,0 0-4 16,0-2-2-16,-1 2-5 15,1-1 0-15,0 3-1 16,2 1 0-16,2 2-1 16,19 33 1-16,-11-31-1 0,-1 1 0 15,3-5 0-15,1-1-1 16,7-2 0-16,-1-4 0 15,3 1 0-15,-4-1 1 16,-2-2-1-16,3 0 1 16,4 3 0-16,3 2 0 15,-2 2 0-15,4 4 1 16,-7-3-1-16,5 8-1 0,-6-5 1 16,1-1 0-16,1 5 0 15,-3-3 0-15,3 4 0 16,-5-4-1-16,-1 1 0 15,-2-4 0-15,2-3 0 16,1 3 0-16,0-3 0 16,-1-4 0-16,6 3 0 15,-10-6 1-15,9 8-1 16,6 3 1-16,-7 1 0 16,12 9 0-16,-6-5-1 15,-3-2 1-15,2 1-1 16,-7-7 0-16,-2 1 0 15,-1-4 0-15,-2 0 0 16,1 2 1-16,2-1-1 16,3 6 1-16,1 0 0 15,-2 1 0-15,3-1 0 16,-4-1-1-16,-1-4 1 0,1-1-1 16,1 1 0-16,0 1 1 15,-2-4 0-15,0 3 1 16,-7-5 0-16,1-2 0 15,-6 3 1-15,1 2-1 16,2-1 1-16,-3 1 0 16,6-2 0-16,0-1 0 15,-6 0-1-15,4 3-1 0,-4-8-1 16,3 0 0-16,5-2 1 16,-4-2 0-16,3 1 0 15,-9-2 2-15,-2-4 2 16,2 5 0-16,-8-2 2 15,5 3 1-15,-8 1 2 16,1 5 0-16,-3-3 1 16,-1 3 1-16,1 1 0 15,-4-1 1-15,-5 1 4 16,-3-1 0-16,-5-1-1 16,-5-4-2-16,1-1-6 15,-4-6-2-15,-2-2-2 16,3-1-1-16,-7 3-1 15,0 0 0-15,-3-2 0 16,0 0-1-16,0-7-1 16,4 3 0-16,1 0 0 0,2 5 0 15,0-2 0 1,-2-2 1-16,1 1-1 0,-4-3 1 16,2 3 0-16,-2-1-1 15,3 0 1-15,0 3-1 16,8 4 1-16,1 2 0 15,5-1 0-15,4 2 0 16,-3 1-1-16,2 2 1 16,4-2-1-16,6-1 0 15,3-3 0-15,-4 0 0 0,1-2 0 16,-2 4 0-16,2-5 0 16,1 0 0-16,-2 2 0 15,-2-5 0-15,1 7 1 16,0 2 0-16,1 0-1 15,2 4 1-15,-1-2-1 16,4-3 0-16,0 0-2 16,-1-7 1-16,1-6 0 15,-4-3 1-15,4 5 0 16,0 2 1-16,2 6 1 16,3 5 0-16,1 4 0 15,0 5 1-15,2 7-1 16,2-2 0-16,0 1-2 15,0-4 0-15,-1-3 1 16,3 7-1-16,-2-3 1 16,2 4 0-16,0 2-1 15,5 1 0-15,-2 3 0 0,1-2 0 16,6-4 0-16,-2-1 0 16,5 1 0-16,-1 3 0 15,0 0 0-15,3 2 0 16,-2-1 0-16,1 0 0 15,3 2 0-15,0 1 0 16,4-1 0-16,0 2 0 16,-2-1 0-16,1-1 0 15,-3 0 0-15,0-2 0 0,1-2 1 16,0 1-1-16,7 7 1 16,-1 0-1-16,4 5 0 15,-5-2 0-15,1-2 0 16,1-2 0-16,1 2 0 15,1-3 0-15,5 0 0 16,-5 2 0-16,3-2 0 16,0 3 0-16,-6-1 1 15,1 3-1-15,-7-6 0 16,-2 1 0-16,-6-6 0 16,-1-5 0-16,1-1 0 15,1-3-1-15,1-1 1 16,2-1 0-16,0-1 0 15,-3-1 0-15,-3-1 0 16,0 2 0-16,-5-3 1 0,-2 2-1 16,2 3 2-16,-2 0-1 15,2 6 0-15,0 2 1 16,2 2-2-16,-1-1 1 16,0-1-1-16,-1-3 0 15,0-2-1-15,-1-2 0 16,3 1 1-16,-2 1-1 15,0-2 1-15,0 0 0 0,-4 1 0 16,1-3 1-16,-4 0 2 16,0 0 0-16,0 0 2 15,0 0 0-15,0 0-1 16,0 0-1-16,0 0-1 16,0 0 0-16,1 3-2 15,-1 0 1-15,0-1-1 16,0-2 0-16,0 0 0 15,0 0 0-15,6 3 0 16,3 2 0-16,-5-4 0 16,2 0 0-16,-2-1 0 15,1 0 0-15,0 0 0 16,-3 0 0-16,6 0 1 16,0-1 0-16,-2 0 0 15,5 1 0-15,-6 0 0 16,2 1 0-16,6 3 0 15,-3-2-1-15,31 12 0 0,-39-14 0 16,-2 0 1-16,-6-6 1 16,0 4 0-16,3 0 1 15,-4-1 0-15,5 6-1 16,-9-4 1-16,-4-1-1 16,0 2-1-16,-1-1 1 15,0 1 1-15,-3 0 1 16,-2 0 6-16,-5-2 1 0,3 0 2 15,3-2-1 1,-2 4-4-16,0 1-1 0,2 5-1 16,3 2-1-16,2 0-2 15,1-1 0 1,-3 0-1-16,1 0-1 0,-4-3-1 16,0-1 1-16,6-1-1 15,-1-1 0-15,1-2 0 16,3-1-1-16,2-1 1 15,0 2 0-15,3 1 0 16,-3 0 0-16,4 0 0 16,3-3-1-16,2 3 1 15,0 0 0-15,0 0 0 16,0-2-1-16,0 1 1 16,0 0-1-16,0 1 1 15,0 0 0-15,0 0-1 16,0 0 1-16,8 2-1 0,2 2 0 15,4-1 0-15,30 3-2 16,-26-12 1-16,-1-3 0 16,3 0 1-16,5 0 0 15,0-1 1-15,3 4 0 16,-2 0 0-16,-2 0 0 16,3 1 0-16,-4-2 0 15,2 1 1-15,-1-5-1 16,3 2 0-16,0 0 0 15,-11 1 1-15,1 3 0 0,-3 3 0 16,-10-4 0-16,8 5 0 16,-3 1 0-16,-9-4 0 15,7 3-1-15,-10-7 1 16,-5-3 0-16,-1-4 0 16,-3-4 0-16,5 3 0 15,0-2 0-15,-1-2 0 16,1 2-1-16,-7-7 0 15,5 2 0-15,-4-2 0 16,2 1 0-16,3 3 0 16,-9-1 0-16,7 5 1 15,2 2 0-15,1 3 0 16,5 4 0-16,2 6 1 16,-4-3-1-16,4 5 1 15,0-1 1-15,0 1 0 16,0 0 1-16,0 0-1 15,0 0-1-15,-1 0 0 16,0 0-1-16,0 5 1 0,0-4 0 16,-3 3 1-16,1 1-1 15,-3 7 1-15,1 1 0 16,0 34-1-16,10-27 0 16,5 3-1-16,-1-2 0 15,4 7 0-15,-3-2-1 16,4-3 1-16,0 5-1 15,-5-9 0-15,1-5 0 16,-1-1 0-16,-4-4 0 0,-3-3 0 16,2 5 0-16,-5-1 1 15,2 1-1-15,2 0 0 16,2-2 0-16,-2-4-1 16,-7-4 1-16,3 0 0 15,-1-2 0-15,1 0 0 16,0-1 2-16,0 2-1 15,-2 0 0-15,-4 2 0 16,4-2 0-16,-4 3 0 16,2 1 0-16,1 0 1 15,-7 1-2-15,1 1 1 16,-31 27-1-16,25-32 0 0,-3-1 0 16,1-1 1-16,-3-2 1 15,2-2-1 1,1 1 1-16,0 4-1 0,3 0 1 15,-5 2 0-15,2 2 0 16,-5 0 0-16,-2-2 1 16,2 4-2-16,-9-6 1 15,11 3 0-15,-2-3 1 16,0-8-1-16,13 2-47 16,-12-17 34-16</inkml:trace>
  <inkml:trace contextRef="#ctx0" brushRef="#br1" timeOffset="58482.47">16838 11862 227 0,'-2'-1'102'0,"1"0"-38"15,0-1-1-15,-8-3 21 16,-4-1 9-16,-36-40 4 16,29 28-5-16,-3 1-17 15,0-2-9-15,5 0-18 16,-3 0-10-16,0-1-19 16,4 4-6-16,-3-4-4 15,3 5-1-15,-4-3 7 16,-1-4 5-16,-2 3 5 15,-1-1 0-15,-1 5-4 16,1 4-7-16,6 7-5 16,-1 0-1-16,6 4 1 15,1-1 3-15,5 1 7 16,0 0 1-16,6 1 1 16,1 2-3-16,1-2-8 0,0-1-4 15,0 0-3-15,-2 0-1 16,1 0-1-16,1 0 0 15,0 0 1-15,0 0 1 16,0 0 0-16,0 0 0 16,7 12 0-16,10 8 1 15,27 27 1-15,-25-26 0 16,5 0-1-16,0 5 1 0,10 4-1 16,-1 1 0-16,4 5-1 15,-2-5-1-15,1 2 0 16,-2-5-1-16,-3-6 0 15,-6-4-1-15,-9-13 0 16,-1-1 0-16,-6-7 0 16,3 3 1-16,-4-2 0 15,0 1 2-15,-8-5 1 16,-7-4 2-16,-10-6 3 16,-9-2 2-16,-4-7 0 15,-5 2 1-15,-3-1-1 16,1-2-1-16,-1 5-3 15,2 1-1-15,9 0-2 16,-1 2-1-16,0-4-2 16,4-3 1-16,1 2-1 15,2-4 0-15,-1 3 1 16,1 3-1-16,2 7 2 0,2 3 0 16,4 6 1-16,6-1 1 15,-1 4 0-15,5 3 0 16,3 3-1-16,3 1-1 15,-3-5-1-15,0 0 0 16,0 0 0-16,4 6-1 16,-3 3 1-16,13 10-1 15,31 28 1-15,-29-27-1 16,8 7 0-16,-1 2 1 0,6 5-1 16,2 1 0-16,0-2 0 15,-3-6 0-15,-4-9 0 16,-6-8 0-16,-2-5-1 15,1-7 0-15,-12 0 2 16,5 0 0-16,-7-2 0 16,-4 2 1-16,4 2 0 15,-3 0-1-15,-1 0 1 16,1 0-1-16,-1-1-1 16,0 0 0-16,1 0 0 15,-1-1-1-15,0 1 1 16,1 0 0-16,-2 0 0 15,2 0 0-15,0 0-1 16,0 0 1-16,0 1 1 16,0 0-1-16,9 3 1 15,3 4 0-15,23 23-1 16,-21-22 0-16,-2 5 0 0,1 0-1 16,4-3 0-16,-4 0 0 15,5-1 0-15,-3-3 1 16,5 3-1-16,0-1 0 15,-4-1 0-15,1 1 0 16,-2-2 0-16,-2 0 0 0,-1 0 1 16,6 1-1-1,-1-1 0-15,0 0 0 16,2 0 0-16,-2 2 0 0,0-1 0 16,3 1 0-16,-4 0 0 15,1-2 0-15,1 0 0 16,-5-4 0-16,6 1 0 15,-2 1 0-15,2 3 0 16,1 1 0-16,-5 1 1 16,5 4 0-16,-4-2-1 15,-6-3 1-15,5 0-1 16,-4-5-1-16,-1 0 1 16,3 2 0-16,-6-6 0 15,1 1 0-15,-1 0 0 16,2 0 0-16,0 5 1 15,0-2 0-15,3 6 0 16,0 0 0-16,-1 3 0 16,1 4-1-16,-1-7 0 0,-1-2 0 15,3-5-1-15,-2-2 1 16,-1-2 0-16,3 1 0 16,2 3 1-16,1-1 0 15,0 4 0-15,0 3 1 16,4 1-1-16,4 5 1 15,3 3 3-15,-6-4 0 16,-5-7 11-16,-3-6-24 16,-4-4-115-16,3-1-140 15,4-4 155-15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2T02:59:25.983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8439 11492 264 0,'35'-37'154'0,"-28"29"-6"16,-2 1-1-16,1 0-9 15,2 5-5-15,-7-1-14 16,-3 2-12-16,-3 5-22 15,4-4-14-15,0 0-18 16,-7 3-5-16,-17 1-10 16,-31 44-2-16,22-21-1 15,-4 1-1-15,-11 3 13 16,0 5 4-16,0 3 1 16,1 2-1-16,-6 0-15 15,1-4-8-15,-7-1-11 16,0 3-3-16,7-3-1 15,2-3 2-15,11-6 1 0,-1-10-2 16,15-2-2 0,11-5-4-16,4-6-1 0,10-1-1 15,10-11-1-15,3-4 0 16,13-8-3-16,9-3 0 16,7-8-1-16,5 0-1 15,7-4 1-15,3-1-1 16,3 4 1-16,4 3 0 15,-2-5 0-15,6 3 0 0,-1-4-1 16,-6 0 0-16,3 4 0 16,-9 2 1-16,-10 9-1 15,-7-1 1-15,-16 8 0 16,-8 4 0-16,-2 9 1 16,-5 1 1-16,-8 7 3 15,-3 0 1-15,-18 6 0 16,-2 2-1-16,-9 6 2 15,0 2 1-15,-4 6 4 16,-3 4 0-16,-5 3 2 16,-6 4-1-16,-4 4 0 15,3-2 3-15,-4 1 2 16,4-2 1-16,4-5-1 16,1-1-3-16,12-7-7 15,3-4-2-15,9-4-2 16,5-4-2-16,11-5 0 15,3-10 1-15,12-10-1 16,8-4 0-16,13-12-1 0,7 0 0 16,6-7-1-16,2-5 0 15,7-2-1-15,0-2 1 16,5-1 0-16,4 2-1 16,-3-1 1-16,3 3-1 15,-2 7 0-15,-3-2 0 16,-5 5 0-16,-2 5 0 15,-9 3 0-15,-6 7 0 0,-15 9 0 16,-4 3 0 0,-15 8-1-16,-5 7 1 0,-7 5 0 15,-4 2 0-15,-9 7 0 16,-3-1 2-16,-10 9 0 16,-4-1 3-16,-6 6 2 15,1 3 2-15,-8 1-1 16,2 5-1-16,0 0 1 15,-3-3 0-15,7-1 4 16,1-1 1-16,5-9-1 16,4 3 0-16,9-13-3 15,8-3-1-15,8-10-1 16,5-6-1-16,14-8-2 16,1-7-1-16,15-10-1 15,7-11-1-15,12-6 0 0,6-5-1 16,3-5 0-16,2 0 0 15,5-2 0-15,2 3 0 16,9 1 0-16,-1 1 0 16,-2 6 0-16,-8-3 0 15,-6 9-1-15,1 3 1 16,-13 8 0-16,-2 8-1 16,-16 7 1-16,-12 3-1 15,-6 15 0-15,-13 0 0 16,-10 12 0-16,-2 5 1 0,-15 3 0 15,6 5 1-15,-6 1 0 16,-4 4 0-16,-9 4-1 16,-5 6 1-16,-4 3 0 15,7 2 1-15,2-6 1 16,8-7 0-16,11-8 1 16,3-7-1-16,9-12 0 15,3-5 0-15,10-9-1 16,3-6 0-16,12-6 0 15,7-5-2-15,9-15 1 16,13-4-1-16,4-13 0 16,6-4 0-16,9-2 0 15,-3-1-1-15,9 5 1 16,0-1 0-16,-3 8 0 16,1 4 0-16,-7 6-1 15,-8 5 1-15,-10 10-1 16,-10 1 1-16,-6 12-1 0,-4 6 1 15,-14 7 0-15,-7 7-1 16,-16 7 1-16,-2 8 0 16,-11 5 1-16,-3 3 0 15,-6 2 1-15,-7 1 0 16,-1 5 2-16,-5-3 0 16,2 3 2-16,3-6 0 15,7-2-2-15,8-3 0 0,6-8-1 16,3-6-1-16,9-10 0 15,6-7 0-15,10-10 0 16,11-2 0-16,14-15-2 16,7-7 2-16,11-8-2 15,5-7-1-15,7-7 1 16,3 1-1-16,5-6 1 16,1 0 0-16,2 3-1 15,4 3 0-15,-4 7 0 16,-4 1 1-16,-5 12 0 15,-7 5 0-15,-14 8 0 16,-5 7-1-16,-20 13 0 16,-7 3 0-16,-19 16-1 15,-9 7 2-15,-12 7 0 16,0 9 1-16,-4 2 1 16,1 0 0-16,-8 3 0 0,-3-2 1 15,-6 1 4-15,-1 0 2 16,5-5 3-16,2-3 0 15,13-9-3-15,5-8-2 16,12-15-4-16,10-2-1 16,6-16 0-16,8-2 0 15,9-11-1-15,3-8-1 16,16-3 0-16,0-6 0 16,13-2 0-16,3 0-1 15,8-6 0-15,4-3 0 0,5-1-1 16,3 0 0-16,-2 4 0 15,6 7 1-15,-10 5 0 16,-4 8 1-16,-5 11-1 16,-16 0 1-16,-7 11-1 15,-3 3 1-15,-16 13-1 16,-4 5 0-16,-14 16 1 16,-13 3-1-16,-13 11 1 15,-3 8 0-15,-9 5 1 16,-2 4 1-16,-4 0 0 15,0 0 2-15,7-9-2 16,3-5 1-16,11-9-3 16,1-9-1-16,9-10-21 15,5-6-21-15,6-11-88 16,3-4-73-16,7-4 126 0</inkml:trace>
  <inkml:trace contextRef="#ctx0" brushRef="#br0" timeOffset="5866.11">9243 11851 117 0,'8'-55'97'0,"-11"52"32"15,2 0-1-15,0 2-19 16,0 1-11-16,0 0-23 16,0-1-11-16,-1 0-16 15,1 0-6-15,0 0-7 16,0-1 0-16,0 1 1 16,0 1 0-16,1 0-4 15,0 0-3-15,-2 0-5 0,1 0-3 16,0 0-7-16,0 0-3 15,0 0-2-15,0 0 2 16,1 0 9-16,-1 0 2 16,1 0 7-16,-2 0 0 15,1 0-4-15,0 0-4 16,0 0-8-16,0 4-6 16,1 2-2-16,-1-3-2 15,-1 3 0-15,1 0 0 0,0-1 1 16,0 1 0-16,0 0 5 15,0 1 2-15,0-1 4 16,-1 5 1-16,1 1-3 16,-2 28-2-16,3-26-4 15,2-3-1-15,-2 1-3 16,0 0 0-16,1 2-2 16,0 0 1-16,3 2-1 15,-3-1 2-15,-1 1 0 16,-1 3 1-16,-1-3-1 15,-1 2 0-15,1 3 0 16,1 1-1-16,-3 6 0 16,2 2-1-16,-1-5 12 15,-2-2 6-15,0-3 8 16,2-3 1-16,2 2-9 16,-2-2-6-16,1 0-7 0,0-1-1 15,-4 3-2-15,0-2-1 16,4 1 4-16,-1 3 3 15,-1-4 1-15,4 1 3 16,0-4 8-16,-2-5 0 16,4-1 2-16,-1-2-2 15,3-4-11-15,0 0-4 16,-4-2-2-16,0-1 0 16,0 0-1-16,0 0 0 0,0 0-1 15,0-1 0-15,3-3 2 16,4-9 0-16,11-35 0 15,-16 30 0-15,2-5-1 16,-2-2-1-16,2-3 0 16,-3-2 0-16,1-1 3 15,1 2 2-15,0 0 1 16,-1-1 0-16,0 4-3 16,-4-2 0-16,2 2 4 15,0 0 2-15,1 2 0 16,3 0-1-16,-2-2-6 15,0 2-1-15,-1 0 0 16,2 1 1-16,-1 6 0 16,-2 0 0-16,-1 5 1 15,1 3-1-15,-1 4 3 16,1 1-1-16,0 1-1 16,0-1-1-16,0 3-2 0,0 0 0 15,-1 2-2-15,-1 0 1 16,1 0-1-16,0 0 0 15,0 0 2-15,0 0-1 16,0 2 0-16,-3 6 0 16,1 0 0-16,-1 4-1 15,-7 31 0-15,8-27 0 16,1 2 0-16,0-1 0 16,0 2 0-16,-1 2 0 0,3 1 1 15,-1-1-1-15,0-2 1 16,1 2-1-16,0 3 0 15,2 3 0-15,-2 2 0 16,0-2 1-16,1 3-1 16,-1 1 0-16,4 4 0 15,-4-4 0-15,0-2 0 16,0-1 1-16,-1-9 0 16,1-3 0-16,0-4-1 15,-3-5 1-15,1-4 0 16,0 2 0-16,1-4-1 15,1-1 1-15,0 0-1 16,0 0 0-16,0 0 0 16,0-1 1-16,0 0-1 15,0 0 0-15,0-1 1 16,4-13 0-16,2-8 0 16,2-32 0-16,-8 26 0 0,1-3-1 15,2 0 1-15,-2-1-1 16,-1-2 0-16,1 5 0 15,-2-1 1-15,0-1-1 16,1 6 0-16,-4-5 0 16,3 5 0-16,0 1 0 15,1 3 0-15,0 6 0 0,1 3 0 16,0 1-1 0,0 7 1-16,-1 2 0 0,0 3-1 15,-1 0 1-15,1 0-1 16,-1 0 1-16,0 1 0 15,0 11-1-15,-1 5 1 16,-2 28-1-16,0-25 1 16,2 1 0-16,0 3 0 15,2 5 0-15,0 2 0 16,1 4 0-16,2-2 0 16,-1-2 0-16,1-2 0 15,2 1 0-15,-3-3 0 16,3-3 1-16,-3-1 0 15,-2-3-1-15,3 1 0 16,-2 3 1-16,-1-6-1 16,2 0 0-16,-1-3 1 15,1-2-1-15,-1-4 2 0,1-5-1 16,-2-4 1-16,0-3 0 16,0 2-1-16,0 0-1 15,0 0 1-15,-1 0 0 16,0 0-1-16,0 0 1 15,0-1-1-15,0 1 0 16,0 0 0-16,-1 0 0 16,1 0 1-16,-3-2-1 15,-2-1 1-15,-2 0-1 0,0-5 1 16,4-1 0-16,-31-33 0 16,29 28 0-16,0 0 0 15,-4 1 0-15,3 3-1 16,-4 2 0-16,-2-3 1 15,2-2-1-15,-2 0 1 16,2 3-1-16,4-1 0 16,0 2 1-16,0 0 1 15,5-2 3-15,-3 3 2 16,0 1 0-16,2 2 0 16,-3 0 0-16,2 3-2 15,5 0-1-15,-3 2-2 16,2 1-1-16,0 0-1 15,-1 0 1-15,-1 0 0 16,2 0 1-16,-1 0 1 16,1 0 1-16,0 0 2 0,0 0-1 15,0 0 1-15,1 5-1 16,2 2 0-16,0 0 0 16,-2 3-2-16,5 0 0 15,31 32-2-15,-29-28-1 16,-3-1 2-16,5 1-1 15,-1-1 1-15,-2-1 2 16,1-1 1-16,3 1 2 0,-8-4 0 16,4 0 0-16,-1-3-1 15,-4-1-2 1,1-2 0-16,-4 0-2 0,0-2 1 16,0 0 0-16,0 0-1 15,0 0 0-15,0-2 0 16,-1 1 0-16,1 0 0 15,0 0-1-15,0 0 1 16,-5-8 0-16,0-4 0 16,-37-31 0-16,32 30-1 15,3 2 0-15,-6-1-1 16,3 3 0-16,4 1 0 16,-3 0 0-16,10 6 0 15,1-3 0-15,-5 1 0 16,3 4 0-16,1 0 0 15,0 0-1-15,0 0 1 16,0 0-1-16,0 1 1 16,0 0 0-16,0 0 1 0,0 0-1 15,6 9 0-15,2 5 0 16,14 28 0-16,-18-28 0 16,9 1 0-16,-4-3 0 15,1-1 1-15,2 1-1 16,0-2 0-16,-2 2 1 15,-1-1 0-15,1 0 0 16,-2-1 0-16,-1-1-1 16,3-1 0-16,-3 1 0 0,-1-4 1 15,3-1 1-15,-3-3 0 16,1-1 0-16,-1 0-1 16,0 0 0-16,-2 1 0 15,0-1 0-15,-4-1 0 16,0 0 0-16,0-1-1 15,0 1 1-15,0 0 0 16,4-1 0-16,3-3-1 16,0 2 1-16,3-15-1 15,29-28 2-15,-25 26-1 16,1-2 0-16,0 1 0 16,-1-1-1-16,-4 2 0 15,-2 1 0-15,-2 1 0 16,0 0 0-16,0 4 0 15,-2 4 0-15,0-2 1 16,-1 5-1-16,-2-2 0 0,-1 1 0 16,1 5 1-16,3 0-1 15,-2 2 0-15,-2 0 0 16,0 0 0-16,0 0 0 16,0 0 1-16,-1-1-1 15,0 2 1-15,0 0-1 16,0 0 0-16,-1 0 1 0,-2 10-1 15,-4 3 1 1,-18 36-1-16,15-31 0 0,-2 4 0 16,0 4 0-16,-2-4 1 15,3 2-1-15,-2-2 0 16,0-6 0-16,5 1 1 16,-2-5 0-16,7-5 0 15,0 1 0-15,4-8 0 16,0 0 0-16,5-3 0 15,-5 2 0-15,0 0 0 16,0 0 0-16,3-6-1 16,10-9 0-16,33-32 1 15,-28 29-1-15,-3-5 0 16,0 2 1-16,-4 1-1 16,-1 3 0-16,0 3 0 15,-1 4 0-15,0 7 0 16,0-1 0-16,-2-2 0 15,-3 0 0-15,-1 3 0 16,-3 0 0-16,-1 3 0 0,1 1 0 16,-1 0 0-16,0 0 0 15,0 0 0-15,-1 0 0 16,-2 7-1-16,-4 6 1 16,-22 31 0-16,18-29 0 15,0 3 0-15,-5-1 0 16,1-5 0-16,0 5 0 15,1-4 0-15,4 0 0 16,-2 2 0-16,-1-3 0 0,4 3 0 16,-2-2 0-16,2-5 0 15,1 0 1-15,-1-4-1 16,3 2 0-16,2 2 0 16,0-3 0-16,0-1 0 15,1 0 0-15,-1-4 1 16,2 0-1-16,2-1 0 15,1 0 0-15,0 1 0 16,0-2 0-16,0 1 0 16,0 0 0-16,0 0 0 15,0 0 0-15,0 0 1 16,0-1-1-16,0 1 0 16,0 0 0-16,0 0 0 15,1 0 0-15,3 0 0 0,0 0 0 16,-2-1 0-16,0 1 0 15,0 0 0-15,-1 0-1 16,1 0-1-16,-2 0-9 16,1-1-50-16,2 1-52 15,-3 0-140-15,1 0-138 16,-1 1 245-16</inkml:trace>
  <inkml:trace contextRef="#ctx0" brushRef="#br0" timeOffset="31307.27">2199 12170 337 0,'29'-50'169'16,"-30"36"-49"-16,-4 0-4 16,-1 4-19-16,0 2-2 0,-1 2-13 15,1 4-5-15,2 3-18 16,-4-1-15-16,-4 8-18 15,2 0-7-15,-5 3 11 16,2 6 8-16,0-1 10 16,0-1-1-16,5 5-18 15,-2-7-9-15,6 2-10 16,-1 2-2-16,2-8-2 16,3 1 0-16,0 1-1 15,3-2 0-15,1 0-3 16,2 0 0-16,0-1 0 15,0 2-1-15,9 1 0 16,-1 1 0-16,3 3 0 16,3 1-1-16,-6 0 2 15,1 0 1-15,1 0 5 16,0-2 2-16,-1 1 2 16,0 0-1-16,-7 0-4 0,0 1-1 15,-5-1-2-15,0 3 0 16,-3 0-1-16,-3-1 1 15,1-2-1-15,-6-3 3 16,1 0 2-16,-7-3 1 16,-3 0 1-16,1-3-3 15,-7-1-1-15,0-3-1 16,0-2-3-16,-5 0-1 16,1-2-17-16,7 1-14 0,0-1-37 15,4-2-29-15,7-2-94 16,2-3-84-16,7 0 172 15</inkml:trace>
  <inkml:trace contextRef="#ctx0" brushRef="#br0" timeOffset="32274.4">2351 12203 240 0,'-3'-2'170'0,"2"0"6"0,-7-1-44 16,2 3-9-16,3 5-8 16,-3 1-3-16,6 7-11 15,-3 5-4-15,-2 5-13 16,4 6-8-16,0 6-16 15,2-1-14-15,-1-1-20 16,2-2-9-16,6-4-12 16,0-2-2-16,5-3 0 15,-4-5-1-15,-1-3 1 16,2-6 0-16,-1-8 1 16,-1-1 0-16,5-6-1 15,-4-3 0-15,1 1-3 16,4-5-1-16,-6-6-2 15,5 1 0-15,-5-6 1 16,-1 0 1-16,2 1 1 16,-3-2 0-16,2 2 1 15,-1 0-1-15,-5 1 1 0,1 3 0 16,-1 4 0-16,-1-1 0 16,3 5-1-16,-1 4 0 15,-2 3 1-15,2 5 2 16,-5 0 16-16,1 0 7 15,0 0 10-15,0 5 1 16,-1 20-14-16,2 31-6 16,5-26-6-16,2 1-1 15,2-2 1-15,0-3-1 0,1-5-3 16,1-5-1-16,0-5-1 16,-2-4 0-16,3-7 2 15,-1-4-1-15,0-2-1 16,1-3-1-16,-4-1-1 15,-1-3 0-15,1-4-2 16,-5-3 0-16,2 1 0 16,1-1 0-16,-5-1 0 15,1 2 0-15,-2-2 0 16,-1 4 0-16,1 2 0 16,0 2-1-16,0 7 0 15,0 0-1-15,0 8-1 16,-1-2 2-16,1 0 10 15,-1 3 4-15,1 18 4 16,1 32-1-16,4-28-8 16,-1 1-3-16,1-3-4 15,4-3 1-15,-1-3-2 0,2-4-1 16,3-1-15-16,-5-6-20 16,1-5-68-16,-3-5-59 15,1-3 98-15</inkml:trace>
  <inkml:trace contextRef="#ctx0" brushRef="#br0" timeOffset="32487.16">2688 12143 742 0,'-29'-59'356'0,"26"61"-44"16,3-2-338-1,0 0-162-15,0 0 131 0</inkml:trace>
  <inkml:trace contextRef="#ctx0" brushRef="#br0" timeOffset="32842.86">2721 11992 890 0,'90'-13'352'16,"-91"22"-230"-16,4 2-68 0,-2 5 4 16,4 6-23-16,2 7-6 15,-6 2 1-15,5 9 1 16,-4 1 7-16,4 4 7 16,-3 1-2-16,-1 3-9 15,2 2-7-15,-3-4-15 16,4 2-3-16,0-8-4 15,2-5-3-15,0-12-30 16,-1-8-26-16,1-14-96 16,0-5-127-16,-4-14 179 15</inkml:trace>
  <inkml:trace contextRef="#ctx0" brushRef="#br0" timeOffset="33151.6">2707 12226 931 0,'-1'2'349'16,"-3"5"-229"-16,4 0-83 0,0-3-2 15,5-2 0-15,4-2-19 16,-1-3 2-16,7-3-3 16,6 1 2-16,1-2 4 15,2 2-3-15,11-2-3 16,-9-4-22-16,8 0-78 16,-1-4-70-16,-5 3 91 15</inkml:trace>
  <inkml:trace contextRef="#ctx0" brushRef="#br0" timeOffset="33691.25">2927 12293 1120 0,'15'10'391'0,"6"0"-343"16,1-7-50-16,-3-3-15 16,0-5-34-16,-4-4-9 15,-1-6 0-15,3-2 15 16,-2-4 38-16,0 0 16 15,2 3 17-15,-4 0 1 0,0 0-6 16,-3 1-9-16,-4 3-9 16,-4 0-4-16,-3 7-2 15,-3 3 1-15,-7-4-1 16,-1 4 3-16,-8-3 1 16,-1 2 0-16,1 5 1 15,-1 1 1-15,5 6 8 16,-4 4 8-16,1 5 22 15,3 4 13-15,4 6 18 16,2 0 5-16,1 4-2 16,3 3-7-16,10 4-17 15,5 1-10-15,15 0-15 16,3-4-5-16,3-11-7 16,1-4-1-16,-1-9-12 15,0-5-13-15,-4-9-38 16,-4-4-33-16,-2-7-101 15,-4-4-109-15,-5-3 187 16</inkml:trace>
  <inkml:trace contextRef="#ctx0" brushRef="#br0" timeOffset="34356.11">3808 12173 318 0,'-7'-14'218'15,"-1"2"0"-15,-11 0-80 16,7 4-13-16,-8 2-15 16,-1 4-5-16,1 4-7 0,-6 2-5 15,6 1-14-15,0 9 0 16,4-2-8-16,0 6-1 15,3 4-5-15,0 1-5 16,1 6-13-16,0-4-10 16,5 2-16-16,6-2-6 15,8 1-10-15,3-3-1 16,5-4-3-16,3-5 1 16,0-8 0-16,3-3 1 15,0-6 0-15,-2-5 1 16,-3-8-2-16,2-2 0 15,-6-5-3-15,-1 0-3 0,1 1-3 16,-2 1 2-16,-6 1 1 16,-1 1 2-16,-3 3 3 15,-4-3 0-15,3 3-1 16,2 4 0-16,0 4-1 16,-2 6-1-16,-1 4 1 15,-2 5 1-15,3 10 2 16,5 9 1-16,0 6 1 15,5 0-2-15,-3-3-1 16,3-7-2-16,4-7-54 16,-5-7-35-16,3-9-126 15,0-3 128-15</inkml:trace>
  <inkml:trace contextRef="#ctx0" brushRef="#br0" timeOffset="34544.06">3806 12029 1013 0,'-21'-8'422'0,"2"-4"-175"0,6 4-251 16,-2 0-24-16,3-1-90 15,-1 3-110-15,4 1 142 16</inkml:trace>
  <inkml:trace contextRef="#ctx0" brushRef="#br0" timeOffset="35653.83">4131 12343 891 0,'12'4'349'16,"1"-7"-217"-16,4-2-83 15,4-9 5-15,3-3-23 16,4-12-19-16,8-3-1 0,1-8-1 16,1-2 3-16,0-4 0 15,-5 0-2-15,-1 2-4 16,-7 0-2-16,-8 2-2 15,-4-1 0-15,-9 1-1 16,-1 2-1-16,-9 5 1 16,-1 9-2-16,-6 8-1 15,-1 6 0-15,-5 12-1 16,-3 2 0-16,-4 16 1 16,1 1-1-16,1 10 5 15,-4 6 4-15,5 5 7 16,5 4 1-16,0 4-1 15,13 2-3-15,1-4-5 16,3 2-2-16,8-3-1 16,3-7-1-16,8-2 0 15,-1-7 0-15,14-5-1 16,-3-4 1-16,5-8 0 0,5 0 0 16,-7-8-1-16,3-4-1 15,-2-6-5-15,-2-6-5 16,-3-6-7-16,-4-4-2 15,-1-1-3-15,-1-3 1 16,-2 0 8-16,-1 0 2 16,-6 3 9-16,-3-1 3 15,-9-1 1-15,-1-1 4 16,-9-1 3-16,-3 1 2 0,0 11 0 16,-2 3-2-16,0 11-4 15,-1 1-2-15,-4 1 2 16,5 8 3-16,-1 5 10 15,3 3 6-15,2 8 18 16,1 0 5-16,4 6 0 16,4 4-6-16,5 0-20 15,3 4-8-15,5-9-8 16,2-4-3-16,1-13-1 16,1-3 1-16,0-10-1 15,-1-5 0-15,1-8-1 16,2-3-5-16,-1-7-10 15,-3-3-5-15,-3-2 0 16,-3-1 3-16,-2 3 9 16,5 3 3-16,-8 4 4 15,-2 0 1-15,-2 5 0 0,-4 2 1 16,2 2 0-16,0 4 1 16,-3 0 0-16,2 4 2 15,2 3 2-15,-5-1 3 16,6 6 10-16,-3 1 5 15,0 3 10-15,6 10 3 16,3 3-8-16,7 10-5 16,7 4-13-16,1-2-5 15,3-3-4-15,-1-8-1 0,-1-11-20 16,5-6-20-16,2-9-52 16,-1-8-45-16,1-5 84 15</inkml:trace>
  <inkml:trace contextRef="#ctx0" brushRef="#br0" timeOffset="37706.05">2155 13174 179 0,'-1'-1'115'0,"2"0"-6"15,-1 4 1-15,-1-3-2 0,1 0 32 16,0 9 16-16,1 17-4 16,8 36-21-16,0-23-21 15,5 5-22-15,1 0-21 16,0-3-4-16,-1-3-17 16,-3-2-2-16,1-3-3 15,-3-2 1-15,-3-7 3 16,1-7 0-16,-8-9-8 15,2-5-6-15,-6-8-9 16,-3-7-4-16,0-6-7 16,-4-8-2-16,4-4-3 15,-2-5-2-15,2-8-1 16,5-3-1-16,-4-11-1 16,5 0-1-16,2-3-1 15,4 1-3-15,5 6 0 16,5 9 0-16,3 8-1 15,5 5 1-15,2 8 0 0,2 2 1 16,0 10 0-16,-7 4 0 16,4 13-1-16,0 3 1 15,-4 12-1-15,9 5 0 16,-15 5 2-16,-10 3 1 16,-5 0 1-16,-10 0 1 15,-4 0 1-15,-6-1-1 16,-6-3 1-16,-1-3-1 15,-5-7 0-15,5-4 1 16,-1-9-1-16,3-5 1 0,4-3 0 16,2-2-1-16,12-3 0 15,2-2-1-15,9 1 0 16,4-1-1-16,5 1 0 16,7 1 0-16,11-3 1 15,-1 1-1-15,14-1 1 16,-3-3-1-16,4-3 1 15,3 0 0-15,-2-6 0 16,2-3 0-16,-5-2 1 16,-3-3 0-16,-7 0-1 15,-4-3 1-15,-9 6-1 16,0-1 0-16,-10 1 1 16,-1 7-1-16,-6-3 1 15,-1 2 0-15,-5 4-1 16,-1 1 0-16,-6 5 0 15,-3 2-1-15,-1 6 0 16,-3 2 0-16,3 6 0 16,-5 3 1-16,3 5 0 0,2 1 2 15,3 6 6-15,5 1 4 16,5 8 7-16,0 3 1 16,7 3-3-16,3-1-2 15,8-3-9-15,3-7-2 16,5-3-1-16,4-3-1 15,-1-11 0-15,1-1-1 0,-8-14-1 16,0-5 0-16,-4-6-5 16,-3-8-1-16,6 0-9 15,-3-3-4-15,-5-2 2 16,3 1 2-16,-13 1 8 16,7 5 2-16,3 7 4 15,-3 4-1-15,-1 6 0 16,-5 0-1-16,-1 7 0 15,2 5 1-15,-1 4 1 16,-1 8 1-16,-1 5 2 16,-3 4 2-16,1 3 5 15,3 1 2-15,1-1 3 16,-4-2 0-16,6-6-1 16,3-6-2-16,-10-9-2 15,6-4-1-15,-2-6-2 0,-7-3-2 16,13-7-1-1,-5-1 0-15,2-8-2 0,4-3 0 16,-1-9-2-16,7-2-3 16,-6-3-4-16,8 1-2 15,2 4 2-15,-1 1 1 16,6 6 4-16,2 3 1 16,0 0 1-16,2 5-2 15,-1 2-4-15,-3 3-2 0,2 10-2 16,-2 3-1-1,-5 8 4-15,-1 6 2 0,-9 4 3 16,-4 5 2-16,-8 6 1 16,-5 1 0-16,-8 5 0 15,-2-5 1-15,-10-3 0 16,-5-5 1-16,1-4-1 16,1-2-1-16,0-9 0 15,3-1 0-15,4-3 0 16,1 1 0-16,9-1 0 15,4-1 1-15,4-1-1 16,6-2 1-16,3 3 0 16,6-1 1-16,-7 1 1 15,0 0 0-15,13 2-1 16,11 8 0-16,39 14 0 16,-22-6 0-16,1 2 1 15,1-2 0-15,-1 3-2 16,-3 0-1-16,-9-6-37 15,-3-3-23-15,-6 0-92 0,-7-12-128 16,-4-2 185-16</inkml:trace>
  <inkml:trace contextRef="#ctx0" brushRef="#br0" timeOffset="38131.87">3374 12577 545 0,'2'0'227'0,"-1"1"-96"0,0 9-86 16,-3 3 29-16,-1 4-1 15,7 7-4-15,0 3 7 16,7 10-12-16,-1 3-10 15,-1 10-4-15,5 4-5 16,0-5-16-16,-1-1-4 16,4-6-18-16,0-9-5 15,-1-6-21-15,-2-6-31 16,-3-14-128-16,-3 1 118 0</inkml:trace>
  <inkml:trace contextRef="#ctx0" brushRef="#br0" timeOffset="38741.36">3317 12881 810 0,'6'-10'307'16,"0"2"-204"-16,6-6-94 15,1 1 3-15,9-4 4 16,3-1 10-16,1 1 20 16,4 3 6-16,-3 3 7 15,-2 3-8-15,2 4-14 16,-3 2-9-16,-3 7-14 16,-3 4 1-16,-4 7 4 0,-4 2-1 15,-1 9 12-15,-3 1 3 16,0 4 1-16,-1 1 3 15,-2-7-9-15,1-3-7 16,-1-4-10-16,1-5-3 16,-3-6 1-16,1 3-1 15,-2-11 0-15,5 0 0 16,-1-5-5-16,1-8-3 16,0-4-2-16,-2-3-4 0,2-4-5 15,-1-1 1-15,0 1 1 16,-1-2 4-16,1 2 4 15,-1 2 1-15,2 1 0 16,-2 4 1-16,-2 6 0 16,0 0-1-16,-1 8 0 15,3 0 0-15,0 5 4 16,-3-2 7-16,0 0 16 16,4 11 4-16,6 17 3 15,11 28-5-15,-5-25-11 16,-8-3-4-16,2-4-7 15,4-2-2-15,-5-10-25 16,3-1-18-16,-6-7-60 16,-2-7-55-16,2 0-132 15,-6-9-107-15,-2 1 243 0</inkml:trace>
  <inkml:trace contextRef="#ctx0" brushRef="#br0" timeOffset="39388.67">3847 12898 738 0,'0'-1'317'0,"0"0"-182"16,0 1-20-16,0 0-4 16,7 13-30-16,-2-1-13 15,11 28-14-15,-16-32-21 16,-1-3-7-16,-1-1-11 15,-7-5-3-15,-1-5 17 16,8 1 6-16,-2-6 6 16,0-3-1-16,1-7-23 15,2-1-8-15,-2-7-7 16,8 1-2-16,3-2-1 16,-5-3-2-16,12 6-3 15,-1 0-1-15,5 5-7 16,3 3-1-16,0 4-1 15,-1 3 1-15,2 3 7 16,-1 2 1-16,1 4 4 16,0 3 0-16,0 5 2 15,-1 7 1-15,-10 4 0 0,0-1 0 16,-11 1 1-16,-4 0 1 16,-10 2-1-16,-4-1-1 15,-10-3 1-15,2 0 0 16,-5-4 0-16,1-2 1 15,2-1 0-15,-1-4-1 16,1-3 2-16,5-2 1 16,6-3 2-16,6 0 2 15,2-3 2-15,-2 1 1 0,10-3 2 16,0 0 1-16,13 5 4 16,3 2 1-16,-1 1 3 15,8 5 0-15,-1 4-6 16,4 3-1-16,0 10-4 15,3 2 0-15,4 3 0 16,-2 0 0-16,4-2-3 16,-2-1-3-16,-4-4-3 15,0 2-4-15,-6-9-21 16,-7-5-28-16,-2-5-180 16,1-6 158-16</inkml:trace>
  <inkml:trace contextRef="#ctx0" brushRef="#br0" timeOffset="40020.39">4339 12503 1063 0,'-2'2'368'16,"3"6"-330"-16,-1 3-36 0,0 6 1 15,0-1-1-15,0 1 5 16,1 4 10-16,1 3 30 16,0 7 16-16,5 7 20 15,-1 1 0-15,3-4-17 16,-1-1-11-16,-6-12-20 15,0-5-3-15,1-8-7 16,-3-7 0 0,0 0 0-16,1 0-3 0,-1-3-8 15,0 0-3-15,0-1-7 16,0 1 0-16,7-24-2 16,10-34 1-16,-9 26-2 15,4-2-1-15,2 4 0 16,-3 6-2-16,-1 6 1 15,0 0 0-15,0 10 0 16,-1 0 0-16,6 3 0 16,0 5-1-16,3 1 0 0,1 5 1 15,3 3-1-15,3 5 1 16,-3 2 0-16,-1 2 1 16,-7 5 0-16,-4 1 1 15,-4 5 0-15,-7 3 1 16,-9 1-1-16,-8-3 0 15,-11-5 1-15,5-1-1 16,-5-8 1-16,-1-3-2 16,3-8-7-16,-6-3-5 15,1-5-17-15,-1-4-7 0,2 0-43 16,4-5-35-16,9 3-107 16,7 0-100-16,11 2 202 15</inkml:trace>
  <inkml:trace contextRef="#ctx0" brushRef="#br0" timeOffset="40903.11">4918 12673 718 0,'4'-17'246'0,"-7"1"-222"0,0 2-26 15,-13-1 9-15,1 0 0 16,-8-1 3-16,-3-1 0 16,2 3 33-16,-1 1 17 15,5 11 27-15,4 2 7 16,1 9-15-16,2 3-1 15,1 6-4-15,0 8 5 0,9 1 0 16,-1 4-14-16,6 0-25 16,9 2-12-1,0-8-19-15,8-2-3 0,-2-7-2 16,0-9 0-16,2-7 2 16,-5-4-1-16,4-9-3 15,-2-3-3-15,-1-1-6 16,-6-8 0-16,-3 2 2 15,-5-2 5-15,-2 0 1 16,1 5 0-16,-1 4 0 16,0 4 1-16,0 8 0 15,-2 0-1-15,2 4 1 16,0 0-1-16,0 0 8 16,0 0 10-16,-1 8 18 15,-1 15 4-15,10 35-1 16,8-27-9-16,-3-6-17 0,4-2-5 15,-1-10-8-15,-1-6-2 16,1-7-10-16,-2-6-8 16,4-9-17-16,-2-3-21 15,2-9-81-15,-3-1-42 16,-4-4-60-16,0 1-18 16,-3 0 74-16,1 0 53 15,-5-2 91-15,-1-1 45 16,-4-3 21-16,-2-2 15 15,0 0 7-15,-2 2 9 16,-1 2 22-16,1 4-3 0,1 13 19 16,0 3-3-16,1 9-2 15,3 4-5-15,-1 2-11 16,1 0 1-16,0 0 7 16,1 0 0-16,0 10-5 15,2 20-10-15,10 39-24 16,-3-24-6-16,6 9-11 15,3-3-3-15,2-6-6 16,1 0-5-16,-1-6-6 16,-1-3-3-16,3 3-6 15,-5-1-5-15,1-5-28 16,0-5-13-16,-5-10-32 16,6-10-31-16,-13-13-205 15,1-9 215-15</inkml:trace>
  <inkml:trace contextRef="#ctx0" brushRef="#br0" timeOffset="41320.01">4872 12531 1047 0,'3'5'388'0,"3"-2"-315"0,6-7-48 16,6-3 5-16,2-3-26 15,2 1-1-15,7-4 3 16,-1-2 6-16,3-1 7 16,4 0 1-16,-5 2-3 15,0 2-7-15,-2 3-3 16,-1-1 4-16,0 5 6 15,-11 0 5-15,2 4 7 16,-1 0 1-16,-7 2-1 16,3 3-3-16,-9 2-11 15,-3 3-5-15,2 2-5 16,1 3-2-16,-1 8-1 16,0 3 0-16,-1 7 3 15,2 4 1-15,0 1 0 0,3 1 1 16,-1-9-20-16,0-5-35 15,1-10-134-15,-3-6 119 16</inkml:trace>
  <inkml:trace contextRef="#ctx0" brushRef="#br0" timeOffset="41502.18">5205 12243 1241 0,'0'-1'416'0,"3"1"-590"16,0-3-128-16,-3 2 193 16</inkml:trace>
  <inkml:trace contextRef="#ctx0" brushRef="#br0" timeOffset="41892.17">5460 12388 571 0,'14'35'298'0,"0"5"-38"15,-1-4-202-15,1 0 2 16,-4-5-35-16,-5-9-10 15,1-8-7-15,1-2-5 16,0-8 20-16,2-2 6 16,0-6 7-16,1-7 9 15,-2-8-3-15,-1-2-2 0,-4-1 5 16,2 3-2 0,-7-4-1-16,-3-2-3 0,-3 1-10 15,-5-2-5-15,-3 7-14 16,4 3-3-16,-3 9-3 15,1 4 0-15,3 3-2 16,-6 2 0-16,-1-2-1 16,0 0-1-16,1-1-20 15,4-1-19-15,4-3-52 16,2-1-44-16,6 0-74 16,1 1-46-16,5-2 159 15</inkml:trace>
  <inkml:trace contextRef="#ctx0" brushRef="#br0" timeOffset="42324.02">5613 12370 304 0,'20'20'259'0,"2"-5"23"16,-3 3-88-16,-2-4-29 16,-4-1-42-16,-1 3-5 15,-6-3 2-15,-1 2-10 16,-2 1-18-16,-6-4-10 15,-1 1-26-15,-5-5-11 16,3-3-19-16,4-2-8 16,-1-5-9-16,2 1-1 15,0 0-3-15,0-4-1 0,-6-20-3 16,-1-28-1-16,5 25-3 16,5-1-1-1,1 0 0-15,1-1 0 0,8 3 1 16,-1-1 1-16,6 7 0 15,0 2-1-15,4 4 1 16,2 9 1-16,0 5 1 16,2 4 2-16,-5 12 2 15,0 4-1-15,-2 9 3 16,2 8 1-16,-3 3 9 16,0 1 0-16,-2-6 2 15,-3-4-3-15,-2-8-7 16,-2-5-2-16,-4-7-18 15,-2-6-15-15,-2-4-59 16,1-7-51-16,0-7 86 16</inkml:trace>
  <inkml:trace contextRef="#ctx0" brushRef="#br1" timeOffset="67093.03">16061 5350 599 0,'-29'56'235'16,"29"-59"-138"-16,6 5-76 0,2-6 13 15,2-5 6-15,4-3 12 16,1-7-7-16,2-7-17 16,2 2-3-16,-3-2 6 15,-1-1 7-15,0 8 16 16,-4-6 2-16,3-1-8 15,1 4-7-15,-1 2-14 16,1 2-6-16,1 11-9 16,-3-3-4-16,-5 3-5 15,-1 3 0-15,-4 1-2 16,2 3 1-16,-3 0 1 16,-2 0 2-16,0 0 13 15,-1 0 4-15,0 0 9 16,0 1 2-16,-2 12-4 15,0 3 2-15,-11 32 0 16,4-30-1-16,2 8 0 16,3 6-4-16,-2 5-7 15,-2 6-2-15,-3 5-6 0,-2 2-1 16,10-1-1-16,-1-1-1 16,5-2-2-16,-1-4 0 15,1-5-2-15,0 1-1 16,-2-10-1-16,5 1-2 15,-5-12-34-15,4-1-22 16,-2-6-64-16,4 0-59 16,-6-4-229-16,-1-1 264 15</inkml:trace>
  <inkml:trace contextRef="#ctx0" brushRef="#br1" timeOffset="67533.1">15940 5844 891 0,'8'-4'312'0,"2"-2"-266"15,8 2-41-15,3-3 17 16,1 1 7-16,6 2 4 16,-3-5-3-16,4 4-4 15,1-3-2-15,0 3 3 16,1-2 5-16,-1-1 2 15,2 2-1-15,-3-4-4 16,0 4-9-16,-1 3-4 0,-5 1-7 16,1 2 0-1,-6 1 1-15,-2-2 1 0,-2 1-1 16,-1 0-2-16,-6 1-19 16,-4-1-28-16,-6-3-160 15,2 2 136-15</inkml:trace>
  <inkml:trace contextRef="#ctx0" brushRef="#br1" timeOffset="68833.14">16492 5077 148 0,'37'-30'90'15,"-28"29"-35"-15,-3-6 3 16,1 1-8-16,-7-3-7 16,-2-3 11-16,-2-2 33 15,-4-4 8-15,-7-2 1 0,-3-1-12 16,-7-1-32-1,0 5-6-15,-4 2-25 0,-1 8-8 16,-7 0-6-16,-1 3-2 16,-5 4-3-16,1 3-1 15,-3 9-1-15,-4 5-1 16,0 10 0-16,-4 1-1 16,0 6 0-16,0 6 4 15,1 1 17-15,8 8 4 16,4 8 4-16,4 5-5 15,8 11-15-15,1 2-3 16,9 9 2-16,2 2 3 16,9 3 7-16,11-1 6 0,13-14 5 15,4-7 3-15,14-17 6 16,7-7-1-16,5-15-1 16,9-7-3-16,5-15-2 15,2-9 2-15,7-15 4 16,-4-11-1-16,3-14-9 15,4-3-6-15,-7-13-7 16,3-3 1-16,-12-7 6 16,-7 1 0-16,-13 3 2 15,-7 2 8-15,-7 0-2 16,-12-5-1-16,0 0-5 16,-9-3-11-16,-3 11-6 15,-4 2-1-15,-6 11-3 0,-2 8-1 16,-6 5-6-16,4 9-8 15,-4 4-33-15,1 8-30 16,2 4-114-16,-2 8 121 16</inkml:trace>
  <inkml:trace contextRef="#ctx0" brushRef="#br1" timeOffset="80725.2">16027 7313 349 0,'-52'11'162'0,"59"-14"-41"15,4-3-93-15,0-1 9 16,5 1 17-16,0 1 6 15,4 0 9-15,1 1-4 16,1 0-10-16,4 2-5 16,5 2-7-16,3 0-5 15,-1 4-12-15,1 1-7 0,-2 3-11 16,-2 3-1 0,-4 4 0-16,-5 6 2 0,-13 4 11 15,-3 1 3-15,-16 5 0 16,-5 1 0-16,-10 3-9 15,-7 1-3-15,-1-3-5 16,-4-7-1-16,-1 1 4 16,-3-9 2-16,0-4 6 15,-1-4 3-15,1-8-4 16,2-2-1-16,4-6-8 16,4 0-2-16,3-5-2 15,8-2-1-15,6-1 1 16,3 0-2-16,7 2 0 15,2 0 1-15,7 2-1 16,8 1 1-16,3 1 11 16,2 1 8-16,7 4 16 15,2 1 0-15,7 2-6 0,4 2-5 16,0 3-14-16,3-2 0 16,-2 5-3-16,-1 2-1 15,-3 3-3-15,0 4-1 16,3 1-1-16,-1-2 0 15,-3-3-1-15,-2-3-4 16,-5-7-35-16,-7-5-32 16,-5-1-262-16,-5-7 225 15</inkml:trace>
  <inkml:trace contextRef="#ctx0" brushRef="#br1" timeOffset="81356.11">16538 7268 766 0,'0'-15'260'15,"-4"-4"-241"-15,-4-2-21 16,-4-2 17-16,-9-2 1 0,-6 2-2 16,-5 1-3-1,-2 4-4-15,-10 7-6 0,-5 3 0 16,2 11 2-16,-4 2 1 16,-3 3 12-16,3 7 6 15,-10 0 12-15,3 1 7 16,1 9 5-16,3 0-3 15,4 7-3-15,2 3-4 16,6 3-4-16,2 5 4 16,4 2 4-16,6 6 1 15,6 8-6-15,6 1-6 16,13 8-13-16,5-2-4 0,16-5-5 16,6-3-1-16,13-11 1 15,8-6 3-15,13-14 3 16,4-10 3-16,11-9-2 15,3-9 0-15,4-10-3 16,7-7-1-16,0-19-3 16,5-3-2-16,0-9-2 15,-5-6-1-15,-5 8 0 16,-10 0 0-16,-17 2 0 16,-12 2 0-16,-18 1 1 15,-9-2 0-15,-13 2 2 16,-2 1-2-16,-15-1 0 15,-2 0-1-15,-6 2-2 16,-1 3 0-16,-2 9-9 0,-2 8-17 16,1 12-66-16,-6 3-57 15,2 11 90-15</inkml:trace>
  <inkml:trace contextRef="#ctx0" brushRef="#br1" timeOffset="86255.99">16951 7358 104 0,'-14'-85'47'0,"14"85"-6"15,-1 2 17-15,-2 3 43 16,3-5 17-16,-2 0 24 16,2 0 5-16,0 13 2 15,0 9-12-15,7 38-16 16,-4-26-18-16,-3 14-32 15,3 0-6-15,-2 1-18 16,0-3 2-16,0-7 3 16,1-2-1-16,-2-8 5 15,-2-2-11-15,0-7-15 16,-4-3-7-16,-2-5-12 16,0-7-2-16,-1-5 0 15,2-6 0-15,1-7 1 16,4-1 0-16,-1-3-3 15,3-2-2-15,3 0-3 0,-1 0-1 16,4 3-1-16,0 3 0 16,3 4-1-16,5 3 0 15,-1 4 1-15,4 1 0 16,2 1 1-16,-1 1 1 16,2 0-1-16,3-1 0 15,5-2 0-15,0-3-1 16,-1 0 2-16,1 2-1 15,-1-2 0-15,-2-1 0 16,-6-3 0-16,-2-2 1 0,-4-3-1 16,-2 2 0-16,0-3 1 15,-1-1-1-15,-6-3 1 16,0 2-1-16,-4 1-1 16,0 2 0-16,-2 3 1 15,-2 1-1-15,-2 2 0 16,-3 0-1-16,2 7-1 15,-1 0 1-15,-1 1 0 16,3 3 0-16,-7 3 0 16,3 4 1-16,-1 4 1 15,3 0 3-15,3 2 5 16,-1 2 5-16,6 8 3 16,1 2 0-16,1 1-2 15,8 0-4-15,1-3-2 0,2-7-2 16,11-4-1-16,-2-2-1 15,2-8 1-15,1-4 0 16,-1-5-4-16,-3-3-10 16,0-5-37-16,3 1-30 15,-3-3-84-15,-1 2-47 16,-5-1-144-16,-1-1 214 16</inkml:trace>
  <inkml:trace contextRef="#ctx0" brushRef="#br1" timeOffset="87090.07">17876 7345 127 0,'5'-4'51'0,"-4"1"-24"16,0 1-28-16,-2 1 25 15,0-1 26-15,0 2 69 16,-14 0 39-16,-8-1 39 16,-30-1-8-16,32 4-44 15,-1 2-33-15,0 0-56 16,3 2-12-16,0 1-4 15,5 1 3-15,4 6 5 16,4-3-4-16,0 1-15 16,3-2-7-16,11 4-6 15,-7-3-3-15,16 1-4 16,1 6-2-16,1-3 0 0,7 1 1 16,3 0 0-16,-1-2 1 15,2 1-1-15,-1 1 0 16,-1 1-1-16,-2 0-2 15,-1 2 0-15,-2-3 0 16,-8-2 11-16,-3 2 6 16,-4-6 7-16,-2-1-1 15,-6 2-10-15,-3-5-6 16,-8-2-6-16,-1 3-2 16,-9-5 0-16,-1 0-1 15,0-2-2-15,-1-3-2 0,3-1-11 16,2-2-11-16,1-1-33 15,3-1-21-15,5-5-60 16,2 1-73-16,4-3 137 16</inkml:trace>
  <inkml:trace contextRef="#ctx0" brushRef="#br1" timeOffset="87680.84">18082 7437 943 0,'3'9'346'0,"-3"3"-252"16,6 10-94-16,-2 2 4 15,-1-2-1-15,5 6 1 16,1-7-1-16,0-1 0 15,3-4 1-15,-1-7 0 16,3-3 0-16,2-3 1 16,2-6 0-16,-5-1 0 15,-3-7 0-15,-5-4-2 16,-1-2 1-16,-2-3-1 0,0-2 1 16,3 2 2-16,-3-1 4 15,-2 1-1-15,-1 4-1 16,0 2-2-16,-1 4-6 15,1 3 0-15,1 6-1 16,-3 1-1-16,3 0 2 16,-1 0 3-16,1 0 9 15,0 6 4-15,1 10 3 16,11 35-2-16,-3-24-4 16,4 4 0-16,6 4 1 15,-5-3 1-15,3 7 1 16,0-2 0-16,-4 0 3 15,2-3 3-15,-4-4 6 16,-2-2-1-16,-8-1-1 16,-1-2-1-16,-10-3-5 15,-4 1-1-15,-7-5-6 16,-4 2-4-16,-4-1-5 0,-3-5-4 16,1-5-7-16,4-6-7 15,2-4-25-15,5-6-19 16,12-7-56-1,5 7-36 1,-1 2 93-16</inkml:trace>
  <inkml:trace contextRef="#ctx0" brushRef="#br1" timeOffset="88220.06">18523 7415 830 0,'7'-59'285'0,"-32"62"-258"15,0 1-26-15,1 2-1 16,-1 1 0-16,2 1 0 16,-1 4-1-16,4-2 2 15,4 3 4-15,4-1 18 0,8-1 10 16,3 1 19-16,3-2 2 16,8 2-16-16,4 1-11 15,7 4-18-15,3 1-5 16,4-2-2-16,-3 0 0 15,2-3 3-15,-3 2 4 16,6 0 5-16,-3-5 4 16,0 4 3-16,-3-4 0 15,-10 1-2-15,1-2-3 0,-8-1-4 16,-5 0-2-16,-5 0-3 16,-8 0 1-16,-8 0 0 15,4 2 0-15,-8-1 0 16,2 1-2-16,1-3-6 15,0-4-6-15,8-3-14 16,-1-3-14-16,8-6-87 16,1-4-94-16,4-6 136 15</inkml:trace>
  <inkml:trace contextRef="#ctx0" brushRef="#br1" timeOffset="88520.04">18656 7316 696 0,'24'-71'278'16,"-24"75"-146"-16,-2 2-84 15,2 10 8-15,2 4-4 16,6 6-3-16,2 4-7 15,-2 5-10-15,1-3-3 16,-6 5-14-16,3 1-4 0,0-2-4 16,-1 0-8-16,0-7-25 15,-2-4-12-15,3-6-25 16,-1-4-22-16,0-8-154 16,0-6 164-16</inkml:trace>
  <inkml:trace contextRef="#ctx0" brushRef="#br1" timeOffset="88796.97">18610 7488 1140 0,'-27'4'403'0,"37"-1"-339"16,5-1-59-16,2-2 1 15,0-2-2-15,7 1 0 16,7-4-1-16,2 0-2 16,0 0-47-16,-4-2-39 15,-5-4-119-15,-1 3-66 16,-2-1 166-16</inkml:trace>
  <inkml:trace contextRef="#ctx0" brushRef="#br1" timeOffset="89286.72">18881 7448 1046 0,'18'63'368'0,"-12"-57"-313"15,4-1-47-15,2-7 0 16,3 0-2-16,2-3-3 16,4-6-5-16,3 4-9 15,-1-2-6-15,0-3-4 16,0 3-1-16,-3-6-3 15,0 1 0-15,-6 1-1 0,-9-3 1 16,-4 6 7-16,-2-1 4 16,-8 2 6-16,5 3 3 15,-9 0 5-15,5 0 0 16,-7-1 2-16,-2 0-1 16,2 7-1-16,-4 0 1 15,6 8 8-15,2 4 6 16,-3-1 19-16,0 7 8 15,-1 0 13-15,-1 0 3 0,6 6-5 16,0-2-4-16,6 5-16 16,4 2-7-16,7-4-13 15,5 2-3-15,2-6-4 16,2-2 0-16,7-4-27 16,-1-7-31-16,3-7-104 15,-5-4-193-15,2-10 228 16</inkml:trace>
  <inkml:trace contextRef="#ctx0" brushRef="#br1" timeOffset="89481.98">19034 7279 874 0,'-16'-8'336'0,"-2"2"-202"16,6-1-226-16,1-1-84 15,8 3 109-15</inkml:trace>
  <inkml:trace contextRef="#ctx0" brushRef="#br1" timeOffset="90485.32">19218 7449 984 0,'0'33'343'15,"4"1"-306"-15,-3 0-9 16,1-2 6-16,3-5 2 16,-3-5-5-16,0-5-10 15,3 2-4-15,-5-11-2 16,4 0 4-16,0-8 10 16,-2-7 1-16,0-5-2 15,-2-3-4-15,1-3-12 0,-4-5-5 16,3 1-4-16,0-5-2 15,0 0-1-15,0 0-1 16,3 3-1-16,-3 1 0 16,2 3-1-16,3 4 0 15,-1 1 1-15,6 8-1 16,-1 1 0-16,2 4 2 16,3 4 0-16,1-2 0 15,-1 11 0-15,0 0 0 0,0 8 1 16,-3 5 1-1,1 3 4-15,-4 0 3 0,1 1 8 16,0-3 3-16,-1-4 7 16,5-4 0-16,-3-5-2 15,-3-6-2-15,1-6-8 16,-2 0-3-16,-5-11-5 16,5 1-1-16,0-6-4 15,1-5-2-15,2 1-4 16,-1-3-2-16,-2 3 1 15,1 0 1-15,-2-3 4 16,2 3 0-16,-2 5-1 16,-3-1 0-16,1 12-1 15,-6 0-1-15,9 6 2 16,-6-2 0-16,0 0 2 16,0 0 2-16,0 3 5 15,2 12 1-15,4 11 4 16,12 28 1-16,-14-32-3 0,11 1-1 15,3-5-4-15,2-3 0 16,8-7-1-16,-4-4 1 16,1-5 1-16,-1-7-1 15,2-3 0-15,-4-6-2 16,-3-3-5-16,0 1-6 16,-7-2-4-16,-2 1-2 15,-7 1 4-15,-2-3 5 0,-5 4 3 16,-3 2 0-16,-2 2 1 15,-1 4 0-15,-2-1-1 16,-1 2-1-16,-3 6 0 16,1-1 0-16,0 9 2 15,2 6 3-15,3 2 12 16,-2 6 5-16,8 6 8 16,1 0 2-16,7 12-1 15,10 2-1-15,4-2-5 16,6 0-3-16,7-11-7 15,-1-1-4-15,1-13-3 16,1-2-5-16,-5-10-46 16,0-5-37-16,-2-7-108 15,-2-3 114-15</inkml:trace>
  <inkml:trace contextRef="#ctx0" brushRef="#br1" timeOffset="104082.05">20317 7361 341 0,'0'-1'151'15,"-1"0"-86"-15,0 0 10 16,0 1 1-16,1 0 0 16,0 1 1-16,0 16-8 15,3 33-1-15,2-22-9 16,2 1-9-16,1 4-18 16,3-1-10-16,2-5-5 15,-1-2 12-15,2-9 23 0,0-5 10 16,2-6 5-16,2 1-9 15,-3-6-21-15,2-5-8 16,-3-1 0-16,0-5 6 16,-2-2 18-16,-1 0 5 15,-1-3-5-15,-1 0-10 16,0-5-19-16,6 2-8 16,-4-3-9-16,-2-2-2 15,-2-3-3-15,-8 0 0 16,3 0-4-16,-1 3-8 15,4 7-42-15,1-1-25 0,-2 6-105 16,8 2-105-16,-8 3 187 16</inkml:trace>
  <inkml:trace contextRef="#ctx0" brushRef="#br1" timeOffset="104604.87">20759 7306 545 0,'58'15'184'16,"-68"-14"-179"-16,-2 5 2 15,1 1 13-15,-1 5 9 16,2 1 20-16,2 1 13 0,3 6 24 16,2 5 9-16,3 5-7 15,1 0-11-15,7-2-33 16,6-6-17-16,3-7-12 15,4-1-2-15,0-9 10 16,-2-2 5-16,1-5 0 16,2-4-1-16,-6-6-12 15,0-1-2-15,0-1 9 16,-4-2 4-16,-4-3 5 16,-4 0-1-16,-7-1-12 15,-2 1-5-15,0 4-5 16,-6-4-2-16,1 2 0 15,-2-3 0-15,-4 0-2 16,2-1 0-16,2 5-15 16,1 3-15-16,8 8-79 15,-1 3-90-15,4 1 123 16</inkml:trace>
  <inkml:trace contextRef="#ctx0" brushRef="#br1" timeOffset="105147.04">21109 7276 988 0,'42'47'330'0,"-46"-26"-328"16,2 4-2-16,1 6 1 15,3 2 0-15,1 0 0 16,3-2 1-16,2-4 0 16,-1-3 0-16,5-5 1 15,-1-5 2-15,2-10 6 16,0-4 5-16,0-7 2 15,1-2-1-15,-1-3-7 16,-2-6-6-16,0-4-3 16,-4-1-1-16,-2-3 1 0,0 3 0 15,-1 2 0 1,0 2 0-16,-2-1 0 0,-2 3 0 16,3 3-1-16,-1 3 1 15,-3 0-2-15,2 8 0 16,-1 0-1-16,0 6 1 15,0-3 15-15,0 0 10 16,0 6 7-16,0 14 0 16,2 37-14-16,2-30-8 15,-1 2-4-15,2-2-6 0,0-5-52 16,4 1-36-16,-1-13-249 16,0-2 222-16</inkml:trace>
  <inkml:trace contextRef="#ctx0" brushRef="#br1" timeOffset="105782.15">21525 7406 696 0,'67'-51'249'0,"-72"43"-202"0,1 2-42 16,-4 2-2-16,2 2 0 15,-7-1 2-15,3 2 6 16,-10 1 16-16,3 1 10 16,3 7 20-16,-9-1 10 15,9 5 21-15,-6 0 6 16,6 9-8-16,3 2-9 15,1 5-31-15,4 3-14 16,4-3-16-16,3 1-5 16,11-4-6-16,-1-7-1 0,8-11 1 15,1-4-1-15,5-9 0 16,-7-7-2-16,-1-2-4 16,-1-6-2-16,-1-3-3 15,5-2-1-15,0-4-5 16,-7-5-6-16,-2-1-17 15,-1 3-3-15,-7-2 4 16,1 0 6-16,-4 1 19 16,-4 1 5-16,0 2 4 15,-2 2 1-15,-2 2-1 16,2 3 0-16,2 8 0 16,0 8-1-16,4 6 1 15,2 2 1-15,-2 2 8 16,0-2 7-16,0 0 12 15,0 0 3-15,8 23-5 16,12 32-3-16,-8-16-9 16,1 5-2-16,3 1 0 0,0 1-2 15,5-9-3-15,-2-6-1 16,2-9-6-16,0 0-14 16,-7-16-64-16,2-3-81 15,-8-10 99-15</inkml:trace>
  <inkml:trace contextRef="#ctx0" brushRef="#br1" timeOffset="106180.09">21771 7340 572 0,'0'-1'245'0,"0"1"-86"16,0 0-149-16,4 13 4 15,2 3 5-15,14 30 3 16,-13-27 2-16,-3-6 1 16,3 0 11-16,0-3 30 15,-2-4 15-15,-1-2 15 16,-1-2-1-16,0-3-11 15,-3 0-10-15,0 0-16 0,0-1-7 16,4-13-13-16,0-3 0 16,8-25-5-16,-11 26-7 15,0 2-9-15,5 3-6 16,-2 0-7-16,2 3-3 16,0-2-6-16,3 1-12 15,6-1-49-15,-1 1-47 16,9 2-194-16,-3 1 196 15</inkml:trace>
  <inkml:trace contextRef="#ctx0" brushRef="#br1" timeOffset="106897.01">21876 7365 45 0,'-1'-3'25'0,"-1"2"-5"16,1 0 13-16,0 0 24 16,0 0 18-16,0-1 48 15,0 2 16-15,-1 0 15 16,-2 6-3-16,-3 13-26 15,-6 28-23-15,14-26-44 0,2 5-16 16,-2-2-27-16,-2 4-6 16,-2 2-4-16,1-2-2 15,0-1-1-15,2-2-4 16,1-10-27-16,-1-6-14 16,2-9-112-16,2 0 101 15</inkml:trace>
  <inkml:trace contextRef="#ctx0" brushRef="#br1" timeOffset="107548.19">22249 7377 672 0,'-9'-15'244'16,"0"4"-208"-16,-3-1-4 16,-3 4-11-16,-1 2-6 15,-2 6-8-15,0 1 4 16,6 9 32 0,6-6 21-16,0 2 34 0,-17 17 8 15,5 11-17-15,-1 1-20 0,17-6-32 16,2 3-12-16,8-11-15 15,4-2-2-15,0-8 0 16,4-10 1-16,3 0-2 16,-3-2 0-16,4-10-2 15,-3 4-4-15,-1-7-6 16,0-2-2-16,-2 1-2 16,-4-4 2-16,-2 2 6 15,-3 0 0-15,-3 3 2 16,1 5 2-16,-3 1 2 15,0 2 1-15,-6 2-1 16,4 2-1-16,-2 6 2 16,3 1 5-16,1-5 17 15,0 0 5-15,2 19 4 16,10 30-5-16,2-27-14 16,3-2-7-16,7-7-6 15,-1-2-18-15,4-10-89 0,0-1-86 16,-4-1 111-1</inkml:trace>
  <inkml:trace contextRef="#ctx0" brushRef="#br1" timeOffset="113062.7">22828 7408 658 0,'58'20'283'16,"-60"-34"-183"-16,0 4-20 0,-2-4 13 15,-7-1-25-15,1 9 6 32,5 4-7-32,1 0-5 0,-21-3 3 0,0 5-2 15,1 8-1-15,6 6 4 16,1 7-6-16,0 2-1 15,2 7-9-15,7 2-8 16,7 1-15-16,5 0-6 16,11-6-10-16,0-5-2 15,6-11-2-15,0-7 0 0,0-10 1 16,-3-5-1-16,0-4 0 16,-1-4 0-16,-9-6-1 15,2 1-1-15,-10-3 1 16,0 3-2-16,-2 3 0 15,-8-2-1-15,8 7-1 16,-7 0-1-16,7 9-1 16,2 6 0-16,-5 1-2 15,4 5 2-15,0-5 7 16,0 0 1-16,-4 21 3 16,-1 33-1-16,15-30-4 15,2-2 0-15,1-3 0 16,3 0-1-16,-1-12 1 15,1-4 1-15,3-9 1 16,5-3-1-16,-1-8-1 16,3-5-1-16,-2-3-2 15,-5-7 1-15,4 1-2 16,-6-2 0-16,-3-2 0 0,-1-1-1 16,-4 0 0-16,-1-1 0 15,-5 1-1-15,0 1 0 16,-3 10 0-16,-4-3-1 15,2 10 0-15,-5 2 0 16,3 4-1-16,0 6-1 16,-1 6 0-16,4 4-1 0,-4 9 1 15,-1 3 0-15,0 7 1 16,-2 8 0-16,3 15 1 16,0 2 0-16,3 6 0 15,3 2 1-15,3-8 1 16,5-4 1-16,8-8 1 15,5-11-1-15,4-11 1 16,2-1 1-16,1-13-2 16,-2-5 1-16,1-4 0 15,-2-4-1-15,-3-4-1 16,-4 0 1-16,-1-3-1 16,-7-3-1-16,-4 6 0 15,-5 1 0-15,-6 3 0 16,-3 4-2-16,-2 4-1 15,-1 4 0-15,-2 7 0 16,3 4 1-16,-1 4 1 0,3 6-1 16,7 4 1-16,-2-1 1 15,9 3 0-15,1-4 0 16,8-3 0-16,5 0 1 16,-3-8 0-16,1-2 0 15,5-7 2-15,-5-2-1 16,2-4-1-16,1-2 1 15,-15-3-2-15,3 1 1 0,-4-2 0 16,-5 2 0-16,-3-1 1 16,2-3 0-16,-9-3-1 15,1-3 1-15,2-2-1 16,-4 0 0-16,3-1-1 16,-1 1 0-16,-1 3-1 15,-3-1 1-15,6 4-32 16,4 2-26-16,3 2-91 15,5 3 90-15</inkml:trace>
  <inkml:trace contextRef="#ctx0" brushRef="#br1" timeOffset="113781.9">23568 7468 1048 0,'-10'35'390'16,"6"-6"-266"-16,4-2-97 15,4-2 3-15,-1-2 4 16,5-6-9-16,-3-7-1 0,2 1-9 15,-1-6 2-15,-4 0 13 16,0 0 10-16,-1-8 27 16,-1 2 3-16,0 0-2 15,0-1-9-15,3-20-25 16,7-29-11-16,-2 23-15 16,-1 0-4-16,3-5-3 15,3 3-1-15,0-1 0 16,4 1-2-16,0 7 0 15,-1 2-1-15,1 6 0 16,-5 5-1-16,4 5 2 16,2 3-1-16,0 2 1 15,4 1 1-15,1 2-1 16,-3-1 0-16,-4 5-1 16,-1 4 0-16,-8 4 0 15,0 2-2-15,-6 1 2 16,-5-2 0-16,-12 3 1 0,-3-3 0 15,-6 1 2 1,-6-1 0-16,4-4 0 0,-2 1 1 16,3-3 0-16,7-3 1 15,4-4 0-15,4-1 1 16,6-4-1-16,2 2 1 16,8-3-2-16,-5 1 0 15,0 1 0-15,0 0-1 16,6 0 1-16,6 0-1 15,5 2 1-15,32 12 0 0,-28-3 0 16,5 4 0-16,-1 3-1 16,-6 0 0-16,3 2 1 15,-8-4-1-15,2-2-2 16,-4-6-27-16,-7-7-66 16,3 0-61-16,-4-10-175 15,2-2-95-15,1-5 261 16</inkml:trace>
  <inkml:trace contextRef="#ctx0" brushRef="#br1" timeOffset="114262.07">24151 7308 640 0,'-4'-8'307'0,"-7"2"-58"16,3 2-188-16,-1 2 14 15,-2 4-4-15,-1-1-6 16,2 3-25-16,-3 3-7 16,4 2 0-16,1 2 7 15,4 2 9-15,2-1-3 0,4 0-13 16,5 2-7-16,4-1-12 15,2 0-3-15,8 2-5 16,1-1-1-16,3 0-3 16,2 1 1-1,-3-4-1-15,0 0 0 0,-4 2-1 16,-3 0 0-16,-2 3 0 16,-3 2-1-16,-1-1 1 15,-8 1 1-15,-3 1 10 16,-8-3 7-16,-7-1 11 15,1 1 10-15,-12-6-1 16,7 0-6-16,-7-5-7 16,6-3-10-16,-1-7-15 15,2-4-17-15,3-9-57 16,4 2-33-16,5-1-144 16,4-1-236-16,6 5 325 15</inkml:trace>
  <inkml:trace contextRef="#ctx0" brushRef="#br1" timeOffset="115398.66">24724 7486 579 0,'89'-35'298'0,"-91"18"-58"0,0-2-172 16,-8 0 19-16,3 1-7 15,1 3 1-15,-9 2-15 16,2 6-13-16,-7 2-25 15,2 5-2-15,-2 13 12 16,1 1 8-16,-2 11 10 16,2 5 4-16,4 6-7 15,4 3-11-15,6 3-16 16,5 0-8-16,12-6-10 16,3-7 0-16,7-10 1 15,2-9 0-15,4-11 2 16,2-4-1-16,-3-14-2 15,0-3-1-15,-7-8-1 16,-6-3-1-16,-1-2 1 16,-6 1 0-16,-2 3-2 15,3 3 1-15,-8-4-1 16,0 2-1-16,0-2 0 16,-4 0-1-16,4 1 0 0,0 2 0 15,0 2 1-15,0 4 1 16,0 11 2-16,-2 3 0 15,2 12-1-15,-1 3 1 16,-7 9-1-16,2 7 0 16,-5 6-1-16,7 7-2 15,6 3-1-15,2 2 1 16,6 3 3-16,2-1 2 16,1-2 1-16,6-1 0 15,-1-11 1-15,0-7-1 0,1-11 3 16,-2-5 0-16,0-11-2 15,1-1 1-15,-4-8-4 16,-3-2-1-16,2-3-1 16,-5-2-1-16,-1-2 0 15,-2-2-1-15,-5-2-2 16,0 0 1-16,1 5-1 16,0 0 0-16,-1 7-1 15,0 4 0-15,0 4 0 16,-2 3-1-16,2 5 0 15,0 0 0-15,0 0-1 16,0 0 0-16,0 11 1 16,0 17 0-16,3 38 1 15,1-32 1-15,6 4 0 16,0-9 1-16,3-7-32 0,-3-4-29 16,-2-8-85-16,2-4 14 15,-5-8 72-15</inkml:trace>
  <inkml:trace contextRef="#ctx0" brushRef="#br1" timeOffset="115595.93">25076 7255 1216 0,'-40'-66'435'16,"33"64"-373"-16,4-1-183 16,2-4-88-16,6 3 119 15</inkml:trace>
  <inkml:trace contextRef="#ctx0" brushRef="#br1" timeOffset="116326.98">25205 7399 933 0,'6'30'340'0,"-4"0"-256"0,-2-1 8 15,0-5 31-15,0 0-4 16,-1-8-21-16,2-1-11 15,2-7-21-15,-2-3-12 16,1-5-17-16,-1-7-3 16,1-2-9-16,4-4-5 15,-3-4-5-15,-5 0-3 16,5-4-8-16,-7-7-1 0,4 6-3 16,4-3 1-16,-4 2-1 15,0 3-1-15,4 3-2 16,2 4-1-16,4 5 0 15,3 5-1-15,0 3 2 16,1 0 1-16,1 4-1 16,0 5 2-16,0 6-2 15,-5 2 0-15,0 8 2 16,0 2 0-16,-1 3 1 16,0 1 2-16,-3-4 3 15,-2-2 2-15,-1-7 7 16,-4-4 4-16,-4-9 5 15,0-2 0-15,-3-6-6 16,2-2-3-16,2-3-8 0,0-1-1 16,2-6 0-16,1-4-2 15,4 2 0-15,0-8-1 16,4 4 0-16,4-1-1 16,3-6-1-16,1 5-1 15,3-4 1-15,-3-1-1 16,0 6 0-16,5 2-1 15,-2 8-1-15,2 1 0 16,0 6 1-16,-4 1 0 0,0 6-1 16,-3 6 1-16,-3 6-1 15,-1 2 1-15,-1 10 0 16,2 1 1-16,-4 3 0 16,1 4 1-16,-1-4 0 15,2-5 0-15,0-6 1 16,-1-6-13-16,-3-9-25 15,-2-3-29-15,-2-6-105 16,-1 4 111-16</inkml:trace>
  <inkml:trace contextRef="#ctx0" brushRef="#br1" timeOffset="116645.06">25723 7352 1028 0,'40'-21'391'15,"-40"25"-261"-15,2 1-76 0,-2 5 18 16,6 3-15-16,0 6-23 16,4 3-11-16,1 1-16 15,-5-1-1-15,8 0-24 16,-3-3-26-16,-3-4-108 16,-1-1 97-16</inkml:trace>
  <inkml:trace contextRef="#ctx0" brushRef="#br1" timeOffset="116826.36">25806 7250 1076 0,'-22'-70'359'0,"21"70"-447"0,8 0-76 16,-6-2 99-16</inkml:trace>
  <inkml:trace contextRef="#ctx0" brushRef="#br1" timeOffset="117316.95">25867 7216 689 0,'93'147'292'0,"-87"-118"-122"15,0-1-55-15,-4 1 23 16,-2-5-6-16,-1-3-24 16,-1-4-6-16,-1-7-19 15,2-2-13-15,1-5-18 16,0-4-11-16,5-9-20 15,2 0-7-15,3-7-6 16,3-1-2-16,2 0-3 16,0-3-1-16,1 2-2 15,-2 1 0-15,-3 0 0 16,1 1-1-16,0 3-1 16,1 2-1-16,2 3 0 15,-2 2-1-15,1 5 2 16,1-2 1-16,-2 8 1 15,8 3 0-15,-5 5 0 0,-1 2 1 16,0 8 1-16,-4 0 0 16,3 7-1-16,-3 3 2 15,-2-2-1-15,-4-2 2 16,1-9-1-16,1-1-2 16,-3-13-23-16,4-1-18 15,-5-10-99-15,-1-4-81 16,-3-8-148-16,0 0-37 0,-6-4 68 15,-4-2 76 1,4 1 205-16</inkml:trace>
  <inkml:trace contextRef="#ctx0" brushRef="#br1" timeOffset="118396.05">26299 7380 272 0,'23'-73'209'0,"-17"73"43"16,-4 3-25-16,1 1-34 15,-4-4-10-15,1 0-22 16,0 0-10-16,2 16-29 16,12 34-17-16,-11-25-25 15,4 0-14-15,1-2-22 16,4-2-9-16,3-7-17 16,2-4-4-16,0-9-6 15,-1-3-1-15,-3-5-2 0,1-1-2 16,-3-5-2-16,-1 0-1 15,-1-7 1-15,-1 4-1 16,-5 2 1-16,2 2-1 16,-6 3 0-16,0-3 0 15,-3 5-1-15,-3 0-1 16,6 7 1-16,-1 3-2 16,2 5 2-16,3 4 0 15,2 3 1-15,0 1 0 0,7-2 0 16,2 1 2-16,7-4-1 15,1-3 1-15,0-6-1 16,6-2 1-16,0-5-1 16,-3-5 1-16,3 0-1 15,-8-1 0-15,0 0-1 16,0 3 0-16,-5 1 0 16,-2 0-1-16,-7-3-6 15,0 1-8-15,-4-5-5 16,-2-2-1-16,-6 0 7 15,-3 0 7-15,-1 0 6 16,-3-2 1-16,-1 2-1 16,0 0 0-16,-2 2 0 15,2 3-1-15,2 6-1 16,0 4-1-16,4 8 0 16,-2 4 3-16,5 8 6 15,1 1 7-15,2 10 5 16,3 5 0-16,6 1-3 15,3 2-3-15,8-6-4 0,-3-7-1 16,11-4-3-16,-1-8-1 16,4-7-2-16,4-2 0 15,-9-7-15-15,1-1-14 16,-5-6-55-16,-3-3-39 16,-5 1-59-16,-2-2-19 15,-7-4-66-15,0 2-2 16,-3-2 64-16,0-4 39 15,-1 2 145-15,1 1 55 16,-3 3 52-16,3 1 14 0,0 4 8 16,0 4-1-16,0 3-12 15,-1 3-4-15,1 1-2 16,0 0 1-16,0 0 3 16,0 0 0-16,0 2-9 15,6 14-7-15,12 35-13 16,-6-24-6-16,2 2-10 15,-1 0-2-15,4 0-14 16,-2-6-5-16,0-6-8 16,1-2-5-16,-5-9 3 15,1-1 2-15,-6-5 3 16,0-4 1-16,-3-3-1 16,-3-3-2-16,-3-5-3 0,-2 1-1 15,-2-4-4-15,-2-4-3 16,-1-1-3-16,2-3-3 15,3 0-1-15,5 3-1 16,1 1-4-16,3 4-2 16,4 8-9-16,-1 1-5 15,5 5-18-15,0-1-12 16,3 1-41-16,3 1-43 16,4-1-88-16,-4 1 132 15</inkml:trace>
  <inkml:trace contextRef="#ctx0" brushRef="#br1" timeOffset="120246.85">25774 7906 784 0,'95'-12'329'16,"-80"12"-206"-16,-6-1 20 0,-2 3-51 16,-5-2-16-16,-8 1-22 15,-7-1-13-15,-8 3-11 16,-5 3 5-16,-5 1-1 16,-5-2 5-16,4 3 4 15,-1-2-10-15,2-2-11 16,6 5-8-16,-3-5-9 15,1 2-1-15,1 1-2 16,3-2 0-16,2 1 1 16,4 3 0-16,8-3 5 15,1 3 4-15,1-2 12 16,2-2 5-16,3 4 6 16,1 1-3-16,2 9-10 15,0 3-7-15,1 5-9 16,0 3-2-16,-1 7-2 15,2 4 0-15,1 0 4 16,0 3 2-16,1 1 9 0,-3 0 1 16,2-2 0-16,-2-1-2 15,-2-5-6-15,2-3-2 16,-1-10 1-16,4-4 0 16,3-7 3-16,6-2 2 15,8-8 0-15,-1-5 0 16,6-1-6-16,1-1-2 15,1 4-6-15,1 6 0 16,-5-1-1-16,-1 3-1 0,-1 0-24 16,-2-1-18-16,-1-1-37 15,-5-4-35-15,-8-2-1 16,1-3 65-16</inkml:trace>
  <inkml:trace contextRef="#ctx0" brushRef="#br1" timeOffset="120708.07">25787 8102 749 0,'-5'-4'304'0,"5"3"-163"15,-4-1-82-15,4 2 29 16,0 0-8-16,0 0 3 16,0 0-3-16,6 23-14 15,8 32-4-15,-3-23-2 16,4 4-6-16,-3 1-17 16,9 5-5-16,-2-3-19 15,-4-3-7-15,-1-7-9 16,-7-6-11-16,-5-9-52 15,0 0-35-15,1-13-96 16,-2-5-108-16,1-11 198 16</inkml:trace>
  <inkml:trace contextRef="#ctx0" brushRef="#br1" timeOffset="120991.55">26038 7980 687 0,'2'-4'281'15,"1"4"-177"-15,-2-2 9 16,-1 2-16-16,0 0-11 16,0 0-16-16,0 13-15 15,2 14-23-15,3 34 2 0,1-20 3 16,-2 2-1-1,4 0-5-15,-3-2-7 0,3-6-16 16,2-2-2-16,-5-10-15 16,2-1-17-16,-1-2-68 15,-5-9-47-15,2-4 85 16</inkml:trace>
  <inkml:trace contextRef="#ctx0" brushRef="#br1" timeOffset="121261.9">25768 8226 611 0,'-1'3'314'0,"2"-4"5"0,3 0-247 15,-4 0 17-15,3 1 1 16,21 0-18-16,29 1-13 16,-21 2-34-16,-3 0-10 15,2 0-9-15,3 1-4 16,-4-1-73-16,-4 2-52 16,-1-3 73-16</inkml:trace>
  <inkml:trace contextRef="#ctx0" brushRef="#br1" timeOffset="121812.22">26198 8226 506 0,'38'59'261'0,"-34"-63"2"16,5-2-202-16,-4 2 15 16,7-3-7-16,-2 0-3 0,1 2 1 15,8 2 9-15,4 3 5 16,-1 0-13-16,0 0-10 15,-5 3-29-15,-3-3-11 16,-5 6-6-16,2-1-1 16,-5 3 3-16,-5 3-1 15,-6 2 1-15,-8 2 0 16,-4 1-4-16,0 4-1 0,-3-1-3 16,-3-1-2-1,1-1-1-15,4 0 0 0,2-2 0 16,6 1 1-16,7-4 3 15,-7-5 4-15,12-2 3 16,-2-2 1-16,14 0 1 16,4-2-1-16,2-4 2 15,5-1-1-15,-3-2-4 16,5 0-3-16,-2 0-5 16,1 3-1-16,-4-4-2 15,-4 1-1-15,-3 4-26 16,-5-7-22-16,-1 7-76 15,0-1-56-15,-5-3 111 16</inkml:trace>
  <inkml:trace contextRef="#ctx0" brushRef="#br1" timeOffset="122543.99">26461 7947 822 0,'-11'-29'292'0,"19"31"-250"16,0-6-13-16,10 1 27 16,-1 2-2-16,6 1 3 15,1 5-7-15,3-1-4 16,3-1 5-16,0-3 8 16,0 1 0-16,-3-1-10 15,2 3-6-15,-2-2-8 16,-1 2-7-16,-4 2-10 15,-1 2-6-15,-8 3-4 16,-5-1-1-16,-5 5 2 16,-5-2 0-16,-1 7 0 15,-1 2 0-15,-1 2 0 16,2 3 0-16,-5 6-1 0,2 4 1 16,3 2 1-16,-3 3 0 15,6-1 0-15,1 1 1 16,0-4-1-16,5-3 1 15,-4-7-1-15,3-1-2 16,-2-7-3-16,-2 2-2 16,3-1 1-16,-4-3-1 15,3 3 1-15,-2-7 1 16,-1-3 1-16,4 2 0 0,-4-8 0 16,1 3-1-16,2 0-2 15,-3-4 0-15,-1 1 0 16,-3-4-1-16,3 0 0 15,-1 0-1-15,0 0 0 16,-14 0 0-16,-35 5 0 16,30 0 0-16,-2 3 1 15,3 0 2-15,2 1 0 16,1-2 0-16,2 1 0 16,0-1 1-16,2-2-27 15,-2-2-40-15,3-3 571 16,0-1-405-16</inkml:trace>
  <inkml:trace contextRef="#ctx0" brushRef="#br1" timeOffset="124908.23">15980 8323 825 0,'-30'42'293'16,"33"-53"-253"-16,8-3-29 15,-2-2-1-15,8-4-6 16,-1 4 0-16,4 0-2 16,1 2-3-16,0 4 21 15,-1-1 13-15,2 7 22 16,-6 1 12-16,3 6-14 15,-3 5-11-15,-5 3-19 16,-1 1-11-16,-7 6-6 16,-4 0-3-16,-5 6-2 15,2 3 8-15,-7-4 22 16,3 0 5-16,-2-4 9 16,1-4-7-16,0-6-19 15,3-2-6-15,0-3-7 16,-1-2-3-16,2-1 0 15,0 0-1-15,3-2 1 0,1 0-1 16,1 0 0-16,0 0 0 16,0-1 0-16,1 1-1 15,13-3 0-15,0-1 0 16,34-3-1-16,-29 9 0 16,4 3-1-16,5 6 0 15,-6-3 0-15,-1 3 0 0,-3 5 1 16,-6 1 1-16,-2 9 3 15,-5 2 2-15,-12 3 2 16,-4 1 0-16,-6 0-1 16,-5-9-1-16,2-1-2 15,1-6-1-15,-5-10-2 16,0 3-15-16,-5-12-47 16,-1-4-34-16,2 1-78 15,1-3-47-15,5 0 140 16</inkml:trace>
  <inkml:trace contextRef="#ctx0" brushRef="#br1" timeOffset="125574.27">16416 8199 143 0,'-14'-19'55'0,"-1"-2"-38"0,-9-1 21 15,-2 2 16-15,-6 2 34 16,0 2 14-16,-4 3-8 16,-4 7-13-16,-4 5-17 15,-5 7-3-15,-2 10-5 16,-1 5 4-16,0 10 18 16,0 1 14-16,6 6 24 15,-1 1 5-15,8 10-17 16,7 9-18-16,2 8-32 15,9 5-6-15,1 1-16 16,8-2-9-16,13-4-8 16,6-8-5-16,19-8-5 15,2-4 0-15,12-13-1 16,12 5 1-16,5-15 0 16,3-4 0-16,9-14-1 15,-1-8 1-15,4-15-1 0,-4-10-1 16,4-10 0-16,-2-11 0 15,-2-6 0-15,-2 2-1 16,-16-5 1-16,-8 4 0 16,-18 0 1-16,-10-2 0 15,-13 4-1-15,-5-4 0 16,-10 4-2-16,-5 5-1 16,-12 2 0-16,-4 8-1 0,-11 5-1 15,-4 9 1-15,-1 10-12 16,-2 3-19-16,4 10-72 15,3 2-245-15,3 10 237 16</inkml:trace>
  <inkml:trace contextRef="#ctx0" brushRef="#br1" timeOffset="132654.91">26032 8803 286 0,'44'-57'108'0,"-43"58"-64"16,1 5 21-16,0-1 40 16,-2-5 14-16,0 0 7 15,0 0-3-15,3 12-12 16,0 5-3-16,14 33-9 15,-11-26-9-15,-1 4-26 16,-3 4-11-16,-3 4-17 16,-1 4-8-16,-6 6-10 15,-5-1-5-15,-8 1-6 16,-3-2-1-16,-10-5 3 16,1 2 0-16,-8-1 0 15,-9-2-2-15,3-1-2 0,-4-6 0 16,-2-7 12-16,5-3 6 15,-7-8 3-15,-6-5 0 16,-4-5-11-16,-6-2-6 16,-4-1-4-16,3 0-1 15,-2 0-2-15,-1 0 0 16,-3 0-1-16,-4 0 2 16,4 0 8-16,3 0 3 15,4-2 7-15,2-1 2 16,-1 0-2-16,1-4 0 0,4-1 1 15,6-1 2-15,1-3 3 16,8 3-1-16,5-1-6 16,0 1-6-16,11 1-8 15,3-2-2-15,9 6-1 16,4-1 0-16,6 2-1 16,0 3-1-16,1-1 0 15,4-1-1-15,-1 4 1 16,5-1-1-16,0 1 0 15,2 1 1-15,0-3 0 16,0 0 1-16,0 0 0 16,0-1 0-16,0 0-1 15,-1 0 0-15,1 0 0 16,1 0 0-16,0 0 0 16,0-1 0-16,0 1 0 0,4-8 0 15,11-8 0-15,30-32 0 16,-27 25 0-16,1 1-1 15,-2 1 0-15,2 1-1 16,0 3 0-16,-2 3-1 16,-2 2 1-16,0 2 0 15,-5-1 0-15,0 3 1 16,1 1-2-16,0 4 0 0,-7 6-2 16,0-2-1-1,-5 8-2-15,-10-1 0 0,0 6 0 16,-4 2 2-16,-10 6 1 15,0 1 1-15,-6 2 0 16,-6 4 1-16,-2 2 0 16,-3 1 1-16,2 0 1 15,7 0 0-15,4-9 1 16,6-2 1-16,11-10 2 16,4-1 1-16,12-1 0 15,5 1 1-15,10 2-2 16,6-2-1-16,7 5-3 15,2-4 1-15,4 1-1 16,2-1 0-16,0-1 1 16,0-7 0-16,0 5 0 15,-6-2-1-15,-3-1 1 16,-3 3-6-16,-3-6-36 0,1-5-22 16,-4 1-38-16,-2-3-334 15,-4-4 314-15</inkml:trace>
  <inkml:trace contextRef="#ctx0" brushRef="#br1" timeOffset="135104.76">18195 9321 321 0,'-67'-36'129'16,"69"26"-59"-16,-2-2-39 16,5 3 13-16,-3-1 12 15,7 7 0-15,2 2 8 16,-2-1 10-16,2 4 27 16,-3 1 8-16,-1 8-12 15,0 1-10-15,2 3-26 16,-1 2-9-16,4 2-12 15,4 1-10-15,-4-6-11 0,4-3-3 16,-2-7-5-16,-1-2-1 16,4-2 1-1,-4-1-1-15,2-1-5 0,0-5 0 16,-1-2-3-16,2 1 0 16,-2-3 0-16,0 3 1 15,1-3 3-15,-2 0 2 16,-1 0 2-16,1-1 1 15,-1 6 1-15,0 1-1 16,2 3 0-16,-1 2-1 16,-2 5 0-16,1-3 3 15,-3 1 5-15,1-2 4 0,7 5 0 16,-2-3-4-16,1 7-6 16,3 0-4-16,-1-6-4 15,5 4-1-15,2-7 0 16,2-1-1-16,0-3 0 15,0-2 0-15,-1-2 0 16,-2-4 0-16,2 4-1 16,-2 1 0-16,0-3 0 15,0 2 0-15,0 1-1 16,-6-6 1-16,6 4-1 16,0 2 0-16,-3-1 0 15,2 7 0-15,-7 2 0 16,-2 2 3-16,0 4 6 15,1 2 4-15,2 1 4 16,3-1 0-16,3 3-4 16,-3-9 0-16,1 0-4 15,1 1 0-15,1-5-3 0,3 4-1 16,-1-2-3-16,3-4 1 16,-1-2-1-16,2 0 0 15,-3-2 0-15,0 3 0 16,0-2-2-16,0-2 1 15,4-2 0-15,-2 1 0 16,2-4 0-16,-3 5 0 16,0 0-1-16,-1-1 0 0,0 8 0 15,-4-1 0-15,3 6 0 16,-2 3 0-16,1 0 3 16,1 5 2-16,-2-1 2 15,1-1 0-15,2-2-1 16,1-2-2-16,4-4-1 15,0 0-1-15,0-2 0 16,1-2-1-16,0-6 0 16,1 0 1-16,-2-4-1 15,3 3-1-15,-4 0 0 16,-2 0 0-16,4-1 0 16,-3 2 0-16,0-3 0 15,1 2-1-15,-3 2 0 16,-2-2 0-16,-1 7 0 0,3 1 1 15,-3 3-1-15,-4 3 1 16,3 1 0-16,-9 1 0 16,7 0 0-16,4 1 1 15,2-2 0-15,3-4-1 16,-2 0 1-16,-1-2 0 16,-4-5 0-16,2 4-1 15,-1-1 1-15,0-1-1 16,1 0 0-16,-4-1 0 15,1-1 0-15,3 1 0 16,-6 1 0-16,3-4 0 0,1 1 0 16,-3-1 0-16,1-3 0 15,0 2 0-15,0 0 0 16,-4-5 1-16,1 4-1 16,-1 1 0-16,-5 4 0 15,4 4 0-15,-1 4 0 16,-3-1 0-16,3 2 0 15,-1 2 0-15,0-1 0 16,2 1 0-16,1 1 0 16,7-3 0-16,2 1 1 15,3-2 0-15,0-1 0 16,-3 0 0-16,3-2-1 16,-1-2 0-16,3-4 0 15,-1 2-1-15,-3-1 0 16,7 3 0-16,-4-1 0 0,6 1 1 15,-2-3-1 1,-3 0 0-16,5 3 0 0,-4-4-1 16,1 3 0-16,1-1 1 15,0-2 0-15,-4 1 0 16,1-2 1-16,-4 0 0 16,-2 1-1-16,1 2 0 15,0 2 1-15,3 0-1 16,1 4 1-16,0 1 0 15,0 0-1-15,-4-2 1 0,1 5 0 16,1-1 0-16,-1-2 0 16,1 2-1-16,2-5 1 15,2 0 0-15,0 1-1 16,-2-5 1-16,-3-6-2 16,1 1 0-16,3-2-2 15,2-1-1-15,3 2-5 16,1-3-1-16,-1 1 0 15,1 1 1-15,-1 2 3 16,-4 0 1-16,1 0 2 16,-1 4-1-16,-2 3 4 15,-3 1-1-15,3 2 2 16,-2 2 0-16,0 1 0 16,-1 0 0-16,1 5 0 15,3-4 1-15,-3 0-1 0,2 1 1 16,3-2 0-16,-2-3 0 15,3-4 0-15,-1 0 0 16,-1-2 11-16,1 3-20 16,-8 3-47-16,-4 0-26 15,-12-3 37-15</inkml:trace>
  <inkml:trace contextRef="#ctx0" brushRef="#br1" timeOffset="137123.12">16892 9925 917 0,'-75'-7'308'0,"83"8"-292"16,-1 4-19-16,2 1 12 15,1 1 9-15,3 4 16 16,1-2 2-16,0 3 11 16,2-2 2-16,4-1-2 15,3 2 1-15,0-3-1 16,1 0-7-16,2-1-6 15,1-4-3-15,-1-4-7 16,4-3-2-16,5-4-6 16,-5-2-3-16,8-1-9 15,1-1-3-15,-4-2-1 0,2 1-1 16,-2 1 0-16,-7 3 1 16,1 0 1-16,-1 2 0 15,-3 0 0-15,-1 4 0 16,-2 6 1-16,-2 3 3 15,-1 6 8-15,-3 2 2 16,-1 0 1-16,0 3-2 16,-1-2-8-16,5-1-1 15,-2 1-3-15,4-4 1 16,-4-5 0-16,0-2 0 0,4-11 0 16,0 0 0-16,5-1 0 15,2-1-1-15,1-2-1 16,-2 1-1-16,6-3 0 15,-1 3-1-15,1 1 1 16,1-1 0-16,-3 2-1 16,-1 1 1-16,-1 5 0 15,0 1 0-15,1 4 1 16,1 5 0-16,0 2 2 16,2 2 2-16,1 2 4 15,1 0 0-15,6-5-2 16,-3 0-2-16,3-6-2 15,2-2-1-15,0-3 0 16,4-2 0-16,-3-3 0 16,0-4 0-16,5 1-1 15,-2-6-1-15,9 1 0 16,-4 0-2-16,-3-3 0 0,1 1-1 16,-5 0 2-16,0 4-1 15,-1 2 2-15,-1 2-1 16,0 7 0-16,-3 1 1 15,-2 4 1-15,-3 7 1 16,2 2 0-16,1 4 1 16,2-3-2-16,3-2 1 15,1 2-1-15,-4-4 0 0,4-3 0 16,-1-4 0-16,-2-6 1 16,10-2-1-16,-4-3 0 15,3 1-1-15,-3 1 0 16,-3-4-1-16,-2 3 0 15,0-3-1-15,-3-3 0 16,-3 2 1-16,3 3 0 16,0 0 0-16,2 4 1 15,0 3-1-15,-3 2 1 16,-2 0 0-16,0 9 0 16,-3 0 1-16,0 4 0 15,3 6-1-15,1-4 1 16,0-2-1-16,2-2 1 15,1-5-1-15,4-3 1 16,4 0-1-16,-2-3 1 16,0-1-1-16,-6-3-1 15,-1-2 0-15,1 0-3 16,1-1-1-16,-3-1-5 0,-1 0-2 16,2-1-2-16,3-2 3 15,1 2 4-15,5 1 3 16,-6 4 3-16,-4-1 1 15,-1 5 0-15,-6 3 0 16,1 5 2-16,-5 3 1 16,2 4 1-16,-1 1 1 15,2 1-2-15,4 3 0 0,7-6-1 16,-1-4-1-16,-1-4 0 16,-4-5 1-16,-2-1 0 15,3 0-1-15,1-2 1 16,0-2-1-16,1 1-1 15,-4-3 0-15,-4 0-1 16,1 1 0-16,2 0 0 16,-1 0-1-16,1-2 2 15,2 3-1-15,-4-3 1 16,0 0 0-16,2 2 0 16,-3 1-1-16,-2 0 0 15,-1 3 0-15,-4 2 1 16,-2 0 0-16,-1 6 0 15,-3-2 0-15,-1 2 1 16,1 2 0-16,-2-2 0 16,8 3 0-16,-1 2 0 15,-1-4-1-15,9 2 1 16,0-2-1-16,1-2 0 0,7 0 1 16,-5-1-1-16,-3-1 2 15,1-2-2-15,-4 1 1 16,-1-3-1-16,-1-4 0 15,-6 4-1-15,0-2 0 16,-8 2-1-16,0 1-4 0,0-1-7 16,-4 0-5-16,-2 0-20 15,-2 2-27-15,-4 2-89 16,0-4 99-16</inkml:trace>
  <inkml:trace contextRef="#ctx0" brushRef="#br1" timeOffset="143235.15">15833 10505 517 0,'3'-1'206'15,"3"1"-128"-15,-2 1-34 0,-4-1 14 16,0 0 4-16,2 5 20 16,4 13-1-16,3 38-7 15,-11-23-2-15,-2 7-5 16,-2-1 2-16,3-2 4 15,2-3-3-15,1-11-14 16,5-3-4-16,4-5-8 16,2-3-2-16,4-5 1 15,2-4 1-15,4-3-5 16,0-1-7-16,1-3-11 16,0 2-6-16,-2-2-8 15,-1 2-2-15,-2 2-2 16,-1-3-1-16,-4 3-1 15,0-1 0-15,-2-2-2 16,-2-3-8-16,2 0-44 16,-5-2-34-16,-1-4-98 15,-4 3-62-15,-1-3 155 16</inkml:trace>
  <inkml:trace contextRef="#ctx0" brushRef="#br1" timeOffset="143533.91">16087 10635 423 0,'0'-66'228'0,"0"73"-48"15,2 3-24-15,1 5-22 16,0 7-9-16,0 12-5 15,-2 3-4-15,2 14-30 16,-1 4-8-16,1 6-28 16,-2 1-14-16,6-3-17 15,-1-6-8-15,-2-11-10 16,2-5-9-16,-6-11-40 16,2-6-11-16,-2-17-40 15,3-3-67-15,-3-19 118 16</inkml:trace>
  <inkml:trace contextRef="#ctx0" brushRef="#br1" timeOffset="144136.75">16282 10625 849 0,'-2'-23'285'0,"1"-1"-274"16,-3-4-13-16,-6-3 3 16,-2-4-1-16,-7-4-1 15,-5 4 0-15,-3-1 4 16,-4 2 10-16,-9 3 10 15,0 1 5-15,-5 9 13 16,-3 3-1-16,-1 14 2 16,1 7-2-16,-4 10-14 15,1 9-6-15,3 13 3 16,1 5 9-16,5 14 14 16,4 8 4-16,5 10-12 15,5 10-12-15,6 13-18 16,5 4 0-16,8 5 6 15,4-5 7-15,15-12 7 16,11-6 0-16,19-15-9 16,5-9-6-16,12-11-5 0,1-4-1 15,10-18 0-15,6-11-1 16,6-21-1-16,5-18-2 16,-7-23-1-16,3-9-1 15,-2-16-1-15,-8-1-3 16,-17-1 0-16,-14 0-1 15,-23 4 2-15,-7 4 3 16,-12 3 1-16,-8 4 0 0,-11 4-2 16,-7 2 0-16,-7 9-6 15,-2 5-9-15,-1 13-50 16,3 7 638-16,-1 15-446 16</inkml:trace>
  <inkml:trace contextRef="#ctx0" brushRef="#br1" timeOffset="166495.06">16593 12354 330 0,'-54'27'121'0,"60"-27"-85"16,0-3 6-16,1 2 10 16,1-1 13-16,-2-3 19 15,4 3 6-15,0-3 16 16,4 5 2-16,4-1-9 0,5-1-5 15,2 1-18-15,-3-3-9 16,6 2-13-16,-3 0-3 16,8 2-5-16,6 0 0 15,2 1-2-15,1-2-4 16,5 0-6-16,2-2-4 16,3-1-5-16,1-1-2 15,1 2-3-15,1-1-2 16,3 3-3-16,4 0 0 0,4-2 0 15,-3 1 2-15,4 0 1 16,-6-2 0-16,5 3 0 16,2-1-1-16,-1-2-2 15,8 0 0-15,-6 0-3 16,1 0-1-16,4 0-2 16,-1 1-2-16,1-4-2 15,0 4 0-15,-1-4 3 16,0 2 0-16,-4 0 3 15,1 0-1-15,3 0-3 16,1 2 0-16,3-1-2 16,0 2-1-16,-4-1 2 15,-3-1-1-15,5 3 4 16,-1-4 0-16,2-1 2 16,1 3-1-16,-5-4 0 15,-3 1 1-15,5 3 0 16,-1-3 0-16,5 1-2 15,3 3-2-15,-3 0-3 0,0-1 0 16,-2-3-1-16,5-3-1 16,4 3 2-16,-1 0-1 15,2 0 2-15,0 3-1 16,-2-6 2-16,4 1 1 16,1 1-2-16,-3 2 0 15,-2 0-2-15,-2-2 0 16,2-1-1-16,4 1 0 0,2-2-1 15,0 2 0-15,1-1 1 16,-4-4-1-16,1 4 0 16,2 0 0-16,-5 5-1 15,-5 1 0-15,-1-2 1 16,2 2 0-16,-1 1-1 16,3-2 1-16,-3 3 0 15,-7 0-1-15,-6-1 0 16,-1 1 0-16,-5-1 0 15,0 1 0-15,-6 2 0 16,-5-2-1-16,-12 1-9 16,-5 3-12-16,-9-4-45 15,-5 1-40-15,-10 3-145 16,-10-6 160-16</inkml:trace>
  <inkml:trace contextRef="#ctx0" brushRef="#br1" timeOffset="167859.93">16689 12383 507 0,'-58'35'212'0,"69"-34"-110"16,1 0-7-16,3-1-16 15,4 0-3-15,3 0-3 16,8-2 3-16,7 2 18 16,4 0 6-16,3-3-3 15,3 3-6-15,5 0-16 16,2 1-10-16,5 1-15 0,-1-2-6 16,5-3-11-1,5 0-3-15,8-1-2 0,1 2-1 16,2 0-2-16,-1-1-1 15,3 1-6-15,3-3-4 16,0 2 0-16,2 0 1 16,-3-1 3-16,0 3 4 15,2 0 1-15,1-1 0 16,5 0-4-16,-2 2-2 16,1-1-6-16,-2 0-2 15,-3-2-3-15,4 0 0 0,-2-1-1 16,1-1 1-16,3-1 0 15,0-2 0-15,4 1 0 16,2 3 2-16,-5 1 2 16,1-1 2-16,-2-1 0 15,0 2-1-15,0-3-3 16,-5 5 0-16,1 1-2 16,0-3-1-16,-4 1 0 15,4 1-2-15,-4 1 0 16,-2 0 0-16,1 1-1 15,-4-1 2-15,-2-1-1 16,7 1 2-16,-4-1 0 16,-3 1-1-16,1 0 2 15,-2 1-2-15,-2 0 0 16,3-1 1-16,-1-3 0 16,-4-2 0-16,2 2-1 15,-6-1 0-15,7 3-1 0,-1 1-1 16,2-2 0-16,2 2 0 15,-11 0-1-15,-1 0 0 16,-2 0 1-16,2 1-1 16,3 1 1-16,-3-2-1 15,-2 0 1-15,-3 0-1 16,-2 0 0-16,-3 0 0 16,-6 0 0-16,-2 0-1 0,-5 0 0 15,2 2-1-15,-7 0 0 16,-7 0-2-16,-10-1-8 15,-5 0-6-15,-2 2-22 16,-1-3-17-16,-7 0-41 16,-1-3-28-16,-9 1-82 15,4 2-57-15,0 0 167 16</inkml:trace>
  <inkml:trace contextRef="#ctx0" brushRef="#br1" timeOffset="169605.87">16724 12248 213 0,'-3'0'93'0,"6"0"-22"0,-3-1 5 16,0 0 28-16,0 0 4 15,0-1 5-15,10 0 4 16,0 0 2-16,2 0-3 16,34-2-15-16,-29 8-10 15,4-3-15-15,2 1-5 16,0 3-5-16,1-4-1 15,9 3-2-15,0-1-3 0,6-2-12 16,4 0-8 0,1-2-19-16,-1-1-5 0,8-2-7 15,1-1 0-15,2 2 3 16,6 2 4-16,-1 1 4 16,0 1 0-16,1 1 0 15,-1 2-1-15,4 0-2 16,2 0-1-16,-3-2-1 15,3-4-3-15,-5-4-2 16,4 4-1-16,2 1-4 16,-5 1 0-16,3 2 4 15,-2-1 2-15,0 1 3 16,1 2 1-16,-2-1-4 16,-1 1-1-16,2-2-1 15,1 2 0-15,2-1-2 16,3 0 0-16,-1 0-1 15,-1-1 0-15,1 3-1 16,-3-2 3-16,0 2 0 0,0-1 2 16,0 1 2-16,0-2 1 15,4 7-1-15,-2-1-1 16,-1 0-2-16,-2 3-3 16,-1-5-1-16,5 2 0 15,2-2-1-15,3-2 1 16,-1 1-1-16,-2 0 1 15,1-3 0-15,2 0-1 16,2-3 0-16,2 1-1 0,-3-2-1 16,-4 3-1-16,-5 1 0 15,2 1 1-15,1-1-1 16,2 2 0-16,3-3-1 16,-6-1 0-16,1 1 0 15,-3 0 1-15,-3-2-1 16,5 2 1-16,-2 2 0 15,0-4 0-15,0 1 0 16,-3 1 0-16,-4 0 0 16,-4 2-1-16,-6-2 1 15,4-2 0-15,3 0 1 16,4-1-1-16,0-4 0 16,-2 1 1-16,-4-1-1 15,-1 3-1-15,-2 0 1 16,-1-1-1-16,0 3 0 15,-2-3 0-15,0 3 1 16,-2 0-1-16,-3 0 0 0,-2 2 0 16,-1 0 0-16,-1 2 0 15,-2-1 0-15,-4 1-1 16,-3-1 0-16,-3 0 1 16,3-1 0-16,-1 3 0 15,1-2 0-15,0-2 0 16,-1-1-1-16,1 0-1 0,0-1-10 15,-1 1-6-15,-9 0-21 16,-3 0-14-16,-7 0-39 16,-5 0-22-16,-3 1-6 15,-1-1 63-15</inkml:trace>
  <inkml:trace contextRef="#ctx0" brushRef="#br1" timeOffset="173326.79">23364 12288 506 0,'-2'-1'230'16,"1"0"-111"-16,-1 0-4 15,1 0-23-15,0 1-1 0,0 0 16 16,-7 22-3-16,2 35-4 15,13-24-4-15,1 4-22 16,-3-2-10-16,3 3-20 16,-5-1-12-16,0-2-17 15,2-3 1-15,-5-7 9 16,1 1 7-16,4-8 11 16,-6-5 1-16,-3-6-6 15,2-5-5-15,-4-6-2 16,5-5-2-16,0-7 3 15,-5-4 1-15,2-9 1 16,0-5 2-16,3-8-5 16,5-6-4-16,-3-9-11 15,2-4-6-15,3 2-8 16,0 2-2-16,8 16-2 16,2 3-1-16,9 11-1 15,6 7 0-15,5 2 0 16,0 7 0-16,-4 3-1 15,0 3-2-15,-3 12-15 16,-4 7-4-16,-6 13-3 0,-9 8 4 16,-11 9 14-16,-7 3 4 15,-9 2 7-15,-4-6 0 16,-1-7 3-16,-3-7-1 16,-3-11-4-16,4-6-13 15,0-9-30-15,2-1-16 16,12-8-45-16,-2-5-20 15,8-4-90-15,3-2-204 0,8 0 282 16</inkml:trace>
  <inkml:trace contextRef="#ctx0" brushRef="#br1" timeOffset="173780.94">23845 12178 997 0,'-12'0'368'0,"-5"2"-291"0,2 7-21 15,-6 4 30-15,2 2-9 16,5 9 1-16,1 2-9 15,7 6-16-15,1 2-5 16,6 0-9-16,7 0-8 16,9-5-13-16,6-6-4 15,1-10-4-15,-2-5 1 16,5-11 3-16,4-3-1 16,1-6-1-16,0-3-1 15,-8-4-3-15,-8-2-1 0,-13-4-1 16,-1 0-1-16,-8 2 3 15,-8-2 3-15,-2 3 4 16,-8 0 4-16,4-3 3 16,-2-2-2-16,2 3-8 15,5 0-4-15,3 4-12 16,2 2-15-16,5 5-51 16,5 2-47-16,6 3-156 15,1 1 171-15</inkml:trace>
  <inkml:trace contextRef="#ctx0" brushRef="#br1" timeOffset="174223.89">23925 12105 594 0,'90'106'283'0,"-86"-74"-103"0,0 1 1 16,-1 1-12-16,3-3-19 15,3-3-37-15,3-1-21 16,8-8-38-16,-4-5-10 16,4-7-10-16,-2-2-6 15,2-7-9-15,1-1-4 16,-4-9-6-16,-1-1-3 16,-6-9-3-16,0-5 1 15,-2 0 0-15,-4-3-1 16,-3-3 0-16,-1 6 0 0,0-1-1 15,-3 4 1-15,3 6 2 16,-2 2 2-16,-1 7 4 16,3 7 2-16,-2 2 11 15,3 8 5-15,0 7 7 16,2 2 0-16,4 11-6 16,1 2-6-16,3 3-11 15,-4 3-3-15,2-5-5 16,1-3-3-16,-5-9-24 15,2-4-12-15,2-8-32 16,-6-6-31-16,3-3-79 16,-3-5-71-16,-5-3 152 15</inkml:trace>
  <inkml:trace contextRef="#ctx0" brushRef="#br1" timeOffset="174590.2">24308 12147 616 0,'1'11'317'0,"-4"-2"-35"15,1 6-201-15,4 6 18 0,1 1-9 16,3 3-5-16,1 4-27 16,0 0-14-16,6 0-14 15,2-1 0-15,-3-10 4 16,1-3 2-16,-6-9 5 15,-4-6 4-15,-3-3 8 16,-4-6 9-16,-2-8 8 16,0 1-3-16,-1-8-11 15,-1-2-9-15,8 5-14 16,-7-7-3-16,10 5-8 16,4 1-4-16,-1-3-9 15,12 7-4-15,5 3-5 16,0-1-2-16,6 4-20 15,2 1-9-15,-3-3-37 16,-4 2-38-16,3 4-68 16,-2 1-34-16,-5 5 125 15</inkml:trace>
  <inkml:trace contextRef="#ctx0" brushRef="#br1" timeOffset="175427.87">24910 12205 718 0,'73'5'264'0,"-72"-21"-206"0,0-1 11 15,-2-3 38-15,-3 3-2 16,-4-4 8-16,-2 0-12 16,-4 7-21-16,1 3-5 15,-7 6-24-15,0 5-8 16,-6 6-10-16,-1 3 0 15,7 11 5-15,-3 3-1 16,8 7-1-16,4 6-3 16,6 6-9-16,3 2-2 15,13 3-10-15,2-5-4 0,7-12-1 16,6-5 0-16,4-14 3 16,7-6 0-16,1-9 0 15,-2-9-5-15,-7-12-4 16,-5-4-1-16,-6 0-3 15,-5 0 3-15,-8 4 0 16,-3-4 2-16,-5 4 0 16,-1-1 0-16,-3 2 4 15,-2 4 1-15,-1 1 4 16,-1-1 0-16,5 6 2 16,1 1 0-16,3 2 1 15,1 3 2-15,4 8 5 16,-1 2 3-16,3 5-2 15,3 7-2-15,1 5-9 16,1 5-5-16,8 9-3 16,-3 1-1-16,1 5-1 15,-1-2 0-15,-6-3-3 0,1-1-14 16,-3-13-30-16,0 1-14 16,-1-13-24-16,-3-1-5 15,-3-7-14-15,-1-3-16 16,-6-7-325-16,5-1 309 15</inkml:trace>
  <inkml:trace contextRef="#ctx0" brushRef="#br1" timeOffset="175745.16">25263 11756 866 0,'7'-1'351'16,"-8"-4"-199"-16,1 5-84 16,2 0 12-16,-2 0-7 15,0 0 1-15,3 21-21 16,5 36-2-16,-6-20-1 16,-1 6-6-16,6 11-1 15,0 2-2-15,-3 1-5 16,7 2-2-16,-3-4-11 15,2-1-4-15,3-4-9 16,-1-8-1-16,-2-11-6 16,-2-7-15-16,-6-11-34 0,-1-7-22 15,1-4-46-15,0-7-35 16,-2-10 98-16</inkml:trace>
  <inkml:trace contextRef="#ctx0" brushRef="#br1" timeOffset="176028.9">25428 11765 735 0,'1'-8'303'0,"1"3"-184"16,0 5-4-16,-2 6-5 15,0-6-8-15,0 0-1 16,0 22-3-16,3 40-20 15,-2-25-4-15,2 14-22 16,2 3-12-16,0 9-16 16,1 4-6-16,3-2-5 15,-1-1-2-15,5-11-2 16,1-8 0-16,-1-15-23 16,2-8-25-16,-6-14-34 15,-4-4-150-15,-5-10 153 16</inkml:trace>
  <inkml:trace contextRef="#ctx0" brushRef="#br1" timeOffset="176315.86">25093 12086 1216 0,'-4'8'421'0,"3"-8"-376"16,5 2-18-16,11 0 31 15,5-5 5-15,9 0 2 16,2-3-16-16,8-1-32 16,8 3-8-16,4 0-2 15,3-2-10-15,-5 0-75 16,-8 1-51-16,-5 0-140 15,-6 2 156-15</inkml:trace>
  <inkml:trace contextRef="#ctx0" brushRef="#br1" timeOffset="176958.87">25556 12272 1124 0,'8'10'435'0,"0"-12"-269"0,2-1-133 15,6-7-3-15,3-7-5 16,3-3-12-16,2-10-3 16,1 0-8-16,2 3 0 15,-8 1-1-15,-6 0 0 16,-5 7 2-16,-3-4-3 0,-5 5 10 15,0 6 1-15,-8 2 5 16,0 4 2-16,-9 4-9 16,4 6-1-16,-4 5-4 15,-1 3 2-15,3 5 6 16,-1 4 6-16,5 10 7 16,0 2 2-16,3 11 5 15,3-3-4-15,5 0-5 16,3-1-4-16,10-6-10 15,4-8 0-15,6-6-1 16,3-8 1-16,3-12-2 16,3-5-6-16,-1-13-3 15,2-2-2-15,-3-8-1 16,-3-1 4-16,-5-1 2 16,0 4-1-16,-8 0 1 15,-6 1 0-15,-3 1 0 16,-4-3 0-16,-1 6-1 0,-3 6 0 15,-1 7 2-15,2 4 2 16,-3 1 5-16,0 1 3 16,3 3 8-16,1-1 6 15,0 0 7-15,0 0-1 16,1 4-7-16,4 23-6 16,12 35-9-16,-4-29-2 15,3 4-2-15,2-6-1 16,4-5-5-16,0-4-12 15,-2-10-33-15,0-2-22 0,-8-9-22 16,-4-4-171-16,-6-5 187 16</inkml:trace>
  <inkml:trace contextRef="#ctx0" brushRef="#br1" timeOffset="177242.87">25830 11879 1280 0,'-1'-2'432'0,"-3"-2"-423"0,4 1 1 15,0 2-46-15,0 0-46 16,0-1 53-16</inkml:trace>
  <inkml:trace contextRef="#ctx0" brushRef="#br1" timeOffset="177763.92">26009 12099 748 0,'5'40'362'15,"-1"-2"-116"-15,-1-5-113 16,1 2 22-16,0-5-32 15,6-7-19-15,4-4-23 16,1-5-10-16,1-9-18 16,-3-3-8-16,2-5-16 15,2-4-7-15,-7-8-9 16,-2 0-2-16,-4-6-5 16,-4-2-2-16,0 4-2 15,-2-3-2-15,-2-2 1 0,1 2 0 16,3-3 0-16,0 0 0 15,3 2-1-15,3 0 0 16,-2-1 0-16,3 4-1 16,0 1 1-16,-1 4-2 15,8 8 1-15,-4 3 1 16,1 4 3-16,1 3 1 16,-6 5 1-16,4 3 1 15,5 9 1-15,-4 1 1 0,1 7 0 16,4 4-1-16,-6 6 2 15,8 5 0-15,-5-5 3 16,1-2 0-16,0-14-14 16,-2-6-12-16,-3-13-33 15,-4-6-28-15,-3-10-85 16,-2-5-43-16,1-2-168 16,-1-4 224-16</inkml:trace>
  <inkml:trace contextRef="#ctx0" brushRef="#br1" timeOffset="178669.81">26039 12035 148 0,'-40'-8'133'0,"44"11"65"16,1 2 3-16,1 6-11 16,3 2-13-16,-3 0-37 15,5 3-14-15,0 5-11 16,2-1-15-16,0 6-29 15,-2 1-11-15,1 1-21 16,0 2-6-16,1-6-8 16,0 2-7-16,-5-7-8 15,0-6-3-15,-2 2-4 0,-3-7-8 16,-2-3-33-16,-1 0-24 16,-3-2-47-16,3-3-5 15,0 0-7-15,0 0-22 16,-1 0 102-16</inkml:trace>
  <inkml:trace contextRef="#ctx0" brushRef="#br1" timeOffset="179766.81">26563 12120 389 0,'5'-13'242'15,"1"2"-57"-15,-5-5-35 0,-1-3-16 16,-4 1-44-16,-4-6-3 16,-2 8-23-16,-3 4-9 15,-3 5-19-15,1 5-3 16,-7 5 9-16,1 4 10 16,-2 8 23-16,0 8-2 15,1 4-6-15,4 4-9 16,8 8-23-16,4-3-4 15,9 0-16-15,8-5-6 0,7-7 0 16,5-3 2 0,4-10 5-16,-1-5 3 0,3-12-1 15,-1-5-6-15,-1-6-12 16,-2-2-6-16,-9-5-6 16,-2-5 1-16,-4 1 7 15,-2-2 2-15,-3-2 2 16,-5 3 0-16,-5-8 2 15,-1 0 0-15,0 5 2 16,1-5 0-16,0 6 2 16,-1 1 1-16,2-1 4 15,3 4 0-15,-2 3 2 16,3 5 1-16,0 10-5 16,-1 4-1-16,1 8 3 15,1 3 3-15,-1-6 1 16,0 3 1-16,1 27-4 15,5 36-4-15,5-19 1 16,-1-1 0-16,5 10-1 0,-4-5 0 16,-1-8-3-16,3 0-1 15,-2-12-11-15,-2-3-19 16,-3-5-41-16,-7-6-34 16,0-10-142-16,1-3 159 15</inkml:trace>
  <inkml:trace contextRef="#ctx0" brushRef="#br1" timeOffset="180162.1">26635 12001 658 0,'35'-28'372'15,"-28"40"-10"-15,1 6-259 16,-1 1 16-16,6 12-34 15,-6 0-3-15,4 5-19 16,6 2-6-16,-1-4-7 16,3 0-2-16,-4-7-3 15,-2-3-3-15,-7-13 2 16,-2 0-1-16,-1-7-2 16,-6-4-3-16,2-5 1 15,0 3 1-15,0 1 1 16,-2-16 1-16,-6-36-8 0,11 28-5 15,0-5-11 1,-1-1-5-16,6-1-7 0,0-2-3 16,1 5-7-16,3 4-4 15,2 4-18-15,-1 2-13 16,2 4-48-16,-2 0-35 16,-1 5-91-16,0 4-43 15,-2 2-72-15,1 4-68 16,-4 5 264-16</inkml:trace>
  <inkml:trace contextRef="#ctx0" brushRef="#br1" timeOffset="180572.37">26954 12114 525 0,'7'10'314'0,"6"-10"-28"16,-2-3-52-16,6-7-87 15,0 3-32-15,-4-3-55 16,1-1-12-16,-1 1 3 16,0-1 3-16,-5 0 9 15,-3-1-4-15,-5-3-15 16,0 2-11-16,-2 3-11 16,-2 0-4-16,-4 2-5 15,-2 1 0-15,0 0 1 0,-3 2 2 16,3 10 4-16,-2 0 4 15,0 9 10-15,1 4 2 16,0 6 1-16,3 6-5 16,5 8-9-16,5 3-2 15,11-3-4-15,5 0-1 16,5-13-2-16,3-3-1 16,2-9-3-16,1-8-1 0,3-6-9 15,-2-3-15-15,7-9-41 16,2-1-20-16,-1-1-56 15,2-7-21-15,-5 5 99 16</inkml:trace>
  <inkml:trace contextRef="#ctx0" brushRef="#br1" timeOffset="181359.9">27898 11733 669 0,'4'-3'314'0,"-1"2"-136"0,-4 1-62 16,0 0 12-16,0 0-34 16,0 0-4-16,-4 27-21 15,-8 32-6-15,5-18 4 16,1 5 1-16,4 8-13 16,-1 3-7-16,4-6-20 15,4-3-8-15,4-8-9 16,2-2-1-16,8-10 0 15,-1-5 1-15,5-12 1 16,3-7 2-16,3-10-5 16,1-4-2-16,3-5-6 15,-4-5-1-15,-3-3-4 16,1 0 0-16,-7-6 0 16,2 4 0-16,-8-3 1 15,-2 0-2-15,-11-1 1 0,-1 1-1 16,-4 6 2-16,-3 3 1 15,2 4 0-15,-5 2 0 16,-4 3-1-16,-4 5 1 16,0 4 2-16,4 2 2 15,-1 8 5-15,5 3 7 16,1 11 8-16,1 7 2 16,6 9 9-16,7 8 2 0,8 2-1 15,2-4-1-15,9-3-11 16,4-6-8-16,5-8-6 15,-1-8-4-15,4-9-8 16,-1-7-13-16,-2-8-35 16,0-4-24-16,-9-10-102 15,-4-1-31-15,-2-2 126 16</inkml:trace>
  <inkml:trace contextRef="#ctx0" brushRef="#br1" timeOffset="183201.8">24475 12740 400 0,'-83'-68'230'0,"83"68"-26"16,-8 0-28-16,4 5 8 16,4 6-16-16,2 9-9 15,6 5-19-15,5 10-33 16,-6-2-9-16,5 3-25 16,-2-2-10-16,-1-2-28 15,1-1-5-15,-6-6 2 16,0-2 0-16,-1-6 0 15,-3-6-4-15,0-6-10 0,0-1-2 16,-4-6-3-16,3 1 0 16,0 0-3-16,0-14-1 15,1-12-4-15,5-27-3 16,0 23-2-16,4 1-2 16,-1-5 0-16,2 1 0 15,0 3-2-15,1 1 2 16,2 9-2-16,1 1 0 15,6 8 2-15,-1-5-1 16,9 8 1-16,1 4 2 0,3-1-1 16,1 5 0-16,0 6-3 15,-5 7-1-15,-7 12-1 16,0 8 0-16,-12 13 1 16,2 5 1-16,-3 6 2 15,-7 1 0-15,3-9 2 16,-4-7 3-16,0-11-11 15,-1-13-16-15,-1-9-44 16,2-6-25-16,1-10 55 16</inkml:trace>
  <inkml:trace contextRef="#ctx0" brushRef="#br1" timeOffset="183637.84">25154 12744 868 0,'-11'0'436'0,"-10"0"-2"16,-7 1-428-16,3 7 6 15,-3 4 27-15,4 4 6 0,7 13 7 16,2-2 0-16,9 12-17 15,5 1-6-15,9-5-4 16,7-4-6-16,6-9-9 16,3-2-1-16,5-11 9 15,-3-5 3-15,2-4 1 16,-1-5-1-16,-4-2-9 16,1-1-5-16,-9-8-2 15,1-4-2-15,-7 0 2 16,-3-4-2-16,-5 3 0 15,-4-1 0-15,-5-6 0 16,-4 0 0-16,-2 2-3 16,-2 0-1-16,2 8-3 15,-1 5 0-15,1 3-17 16,4 5-15-16,0 1-54 16,4 0-37-16,2 2 79 15</inkml:trace>
  <inkml:trace contextRef="#ctx0" brushRef="#br1" timeOffset="184169.92">25444 12746 1017 0,'-2'-1'406'0,"0"4"-266"15,-2 3 11-15,3-6-46 16,-1 0-14-16,0 20-29 16,-1 36-6-16,6-17 6 15,3-5-1-15,2 2-12 16,2-3-7-16,5-6-19 16,1 0-6-16,-1-13-3 15,3-8 0-15,-3-8-3 16,-1-7-2-16,-1-6-4 15,-1 1-1-15,-4-6-3 16,-2 0 0-16,-3-2-1 16,0-2 0-16,0-1-2 15,-2-5 0-15,3 2 1 16,-1 1 1-16,2-2-1 16,0 2 1-16,0 4 0 15,0 5 0-15,-2 6-1 0,1 5 1 16,-1 5 1-16,4 2 3 15,2 5 4-15,3 5 0 16,0 11 0-16,-2 5-1 16,5 9-2-16,-3-1 0 15,4 2-2-15,-2-5 0 16,1-7-9-16,1-4-12 16,-2-11-33-16,5-3-20 15,-7-9-19-15,-2-6 38 0,-7-7 32 16</inkml:trace>
  <inkml:trace contextRef="#ctx0" brushRef="#br1" timeOffset="184520.02">25741 12691 675 0,'14'1'312'0,"-6"5"-83"16,5 3-94-16,-3 1 32 15,6 9-24-15,0 6-27 16,-1 4-20-16,6 7-18 16,-3-3-4-16,5-2-18 15,0-3-2-15,0-9 5 16,-4-7 0-16,1-11 2 16,-3-4-4-16,-2-11-18 15,0-5-2-15,-6-5-3 0,-1-1 0 16,-4-4-9-1,-2 1-7-15,1-3-5 0,-3 0-2 16,1-2-6-16,0-1-2 16,-1 1-11-16,1 1-11 15,2 10-28-15,0 2-20 16,0 9-55-16,-2 5-55 16,-2 3-142-16,0 7 196 15</inkml:trace>
  <inkml:trace contextRef="#ctx0" brushRef="#br1" timeOffset="185152.67">26107 12771 658 0,'9'21'324'0,"0"-7"-101"16,0-5-16-16,3-4-49 16,-1-6-22-16,6-7-51 15,1-2-23-15,7-5-30 16,-2-2-10-16,-2-1-7 15,-2-4 1-15,-11 2-1 16,4 5 3-16,-12 0 6 16,4 8-2-16,-12 2-5 15,-10-2-3-15,4 7-12 16,-12 0-1-16,5 5 1 0,4 6 2 16,1 3 7-16,6 1 10 15,-2 7 11-15,4 2 6 16,6 5 2-16,3-1-3 15,9 0-7-15,3 1-5 16,6-5-8-16,0-7-4 16,6-4-3-16,4-4 0 15,2-10 0-15,7-2 1 16,-1-13-2-16,0-4 0 16,-5-7-3-16,-1-1 1 0,-1-6 0 15,-2 0 0-15,-1-2 1 16,-5-5-1-16,-4 2-2 15,-3-1-3-15,-7 4-2 16,-3 2-1-16,-8 4-1 16,-2 0 0-16,-7 5-1 15,-1 6-1-15,-3 7-1 16,0 8 0-16,0 8 1 16,-2 6 4-16,3 11 2 15,0 8 2-15,2 15 1 16,4 7-1-16,3 9 1 15,6 1 2-15,6 0 0 16,7-5 0-16,9-12-2 16,6-3-1-16,4-19-5 15,4-5-8-15,0-14-23 16,1-4-21-16,1-10-57 0,-1-6-34 16,0 0-105-16,-9-6 151 15</inkml:trace>
  <inkml:trace contextRef="#ctx0" brushRef="#br1" timeOffset="197267">27693 12647 224 0,'89'-33'146'0,"-83"31"9"15,-3-2-18-15,-2 4-25 0,-1-1-17 16,0-1-22-16,0 2-7 16,0 0-1-16,0 0 0 15,0 0 0-15,0 0 0 16,0 0-3-16,0 0-4 16,0 0-7-16,-1 0-8 15,0 0-11-15,0 0-4 16,0 0-7-16,-1 0-1 15,-2 2-6-15,-5 0-2 16,-8 0-4-16,-24 9 0 0,19-10 5 16,0 1 0-1,-2 2-1-15,-1-3-1 0,0 3-7 16,-3-4-2-16,-1 3 0 16,-5-2-1-16,1 3 10 15,2 3 4-15,-2-4 7 16,5 3 1-16,0 1-10 15,3 0-2-15,-1 1-7 16,-3-3-1-16,6 0-1 16,1-1-1-16,6 1 1 15,2-3 0-15,-3-2 2 16,5 0 2-16,3 0 5 16,3 0 1-16,1 0-1 15,-1 0-2-15,-7 0-4 16,7 0 0-16,0 2-2 15,-3-2 0-15,4 3 1 16,-1-3 1-16,2 0 8 0,2-3 2 16,2 2 7-16,0 0 2 15,0 0-5-15,0 0-3 16,0-7-6-16,0 1-4 16,2 0-3-16,0 0-1 15,0 2-1-15,2 0 1 16,8-5-1-16,29-29 1 15,-27 29-1-15,2-1 0 16,2 5 0-16,-2-4 0 0,-2-2 0 16,0 2-1-1,-3 1-3-15,1 1-13 0,2 4-41 16,-6-2-34-16,-4 2-150 16,2 5 155-16</inkml:trace>
  <inkml:trace contextRef="#ctx0" brushRef="#br1" timeOffset="198516.33">27130 12814 237 0,'-74'15'148'0,"74"-17"5"16,1-2-15-16,2 3-5 16,-3 0-5-16,0 0-10 15,1 0-1-15,15-2-10 16,34 0-8-16,-27 1-11 16,6-1-6-16,3 1-14 15,3-1-6-15,6-1-15 0,-2 3-10 16,3-2-16-16,-1 3-6 15,-1 0-7 1,1 1-3-16,4-1 0 0,-3-1 1 16,-1-4 1-16,1 0 3 15,-5 2 2-15,2 2-1 16,-5 1-2-16,0 0-2 16,-10 1-6-16,-4 1 1 15,-9 2-1-15,-3-1-1 0,-3-1 3 16,-1 1-1-1,-1-3 1-15,-3-1 2 0,0-1 1 16,-1 2 1-16,-1-1-1 16,1 1-1-16,0 0-1 15,0 0-2-15,0 0 0 16,0 0-1-16,-1 0 0 16,1 0 0-16,0 0 0 15,0 0 0-15,0 0 0 16,0 0 0-16,0 0-1 15,-1 0 0-15,1 0-1 16,0 0 0-16,-13 11-1 16,-36 31 0-16,25-27 1 15,0 0 1-15,2 3-1 16,3 0-16-16,1 0-46 16,3 1-30-16,-3 0 51 15</inkml:trace>
  <inkml:trace contextRef="#ctx0" brushRef="#br1" timeOffset="-208754.93">16777 12955 210 0,'-59'25'130'0,"54"-29"6"16,-4-1 4-16,4 1 6 15,-2 1 3-15,2 3-3 16,1-1-7-16,2 3-18 16,1-2-11-16,0-1-25 15,-1 0-13-15,2 0-18 16,0 1-7-16,0 0-5 15,0 0-1-15,0 0-5 16,19 0-2-16,29 2-2 16,-19-1-2-16,1 0 0 15,1 0 0-15,8 1-2 16,-2-2 1-16,8 2-3 0,0 0-2 16,-1-2-5-1,6 4-3-15,-2-7-3 0,3 1-1 16,11 0-2-16,1-1 0 15,5 3-1-15,0-1 1 16,-1 1 2-16,-2-1 0 16,2-1 0-16,0-2 0 15,2 3-1-15,3 1 2 16,1-1 2-16,0 1 0 16,-2-5-1-16,1 4 0 0,1-3-5 15,2-1-1-15,5 0-3 16,-5 1-1-16,-1 3 0 15,-1-2 0-15,3 3 1 16,-3-1 2-16,0-3 0 16,-2 1 1-16,-4 0 0 15,3-1-1-15,2 3-2 16,2-3 0-16,3 0 0 16,0 0-1-16,-3-1 0 15,-4 2-1-15,-6-4 1 16,1 2 0-16,2 0 0 15,2 3 1-15,-1 1-2 16,-2 0 0-16,-7 0-1 16,3-1 0-16,2 2 0 15,-3-3 1-15,6 2 0 16,-5-1 1-16,-2 0 3 16,-1 1 1-16,-2 1-1 0,-3 0 0 15,3-1-2-15,-1 2-2 16,0-1-1-16,-1-1 0 15,-2 0-1-15,4 1-1 16,-4-1 2-16,-3 0-1 16,-4-1 0-16,3-1 1 15,3 2-1-15,5 1 1 16,5 0-1-16,-5 1 1 16,-6 0 0-16,0-1-1 15,-4 1 1-15,-1-1-1 0,7-1 0 16,6 1 0-16,0 0 0 15,6-1 0-15,0 0 0 16,-9-1-1-16,7-1 1 16,-10 2 0-16,10 1-1 15,3 2 1-15,-3 0-1 16,6 1 0-16,-10-2 0 16,1 0 1-16,1 3-1 15,0-2 0-15,2-1 0 16,0 0 1-16,0-2-1 15,1 0 1-15,-4 2 0 16,-3 0-1-16,-5-1 0 16,1 3 1-16,3-3 0 15,-2 0 0-15,5 2 0 0,-6-1-1 16,-5 0 1-16,-5 0 0 16,-5 1 0-16,-5-1-1 15,-7 2 0-15,-5 0 0 16,-6 0 0-16,-5-2 0 15,-5 0-2-15,1 2 0 16,-5-2-6-16,-1-1-11 16,-1 0-52-16,0-1-39 15,-2-1-101-15,-25-4-77 16,-44-8 183-16</inkml:trace>
  <inkml:trace contextRef="#ctx0" brushRef="#br1" timeOffset="-207555.27">16690 13075 745 0,'97'58'279'15,"-86"-60"-187"-15,8-1-54 16,-2-2 12-16,5 3 29 16,0-3 13-1,-12 3 9-15,2 1 5 0,41-6 4 16,3 1 1-16,8-1-10 15,-17 8-11-15,8-1-23 16,3-1-9-16,5 1-15 16,8 0-3-16,3 0-6 0,1 0-2 15,6-1-3-15,4-4 0 16,6 1-3-16,2 3-2 16,0-3-5-16,4 4-1 15,1 1-1-15,-1-2-1 16,2 0-2-16,-3 0-1 15,3 1-2-15,1-2 1 16,4-2-1-16,0 1-1 0,-4-3-1 16,6 4-2-16,-2-2-2 15,1 1 1-15,1-1-1 16,-3 2 2-16,-4 0 1 16,-1 2 1-16,-1 0-1 15,-6-5 0-15,-3 5-4 16,3 0-1-16,-3-2-1 15,2 0 0-15,0 1 0 16,-5-1 0-16,2 0 0 16,-1 1 0-16,-1-4 0 15,1 3-1-15,-4-1 2 16,0 6-2-16,-1-2 1 16,0 0 0-16,2 4-2 15,-1-8 1-15,-5 6 0 16,-4 0 0-16,3-3 0 15,2 2 0-15,4-2 1 16,6 1-1-16,-8 1 1 0,-2-2 0 16,2 0 0-16,2 1 0 15,2-1-1-15,4 3 0 16,-7 0-1-16,-4-2 1 16,-1 1 0-16,-3-2 0 15,3 1-1-15,0 3 1 16,-5-4-1-16,4 3 0 15,-4-2 1-15,-1-1-1 0,1 4 1 16,-7-4-1-16,-1 3 0 16,-6-2 0-16,-8 2 0 15,0 1 0-15,-9 1 0 16,-2-1 0-16,-11-2 0 16,-1 1 0-16,-5-3 0 15,-5 0-4-15,1 1-23 16,-6-1-16-16,-16-2-49 15,-2 0-32-15,-25-4 78 16</inkml:trace>
  <inkml:trace contextRef="#ctx0" brushRef="#br1" timeOffset="-206656.86">16707 13612 832 0,'-3'-2'322'0,"2"-4"-203"15,5 2-82-15,-4 3 10 16,0 0 14-16,0 0 7 16,11-3 0-16,7-1-1 0,34-11 12 15,-27 14 6-15,10 4 4 16,5 1 1-16,8 2-9 15,4-1-7-15,9-5-11 16,-1 1-6-16,16-3-10 16,6-2-5-16,12 3-9 15,5-3-3-15,7 2-3 16,4-3-1-16,6-6-3 16,6 3-2-16,4-2-6 15,2 0-3-15,-3 4-4 16,-3 0-3-16,-2 5-3 15,-5-3 1-15,-1 4-2 16,1 0 1-16,-6-1 0 16,-2 1 2-16,0 0 1 15,-3-1 2-15,-8 2-2 16,-8 0 0-16,-12 0-2 16,-1 0-2-16,-10 0 0 15,-2 0-1-15,-13 0-2 0,-11 0-3 16,-12-2-26-16,-7 6-15 15,-10-8-45-15,-9 1-34 16,-13-1 452-16,-12-2-274 16</inkml:trace>
  <inkml:trace contextRef="#ctx0" brushRef="#br1" timeOffset="-206106.7">16966 13798 452 0,'-4'0'241'16,"4"-6"-10"-16,14 2-165 15,4 0 16-15,8-2 27 16,6 2 17-16,4 1 12 16,4-3 0-16,12 3-10 15,6-3-7-15,13 0-17 0,4 3-7 16,5-1-16-16,0 1-7 15,10 2-18 1,1-2-7-16,6 2-10 0,5 1-2 16,1-2-3-16,5 1 0 15,2-1-3-15,4-1-3 16,-2-1-8-16,5-3-3 0,-1 1-6 16,-1 0-2-16,-5-1-4 15,-3 3-1-15,-8-1-3 16,-3 0-1-16,-5 4 1 15,-8 0-1-15,-15-1-1 16,-6 1-1-16,-13-1-18 16,-10 0-18-16,-11 2-49 15,-9 0-42-15,-19 0-58 16,-11 2-40-16,-16-2-145 16,-9 3 238-16</inkml:trace>
  <inkml:trace contextRef="#ctx0" brushRef="#br1" timeOffset="-204935.78">16974 13889 102 0,'-11'-6'115'0,"6"-2"60"15,1 3 12-15,4-1-21 16,7 6-13-16,5 0-16 16,0 3-10-16,7-2-1 15,1 0-4-15,10-2-13 16,7 0-8-16,8-2-16 16,7 0-7-16,10-1-11 15,3 0-4-15,16-1-7 16,5 2-2-16,4-3-8 15,5 0-2-15,7 2-8 16,-2-4-3-16,5 3-6 16,8 3-6-16,-4-3-6 15,4 4-2-15,0-4 2 16,-5 1 1-16,11-1 3 16,-4 0 2-16,2 2-4 15,-3 1-2-15,-6-1-5 0,-3-2-3 16,-6 3-4-16,-7-3 0 15,-11-1-1-15,-4 4-1 16,-11-1 1-16,-3 1-1 16,-11-1 0-16,-7-1-1 15,-12-1 1-15,-7 1-1 0,-14 0 0 16,-6 0 0-16,-10-1 0 16,-5-1 0-16,-9 1-1 15,-5 1 0-15,-6 3 0 16,-6-1 0-16,-7 1-1 15,-7-2 1-15,-2-1-1 16,-3 1 0-16,-3-1 1 16,0 3 1-16,-10-1-1 15,0 2 1-15,-7 0-2 16,3 0 1-16,-1 0 0 16,-2-1-1-16,-2 0 0 15,-8-2-2-15,0 2 0 16,-4-3 0-16,5 2 1 15,3 1 1-15,-9-2 1 16,0 0-2-16,-1 1-1 16,0-2 0-16,1 2 1 0,4 3 1 15,-7 1 0-15,1 4-1 16,6 1-5-16,-2-2 0 16,8 0-1-16,0 1 0 15,-3-1 6-15,10 2 1 16,6-4 1-16,6-1 0 15,13-2 1-15,3-2 0 16,10 2 1-16,4-2 0 16,13 2 0-16,7-3 0 0,10 0-2 15,7 2 0-15,12-5 0 16,8 0-1-16,10-1 2 16,12 4-1-16,11-3 1 15,5 2 0-15,13-5 0 16,2 5 0-16,10-1 0 15,3-2 1-15,9 4-1 16,1-5 0-16,2 3 1 16,4 3-1-16,-1 1 0 15,-4 1 0-15,8-3 1 16,-1 1 0-16,7-2 1 16,4-3-1-16,-3 0-1 15,0-3 1-15,-9 0-21 16,-4 0-26-16,-6-3-53 15,-6 4-31-15,-20-3 76 16</inkml:trace>
  <inkml:trace contextRef="#ctx0" brushRef="#br1" timeOffset="-203536.62">16674 12865 298 0,'-2'-6'156'0,"0"-1"-25"16,2 0-40-16,4 0-3 15,-4 2-7-15,9 1-8 16,3 3 0-16,7 0 6 16,3 3 5-16,4-1 13 15,0-1 0-15,5 3 1 16,6-6-4-16,6 3-9 15,3-1-3-15,3-2-15 16,3 3-8-16,2-3-18 16,6 2-8-16,6-1-8 15,2-2-1-15,5 0-2 16,-1-2 1-16,0 5-1 16,-1-3 1-16,5 4 0 15,3-2 0-15,3 1-3 16,0 1-1-16,-3-1-3 0,-4 1-2 15,8-4-3 1,1-1 0-16,2 0 0 0,5 0-1 16,-7 3 1-16,1-1-1 15,3-2-1-15,-3 0-1 16,1 3-3-16,0 4-1 16,-7 0-1-16,2-1-1 15,0-1 0-15,-2-3-1 16,4 3 3-16,-1 0 2 15,-2 0 2-15,4 2 1 0,-1-4 2 16,1 2 0-16,1 2-2 16,-3-1 0-16,-3-1-3 15,1 0-2-15,0 1-1 16,2 0-1-16,-3 2-2 16,-4 3 2-16,-1-5-1 15,-1 3 0-15,4 0 1 16,2-5 0-16,2 4-1 15,0 1-1-15,-5-1 1 16,5 2 0-16,0-1 0 16,0-3 0-16,0-1 0 15,-3 0 0-15,-1 0 0 16,0 3-1-16,0-1 0 16,-2 0 1-16,3-1 0 15,-5-1-1-15,-3 2 1 16,4-2 0-16,-3-1 0 15,3 1-1-15,2 2 0 0,-5 1 0 16,-3 1 0-16,-3 1 1 16,1-2-1-16,-4-1 0 15,2-1 0-15,-2 0 0 16,-1 2 0-16,-2 1 0 16,-8-2 0-16,-6-1 0 15,-7-1 0-15,-4 0 1 16,1 0-1-16,4 0-1 0,-4 0 0 15,0 3-2-15,-7-5-4 16,-5 2-2-16,-2 0-10 16,-2 0-2-16,-1 0-7 15,0-2-3-15,-2 1-1 16,0-3 2-16,-1 3 4 16,-2 0 3-16,-3-2-5 15,-2-1-5-15,-3 1-32 16,0 3-26-16,-2 0-52 15,-3-1-36-15,0 1-72 16,0 0-8-16,0 0-63 16,0 0 190-16</inkml:trace>
  <inkml:trace contextRef="#ctx0" brushRef="#br1" timeOffset="-202839.97">23263 12868 146 0,'19'52'149'0,"-30"-46"24"15,-3-3-11-15,-3-1-17 16,-8 0-28-16,0-2-12 16,-7 1-13-16,-5 1-7 0,-7 1-14 15,-1 1-7-15,-8-3-16 16,5 3-6-16,-3-3-11 15,-5-1-4-15,-2 0-3 16,-6-2-2-16,-7 2 3 16,-4 1 0-16,1 0-3 15,-7-1 4-15,3-5 7 16,-3 5 3-16,-10-1-1 16,0 1-4-16,0 1-10 15,0 2-1-15,0-1-3 16,-8-4-3-16,-3 1-5 15,0-3-3-15,-1 3-4 16,2 2 1-16,-9 1 7 16,1 0 3-16,-1 1 3 15,-2-1 0-15,-1 2-4 16,-1-1 1-16,5 1 1 16,-1-1-1-16,3 1-1 0,1 0-2 15,1-1-3 1,5 1-1-16,3 0-2 0,0 1 0 15,-1-1 4-15,5 2 1 16,6-1 2-16,-3-5-1 16,3 7-3-16,-3-1-1 15,2 3-3-15,3-1 1 16,-2-3-2-16,1 1 0 16,-6-2 0-16,5 2-1 15,5 1 1-15,2-4 1 0,5 3 0 16,-3-1 1-16,-2-2-1 15,0 2-1-15,1-5 0 16,-1 3-1-16,2 2 0 16,-5-2-1-16,0 3 1 15,2 2-1-15,4-2-3 16,-2 0-3-16,11 2-20 16,-1-2-20-16,6 2-69 15,5-3 223-15,5 5-104 16</inkml:trace>
  <inkml:trace contextRef="#ctx0" brushRef="#br1" timeOffset="-193774.94">21089 13657 308 0,'101'-46'217'0,"-77"39"35"15,0 1-18-15,2 3-62 16,-2 0-38-16,-7 2-51 16,-5 1-17-16,-7 7-9 15,-4-1 4-15,-4 2-12 16,-5-1-8-16,-8 1-6 16,-6 1 2-16,-3-3 2 15,-3 2-2-15,-3-3-3 16,0-2-1-16,-5-2-3 15,1-1 1-15,1-4-1 16,4-3-4-16,8 4-13 0,0-2-2 16,9 5-7-16,2 4-1 15,-1-1-2-15,2 2 0 16,1 0 6-16,-1-2 5 16,1-2 9-16,3 4 3 15,3 0-1-15,-3-1-4 16,4 7-2-16,1-3-1 15,-3 4 2-15,0 6 0 16,1 5-3-16,0 6 0 0,-4 3 0 16,3 6 1-16,-4 7-2 15,-1 0-2-15,1 10-5 16,-1-3 0-16,1-1-1 16,0 0 0-16,4-4-1 15,0-3 1-15,0-5-2 16,3 0 0-16,1-7 0 15,1-4 1-15,4-7 0 16,-2-7 3-16,5-9 1 16,3 5 2-16,7-5 0 15,3 0-1-15,5-3-3 16,6-3-1-16,-1-2-2 16,0-2-2-16,-7 0-2 15,3 5 0-15,-10-3-3 16,7 6-4-16,-3 0-27 15,-5-3-19-15,5 0-39 16,-5-4-17-16,6-4-34 16,-3-6-35-16,6 0 118 0</inkml:trace>
  <inkml:trace contextRef="#ctx0" brushRef="#br1" timeOffset="-192460.42">21325 13788 759 0,'-4'-2'330'0,"2"-1"-195"15,2 3-54-15,0 0 2 0,0 0-32 16,0 0 1-16,4 13 1 15,3 10-6-15,8 43 9 16,-11-24 6-16,-3 3 0 16,-2 2-2-16,-3-2-9 15,0-5-6-15,-3-4-3 16,1-5 3-16,-1-9-2 16,1-6-2-16,-2-9-9 15,1-1-7-15,2-9 0 16,0-1 1-16,5-7-1 15,0 0-1-15,5-4-7 16,2-8-6-16,2-11-5 16,0-5-3-16,6-10-1 15,-1 1-2-15,3-1 0 16,3-1-1-16,-4 2-2 16,8 2-1-16,0 7 0 15,6 5-1-15,8 11 1 16,-5 1 1-16,7 8 0 0,-4 4 0 15,-8 8-7-15,0 9-4 16,-15 8-6-16,-6 1-1 16,-11 10 7-16,-5 2 5 15,-11 5 6-15,-4 8 2 16,-11-6 1-16,-4-3 1 16,-1-6 1-16,3-5 0 15,6-11 0-15,2 3-1 16,7-13 1-16,-3-1 0 0,11-5-1 15,5-1 1-15,3-3-1 16,5-1 0-16,2 0 0 16,4-3-1-16,4 6 1 15,1 0-1-15,2 3 1 16,-1 4 0-16,-6 1 1 16,1 6 2-16,5 9 1 15,-1 2 2-15,10 11 4 16,-1-3 2-16,0 3 6 15,0-4 0-15,3-3 2 16,0-1-2-16,5-3-7 16,2-4-2-16,-5-7-5 15,2-3-1-15,-7-8 0 16,8-3 0-16,-1-4 0 16,5 0 0-16,-1-8-1 15,3 2 0-15,-6-5 0 0,-2-3-1 16,-2 5-1-16,-6-2 0 15,-4 4 0-15,-6 0-1 16,-7 2 2-16,-4-1-1 16,-5 1 0-16,0 2 1 15,-2 2-2-15,3 2 0 16,-6 4 0-16,4 6 0 16,-3 7 0-16,-3 2-1 15,1 9 1-15,-3 2 1 0,-1 5 4 16,2 4 1-16,5 4 3 15,6 5 1-15,6 0-1 16,3 0-1-16,12-5-3 16,2-6-1-16,12-8-1 15,1-5-1-15,1-13-5 16,4-2-15-16,-1-11-41 16,4-4-30-16,0-2-73 15,-3-8 18-15,-6 3 84 16</inkml:trace>
  <inkml:trace contextRef="#ctx0" brushRef="#br1" timeOffset="-192252.19">21915 13652 1246 0,'-10'1'431'0,"14"-6"-393"0,6-5-31 16,10-2-13-16,7-1-25 15,4 2-71-15,3 4-85 0,0 2 115 16</inkml:trace>
  <inkml:trace contextRef="#ctx0" brushRef="#br1" timeOffset="-191727.79">22373 13876 852 0,'-2'-2'336'0,"-5"-3"-233"16,-1 0 8-16,-3 1-11 15,-5-1-1-15,0 6-3 16,-5 3-14-16,0 7-14 16,3 7-1-16,-2 6-3 15,2 3-5-15,4 5-10 16,2-1-8-16,8-4-16 0,2-1-4 16,8-8-12-16,3-5-3 15,9-6 0-15,1-4-1 16,6-10-1-16,-1-5 0 15,1-4-3-15,-2-4-1 16,0 1 0-16,-3 1 0 16,-2-2 1-16,-4 3 1 15,5-1-1-15,-9 4 1 16,-1 0 0-16,2 0 0 16,-13 2 0-16,4-3 1 0,-1 3 3 15,-2 2 2-15,-2 4 5 16,3 5 3-16,-5 4 6 15,2 6-1-15,-3 12-5 16,1 2-2-16,4 8-9 16,-2 3 0-16,7-3-2 15,-3-1 1-15,7-9-21 16,6-2-28-16,2-8-86 16,1-8-37-16,7-3 96 15</inkml:trace>
  <inkml:trace contextRef="#ctx0" brushRef="#br1" timeOffset="-191161.99">22785 13800 1071 0,'-8'1'392'16,"-2"-1"-313"-16,-2 1-49 15,-3-1 29-15,-3 4 0 16,3 3 18-16,0 5 6 16,5 3-10-16,0 7-8 15,5 3-13-15,1-3-5 0,9 7-13 16,6-6-8-16,11 0-11 16,0-2-4-16,7-3-6 15,1-5-1-15,-2-9 0 16,3-4 0-16,-3-14-6 15,4-3-7-15,2-8-8 16,0-4-3-16,-4 1 3 16,-6-5 4-16,-9 0 7 15,-4 1 2-15,-4-3 4 16,-1-1 2-16,-4 4 0 16,1 0 2-16,-7-2 4 15,1 8 0-15,2 2 4 16,-4-2 0-16,6 14 0 15,-1 0 2-15,0 7 1 16,0 8 0-16,-1 2 6 16,1-5 0-16,-1 4-2 15,0 22-1-15,1 44-7 16,-2-24-1-16,1 8 0 0,1 5-2 16,-5-2 0-16,-2-1-2 15,2-3-1-15,-1-4-1 16,6-9-3-16,1-5-6 15,1-17-28-15,3-10-18 16,1-10-81-16,0-6-17 16,0-8 90-16</inkml:trace>
  <inkml:trace contextRef="#ctx0" brushRef="#br1" timeOffset="-190804.6">22876 13832 837 0,'-2'0'364'0,"2"-4"-136"15,5-2-120-15,6-1-9 16,3-1 0-16,7-1-24 16,2 0-2-16,14 4-22 15,4 0-12-15,5 2-14 16,4 0-6-16,-2 6-9 15,-3 1-2-15,-7 4-6 0,-5 3-1 16,-9 4-1-16,-6-1 0 16,-5 7 0-16,-1 1 0 15,-11 3 7-15,-1 0 11 16,-8-2 11-16,3 3 4 16,-1-2 0-16,0-1-8 15,6-2-10-15,-1-6-2 16,0-4-20-16,1-5-18 15,4-8-35-15,-1 0-277 16,-3 1 240-16</inkml:trace>
  <inkml:trace contextRef="#ctx0" brushRef="#br1" timeOffset="-190634.93">23310 13675 1000 0,'-7'1'343'0,"5"-4"-323"16,2 2-30-16,0 0-118 15,0 0 91-15</inkml:trace>
  <inkml:trace contextRef="#ctx0" brushRef="#br1" timeOffset="-190279">23675 13555 795 0,'-5'-4'316'16,"-7"-4"-168"-16,-1 1-79 15,3-1 21-15,0-4 9 16,2 6-3-16,-1 2 0 15,4 3-11-15,1 5-7 0,-2 2-8 16,3 3-3-16,1 6-5 16,-1 4-7-16,3 10-15 15,-1 5-6-15,1 13-14 16,1 5-1-16,3 9-3 16,-2-1-3-16,3 3-5 15,-2-3-3-15,-2-2-2 16,4 1-1-16,-7-8-15 15,-3-4-20-15,-2-9-51 16,-4-9-49-16,0-11-251 16,-3-5 255-16</inkml:trace>
  <inkml:trace contextRef="#ctx0" brushRef="#br1" timeOffset="-190064.87">23406 13922 1013 0,'4'1'400'15,"4"-2"-273"-15,5-4-63 16,10 0 14-16,5-5-25 16,9 1-11-16,4 3-9 15,-1 0-59-15,1 0-50 16,-7 3-107-16,0-2-78 0,-4 2 159 15</inkml:trace>
  <inkml:trace contextRef="#ctx0" brushRef="#br1" timeOffset="-189475.96">23778 13578 993 0,'0'-10'362'0,"0"3"-276"15,6 4-72-15,4-2 4 0,-2 2 10 16,13 3 13-16,-4-5 11 15,11 6 4-15,4 0 4 16,-5 2 4-16,3 6-3 16,-8 1-14-16,-1 5-12 15,-3 8-15-15,-7-1-4 16,-4 7-1-16,-3 4 3 16,-2 4-1-16,3 3 2 15,-3 1 0-15,1-1-2 16,-2 0-1-16,2 1-2 15,-1 1-1-15,2 1 1 0,-1-1 0 16,0 2-1-16,3-2-3 16,-1-4-1-16,5 0-2 15,-2-8-1-15,-1-5 3 16,1-3 3-16,-2-12 2 16,0-1 0-16,-4-2-3 15,-5-2-3-15,-10 0-5 16,-4 4 1-16,-14-1-1 15,-3 1 2-15,-11-1 1 16,-1 2 2-16,2-3 1 16,-2-1-1-16,9-3-2 15,0-4 0-15,6-2-17 16,8-3-24-16,8 0-68 16,6-2-22-16,9 2 71 15</inkml:trace>
  <inkml:trace contextRef="#ctx0" brushRef="#br1" timeOffset="-187228.93">24591 13570 612 0,'0'-2'293'15,"-1"1"-137"-15,1 1-15 16,0 0 3-16,-2 0-26 16,1 0-12-16,1 0-20 15,0 14-9-15,4 8-13 16,7 32-5-16,-3-21-11 0,3 4-7 16,-4 8-13-16,-1 4-2 15,-2-1-4-15,-2-2 1 16,3-2 7-16,-2-7 2 15,3-1-4-15,1-1-2 16,-2-8-4-16,2 4-3 16,-3-11 1-16,1-4 1 15,-2-6 1-15,1-2 0 16,0-4 0-16,-3-6-3 0,-1-1-5 16,0 2-2-16,-1 0-3 15,0 0 0-15,0-1-2 16,0 1 0-16,0 0-1 15,-3-5-1-15,-3-5-2 16,2 2 1-16,-25-34-2 16,19 28 0-16,3 0 1 15,-2-5-1-15,-2 1 1 16,-2-2-2-16,-4 0 0 16,-2 0 0-16,0 3-1 15,0 1 0-15,5 3 0 16,0 5 0-16,6 3 0 15,0 0 0-15,3 5 1 16,2 2 0-16,4 1 2 16,0-2 2-16,0 0 2 15,0 0 0-15,1 3 1 0,1 6-1 16,5 2-2-16,32 32 1 16,-31-29-2-16,0 4-1 15,0 2 1-15,-2-4 1 16,2 3 1-16,3-1 1 15,0-5 2-15,3 5 1 16,-1-3-1-16,-1-2 1 16,-1 0 1-16,0-7 1 15,1 3 0-15,1-6 1 16,1 2 1-16,0-3 1 0,-1-6 5 16,3 0 0-16,-1-5-3 15,5-5-2-15,0-2-6 16,1-1 0-16,-9-4 0 15,2 0-2-15,-6-1-2 16,-3-6-1-16,4 3-2 16,-1 0-1-16,3 0 0 15,-3-1 0-15,-3 2-1 16,2-2 0-16,-3 7 0 16,2 7-1-16,1 4 0 15,-6 0-1-15,-1 6 1 16,1-1-1-16,-7 5 0 15,5-2 1-15,0 0 0 16,0 0 1-16,-1 0 0 16,1 0 0-16,0 0 0 0,-2 1 0 15,0 1 0-15,0 5 0 16,-2-2 0-16,3-1-1 16,-4 5 1-16,2-5 0 15,-1 6 0-15,-3 2 0 16,-19 22-1-16,24-22 1 15,-5-1 0-15,0 2-1 16,-6 5 0-16,4 8 0 16,-5 3 0-16,-4 3 0 15,5 6 1-15,-5-7 0 16,5 0 1-16,4-4-1 0,-1-12 2 16,4 2-1-16,5-10 0 15,-2-1 0-15,3 1-1 16,-2-6 1-16,1 1 0 15,0-2-1-15,1 0 1 16,0 0-1-16,0 0 1 16,0 0 0-16,0 0-1 15,-1-1 1-15,1 0 0 16,0 0 0-16,0-1 0 16,-1-3-1-16,-3-8 1 15,-2-1-1-15,-19-34 0 16,14 30 1-16,-2-2-1 15,0-1 0-15,0 5 0 16,0-3-1-16,0 4 1 0,-2-2-2 16,3 0 1-16,0 2-2 15,3 4-14-15,3 2-18 16,4 9-37-16,-2-2-13 16,3 3-296-16,1-1 268 15</inkml:trace>
  <inkml:trace contextRef="#ctx0" brushRef="#br1" timeOffset="-186009.97">21152 14864 712 0,'47'-24'283'0,"-32"24"-192"16,0 1-28-16,-7 0 12 16,-1 0-27-16,-7 4-2 15,-6-5 0-15,-8 2 10 16,-6-1 3-16,-8 2 17 16,-3 5 8-16,-5-4 5 15,7 2 1-15,-1-1-21 16,3-5-12-16,8 0-17 15,-2-4-10-15,12 1-12 16,3 2-5-16,3 1-6 16,-1-2-4-16,3 2-3 15,0 0 1-15,0 0-1 16,0 14 2-16,-1 7 2 16,-12 30 1-16,4-19 2 15,0 5 3-15,1 6-1 16,0 7 1-16,-5 6-1 0,0 1-2 15,0 1 7-15,-1-3 2 16,1 2 0-16,1-4 2 16,1-1-6-16,2-3-1 15,4-5-2-15,4-5 2 16,5-7-1-16,6-5 3 16,6-7 1-16,2-4-1 15,10-7 0-15,4-3-1 0,5-6-1 16,5-4-3-16,2-6 1 15,-3 0-11-15,0-1-29 16,-6 2-17-16,-8 1-75 16,-5 1-48-16,-3-5-270 15,-4 2 285-15</inkml:trace>
  <inkml:trace contextRef="#ctx0" brushRef="#br1" timeOffset="-185378.61">21259 15237 1051 0,'-1'-1'408'0,"0"0"-252"15,1 0-145-15,0 1 5 16,1 6 5-16,7 24 5 16,3 38 11-16,-7-20 3 15,-4 1 20-15,0-1 10 0,0-3 15 16,0-6-4-16,0-8-25 15,0-6-14-15,-3-8-18 16,-1-9-7-16,-3-8-4 16,-2-4-2-16,-2-12-1 15,1-4-2-15,2-9-1 16,4-4 1-16,4-6 2 16,3-3 0-16,7-5-3 15,2-1-3-15,6 2-4 16,3 0 0-16,7 4-2 15,0 5 1-15,5 4-3 16,0 5 2-16,-2 10-3 16,0 3 1-16,-6 9 2 15,-2 5-1-15,-5 4 0 16,-6 5 0-16,-4 10 1 16,-3 3 0-16,-7 3 2 15,0 3 0-15,-6 0 2 0,-4-4 0 16,0 0 0-16,-8-3 0 15,0-2 0-15,-3-2 0 16,3-4-2-16,2-3-3 16,-1-9-30-16,8 0-13 15,3-9-46-15,7-3 11 16,6-4 50-16</inkml:trace>
  <inkml:trace contextRef="#ctx0" brushRef="#br1" timeOffset="-185007.92">21677 15144 785 0,'-2'32'372'0,"2"-1"-117"15,1 2-83-15,5-4-25 16,4-3-24-16,0-4-39 15,-2-9-8-15,3-4-13 16,0-1-9-16,0-6-7 16,3-2-1-16,-7-7-5 15,-4-4 2-15,-2-4 6 0,-1-1-1 16,-2-7-4-16,2 0-8 16,1-6-16-16,2-1-6 15,4-6-9 1,3 3-2-16,4 0-3 0,2 5 0 15,3 4-2-15,0 4-1 16,3 5-14-16,1 0-14 16,-4 3-48-16,-1-2-37 15,-3 9-62-15,-5 1 49 16,-1 11 72-16</inkml:trace>
  <inkml:trace contextRef="#ctx0" brushRef="#br1" timeOffset="-184514.01">22128 15046 582 0,'-6'-2'294'0,"2"-1"-63"16,3 2-122-16,1 0-3 15,-2 0-25-15,1 0-13 16,0 0 4-16,0 0-3 16,0-1-3-16,0 1-3 15,0 0-1-15,-1 1-6 16,1 0-3-16,0 1-10 0,-10 22-9 16,-31 46 0-16,25-25 1 15,6 2 1-15,6 3 4 16,8-9-10-16,9-5-7 15,8-13-12-15,6-5-2 16,3-15-1-16,2-4 1 16,2-11-2-16,-3-7-1 15,1-5-2-15,-3-1-2 16,-6-2 0-16,-6 4-1 0,-8 1 1 16,-5 3 0-16,-11 4 0 15,-4 0 1-15,-11-2-1 16,-4-1 0-16,-4-2 0 15,1-2-1-15,5 3-1 16,3-2-5-16,10 4-26 16,4 3-29-16,9 6-55 15,6 1 68-15</inkml:trace>
  <inkml:trace contextRef="#ctx0" brushRef="#br1" timeOffset="-183214.8">22550 15069 1228 0,'38'52'430'16,"-57"-61"-395"-16,0 2 0 15,-4 6 24-15,-2-2 2 16,-1 7 11-16,3 0-8 16,0 9-18-16,2 3 6 0,4 6 12 15,2 4 2-15,5 0-6 16,7 4-13-16,5-6-19 16,2-3-6-16,5-4-9 15,1-6-2-15,5-6-4 16,-1-1-1-16,7-12 2 15,5-4-1-15,1-10-1 16,5-5-2-16,-5-4-2 16,2-5 1-16,-5-2-1 15,-5 0 0-15,-7 1-1 16,-4-1 0-16,-4 0 1 16,-1 1-1-16,-3 2 2 15,0 4-2-15,-1 4 1 16,-1 1 0-16,-2 5-1 15,2 5-1-15,0 11-1 16,0 2-1-16,-1 12 1 16,0 5 2-16,-1 12 3 15,0 2 0-15,4 12 1 0,-1 2 1 16,1 8 2-16,1 1 4 16,1 3 5-16,3 0 1 15,5-6 1-15,6-3-4 16,8-14-4-16,5-6 0 15,1-17-2-15,-1-8-1 16,-1-11-1-16,-3-5-3 0,3-6-2 16,-5-2 0-16,-2-4-2 15,-3-4-1-15,-11-1 1 16,0 2 0-16,-5-2 0 16,-4 2 2-16,3 8-2 15,0 4 0-15,-6 6-1 16,5 9-1-16,-8 7 0 15,-2 3 0-15,4 8 1 16,-3 5 1-16,1 5 1 16,9 4 1-16,3 4 2 15,1-1 0-15,7-4 1 16,-6-2-1-16,3-9-1 16,0-7 0-16,10 0-1 15,1-5 0-15,0-5-1 16,6 2 0-16,-7-7 0 15,-2-3 0-15,0 0-1 16,-5-3 0-16,-1 2 0 0,3-3-2 16,-2-6 0-16,-1 0-1 15,0-1 1-15,-4 0-1 16,-2 3 2-16,-2-3 1 16,-3 5 0-16,0 0 0 15,-6 7-1-15,4 5 1 16,-4 0-1-16,1 3 0 15,4 0 1-15,0 0 0 16,0 0 2-16,0 13 1 16,1 5 0-16,4 33 0 15,3-27 3-15,0-2 0 0,5-2 1 16,-1-4-2-16,3-3-1 16,2-2-1-16,-1-9 0 15,1-2 0-15,-1-5-1 16,-2-2-1-16,0-1-1 15,-4 0-2-15,0-2-4 16,-3-1-1-16,1 1-1 16,-3-5 2-16,0 0 2 15,4 3 1-15,-1-5 0 16,1 5-1-16,-3-2 1 16,-2 2 0-16,-1 4 2 15,2 5-1-15,-4 3 1 16,-1 3 0-16,-1-3 0 15,1 0 1-15,-1 7 1 16,0 13 0-16,-3 37 0 0,6-30 0 16,5 3-1-16,4 2 1 15,3-9 3-15,-1-4-14 16,1-7-30-16,-5-8-24 16,4-4 30-16,-5-10-183 15,3-4 167-15</inkml:trace>
  <inkml:trace contextRef="#ctx0" brushRef="#br1" timeOffset="-183055.81">23373 14859 728 0,'0'8'327'0,"-7"-8"-123"15,-2 3-108-15,5-3-31 16,-2-7-22-16,6 0-55 15,8-5-13-15,9-1 14 16</inkml:trace>
  <inkml:trace contextRef="#ctx0" brushRef="#br1" timeOffset="-182793.99">23501 14759 955 0,'84'-24'382'0,"-80"31"-245"0,-3 2 12 16,0 6-8-16,1 5 0 16,0 8-8-16,0 7-16 15,1 8-26-15,-1 4-12 16,-2 5-24-16,1 0-5 16,-2-5-19-16,1-1-9 15,2-7-13-15,-1-4-4 16,4-4-10-16,-1-5-15 0,-1-7-44 15,-1-6-26-15,2-11 8 16,-2-4 37-16</inkml:trace>
  <inkml:trace contextRef="#ctx0" brushRef="#br1" timeOffset="-182549.73">23550 15060 1119 0,'-60'-73'474'15,"60"74"-256"-15,5-2-135 16,6-2 27-16,7 1-45 16,-2-7-10-16,6 5-30 15,4 3-14-15,0-4-25 16,3 5-15-16,1 0-49 0,0 0-30 15,-4-3-121-15,1 1 143 16</inkml:trace>
  <inkml:trace contextRef="#ctx0" brushRef="#br1" timeOffset="-180631.93">23860 13861 276 0,'0'0'161'0,"0"0"-2"0,0 0-14 16,0 0-16-16,0 0-4 15,0 0-22-15,0 0-14 16,0 0-26-16,0 0-8 16,0 0-13-16,0 0-2 15,0 0-2-15,0 0-3 16,0 0-1-16,2 0-3 15,-2-1-4-15,0 0 2 16,0-1 6-16,0 1 2 16,0 0 2-16,0 0-1 0,1-7-8 15,0 0-1-15,-1 0-5 16,-1 0-4-16,-1 2-8 16,-2 0-4-16,2 2-5 15,-8-3 0-15,-3 0-2 16,-26-8 0-16,32 21-1 15,-3-3 0-15,6 5 4 16,-4 0 2-16,3 1 4 16,1 3 4-16,2-1-1 15,2 0-1-15,1 3-3 16,6 1-3-16,-4 1-2 16,6 6-2-16,5 3 0 15,-3-1-1-15,0 0 0 16,-3-2 0-16,-2-2 1 15,1-4-1-15,2 0 0 16,4-1 0-16,-5-6 1 16,3 3-1-16,-3-2 1 0,0 2-1 15,-1-1 1-15,-4 1 0 16,-3-5 1-16,-4 1-1 16,-4 1 2-16,-1-1 0 15,0 0 6-15,-7-2 1 16,-3-1 3-16,0-1-2 15,1 2-4-15,4-4-3 16,5-3-1-16,3-3-10 16,2-6-49-16,0 1-36 0,4 2-118 15,-3-4 128-15</inkml:trace>
  <inkml:trace contextRef="#ctx0" brushRef="#br1" timeOffset="-179316.4">23799 14834 581 0,'-56'-38'281'16,"56"25"-117"-16,5 4-77 15,5 2 20-15,4 2-13 16,5 1 14-16,6 2-19 16,5-1-12-16,2 0-6 15,3 3-4-15,1 2-4 0,-5 0-5 16,2 5-13-16,-5 0-8 15,-5 1-8-15,-7 3-6 16,-6 4-10-16,0-3 1 16,-8 6 1-16,1-1 1 15,-6 5 2-15,-3 1 1 16,-3 3-1-16,0 6 0 16,3 2-2-16,0 3 0 15,3 6-4-15,3-2-2 16,1 5-4-16,0-2-3 15,2 1-1-15,0 0 1 0,0-2-1 16,2-1 0-16,-4-4 1 16,2-1 1-16,-3-8 0 15,3 0 0-15,-3-6 1 16,1-1-1-16,-1-1 0 16,-1-2-1-16,-2-1 0 15,1-1-1-15,0-2 1 16,-4-5 1-16,-2-1-1 15,-2-2 0-15,-4-1-1 16,-2 0 0-16,-5-3 1 16,-2 2 1-16,-7-4 1 15,1-1 0-15,0 0-1 16,-2-5-1-16,2 3-2 16,-2 0-1-16,0-2-23 15,7 4-24-15,2-1-67 16,5 0-35-16,5-1-102 0,3-4 152 15</inkml:trace>
  <inkml:trace contextRef="#ctx0" brushRef="#br1" timeOffset="-176246.7">24584 15474 269 0,'-4'8'167'16,"2"1"25"-16,2-3-57 15,6-2 6-15,1-2-4 16,1-2-11-16,-1 2-4 16,1-2-6-16,0-1-8 15,-1-2-19-15,-3 0-7 0,0 1-17 16,-2 1-8-16,-2-1-10 16,-1 1-7-16,0 0-10 15,0 0 0-15,-1 0 4 16,1-5 3-16,-2-15 0 15,-4-33 1-15,6 23-1 16,0-2-3-16,-2-9-5 16,2 2-5-16,-1-9-8 15,0 2-1-15,0 1 0 16,0-4 0-16,2 8-2 16,0 0 0-16,-2 6-4 15,1 8-1-15,-2 2-3 16,2 5 0-16,1 5-3 15,-2-2 1-15,-2 2-1 16,0 0 0-16,0 2 0 16,3 0 0-16,-2 8-1 0,-1 2 0 15,3-1 1-15,-1 5-1 16,2 0 0-16,0 0 0 16,-1 0-1-16,0 0 0 15,-1 0 0-15,1 1 0 16,-2 12 0-16,-1-3 1 15,-13 32-1-15,8-26 0 16,-4 6 1-16,-3 4-1 0,-2 4 1 16,-4-2 0-16,1-2 1 15,-1 1 0-15,5-4 2 16,3 2 1-16,5-6 5 16,1-4 1-16,-2-6 3 15,2-3 0-15,5-6 2 16,-3 1 0-16,7-6 0 15,-1 4 0-15,0 0-2 16,5-11-1-16,5-12-3 16,17-30-1-16,-16 28-5 15,1-1-1-15,0 2-2 16,0-1 0-16,1 7-1 16,-2-2 1-16,0 1 0 15,0 3-1-15,-1-3 0 16,0 2 0-16,0 3-1 15,-2 0 0-15,1 6 0 16,-1 1-1-16,-3 5 1 16,1 3 0-16,-2 2 0 0,0 0 1 15,-4-2-1-15,0 0 0 16,0 0 0-16,0 1 1 16,8 13 0-16,-6 1-1 15,39 29 1-15,-28-26 1 16,2 1 1-16,2-3 0 15,0 1 1-15,1-5 0 16,-5-1-1-16,3 5-1 0,-7-7 0 16,-2 2-2-16,-3-7-36 15,-8-1-26-15,-2-4-73 16,5-1 525-16,0 1-314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9376" units="cm"/>
          <inkml:channel name="Y" type="integer" max="16524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0428" units="1/cm"/>
          <inkml:channelProperty channel="Y" name="resolution" value="1000.2421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1-02-12T03:05:18.471"/>
    </inkml:context>
    <inkml:brush xml:id="br0">
      <inkml:brushProperty name="width" value="0.05292" units="cm"/>
      <inkml:brushProperty name="height" value="0.05292" units="cm"/>
    </inkml:brush>
    <inkml:brush xml:id="br1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13057 9365 241 0,'-56'-35'131'15,"52"31"-23"-15,5 0 1 16,-4-1-11-16,0 1-8 16,3 4-21-16,-1 0-3 15,1 0 6-15,0 0 6 0,0 19 11 16,6 39-1-16,-8-21-20 15,4 6-11-15,-4-2-17 16,0 3-10-16,0-8-13 16,0-6-6-16,2-10-8 15,-5-6-2-15,6-3-5 16,-6-3-20-16,-1-4-85 16,11 4-78-16,-5-6 112 15</inkml:trace>
  <inkml:trace contextRef="#ctx0" brushRef="#br0" timeOffset="1">13181 9430 284 0,'88'-58'101'0,"-83"53"-77"16,0 0-1-16,-5-1 30 15,0-3 15-15,0 6 11 16,-1 3 3-16,-1 0 4 15,0 0 1-15,1 0 0 16,0 0-9-16,0 0-29 16,-2 6-8-16,-8 13 1 15,-14 38 6-15,11-31 20 16,-1 3 1-16,3 1-9 16,3 0-9-16,5-4-24 0,2-1-10 15,6-3-9-15,4-1-3 16,2-4-1-16,4-3 1 15,1-6 1-15,2-1 1 16,4-5 5-16,1-2 1 16,-2-13-2-16,2 2-2 15,-3-9-4-15,2 2-1 16,-6-2 3-16,-2-5 7 16,-5-3 8-16,-5-4 2 15,-3-2-3-15,3 7-8 0,-5-1-8 16,-5 1-2-16,3 8-1 15,-10-6-1-15,1 13 0 16,-1 2-1-16,2 5-1 16,-1 0-7-16,-1 3-47 15,5 3-55-15,3 3 69 16</inkml:trace>
  <inkml:trace contextRef="#ctx0" brushRef="#br0" timeOffset="2">13136 8882 31 0,'0'0'16'16,"0"0"-2"-16,0 0 2 16,-1 0 24-16,0 0 13 15,0 1 38-15,0 2 8 16,-1-3-6-16,1 3-6 0,0-3-28 15,0 0-12-15,0 0-16 16,1 0-5-16,0 0-7 16,0 0-4-16,0 0-1 15,0 0 5-15,0 0 10 16,0 0 4-16,0 0 5 16,0 0-5-16,-1 0-7 15,-1 0-2-15,1 7-4 16,0 1-1-16,0-3-3 15,0 0 0-15,1 1-2 16,0-4 2-16,-1 0 5 16,1 3 3-16,0 2 2 15,0 2-1-15,0-2-7 16,0 1-2-16,-1 1-4 16,-1-1-1-16,0 3-2 15,-1-1-2-15,-11 28-1 16,11-30 0-16,0 3-1 15,2-4 0-15,-1-4-1 16,2 3-1-16,0-6-1 0,-2 0 1 16,2 0-1-16,0 0 1 15,-1 0-1-15,1 0 1 16,0 0-1-16,0 0 0 16,0 0 0-16,-1 0-1 15,0-1 0-15,0 1 0 16,0 0-1-16,-1 0 1 15,1 0-1-15,0 0 0 0,0 0 0 16,0 0 0-16,0 0 0 16,1 0 1-16,0-2-1 15,0 1 1-15,0 0 0 16,0 0 0-16,0 0-1 16,0 0 0-16,2-2 1 15,0-9-1-15,2-2 1 16,29-26-1-16,-30 26 1 15,1 3 0-15,-4 3 0 16,0 0-1-16,1 6 0 16,-1-2 1-16,1 4-1 15,-1 0 0-15,0 0-1 16,0 0-45-16,0 0 35 16</inkml:trace>
  <inkml:trace contextRef="#ctx0" brushRef="#br1" timeOffset="3">8178 8514 236 0,'22'84'98'0,"-22"-82"-48"16,-3-2-48-16,0-3 8 15,3 2 17-15,-1 0 37 16,-1-1 24-16,1 1 31 16,0 0-3-16,0 0-10 15,0 0-13-15,0 0-19 16,0 0-7-16,-2-4-7 16,0-5-5-16,0-1-7 15,2 1-1-15,4-29 6 16,-1 28 6-16,-2-1 6 15,1 0-4-15,-8-6-17 16,-1 3-11-16,-1-2-14 0,7 6-4 16,-2-2-5-16,3 1-1 15,0 2-3-15,-11-5 1 16,2 3 4-16,-9-2 2 16,-4-3 8-16,3 2 3 15,-6 2 0-15,4 7-1 16,-1 5-6-16,-3 3-5 15,-5 6-7-15,-3-1-1 0,1 4-3 16,-2-2 0 0,5 2 0-16,-2 1 0 0,3 1-1 15,3 2 1-15,7 4 0 16,2 3 1-16,-4 2 0 16,5 4 1-16,-7-5-2 15,0 0 0-15,10 0 1 16,1 0 2-16,1 1 3 15,3-3 0-15,5 2 1 16,0-2-2-16,6 1-1 16,2 0 0-16,6-1-2 15,-2-2 0-15,5 1-1 16,0-2 0-16,5 2 0 16,3 2-1-16,2 2 4 15,1-1 0-15,1-2 2 16,4 3-1-16,1-6-1 15,3 2-2-15,-2-4-1 16,-4-7 1-16,2-3 2 16,-2-1 4-16,0-5 6 0,5 0 3 15,-5-8 1-15,1-2-3 16,-3-2-6-16,2-1-4 16,-8-3-2-16,-5-4 0 15,2 1 0-15,-5-8 3 16,8 3 5-16,7 0 1 15,-6-7 0-15,-2 0-3 0,-7-2-4 16,-5-4-1 0,-4 2 4-16,-2-3 3 15,-1 0 4-15,-6-1 1 0,-5 1-5 16,1 5-2-16,-8 1-4 16,3 3-2-16,-5 7 2 15,-8-2 0-15,-1 6 0 16,-1 2-1-16,5 7-4 15,4 3-1-15,4 6-27 16,-1 3-26-16,2 4-112 16,-2 4-80-16,5 3 149 15</inkml:trace>
  <inkml:trace contextRef="#ctx0" brushRef="#br1" timeOffset="4">9581 8527 291 0,'42'-20'176'0,"-49"7"-10"16,4 0-17-16,-6-4-40 15,0 1-18-15,2 5-35 16,1 0-17-16,-6 0-18 16,1 4-4-16,-4 0-5 15,1 6-2-15,0 4-5 0,1 5-2 16,1 2 2 0,-6-1 7-16,3 5 13 0,2 1 5 15,-1-2 4-15,1 6 0 16,2-1 5-16,-3 2-1 15,1 8 0-15,2 4-7 16,-3 2-10-16,1 3-4 16,-1 0-1-16,3-4-2 15,3 0-2-15,1 0 1 16,7 4 2-16,-3-2 2 0,6-3 4 16,5 6-1-16,1-9-2 15,5 3-1-15,0-7-1 16,-3-9 0-16,6-1 1 15,1-5 0-15,1-3 0 16,1-7 0-16,1-1 1 16,2-7 1-16,1-6 1 15,-2-3-1-15,4-11-5 16,-9-1 1-16,6-7-2 16,4 3-2-16,-4-5-1 15,8 7-2-15,-11 1-4 16,-5 2 0-16,-12 3 1 15,-1-2 3-15,-5 3 13 16,1-5 3-16,-4-3 0 16,2-5-2-16,0-1-14 15,-3 1-4-15,2 2-4 16,-7 8 0-16,-1 10-5 0,-3 3-1 16,0 13-14-16,-1-4-12 15,-3 5-36-15,1 1-19 16,-3 1-32-16,4 11-49 15,-1-7 114-15</inkml:trace>
  <inkml:trace contextRef="#ctx0" brushRef="#br1" timeOffset="5">10080 8513 475 0,'22'-44'201'0,"-27"29"-96"16,-3-1-71-16,5 1-1 16,-9-2 14-16,3 5 13 15,-5 1 3-15,3 2-20 16,4 9-17-16,-10 2-8 15,-2 0 12-15,-5 4 26 16,-4-3 11-16,1 6 3 16,6 4-9-16,-2 2-16 15,1 3-8-15,3 8-10 16,-3 1-4-16,1 9-12 16,2 3-2-16,-2 1 10 15,2 0 5-15,1 0 10 16,6 3 1-16,3 0-9 15,5 5-4-15,6-1-10 16,4-1-3-16,5 1-5 0,2-9-1 16,9-3 2-16,3-5 3 15,4-11 7-15,6-2 3 16,3-9 3-16,-1-6 1 16,7-7-4-16,2-6 0 15,-6-15-1-15,-1-8-1 16,0-6-3-16,-4-7-3 15,-3-6-5-15,-2 2 1 16,-17-2-1-16,-7 0 0 0,-11 6 0 16,-5 1 0-16,-3 2-3 15,-4 2-1-15,-5 4-7 16,0 1-6-16,2 7-21 16,4 6-18-16,1 7-52 15,3 3-44-15,-5 8 93 16</inkml:trace>
  <inkml:trace contextRef="#ctx0" brushRef="#br1" timeOffset="6">12600 8536 526 0,'-1'-1'194'0,"0"-6"-149"0,1 1-28 16,1-1-2-16,1-1-7 16,0 1 19-16,1-1 20 15,0-7 34-15,6-24 12 16,-13 26-6-16,-2 3-14 16,-5 3-30-16,-6-4-9 15,-3 5-12-15,-3 0 3 16,-2 5 0-16,-1 1 0 0,11 11-7 15,-5 1-7-15,2 3-2 16,-1 2 0-16,-9-4 1 16,5 4 0-16,-2 3-2 15,5 1 2-15,-2 8 10 16,-3 1 6-16,5 9 10 16,0 3-1-16,4 2-7 15,3 0-8-15,6-3-13 16,3-2-4-16,5 5-2 15,6 0-1-15,2-3 1 16,4-1-1-16,6-12 0 16,6 0 2-16,0-12 7 15,4-3 5-15,3-5 6 16,-1-8 2-16,0 0-3 16,7-12-3-16,-7-15-7 15,6 0-1-15,-7-22-4 0,-4 5 0 16,-3-5 2-16,-5 0 5 15,-3 3 9-15,-6 1 4 16,-7-1 3-16,-7 0-6 16,-4 5-10-16,-2 2-4 15,-5 4-5-15,-1 2-1 16,1 8-4-16,-3-2-5 16,3 10-23-16,1 2-22 15,5 6-88-15,1 5-103 0,3 1 156 16</inkml:trace>
  <inkml:trace contextRef="#ctx0" brushRef="#br1" timeOffset="7">12963 8380 669 0,'-1'-4'225'0,"0"1"-226"15,0 2-3-15,-7-5 7 16,-11-2 9-16,-27 0 21 16,23 15 17-16,0 9 32 15,-2-1 8-15,3 8 3 16,-5-2-8-16,4 13-24 16,1 2-6-16,0 5 3 15,2 9 0-15,3 1-3 16,1 1-6-16,8 5-17 15,2-8-6-15,6-4-6 16,7 0-3-16,7-11-2 16,5-5 2-16,13-3 3 15,-1-5-1-15,9-5-1 16,5 0-3-16,-2-16-4 16,2-5-1-16,1-18-1 0,3-6-1 15,-1-8-3-15,-3-6-2 16,-10-3 1-16,-14-3 1 15,-8-3 4-15,-3-1 2 16,-11-3-1-16,-3 0 0 16,-10 6-6-16,-6 4-3 15,-2 12-5-15,-6 4-8 16,-1 13-28-16,2 5-21 16,0 9-128-16,2 2 124 0</inkml:trace>
  <inkml:trace contextRef="#ctx0" brushRef="#br1" timeOffset="8">13513 9289 938 0,'-7'-8'348'15,"-2"-5"-244"-15,-5-1-104 16,-8 1 3-16,6 0 8 15,-6-4 7-15,-1 4 13 16,1-2 12-16,-7 2 15 16,-2 4 3-16,-1 2-5 0,-5 3-8 15,-2 5-17-15,-1 5-7 16,-1 8-11-16,1-1-4 16,2 10 1-16,2 2 2 15,7 6 4-15,0 6-1 16,5 1 5-16,-3 3 2 15,1 7 8-15,4 4 3 16,6 9-5-16,7 0-2 16,8-6-9-16,4-2-3 0,11-6-9 15,7-5-2-15,8-6 0 16,2-1 3-16,10-8 7 16,4-3 0-16,11-4 4 15,7-7-2-15,2-16-5 16,0-8-2-16,-1-26-8 15,-2-6-3-15,-2-14-3 16,-6-4 1-16,-9-2 5 16,-8-1 4-16,-15-3 1 15,-6-2-1-15,-13 6-1 16,-5 1 0-16,-14 11-13 16,-5 9-10-16,-9 6-35 15,-1 7-32-15,-2 7 351 16,-8 4-221-16</inkml:trace>
  <inkml:trace contextRef="#ctx0" brushRef="#br1" timeOffset="9">3404 16074 984 0,'41'-27'405'15,"-32"28"-226"-15,-3 6-95 16,0-1-20-16,-4 2-14 15,0 6-14-15,3 3 1 0,-7 8 2 16,-1 5 2-16,-2 17-1 16,-9 6 3-16,6 15 11 15,0 7 7-15,2-1 7 16,8-3-4-16,5-12-20 16,-1-4-6-16,11-14-11 15,-1-1-5-15,9-10-9 16,5-4-4-16,1-9-5 15,4-10 0-15,6-8-1 16,1-9 0-16,5-8-1 16,-2 0-2-16,1-4-12 15,-5-6-12-15,2 1-35 16,-4-3-31-16,-4-2-57 16,-3 5-50-16,-11-4-175 15,-4 4 237-15</inkml:trace>
  <inkml:trace contextRef="#ctx0" brushRef="#br1" timeOffset="10">3383 16471 953 0,'-7'12'419'0,"7"-2"-175"16,10-2-138-16,2-8-72 15,5 0 5-15,10-13-16 16,0 1-3-16,10-6-8 16,1-5-6-16,6 5-4 15,1-6 0-15,3 3 1 16,0-3-9-16,-9 1-48 15,0 3-48-15,-8 4-132 16,-7 1-133-16,-4 1 230 16</inkml:trace>
  <inkml:trace contextRef="#ctx0" brushRef="#br1" timeOffset="11">3485 16070 1466 0,'-11'105'521'15,"44"-109"-441"-15,8-1-59 0,-6-12-10 16,5-2-20-16,-2-4-75 15,0-6-59-15,0 0-202 16,-4-2 213-16</inkml:trace>
  <inkml:trace contextRef="#ctx0" brushRef="#br1" timeOffset="12">4009 16009 1003 0,'91'121'394'16,"-78"-81"-235"-16,2 9-122 15,0 2 9-15,-4 2 13 0,-1 6 6 16,0 2-5-16,-2-1-1 15,-4-2 13-15,0-7 3 16,-3-11-4-16,0-7-9 16,-2-16-29-16,-1-1-9 15,-3-12-6-15,-2-4 0 16,0-11 1-16,-1-8 0 0,-1-9-6 16,2-4-3-16,0-7-6 15,-2-3-1-15,1-8-4 16,1-3-3-16,0 0-7 15,1 0-1-15,3 6 0 16,-1-1 0-16,7 14 3 16,6 4 2-16,0 7 1 15,1 8 2-15,0 1 0 16,-3 2 1-16,2 8 2 16,-1 0-1-16,5 9 2 15,0 3-1-15,5 6 1 16,-1 7-1-16,5 10 0 15,2 2 0-15,3 10 1 16,-1 3 0-16,3 6 0 16,1 1 1-16,0-2 0 15,1-5 1-15,-2-12 0 0,-1-3 2 16,-2-12 9 0,-1-3 3-16,-6-13 9 0,-2-3 2 15,-2-8 0-15,-7-11 0 16,0-4 2-16,-5-10 0 15,-9-12-2-15,-1 1-3 16,-7-13-10-16,-2-4-6 16,1 1-5-16,1 3-3 15,6 10-4-15,2 10-3 16,4 9-19-16,2-4-16 16,0 5-61-16,2-1-36 0,3 2-118 15,1 6-217-15,5 7 318 16</inkml:trace>
  <inkml:trace contextRef="#ctx0" brushRef="#br1" timeOffset="13">5143 16025 1203 0,'-2'-25'454'0,"-12"-1"-333"0,-10 2-78 16,-10 3-39-16,0 11-3 15,-9 10-2-15,2 2-1 16,5 14 1-16,1 4-1 15,9 3 4-15,4 3 5 16,4 4 13-16,-1-4 7 16,15 4 2-16,-1-1-3 15,13 3-13-15,7 0-6 0,9-2-5 16,11-1-2 0,9-8-3-16,5-1-1 15,3-6 1-15,0 2 0 0,0-3 4 16,2 2 0-16,-10 1 2 15,-5 3 2-15,-8 3 9 16,-9 1 9-16,-6 5 17 16,-7-1 11-16,-11 3 8 15,-11-2 2-15,-13-2 0 16,-6-3-5-16,-6-4-11 16,-2-4-9-16,-1-5-20 15,-2-3-9-15,5-2-22 16,4-1-15-16,7-6-46 15,5-5-31-15,6-13-92 16,2-6-155-16,15-12 234 16</inkml:trace>
  <inkml:trace contextRef="#ctx0" brushRef="#br1" timeOffset="14">5427 16131 1263 0,'15'41'479'0,"-4"-5"-352"0,-1 8-74 15,-3-6 11-15,1-5-19 16,2 4-7-16,0-6-11 16,4 2-1-16,-1-6 4 15,4-2 6-15,3-7 4 16,2-2-7-16,4-5-3 15,0-6-4-15,4 1-8 16,-2-7 0-16,2-8-9 16,0 1-6-16,-1-14-11 15,-2-2-11-15,-2-2-40 16,-1-4-39-16,-4 4-61 16,-2 0-18-16,-3 4-18 15,-2 5-28-15,-7-4 158 16</inkml:trace>
  <inkml:trace contextRef="#ctx0" brushRef="#br1" timeOffset="15">5410 16303 759 0,'-14'12'358'0,"15"-2"-108"15,9-5-113 1,12 0-46-16,0-10-2 0,10-3-27 16,6-2-12-16,6-5-19 15,2 3-4-15,0-6 0 16,1 1-3-16,-7-6-15 16,0 0-15-16,-5 4-59 15,-6 0-50-15,-5 4 67 16</inkml:trace>
  <inkml:trace contextRef="#ctx0" brushRef="#br1" timeOffset="16">5378 16156 1478 0,'32'14'560'0,"10"-15"-394"0,7-4-134 15,3-7-50-15,-2-6-19 16,-1-8-71-16,1-2-53 16,1-3-105-16,-8-4-90 15,3 4 226-15</inkml:trace>
  <inkml:trace contextRef="#ctx0" brushRef="#br1" timeOffset="17">6112 16002 416 0,'5'37'287'0,"1"8"83"16,0 1-121-16,2 5-40 15,0-3-8-15,-1 8-62 16,-1-1-24-16,-2 1-27 15,-1-2-16-15,-2-8-12 16,-1-5-10-16,4-12-20 16,0-6-6-16,-3-14-5 15,3-2-1-15,-4-11-1 16,0-3-1-16,-5-6-5 16,1-12-2-16,2-7-4 15,-1-6-3-15,-1-6-6 31,3 22-7-31,0 2-11 0,-5-65 0 0,-2-1 1 0,5 1 2 16,3 44 8-16,1 2 1 16,3 7 2-16,3 6 2 15,-1 11 3-15,-1 5 1 16,3 11 3-16,-5 2 4 16,6 8 5-16,-2 7 2 15,3 8-1-15,5 7-2 16,3 6-3-16,5 4-1 15,1 11-2-15,2-2 3 16,0-2 3-16,3-9 0 0,-2-14 1 16,3-5-2-16,-4-14-1 15,-4-7 0-15,1-14-1 16,-5-8-1-16,-1-11-5 16,-1 1-3-16,-6-3-3 15,-1-2-1-15,-4-1 2 16,-3-1 0-16,2 4 1 15,-1 3 0-15,3 6-1 16,-1 3 1-16,4 6-1 16,-1 3 0-16,0 7 3 15,1 3 1-15,-5 3 1 16,0 1 2-16,1 11 5 16,-2 3 1-16,4 10-1 15,5 8 0-15,2 11-5 16,1 6 1-16,8 14-3 15,-6 2 1-15,7 2 0 16,1-7 1-16,-4-16-10 16,3-8-17-16,-7-22-56 15,-4-7-57-15,0-18 86 0</inkml:trace>
  <inkml:trace contextRef="#ctx0" brushRef="#br1" timeOffset="18">6946 16134 1589 0,'88'76'543'0,"-75"-34"-505"15,3 4-31-15,-2 1-2 16,-1-1-2-16,-2-4-1 15,-3-3 1-15,-2-7 8 16,-2-2 8-16,-1-10 10 16,-1-5 4-16,-2-6 1 15,-6-4 1-15,-2-5 7 16,-3-6-1-16,-3-4-6 16,-4-10-8-16,1-3-15 15,3-2-4-15,2-14-3 16,2-1-3-16,7-8-5 15,1 1-6-15,5-3-7 16,5 2-3-16,6-1-9 0,3-3 0 16,9 7 4-16,0 6 0 15,8 8 6-15,-4 6 4 16,1 13-8-16,0 8-2 16,-9 8 2-16,2 9-1 15,-14 11 13-15,-7 5 3 16,-8 12 6-16,-5 8 1 0,-5-2 9 15,1 6 3-15,0-11 5 16,0-8-1-16,3-4-5 16,-4-10-2-16,0-10-2 15,4-4-1-15,2-6-1 16,2-8-1-16,8-3-2 16,-1-2-1-16,7-5-1 15,7 3-2-15,6-1-1 16,6 6-4-16,5-1-5 15,3-1-3-15,5 12-1 16,-2-4 4-16,1 8 5 16,0 10 4-16,-9-4 3 15,-3 8 1-15,-5 8 3 16,-7 4 1-16,-6 10 2 16,-5 3 0-16,-10 2 1 15,-4 0 2-15,-11-3 12 0,-3-4 4 16,-5-4 1-16,-5-9-3 15,-1-10-12-15,-4-10-7 16,1-12-18-16,2-2-17 16,8-8-30-16,8 4-18 15,5-5-55-15,2-2-42 16,10-10 111-16</inkml:trace>
  <inkml:trace contextRef="#ctx0" brushRef="#br1" timeOffset="19">7666 16074 1576 0,'4'43'565'0,"-2"0"-448"16,0-1-85-16,1-2-9 15,-2 3-1-15,1 0-13 16,1 0-1-16,-3-2 12 16,2-2 7-16,6-2 8 15,-3-1-1-15,9-4-10 16,-1-2-4-16,8-7-6 0,5-2-3 16,4-8-5-16,4-3-6 15,0-10-15 1,0-6-6-16,2-10-27 0,0-3-13 15,0-12-35-15,-3-1-29 16,-3-4-83-16,-5-3-77 16,-2 4 180-16</inkml:trace>
  <inkml:trace contextRef="#ctx0" brushRef="#br1" timeOffset="20">8052 16071 930 0,'5'14'416'0,"-2"3"-170"15,-1-1-119-15,5 2-60 16,2 6 1-16,0 3-14 16,4 8 8-16,4 10 21 15,-5 0 10-15,3 1 18 16,1 1-12-16,-2-6-31 15,7 0-12-15,3-5-23 16,1-7-8-16,7-5-8 16,-4-6-8-16,5-4-5 15,-1-2-2-15,1-5-7 0,1-5-5 16,-4-7-16-16,0-7-9 16,-5-14-25-16,-1-4-19 15,-1-9-38-15,-2-5-30 16,-5 4-88-16,2 4-15 15,-11 9 151-15</inkml:trace>
  <inkml:trace contextRef="#ctx0" brushRef="#br1" timeOffset="21">8179 16333 1080 0,'-4'10'419'0,"4"-2"-262"16,1-3-85-16,18-3-9 16,-1 0-11-16,16-9-25 15,3-2-6-15,1-3-2 16,-1-9 0-16,3-2-2 16,0 0-12-16,0-4-25 15,-4 3-19-15,-3 3-66 16,-3 3-42-16,-11 0 89 15</inkml:trace>
  <inkml:trace contextRef="#ctx0" brushRef="#br1" timeOffset="22">8036 16172 1510 0,'30'23'579'16,"2"-14"-390"-16,7-4-131 0,9-7-42 15,6-7-16-15,6-8-36 16,0-3-16-16,-3 0-40 16,-3 0-30-16,-2-1-125 15,-6-2 156-15</inkml:trace>
  <inkml:trace contextRef="#ctx0" brushRef="#br1" timeOffset="23">8942 16187 1335 0,'84'14'494'16,"-93"0"-373"-16,-1 2-93 15,-1-2-22-15,0 0-2 16,-2-9-1-16,1-1 0 16,3-3 5-16,1-3 4 0,4 3 6 15,-1-2 1-15,3-4-5 16,0 3-6-16,2 1-16 16,-1 0-19-16,1 0-64 15,-1-1-44-15,0 1 81 16</inkml:trace>
  <inkml:trace contextRef="#ctx0" brushRef="#br1" timeOffset="24">9013 16534 1339 0,'12'9'495'0,"-7"-5"-382"0,-2-4-114 15,-1 7-46-15,-3-7-12 16,0 0 14-16,0 0 17 16,0 0 49-16,0 0 20 15,-1 0 8-15,1 0-8 16,0 0-18-16,0 0-9 15,0 0-10-15,0-1-2 16,0 0 0-16,-1 0 3 0,0-3 6 16,-3-2 6-16,4 5 14 15,0 0 10-15,0 0 18 16,0 0 2-16,0 0-10 16,0 1-12-16,-1 0-23 15,1 0-11-15,-1 0-32 16,-5 3-19-16,1-1-59 15,-1 1-69-15,2-3 114 16</inkml:trace>
  <inkml:trace contextRef="#ctx0" brushRef="#br1" timeOffset="25">9537 16186 870 0,'-12'7'322'0,"5"-2"-231"15,2-2 1-15,1 0 28 16,1-2 8-16,3-2 1 16,0-1-6-16,8 0-13 0,11-5-11 15,33-22-24-15,-22 10-12 16,3-4-24-16,2-4-10 15,-1-3-11-15,-4-3-4 16,-6 1-1-16,-5 4-1 16,-6 2-4-16,-2 3-2 15,-7 6-5-15,2-6-1 16,-6 9-1-16,0 3-1 0,0 1-1 16,-6 9 0-16,3 1-1 15,-1 3 2-15,3-3-1 16,0 0 1-16,-4 13 1 15,-2 11 0-15,-3 42-1 16,8-28 1-16,2 22-1 16,4 8 0-16,3 14-1 15,6 10 3-15,3 4 15 16,3 0 10-16,1-13 20 16,0-8-1-16,-2-20-10 15,-3-9-11-15,-2-7-22 16,-6-13-8-16,-1-11-31 15,-2-4-28-15,-4-19-92 16,-1-4-4-16,-6-11 90 16</inkml:trace>
  <inkml:trace contextRef="#ctx0" brushRef="#br1" timeOffset="26">10863 16322 1158 0,'28'13'470'16,"-37"-28"-240"-16,-5-5-211 15,-2 1-9-15,-8 3-7 16,-1 3-3-16,-4 12-1 0,-2 1-2 15,4 14 9-15,-5 4 12 16,-1 11 25-16,3 10 9 16,2 8 6-16,3 10-4 15,10 3-18-15,5-1-8 16,5-7-12-16,10-8-5 16,7-10-7-16,3-6 0 15,15-13 2-15,0-7 1 16,6-18 1-16,-1-5 1 0,0-10-2 15,-5-8-1-15,-1-7-6 16,-3-5-3-16,-5-6-2 16,-3 0 1-16,-10-3 4 15,-4 3 2-15,-5 9 1 16,0 7 0-16,-2 14-1 16,1 7 1-16,-1 7-1 15,-2 7 1-15,-1 11 7 16,2-1 6-16,4 11 10 15,-2-1 2-15,7 5-7 16,3 9-4-16,6 4-11 16,2 2-2-16,7 2-2 15,1-7-1-15,2-10-30 16,-3-9-23-16,-3-11-57 16,0-5-34-16,0-9-79 15,-4-10-248-15,7-6 322 16</inkml:trace>
  <inkml:trace contextRef="#ctx0" brushRef="#br1" timeOffset="27">11011 16064 1116 0,'-15'-17'542'15,"26"25"-54"-15,4 1-474 16,3 1-19-16,8 1-22 16,5 2-8-16,9 5 1 15,4 7 3-15,-4 11 19 16,-5 8 7-16,-5 15 6 16,-4 4 2-16,-8 14 16 15,-6-1 15-15,-7-1 24 16,-6-7 1-16,-11-12-13 15,-6-3-14-15,-13-13-37 16,-5 2-28-16,-9-14-66 16,3-2-22-16,1-12-66 15,3-12-24-15,11-3 144 16</inkml:trace>
  <inkml:trace contextRef="#ctx0" brushRef="#br1" timeOffset="28">11617 16050 943 0,'-11'21'421'0,"8"2"-185"16,5 1-149-16,3 14-84 16,3 5-1-16,4 10-4 15,2 12 4-15,2 3 37 16,1 0 25-16,-1-6 50 15,-2-7 13-15,-4-12-13 16,-1-4-16-16,-2-9-32 16,-3-9-15-16,-4-10-15 15,2-5-6-15,-2-13-11 16,0-4-2-16,0-11-6 16,0-8-1-16,2-7-6 0,3-6-4 15,6-3-16-15,3-1-10 16,6 1-11-16,0 5 1 15,4 10 10-15,-1 5 7 16,3 11 7-16,-1 5 1 16,2 7-3-16,-3 8 1 15,-5 7 2-15,3 8 2 16,-11 5 6-16,1 4 1 0,-10 7 2 16,-4-3 0-16,-4 5 1 15,-10-3 2-15,-2-5-1 16,-1-4 1-16,-13-6-8 15,5-2-9-15,-3-1-23 16,1-5-10-16,7-6-31 16,4 0-40-16,6-12 80 15</inkml:trace>
  <inkml:trace contextRef="#ctx0" brushRef="#br1" timeOffset="29">12127 16031 1239 0,'96'58'516'0,"-71"-26"-272"0,3 0-177 15,0 6-63-15,-3 1-4 16,2 11 17-16,-8 3 23 16,2 10 48-16,-3 1 19 0,-7-6-9 15,1 0-20-15,-12-12-49 16,0 1-15 0,-10-4-11-16,-6-3-4 0,-9-9-29 15,-9-2-24-15,-6-11-60 16,-2-6-42-16,-3-6-78 15,3-6 141-15</inkml:trace>
  <inkml:trace contextRef="#ctx0" brushRef="#br1" timeOffset="30">9749 17323 756 0,'28'-69'384'0,"-28"54"-99"16,-5 4-143-16,-2-2-109 15,-2 0-1-15,-10 11-7 16,1-1 4-16,-6 13 6 15,-4 5 4-15,-4 5 14 0,3 6 3 16,0 7 5-16,-3 6 1 16,7 10-4-16,-8-3-2 15,7 5-10-15,6-4-4 16,4 1-13-16,3 8-8 16,6 1-8-16,6 7-3 15,8-1-5-15,7 4 0 16,9-9-1-16,7-8 0 15,13-11 2-15,2-5 0 16,10-8 0-16,3-11 1 16,-3-8 0-16,10-16-1 0,-4-15-1 15,1-6 1-15,-4-10-5 16,-10-1-1-16,-12-10-4 16,-5 7 0-16,-14-11 0 15,-6 7 0-15,-11 10 1 16,-12 4 3-16,-12 17 1 15,-2-1 2-15,-12 11-2 16,-2 1-2-16,-6 5-3 16,-1 9-1-16,-2 8 1 15,4 5-1-15,4 9-1 16,4 6-3-16,6-1-22 16,4 6-25-16,12 5-77 15,7 1-65-15,8-2 120 16</inkml:trace>
  <inkml:trace contextRef="#ctx0" brushRef="#br1" timeOffset="31">11004 17652 916 0,'2'-21'342'15,"-7"-2"-260"-15,0 5-35 16,0-1 8-16,-10 2 8 0,-3-3 27 16,-6 5 10-16,-5 5-6 15,3 5-9-15,-6 8-29 16,-1 8-12-16,-1 6-23 15,-1 6-7-15,2 9 0 16,2-2 4-16,5 5 13 16,5 5 3-16,5-4-2 15,6 3-5-15,10-2-13 16,2-5-4-16,14-4-5 16,5-1 0-16,6-9 0 15,6-8 2-15,2-1 5 16,-4-7 2-16,0-14 4 15,-1-4-1-15,-5-11-4 16,3-8-2-16,-7 4-6 16,-1 0-3-16,-3 1-2 15,-9 2 0-15,-4 0 1 16,0 6 0-16,-3 1-1 0,-1 14-1 16,-1 7-3-16,1-7-1 15,-1 17-2-15,2-6 1 16,4 8 3-16,-2 12 1 15,4 4 1-15,6-1 0 16,0 0 0-16,2 3 0 16,5-9 3-16,-3 1-10 15,12-12-44-15,3-9-28 16,-3-5-76-16,-1-13-28 16,-11-6 117-16</inkml:trace>
  <inkml:trace contextRef="#ctx0" brushRef="#br1" timeOffset="32">11207 17181 1266 0,'-28'-42'472'0,"32"50"-351"16,5 2-92-16,13 2-21 15,1 7-8-15,8 5-10 16,4 5-1-16,-2 21 0 16,6-2 2-16,-5 17 6 15,-7-1 3-15,-1-5 4 16,-7 3 8-16,-4-7 10 0,-4-7 3 16,-13 3-1-16,-5-9-6 15,-14-1-14-15,2 2-12 16,-5-3-34-16,-2 0-27 15,-4-9-78-15,-2-2-50 16,3-8 123-16</inkml:trace>
  <inkml:trace contextRef="#ctx0" brushRef="#br1" timeOffset="33">11773 17302 1071 0,'0'0'369'0,"7"13"-337"0,3 17-27 16,10 47-3-16,-12-31-2 16,3 4 11-16,-4-4 21 15,2-1 51-15,-1-6 19 16,-1 0 20-16,2-4-7 15,-4-14-30-15,-1 2-13 16,1-19-20-16,-4 1-8 16,-1-6-9-16,5-13-4 15,-4-5-9-15,3 0-5 16,5-9-18-16,-4 7-7 0,8 0-11 16,2-11-3-1,5 12 4-15,3-2 2 0,1 7 8 16,0 6-1-16,6 1-10 15,1-1-4-15,-1 5-10 16,1 3 3-16,-9 6 11 16,7 17 1-1,-22-6 15-15,-7 4 2 16,-6-1 2-16,-5 7 5 16,-3 1 2-16,-9-1 3 15,-1 6-3-15,2-11-2 16,0 0-5-16,2-4-9 15,6-9-12-15,5-2-41 16,8-6-47-16,6-7-68 16,3-1-26-16,10-10-55 0,-1-2-72 15,13-12 223-15</inkml:trace>
  <inkml:trace contextRef="#ctx0" brushRef="#br1" timeOffset="34">12360 17270 1146 0,'-29'-16'411'0,"34"30"-334"16,4-2-67-16,10 7-9 16,3-2 0-16,5 6 0 15,6 1 4-15,1 6 5 16,2 3 1-16,-2 5 4 16,-2 2 4-16,-8 3 13 15,-3-1 10-15,-10 1 6 16,-5 2 0-16,-12 5-3 15,-9 0-2-15,-8-5 0 16,-1 4-3-16,-4-8-16 16,-5-5-20-16,4-5-41 0,-9-3-19 15,2-18-75-15,8-2-71 16,0-6 132-16</inkml:trace>
  <inkml:trace contextRef="#ctx0" brushRef="#br1" timeOffset="35">13159 17450 799 0,'20'2'335'0,"-49"12"-184"15,2 2-96-15,2 1-54 16,0 9 11-16,7-2 49 0,-1 0 24 15,12 6 39-15,-1-4 6 16,9 0-14-16,9 5-11 16,3 1-22-16,8 1-16 15,4-4-32-15,-1-8-16 16,6-10-26-16,4-4-13 16,-2-6-44-16,1-8-21 15,-1-6-84-15,-6-2 104 16</inkml:trace>
  <inkml:trace contextRef="#ctx0" brushRef="#br1" timeOffset="36">13351 17218 1059 0,'0'8'403'0,"2"5"-284"15,0-5-71-15,10-1-11 16,4-3-8-16,10 7-9 16,5-1-7-16,9 9-8 15,1 5-2-15,2 6 0 16,-1 2 0-16,-6 6-1 15,-5 7 2-15,-8 4 10 16,-5 0 7-16,-14 1 15 16,-4 0 12-16,-14-3 5 15,-3-1-4-15,-2-5-17 16,-2-7-18-16,-2-9-56 16,1-3-40-16,-5-11-121 15,4 0-262-15,1-3 310 16</inkml:trace>
  <inkml:trace contextRef="#ctx0" brushRef="#br1" timeOffset="37">14583 17520 951 0,'-9'-18'427'16,"-4"-2"-188"-16,-3 7-152 16,-5-5-18-16,-1 5-33 15,-2 6-5-15,-2 0-8 16,-1 13 0-16,4 10 14 16,3-1 8-16,3 10 9 0,0 0-1 15,-1 7-13 1,1 4-7-16,8 7-9 0,7-1 0 15,9-7 5-15,4-4-1 16,10-15-2-16,3-6-2 16,7-14-6-16,4-4-2 15,3-12-9-15,-1-9-5 16,-4-5-5-16,-2-7-5 16,-5-5-4-16,-6-2-2 15,-1-3-2-15,-6-4 3 16,-3-5 6-16,0 0 2 0,-7 6 3 15,-2 1 0-15,-4 12-3 16,0 8-2-16,-4 11-1 16,-1 2-1-16,-2 10 3 15,-2 2 3-15,2 7 3 16,-1 3 0-16,4 4 5 16,0 2 2-16,2 4 4 15,2 2 0-15,2 13 1 16,1-2 0-16,5 7 1 15,3 6 0-15,5 7-1 16,2 8-2-16,1 8-3 16,1-4 0-16,2-3-1 15,0-2-1-15,1-9-1 16,2-7-4-16,-2-4-9 0,2-11-10 16,-3-10-36-1,-4 1-26-15,0-9-52 0,-5-3-39 16,9-14 109-16</inkml:trace>
  <inkml:trace contextRef="#ctx0" brushRef="#br1" timeOffset="38">14992 16996 1196 0,'7'13'528'0,"20"16"-243"15,30 30-146-15,-24-21-117 16,0 4-1-16,-3 4-17 16,-1 7-2-16,-7 11 0 15,-7 4 4-15,-8 6 8 16,-9 7 2-16,-13 1 0 15,-1 1-3-15,-12 1-6 16,-8-9-5-16,-6-14-19 16,-6-9-27-16,-7-17 497 15,-3-11-354-15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07ED9-022C-456E-8414-8EF400D8CB31}" type="datetimeFigureOut">
              <a:rPr lang="fr-CA" smtClean="0"/>
              <a:t>2021-02-12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9ADCC-FB4A-4C2B-994C-730511F7D6C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38974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A" dirty="0"/>
              <a:t>http://www.alloprof.qc.ca/BV/Pages/c1018.aspx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C9ADCC-FB4A-4C2B-994C-730511F7D6C9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2183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>
            <a:lvl1pPr>
              <a:defRPr sz="1400"/>
            </a:lvl1pPr>
          </a:lstStyle>
          <a:p>
            <a:fld id="{EC49CCFC-A175-490D-A8F3-60794D64D82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621536" y="6355080"/>
            <a:ext cx="1625600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‹N°›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206500" y="3648075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3" name="Rectangle 32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Rectangle 21"/>
          <p:cNvSpPr/>
          <p:nvPr/>
        </p:nvSpPr>
        <p:spPr>
          <a:xfrm>
            <a:off x="1206500" y="3648075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2" name="Rectangle 31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5814836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0" y="6355080"/>
            <a:ext cx="3048000" cy="365760"/>
          </a:xfrm>
        </p:spPr>
        <p:txBody>
          <a:bodyPr/>
          <a:lstStyle/>
          <a:p>
            <a:fld id="{EC49CCFC-A175-490D-A8F3-60794D64D82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64864" y="6355080"/>
            <a:ext cx="463296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26464" y="6355080"/>
            <a:ext cx="2027936" cy="365760"/>
          </a:xfrm>
        </p:spPr>
        <p:txBody>
          <a:bodyPr/>
          <a:lstStyle/>
          <a:p>
            <a:fld id="{2908DE9F-1425-4130-99ED-29B34700C63C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219200" y="2819400"/>
            <a:ext cx="97536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1219200" y="2819400"/>
            <a:ext cx="3048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‹N°›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5220033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9CCFC-A175-490D-A8F3-60794D64D82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8DE9F-1425-4130-99ED-29B34700C63C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609600" y="500856"/>
            <a:ext cx="24384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534400" y="6356350"/>
            <a:ext cx="3052064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C49CCFC-A175-490D-A8F3-60794D64D822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864864" y="6356350"/>
            <a:ext cx="46736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6864" y="6356350"/>
            <a:ext cx="26416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908DE9F-1425-4130-99ED-29B34700C63C}" type="slidenum">
              <a:rPr lang="en-US" smtClean="0"/>
              <a:t>‹N°›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590609" y="6447423"/>
            <a:ext cx="190849" cy="16041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5" Type="http://schemas.openxmlformats.org/officeDocument/2006/relationships/image" Target="../media/image7.png"/><Relationship Id="rId4" Type="http://schemas.openxmlformats.org/officeDocument/2006/relationships/customXml" Target="../ink/ink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Le principe de Le Chatelier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Chapitre 7.2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0"/>
            <a:ext cx="2646414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7151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/>
              <a:t>On peut faire la même analyse avec une diminution plutôt qu’une augmentation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Qu’est-ce qui arrive si on diminue la concentration de H</a:t>
            </a:r>
            <a:r>
              <a:rPr lang="fr-CA" baseline="-25000" dirty="0"/>
              <a:t>2</a:t>
            </a:r>
            <a:r>
              <a:rPr lang="fr-CA" dirty="0"/>
              <a:t>?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064"/>
          <a:stretch/>
        </p:blipFill>
        <p:spPr bwMode="auto">
          <a:xfrm>
            <a:off x="2438401" y="2200276"/>
            <a:ext cx="7153275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133600" y="3352800"/>
            <a:ext cx="8229600" cy="29565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fr-CA" dirty="0"/>
              <a:t>Perturbation? 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Système va vouloir?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Réaction favorisée?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Variation de la [ R ] et[ P ]? </a:t>
            </a:r>
          </a:p>
        </p:txBody>
      </p:sp>
    </p:spTree>
    <p:extLst>
      <p:ext uri="{BB962C8B-B14F-4D97-AF65-F5344CB8AC3E}">
        <p14:creationId xmlns:p14="http://schemas.microsoft.com/office/powerpoint/2010/main" val="1362797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(p. 318)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 318 #1 à 3</a:t>
            </a:r>
          </a:p>
          <a:p>
            <a:r>
              <a:rPr lang="fr-CA" dirty="0"/>
              <a:t>Finir p. 303 – CH7.1 exercices du cours précédent.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EB95F62-7987-4FE3-917D-A48E97D06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121" y="2247531"/>
            <a:ext cx="7633742" cy="360093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03C8C7AA-B74D-4376-8503-E4BAB61E096A}"/>
                  </a:ext>
                </a:extLst>
              </p14:cNvPr>
              <p14:cNvContentPartPr/>
              <p14:nvPr/>
            </p14:nvContentPartPr>
            <p14:xfrm>
              <a:off x="955081" y="3193342"/>
              <a:ext cx="4275720" cy="3538800"/>
            </p14:xfrm>
          </p:contentPart>
        </mc:Choice>
        <mc:Fallback xmlns=""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03C8C7AA-B74D-4376-8503-E4BAB61E096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45721" y="3183982"/>
                <a:ext cx="4294440" cy="3557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92018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Perturber l’équilibre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b="1" i="1" dirty="0">
                <a:solidFill>
                  <a:srgbClr val="0070C0"/>
                </a:solidFill>
              </a:rPr>
              <a:t>Variation de concentration d’un réactif</a:t>
            </a:r>
          </a:p>
          <a:p>
            <a:r>
              <a:rPr lang="fr-CA" b="1" i="1" dirty="0">
                <a:solidFill>
                  <a:srgbClr val="0070C0"/>
                </a:solidFill>
              </a:rPr>
              <a:t>Variation de concentration d’un produit</a:t>
            </a:r>
          </a:p>
          <a:p>
            <a:r>
              <a:rPr lang="fr-CA" dirty="0"/>
              <a:t>Variation de température</a:t>
            </a:r>
          </a:p>
          <a:p>
            <a:r>
              <a:rPr lang="fr-CA" dirty="0"/>
              <a:t>Variation de pression</a:t>
            </a:r>
          </a:p>
          <a:p>
            <a:endParaRPr lang="fr-CA" dirty="0"/>
          </a:p>
          <a:p>
            <a:r>
              <a:rPr lang="fr-CA" dirty="0"/>
              <a:t>Ces quatre modifications auront un impact sur l’équilibre entre la vitesse directe et la vitesse inverse</a:t>
            </a:r>
          </a:p>
          <a:p>
            <a:endParaRPr lang="fr-CA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1" y="4495800"/>
            <a:ext cx="52863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7087" y="5105401"/>
            <a:ext cx="52578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154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Perturber un système à l’équilibre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endParaRPr lang="fr-CA" dirty="0"/>
          </a:p>
          <a:p>
            <a:r>
              <a:rPr lang="fr-CA" dirty="0"/>
              <a:t>#1 Le système va réagir en s’opposant au changement.</a:t>
            </a:r>
          </a:p>
          <a:p>
            <a:endParaRPr lang="fr-CA" dirty="0"/>
          </a:p>
          <a:p>
            <a:r>
              <a:rPr lang="fr-CA" dirty="0"/>
              <a:t>#2 Jusqu’à ce que le système retrouve un nouvel équilibre.</a:t>
            </a: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78500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Comment analyser un problème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7772400" cy="49377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b="1" dirty="0">
                <a:solidFill>
                  <a:srgbClr val="0070C0"/>
                </a:solidFill>
              </a:rPr>
              <a:t>Identifie la perturbation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Identifie ce que le système va tenter de faire pour s’opposer au changement.</a:t>
            </a:r>
          </a:p>
          <a:p>
            <a:pPr marL="514350" indent="-514350">
              <a:buFont typeface="+mj-lt"/>
              <a:buAutoNum type="arabicPeriod"/>
            </a:pPr>
            <a:r>
              <a:rPr lang="fr-CA" b="1" dirty="0">
                <a:solidFill>
                  <a:srgbClr val="00B050"/>
                </a:solidFill>
              </a:rPr>
              <a:t>Identifie si la réaction directe ou inverse sera favorisée </a:t>
            </a:r>
            <a:r>
              <a:rPr lang="fr-CA" dirty="0"/>
              <a:t>pour que le changement désiré (étape 2) ait lieu.</a:t>
            </a:r>
          </a:p>
          <a:p>
            <a:pPr marL="514350" indent="-514350">
              <a:buFont typeface="+mj-lt"/>
              <a:buAutoNum type="arabicPeriod"/>
            </a:pPr>
            <a:r>
              <a:rPr lang="fr-CA" b="1" dirty="0">
                <a:solidFill>
                  <a:srgbClr val="7030A0"/>
                </a:solidFill>
              </a:rPr>
              <a:t>Analyse le changement de concentration des réactifs et des produits</a:t>
            </a:r>
            <a:r>
              <a:rPr lang="fr-CA" dirty="0"/>
              <a:t> afin de revenir à l’état d’équilibre.</a:t>
            </a:r>
          </a:p>
        </p:txBody>
      </p:sp>
    </p:spTree>
    <p:extLst>
      <p:ext uri="{BB962C8B-B14F-4D97-AF65-F5344CB8AC3E}">
        <p14:creationId xmlns:p14="http://schemas.microsoft.com/office/powerpoint/2010/main" val="40394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b="1" dirty="0">
                <a:solidFill>
                  <a:srgbClr val="0070C0"/>
                </a:solidFill>
              </a:rPr>
              <a:t>L’effet de la concentration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p. 308 - image 7.13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1981201"/>
            <a:ext cx="7153275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4616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Pourquoi?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143000"/>
            <a:ext cx="3810000" cy="4937760"/>
          </a:xfrm>
        </p:spPr>
        <p:txBody>
          <a:bodyPr>
            <a:normAutofit fontScale="92500" lnSpcReduction="10000"/>
          </a:bodyPr>
          <a:lstStyle/>
          <a:p>
            <a:r>
              <a:rPr lang="fr-CA" dirty="0"/>
              <a:t>Après un changement initial, les concentrations vont varier pour atteindre un nouvel équilibre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L’ajout de [H</a:t>
            </a:r>
            <a:r>
              <a:rPr lang="fr-CA" baseline="-25000" dirty="0"/>
              <a:t>2</a:t>
            </a:r>
            <a:r>
              <a:rPr lang="fr-CA" dirty="0"/>
              <a:t>]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Le système veut diminuer [H</a:t>
            </a:r>
            <a:r>
              <a:rPr lang="fr-CA" baseline="-25000" dirty="0"/>
              <a:t>2</a:t>
            </a:r>
            <a:r>
              <a:rPr lang="fr-CA" dirty="0"/>
              <a:t>]</a:t>
            </a:r>
            <a:r>
              <a:rPr lang="fr-CA" baseline="-25000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La réaction directe est favorisée</a:t>
            </a:r>
          </a:p>
          <a:p>
            <a:pPr marL="514350" indent="-514350">
              <a:buFont typeface="+mj-lt"/>
              <a:buAutoNum type="arabicPeriod"/>
            </a:pPr>
            <a:r>
              <a:rPr lang="fr-CA" dirty="0"/>
              <a:t>Diminution de la [réactifs] et augmentation de la [produits]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158410"/>
            <a:ext cx="4762500" cy="494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57" r="23302" b="81619"/>
          <a:stretch/>
        </p:blipFill>
        <p:spPr bwMode="auto">
          <a:xfrm>
            <a:off x="4768163" y="167811"/>
            <a:ext cx="3608174" cy="7125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Encre 3">
                <a:extLst>
                  <a:ext uri="{FF2B5EF4-FFF2-40B4-BE49-F238E27FC236}">
                    <a16:creationId xmlns:a16="http://schemas.microsoft.com/office/drawing/2014/main" id="{E1FE06EF-1CDD-4877-A25A-9102EB124B5C}"/>
                  </a:ext>
                </a:extLst>
              </p14:cNvPr>
              <p14:cNvContentPartPr/>
              <p14:nvPr/>
            </p14:nvContentPartPr>
            <p14:xfrm>
              <a:off x="5703480" y="4235040"/>
              <a:ext cx="124200" cy="497520"/>
            </p14:xfrm>
          </p:contentPart>
        </mc:Choice>
        <mc:Fallback>
          <p:pic>
            <p:nvPicPr>
              <p:cNvPr id="4" name="Encre 3">
                <a:extLst>
                  <a:ext uri="{FF2B5EF4-FFF2-40B4-BE49-F238E27FC236}">
                    <a16:creationId xmlns:a16="http://schemas.microsoft.com/office/drawing/2014/main" id="{E1FE06EF-1CDD-4877-A25A-9102EB124B5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687640" y="4171680"/>
                <a:ext cx="155520" cy="62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9641ABE4-819E-45CE-B339-34BA9878B030}"/>
                  </a:ext>
                </a:extLst>
              </p14:cNvPr>
              <p14:cNvContentPartPr/>
              <p14:nvPr/>
            </p14:nvContentPartPr>
            <p14:xfrm>
              <a:off x="220320" y="1888560"/>
              <a:ext cx="6175800" cy="2940120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9641ABE4-819E-45CE-B339-34BA9878B030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10960" y="1879200"/>
                <a:ext cx="6194520" cy="2958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8332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Pourquoi?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756720"/>
            <a:ext cx="5625133" cy="3048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953000"/>
            <a:ext cx="52863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39578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Résumé du manuel (p.309)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8791398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Encre 2">
                <a:extLst>
                  <a:ext uri="{FF2B5EF4-FFF2-40B4-BE49-F238E27FC236}">
                    <a16:creationId xmlns:a16="http://schemas.microsoft.com/office/drawing/2014/main" id="{EE850996-E591-4968-8A62-BF5913F7DDBE}"/>
                  </a:ext>
                </a:extLst>
              </p14:cNvPr>
              <p14:cNvContentPartPr/>
              <p14:nvPr/>
            </p14:nvContentPartPr>
            <p14:xfrm>
              <a:off x="727200" y="1752120"/>
              <a:ext cx="9491400" cy="3916440"/>
            </p14:xfrm>
          </p:contentPart>
        </mc:Choice>
        <mc:Fallback xmlns="">
          <p:pic>
            <p:nvPicPr>
              <p:cNvPr id="3" name="Encre 2">
                <a:extLst>
                  <a:ext uri="{FF2B5EF4-FFF2-40B4-BE49-F238E27FC236}">
                    <a16:creationId xmlns:a16="http://schemas.microsoft.com/office/drawing/2014/main" id="{EE850996-E591-4968-8A62-BF5913F7DDB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17840" y="1742760"/>
                <a:ext cx="9510120" cy="3935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6268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Truc de la bascule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57" r="23302" b="81619"/>
          <a:stretch/>
        </p:blipFill>
        <p:spPr bwMode="auto">
          <a:xfrm>
            <a:off x="3124201" y="1219200"/>
            <a:ext cx="6201133" cy="1224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1593765" y="2895601"/>
            <a:ext cx="9039225" cy="2219325"/>
            <a:chOff x="69764" y="2895600"/>
            <a:chExt cx="9039225" cy="2219325"/>
          </a:xfrm>
        </p:grpSpPr>
        <p:grpSp>
          <p:nvGrpSpPr>
            <p:cNvPr id="5" name="Group 4"/>
            <p:cNvGrpSpPr/>
            <p:nvPr/>
          </p:nvGrpSpPr>
          <p:grpSpPr>
            <a:xfrm>
              <a:off x="69764" y="2895600"/>
              <a:ext cx="9039225" cy="2219325"/>
              <a:chOff x="69764" y="2895600"/>
              <a:chExt cx="9039225" cy="2219325"/>
            </a:xfrm>
          </p:grpSpPr>
          <p:pic>
            <p:nvPicPr>
              <p:cNvPr id="2050" name="Picture 2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764" y="2895600"/>
                <a:ext cx="9039225" cy="221932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6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257" r="23302" b="81619"/>
              <a:stretch/>
            </p:blipFill>
            <p:spPr bwMode="auto">
              <a:xfrm>
                <a:off x="152400" y="3200400"/>
                <a:ext cx="2743201" cy="5417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26257" r="23302" b="81619"/>
              <a:stretch/>
            </p:blipFill>
            <p:spPr bwMode="auto">
              <a:xfrm rot="19995124">
                <a:off x="3149055" y="3255327"/>
                <a:ext cx="2743201" cy="5417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pic>
          <p:nvPicPr>
            <p:cNvPr id="7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257" r="23302" b="81619"/>
            <a:stretch/>
          </p:blipFill>
          <p:spPr bwMode="auto">
            <a:xfrm>
              <a:off x="6277232" y="3200400"/>
              <a:ext cx="2743201" cy="5417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60865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977</TotalTime>
  <Words>282</Words>
  <Application>Microsoft Office PowerPoint</Application>
  <PresentationFormat>Grand écran</PresentationFormat>
  <Paragraphs>41</Paragraphs>
  <Slides>11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Bookman Old Style</vt:lpstr>
      <vt:lpstr>Calibri</vt:lpstr>
      <vt:lpstr>Gill Sans MT</vt:lpstr>
      <vt:lpstr>Wingdings</vt:lpstr>
      <vt:lpstr>Wingdings 3</vt:lpstr>
      <vt:lpstr>Origin</vt:lpstr>
      <vt:lpstr>Le principe de Le Chatelier</vt:lpstr>
      <vt:lpstr>Perturber l’équilibre</vt:lpstr>
      <vt:lpstr>Perturber un système à l’équilibre</vt:lpstr>
      <vt:lpstr>Comment analyser un problème</vt:lpstr>
      <vt:lpstr>L’effet de la concentration</vt:lpstr>
      <vt:lpstr>Pourquoi?</vt:lpstr>
      <vt:lpstr>Pourquoi?</vt:lpstr>
      <vt:lpstr>Résumé du manuel (p.309)</vt:lpstr>
      <vt:lpstr>Truc de la bascule</vt:lpstr>
      <vt:lpstr>On peut faire la même analyse avec une diminution plutôt qu’une augmentation</vt:lpstr>
      <vt:lpstr>Exercices (p. 318)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Levan</dc:creator>
  <cp:lastModifiedBy>Cayouette-Neves Maité</cp:lastModifiedBy>
  <cp:revision>58</cp:revision>
  <dcterms:created xsi:type="dcterms:W3CDTF">2017-08-25T03:11:09Z</dcterms:created>
  <dcterms:modified xsi:type="dcterms:W3CDTF">2021-02-12T17:42:42Z</dcterms:modified>
</cp:coreProperties>
</file>