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318" r:id="rId3"/>
    <p:sldId id="315" r:id="rId4"/>
    <p:sldId id="316" r:id="rId5"/>
    <p:sldId id="317" r:id="rId6"/>
    <p:sldId id="310" r:id="rId7"/>
    <p:sldId id="311" r:id="rId8"/>
    <p:sldId id="308" r:id="rId9"/>
    <p:sldId id="309" r:id="rId10"/>
    <p:sldId id="321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04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2020-10-25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10/25/2020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mrzLjadspQxtNhP1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Cmt_pJT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propriétés chimiques des gaz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M3 – CH03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E8131-4CD4-4E67-B108-525F82D3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A picture containing person, cellphone, phone, man&#10;&#10;Description automatically generated">
            <a:extLst>
              <a:ext uri="{FF2B5EF4-FFF2-40B4-BE49-F238E27FC236}">
                <a16:creationId xmlns:a16="http://schemas.microsoft.com/office/drawing/2014/main" id="{C0220AF7-3106-406D-BB79-EF362F1D4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4" y="184150"/>
            <a:ext cx="6172200" cy="61722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9D70A65-6785-4566-A802-2EAB7980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8653"/>
            <a:ext cx="4427744" cy="62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74AC-F85A-4D4C-A893-C443B702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ACD31-9D50-4497-A042-793AB07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A5050-6A30-4D8A-BEE6-B6122B752F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i="1" dirty="0" err="1"/>
              <a:t>Memes</a:t>
            </a:r>
            <a:r>
              <a:rPr lang="fr-CA" dirty="0"/>
              <a:t> en français et de bon gout!</a:t>
            </a:r>
          </a:p>
          <a:p>
            <a:r>
              <a:rPr lang="fr-CA" dirty="0"/>
              <a:t>Exemple:</a:t>
            </a:r>
          </a:p>
          <a:p>
            <a:pPr lvl="1"/>
            <a:r>
              <a:rPr lang="fr-CA" dirty="0"/>
              <a:t>Très drôle mais…</a:t>
            </a:r>
          </a:p>
          <a:p>
            <a:pPr lvl="1"/>
            <a:r>
              <a:rPr lang="fr-CA" dirty="0"/>
              <a:t>C’est en anglais</a:t>
            </a:r>
          </a:p>
          <a:p>
            <a:pPr lvl="1"/>
            <a:r>
              <a:rPr lang="fr-CA" dirty="0"/>
              <a:t>Et pas de lien avec un gaz</a:t>
            </a:r>
          </a:p>
          <a:p>
            <a:pPr lvl="1"/>
            <a:endParaRPr lang="fr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621D47-CE78-4DFF-B0A8-A68126D4D22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76963" y="1542898"/>
            <a:ext cx="5387975" cy="42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369DE4-3009-4F97-9F26-116D46F1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Informations détaillés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350AF-CC23-432C-9A52-7FCC073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A49D3B-9D93-45D5-9932-BEA12AE504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Disponible sur Moodle</a:t>
            </a:r>
          </a:p>
          <a:p>
            <a:pPr lvl="1"/>
            <a:r>
              <a:rPr lang="fr-FR" dirty="0"/>
              <a:t>Instructions - infographie 2020</a:t>
            </a:r>
          </a:p>
          <a:p>
            <a:pPr lvl="1"/>
            <a:r>
              <a:rPr lang="fr-FR" dirty="0"/>
              <a:t>Liste de vérification de l’élève – infographie 2020</a:t>
            </a:r>
            <a:endParaRPr lang="fr-CA" dirty="0"/>
          </a:p>
          <a:p>
            <a:endParaRPr lang="fr-CA" dirty="0"/>
          </a:p>
          <a:p>
            <a:r>
              <a:rPr lang="fr-CA" dirty="0"/>
              <a:t>Choix de gaz: </a:t>
            </a:r>
            <a:r>
              <a:rPr lang="fr-CA" dirty="0">
                <a:hlinkClick r:id="rId2"/>
              </a:rPr>
              <a:t>https://forms.gle/mrzLjadspQxtNhP1A</a:t>
            </a:r>
            <a:endParaRPr lang="fr-CA" dirty="0"/>
          </a:p>
          <a:p>
            <a:pPr lvl="1"/>
            <a:r>
              <a:rPr lang="fr-CA" dirty="0"/>
              <a:t>Gaz unique par foyer</a:t>
            </a:r>
          </a:p>
          <a:p>
            <a:pPr lvl="1"/>
            <a:r>
              <a:rPr lang="fr-CA" dirty="0"/>
              <a:t>Premier arrivé</a:t>
            </a:r>
          </a:p>
          <a:p>
            <a:endParaRPr lang="fr-CA" dirty="0"/>
          </a:p>
          <a:p>
            <a:r>
              <a:rPr lang="fr-CA" dirty="0"/>
              <a:t>Remise: </a:t>
            </a:r>
          </a:p>
          <a:p>
            <a:pPr lvl="1"/>
            <a:r>
              <a:rPr lang="fr-CA" dirty="0"/>
              <a:t>13 novembre 23h59 – ne travaillez pas pendant la semaine de relâche</a:t>
            </a:r>
          </a:p>
          <a:p>
            <a:pPr lvl="1"/>
            <a:r>
              <a:rPr lang="fr-CA" dirty="0"/>
              <a:t>Utilisez votre temps de façon productive</a:t>
            </a:r>
          </a:p>
        </p:txBody>
      </p:sp>
    </p:spTree>
    <p:extLst>
      <p:ext uri="{BB962C8B-B14F-4D97-AF65-F5344CB8AC3E}">
        <p14:creationId xmlns:p14="http://schemas.microsoft.com/office/powerpoint/2010/main" val="35062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Premier travail de la </a:t>
            </a:r>
            <a:r>
              <a:rPr lang="fr-CA" i="1" dirty="0"/>
              <a:t>2</a:t>
            </a:r>
            <a:r>
              <a:rPr lang="fr-CA" i="1" baseline="30000" dirty="0"/>
              <a:t>e</a:t>
            </a:r>
            <a:r>
              <a:rPr lang="fr-CA" i="1" dirty="0"/>
              <a:t> étape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https://www.youtube.com/watch?v=wBCmt_pJTRA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9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019C18-5D23-4907-8000-6D773FCA591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2210240" cy="4937125"/>
          </a:xfr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AAF921-A1A4-4284-A5FD-7A8FB5750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2657"/>
            <a:ext cx="6140304" cy="137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6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 descr="A picture containing photo, old, sitting, different&#10;&#10;Description automatically generated">
            <a:extLst>
              <a:ext uri="{FF2B5EF4-FFF2-40B4-BE49-F238E27FC236}">
                <a16:creationId xmlns:a16="http://schemas.microsoft.com/office/drawing/2014/main" id="{9CA230C6-2ED6-44A4-851D-96886B74B3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7700"/>
            <a:ext cx="2775744" cy="4937125"/>
          </a:xfrm>
        </p:spPr>
      </p:pic>
      <p:pic>
        <p:nvPicPr>
          <p:cNvPr id="8" name="Content Placeholder 5" descr="A picture containing photo, old, sitting, different&#10;&#10;Description automatically generated">
            <a:extLst>
              <a:ext uri="{FF2B5EF4-FFF2-40B4-BE49-F238E27FC236}">
                <a16:creationId xmlns:a16="http://schemas.microsoft.com/office/drawing/2014/main" id="{B87C2D24-0038-48E3-8108-AFE4D5C5B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4361411"/>
            <a:ext cx="6128544" cy="109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B0623A-9185-4F3F-8864-0A51BE0A59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71317" y="0"/>
            <a:ext cx="4911084" cy="6836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05D4A-5561-4450-8979-EF3B4D09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54" y="-21771"/>
            <a:ext cx="4529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B50B-BDAD-4B61-BF04-866161F0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ADB1B-3242-41D1-ADFF-20361472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5B997-E532-463E-AE25-E6920A153C6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4161"/>
            <a:ext cx="92964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7378-C287-41EA-927B-549B8766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6AB92-5970-4EAC-B31A-DC9D757F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67A1B-839B-4A64-98DE-36F2A0CF56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99939"/>
            <a:ext cx="9698736" cy="61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FD03B-DC79-422E-8325-D468F4CC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2268316-99F0-4906-8158-A08C774F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0171"/>
            <a:ext cx="10896600" cy="61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F6A7-59B0-498B-82D3-8E5FF9A5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Tes parents: tu te serviras jamais de </a:t>
            </a:r>
            <a:r>
              <a:rPr lang="fr-CA" i="1" dirty="0" err="1"/>
              <a:t>memes</a:t>
            </a:r>
            <a:r>
              <a:rPr lang="fr-CA" dirty="0"/>
              <a:t> à l’école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8FB6F-C939-479C-B730-E20A1249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965E752-8AE1-44A2-8FEC-24117D5261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54" y="1143000"/>
            <a:ext cx="7097091" cy="49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6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1051</TotalTime>
  <Words>131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Gill Sans MT</vt:lpstr>
      <vt:lpstr>Wingdings</vt:lpstr>
      <vt:lpstr>Wingdings 3</vt:lpstr>
      <vt:lpstr>Origin</vt:lpstr>
      <vt:lpstr>Les propriétés chimiques des gaz</vt:lpstr>
      <vt:lpstr>Premier travail de la 2e étape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 parents: tu te serviras jamais de memes à l’école</vt:lpstr>
      <vt:lpstr>PowerPoint Presentation</vt:lpstr>
      <vt:lpstr>Attention!</vt:lpstr>
      <vt:lpstr>Informations détaillés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55</cp:revision>
  <dcterms:created xsi:type="dcterms:W3CDTF">2006-08-16T00:00:00Z</dcterms:created>
  <dcterms:modified xsi:type="dcterms:W3CDTF">2020-10-25T17:42:20Z</dcterms:modified>
</cp:coreProperties>
</file>