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507" r:id="rId2"/>
    <p:sldId id="515" r:id="rId3"/>
    <p:sldId id="506" r:id="rId4"/>
    <p:sldId id="516" r:id="rId5"/>
    <p:sldId id="517" r:id="rId6"/>
    <p:sldId id="518" r:id="rId7"/>
    <p:sldId id="519" r:id="rId8"/>
    <p:sldId id="520" r:id="rId9"/>
    <p:sldId id="526" r:id="rId10"/>
    <p:sldId id="521" r:id="rId11"/>
    <p:sldId id="523" r:id="rId12"/>
    <p:sldId id="525" r:id="rId13"/>
    <p:sldId id="527" r:id="rId14"/>
    <p:sldId id="509" r:id="rId15"/>
    <p:sldId id="4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503D9-2542-46E2-BDBB-78351E3E1D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670E21-D217-4F84-AFCA-05A97E97D892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>
              <a:solidFill>
                <a:schemeClr val="bg1"/>
              </a:solidFill>
            </a:rPr>
            <a:t>Contenir une réaction réversible</a:t>
          </a:r>
          <a:endParaRPr lang="en-US" dirty="0">
            <a:solidFill>
              <a:schemeClr val="bg1"/>
            </a:solidFill>
          </a:endParaRPr>
        </a:p>
      </dgm:t>
    </dgm:pt>
    <dgm:pt modelId="{8A28D72C-2BA7-45FD-A773-8F443CD86B04}" type="parTrans" cxnId="{5E606B47-7133-4301-B053-6E852B89DDBF}">
      <dgm:prSet/>
      <dgm:spPr/>
      <dgm:t>
        <a:bodyPr/>
        <a:lstStyle/>
        <a:p>
          <a:endParaRPr lang="en-US"/>
        </a:p>
      </dgm:t>
    </dgm:pt>
    <dgm:pt modelId="{7D3FB21A-8147-462D-83A6-9B341ACEF12D}" type="sibTrans" cxnId="{5E606B47-7133-4301-B053-6E852B89DDBF}">
      <dgm:prSet/>
      <dgm:spPr/>
      <dgm:t>
        <a:bodyPr/>
        <a:lstStyle/>
        <a:p>
          <a:endParaRPr lang="en-US"/>
        </a:p>
      </dgm:t>
    </dgm:pt>
    <dgm:pt modelId="{5451BB31-09CD-4C0C-8EA7-CAB9CBF95518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>
              <a:solidFill>
                <a:schemeClr val="bg1"/>
              </a:solidFill>
            </a:rPr>
            <a:t>Système fermé</a:t>
          </a:r>
          <a:endParaRPr lang="en-US" dirty="0">
            <a:solidFill>
              <a:schemeClr val="bg1"/>
            </a:solidFill>
          </a:endParaRPr>
        </a:p>
      </dgm:t>
    </dgm:pt>
    <dgm:pt modelId="{F1C5C6DA-90D0-47B4-B4F9-7ADCD0726C47}" type="parTrans" cxnId="{A264832C-3660-48D0-A639-AF5E3D34FD43}">
      <dgm:prSet/>
      <dgm:spPr/>
      <dgm:t>
        <a:bodyPr/>
        <a:lstStyle/>
        <a:p>
          <a:endParaRPr lang="en-US"/>
        </a:p>
      </dgm:t>
    </dgm:pt>
    <dgm:pt modelId="{20E5DCA9-6699-4B1D-9C22-5700B7B5EAE2}" type="sibTrans" cxnId="{A264832C-3660-48D0-A639-AF5E3D34FD43}">
      <dgm:prSet/>
      <dgm:spPr/>
      <dgm:t>
        <a:bodyPr/>
        <a:lstStyle/>
        <a:p>
          <a:endParaRPr lang="en-US"/>
        </a:p>
      </dgm:t>
    </dgm:pt>
    <dgm:pt modelId="{A12C60FE-B886-4F00-AF9E-CFFF922D12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>
              <a:solidFill>
                <a:schemeClr val="bg1"/>
              </a:solidFill>
            </a:rPr>
            <a:t>Propriétés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macroscopiques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constantes</a:t>
          </a:r>
          <a:endParaRPr lang="en-US" b="1" dirty="0">
            <a:solidFill>
              <a:schemeClr val="bg1"/>
            </a:solidFill>
          </a:endParaRPr>
        </a:p>
      </dgm:t>
    </dgm:pt>
    <dgm:pt modelId="{942C9601-E66A-48CA-9AAC-7246ECC45E65}" type="parTrans" cxnId="{0B799493-28D1-4A82-88C9-C1E4D8628035}">
      <dgm:prSet/>
      <dgm:spPr/>
      <dgm:t>
        <a:bodyPr/>
        <a:lstStyle/>
        <a:p>
          <a:endParaRPr lang="fr-CA"/>
        </a:p>
      </dgm:t>
    </dgm:pt>
    <dgm:pt modelId="{41D50A97-3380-4DAE-BFE7-8544F36C9B0E}" type="sibTrans" cxnId="{0B799493-28D1-4A82-88C9-C1E4D8628035}">
      <dgm:prSet/>
      <dgm:spPr/>
      <dgm:t>
        <a:bodyPr/>
        <a:lstStyle/>
        <a:p>
          <a:endParaRPr lang="fr-CA"/>
        </a:p>
      </dgm:t>
    </dgm:pt>
    <dgm:pt modelId="{14AC1147-7FAD-4C0B-9C5E-5ED4CA486216}" type="pres">
      <dgm:prSet presAssocID="{C0A503D9-2542-46E2-BDBB-78351E3E1D59}" presName="root" presStyleCnt="0">
        <dgm:presLayoutVars>
          <dgm:dir/>
          <dgm:resizeHandles val="exact"/>
        </dgm:presLayoutVars>
      </dgm:prSet>
      <dgm:spPr/>
    </dgm:pt>
    <dgm:pt modelId="{5D451B51-A09E-48FE-B4B0-F5AFB7C99960}" type="pres">
      <dgm:prSet presAssocID="{AC670E21-D217-4F84-AFCA-05A97E97D892}" presName="compNode" presStyleCnt="0"/>
      <dgm:spPr/>
    </dgm:pt>
    <dgm:pt modelId="{D3CDE5B6-4C8B-4535-9D5D-97D104D57AD8}" type="pres">
      <dgm:prSet presAssocID="{AC670E21-D217-4F84-AFCA-05A97E97D892}" presName="bgRect" presStyleLbl="bgShp" presStyleIdx="0" presStyleCnt="3"/>
      <dgm:spPr/>
    </dgm:pt>
    <dgm:pt modelId="{B50EF668-20C4-40AF-92B0-5F40C5C8583C}" type="pres">
      <dgm:prSet presAssocID="{AC670E21-D217-4F84-AFCA-05A97E97D8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eau indicateur"/>
        </a:ext>
      </dgm:extLst>
    </dgm:pt>
    <dgm:pt modelId="{11780B73-41D5-435E-BA04-2A9E838F282B}" type="pres">
      <dgm:prSet presAssocID="{AC670E21-D217-4F84-AFCA-05A97E97D892}" presName="spaceRect" presStyleCnt="0"/>
      <dgm:spPr/>
    </dgm:pt>
    <dgm:pt modelId="{5ECE5E00-7102-4B5D-AB02-96E77F6BB94F}" type="pres">
      <dgm:prSet presAssocID="{AC670E21-D217-4F84-AFCA-05A97E97D892}" presName="parTx" presStyleLbl="revTx" presStyleIdx="0" presStyleCnt="3">
        <dgm:presLayoutVars>
          <dgm:chMax val="0"/>
          <dgm:chPref val="0"/>
        </dgm:presLayoutVars>
      </dgm:prSet>
      <dgm:spPr/>
    </dgm:pt>
    <dgm:pt modelId="{30F3B216-5C52-4EFC-B442-3B563C02C3C2}" type="pres">
      <dgm:prSet presAssocID="{7D3FB21A-8147-462D-83A6-9B341ACEF12D}" presName="sibTrans" presStyleCnt="0"/>
      <dgm:spPr/>
    </dgm:pt>
    <dgm:pt modelId="{B81AF953-3CED-4824-9924-2D9B53C92BC8}" type="pres">
      <dgm:prSet presAssocID="{5451BB31-09CD-4C0C-8EA7-CAB9CBF95518}" presName="compNode" presStyleCnt="0"/>
      <dgm:spPr/>
    </dgm:pt>
    <dgm:pt modelId="{0BC542E1-DE4E-4DDD-8F08-A4F536423C5A}" type="pres">
      <dgm:prSet presAssocID="{5451BB31-09CD-4C0C-8EA7-CAB9CBF95518}" presName="bgRect" presStyleLbl="bgShp" presStyleIdx="1" presStyleCnt="3"/>
      <dgm:spPr/>
    </dgm:pt>
    <dgm:pt modelId="{CF0DE39C-FB38-433A-8281-346E5CE6D678}" type="pres">
      <dgm:prSet presAssocID="{5451BB31-09CD-4C0C-8EA7-CAB9CBF955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rouiller"/>
        </a:ext>
      </dgm:extLst>
    </dgm:pt>
    <dgm:pt modelId="{01B56427-D3D8-4CE7-8FCB-2A199145B710}" type="pres">
      <dgm:prSet presAssocID="{5451BB31-09CD-4C0C-8EA7-CAB9CBF95518}" presName="spaceRect" presStyleCnt="0"/>
      <dgm:spPr/>
    </dgm:pt>
    <dgm:pt modelId="{BF152905-4657-4195-84F2-E48D4CD9E428}" type="pres">
      <dgm:prSet presAssocID="{5451BB31-09CD-4C0C-8EA7-CAB9CBF95518}" presName="parTx" presStyleLbl="revTx" presStyleIdx="1" presStyleCnt="3">
        <dgm:presLayoutVars>
          <dgm:chMax val="0"/>
          <dgm:chPref val="0"/>
        </dgm:presLayoutVars>
      </dgm:prSet>
      <dgm:spPr/>
    </dgm:pt>
    <dgm:pt modelId="{1826FA20-D281-4AA7-B495-481E72DA35BD}" type="pres">
      <dgm:prSet presAssocID="{20E5DCA9-6699-4B1D-9C22-5700B7B5EAE2}" presName="sibTrans" presStyleCnt="0"/>
      <dgm:spPr/>
    </dgm:pt>
    <dgm:pt modelId="{B65DEDD2-CBD9-43C5-ADA2-D5A0576B55DD}" type="pres">
      <dgm:prSet presAssocID="{A12C60FE-B886-4F00-AF9E-CFFF922D129F}" presName="compNode" presStyleCnt="0"/>
      <dgm:spPr/>
    </dgm:pt>
    <dgm:pt modelId="{9DD2CC49-74AC-42D2-BCBB-BC08B39D4751}" type="pres">
      <dgm:prSet presAssocID="{A12C60FE-B886-4F00-AF9E-CFFF922D129F}" presName="bgRect" presStyleLbl="bgShp" presStyleIdx="2" presStyleCnt="3" custLinFactNeighborX="25022" custLinFactNeighborY="21629"/>
      <dgm:spPr/>
    </dgm:pt>
    <dgm:pt modelId="{D71096F9-F95C-4763-8E0C-68F1ED981CB1}" type="pres">
      <dgm:prSet presAssocID="{A12C60FE-B886-4F00-AF9E-CFFF922D12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herches"/>
        </a:ext>
      </dgm:extLst>
    </dgm:pt>
    <dgm:pt modelId="{F61B3C49-4851-4B97-A1D7-3F77264A2A27}" type="pres">
      <dgm:prSet presAssocID="{A12C60FE-B886-4F00-AF9E-CFFF922D129F}" presName="spaceRect" presStyleCnt="0"/>
      <dgm:spPr/>
    </dgm:pt>
    <dgm:pt modelId="{D58DAAF7-2383-477E-9375-5143C55F6D24}" type="pres">
      <dgm:prSet presAssocID="{A12C60FE-B886-4F00-AF9E-CFFF922D12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13181B-A6E7-4C62-82EC-402191B1EDE3}" type="presOf" srcId="{5451BB31-09CD-4C0C-8EA7-CAB9CBF95518}" destId="{BF152905-4657-4195-84F2-E48D4CD9E428}" srcOrd="0" destOrd="0" presId="urn:microsoft.com/office/officeart/2018/2/layout/IconVerticalSolidList"/>
    <dgm:cxn modelId="{A264832C-3660-48D0-A639-AF5E3D34FD43}" srcId="{C0A503D9-2542-46E2-BDBB-78351E3E1D59}" destId="{5451BB31-09CD-4C0C-8EA7-CAB9CBF95518}" srcOrd="1" destOrd="0" parTransId="{F1C5C6DA-90D0-47B4-B4F9-7ADCD0726C47}" sibTransId="{20E5DCA9-6699-4B1D-9C22-5700B7B5EAE2}"/>
    <dgm:cxn modelId="{5E606B47-7133-4301-B053-6E852B89DDBF}" srcId="{C0A503D9-2542-46E2-BDBB-78351E3E1D59}" destId="{AC670E21-D217-4F84-AFCA-05A97E97D892}" srcOrd="0" destOrd="0" parTransId="{8A28D72C-2BA7-45FD-A773-8F443CD86B04}" sibTransId="{7D3FB21A-8147-462D-83A6-9B341ACEF12D}"/>
    <dgm:cxn modelId="{66FE3151-8F0E-4735-A7BC-EBFB814D73EE}" type="presOf" srcId="{A12C60FE-B886-4F00-AF9E-CFFF922D129F}" destId="{D58DAAF7-2383-477E-9375-5143C55F6D24}" srcOrd="0" destOrd="0" presId="urn:microsoft.com/office/officeart/2018/2/layout/IconVerticalSolidList"/>
    <dgm:cxn modelId="{0B799493-28D1-4A82-88C9-C1E4D8628035}" srcId="{C0A503D9-2542-46E2-BDBB-78351E3E1D59}" destId="{A12C60FE-B886-4F00-AF9E-CFFF922D129F}" srcOrd="2" destOrd="0" parTransId="{942C9601-E66A-48CA-9AAC-7246ECC45E65}" sibTransId="{41D50A97-3380-4DAE-BFE7-8544F36C9B0E}"/>
    <dgm:cxn modelId="{F3DAB9AE-F1EC-4B82-8068-3B6374EFCF3F}" type="presOf" srcId="{AC670E21-D217-4F84-AFCA-05A97E97D892}" destId="{5ECE5E00-7102-4B5D-AB02-96E77F6BB94F}" srcOrd="0" destOrd="0" presId="urn:microsoft.com/office/officeart/2018/2/layout/IconVerticalSolidList"/>
    <dgm:cxn modelId="{1DB1C1C6-D577-48B3-9294-C14F9C603F83}" type="presOf" srcId="{C0A503D9-2542-46E2-BDBB-78351E3E1D59}" destId="{14AC1147-7FAD-4C0B-9C5E-5ED4CA486216}" srcOrd="0" destOrd="0" presId="urn:microsoft.com/office/officeart/2018/2/layout/IconVerticalSolidList"/>
    <dgm:cxn modelId="{D8012314-7E6A-45E3-947E-CDBB06364181}" type="presParOf" srcId="{14AC1147-7FAD-4C0B-9C5E-5ED4CA486216}" destId="{5D451B51-A09E-48FE-B4B0-F5AFB7C99960}" srcOrd="0" destOrd="0" presId="urn:microsoft.com/office/officeart/2018/2/layout/IconVerticalSolidList"/>
    <dgm:cxn modelId="{BD8737AC-82E8-45AC-971D-72EEFE6B8400}" type="presParOf" srcId="{5D451B51-A09E-48FE-B4B0-F5AFB7C99960}" destId="{D3CDE5B6-4C8B-4535-9D5D-97D104D57AD8}" srcOrd="0" destOrd="0" presId="urn:microsoft.com/office/officeart/2018/2/layout/IconVerticalSolidList"/>
    <dgm:cxn modelId="{317E94E8-9AE7-48D5-9F12-69BAC7A8B4DA}" type="presParOf" srcId="{5D451B51-A09E-48FE-B4B0-F5AFB7C99960}" destId="{B50EF668-20C4-40AF-92B0-5F40C5C8583C}" srcOrd="1" destOrd="0" presId="urn:microsoft.com/office/officeart/2018/2/layout/IconVerticalSolidList"/>
    <dgm:cxn modelId="{0395F1D2-C2CB-4EE6-804E-8988D61C61A5}" type="presParOf" srcId="{5D451B51-A09E-48FE-B4B0-F5AFB7C99960}" destId="{11780B73-41D5-435E-BA04-2A9E838F282B}" srcOrd="2" destOrd="0" presId="urn:microsoft.com/office/officeart/2018/2/layout/IconVerticalSolidList"/>
    <dgm:cxn modelId="{280D5C39-86C2-4D82-A0A2-DD54045BDF89}" type="presParOf" srcId="{5D451B51-A09E-48FE-B4B0-F5AFB7C99960}" destId="{5ECE5E00-7102-4B5D-AB02-96E77F6BB94F}" srcOrd="3" destOrd="0" presId="urn:microsoft.com/office/officeart/2018/2/layout/IconVerticalSolidList"/>
    <dgm:cxn modelId="{AA719CD8-14D0-43C2-AAAB-996C3A4B0C69}" type="presParOf" srcId="{14AC1147-7FAD-4C0B-9C5E-5ED4CA486216}" destId="{30F3B216-5C52-4EFC-B442-3B563C02C3C2}" srcOrd="1" destOrd="0" presId="urn:microsoft.com/office/officeart/2018/2/layout/IconVerticalSolidList"/>
    <dgm:cxn modelId="{AC9C19FB-5991-4861-9DA9-07E1DD849248}" type="presParOf" srcId="{14AC1147-7FAD-4C0B-9C5E-5ED4CA486216}" destId="{B81AF953-3CED-4824-9924-2D9B53C92BC8}" srcOrd="2" destOrd="0" presId="urn:microsoft.com/office/officeart/2018/2/layout/IconVerticalSolidList"/>
    <dgm:cxn modelId="{E7C2E0B8-C44F-441D-8B8B-A82B11775192}" type="presParOf" srcId="{B81AF953-3CED-4824-9924-2D9B53C92BC8}" destId="{0BC542E1-DE4E-4DDD-8F08-A4F536423C5A}" srcOrd="0" destOrd="0" presId="urn:microsoft.com/office/officeart/2018/2/layout/IconVerticalSolidList"/>
    <dgm:cxn modelId="{A47C92F2-6C75-4FD5-923A-1A4E3D498445}" type="presParOf" srcId="{B81AF953-3CED-4824-9924-2D9B53C92BC8}" destId="{CF0DE39C-FB38-433A-8281-346E5CE6D678}" srcOrd="1" destOrd="0" presId="urn:microsoft.com/office/officeart/2018/2/layout/IconVerticalSolidList"/>
    <dgm:cxn modelId="{0FE742A7-2511-4A31-9F50-A736BB7AAB2F}" type="presParOf" srcId="{B81AF953-3CED-4824-9924-2D9B53C92BC8}" destId="{01B56427-D3D8-4CE7-8FCB-2A199145B710}" srcOrd="2" destOrd="0" presId="urn:microsoft.com/office/officeart/2018/2/layout/IconVerticalSolidList"/>
    <dgm:cxn modelId="{AEB5AEEE-4833-4485-9242-C9505B98A8C9}" type="presParOf" srcId="{B81AF953-3CED-4824-9924-2D9B53C92BC8}" destId="{BF152905-4657-4195-84F2-E48D4CD9E428}" srcOrd="3" destOrd="0" presId="urn:microsoft.com/office/officeart/2018/2/layout/IconVerticalSolidList"/>
    <dgm:cxn modelId="{8B458FF0-0A8B-4E54-BB05-650FCD856D8F}" type="presParOf" srcId="{14AC1147-7FAD-4C0B-9C5E-5ED4CA486216}" destId="{1826FA20-D281-4AA7-B495-481E72DA35BD}" srcOrd="3" destOrd="0" presId="urn:microsoft.com/office/officeart/2018/2/layout/IconVerticalSolidList"/>
    <dgm:cxn modelId="{31D2648C-6D28-4643-9F26-78B4254F2F94}" type="presParOf" srcId="{14AC1147-7FAD-4C0B-9C5E-5ED4CA486216}" destId="{B65DEDD2-CBD9-43C5-ADA2-D5A0576B55DD}" srcOrd="4" destOrd="0" presId="urn:microsoft.com/office/officeart/2018/2/layout/IconVerticalSolidList"/>
    <dgm:cxn modelId="{2A492A55-31B9-4C69-9B99-BC6D349D50BE}" type="presParOf" srcId="{B65DEDD2-CBD9-43C5-ADA2-D5A0576B55DD}" destId="{9DD2CC49-74AC-42D2-BCBB-BC08B39D4751}" srcOrd="0" destOrd="0" presId="urn:microsoft.com/office/officeart/2018/2/layout/IconVerticalSolidList"/>
    <dgm:cxn modelId="{96EF23E9-DB12-4296-8F30-1A5EDDD045DF}" type="presParOf" srcId="{B65DEDD2-CBD9-43C5-ADA2-D5A0576B55DD}" destId="{D71096F9-F95C-4763-8E0C-68F1ED981CB1}" srcOrd="1" destOrd="0" presId="urn:microsoft.com/office/officeart/2018/2/layout/IconVerticalSolidList"/>
    <dgm:cxn modelId="{36F7C66C-C4FB-4266-9B88-89077D632658}" type="presParOf" srcId="{B65DEDD2-CBD9-43C5-ADA2-D5A0576B55DD}" destId="{F61B3C49-4851-4B97-A1D7-3F77264A2A27}" srcOrd="2" destOrd="0" presId="urn:microsoft.com/office/officeart/2018/2/layout/IconVerticalSolidList"/>
    <dgm:cxn modelId="{BA43C12E-6BA5-40DC-B157-6D80CC14424B}" type="presParOf" srcId="{B65DEDD2-CBD9-43C5-ADA2-D5A0576B55DD}" destId="{D58DAAF7-2383-477E-9375-5143C55F6D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503D9-2542-46E2-BDBB-78351E3E1D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670E21-D217-4F84-AFCA-05A97E97D892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>
              <a:solidFill>
                <a:schemeClr val="bg1"/>
              </a:solidFill>
            </a:rPr>
            <a:t>Contenir une réaction réversible</a:t>
          </a:r>
          <a:endParaRPr lang="en-US" dirty="0">
            <a:solidFill>
              <a:schemeClr val="bg1"/>
            </a:solidFill>
          </a:endParaRPr>
        </a:p>
      </dgm:t>
    </dgm:pt>
    <dgm:pt modelId="{8A28D72C-2BA7-45FD-A773-8F443CD86B04}" type="parTrans" cxnId="{5E606B47-7133-4301-B053-6E852B89DDBF}">
      <dgm:prSet/>
      <dgm:spPr/>
      <dgm:t>
        <a:bodyPr/>
        <a:lstStyle/>
        <a:p>
          <a:endParaRPr lang="en-US"/>
        </a:p>
      </dgm:t>
    </dgm:pt>
    <dgm:pt modelId="{7D3FB21A-8147-462D-83A6-9B341ACEF12D}" type="sibTrans" cxnId="{5E606B47-7133-4301-B053-6E852B89DDBF}">
      <dgm:prSet/>
      <dgm:spPr/>
      <dgm:t>
        <a:bodyPr/>
        <a:lstStyle/>
        <a:p>
          <a:endParaRPr lang="en-US"/>
        </a:p>
      </dgm:t>
    </dgm:pt>
    <dgm:pt modelId="{5451BB31-09CD-4C0C-8EA7-CAB9CBF95518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>
              <a:solidFill>
                <a:schemeClr val="bg1"/>
              </a:solidFill>
            </a:rPr>
            <a:t>Système fermé</a:t>
          </a:r>
          <a:endParaRPr lang="en-US" dirty="0">
            <a:solidFill>
              <a:schemeClr val="bg1"/>
            </a:solidFill>
          </a:endParaRPr>
        </a:p>
      </dgm:t>
    </dgm:pt>
    <dgm:pt modelId="{F1C5C6DA-90D0-47B4-B4F9-7ADCD0726C47}" type="parTrans" cxnId="{A264832C-3660-48D0-A639-AF5E3D34FD43}">
      <dgm:prSet/>
      <dgm:spPr/>
      <dgm:t>
        <a:bodyPr/>
        <a:lstStyle/>
        <a:p>
          <a:endParaRPr lang="en-US"/>
        </a:p>
      </dgm:t>
    </dgm:pt>
    <dgm:pt modelId="{20E5DCA9-6699-4B1D-9C22-5700B7B5EAE2}" type="sibTrans" cxnId="{A264832C-3660-48D0-A639-AF5E3D34FD43}">
      <dgm:prSet/>
      <dgm:spPr/>
      <dgm:t>
        <a:bodyPr/>
        <a:lstStyle/>
        <a:p>
          <a:endParaRPr lang="en-US"/>
        </a:p>
      </dgm:t>
    </dgm:pt>
    <dgm:pt modelId="{A12C60FE-B886-4F00-AF9E-CFFF922D12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>
              <a:solidFill>
                <a:schemeClr val="bg1"/>
              </a:solidFill>
            </a:rPr>
            <a:t>Propriétés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macroscopiques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constantes</a:t>
          </a:r>
          <a:endParaRPr lang="en-US" b="1" dirty="0">
            <a:solidFill>
              <a:schemeClr val="bg1"/>
            </a:solidFill>
          </a:endParaRPr>
        </a:p>
      </dgm:t>
    </dgm:pt>
    <dgm:pt modelId="{942C9601-E66A-48CA-9AAC-7246ECC45E65}" type="parTrans" cxnId="{0B799493-28D1-4A82-88C9-C1E4D8628035}">
      <dgm:prSet/>
      <dgm:spPr/>
      <dgm:t>
        <a:bodyPr/>
        <a:lstStyle/>
        <a:p>
          <a:endParaRPr lang="fr-CA"/>
        </a:p>
      </dgm:t>
    </dgm:pt>
    <dgm:pt modelId="{41D50A97-3380-4DAE-BFE7-8544F36C9B0E}" type="sibTrans" cxnId="{0B799493-28D1-4A82-88C9-C1E4D8628035}">
      <dgm:prSet/>
      <dgm:spPr/>
      <dgm:t>
        <a:bodyPr/>
        <a:lstStyle/>
        <a:p>
          <a:endParaRPr lang="fr-CA"/>
        </a:p>
      </dgm:t>
    </dgm:pt>
    <dgm:pt modelId="{14AC1147-7FAD-4C0B-9C5E-5ED4CA486216}" type="pres">
      <dgm:prSet presAssocID="{C0A503D9-2542-46E2-BDBB-78351E3E1D59}" presName="root" presStyleCnt="0">
        <dgm:presLayoutVars>
          <dgm:dir/>
          <dgm:resizeHandles val="exact"/>
        </dgm:presLayoutVars>
      </dgm:prSet>
      <dgm:spPr/>
    </dgm:pt>
    <dgm:pt modelId="{5D451B51-A09E-48FE-B4B0-F5AFB7C99960}" type="pres">
      <dgm:prSet presAssocID="{AC670E21-D217-4F84-AFCA-05A97E97D892}" presName="compNode" presStyleCnt="0"/>
      <dgm:spPr/>
    </dgm:pt>
    <dgm:pt modelId="{D3CDE5B6-4C8B-4535-9D5D-97D104D57AD8}" type="pres">
      <dgm:prSet presAssocID="{AC670E21-D217-4F84-AFCA-05A97E97D892}" presName="bgRect" presStyleLbl="bgShp" presStyleIdx="0" presStyleCnt="3"/>
      <dgm:spPr/>
    </dgm:pt>
    <dgm:pt modelId="{B50EF668-20C4-40AF-92B0-5F40C5C8583C}" type="pres">
      <dgm:prSet presAssocID="{AC670E21-D217-4F84-AFCA-05A97E97D8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eau indicateur"/>
        </a:ext>
      </dgm:extLst>
    </dgm:pt>
    <dgm:pt modelId="{11780B73-41D5-435E-BA04-2A9E838F282B}" type="pres">
      <dgm:prSet presAssocID="{AC670E21-D217-4F84-AFCA-05A97E97D892}" presName="spaceRect" presStyleCnt="0"/>
      <dgm:spPr/>
    </dgm:pt>
    <dgm:pt modelId="{5ECE5E00-7102-4B5D-AB02-96E77F6BB94F}" type="pres">
      <dgm:prSet presAssocID="{AC670E21-D217-4F84-AFCA-05A97E97D892}" presName="parTx" presStyleLbl="revTx" presStyleIdx="0" presStyleCnt="3">
        <dgm:presLayoutVars>
          <dgm:chMax val="0"/>
          <dgm:chPref val="0"/>
        </dgm:presLayoutVars>
      </dgm:prSet>
      <dgm:spPr/>
    </dgm:pt>
    <dgm:pt modelId="{30F3B216-5C52-4EFC-B442-3B563C02C3C2}" type="pres">
      <dgm:prSet presAssocID="{7D3FB21A-8147-462D-83A6-9B341ACEF12D}" presName="sibTrans" presStyleCnt="0"/>
      <dgm:spPr/>
    </dgm:pt>
    <dgm:pt modelId="{B81AF953-3CED-4824-9924-2D9B53C92BC8}" type="pres">
      <dgm:prSet presAssocID="{5451BB31-09CD-4C0C-8EA7-CAB9CBF95518}" presName="compNode" presStyleCnt="0"/>
      <dgm:spPr/>
    </dgm:pt>
    <dgm:pt modelId="{0BC542E1-DE4E-4DDD-8F08-A4F536423C5A}" type="pres">
      <dgm:prSet presAssocID="{5451BB31-09CD-4C0C-8EA7-CAB9CBF95518}" presName="bgRect" presStyleLbl="bgShp" presStyleIdx="1" presStyleCnt="3"/>
      <dgm:spPr/>
    </dgm:pt>
    <dgm:pt modelId="{CF0DE39C-FB38-433A-8281-346E5CE6D678}" type="pres">
      <dgm:prSet presAssocID="{5451BB31-09CD-4C0C-8EA7-CAB9CBF955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rouiller"/>
        </a:ext>
      </dgm:extLst>
    </dgm:pt>
    <dgm:pt modelId="{01B56427-D3D8-4CE7-8FCB-2A199145B710}" type="pres">
      <dgm:prSet presAssocID="{5451BB31-09CD-4C0C-8EA7-CAB9CBF95518}" presName="spaceRect" presStyleCnt="0"/>
      <dgm:spPr/>
    </dgm:pt>
    <dgm:pt modelId="{BF152905-4657-4195-84F2-E48D4CD9E428}" type="pres">
      <dgm:prSet presAssocID="{5451BB31-09CD-4C0C-8EA7-CAB9CBF95518}" presName="parTx" presStyleLbl="revTx" presStyleIdx="1" presStyleCnt="3">
        <dgm:presLayoutVars>
          <dgm:chMax val="0"/>
          <dgm:chPref val="0"/>
        </dgm:presLayoutVars>
      </dgm:prSet>
      <dgm:spPr/>
    </dgm:pt>
    <dgm:pt modelId="{1826FA20-D281-4AA7-B495-481E72DA35BD}" type="pres">
      <dgm:prSet presAssocID="{20E5DCA9-6699-4B1D-9C22-5700B7B5EAE2}" presName="sibTrans" presStyleCnt="0"/>
      <dgm:spPr/>
    </dgm:pt>
    <dgm:pt modelId="{B65DEDD2-CBD9-43C5-ADA2-D5A0576B55DD}" type="pres">
      <dgm:prSet presAssocID="{A12C60FE-B886-4F00-AF9E-CFFF922D129F}" presName="compNode" presStyleCnt="0"/>
      <dgm:spPr/>
    </dgm:pt>
    <dgm:pt modelId="{9DD2CC49-74AC-42D2-BCBB-BC08B39D4751}" type="pres">
      <dgm:prSet presAssocID="{A12C60FE-B886-4F00-AF9E-CFFF922D129F}" presName="bgRect" presStyleLbl="bgShp" presStyleIdx="2" presStyleCnt="3" custLinFactNeighborX="25022" custLinFactNeighborY="21629"/>
      <dgm:spPr/>
    </dgm:pt>
    <dgm:pt modelId="{D71096F9-F95C-4763-8E0C-68F1ED981CB1}" type="pres">
      <dgm:prSet presAssocID="{A12C60FE-B886-4F00-AF9E-CFFF922D12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herches"/>
        </a:ext>
      </dgm:extLst>
    </dgm:pt>
    <dgm:pt modelId="{F61B3C49-4851-4B97-A1D7-3F77264A2A27}" type="pres">
      <dgm:prSet presAssocID="{A12C60FE-B886-4F00-AF9E-CFFF922D129F}" presName="spaceRect" presStyleCnt="0"/>
      <dgm:spPr/>
    </dgm:pt>
    <dgm:pt modelId="{D58DAAF7-2383-477E-9375-5143C55F6D24}" type="pres">
      <dgm:prSet presAssocID="{A12C60FE-B886-4F00-AF9E-CFFF922D12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13181B-A6E7-4C62-82EC-402191B1EDE3}" type="presOf" srcId="{5451BB31-09CD-4C0C-8EA7-CAB9CBF95518}" destId="{BF152905-4657-4195-84F2-E48D4CD9E428}" srcOrd="0" destOrd="0" presId="urn:microsoft.com/office/officeart/2018/2/layout/IconVerticalSolidList"/>
    <dgm:cxn modelId="{A264832C-3660-48D0-A639-AF5E3D34FD43}" srcId="{C0A503D9-2542-46E2-BDBB-78351E3E1D59}" destId="{5451BB31-09CD-4C0C-8EA7-CAB9CBF95518}" srcOrd="1" destOrd="0" parTransId="{F1C5C6DA-90D0-47B4-B4F9-7ADCD0726C47}" sibTransId="{20E5DCA9-6699-4B1D-9C22-5700B7B5EAE2}"/>
    <dgm:cxn modelId="{5E606B47-7133-4301-B053-6E852B89DDBF}" srcId="{C0A503D9-2542-46E2-BDBB-78351E3E1D59}" destId="{AC670E21-D217-4F84-AFCA-05A97E97D892}" srcOrd="0" destOrd="0" parTransId="{8A28D72C-2BA7-45FD-A773-8F443CD86B04}" sibTransId="{7D3FB21A-8147-462D-83A6-9B341ACEF12D}"/>
    <dgm:cxn modelId="{66FE3151-8F0E-4735-A7BC-EBFB814D73EE}" type="presOf" srcId="{A12C60FE-B886-4F00-AF9E-CFFF922D129F}" destId="{D58DAAF7-2383-477E-9375-5143C55F6D24}" srcOrd="0" destOrd="0" presId="urn:microsoft.com/office/officeart/2018/2/layout/IconVerticalSolidList"/>
    <dgm:cxn modelId="{0B799493-28D1-4A82-88C9-C1E4D8628035}" srcId="{C0A503D9-2542-46E2-BDBB-78351E3E1D59}" destId="{A12C60FE-B886-4F00-AF9E-CFFF922D129F}" srcOrd="2" destOrd="0" parTransId="{942C9601-E66A-48CA-9AAC-7246ECC45E65}" sibTransId="{41D50A97-3380-4DAE-BFE7-8544F36C9B0E}"/>
    <dgm:cxn modelId="{F3DAB9AE-F1EC-4B82-8068-3B6374EFCF3F}" type="presOf" srcId="{AC670E21-D217-4F84-AFCA-05A97E97D892}" destId="{5ECE5E00-7102-4B5D-AB02-96E77F6BB94F}" srcOrd="0" destOrd="0" presId="urn:microsoft.com/office/officeart/2018/2/layout/IconVerticalSolidList"/>
    <dgm:cxn modelId="{1DB1C1C6-D577-48B3-9294-C14F9C603F83}" type="presOf" srcId="{C0A503D9-2542-46E2-BDBB-78351E3E1D59}" destId="{14AC1147-7FAD-4C0B-9C5E-5ED4CA486216}" srcOrd="0" destOrd="0" presId="urn:microsoft.com/office/officeart/2018/2/layout/IconVerticalSolidList"/>
    <dgm:cxn modelId="{D8012314-7E6A-45E3-947E-CDBB06364181}" type="presParOf" srcId="{14AC1147-7FAD-4C0B-9C5E-5ED4CA486216}" destId="{5D451B51-A09E-48FE-B4B0-F5AFB7C99960}" srcOrd="0" destOrd="0" presId="urn:microsoft.com/office/officeart/2018/2/layout/IconVerticalSolidList"/>
    <dgm:cxn modelId="{BD8737AC-82E8-45AC-971D-72EEFE6B8400}" type="presParOf" srcId="{5D451B51-A09E-48FE-B4B0-F5AFB7C99960}" destId="{D3CDE5B6-4C8B-4535-9D5D-97D104D57AD8}" srcOrd="0" destOrd="0" presId="urn:microsoft.com/office/officeart/2018/2/layout/IconVerticalSolidList"/>
    <dgm:cxn modelId="{317E94E8-9AE7-48D5-9F12-69BAC7A8B4DA}" type="presParOf" srcId="{5D451B51-A09E-48FE-B4B0-F5AFB7C99960}" destId="{B50EF668-20C4-40AF-92B0-5F40C5C8583C}" srcOrd="1" destOrd="0" presId="urn:microsoft.com/office/officeart/2018/2/layout/IconVerticalSolidList"/>
    <dgm:cxn modelId="{0395F1D2-C2CB-4EE6-804E-8988D61C61A5}" type="presParOf" srcId="{5D451B51-A09E-48FE-B4B0-F5AFB7C99960}" destId="{11780B73-41D5-435E-BA04-2A9E838F282B}" srcOrd="2" destOrd="0" presId="urn:microsoft.com/office/officeart/2018/2/layout/IconVerticalSolidList"/>
    <dgm:cxn modelId="{280D5C39-86C2-4D82-A0A2-DD54045BDF89}" type="presParOf" srcId="{5D451B51-A09E-48FE-B4B0-F5AFB7C99960}" destId="{5ECE5E00-7102-4B5D-AB02-96E77F6BB94F}" srcOrd="3" destOrd="0" presId="urn:microsoft.com/office/officeart/2018/2/layout/IconVerticalSolidList"/>
    <dgm:cxn modelId="{AA719CD8-14D0-43C2-AAAB-996C3A4B0C69}" type="presParOf" srcId="{14AC1147-7FAD-4C0B-9C5E-5ED4CA486216}" destId="{30F3B216-5C52-4EFC-B442-3B563C02C3C2}" srcOrd="1" destOrd="0" presId="urn:microsoft.com/office/officeart/2018/2/layout/IconVerticalSolidList"/>
    <dgm:cxn modelId="{AC9C19FB-5991-4861-9DA9-07E1DD849248}" type="presParOf" srcId="{14AC1147-7FAD-4C0B-9C5E-5ED4CA486216}" destId="{B81AF953-3CED-4824-9924-2D9B53C92BC8}" srcOrd="2" destOrd="0" presId="urn:microsoft.com/office/officeart/2018/2/layout/IconVerticalSolidList"/>
    <dgm:cxn modelId="{E7C2E0B8-C44F-441D-8B8B-A82B11775192}" type="presParOf" srcId="{B81AF953-3CED-4824-9924-2D9B53C92BC8}" destId="{0BC542E1-DE4E-4DDD-8F08-A4F536423C5A}" srcOrd="0" destOrd="0" presId="urn:microsoft.com/office/officeart/2018/2/layout/IconVerticalSolidList"/>
    <dgm:cxn modelId="{A47C92F2-6C75-4FD5-923A-1A4E3D498445}" type="presParOf" srcId="{B81AF953-3CED-4824-9924-2D9B53C92BC8}" destId="{CF0DE39C-FB38-433A-8281-346E5CE6D678}" srcOrd="1" destOrd="0" presId="urn:microsoft.com/office/officeart/2018/2/layout/IconVerticalSolidList"/>
    <dgm:cxn modelId="{0FE742A7-2511-4A31-9F50-A736BB7AAB2F}" type="presParOf" srcId="{B81AF953-3CED-4824-9924-2D9B53C92BC8}" destId="{01B56427-D3D8-4CE7-8FCB-2A199145B710}" srcOrd="2" destOrd="0" presId="urn:microsoft.com/office/officeart/2018/2/layout/IconVerticalSolidList"/>
    <dgm:cxn modelId="{AEB5AEEE-4833-4485-9242-C9505B98A8C9}" type="presParOf" srcId="{B81AF953-3CED-4824-9924-2D9B53C92BC8}" destId="{BF152905-4657-4195-84F2-E48D4CD9E428}" srcOrd="3" destOrd="0" presId="urn:microsoft.com/office/officeart/2018/2/layout/IconVerticalSolidList"/>
    <dgm:cxn modelId="{8B458FF0-0A8B-4E54-BB05-650FCD856D8F}" type="presParOf" srcId="{14AC1147-7FAD-4C0B-9C5E-5ED4CA486216}" destId="{1826FA20-D281-4AA7-B495-481E72DA35BD}" srcOrd="3" destOrd="0" presId="urn:microsoft.com/office/officeart/2018/2/layout/IconVerticalSolidList"/>
    <dgm:cxn modelId="{31D2648C-6D28-4643-9F26-78B4254F2F94}" type="presParOf" srcId="{14AC1147-7FAD-4C0B-9C5E-5ED4CA486216}" destId="{B65DEDD2-CBD9-43C5-ADA2-D5A0576B55DD}" srcOrd="4" destOrd="0" presId="urn:microsoft.com/office/officeart/2018/2/layout/IconVerticalSolidList"/>
    <dgm:cxn modelId="{2A492A55-31B9-4C69-9B99-BC6D349D50BE}" type="presParOf" srcId="{B65DEDD2-CBD9-43C5-ADA2-D5A0576B55DD}" destId="{9DD2CC49-74AC-42D2-BCBB-BC08B39D4751}" srcOrd="0" destOrd="0" presId="urn:microsoft.com/office/officeart/2018/2/layout/IconVerticalSolidList"/>
    <dgm:cxn modelId="{96EF23E9-DB12-4296-8F30-1A5EDDD045DF}" type="presParOf" srcId="{B65DEDD2-CBD9-43C5-ADA2-D5A0576B55DD}" destId="{D71096F9-F95C-4763-8E0C-68F1ED981CB1}" srcOrd="1" destOrd="0" presId="urn:microsoft.com/office/officeart/2018/2/layout/IconVerticalSolidList"/>
    <dgm:cxn modelId="{36F7C66C-C4FB-4266-9B88-89077D632658}" type="presParOf" srcId="{B65DEDD2-CBD9-43C5-ADA2-D5A0576B55DD}" destId="{F61B3C49-4851-4B97-A1D7-3F77264A2A27}" srcOrd="2" destOrd="0" presId="urn:microsoft.com/office/officeart/2018/2/layout/IconVerticalSolidList"/>
    <dgm:cxn modelId="{BA43C12E-6BA5-40DC-B157-6D80CC14424B}" type="presParOf" srcId="{B65DEDD2-CBD9-43C5-ADA2-D5A0576B55DD}" destId="{D58DAAF7-2383-477E-9375-5143C55F6D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503D9-2542-46E2-BDBB-78351E3E1D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670E21-D217-4F84-AFCA-05A97E97D892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>
              <a:solidFill>
                <a:schemeClr val="bg1"/>
              </a:solidFill>
            </a:rPr>
            <a:t>Contenir une réaction réversible</a:t>
          </a:r>
          <a:endParaRPr lang="en-US" dirty="0">
            <a:solidFill>
              <a:schemeClr val="bg1"/>
            </a:solidFill>
          </a:endParaRPr>
        </a:p>
      </dgm:t>
    </dgm:pt>
    <dgm:pt modelId="{8A28D72C-2BA7-45FD-A773-8F443CD86B04}" type="parTrans" cxnId="{5E606B47-7133-4301-B053-6E852B89DDBF}">
      <dgm:prSet/>
      <dgm:spPr/>
      <dgm:t>
        <a:bodyPr/>
        <a:lstStyle/>
        <a:p>
          <a:endParaRPr lang="en-US"/>
        </a:p>
      </dgm:t>
    </dgm:pt>
    <dgm:pt modelId="{7D3FB21A-8147-462D-83A6-9B341ACEF12D}" type="sibTrans" cxnId="{5E606B47-7133-4301-B053-6E852B89DDBF}">
      <dgm:prSet/>
      <dgm:spPr/>
      <dgm:t>
        <a:bodyPr/>
        <a:lstStyle/>
        <a:p>
          <a:endParaRPr lang="en-US"/>
        </a:p>
      </dgm:t>
    </dgm:pt>
    <dgm:pt modelId="{5451BB31-09CD-4C0C-8EA7-CAB9CBF95518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dirty="0">
              <a:solidFill>
                <a:schemeClr val="bg1"/>
              </a:solidFill>
            </a:rPr>
            <a:t>Système fermé</a:t>
          </a:r>
          <a:endParaRPr lang="en-US" dirty="0">
            <a:solidFill>
              <a:schemeClr val="bg1"/>
            </a:solidFill>
          </a:endParaRPr>
        </a:p>
      </dgm:t>
    </dgm:pt>
    <dgm:pt modelId="{F1C5C6DA-90D0-47B4-B4F9-7ADCD0726C47}" type="parTrans" cxnId="{A264832C-3660-48D0-A639-AF5E3D34FD43}">
      <dgm:prSet/>
      <dgm:spPr/>
      <dgm:t>
        <a:bodyPr/>
        <a:lstStyle/>
        <a:p>
          <a:endParaRPr lang="en-US"/>
        </a:p>
      </dgm:t>
    </dgm:pt>
    <dgm:pt modelId="{20E5DCA9-6699-4B1D-9C22-5700B7B5EAE2}" type="sibTrans" cxnId="{A264832C-3660-48D0-A639-AF5E3D34FD43}">
      <dgm:prSet/>
      <dgm:spPr/>
      <dgm:t>
        <a:bodyPr/>
        <a:lstStyle/>
        <a:p>
          <a:endParaRPr lang="en-US"/>
        </a:p>
      </dgm:t>
    </dgm:pt>
    <dgm:pt modelId="{A12C60FE-B886-4F00-AF9E-CFFF922D129F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="1" noProof="0" dirty="0">
              <a:solidFill>
                <a:schemeClr val="bg1"/>
              </a:solidFill>
            </a:rPr>
            <a:t>Propriétés macroscopiques constantes</a:t>
          </a:r>
        </a:p>
      </dgm:t>
    </dgm:pt>
    <dgm:pt modelId="{942C9601-E66A-48CA-9AAC-7246ECC45E65}" type="parTrans" cxnId="{0B799493-28D1-4A82-88C9-C1E4D8628035}">
      <dgm:prSet/>
      <dgm:spPr/>
      <dgm:t>
        <a:bodyPr/>
        <a:lstStyle/>
        <a:p>
          <a:endParaRPr lang="fr-CA"/>
        </a:p>
      </dgm:t>
    </dgm:pt>
    <dgm:pt modelId="{41D50A97-3380-4DAE-BFE7-8544F36C9B0E}" type="sibTrans" cxnId="{0B799493-28D1-4A82-88C9-C1E4D8628035}">
      <dgm:prSet/>
      <dgm:spPr/>
      <dgm:t>
        <a:bodyPr/>
        <a:lstStyle/>
        <a:p>
          <a:endParaRPr lang="fr-CA"/>
        </a:p>
      </dgm:t>
    </dgm:pt>
    <dgm:pt modelId="{14AC1147-7FAD-4C0B-9C5E-5ED4CA486216}" type="pres">
      <dgm:prSet presAssocID="{C0A503D9-2542-46E2-BDBB-78351E3E1D59}" presName="root" presStyleCnt="0">
        <dgm:presLayoutVars>
          <dgm:dir/>
          <dgm:resizeHandles val="exact"/>
        </dgm:presLayoutVars>
      </dgm:prSet>
      <dgm:spPr/>
    </dgm:pt>
    <dgm:pt modelId="{5D451B51-A09E-48FE-B4B0-F5AFB7C99960}" type="pres">
      <dgm:prSet presAssocID="{AC670E21-D217-4F84-AFCA-05A97E97D892}" presName="compNode" presStyleCnt="0"/>
      <dgm:spPr/>
    </dgm:pt>
    <dgm:pt modelId="{D3CDE5B6-4C8B-4535-9D5D-97D104D57AD8}" type="pres">
      <dgm:prSet presAssocID="{AC670E21-D217-4F84-AFCA-05A97E97D892}" presName="bgRect" presStyleLbl="bgShp" presStyleIdx="0" presStyleCnt="3"/>
      <dgm:spPr/>
    </dgm:pt>
    <dgm:pt modelId="{B50EF668-20C4-40AF-92B0-5F40C5C8583C}" type="pres">
      <dgm:prSet presAssocID="{AC670E21-D217-4F84-AFCA-05A97E97D8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eau indicateur"/>
        </a:ext>
      </dgm:extLst>
    </dgm:pt>
    <dgm:pt modelId="{11780B73-41D5-435E-BA04-2A9E838F282B}" type="pres">
      <dgm:prSet presAssocID="{AC670E21-D217-4F84-AFCA-05A97E97D892}" presName="spaceRect" presStyleCnt="0"/>
      <dgm:spPr/>
    </dgm:pt>
    <dgm:pt modelId="{5ECE5E00-7102-4B5D-AB02-96E77F6BB94F}" type="pres">
      <dgm:prSet presAssocID="{AC670E21-D217-4F84-AFCA-05A97E97D892}" presName="parTx" presStyleLbl="revTx" presStyleIdx="0" presStyleCnt="3">
        <dgm:presLayoutVars>
          <dgm:chMax val="0"/>
          <dgm:chPref val="0"/>
        </dgm:presLayoutVars>
      </dgm:prSet>
      <dgm:spPr/>
    </dgm:pt>
    <dgm:pt modelId="{30F3B216-5C52-4EFC-B442-3B563C02C3C2}" type="pres">
      <dgm:prSet presAssocID="{7D3FB21A-8147-462D-83A6-9B341ACEF12D}" presName="sibTrans" presStyleCnt="0"/>
      <dgm:spPr/>
    </dgm:pt>
    <dgm:pt modelId="{B81AF953-3CED-4824-9924-2D9B53C92BC8}" type="pres">
      <dgm:prSet presAssocID="{5451BB31-09CD-4C0C-8EA7-CAB9CBF95518}" presName="compNode" presStyleCnt="0"/>
      <dgm:spPr/>
    </dgm:pt>
    <dgm:pt modelId="{0BC542E1-DE4E-4DDD-8F08-A4F536423C5A}" type="pres">
      <dgm:prSet presAssocID="{5451BB31-09CD-4C0C-8EA7-CAB9CBF95518}" presName="bgRect" presStyleLbl="bgShp" presStyleIdx="1" presStyleCnt="3"/>
      <dgm:spPr/>
    </dgm:pt>
    <dgm:pt modelId="{CF0DE39C-FB38-433A-8281-346E5CE6D678}" type="pres">
      <dgm:prSet presAssocID="{5451BB31-09CD-4C0C-8EA7-CAB9CBF955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rouiller"/>
        </a:ext>
      </dgm:extLst>
    </dgm:pt>
    <dgm:pt modelId="{01B56427-D3D8-4CE7-8FCB-2A199145B710}" type="pres">
      <dgm:prSet presAssocID="{5451BB31-09CD-4C0C-8EA7-CAB9CBF95518}" presName="spaceRect" presStyleCnt="0"/>
      <dgm:spPr/>
    </dgm:pt>
    <dgm:pt modelId="{BF152905-4657-4195-84F2-E48D4CD9E428}" type="pres">
      <dgm:prSet presAssocID="{5451BB31-09CD-4C0C-8EA7-CAB9CBF95518}" presName="parTx" presStyleLbl="revTx" presStyleIdx="1" presStyleCnt="3">
        <dgm:presLayoutVars>
          <dgm:chMax val="0"/>
          <dgm:chPref val="0"/>
        </dgm:presLayoutVars>
      </dgm:prSet>
      <dgm:spPr/>
    </dgm:pt>
    <dgm:pt modelId="{1826FA20-D281-4AA7-B495-481E72DA35BD}" type="pres">
      <dgm:prSet presAssocID="{20E5DCA9-6699-4B1D-9C22-5700B7B5EAE2}" presName="sibTrans" presStyleCnt="0"/>
      <dgm:spPr/>
    </dgm:pt>
    <dgm:pt modelId="{B65DEDD2-CBD9-43C5-ADA2-D5A0576B55DD}" type="pres">
      <dgm:prSet presAssocID="{A12C60FE-B886-4F00-AF9E-CFFF922D129F}" presName="compNode" presStyleCnt="0"/>
      <dgm:spPr/>
    </dgm:pt>
    <dgm:pt modelId="{9DD2CC49-74AC-42D2-BCBB-BC08B39D4751}" type="pres">
      <dgm:prSet presAssocID="{A12C60FE-B886-4F00-AF9E-CFFF922D129F}" presName="bgRect" presStyleLbl="bgShp" presStyleIdx="2" presStyleCnt="3" custLinFactNeighborX="25022" custLinFactNeighborY="21629"/>
      <dgm:spPr/>
    </dgm:pt>
    <dgm:pt modelId="{D71096F9-F95C-4763-8E0C-68F1ED981CB1}" type="pres">
      <dgm:prSet presAssocID="{A12C60FE-B886-4F00-AF9E-CFFF922D12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herches"/>
        </a:ext>
      </dgm:extLst>
    </dgm:pt>
    <dgm:pt modelId="{F61B3C49-4851-4B97-A1D7-3F77264A2A27}" type="pres">
      <dgm:prSet presAssocID="{A12C60FE-B886-4F00-AF9E-CFFF922D129F}" presName="spaceRect" presStyleCnt="0"/>
      <dgm:spPr/>
    </dgm:pt>
    <dgm:pt modelId="{D58DAAF7-2383-477E-9375-5143C55F6D24}" type="pres">
      <dgm:prSet presAssocID="{A12C60FE-B886-4F00-AF9E-CFFF922D12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13181B-A6E7-4C62-82EC-402191B1EDE3}" type="presOf" srcId="{5451BB31-09CD-4C0C-8EA7-CAB9CBF95518}" destId="{BF152905-4657-4195-84F2-E48D4CD9E428}" srcOrd="0" destOrd="0" presId="urn:microsoft.com/office/officeart/2018/2/layout/IconVerticalSolidList"/>
    <dgm:cxn modelId="{A264832C-3660-48D0-A639-AF5E3D34FD43}" srcId="{C0A503D9-2542-46E2-BDBB-78351E3E1D59}" destId="{5451BB31-09CD-4C0C-8EA7-CAB9CBF95518}" srcOrd="1" destOrd="0" parTransId="{F1C5C6DA-90D0-47B4-B4F9-7ADCD0726C47}" sibTransId="{20E5DCA9-6699-4B1D-9C22-5700B7B5EAE2}"/>
    <dgm:cxn modelId="{5E606B47-7133-4301-B053-6E852B89DDBF}" srcId="{C0A503D9-2542-46E2-BDBB-78351E3E1D59}" destId="{AC670E21-D217-4F84-AFCA-05A97E97D892}" srcOrd="0" destOrd="0" parTransId="{8A28D72C-2BA7-45FD-A773-8F443CD86B04}" sibTransId="{7D3FB21A-8147-462D-83A6-9B341ACEF12D}"/>
    <dgm:cxn modelId="{66FE3151-8F0E-4735-A7BC-EBFB814D73EE}" type="presOf" srcId="{A12C60FE-B886-4F00-AF9E-CFFF922D129F}" destId="{D58DAAF7-2383-477E-9375-5143C55F6D24}" srcOrd="0" destOrd="0" presId="urn:microsoft.com/office/officeart/2018/2/layout/IconVerticalSolidList"/>
    <dgm:cxn modelId="{0B799493-28D1-4A82-88C9-C1E4D8628035}" srcId="{C0A503D9-2542-46E2-BDBB-78351E3E1D59}" destId="{A12C60FE-B886-4F00-AF9E-CFFF922D129F}" srcOrd="2" destOrd="0" parTransId="{942C9601-E66A-48CA-9AAC-7246ECC45E65}" sibTransId="{41D50A97-3380-4DAE-BFE7-8544F36C9B0E}"/>
    <dgm:cxn modelId="{F3DAB9AE-F1EC-4B82-8068-3B6374EFCF3F}" type="presOf" srcId="{AC670E21-D217-4F84-AFCA-05A97E97D892}" destId="{5ECE5E00-7102-4B5D-AB02-96E77F6BB94F}" srcOrd="0" destOrd="0" presId="urn:microsoft.com/office/officeart/2018/2/layout/IconVerticalSolidList"/>
    <dgm:cxn modelId="{1DB1C1C6-D577-48B3-9294-C14F9C603F83}" type="presOf" srcId="{C0A503D9-2542-46E2-BDBB-78351E3E1D59}" destId="{14AC1147-7FAD-4C0B-9C5E-5ED4CA486216}" srcOrd="0" destOrd="0" presId="urn:microsoft.com/office/officeart/2018/2/layout/IconVerticalSolidList"/>
    <dgm:cxn modelId="{D8012314-7E6A-45E3-947E-CDBB06364181}" type="presParOf" srcId="{14AC1147-7FAD-4C0B-9C5E-5ED4CA486216}" destId="{5D451B51-A09E-48FE-B4B0-F5AFB7C99960}" srcOrd="0" destOrd="0" presId="urn:microsoft.com/office/officeart/2018/2/layout/IconVerticalSolidList"/>
    <dgm:cxn modelId="{BD8737AC-82E8-45AC-971D-72EEFE6B8400}" type="presParOf" srcId="{5D451B51-A09E-48FE-B4B0-F5AFB7C99960}" destId="{D3CDE5B6-4C8B-4535-9D5D-97D104D57AD8}" srcOrd="0" destOrd="0" presId="urn:microsoft.com/office/officeart/2018/2/layout/IconVerticalSolidList"/>
    <dgm:cxn modelId="{317E94E8-9AE7-48D5-9F12-69BAC7A8B4DA}" type="presParOf" srcId="{5D451B51-A09E-48FE-B4B0-F5AFB7C99960}" destId="{B50EF668-20C4-40AF-92B0-5F40C5C8583C}" srcOrd="1" destOrd="0" presId="urn:microsoft.com/office/officeart/2018/2/layout/IconVerticalSolidList"/>
    <dgm:cxn modelId="{0395F1D2-C2CB-4EE6-804E-8988D61C61A5}" type="presParOf" srcId="{5D451B51-A09E-48FE-B4B0-F5AFB7C99960}" destId="{11780B73-41D5-435E-BA04-2A9E838F282B}" srcOrd="2" destOrd="0" presId="urn:microsoft.com/office/officeart/2018/2/layout/IconVerticalSolidList"/>
    <dgm:cxn modelId="{280D5C39-86C2-4D82-A0A2-DD54045BDF89}" type="presParOf" srcId="{5D451B51-A09E-48FE-B4B0-F5AFB7C99960}" destId="{5ECE5E00-7102-4B5D-AB02-96E77F6BB94F}" srcOrd="3" destOrd="0" presId="urn:microsoft.com/office/officeart/2018/2/layout/IconVerticalSolidList"/>
    <dgm:cxn modelId="{AA719CD8-14D0-43C2-AAAB-996C3A4B0C69}" type="presParOf" srcId="{14AC1147-7FAD-4C0B-9C5E-5ED4CA486216}" destId="{30F3B216-5C52-4EFC-B442-3B563C02C3C2}" srcOrd="1" destOrd="0" presId="urn:microsoft.com/office/officeart/2018/2/layout/IconVerticalSolidList"/>
    <dgm:cxn modelId="{AC9C19FB-5991-4861-9DA9-07E1DD849248}" type="presParOf" srcId="{14AC1147-7FAD-4C0B-9C5E-5ED4CA486216}" destId="{B81AF953-3CED-4824-9924-2D9B53C92BC8}" srcOrd="2" destOrd="0" presId="urn:microsoft.com/office/officeart/2018/2/layout/IconVerticalSolidList"/>
    <dgm:cxn modelId="{E7C2E0B8-C44F-441D-8B8B-A82B11775192}" type="presParOf" srcId="{B81AF953-3CED-4824-9924-2D9B53C92BC8}" destId="{0BC542E1-DE4E-4DDD-8F08-A4F536423C5A}" srcOrd="0" destOrd="0" presId="urn:microsoft.com/office/officeart/2018/2/layout/IconVerticalSolidList"/>
    <dgm:cxn modelId="{A47C92F2-6C75-4FD5-923A-1A4E3D498445}" type="presParOf" srcId="{B81AF953-3CED-4824-9924-2D9B53C92BC8}" destId="{CF0DE39C-FB38-433A-8281-346E5CE6D678}" srcOrd="1" destOrd="0" presId="urn:microsoft.com/office/officeart/2018/2/layout/IconVerticalSolidList"/>
    <dgm:cxn modelId="{0FE742A7-2511-4A31-9F50-A736BB7AAB2F}" type="presParOf" srcId="{B81AF953-3CED-4824-9924-2D9B53C92BC8}" destId="{01B56427-D3D8-4CE7-8FCB-2A199145B710}" srcOrd="2" destOrd="0" presId="urn:microsoft.com/office/officeart/2018/2/layout/IconVerticalSolidList"/>
    <dgm:cxn modelId="{AEB5AEEE-4833-4485-9242-C9505B98A8C9}" type="presParOf" srcId="{B81AF953-3CED-4824-9924-2D9B53C92BC8}" destId="{BF152905-4657-4195-84F2-E48D4CD9E428}" srcOrd="3" destOrd="0" presId="urn:microsoft.com/office/officeart/2018/2/layout/IconVerticalSolidList"/>
    <dgm:cxn modelId="{8B458FF0-0A8B-4E54-BB05-650FCD856D8F}" type="presParOf" srcId="{14AC1147-7FAD-4C0B-9C5E-5ED4CA486216}" destId="{1826FA20-D281-4AA7-B495-481E72DA35BD}" srcOrd="3" destOrd="0" presId="urn:microsoft.com/office/officeart/2018/2/layout/IconVerticalSolidList"/>
    <dgm:cxn modelId="{31D2648C-6D28-4643-9F26-78B4254F2F94}" type="presParOf" srcId="{14AC1147-7FAD-4C0B-9C5E-5ED4CA486216}" destId="{B65DEDD2-CBD9-43C5-ADA2-D5A0576B55DD}" srcOrd="4" destOrd="0" presId="urn:microsoft.com/office/officeart/2018/2/layout/IconVerticalSolidList"/>
    <dgm:cxn modelId="{2A492A55-31B9-4C69-9B99-BC6D349D50BE}" type="presParOf" srcId="{B65DEDD2-CBD9-43C5-ADA2-D5A0576B55DD}" destId="{9DD2CC49-74AC-42D2-BCBB-BC08B39D4751}" srcOrd="0" destOrd="0" presId="urn:microsoft.com/office/officeart/2018/2/layout/IconVerticalSolidList"/>
    <dgm:cxn modelId="{96EF23E9-DB12-4296-8F30-1A5EDDD045DF}" type="presParOf" srcId="{B65DEDD2-CBD9-43C5-ADA2-D5A0576B55DD}" destId="{D71096F9-F95C-4763-8E0C-68F1ED981CB1}" srcOrd="1" destOrd="0" presId="urn:microsoft.com/office/officeart/2018/2/layout/IconVerticalSolidList"/>
    <dgm:cxn modelId="{36F7C66C-C4FB-4266-9B88-89077D632658}" type="presParOf" srcId="{B65DEDD2-CBD9-43C5-ADA2-D5A0576B55DD}" destId="{F61B3C49-4851-4B97-A1D7-3F77264A2A27}" srcOrd="2" destOrd="0" presId="urn:microsoft.com/office/officeart/2018/2/layout/IconVerticalSolidList"/>
    <dgm:cxn modelId="{BA43C12E-6BA5-40DC-B157-6D80CC14424B}" type="presParOf" srcId="{B65DEDD2-CBD9-43C5-ADA2-D5A0576B55DD}" destId="{D58DAAF7-2383-477E-9375-5143C55F6D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E5B6-4C8B-4535-9D5D-97D104D57AD8}">
      <dsp:nvSpPr>
        <dsp:cNvPr id="0" name=""/>
        <dsp:cNvSpPr/>
      </dsp:nvSpPr>
      <dsp:spPr>
        <a:xfrm>
          <a:off x="0" y="385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EF668-20C4-40AF-92B0-5F40C5C8583C}">
      <dsp:nvSpPr>
        <dsp:cNvPr id="0" name=""/>
        <dsp:cNvSpPr/>
      </dsp:nvSpPr>
      <dsp:spPr>
        <a:xfrm>
          <a:off x="273104" y="203521"/>
          <a:ext cx="496554" cy="496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5E00-7102-4B5D-AB02-96E77F6BB94F}">
      <dsp:nvSpPr>
        <dsp:cNvPr id="0" name=""/>
        <dsp:cNvSpPr/>
      </dsp:nvSpPr>
      <dsp:spPr>
        <a:xfrm>
          <a:off x="1042763" y="385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bg1"/>
              </a:solidFill>
            </a:rPr>
            <a:t>Contenir une réaction réversible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042763" y="385"/>
        <a:ext cx="8390689" cy="902825"/>
      </dsp:txXfrm>
    </dsp:sp>
    <dsp:sp modelId="{0BC542E1-DE4E-4DDD-8F08-A4F536423C5A}">
      <dsp:nvSpPr>
        <dsp:cNvPr id="0" name=""/>
        <dsp:cNvSpPr/>
      </dsp:nvSpPr>
      <dsp:spPr>
        <a:xfrm>
          <a:off x="0" y="1128917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DE39C-FB38-433A-8281-346E5CE6D678}">
      <dsp:nvSpPr>
        <dsp:cNvPr id="0" name=""/>
        <dsp:cNvSpPr/>
      </dsp:nvSpPr>
      <dsp:spPr>
        <a:xfrm>
          <a:off x="273104" y="1332053"/>
          <a:ext cx="496554" cy="496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52905-4657-4195-84F2-E48D4CD9E428}">
      <dsp:nvSpPr>
        <dsp:cNvPr id="0" name=""/>
        <dsp:cNvSpPr/>
      </dsp:nvSpPr>
      <dsp:spPr>
        <a:xfrm>
          <a:off x="1042763" y="1128917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bg1"/>
              </a:solidFill>
            </a:rPr>
            <a:t>Système fermé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042763" y="1128917"/>
        <a:ext cx="8390689" cy="902825"/>
      </dsp:txXfrm>
    </dsp:sp>
    <dsp:sp modelId="{9DD2CC49-74AC-42D2-BCBB-BC08B39D4751}">
      <dsp:nvSpPr>
        <dsp:cNvPr id="0" name=""/>
        <dsp:cNvSpPr/>
      </dsp:nvSpPr>
      <dsp:spPr>
        <a:xfrm>
          <a:off x="0" y="2257835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096F9-F95C-4763-8E0C-68F1ED981CB1}">
      <dsp:nvSpPr>
        <dsp:cNvPr id="0" name=""/>
        <dsp:cNvSpPr/>
      </dsp:nvSpPr>
      <dsp:spPr>
        <a:xfrm>
          <a:off x="273104" y="2460585"/>
          <a:ext cx="496554" cy="496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DAAF7-2383-477E-9375-5143C55F6D24}">
      <dsp:nvSpPr>
        <dsp:cNvPr id="0" name=""/>
        <dsp:cNvSpPr/>
      </dsp:nvSpPr>
      <dsp:spPr>
        <a:xfrm>
          <a:off x="1042763" y="2257449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</a:rPr>
            <a:t>Propriétés</a:t>
          </a:r>
          <a:r>
            <a:rPr lang="en-US" sz="2500" b="1" kern="1200" dirty="0">
              <a:solidFill>
                <a:schemeClr val="bg1"/>
              </a:solidFill>
            </a:rPr>
            <a:t> </a:t>
          </a:r>
          <a:r>
            <a:rPr lang="en-US" sz="2500" b="1" kern="1200" dirty="0" err="1">
              <a:solidFill>
                <a:schemeClr val="bg1"/>
              </a:solidFill>
            </a:rPr>
            <a:t>macroscopiques</a:t>
          </a:r>
          <a:r>
            <a:rPr lang="en-US" sz="2500" b="1" kern="1200" dirty="0">
              <a:solidFill>
                <a:schemeClr val="bg1"/>
              </a:solidFill>
            </a:rPr>
            <a:t> </a:t>
          </a:r>
          <a:r>
            <a:rPr lang="en-US" sz="2500" b="1" kern="1200" dirty="0" err="1">
              <a:solidFill>
                <a:schemeClr val="bg1"/>
              </a:solidFill>
            </a:rPr>
            <a:t>constantes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042763" y="2257449"/>
        <a:ext cx="8390689" cy="902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E5B6-4C8B-4535-9D5D-97D104D57AD8}">
      <dsp:nvSpPr>
        <dsp:cNvPr id="0" name=""/>
        <dsp:cNvSpPr/>
      </dsp:nvSpPr>
      <dsp:spPr>
        <a:xfrm>
          <a:off x="0" y="385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EF668-20C4-40AF-92B0-5F40C5C8583C}">
      <dsp:nvSpPr>
        <dsp:cNvPr id="0" name=""/>
        <dsp:cNvSpPr/>
      </dsp:nvSpPr>
      <dsp:spPr>
        <a:xfrm>
          <a:off x="273104" y="203521"/>
          <a:ext cx="496554" cy="496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5E00-7102-4B5D-AB02-96E77F6BB94F}">
      <dsp:nvSpPr>
        <dsp:cNvPr id="0" name=""/>
        <dsp:cNvSpPr/>
      </dsp:nvSpPr>
      <dsp:spPr>
        <a:xfrm>
          <a:off x="1042763" y="385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bg1"/>
              </a:solidFill>
            </a:rPr>
            <a:t>Contenir une réaction réversible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042763" y="385"/>
        <a:ext cx="8390689" cy="902825"/>
      </dsp:txXfrm>
    </dsp:sp>
    <dsp:sp modelId="{0BC542E1-DE4E-4DDD-8F08-A4F536423C5A}">
      <dsp:nvSpPr>
        <dsp:cNvPr id="0" name=""/>
        <dsp:cNvSpPr/>
      </dsp:nvSpPr>
      <dsp:spPr>
        <a:xfrm>
          <a:off x="0" y="1128917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DE39C-FB38-433A-8281-346E5CE6D678}">
      <dsp:nvSpPr>
        <dsp:cNvPr id="0" name=""/>
        <dsp:cNvSpPr/>
      </dsp:nvSpPr>
      <dsp:spPr>
        <a:xfrm>
          <a:off x="273104" y="1332053"/>
          <a:ext cx="496554" cy="496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52905-4657-4195-84F2-E48D4CD9E428}">
      <dsp:nvSpPr>
        <dsp:cNvPr id="0" name=""/>
        <dsp:cNvSpPr/>
      </dsp:nvSpPr>
      <dsp:spPr>
        <a:xfrm>
          <a:off x="1042763" y="1128917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bg1"/>
              </a:solidFill>
            </a:rPr>
            <a:t>Système fermé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042763" y="1128917"/>
        <a:ext cx="8390689" cy="902825"/>
      </dsp:txXfrm>
    </dsp:sp>
    <dsp:sp modelId="{9DD2CC49-74AC-42D2-BCBB-BC08B39D4751}">
      <dsp:nvSpPr>
        <dsp:cNvPr id="0" name=""/>
        <dsp:cNvSpPr/>
      </dsp:nvSpPr>
      <dsp:spPr>
        <a:xfrm>
          <a:off x="0" y="2257835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096F9-F95C-4763-8E0C-68F1ED981CB1}">
      <dsp:nvSpPr>
        <dsp:cNvPr id="0" name=""/>
        <dsp:cNvSpPr/>
      </dsp:nvSpPr>
      <dsp:spPr>
        <a:xfrm>
          <a:off x="273104" y="2460585"/>
          <a:ext cx="496554" cy="496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DAAF7-2383-477E-9375-5143C55F6D24}">
      <dsp:nvSpPr>
        <dsp:cNvPr id="0" name=""/>
        <dsp:cNvSpPr/>
      </dsp:nvSpPr>
      <dsp:spPr>
        <a:xfrm>
          <a:off x="1042763" y="2257449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</a:rPr>
            <a:t>Propriétés</a:t>
          </a:r>
          <a:r>
            <a:rPr lang="en-US" sz="2500" b="1" kern="1200" dirty="0">
              <a:solidFill>
                <a:schemeClr val="bg1"/>
              </a:solidFill>
            </a:rPr>
            <a:t> </a:t>
          </a:r>
          <a:r>
            <a:rPr lang="en-US" sz="2500" b="1" kern="1200" dirty="0" err="1">
              <a:solidFill>
                <a:schemeClr val="bg1"/>
              </a:solidFill>
            </a:rPr>
            <a:t>macroscopiques</a:t>
          </a:r>
          <a:r>
            <a:rPr lang="en-US" sz="2500" b="1" kern="1200" dirty="0">
              <a:solidFill>
                <a:schemeClr val="bg1"/>
              </a:solidFill>
            </a:rPr>
            <a:t> </a:t>
          </a:r>
          <a:r>
            <a:rPr lang="en-US" sz="2500" b="1" kern="1200" dirty="0" err="1">
              <a:solidFill>
                <a:schemeClr val="bg1"/>
              </a:solidFill>
            </a:rPr>
            <a:t>constantes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042763" y="2257449"/>
        <a:ext cx="8390689" cy="902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E5B6-4C8B-4535-9D5D-97D104D57AD8}">
      <dsp:nvSpPr>
        <dsp:cNvPr id="0" name=""/>
        <dsp:cNvSpPr/>
      </dsp:nvSpPr>
      <dsp:spPr>
        <a:xfrm>
          <a:off x="0" y="385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EF668-20C4-40AF-92B0-5F40C5C8583C}">
      <dsp:nvSpPr>
        <dsp:cNvPr id="0" name=""/>
        <dsp:cNvSpPr/>
      </dsp:nvSpPr>
      <dsp:spPr>
        <a:xfrm>
          <a:off x="273104" y="203521"/>
          <a:ext cx="496554" cy="496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5E00-7102-4B5D-AB02-96E77F6BB94F}">
      <dsp:nvSpPr>
        <dsp:cNvPr id="0" name=""/>
        <dsp:cNvSpPr/>
      </dsp:nvSpPr>
      <dsp:spPr>
        <a:xfrm>
          <a:off x="1042763" y="385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bg1"/>
              </a:solidFill>
            </a:rPr>
            <a:t>Contenir une réaction réversible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042763" y="385"/>
        <a:ext cx="8390689" cy="902825"/>
      </dsp:txXfrm>
    </dsp:sp>
    <dsp:sp modelId="{0BC542E1-DE4E-4DDD-8F08-A4F536423C5A}">
      <dsp:nvSpPr>
        <dsp:cNvPr id="0" name=""/>
        <dsp:cNvSpPr/>
      </dsp:nvSpPr>
      <dsp:spPr>
        <a:xfrm>
          <a:off x="0" y="1128917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DE39C-FB38-433A-8281-346E5CE6D678}">
      <dsp:nvSpPr>
        <dsp:cNvPr id="0" name=""/>
        <dsp:cNvSpPr/>
      </dsp:nvSpPr>
      <dsp:spPr>
        <a:xfrm>
          <a:off x="273104" y="1332053"/>
          <a:ext cx="496554" cy="496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52905-4657-4195-84F2-E48D4CD9E428}">
      <dsp:nvSpPr>
        <dsp:cNvPr id="0" name=""/>
        <dsp:cNvSpPr/>
      </dsp:nvSpPr>
      <dsp:spPr>
        <a:xfrm>
          <a:off x="1042763" y="1128917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dirty="0">
              <a:solidFill>
                <a:schemeClr val="bg1"/>
              </a:solidFill>
            </a:rPr>
            <a:t>Système fermé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042763" y="1128917"/>
        <a:ext cx="8390689" cy="902825"/>
      </dsp:txXfrm>
    </dsp:sp>
    <dsp:sp modelId="{9DD2CC49-74AC-42D2-BCBB-BC08B39D4751}">
      <dsp:nvSpPr>
        <dsp:cNvPr id="0" name=""/>
        <dsp:cNvSpPr/>
      </dsp:nvSpPr>
      <dsp:spPr>
        <a:xfrm>
          <a:off x="0" y="2257835"/>
          <a:ext cx="9433453" cy="9028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096F9-F95C-4763-8E0C-68F1ED981CB1}">
      <dsp:nvSpPr>
        <dsp:cNvPr id="0" name=""/>
        <dsp:cNvSpPr/>
      </dsp:nvSpPr>
      <dsp:spPr>
        <a:xfrm>
          <a:off x="273104" y="2460585"/>
          <a:ext cx="496554" cy="496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DAAF7-2383-477E-9375-5143C55F6D24}">
      <dsp:nvSpPr>
        <dsp:cNvPr id="0" name=""/>
        <dsp:cNvSpPr/>
      </dsp:nvSpPr>
      <dsp:spPr>
        <a:xfrm>
          <a:off x="1042763" y="2257449"/>
          <a:ext cx="8390689" cy="90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49" tIns="95549" rIns="95549" bIns="95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noProof="0" dirty="0">
              <a:solidFill>
                <a:schemeClr val="bg1"/>
              </a:solidFill>
            </a:rPr>
            <a:t>Propriétés macroscopiques constantes</a:t>
          </a:r>
        </a:p>
      </dsp:txBody>
      <dsp:txXfrm>
        <a:off x="1042763" y="2257449"/>
        <a:ext cx="8390689" cy="90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image" Target="../media/image7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8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/>
          </a:bodyPr>
          <a:lstStyle/>
          <a:p>
            <a:r>
              <a:rPr lang="fr-CA" sz="4800" b="1" dirty="0"/>
              <a:t>Équilibre chimique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298 à 302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2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fr-CA" b="1" dirty="0"/>
              <a:t>Pour être à l’équilibre…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6" name="Titre 1">
            <a:extLst>
              <a:ext uri="{FF2B5EF4-FFF2-40B4-BE49-F238E27FC236}">
                <a16:creationId xmlns:a16="http://schemas.microsoft.com/office/drawing/2014/main" id="{B1789B81-A251-4346-9B3A-9CB315D33DF9}"/>
              </a:ext>
            </a:extLst>
          </p:cNvPr>
          <p:cNvGraphicFramePr/>
          <p:nvPr/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" name="Titre 1">
            <a:extLst>
              <a:ext uri="{FF2B5EF4-FFF2-40B4-BE49-F238E27FC236}">
                <a16:creationId xmlns:a16="http://schemas.microsoft.com/office/drawing/2014/main" id="{05C366E3-AE2C-4501-83BE-A2A977676A8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301-302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A1D18AF-93B9-4CB5-AA96-3A3809E2408B}"/>
              </a:ext>
            </a:extLst>
          </p:cNvPr>
          <p:cNvSpPr/>
          <p:nvPr/>
        </p:nvSpPr>
        <p:spPr>
          <a:xfrm>
            <a:off x="677862" y="3552327"/>
            <a:ext cx="9433453" cy="91096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3087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0E57C0E8-063C-4617-8FCC-3F21AAF5611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555212" y="4181411"/>
            <a:ext cx="3478758" cy="2676589"/>
            <a:chOff x="370428" y="4389121"/>
            <a:chExt cx="3254855" cy="1959718"/>
          </a:xfrm>
          <a:effectLst/>
        </p:grpSpPr>
        <p:sp>
          <p:nvSpPr>
            <p:cNvPr id="125" name="Cylindre 124">
              <a:extLst>
                <a:ext uri="{FF2B5EF4-FFF2-40B4-BE49-F238E27FC236}">
                  <a16:creationId xmlns:a16="http://schemas.microsoft.com/office/drawing/2014/main" id="{7D7C13B4-04B3-464E-A940-BCA960AE3FA3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C3A63A52-54DD-4F44-8445-4728ED48AD00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Type de systèmes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6910520-B151-4E87-AC56-44348D7F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859" y="2140288"/>
            <a:ext cx="3070034" cy="576262"/>
          </a:xfrm>
        </p:spPr>
        <p:txBody>
          <a:bodyPr anchor="ctr"/>
          <a:lstStyle/>
          <a:p>
            <a:pPr algn="ctr"/>
            <a:r>
              <a:rPr lang="fr-CA" sz="2800" b="1" u="sng" dirty="0"/>
              <a:t>Système ouvert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55B2B6-BEFD-4B71-BE1E-ABBA8241FE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82734" y="3022673"/>
            <a:ext cx="3560587" cy="1118778"/>
          </a:xfrm>
        </p:spPr>
        <p:txBody>
          <a:bodyPr>
            <a:normAutofit/>
          </a:bodyPr>
          <a:lstStyle/>
          <a:p>
            <a:r>
              <a:rPr lang="fr-CA" sz="1800" dirty="0"/>
              <a:t>Dans un système ouvert, il peut y avoir un échange de matière et d’énergie avec le milieu environnant.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922B096-D7AD-40EA-A702-CF41A149D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0771" y="2140288"/>
            <a:ext cx="3070025" cy="576262"/>
          </a:xfrm>
        </p:spPr>
        <p:txBody>
          <a:bodyPr anchor="ctr"/>
          <a:lstStyle/>
          <a:p>
            <a:pPr algn="ctr"/>
            <a:r>
              <a:rPr lang="fr-CA" sz="2800" b="1" u="sng" dirty="0"/>
              <a:t>Système isolé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A191F96-F4DF-4A22-B7AA-65BF0B249DA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55972" y="3022673"/>
            <a:ext cx="3584315" cy="1118778"/>
          </a:xfrm>
        </p:spPr>
        <p:txBody>
          <a:bodyPr>
            <a:normAutofit/>
          </a:bodyPr>
          <a:lstStyle/>
          <a:p>
            <a:r>
              <a:rPr lang="fr-CA" sz="1800" dirty="0"/>
              <a:t>Dans un système isolé, il ne peut, théoriquement, y avoir aucun échange avec le milieu environnant.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9B09B5A-42BB-4270-9A9E-BBAF71C8C31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p.204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19C760B-F68D-459B-976A-D7E8F9C4E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2832" y="4549245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8DFD957-7EC1-4D6D-A9CD-034B0A6A991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2322" y="4538513"/>
            <a:ext cx="3047793" cy="1959718"/>
            <a:chOff x="370428" y="4389121"/>
            <a:chExt cx="3254855" cy="1959718"/>
          </a:xfrm>
        </p:grpSpPr>
        <p:sp>
          <p:nvSpPr>
            <p:cNvPr id="18" name="Cylindre 17">
              <a:extLst>
                <a:ext uri="{FF2B5EF4-FFF2-40B4-BE49-F238E27FC236}">
                  <a16:creationId xmlns:a16="http://schemas.microsoft.com/office/drawing/2014/main" id="{B02B3BC1-31A2-4A57-8746-295DCA4170F6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E5560F7-5A74-40DC-B7DC-94CBF9918450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0" name="Picture 2" descr="Isolated Transparent Circle - Free image on Pixabay">
            <a:extLst>
              <a:ext uri="{FF2B5EF4-FFF2-40B4-BE49-F238E27FC236}">
                <a16:creationId xmlns:a16="http://schemas.microsoft.com/office/drawing/2014/main" id="{BB1A82BB-B8F4-4CF8-ABFA-D72DA4CB7B1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98" y="5769934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solated Transparent Circle - Free image on Pixabay">
            <a:extLst>
              <a:ext uri="{FF2B5EF4-FFF2-40B4-BE49-F238E27FC236}">
                <a16:creationId xmlns:a16="http://schemas.microsoft.com/office/drawing/2014/main" id="{B10446D9-4E71-4652-BE5E-CC7ACE0FAEE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91" y="5404102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solated Transparent Circle - Free image on Pixabay">
            <a:extLst>
              <a:ext uri="{FF2B5EF4-FFF2-40B4-BE49-F238E27FC236}">
                <a16:creationId xmlns:a16="http://schemas.microsoft.com/office/drawing/2014/main" id="{40F698DF-A02F-458D-869E-C0162975354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4" y="5294971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solated Transparent Circle - Free image on Pixabay">
            <a:extLst>
              <a:ext uri="{FF2B5EF4-FFF2-40B4-BE49-F238E27FC236}">
                <a16:creationId xmlns:a16="http://schemas.microsoft.com/office/drawing/2014/main" id="{2DB92C25-4E3A-4BF7-A24A-D9DB32BFDE5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38" y="5169752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0C4C7316-8D7D-42FF-913A-3555E280051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35866" y="4534323"/>
            <a:ext cx="3047793" cy="1959718"/>
            <a:chOff x="370428" y="4389121"/>
            <a:chExt cx="3254855" cy="19597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4" name="Cylindre 43">
              <a:extLst>
                <a:ext uri="{FF2B5EF4-FFF2-40B4-BE49-F238E27FC236}">
                  <a16:creationId xmlns:a16="http://schemas.microsoft.com/office/drawing/2014/main" id="{BF6511A9-4BEA-4E69-A53F-4F3D93D1B8E1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4C7E8EC-A763-47BF-A0D3-B5B23CD615D5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2" name="Picture 2" descr="Isolated Transparent Circle - Free image on Pixabay">
            <a:extLst>
              <a:ext uri="{FF2B5EF4-FFF2-40B4-BE49-F238E27FC236}">
                <a16:creationId xmlns:a16="http://schemas.microsoft.com/office/drawing/2014/main" id="{D89A3A58-AF0A-4746-8E76-1178D9DF00C0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32" y="5932293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58090-7C08-4658-AAEE-354AE333A1A3}"/>
              </a:ext>
            </a:extLst>
          </p:cNvPr>
          <p:cNvSpPr/>
          <p:nvPr/>
        </p:nvSpPr>
        <p:spPr>
          <a:xfrm>
            <a:off x="0" y="1989259"/>
            <a:ext cx="3955312" cy="4867277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C44E9796-FE4A-4B60-813E-1148C6D57A1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771490" y="4365021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F243C12D-E0D2-4A2F-A33A-E20BB7E6259F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8780980" y="4354289"/>
            <a:ext cx="3047793" cy="1959718"/>
            <a:chOff x="370428" y="4389121"/>
            <a:chExt cx="3254855" cy="1959718"/>
          </a:xfrm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BAECB785-B803-4ECC-8295-16526B544767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6" name="Cylindre 105">
              <a:extLst>
                <a:ext uri="{FF2B5EF4-FFF2-40B4-BE49-F238E27FC236}">
                  <a16:creationId xmlns:a16="http://schemas.microsoft.com/office/drawing/2014/main" id="{FE0D8B04-3F78-49E7-B570-C646B0CA8555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279C87FA-DDE9-4459-90BB-DE95807F3E13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782658" y="4338840"/>
            <a:ext cx="3047793" cy="1959718"/>
            <a:chOff x="370428" y="4389121"/>
            <a:chExt cx="3254855" cy="19597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13" name="Cylindre 112">
              <a:extLst>
                <a:ext uri="{FF2B5EF4-FFF2-40B4-BE49-F238E27FC236}">
                  <a16:creationId xmlns:a16="http://schemas.microsoft.com/office/drawing/2014/main" id="{CB2CCF67-B017-4479-849B-34B234960A93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02E61BE5-FF27-46C9-85B9-09328CE3EDEA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16" name="Picture 2" descr="Isolated Transparent Circle - Free image on Pixabay">
            <a:extLst>
              <a:ext uri="{FF2B5EF4-FFF2-40B4-BE49-F238E27FC236}">
                <a16:creationId xmlns:a16="http://schemas.microsoft.com/office/drawing/2014/main" id="{DF0E8711-A306-45DF-A7AC-9369122E07D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87" y="5597919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Isolated Transparent Circle - Free image on Pixabay">
            <a:extLst>
              <a:ext uri="{FF2B5EF4-FFF2-40B4-BE49-F238E27FC236}">
                <a16:creationId xmlns:a16="http://schemas.microsoft.com/office/drawing/2014/main" id="{C872E85D-5D33-4057-95F1-FACB34DE3834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380" y="5232087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Isolated Transparent Circle - Free image on Pixabay">
            <a:extLst>
              <a:ext uri="{FF2B5EF4-FFF2-40B4-BE49-F238E27FC236}">
                <a16:creationId xmlns:a16="http://schemas.microsoft.com/office/drawing/2014/main" id="{516EC19A-A342-4CB0-95CA-36B1D7003F39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03" y="5122956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solated Transparent Circle - Free image on Pixabay">
            <a:extLst>
              <a:ext uri="{FF2B5EF4-FFF2-40B4-BE49-F238E27FC236}">
                <a16:creationId xmlns:a16="http://schemas.microsoft.com/office/drawing/2014/main" id="{EBE420F2-C4F8-4AEB-9A97-D29C59FD33B0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27" y="4997737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solated Transparent Circle - Free image on Pixabay">
            <a:extLst>
              <a:ext uri="{FF2B5EF4-FFF2-40B4-BE49-F238E27FC236}">
                <a16:creationId xmlns:a16="http://schemas.microsoft.com/office/drawing/2014/main" id="{3A61EAC9-62C5-4C0B-B259-1478D41AB4E4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21" y="5760278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Ellipse 126">
            <a:extLst>
              <a:ext uri="{FF2B5EF4-FFF2-40B4-BE49-F238E27FC236}">
                <a16:creationId xmlns:a16="http://schemas.microsoft.com/office/drawing/2014/main" id="{4DD82F91-5D2D-4911-A277-C0D718FB6C9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574300" y="4202950"/>
            <a:ext cx="3434285" cy="620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6BF3A0E-54F7-45E3-81B2-020233872BB8}"/>
              </a:ext>
            </a:extLst>
          </p:cNvPr>
          <p:cNvSpPr/>
          <p:nvPr/>
        </p:nvSpPr>
        <p:spPr>
          <a:xfrm>
            <a:off x="8161653" y="1989260"/>
            <a:ext cx="4030347" cy="48672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6" name="Espace réservé du texte 8">
            <a:extLst>
              <a:ext uri="{FF2B5EF4-FFF2-40B4-BE49-F238E27FC236}">
                <a16:creationId xmlns:a16="http://schemas.microsoft.com/office/drawing/2014/main" id="{803A22A3-449C-4372-956C-93285C986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1774" y="2140288"/>
            <a:ext cx="3063240" cy="576262"/>
          </a:xfrm>
        </p:spPr>
        <p:txBody>
          <a:bodyPr anchor="ctr"/>
          <a:lstStyle/>
          <a:p>
            <a:pPr algn="ctr"/>
            <a:r>
              <a:rPr lang="fr-CA" sz="2800" b="1" u="sng" dirty="0"/>
              <a:t>Système fermé</a:t>
            </a:r>
          </a:p>
        </p:txBody>
      </p:sp>
      <p:sp>
        <p:nvSpPr>
          <p:cNvPr id="87" name="Espace réservé du texte 11">
            <a:extLst>
              <a:ext uri="{FF2B5EF4-FFF2-40B4-BE49-F238E27FC236}">
                <a16:creationId xmlns:a16="http://schemas.microsoft.com/office/drawing/2014/main" id="{386D1164-7E4D-4479-A6E6-73EBB48A40C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50718" y="3022673"/>
            <a:ext cx="3576393" cy="1118778"/>
          </a:xfrm>
        </p:spPr>
        <p:txBody>
          <a:bodyPr>
            <a:noAutofit/>
          </a:bodyPr>
          <a:lstStyle/>
          <a:p>
            <a:r>
              <a:rPr lang="fr-CA" sz="1800" dirty="0"/>
              <a:t>Dans un système fermé, il peut y avoir un échange d’énergie avec le milieu environnant, mais pas d’échange de matière.</a:t>
            </a: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61DAD4FB-A825-42D2-A118-380CC3331A27}"/>
              </a:ext>
            </a:extLst>
          </p:cNvPr>
          <p:cNvCxnSpPr/>
          <p:nvPr/>
        </p:nvCxnSpPr>
        <p:spPr>
          <a:xfrm>
            <a:off x="8143875" y="1990722"/>
            <a:ext cx="0" cy="4867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>
            <a:extLst>
              <a:ext uri="{FF2B5EF4-FFF2-40B4-BE49-F238E27FC236}">
                <a16:creationId xmlns:a16="http://schemas.microsoft.com/office/drawing/2014/main" id="{78E4E8A9-ECFD-42B5-A55E-C9AC9344B04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556708" y="4564167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56F20846-2CDC-4D44-9504-76C1F922CE9D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4566198" y="4553435"/>
            <a:ext cx="3047793" cy="1959718"/>
            <a:chOff x="370428" y="4389121"/>
            <a:chExt cx="3254855" cy="1959718"/>
          </a:xfrm>
        </p:grpSpPr>
        <p:sp>
          <p:nvSpPr>
            <p:cNvPr id="91" name="Cylindre 90">
              <a:extLst>
                <a:ext uri="{FF2B5EF4-FFF2-40B4-BE49-F238E27FC236}">
                  <a16:creationId xmlns:a16="http://schemas.microsoft.com/office/drawing/2014/main" id="{144F8AD8-590F-4157-ACBA-CBBEBAC729CC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577C8C88-2103-4C3D-8167-D29569D05866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93" name="Picture 2" descr="Isolated Transparent Circle - Free image on Pixabay">
            <a:extLst>
              <a:ext uri="{FF2B5EF4-FFF2-40B4-BE49-F238E27FC236}">
                <a16:creationId xmlns:a16="http://schemas.microsoft.com/office/drawing/2014/main" id="{E74B2EFA-03D0-401E-A801-B2DB60AB7A2E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74" y="5784856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Isolated Transparent Circle - Free image on Pixabay">
            <a:extLst>
              <a:ext uri="{FF2B5EF4-FFF2-40B4-BE49-F238E27FC236}">
                <a16:creationId xmlns:a16="http://schemas.microsoft.com/office/drawing/2014/main" id="{FA12AE89-9198-4DB0-ADF8-E7D04148CF79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5419024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solated Transparent Circle - Free image on Pixabay">
            <a:extLst>
              <a:ext uri="{FF2B5EF4-FFF2-40B4-BE49-F238E27FC236}">
                <a16:creationId xmlns:a16="http://schemas.microsoft.com/office/drawing/2014/main" id="{EFA337B5-C774-4EEB-8DF7-12E1EE087C89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90" y="5309893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solated Transparent Circle - Free image on Pixabay">
            <a:extLst>
              <a:ext uri="{FF2B5EF4-FFF2-40B4-BE49-F238E27FC236}">
                <a16:creationId xmlns:a16="http://schemas.microsoft.com/office/drawing/2014/main" id="{703AF54F-97B3-43E4-9BA2-12C1CFC2CB39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4" y="5184674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e 96">
            <a:extLst>
              <a:ext uri="{FF2B5EF4-FFF2-40B4-BE49-F238E27FC236}">
                <a16:creationId xmlns:a16="http://schemas.microsoft.com/office/drawing/2014/main" id="{666E88D7-4B6C-47AA-A36F-CF9ABEC04B7C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4569742" y="4549245"/>
            <a:ext cx="3047793" cy="1959718"/>
            <a:chOff x="370428" y="4389121"/>
            <a:chExt cx="3254855" cy="19597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8" name="Cylindre 97">
              <a:extLst>
                <a:ext uri="{FF2B5EF4-FFF2-40B4-BE49-F238E27FC236}">
                  <a16:creationId xmlns:a16="http://schemas.microsoft.com/office/drawing/2014/main" id="{53FD1B32-FF40-4660-BFAD-E0DEC5E1F894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FBCC657C-C6BF-4B21-BC90-B6BAB55A61BF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00" name="Picture 2" descr="Isolated Transparent Circle - Free image on Pixabay">
            <a:extLst>
              <a:ext uri="{FF2B5EF4-FFF2-40B4-BE49-F238E27FC236}">
                <a16:creationId xmlns:a16="http://schemas.microsoft.com/office/drawing/2014/main" id="{BF0349CD-7FAC-4BCC-ACDC-8ACD00692A7E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08" y="5947215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Isolated Transparent Circle - Free image on Pixabay">
            <a:extLst>
              <a:ext uri="{FF2B5EF4-FFF2-40B4-BE49-F238E27FC236}">
                <a16:creationId xmlns:a16="http://schemas.microsoft.com/office/drawing/2014/main" id="{B2BAD073-6C65-47FC-A545-09E712B53BF2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74" y="5784856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solated Transparent Circle - Free image on Pixabay">
            <a:extLst>
              <a:ext uri="{FF2B5EF4-FFF2-40B4-BE49-F238E27FC236}">
                <a16:creationId xmlns:a16="http://schemas.microsoft.com/office/drawing/2014/main" id="{219E6484-27E9-46F2-A4A1-B7A957B38340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7" y="5419024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Isolated Transparent Circle - Free image on Pixabay">
            <a:extLst>
              <a:ext uri="{FF2B5EF4-FFF2-40B4-BE49-F238E27FC236}">
                <a16:creationId xmlns:a16="http://schemas.microsoft.com/office/drawing/2014/main" id="{83CEDE0D-EAD7-4971-A62D-9E7B9D9C7404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90" y="5309893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Isolated Transparent Circle - Free image on Pixabay">
            <a:extLst>
              <a:ext uri="{FF2B5EF4-FFF2-40B4-BE49-F238E27FC236}">
                <a16:creationId xmlns:a16="http://schemas.microsoft.com/office/drawing/2014/main" id="{7A14DCE2-62FC-4887-9F3B-F7BA0235107D}"/>
              </a:ext>
            </a:extLst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4" y="5184674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Isolated Transparent Circle - Free image on Pixabay">
            <a:extLst>
              <a:ext uri="{FF2B5EF4-FFF2-40B4-BE49-F238E27FC236}">
                <a16:creationId xmlns:a16="http://schemas.microsoft.com/office/drawing/2014/main" id="{B186A4E6-2FDA-45C6-8805-25CE3C6DDEBE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08" y="5947215"/>
            <a:ext cx="271280" cy="23561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29493A45-7382-4787-8143-563022F8E407}"/>
              </a:ext>
            </a:extLst>
          </p:cNvPr>
          <p:cNvCxnSpPr/>
          <p:nvPr/>
        </p:nvCxnSpPr>
        <p:spPr>
          <a:xfrm>
            <a:off x="3955312" y="1989259"/>
            <a:ext cx="0" cy="4867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0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L 0.02083 -0.14838 L 0.04127 0.05833 L 0.07786 -0.14537 L 0.18372 -0.05347 L -0.06511 -0.04514 L -0.00065 -0.0007 Z " pathEditMode="relative" rAng="0" ptsTypes="AAAAAAA">
                                      <p:cBhvr>
                                        <p:cTn id="7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4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92 L -0.14831 -0.04236 L -0.20651 -0.01759 L 0.04362 0.05254 L -0.20755 0.08773 L -0.05586 0.17477 L 0.00117 -0.00741 L 0.00117 0.00092 Z " pathEditMode="relative" rAng="0" ptsTypes="AAAAAAAA">
                                      <p:cBhvr>
                                        <p:cTn id="8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652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16 L -0.05742 -0.07547 L -0.12018 -0.00209 L -0.07669 0.12824 L 0.12696 0.05162 L 0.07448 -0.07639 L -0.00156 -0.00116 Z " pathEditMode="relative" rAng="0" ptsTypes="AAAAAAA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0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07 L -0.04479 -0.1257 L -0.04075 0.0831 L 0.05469 -0.09491 L -0.19297 -0.10718 L 0.05404 0.00231 L -0.19297 0.01065 L 0.00117 -0.0007 Z " pathEditMode="relative" rAng="0" ptsTypes="AAAAAAAA">
                                      <p:cBhvr>
                                        <p:cTn id="8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06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1 L 0.04922 -0.05649 L 0.2155 0.00532 L 0.15847 0.14907 L 0.09454 0.07986 L 0.0306 0.14791 L -0.03502 0.04675 L 0.08868 -0.01621 L -0.00078 0.00231 Z " pathEditMode="relative" rAng="0" ptsTypes="AAAAAAAAA">
                                      <p:cBhvr>
                                        <p:cTn id="8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-0.0007 L 0.02083 -0.14838 L 0.04127 0.05833 L 0.07786 -0.14537 L 0.18372 -0.05347 L -0.06511 -0.04514 L -0.00065 -0.0007 Z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4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092 L -0.14831 -0.04236 L -0.20651 -0.01759 L 0.04362 0.05254 L -0.20755 0.08773 L -0.05586 0.17477 L 0.00117 -0.00741 L 0.00117 0.00092 Z " pathEditMode="relative" rAng="0" ptsTypes="AAAAAAAA">
                                      <p:cBhvr>
                                        <p:cTn id="1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652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56 -0.00116 L -0.05742 -0.07547 L -0.12018 -0.00209 L -0.07669 0.12824 L 0.12696 0.05162 L 0.07435 -0.07639 L -0.00156 -0.00116 Z " pathEditMode="relative" rAng="0" ptsTypes="AAAAAAA">
                                      <p:cBhvr>
                                        <p:cTn id="1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0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-0.0007 L -0.04479 -0.1257 L -0.04075 0.0831 L 0.05469 -0.09491 L -0.19297 -0.10718 L 0.05404 0.00231 L -0.19297 0.01065 L 0.00117 -0.0007 Z " pathEditMode="relative" rAng="0" ptsTypes="AAAAAAAA">
                                      <p:cBhvr>
                                        <p:cTn id="1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06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231 L 0.04922 -0.05649 L 0.2155 0.00532 L 0.15847 0.14907 L 0.09454 0.07986 L 0.0306 0.14791 L -0.03502 0.04675 L 0.08868 -0.01621 L -0.00078 0.00231 Z " pathEditMode="relative" rAng="0" ptsTypes="AAAAAAAAA">
                                      <p:cBhvr>
                                        <p:cTn id="11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0" grpId="0" build="p"/>
      <p:bldP spid="13" grpId="0" build="p"/>
      <p:bldP spid="14" grpId="0" animBg="1"/>
      <p:bldP spid="3" grpId="0" animBg="1"/>
      <p:bldP spid="104" grpId="0" animBg="1"/>
      <p:bldP spid="127" grpId="0" animBg="1"/>
      <p:bldP spid="66" grpId="0" animBg="1"/>
      <p:bldP spid="86" grpId="0" build="p"/>
      <p:bldP spid="87" grpId="0" build="p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fr-CA" b="1" dirty="0"/>
              <a:t>Pour être à l’équilibre…</a:t>
            </a:r>
          </a:p>
        </p:txBody>
      </p:sp>
      <p:graphicFrame>
        <p:nvGraphicFramePr>
          <p:cNvPr id="6" name="Titre 1">
            <a:extLst>
              <a:ext uri="{FF2B5EF4-FFF2-40B4-BE49-F238E27FC236}">
                <a16:creationId xmlns:a16="http://schemas.microsoft.com/office/drawing/2014/main" id="{B1789B81-A251-4346-9B3A-9CB315D33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708848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itre 1">
            <a:extLst>
              <a:ext uri="{FF2B5EF4-FFF2-40B4-BE49-F238E27FC236}">
                <a16:creationId xmlns:a16="http://schemas.microsoft.com/office/drawing/2014/main" id="{05C366E3-AE2C-4501-83BE-A2A977676A8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301-302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A1D18AF-93B9-4CB5-AA96-3A3809E2408B}"/>
              </a:ext>
            </a:extLst>
          </p:cNvPr>
          <p:cNvSpPr/>
          <p:nvPr/>
        </p:nvSpPr>
        <p:spPr>
          <a:xfrm>
            <a:off x="681038" y="4677178"/>
            <a:ext cx="9433453" cy="91096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547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flask png&quot;">
            <a:extLst>
              <a:ext uri="{FF2B5EF4-FFF2-40B4-BE49-F238E27FC236}">
                <a16:creationId xmlns:a16="http://schemas.microsoft.com/office/drawing/2014/main" id="{8ACBEFFD-CA84-4B14-A350-56A3DA1F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05" y="2938470"/>
            <a:ext cx="2585573" cy="27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Propriétés macroscopiques constantes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352BBF-D148-4F9A-9FEA-289ADF3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339" y="2359742"/>
            <a:ext cx="6930363" cy="3888655"/>
          </a:xfrm>
        </p:spPr>
        <p:txBody>
          <a:bodyPr>
            <a:normAutofit lnSpcReduction="10000"/>
          </a:bodyPr>
          <a:lstStyle/>
          <a:p>
            <a:r>
              <a:rPr lang="fr-CA" dirty="0"/>
              <a:t>On ne voit aucun changement visible. </a:t>
            </a:r>
            <a:r>
              <a:rPr lang="fr-CA"/>
              <a:t>Bref, les </a:t>
            </a:r>
            <a:r>
              <a:rPr lang="fr-CA" dirty="0"/>
              <a:t>caractéristiques observables à l’œil nu ou mesurables avec un instrument restent stable.</a:t>
            </a:r>
          </a:p>
          <a:p>
            <a:r>
              <a:rPr lang="fr-CA" dirty="0"/>
              <a:t>Des exemples sont:</a:t>
            </a:r>
          </a:p>
          <a:p>
            <a:pPr lvl="1"/>
            <a:r>
              <a:rPr lang="fr-CA" dirty="0"/>
              <a:t>La température</a:t>
            </a:r>
          </a:p>
          <a:p>
            <a:pPr lvl="1"/>
            <a:r>
              <a:rPr lang="fr-CA" dirty="0"/>
              <a:t>La couleur</a:t>
            </a:r>
          </a:p>
          <a:p>
            <a:pPr lvl="1"/>
            <a:r>
              <a:rPr lang="fr-CA" dirty="0"/>
              <a:t>Le volume</a:t>
            </a:r>
          </a:p>
          <a:p>
            <a:pPr lvl="1"/>
            <a:r>
              <a:rPr lang="fr-CA" dirty="0"/>
              <a:t>La masse</a:t>
            </a:r>
          </a:p>
          <a:p>
            <a:pPr lvl="1"/>
            <a:r>
              <a:rPr lang="fr-CA" dirty="0"/>
              <a:t>La pression</a:t>
            </a:r>
          </a:p>
          <a:p>
            <a:pPr lvl="1"/>
            <a:r>
              <a:rPr lang="fr-CA" dirty="0"/>
              <a:t>Le pH</a:t>
            </a:r>
          </a:p>
          <a:p>
            <a:pPr lvl="1"/>
            <a:r>
              <a:rPr lang="fr-CA" dirty="0"/>
              <a:t>Etc.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05C366E3-AE2C-4501-83BE-A2A977676A8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301-302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C633443-74E0-4949-91D5-DA6638C95E8C}"/>
              </a:ext>
            </a:extLst>
          </p:cNvPr>
          <p:cNvCxnSpPr>
            <a:cxnSpLocks/>
          </p:cNvCxnSpPr>
          <p:nvPr/>
        </p:nvCxnSpPr>
        <p:spPr>
          <a:xfrm>
            <a:off x="853983" y="4910008"/>
            <a:ext cx="336550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DD871C0-E5EE-4B62-9116-3FBF0F5A5C10}"/>
              </a:ext>
            </a:extLst>
          </p:cNvPr>
          <p:cNvCxnSpPr>
            <a:cxnSpLocks/>
          </p:cNvCxnSpPr>
          <p:nvPr/>
        </p:nvCxnSpPr>
        <p:spPr>
          <a:xfrm>
            <a:off x="2650341" y="2809203"/>
            <a:ext cx="0" cy="321310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01CA21-D4B5-42AA-8BCC-E26977E3BEEE}"/>
              </a:ext>
            </a:extLst>
          </p:cNvPr>
          <p:cNvSpPr/>
          <p:nvPr/>
        </p:nvSpPr>
        <p:spPr>
          <a:xfrm>
            <a:off x="2341766" y="4579808"/>
            <a:ext cx="636814" cy="660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9255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repeatCount="4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0819 -1.48148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2.91667E-6 -0.3719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fr-CA" sz="4000" b="1" dirty="0">
                <a:solidFill>
                  <a:prstClr val="black"/>
                </a:solidFill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158212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53074"/>
          </a:xfrm>
        </p:spPr>
        <p:txBody>
          <a:bodyPr anchor="ctr"/>
          <a:lstStyle/>
          <a:p>
            <a:r>
              <a:rPr lang="fr-CA" dirty="0"/>
              <a:t>Aujourd’hui: p. 303 – CH7 #1, 5, 6, 8 à 10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>
                <a:solidFill>
                  <a:schemeClr val="bg1"/>
                </a:solidFill>
              </a:rPr>
              <a:t>Chapitre 7</a:t>
            </a:r>
            <a:endParaRPr lang="fr-CA" sz="1800" b="1" dirty="0">
              <a:solidFill>
                <a:schemeClr val="bg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AB207FC-108D-49E7-9025-7E8182E0C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85172"/>
            <a:ext cx="9144000" cy="2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3FFBC119-A400-46E9-B481-582ACAF6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C80B-E8F5-40FC-8879-7193A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6"/>
            <a:ext cx="8133478" cy="1346623"/>
          </a:xfrm>
        </p:spPr>
        <p:txBody>
          <a:bodyPr>
            <a:normAutofit/>
          </a:bodyPr>
          <a:lstStyle/>
          <a:p>
            <a:r>
              <a:rPr lang="fr-CA" sz="4800" b="1" dirty="0"/>
              <a:t>Rappel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0DAF35-521D-4E85-95F4-355ABE58B675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243 à 252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7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ABC24-4186-4314-AE73-64223F85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71B9C2-F62E-42E6-9E56-EB2572FA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82" y="2127631"/>
            <a:ext cx="7113388" cy="22971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Qu’est-ce qu’une réaction chimique?</a:t>
            </a:r>
          </a:p>
          <a:p>
            <a:r>
              <a:rPr lang="fr-CA" sz="2000" dirty="0"/>
              <a:t>Les particules qui composent les réactifs doivent entrer en collision.</a:t>
            </a:r>
          </a:p>
          <a:p>
            <a:r>
              <a:rPr lang="fr-CA" sz="2000" dirty="0"/>
              <a:t>Aussi, l’énergie cinétique minimale (E</a:t>
            </a:r>
            <a:r>
              <a:rPr lang="fr-CA" sz="2000" baseline="-25000" dirty="0"/>
              <a:t>min</a:t>
            </a:r>
            <a:r>
              <a:rPr lang="fr-CA" sz="2000" dirty="0"/>
              <a:t>) doit être atteint par les réactifs afin que la réaction puisse se faire.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3C0924-E947-4B53-B057-0BD8A43DD98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243 à 252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3DD3E0F-EBEE-4B91-A91B-096E3B421151}"/>
              </a:ext>
            </a:extLst>
          </p:cNvPr>
          <p:cNvGrpSpPr/>
          <p:nvPr/>
        </p:nvGrpSpPr>
        <p:grpSpPr>
          <a:xfrm>
            <a:off x="3703796" y="4359256"/>
            <a:ext cx="1726419" cy="2323278"/>
            <a:chOff x="3639540" y="4444069"/>
            <a:chExt cx="1726419" cy="2323278"/>
          </a:xfrm>
        </p:grpSpPr>
        <p:pic>
          <p:nvPicPr>
            <p:cNvPr id="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6540B31-E017-4E1E-B245-7200D961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540" y="4444069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76E9D85-BA7D-40E0-B43E-1FD53A870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30" y="5275037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FB4A409-63E6-4658-BA28-016CD8617A97}"/>
              </a:ext>
            </a:extLst>
          </p:cNvPr>
          <p:cNvGrpSpPr/>
          <p:nvPr/>
        </p:nvGrpSpPr>
        <p:grpSpPr>
          <a:xfrm>
            <a:off x="1090568" y="4675654"/>
            <a:ext cx="1110953" cy="1687083"/>
            <a:chOff x="1090568" y="4675654"/>
            <a:chExt cx="1110953" cy="1687083"/>
          </a:xfrm>
        </p:grpSpPr>
        <p:pic>
          <p:nvPicPr>
            <p:cNvPr id="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8792F19-9412-438B-88D9-BCCD7BADB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568" y="4675654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F376E24-BE45-49DB-A3F4-BD2E22900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568" y="5333597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AE97D5F-E772-49EF-9746-43DAC48012E2}"/>
              </a:ext>
            </a:extLst>
          </p:cNvPr>
          <p:cNvGrpSpPr/>
          <p:nvPr/>
        </p:nvGrpSpPr>
        <p:grpSpPr>
          <a:xfrm>
            <a:off x="7816103" y="4474653"/>
            <a:ext cx="1718229" cy="1990122"/>
            <a:chOff x="6650840" y="4522915"/>
            <a:chExt cx="1718229" cy="1990122"/>
          </a:xfrm>
        </p:grpSpPr>
        <p:pic>
          <p:nvPicPr>
            <p:cNvPr id="1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05FD51B-09E3-4BDB-8958-2748E3C02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7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72AB03F-AEEA-4B17-A31C-DC89176E2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4" y="4522915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476F4D1-BD78-4597-B344-CCDC87ECA3A5}"/>
              </a:ext>
            </a:extLst>
          </p:cNvPr>
          <p:cNvGrpSpPr/>
          <p:nvPr/>
        </p:nvGrpSpPr>
        <p:grpSpPr>
          <a:xfrm>
            <a:off x="9616760" y="4417420"/>
            <a:ext cx="1718229" cy="2047355"/>
            <a:chOff x="8567025" y="4497215"/>
            <a:chExt cx="1718229" cy="2047355"/>
          </a:xfrm>
        </p:grpSpPr>
        <p:pic>
          <p:nvPicPr>
            <p:cNvPr id="1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02F8F5C-8C07-4654-9337-3AA67267E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025" y="5052260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1AEA510-FD10-4CFB-8E9A-6202EB881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664" y="4497215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Explosion : 8 points 16">
            <a:extLst>
              <a:ext uri="{FF2B5EF4-FFF2-40B4-BE49-F238E27FC236}">
                <a16:creationId xmlns:a16="http://schemas.microsoft.com/office/drawing/2014/main" id="{F38EFB0B-4C7F-4C57-A669-4701C8233CA3}"/>
              </a:ext>
            </a:extLst>
          </p:cNvPr>
          <p:cNvSpPr/>
          <p:nvPr/>
        </p:nvSpPr>
        <p:spPr>
          <a:xfrm>
            <a:off x="2283949" y="4354869"/>
            <a:ext cx="1828670" cy="2006880"/>
          </a:xfrm>
          <a:prstGeom prst="irregularSeal1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AC8786B-2505-4C8A-B6B0-70026A565D28}"/>
              </a:ext>
            </a:extLst>
          </p:cNvPr>
          <p:cNvSpPr/>
          <p:nvPr/>
        </p:nvSpPr>
        <p:spPr>
          <a:xfrm>
            <a:off x="9706330" y="4134753"/>
            <a:ext cx="981776" cy="269507"/>
          </a:xfrm>
          <a:custGeom>
            <a:avLst/>
            <a:gdLst>
              <a:gd name="connsiteX0" fmla="*/ 0 w 981776"/>
              <a:gd name="connsiteY0" fmla="*/ 0 h 269507"/>
              <a:gd name="connsiteX1" fmla="*/ 308008 w 981776"/>
              <a:gd name="connsiteY1" fmla="*/ 38501 h 269507"/>
              <a:gd name="connsiteX2" fmla="*/ 981776 w 981776"/>
              <a:gd name="connsiteY2" fmla="*/ 115503 h 269507"/>
              <a:gd name="connsiteX3" fmla="*/ 981776 w 981776"/>
              <a:gd name="connsiteY3" fmla="*/ 269507 h 269507"/>
              <a:gd name="connsiteX4" fmla="*/ 0 w 981776"/>
              <a:gd name="connsiteY4" fmla="*/ 269507 h 269507"/>
              <a:gd name="connsiteX5" fmla="*/ 0 w 981776"/>
              <a:gd name="connsiteY5" fmla="*/ 0 h 2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776" h="269507">
                <a:moveTo>
                  <a:pt x="0" y="0"/>
                </a:moveTo>
                <a:lnTo>
                  <a:pt x="308008" y="38501"/>
                </a:lnTo>
                <a:lnTo>
                  <a:pt x="981776" y="115503"/>
                </a:lnTo>
                <a:lnTo>
                  <a:pt x="981776" y="269507"/>
                </a:lnTo>
                <a:lnTo>
                  <a:pt x="0" y="2695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D07346D-0FF9-4A70-889B-738E42A858A8}"/>
              </a:ext>
            </a:extLst>
          </p:cNvPr>
          <p:cNvGrpSpPr/>
          <p:nvPr/>
        </p:nvGrpSpPr>
        <p:grpSpPr>
          <a:xfrm>
            <a:off x="6769977" y="2127631"/>
            <a:ext cx="5285641" cy="2493548"/>
            <a:chOff x="2339825" y="3488979"/>
            <a:chExt cx="12266405" cy="5786781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52536D7C-4BE7-4101-8A11-29A8301D1A50}"/>
                </a:ext>
              </a:extLst>
            </p:cNvPr>
            <p:cNvGrpSpPr/>
            <p:nvPr/>
          </p:nvGrpSpPr>
          <p:grpSpPr>
            <a:xfrm>
              <a:off x="4123273" y="3992646"/>
              <a:ext cx="8635571" cy="4827412"/>
              <a:chOff x="3840910" y="2954534"/>
              <a:chExt cx="8524850" cy="6941416"/>
            </a:xfrm>
          </p:grpSpPr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D434B7C1-59E7-4262-84DE-8FA91B66A9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5943" y="2954534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571AADB0-3A7C-4AD7-92EA-C4132BD96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910" y="9895950"/>
                <a:ext cx="852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1FF1D3B-DCDB-4723-8A06-9BFEEEE244D6}"/>
                </a:ext>
              </a:extLst>
            </p:cNvPr>
            <p:cNvSpPr txBox="1"/>
            <p:nvPr/>
          </p:nvSpPr>
          <p:spPr>
            <a:xfrm>
              <a:off x="2339825" y="3488979"/>
              <a:ext cx="2142954" cy="85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Nombre de particules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FADE38E-86BA-410E-BDF6-6A6CD9939F1A}"/>
                </a:ext>
              </a:extLst>
            </p:cNvPr>
            <p:cNvSpPr txBox="1"/>
            <p:nvPr/>
          </p:nvSpPr>
          <p:spPr>
            <a:xfrm>
              <a:off x="12774074" y="8311513"/>
              <a:ext cx="1832156" cy="9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/>
                <a:t>Énergie cinétique</a:t>
              </a:r>
            </a:p>
          </p:txBody>
        </p:sp>
      </p:grp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097FC76-DD6D-472D-91B6-0D4BA5CCABB9}"/>
              </a:ext>
            </a:extLst>
          </p:cNvPr>
          <p:cNvSpPr/>
          <p:nvPr/>
        </p:nvSpPr>
        <p:spPr>
          <a:xfrm>
            <a:off x="7558660" y="2621085"/>
            <a:ext cx="3147461" cy="1776022"/>
          </a:xfrm>
          <a:custGeom>
            <a:avLst/>
            <a:gdLst>
              <a:gd name="connsiteX0" fmla="*/ 0 w 3147461"/>
              <a:gd name="connsiteY0" fmla="*/ 1776022 h 1776022"/>
              <a:gd name="connsiteX1" fmla="*/ 827772 w 3147461"/>
              <a:gd name="connsiteY1" fmla="*/ 4974 h 1776022"/>
              <a:gd name="connsiteX2" fmla="*/ 1655545 w 3147461"/>
              <a:gd name="connsiteY2" fmla="*/ 1256258 h 1776022"/>
              <a:gd name="connsiteX3" fmla="*/ 3147461 w 3147461"/>
              <a:gd name="connsiteY3" fmla="*/ 1612393 h 177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461" h="1776022">
                <a:moveTo>
                  <a:pt x="0" y="1776022"/>
                </a:moveTo>
                <a:cubicBezTo>
                  <a:pt x="275924" y="933811"/>
                  <a:pt x="551848" y="91601"/>
                  <a:pt x="827772" y="4974"/>
                </a:cubicBezTo>
                <a:cubicBezTo>
                  <a:pt x="1103696" y="-81653"/>
                  <a:pt x="1268930" y="988355"/>
                  <a:pt x="1655545" y="1256258"/>
                </a:cubicBezTo>
                <a:cubicBezTo>
                  <a:pt x="2042160" y="1524161"/>
                  <a:pt x="2594810" y="1568277"/>
                  <a:pt x="3147461" y="161239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645EDEB-167D-424C-9842-E0C32E2694E8}"/>
              </a:ext>
            </a:extLst>
          </p:cNvPr>
          <p:cNvSpPr/>
          <p:nvPr/>
        </p:nvSpPr>
        <p:spPr>
          <a:xfrm>
            <a:off x="7451509" y="4285045"/>
            <a:ext cx="187050" cy="1870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7603E85-0BE9-486B-A5AF-C290C383C24D}"/>
              </a:ext>
            </a:extLst>
          </p:cNvPr>
          <p:cNvGrpSpPr/>
          <p:nvPr/>
        </p:nvGrpSpPr>
        <p:grpSpPr>
          <a:xfrm>
            <a:off x="8910607" y="2436419"/>
            <a:ext cx="1619291" cy="1988396"/>
            <a:chOff x="8907779" y="4488238"/>
            <a:chExt cx="1619291" cy="1988396"/>
          </a:xfrm>
        </p:grpSpPr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2B6578E7-DE10-45D6-A869-5480176B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25" y="4880074"/>
              <a:ext cx="0" cy="159656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2F8CDD2-BF48-4DE0-A983-FEBF652914C0}"/>
                </a:ext>
              </a:extLst>
            </p:cNvPr>
            <p:cNvSpPr txBox="1"/>
            <p:nvPr/>
          </p:nvSpPr>
          <p:spPr>
            <a:xfrm>
              <a:off x="8907779" y="4488238"/>
              <a:ext cx="1619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00B0F0"/>
                  </a:solidFill>
                </a:rPr>
                <a:t>E</a:t>
              </a:r>
              <a:r>
                <a:rPr lang="fr-CA" b="1" baseline="-25000" dirty="0">
                  <a:solidFill>
                    <a:srgbClr val="00B0F0"/>
                  </a:solidFill>
                </a:rPr>
                <a:t>min</a:t>
              </a:r>
              <a:r>
                <a:rPr lang="fr-CA" b="1" dirty="0">
                  <a:solidFill>
                    <a:srgbClr val="00B0F0"/>
                  </a:solidFill>
                </a:rPr>
                <a:t> = </a:t>
              </a:r>
              <a:r>
                <a:rPr lang="fr-CA" b="1" dirty="0" err="1">
                  <a:solidFill>
                    <a:srgbClr val="00B0F0"/>
                  </a:solidFill>
                </a:rPr>
                <a:t>E</a:t>
              </a:r>
              <a:r>
                <a:rPr lang="fr-CA" b="1" baseline="-25000" dirty="0" err="1">
                  <a:solidFill>
                    <a:srgbClr val="00B0F0"/>
                  </a:solidFill>
                </a:rPr>
                <a:t>a</a:t>
              </a:r>
              <a:endParaRPr lang="fr-CA" b="1" baseline="-25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EA5165E3-BD7E-408D-AD91-738E8655B653}"/>
              </a:ext>
            </a:extLst>
          </p:cNvPr>
          <p:cNvSpPr txBox="1"/>
          <p:nvPr/>
        </p:nvSpPr>
        <p:spPr>
          <a:xfrm>
            <a:off x="10015020" y="3188714"/>
            <a:ext cx="1866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Portion des particules ayant la possibilité de réagir</a:t>
            </a:r>
          </a:p>
        </p:txBody>
      </p:sp>
      <p:sp>
        <p:nvSpPr>
          <p:cNvPr id="31" name="Espace réservé du contenu 3">
            <a:extLst>
              <a:ext uri="{FF2B5EF4-FFF2-40B4-BE49-F238E27FC236}">
                <a16:creationId xmlns:a16="http://schemas.microsoft.com/office/drawing/2014/main" id="{0E365D03-B5E7-4AE6-B23D-1D287AC95986}"/>
              </a:ext>
            </a:extLst>
          </p:cNvPr>
          <p:cNvSpPr txBox="1">
            <a:spLocks/>
          </p:cNvSpPr>
          <p:nvPr/>
        </p:nvSpPr>
        <p:spPr>
          <a:xfrm>
            <a:off x="3152342" y="749651"/>
            <a:ext cx="6291218" cy="10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b="1" dirty="0">
                <a:solidFill>
                  <a:srgbClr val="FFFF00"/>
                </a:solidFill>
              </a:rPr>
              <a:t>2 H</a:t>
            </a:r>
            <a:r>
              <a:rPr lang="fr-CA" sz="3200" b="1" baseline="-25000" dirty="0">
                <a:solidFill>
                  <a:srgbClr val="FFFF00"/>
                </a:solidFill>
              </a:rPr>
              <a:t>2(g)</a:t>
            </a:r>
            <a:r>
              <a:rPr lang="fr-CA" sz="3200" b="1" dirty="0">
                <a:solidFill>
                  <a:srgbClr val="FFFF00"/>
                </a:solidFill>
              </a:rPr>
              <a:t>    +   O</a:t>
            </a:r>
            <a:r>
              <a:rPr lang="fr-CA" sz="3200" b="1" baseline="-25000" dirty="0">
                <a:solidFill>
                  <a:srgbClr val="FFFF00"/>
                </a:solidFill>
              </a:rPr>
              <a:t>2(g)</a:t>
            </a:r>
            <a:r>
              <a:rPr lang="fr-CA" sz="3200" b="1" dirty="0">
                <a:solidFill>
                  <a:srgbClr val="FFFF00"/>
                </a:solidFill>
              </a:rPr>
              <a:t>    </a:t>
            </a:r>
            <a:r>
              <a:rPr lang="fr-CA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    2 H</a:t>
            </a:r>
            <a:r>
              <a:rPr lang="fr-CA" sz="3200" b="1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fr-CA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O</a:t>
            </a:r>
            <a:r>
              <a:rPr lang="fr-CA" sz="3200" b="1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(g)</a:t>
            </a:r>
            <a:endParaRPr lang="fr-CA" sz="3200" b="1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88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0532 L 0.03633 -0.16968 L 0.05703 -0.2382 L 0.07148 -0.25649 L 0.08451 -0.24074 L 0.10651 -0.1551 L 0.12917 -0.08542 L 0.15677 -0.05348 L 0.17813 -0.04121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12083 0.0046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9115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13 -0.01111 L 1.45833E-6 -3.7037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5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21 2.96296E-6 L -4.79167E-6 2.96296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 -0.04237 L 0.26003 -0.02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7" grpId="1" animBg="1"/>
      <p:bldP spid="17" grpId="2" animBg="1"/>
      <p:bldP spid="18" grpId="0" animBg="1"/>
      <p:bldP spid="26" grpId="0" animBg="1"/>
      <p:bldP spid="26" grpId="1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3FFBC119-A400-46E9-B481-582ACAF6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C80B-E8F5-40FC-8879-7193A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231264"/>
          </a:xfrm>
        </p:spPr>
        <p:txBody>
          <a:bodyPr>
            <a:normAutofit/>
          </a:bodyPr>
          <a:lstStyle/>
          <a:p>
            <a:r>
              <a:rPr lang="fr-CA" sz="4800" b="1" dirty="0"/>
              <a:t>Équilibre chimique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C2FA624-F82F-4071-AE59-BDA9F80DB6F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298 à 302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2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Équilibre chimique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298-299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E0E54F-4D37-4D8B-8E54-B0163F510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1" b="20982"/>
          <a:stretch/>
        </p:blipFill>
        <p:spPr bwMode="auto">
          <a:xfrm>
            <a:off x="0" y="4849409"/>
            <a:ext cx="12192000" cy="20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55694B6C-D81F-499C-ABC7-8EEC1CDE66C1}"/>
              </a:ext>
            </a:extLst>
          </p:cNvPr>
          <p:cNvGrpSpPr/>
          <p:nvPr/>
        </p:nvGrpSpPr>
        <p:grpSpPr>
          <a:xfrm>
            <a:off x="88008" y="2578541"/>
            <a:ext cx="12127395" cy="3350768"/>
            <a:chOff x="341166" y="2339611"/>
            <a:chExt cx="12062791" cy="3511761"/>
          </a:xfrm>
        </p:grpSpPr>
        <p:pic>
          <p:nvPicPr>
            <p:cNvPr id="8" name="Picture 4" descr="Smoke PNG">
              <a:extLst>
                <a:ext uri="{FF2B5EF4-FFF2-40B4-BE49-F238E27FC236}">
                  <a16:creationId xmlns:a16="http://schemas.microsoft.com/office/drawing/2014/main" id="{E653D795-A899-47AF-8A10-98EFC82B7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37807" y="2572332"/>
              <a:ext cx="5336681" cy="327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Smoke PNG Image | Smoke texture, Png images, Png">
              <a:extLst>
                <a:ext uri="{FF2B5EF4-FFF2-40B4-BE49-F238E27FC236}">
                  <a16:creationId xmlns:a16="http://schemas.microsoft.com/office/drawing/2014/main" id="{768B5BC8-E5F2-447A-9B7A-E72CA087E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166" y="2861000"/>
              <a:ext cx="2565614" cy="250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Smoke PNG">
              <a:extLst>
                <a:ext uri="{FF2B5EF4-FFF2-40B4-BE49-F238E27FC236}">
                  <a16:creationId xmlns:a16="http://schemas.microsoft.com/office/drawing/2014/main" id="{AC6B17E6-4AB2-46CE-BAFE-6AA77F85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7276" y="2339611"/>
              <a:ext cx="5336681" cy="327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Smoke PNG Image | Smoke texture, Png images, Png">
              <a:extLst>
                <a:ext uri="{FF2B5EF4-FFF2-40B4-BE49-F238E27FC236}">
                  <a16:creationId xmlns:a16="http://schemas.microsoft.com/office/drawing/2014/main" id="{D313C584-2038-4DE1-A224-9CCA92B43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70635" y="2628279"/>
              <a:ext cx="2565614" cy="250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8" descr="Soleil Luisant PNG transparents - StickPNG">
            <a:extLst>
              <a:ext uri="{FF2B5EF4-FFF2-40B4-BE49-F238E27FC236}">
                <a16:creationId xmlns:a16="http://schemas.microsoft.com/office/drawing/2014/main" id="{80554ED5-E3E3-4159-8E25-D9AE95BE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93" y="965760"/>
            <a:ext cx="31718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B70DE5BD-624F-451E-A25B-D9DED5A21EB5}"/>
              </a:ext>
            </a:extLst>
          </p:cNvPr>
          <p:cNvGrpSpPr/>
          <p:nvPr/>
        </p:nvGrpSpPr>
        <p:grpSpPr>
          <a:xfrm>
            <a:off x="4969" y="2994310"/>
            <a:ext cx="12182062" cy="3898818"/>
            <a:chOff x="-1" y="2994310"/>
            <a:chExt cx="12182062" cy="3898818"/>
          </a:xfrm>
        </p:grpSpPr>
        <p:pic>
          <p:nvPicPr>
            <p:cNvPr id="28" name="Picture 20" descr="Goutte de pluie png 3 » PNG Image">
              <a:extLst>
                <a:ext uri="{FF2B5EF4-FFF2-40B4-BE49-F238E27FC236}">
                  <a16:creationId xmlns:a16="http://schemas.microsoft.com/office/drawing/2014/main" id="{E7C4BBE4-1872-4DD6-A140-7850AE720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994310"/>
              <a:ext cx="4064815" cy="386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0" descr="Goutte de pluie png 3 » PNG Image">
              <a:extLst>
                <a:ext uri="{FF2B5EF4-FFF2-40B4-BE49-F238E27FC236}">
                  <a16:creationId xmlns:a16="http://schemas.microsoft.com/office/drawing/2014/main" id="{D06F032E-E747-44E8-B332-46CEF25FF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329" y="2994310"/>
              <a:ext cx="4064815" cy="386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Goutte de pluie png 3 » PNG Image">
              <a:extLst>
                <a:ext uri="{FF2B5EF4-FFF2-40B4-BE49-F238E27FC236}">
                  <a16:creationId xmlns:a16="http://schemas.microsoft.com/office/drawing/2014/main" id="{AA68D1CB-E2FA-4F3F-8FC3-E3109365B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alphaModFix amt="9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572" y="3029438"/>
              <a:ext cx="3955489" cy="386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8CBCBA8-28F9-44E7-A107-C30AB85DA7D8}"/>
              </a:ext>
            </a:extLst>
          </p:cNvPr>
          <p:cNvGrpSpPr/>
          <p:nvPr/>
        </p:nvGrpSpPr>
        <p:grpSpPr>
          <a:xfrm>
            <a:off x="-16736" y="1692758"/>
            <a:ext cx="12209079" cy="2383701"/>
            <a:chOff x="-29668" y="1670882"/>
            <a:chExt cx="12209079" cy="2383701"/>
          </a:xfrm>
        </p:grpSpPr>
        <p:pic>
          <p:nvPicPr>
            <p:cNvPr id="1028" name="Picture 4" descr="Résultat de recherche d'images pour &quot;clouds png&quot;">
              <a:extLst>
                <a:ext uri="{FF2B5EF4-FFF2-40B4-BE49-F238E27FC236}">
                  <a16:creationId xmlns:a16="http://schemas.microsoft.com/office/drawing/2014/main" id="{1596281F-2B58-491F-8728-B6F74BA46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68" y="2080765"/>
              <a:ext cx="4382278" cy="1827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Résultat de recherche d'images pour &quot;clouds png&quot;">
              <a:extLst>
                <a:ext uri="{FF2B5EF4-FFF2-40B4-BE49-F238E27FC236}">
                  <a16:creationId xmlns:a16="http://schemas.microsoft.com/office/drawing/2014/main" id="{DCA2BCDD-3128-4A7F-AE8F-E6420D44E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914" y="1670882"/>
              <a:ext cx="4382278" cy="1827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Résultat de recherche d'images pour &quot;clouds png&quot;">
              <a:extLst>
                <a:ext uri="{FF2B5EF4-FFF2-40B4-BE49-F238E27FC236}">
                  <a16:creationId xmlns:a16="http://schemas.microsoft.com/office/drawing/2014/main" id="{CA579E51-496D-4287-97B4-EF77D3C7F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133" y="1816594"/>
              <a:ext cx="4382278" cy="1827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Résultat de recherche d'images pour &quot;clouds png&quot;">
              <a:extLst>
                <a:ext uri="{FF2B5EF4-FFF2-40B4-BE49-F238E27FC236}">
                  <a16:creationId xmlns:a16="http://schemas.microsoft.com/office/drawing/2014/main" id="{46528018-1279-4978-A8BF-64B60843E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299" y="2227493"/>
              <a:ext cx="4382278" cy="1827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FCB7183F-D438-47FB-87D4-2448F69951B5}"/>
              </a:ext>
            </a:extLst>
          </p:cNvPr>
          <p:cNvSpPr txBox="1">
            <a:spLocks/>
          </p:cNvSpPr>
          <p:nvPr/>
        </p:nvSpPr>
        <p:spPr>
          <a:xfrm>
            <a:off x="581138" y="5732887"/>
            <a:ext cx="2986904" cy="10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b="1" dirty="0">
                <a:solidFill>
                  <a:srgbClr val="FFFF00"/>
                </a:solidFill>
              </a:rPr>
              <a:t>H</a:t>
            </a:r>
            <a:r>
              <a:rPr lang="fr-CA" sz="3200" b="1" baseline="-25000" dirty="0">
                <a:solidFill>
                  <a:srgbClr val="FFFF00"/>
                </a:solidFill>
              </a:rPr>
              <a:t>2</a:t>
            </a:r>
            <a:r>
              <a:rPr lang="fr-CA" sz="3200" b="1" dirty="0">
                <a:solidFill>
                  <a:srgbClr val="FFFF00"/>
                </a:solidFill>
              </a:rPr>
              <a:t>O</a:t>
            </a:r>
            <a:r>
              <a:rPr lang="fr-CA" sz="3200" b="1" baseline="-25000" dirty="0">
                <a:solidFill>
                  <a:srgbClr val="FFFF00"/>
                </a:solidFill>
              </a:rPr>
              <a:t>(l)</a:t>
            </a:r>
            <a:r>
              <a:rPr lang="fr-CA" sz="3200" b="1" dirty="0">
                <a:solidFill>
                  <a:srgbClr val="FFFF00"/>
                </a:solidFill>
              </a:rPr>
              <a:t> </a:t>
            </a:r>
            <a:r>
              <a:rPr lang="fr-CA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 H</a:t>
            </a:r>
            <a:r>
              <a:rPr lang="fr-CA" sz="3200" b="1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fr-CA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O</a:t>
            </a:r>
            <a:r>
              <a:rPr lang="fr-CA" sz="3200" b="1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(g)</a:t>
            </a:r>
            <a:endParaRPr lang="fr-CA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35" name="Espace réservé du contenu 3">
            <a:extLst>
              <a:ext uri="{FF2B5EF4-FFF2-40B4-BE49-F238E27FC236}">
                <a16:creationId xmlns:a16="http://schemas.microsoft.com/office/drawing/2014/main" id="{78173409-183B-4297-8C08-29E6D656CA0B}"/>
              </a:ext>
            </a:extLst>
          </p:cNvPr>
          <p:cNvSpPr txBox="1">
            <a:spLocks/>
          </p:cNvSpPr>
          <p:nvPr/>
        </p:nvSpPr>
        <p:spPr>
          <a:xfrm>
            <a:off x="8839618" y="3138734"/>
            <a:ext cx="2986904" cy="10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b="1" dirty="0">
                <a:solidFill>
                  <a:srgbClr val="00B0F0"/>
                </a:solidFill>
              </a:rPr>
              <a:t>H</a:t>
            </a:r>
            <a:r>
              <a:rPr lang="fr-CA" sz="3200" b="1" baseline="-25000" dirty="0">
                <a:solidFill>
                  <a:srgbClr val="00B0F0"/>
                </a:solidFill>
              </a:rPr>
              <a:t>2</a:t>
            </a:r>
            <a:r>
              <a:rPr lang="fr-CA" sz="3200" b="1" dirty="0">
                <a:solidFill>
                  <a:srgbClr val="00B0F0"/>
                </a:solidFill>
              </a:rPr>
              <a:t>O</a:t>
            </a:r>
            <a:r>
              <a:rPr lang="fr-CA" sz="3200" b="1" baseline="-25000" dirty="0">
                <a:solidFill>
                  <a:srgbClr val="00B0F0"/>
                </a:solidFill>
              </a:rPr>
              <a:t>(g)</a:t>
            </a:r>
            <a:r>
              <a:rPr lang="fr-CA" sz="3200" b="1" dirty="0">
                <a:solidFill>
                  <a:srgbClr val="00B0F0"/>
                </a:solidFill>
              </a:rPr>
              <a:t> </a:t>
            </a:r>
            <a:r>
              <a:rPr lang="fr-CA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 H</a:t>
            </a:r>
            <a:r>
              <a:rPr lang="fr-CA" sz="3200" b="1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fr-CA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O</a:t>
            </a:r>
            <a:r>
              <a:rPr lang="fr-CA" sz="3200" b="1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(l)</a:t>
            </a:r>
            <a:endParaRPr lang="fr-CA" sz="3200" b="1" baseline="-2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0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086 -0.380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00313 0.360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Équilibre chimique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 à 301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D8B4CE6D-B85D-42E2-B9E7-ECE0A854D329}"/>
              </a:ext>
            </a:extLst>
          </p:cNvPr>
          <p:cNvSpPr txBox="1">
            <a:spLocks/>
          </p:cNvSpPr>
          <p:nvPr/>
        </p:nvSpPr>
        <p:spPr>
          <a:xfrm>
            <a:off x="2154757" y="2384261"/>
            <a:ext cx="2986904" cy="10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b="1" dirty="0">
                <a:solidFill>
                  <a:srgbClr val="FFFF00"/>
                </a:solidFill>
              </a:rPr>
              <a:t>H</a:t>
            </a:r>
            <a:r>
              <a:rPr lang="fr-CA" sz="3200" b="1" baseline="-25000" dirty="0">
                <a:solidFill>
                  <a:srgbClr val="FFFF00"/>
                </a:solidFill>
              </a:rPr>
              <a:t>2</a:t>
            </a:r>
            <a:r>
              <a:rPr lang="fr-CA" sz="3200" b="1" dirty="0">
                <a:solidFill>
                  <a:srgbClr val="FFFF00"/>
                </a:solidFill>
              </a:rPr>
              <a:t>O</a:t>
            </a:r>
            <a:r>
              <a:rPr lang="fr-CA" sz="3200" b="1" baseline="-25000" dirty="0">
                <a:solidFill>
                  <a:srgbClr val="FFFF00"/>
                </a:solidFill>
              </a:rPr>
              <a:t>(l)</a:t>
            </a:r>
            <a:r>
              <a:rPr lang="fr-CA" sz="3200" b="1" dirty="0">
                <a:solidFill>
                  <a:srgbClr val="FFFF00"/>
                </a:solidFill>
              </a:rPr>
              <a:t> </a:t>
            </a:r>
            <a:r>
              <a:rPr lang="fr-CA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 H</a:t>
            </a:r>
            <a:r>
              <a:rPr lang="fr-CA" sz="3200" b="1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fr-CA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O</a:t>
            </a:r>
            <a:r>
              <a:rPr lang="fr-CA" sz="3200" b="1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(g)</a:t>
            </a:r>
            <a:endParaRPr lang="fr-CA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F05F3784-42E7-4B1E-AA38-E47352668DE3}"/>
              </a:ext>
            </a:extLst>
          </p:cNvPr>
          <p:cNvSpPr txBox="1">
            <a:spLocks/>
          </p:cNvSpPr>
          <p:nvPr/>
        </p:nvSpPr>
        <p:spPr>
          <a:xfrm>
            <a:off x="7050339" y="2384260"/>
            <a:ext cx="2986904" cy="10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b="1" dirty="0">
                <a:solidFill>
                  <a:srgbClr val="00B0F0"/>
                </a:solidFill>
              </a:rPr>
              <a:t>H</a:t>
            </a:r>
            <a:r>
              <a:rPr lang="fr-CA" sz="3200" b="1" baseline="-25000" dirty="0">
                <a:solidFill>
                  <a:srgbClr val="00B0F0"/>
                </a:solidFill>
              </a:rPr>
              <a:t>2</a:t>
            </a:r>
            <a:r>
              <a:rPr lang="fr-CA" sz="3200" b="1" dirty="0">
                <a:solidFill>
                  <a:srgbClr val="00B0F0"/>
                </a:solidFill>
              </a:rPr>
              <a:t>O</a:t>
            </a:r>
            <a:r>
              <a:rPr lang="fr-CA" sz="3200" b="1" baseline="-25000" dirty="0">
                <a:solidFill>
                  <a:srgbClr val="00B0F0"/>
                </a:solidFill>
              </a:rPr>
              <a:t>(g)</a:t>
            </a:r>
            <a:r>
              <a:rPr lang="fr-CA" sz="3200" b="1" dirty="0">
                <a:solidFill>
                  <a:srgbClr val="00B0F0"/>
                </a:solidFill>
              </a:rPr>
              <a:t> </a:t>
            </a:r>
            <a:r>
              <a:rPr lang="fr-CA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 H</a:t>
            </a:r>
            <a:r>
              <a:rPr lang="fr-CA" sz="3200" b="1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fr-CA" sz="3200" b="1" dirty="0">
                <a:solidFill>
                  <a:srgbClr val="00B0F0"/>
                </a:solidFill>
                <a:sym typeface="Wingdings" panose="05000000000000000000" pitchFamily="2" charset="2"/>
              </a:rPr>
              <a:t>O</a:t>
            </a:r>
            <a:r>
              <a:rPr lang="fr-CA" sz="3200" b="1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(l)</a:t>
            </a:r>
            <a:endParaRPr lang="fr-CA" sz="3200" b="1" baseline="-25000" dirty="0">
              <a:solidFill>
                <a:srgbClr val="00B0F0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620640F-D959-4CEC-9926-59695A36760F}"/>
              </a:ext>
            </a:extLst>
          </p:cNvPr>
          <p:cNvCxnSpPr/>
          <p:nvPr/>
        </p:nvCxnSpPr>
        <p:spPr>
          <a:xfrm>
            <a:off x="3019647" y="3307356"/>
            <a:ext cx="27644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5BB76BC-49CC-4C88-8E3C-75699DC37CA9}"/>
              </a:ext>
            </a:extLst>
          </p:cNvPr>
          <p:cNvCxnSpPr/>
          <p:nvPr/>
        </p:nvCxnSpPr>
        <p:spPr>
          <a:xfrm>
            <a:off x="4713768" y="3321533"/>
            <a:ext cx="27644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434A5DC-02BD-4D5B-843B-E7C9339EC859}"/>
              </a:ext>
            </a:extLst>
          </p:cNvPr>
          <p:cNvCxnSpPr/>
          <p:nvPr/>
        </p:nvCxnSpPr>
        <p:spPr>
          <a:xfrm>
            <a:off x="7938978" y="3307356"/>
            <a:ext cx="27644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C61F705-B219-42C6-88CD-AEE065B19D96}"/>
              </a:ext>
            </a:extLst>
          </p:cNvPr>
          <p:cNvCxnSpPr/>
          <p:nvPr/>
        </p:nvCxnSpPr>
        <p:spPr>
          <a:xfrm>
            <a:off x="9633099" y="3307356"/>
            <a:ext cx="27644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404A80E-8968-44C4-8E5B-66761F55D7D1}"/>
              </a:ext>
            </a:extLst>
          </p:cNvPr>
          <p:cNvSpPr txBox="1"/>
          <p:nvPr/>
        </p:nvSpPr>
        <p:spPr>
          <a:xfrm>
            <a:off x="2154757" y="1996606"/>
            <a:ext cx="298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u="sng" dirty="0">
                <a:solidFill>
                  <a:srgbClr val="FFFF00"/>
                </a:solidFill>
              </a:rPr>
              <a:t>Vaporisation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1FB09F-8948-4347-B139-5566C46F5DE7}"/>
              </a:ext>
            </a:extLst>
          </p:cNvPr>
          <p:cNvSpPr txBox="1"/>
          <p:nvPr/>
        </p:nvSpPr>
        <p:spPr>
          <a:xfrm>
            <a:off x="7050339" y="1990722"/>
            <a:ext cx="298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u="sng" dirty="0">
                <a:solidFill>
                  <a:srgbClr val="00B0F0"/>
                </a:solidFill>
              </a:rPr>
              <a:t>Condensation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F17F64C-DC12-49B8-9D84-E7A52DFA74AF}"/>
              </a:ext>
            </a:extLst>
          </p:cNvPr>
          <p:cNvCxnSpPr>
            <a:cxnSpLocks/>
            <a:stCxn id="23" idx="2"/>
            <a:endCxn id="37" idx="0"/>
          </p:cNvCxnSpPr>
          <p:nvPr/>
        </p:nvCxnSpPr>
        <p:spPr>
          <a:xfrm>
            <a:off x="3648209" y="3472352"/>
            <a:ext cx="2260571" cy="8017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D64C94E-E7C5-400E-922C-A12ACE05AC02}"/>
              </a:ext>
            </a:extLst>
          </p:cNvPr>
          <p:cNvCxnSpPr>
            <a:cxnSpLocks/>
            <a:stCxn id="25" idx="2"/>
            <a:endCxn id="37" idx="0"/>
          </p:cNvCxnSpPr>
          <p:nvPr/>
        </p:nvCxnSpPr>
        <p:spPr>
          <a:xfrm flipH="1">
            <a:off x="5908780" y="3472351"/>
            <a:ext cx="2635011" cy="80170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Espace réservé du contenu 3">
                <a:extLst>
                  <a:ext uri="{FF2B5EF4-FFF2-40B4-BE49-F238E27FC236}">
                    <a16:creationId xmlns:a16="http://schemas.microsoft.com/office/drawing/2014/main" id="{8C2D73E7-A730-4589-A2E4-D836854419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5553" y="4274058"/>
                <a:ext cx="3226454" cy="10880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fr-CA" sz="3200" b="1" dirty="0">
                    <a:solidFill>
                      <a:srgbClr val="92D050"/>
                    </a:solidFill>
                  </a:rPr>
                  <a:t>H</a:t>
                </a:r>
                <a:r>
                  <a:rPr lang="fr-CA" sz="3200" b="1" baseline="-25000" dirty="0">
                    <a:solidFill>
                      <a:srgbClr val="92D050"/>
                    </a:solidFill>
                  </a:rPr>
                  <a:t>2</a:t>
                </a:r>
                <a:r>
                  <a:rPr lang="fr-CA" sz="3200" b="1" dirty="0">
                    <a:solidFill>
                      <a:srgbClr val="92D050"/>
                    </a:solidFill>
                  </a:rPr>
                  <a:t>O</a:t>
                </a:r>
                <a:r>
                  <a:rPr lang="fr-CA" sz="3200" b="1" baseline="-25000" dirty="0">
                    <a:solidFill>
                      <a:srgbClr val="92D050"/>
                    </a:solidFill>
                  </a:rPr>
                  <a:t>(g)</a:t>
                </a:r>
                <a:r>
                  <a:rPr lang="fr-CA" sz="3200" b="1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3200" b="1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⇌</m:t>
                    </m:r>
                  </m:oMath>
                </a14:m>
                <a:r>
                  <a:rPr lang="fr-CA" sz="3200" b="1" dirty="0">
                    <a:solidFill>
                      <a:srgbClr val="92D050"/>
                    </a:solidFill>
                    <a:sym typeface="Wingdings" panose="05000000000000000000" pitchFamily="2" charset="2"/>
                  </a:rPr>
                  <a:t> H</a:t>
                </a:r>
                <a:r>
                  <a:rPr lang="fr-CA" sz="3200" b="1" baseline="-25000" dirty="0">
                    <a:solidFill>
                      <a:srgbClr val="92D05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fr-CA" sz="3200" b="1" dirty="0">
                    <a:solidFill>
                      <a:srgbClr val="92D050"/>
                    </a:solidFill>
                    <a:sym typeface="Wingdings" panose="05000000000000000000" pitchFamily="2" charset="2"/>
                  </a:rPr>
                  <a:t>O</a:t>
                </a:r>
                <a:r>
                  <a:rPr lang="fr-CA" sz="3200" b="1" baseline="-25000" dirty="0">
                    <a:solidFill>
                      <a:srgbClr val="92D050"/>
                    </a:solidFill>
                    <a:sym typeface="Wingdings" panose="05000000000000000000" pitchFamily="2" charset="2"/>
                  </a:rPr>
                  <a:t>(l)</a:t>
                </a:r>
                <a:endParaRPr lang="fr-CA" sz="3200" b="1" baseline="-25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7" name="Espace réservé du contenu 3">
                <a:extLst>
                  <a:ext uri="{FF2B5EF4-FFF2-40B4-BE49-F238E27FC236}">
                    <a16:creationId xmlns:a16="http://schemas.microsoft.com/office/drawing/2014/main" id="{8C2D73E7-A730-4589-A2E4-D83685441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53" y="4274058"/>
                <a:ext cx="3226454" cy="1088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401A8F5D-29EB-4B91-B97D-DE6B8B60E467}"/>
              </a:ext>
            </a:extLst>
          </p:cNvPr>
          <p:cNvSpPr/>
          <p:nvPr/>
        </p:nvSpPr>
        <p:spPr>
          <a:xfrm>
            <a:off x="5674863" y="4578871"/>
            <a:ext cx="502653" cy="5075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576F9E0E-5A26-44F4-89AF-FA54ED4F58EC}"/>
                  </a:ext>
                </a:extLst>
              </p:cNvPr>
              <p:cNvSpPr txBox="1"/>
              <p:nvPr/>
            </p:nvSpPr>
            <p:spPr>
              <a:xfrm>
                <a:off x="271436" y="4271095"/>
                <a:ext cx="4143952" cy="13542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CA" dirty="0"/>
                  <a:t>Représentation des flèches acceptées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C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⇌</m:t>
                    </m:r>
                  </m:oMath>
                </a14:m>
                <a:r>
                  <a:rPr lang="fr-CA" sz="2400" dirty="0">
                    <a:solidFill>
                      <a:schemeClr val="tx1"/>
                    </a:solidFill>
                  </a:rPr>
                  <a:t> ou </a:t>
                </a:r>
                <a14:m>
                  <m:oMath xmlns:m="http://schemas.openxmlformats.org/officeDocument/2006/math">
                    <m:r>
                      <a:rPr lang="fr-CA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</m:oMath>
                </a14:m>
                <a:endParaRPr lang="fr-CA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⇀</m:t>
                    </m:r>
                  </m:oMath>
                </a14:m>
                <a:r>
                  <a:rPr lang="fr-CA" sz="2000" dirty="0">
                    <a:solidFill>
                      <a:schemeClr val="tx1"/>
                    </a:solidFill>
                  </a:rPr>
                  <a:t> ou </a:t>
                </a:r>
                <a14:m>
                  <m:oMath xmlns:m="http://schemas.openxmlformats.org/officeDocument/2006/math">
                    <m:r>
                      <a:rPr lang="fr-C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CA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CA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:réaction directe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↽</m:t>
                    </m:r>
                  </m:oMath>
                </a14:m>
                <a:r>
                  <a:rPr lang="fr-CA" sz="2000" dirty="0">
                    <a:solidFill>
                      <a:schemeClr val="tx1"/>
                    </a:solidFill>
                  </a:rPr>
                  <a:t> ou </a:t>
                </a:r>
                <a14:m>
                  <m:oMath xmlns:m="http://schemas.openxmlformats.org/officeDocument/2006/math">
                    <m:r>
                      <a:rPr lang="fr-C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fr-CA" sz="2000" dirty="0">
                    <a:ea typeface="Cambria Math" panose="02040503050406030204" pitchFamily="18" charset="0"/>
                  </a:rPr>
                  <a:t> :réaction inverse</a:t>
                </a:r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576F9E0E-5A26-44F4-89AF-FA54ED4F5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6" y="4271095"/>
                <a:ext cx="4143952" cy="1354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79B453F3-EE46-4BD9-8409-16B368EA1A4B}"/>
                  </a:ext>
                </a:extLst>
              </p:cNvPr>
              <p:cNvSpPr txBox="1"/>
              <p:nvPr/>
            </p:nvSpPr>
            <p:spPr>
              <a:xfrm>
                <a:off x="7433935" y="4213843"/>
                <a:ext cx="4321291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CA" dirty="0"/>
                  <a:t>Représentation des flèches incorrectes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</m:oMath>
                  </m:oMathPara>
                </a14:m>
                <a:endParaRPr lang="fr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79B453F3-EE46-4BD9-8409-16B368EA1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35" y="4213843"/>
                <a:ext cx="4321291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 descr="Green Check In Green Circle transparent PNG - StickPNG">
            <a:extLst>
              <a:ext uri="{FF2B5EF4-FFF2-40B4-BE49-F238E27FC236}">
                <a16:creationId xmlns:a16="http://schemas.microsoft.com/office/drawing/2014/main" id="{12E93131-F029-40A4-BAD1-8CF3D398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" y="3819811"/>
            <a:ext cx="522945" cy="5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Letter X Roundlet transparent PNG - StickPNG">
            <a:extLst>
              <a:ext uri="{FF2B5EF4-FFF2-40B4-BE49-F238E27FC236}">
                <a16:creationId xmlns:a16="http://schemas.microsoft.com/office/drawing/2014/main" id="{91140CF9-7659-4C02-8E19-C4A6512D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124" y="4000438"/>
            <a:ext cx="418203" cy="4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7" grpId="0"/>
      <p:bldP spid="42" grpId="0" animBg="1"/>
      <p:bldP spid="43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fr-CA" b="1" dirty="0"/>
              <a:t>Pour être à l’équilibre…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6" name="Titre 1">
            <a:extLst>
              <a:ext uri="{FF2B5EF4-FFF2-40B4-BE49-F238E27FC236}">
                <a16:creationId xmlns:a16="http://schemas.microsoft.com/office/drawing/2014/main" id="{B1789B81-A251-4346-9B3A-9CB315D33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852893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" name="Titre 1">
            <a:extLst>
              <a:ext uri="{FF2B5EF4-FFF2-40B4-BE49-F238E27FC236}">
                <a16:creationId xmlns:a16="http://schemas.microsoft.com/office/drawing/2014/main" id="{05C366E3-AE2C-4501-83BE-A2A977676A8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301-302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A1D18AF-93B9-4CB5-AA96-3A3809E2408B}"/>
              </a:ext>
            </a:extLst>
          </p:cNvPr>
          <p:cNvSpPr/>
          <p:nvPr/>
        </p:nvSpPr>
        <p:spPr>
          <a:xfrm>
            <a:off x="677862" y="2427476"/>
            <a:ext cx="9433453" cy="91096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72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Réversible vs irréversible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B859D9F-A387-4C39-9D40-9FBAE1FBE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849" y="2241180"/>
            <a:ext cx="5138094" cy="693135"/>
          </a:xfrm>
        </p:spPr>
        <p:txBody>
          <a:bodyPr anchor="ctr"/>
          <a:lstStyle/>
          <a:p>
            <a:pPr algn="ctr"/>
            <a:r>
              <a:rPr lang="fr-CA" dirty="0"/>
              <a:t>Réversible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 à 301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EAD4D008-6A76-4A0C-98BB-09C8A691235E}"/>
              </a:ext>
            </a:extLst>
          </p:cNvPr>
          <p:cNvSpPr txBox="1">
            <a:spLocks/>
          </p:cNvSpPr>
          <p:nvPr/>
        </p:nvSpPr>
        <p:spPr>
          <a:xfrm>
            <a:off x="6792060" y="2241180"/>
            <a:ext cx="5138094" cy="693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Irréversible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50324AD-4B19-4DCD-83D5-283F40061427}"/>
              </a:ext>
            </a:extLst>
          </p:cNvPr>
          <p:cNvGrpSpPr/>
          <p:nvPr/>
        </p:nvGrpSpPr>
        <p:grpSpPr>
          <a:xfrm>
            <a:off x="261848" y="3222917"/>
            <a:ext cx="5138095" cy="3356096"/>
            <a:chOff x="261848" y="3222917"/>
            <a:chExt cx="5138095" cy="3356096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BC6E7C1-AD11-4E64-BCE2-0735D35A5F88}"/>
                </a:ext>
              </a:extLst>
            </p:cNvPr>
            <p:cNvGrpSpPr/>
            <p:nvPr/>
          </p:nvGrpSpPr>
          <p:grpSpPr>
            <a:xfrm>
              <a:off x="261848" y="3222917"/>
              <a:ext cx="5138095" cy="3356096"/>
              <a:chOff x="261848" y="3222917"/>
              <a:chExt cx="5138095" cy="3356096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0B5F77C2-0B9F-43DE-B83C-5179932C8C8D}"/>
                  </a:ext>
                </a:extLst>
              </p:cNvPr>
              <p:cNvGrpSpPr/>
              <p:nvPr/>
            </p:nvGrpSpPr>
            <p:grpSpPr>
              <a:xfrm>
                <a:off x="261848" y="3222917"/>
                <a:ext cx="5138095" cy="3356096"/>
                <a:chOff x="2183542" y="3331891"/>
                <a:chExt cx="7456605" cy="3356096"/>
              </a:xfrm>
            </p:grpSpPr>
            <p:grpSp>
              <p:nvGrpSpPr>
                <p:cNvPr id="67" name="Groupe 66">
                  <a:extLst>
                    <a:ext uri="{FF2B5EF4-FFF2-40B4-BE49-F238E27FC236}">
                      <a16:creationId xmlns:a16="http://schemas.microsoft.com/office/drawing/2014/main" id="{C41BAAE1-3007-4871-9431-69FDEBFB2860}"/>
                    </a:ext>
                  </a:extLst>
                </p:cNvPr>
                <p:cNvGrpSpPr/>
                <p:nvPr/>
              </p:nvGrpSpPr>
              <p:grpSpPr>
                <a:xfrm>
                  <a:off x="2748617" y="3331891"/>
                  <a:ext cx="6797860" cy="3000515"/>
                  <a:chOff x="2483879" y="2004423"/>
                  <a:chExt cx="6710701" cy="4314489"/>
                </a:xfrm>
              </p:grpSpPr>
              <p:cxnSp>
                <p:nvCxnSpPr>
                  <p:cNvPr id="71" name="Connecteur droit avec flèche 70">
                    <a:extLst>
                      <a:ext uri="{FF2B5EF4-FFF2-40B4-BE49-F238E27FC236}">
                        <a16:creationId xmlns:a16="http://schemas.microsoft.com/office/drawing/2014/main" id="{6672F875-4D30-4983-B944-A6FF45190F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98914" y="2004423"/>
                    <a:ext cx="14338" cy="42556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eur droit avec flèche 71">
                    <a:extLst>
                      <a:ext uri="{FF2B5EF4-FFF2-40B4-BE49-F238E27FC236}">
                        <a16:creationId xmlns:a16="http://schemas.microsoft.com/office/drawing/2014/main" id="{E00DF0DA-7F30-4818-B311-91AE99D64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3879" y="6260121"/>
                    <a:ext cx="6710701" cy="5879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BFFCAC35-8A1A-471D-B7A2-5C625204862E}"/>
                    </a:ext>
                  </a:extLst>
                </p:cNvPr>
                <p:cNvSpPr txBox="1"/>
                <p:nvPr/>
              </p:nvSpPr>
              <p:spPr>
                <a:xfrm rot="16200000">
                  <a:off x="1117997" y="4600012"/>
                  <a:ext cx="2624703" cy="493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600" b="1" dirty="0"/>
                    <a:t>Nombre de particules</a:t>
                  </a:r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73FBB76F-E146-4C71-887F-6CEB13F37064}"/>
                    </a:ext>
                  </a:extLst>
                </p:cNvPr>
                <p:cNvSpPr txBox="1"/>
                <p:nvPr/>
              </p:nvSpPr>
              <p:spPr>
                <a:xfrm>
                  <a:off x="5524692" y="6349433"/>
                  <a:ext cx="41154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1600" b="1" dirty="0"/>
                    <a:t>Progression de la réaction</a:t>
                  </a:r>
                </a:p>
              </p:txBody>
            </p:sp>
          </p:grp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56E5CEB4-F9FA-4F24-A675-1F5879F8C0AA}"/>
                  </a:ext>
                </a:extLst>
              </p:cNvPr>
              <p:cNvSpPr/>
              <p:nvPr/>
            </p:nvSpPr>
            <p:spPr>
              <a:xfrm>
                <a:off x="669851" y="4891683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B61F4F4B-4FB4-4AAE-B476-5884345D5F78}"/>
                  </a:ext>
                </a:extLst>
              </p:cNvPr>
              <p:cNvSpPr/>
              <p:nvPr/>
            </p:nvSpPr>
            <p:spPr>
              <a:xfrm flipV="1">
                <a:off x="669851" y="4314650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DD985F-2255-470F-ABF6-3C7CE7EECC3C}"/>
                </a:ext>
              </a:extLst>
            </p:cNvPr>
            <p:cNvSpPr txBox="1"/>
            <p:nvPr/>
          </p:nvSpPr>
          <p:spPr>
            <a:xfrm>
              <a:off x="3972408" y="4482553"/>
              <a:ext cx="1088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Produits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AB08A05-66B8-46A8-B601-504081559F64}"/>
                </a:ext>
              </a:extLst>
            </p:cNvPr>
            <p:cNvSpPr txBox="1"/>
            <p:nvPr/>
          </p:nvSpPr>
          <p:spPr>
            <a:xfrm>
              <a:off x="4028887" y="5562455"/>
              <a:ext cx="1088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Réactifs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C538474-E24A-485F-B764-C40BDFF890D0}"/>
              </a:ext>
            </a:extLst>
          </p:cNvPr>
          <p:cNvGrpSpPr/>
          <p:nvPr/>
        </p:nvGrpSpPr>
        <p:grpSpPr>
          <a:xfrm>
            <a:off x="6792059" y="3222917"/>
            <a:ext cx="5138095" cy="3356096"/>
            <a:chOff x="6792059" y="3222917"/>
            <a:chExt cx="5138095" cy="335609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140218C-FBE0-42ED-9FDE-72D14B4E687F}"/>
                </a:ext>
              </a:extLst>
            </p:cNvPr>
            <p:cNvGrpSpPr/>
            <p:nvPr/>
          </p:nvGrpSpPr>
          <p:grpSpPr>
            <a:xfrm>
              <a:off x="6792059" y="3222917"/>
              <a:ext cx="5138095" cy="3356096"/>
              <a:chOff x="6792059" y="3222917"/>
              <a:chExt cx="5138095" cy="3356096"/>
            </a:xfrm>
          </p:grpSpPr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EB4E1AE4-8527-4954-9838-DEB629DC4B6E}"/>
                  </a:ext>
                </a:extLst>
              </p:cNvPr>
              <p:cNvGrpSpPr/>
              <p:nvPr/>
            </p:nvGrpSpPr>
            <p:grpSpPr>
              <a:xfrm>
                <a:off x="6792059" y="3222917"/>
                <a:ext cx="5138095" cy="3356096"/>
                <a:chOff x="2183542" y="3331891"/>
                <a:chExt cx="7456605" cy="3356096"/>
              </a:xfrm>
            </p:grpSpPr>
            <p:grpSp>
              <p:nvGrpSpPr>
                <p:cNvPr id="82" name="Groupe 81">
                  <a:extLst>
                    <a:ext uri="{FF2B5EF4-FFF2-40B4-BE49-F238E27FC236}">
                      <a16:creationId xmlns:a16="http://schemas.microsoft.com/office/drawing/2014/main" id="{A616579F-DD10-4D4A-9A41-D3F9F5F4A771}"/>
                    </a:ext>
                  </a:extLst>
                </p:cNvPr>
                <p:cNvGrpSpPr/>
                <p:nvPr/>
              </p:nvGrpSpPr>
              <p:grpSpPr>
                <a:xfrm>
                  <a:off x="2748617" y="3331891"/>
                  <a:ext cx="6891530" cy="3017542"/>
                  <a:chOff x="2483879" y="2004423"/>
                  <a:chExt cx="6803170" cy="4338973"/>
                </a:xfrm>
              </p:grpSpPr>
              <p:cxnSp>
                <p:nvCxnSpPr>
                  <p:cNvPr id="85" name="Connecteur droit avec flèche 84">
                    <a:extLst>
                      <a:ext uri="{FF2B5EF4-FFF2-40B4-BE49-F238E27FC236}">
                        <a16:creationId xmlns:a16="http://schemas.microsoft.com/office/drawing/2014/main" id="{46C6DBB4-C276-4316-9822-E8F39F93AD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98914" y="2004423"/>
                    <a:ext cx="14338" cy="42556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necteur droit avec flèche 85">
                    <a:extLst>
                      <a:ext uri="{FF2B5EF4-FFF2-40B4-BE49-F238E27FC236}">
                        <a16:creationId xmlns:a16="http://schemas.microsoft.com/office/drawing/2014/main" id="{4BB17DF9-56B4-449A-A008-00135E2682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3879" y="6260121"/>
                    <a:ext cx="6803170" cy="8327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72193268-4D84-47F1-8CAA-BDB20368EE17}"/>
                    </a:ext>
                  </a:extLst>
                </p:cNvPr>
                <p:cNvSpPr txBox="1"/>
                <p:nvPr/>
              </p:nvSpPr>
              <p:spPr>
                <a:xfrm rot="16200000">
                  <a:off x="1117997" y="4600012"/>
                  <a:ext cx="2624703" cy="493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600" b="1" dirty="0"/>
                    <a:t>Nombre de particules</a:t>
                  </a:r>
                </a:p>
              </p:txBody>
            </p:sp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C19ACCEF-49E8-4CA7-AC72-02D98B30EE20}"/>
                    </a:ext>
                  </a:extLst>
                </p:cNvPr>
                <p:cNvSpPr txBox="1"/>
                <p:nvPr/>
              </p:nvSpPr>
              <p:spPr>
                <a:xfrm>
                  <a:off x="5524692" y="6349433"/>
                  <a:ext cx="41154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1600" b="1" dirty="0"/>
                    <a:t>Progression de la réaction</a:t>
                  </a:r>
                </a:p>
              </p:txBody>
            </p:sp>
          </p:grpSp>
          <p:sp>
            <p:nvSpPr>
              <p:cNvPr id="88" name="Forme libre : forme 87">
                <a:extLst>
                  <a:ext uri="{FF2B5EF4-FFF2-40B4-BE49-F238E27FC236}">
                    <a16:creationId xmlns:a16="http://schemas.microsoft.com/office/drawing/2014/main" id="{2A247C28-B406-4ACE-B0ED-846D3466A557}"/>
                  </a:ext>
                </a:extLst>
              </p:cNvPr>
              <p:cNvSpPr/>
              <p:nvPr/>
            </p:nvSpPr>
            <p:spPr>
              <a:xfrm>
                <a:off x="7212431" y="3923686"/>
                <a:ext cx="4391247" cy="2235981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" name="Forme libre : forme 2">
                <a:extLst>
                  <a:ext uri="{FF2B5EF4-FFF2-40B4-BE49-F238E27FC236}">
                    <a16:creationId xmlns:a16="http://schemas.microsoft.com/office/drawing/2014/main" id="{665E2D2B-B15A-4022-880F-6E14EF12158F}"/>
                  </a:ext>
                </a:extLst>
              </p:cNvPr>
              <p:cNvSpPr/>
              <p:nvPr/>
            </p:nvSpPr>
            <p:spPr>
              <a:xfrm>
                <a:off x="7180976" y="3825380"/>
                <a:ext cx="2416030" cy="2381273"/>
              </a:xfrm>
              <a:custGeom>
                <a:avLst/>
                <a:gdLst>
                  <a:gd name="connsiteX0" fmla="*/ 0 w 2416030"/>
                  <a:gd name="connsiteY0" fmla="*/ 0 h 2381273"/>
                  <a:gd name="connsiteX1" fmla="*/ 805343 w 2416030"/>
                  <a:gd name="connsiteY1" fmla="*/ 2013358 h 2381273"/>
                  <a:gd name="connsiteX2" fmla="*/ 2416030 w 2416030"/>
                  <a:gd name="connsiteY2" fmla="*/ 2374084 h 238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6030" h="2381273">
                    <a:moveTo>
                      <a:pt x="0" y="0"/>
                    </a:moveTo>
                    <a:cubicBezTo>
                      <a:pt x="201335" y="808838"/>
                      <a:pt x="402671" y="1617677"/>
                      <a:pt x="805343" y="2013358"/>
                    </a:cubicBezTo>
                    <a:cubicBezTo>
                      <a:pt x="1208015" y="2409039"/>
                      <a:pt x="1812022" y="2391561"/>
                      <a:pt x="2416030" y="2374084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0B5A408-6C30-47FC-AE6E-6924584A2A67}"/>
                </a:ext>
              </a:extLst>
            </p:cNvPr>
            <p:cNvSpPr txBox="1"/>
            <p:nvPr/>
          </p:nvSpPr>
          <p:spPr>
            <a:xfrm>
              <a:off x="10572709" y="3561592"/>
              <a:ext cx="1088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Produits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A17C50E-B9CF-4202-88CD-386408DF7F49}"/>
                </a:ext>
              </a:extLst>
            </p:cNvPr>
            <p:cNvSpPr txBox="1"/>
            <p:nvPr/>
          </p:nvSpPr>
          <p:spPr>
            <a:xfrm>
              <a:off x="9408054" y="5774946"/>
              <a:ext cx="1088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Réactifs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810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Réversible vs irréversible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B859D9F-A387-4C39-9D40-9FBAE1FBE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039" y="1993107"/>
            <a:ext cx="2760675" cy="442769"/>
          </a:xfrm>
        </p:spPr>
        <p:txBody>
          <a:bodyPr anchor="ctr">
            <a:normAutofit/>
          </a:bodyPr>
          <a:lstStyle/>
          <a:p>
            <a:pPr algn="ctr"/>
            <a:r>
              <a:rPr lang="fr-CA" sz="2000" dirty="0"/>
              <a:t>Réversible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6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 à 301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F9ED548F-7A4B-4CD6-AF5A-0BD7D30203CE}"/>
              </a:ext>
            </a:extLst>
          </p:cNvPr>
          <p:cNvSpPr txBox="1">
            <a:spLocks/>
          </p:cNvSpPr>
          <p:nvPr/>
        </p:nvSpPr>
        <p:spPr>
          <a:xfrm>
            <a:off x="261039" y="4616380"/>
            <a:ext cx="2760675" cy="442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dirty="0"/>
              <a:t>Irréversible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4581922-17F1-4527-88EC-A9D002DB3F30}"/>
              </a:ext>
            </a:extLst>
          </p:cNvPr>
          <p:cNvCxnSpPr/>
          <p:nvPr/>
        </p:nvCxnSpPr>
        <p:spPr>
          <a:xfrm>
            <a:off x="0" y="4434451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73EBEBB-6782-4A0B-B1DE-60C65AF4CCFF}"/>
                  </a:ext>
                </a:extLst>
              </p:cNvPr>
              <p:cNvSpPr txBox="1"/>
              <p:nvPr/>
            </p:nvSpPr>
            <p:spPr>
              <a:xfrm>
                <a:off x="3575508" y="2011987"/>
                <a:ext cx="851590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b="1" u="sng" dirty="0"/>
                  <a:t>Réaction réversible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Les réactifs se transforme en produits et les produits se transforment en réactif simultanément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L’équilibre est un processus dynamique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vitesse de la réaction directe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⇀</m:t>
                    </m:r>
                  </m:oMath>
                </a14:m>
                <a:r>
                  <a:rPr lang="fr-CA" dirty="0"/>
                  <a:t>) = vitesse de la réaction inverse </a:t>
                </a:r>
                <a:r>
                  <a:rPr lang="fr-CA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↽</m:t>
                    </m:r>
                  </m:oMath>
                </a14:m>
                <a:r>
                  <a:rPr lang="fr-CA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endParaRPr lang="fr-CA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Ce processus peut être physique ou chimique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73EBEBB-6782-4A0B-B1DE-60C65AF4C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8" y="2011987"/>
                <a:ext cx="8515905" cy="2062103"/>
              </a:xfrm>
              <a:prstGeom prst="rect">
                <a:avLst/>
              </a:prstGeom>
              <a:blipFill>
                <a:blip r:embed="rId3"/>
                <a:stretch>
                  <a:fillRect l="-788" t="-1775" b="-35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>
            <a:extLst>
              <a:ext uri="{FF2B5EF4-FFF2-40B4-BE49-F238E27FC236}">
                <a16:creationId xmlns:a16="http://schemas.microsoft.com/office/drawing/2014/main" id="{79D0CBF2-41EE-4834-855E-82879414A18F}"/>
              </a:ext>
            </a:extLst>
          </p:cNvPr>
          <p:cNvGrpSpPr/>
          <p:nvPr/>
        </p:nvGrpSpPr>
        <p:grpSpPr>
          <a:xfrm>
            <a:off x="100587" y="2214491"/>
            <a:ext cx="3292107" cy="2160329"/>
            <a:chOff x="251414" y="3222917"/>
            <a:chExt cx="5148530" cy="3378539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17DAB268-0D77-4597-8CDE-18E862876EEC}"/>
                </a:ext>
              </a:extLst>
            </p:cNvPr>
            <p:cNvGrpSpPr/>
            <p:nvPr/>
          </p:nvGrpSpPr>
          <p:grpSpPr>
            <a:xfrm>
              <a:off x="251414" y="3222917"/>
              <a:ext cx="5148530" cy="3378539"/>
              <a:chOff x="251414" y="3222917"/>
              <a:chExt cx="5148530" cy="3378539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93F5B745-655D-4356-BD02-79CDB27DEF00}"/>
                  </a:ext>
                </a:extLst>
              </p:cNvPr>
              <p:cNvGrpSpPr/>
              <p:nvPr/>
            </p:nvGrpSpPr>
            <p:grpSpPr>
              <a:xfrm>
                <a:off x="251414" y="3222917"/>
                <a:ext cx="5148530" cy="3378539"/>
                <a:chOff x="2168399" y="3331891"/>
                <a:chExt cx="7471748" cy="3378539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D54677C3-C8BF-4A79-BDA3-D66E22941683}"/>
                    </a:ext>
                  </a:extLst>
                </p:cNvPr>
                <p:cNvGrpSpPr/>
                <p:nvPr/>
              </p:nvGrpSpPr>
              <p:grpSpPr>
                <a:xfrm>
                  <a:off x="2748617" y="3331891"/>
                  <a:ext cx="6864453" cy="2965335"/>
                  <a:chOff x="2483879" y="2004423"/>
                  <a:chExt cx="6776440" cy="4263903"/>
                </a:xfrm>
              </p:grpSpPr>
              <p:cxnSp>
                <p:nvCxnSpPr>
                  <p:cNvPr id="39" name="Connecteur droit avec flèche 38">
                    <a:extLst>
                      <a:ext uri="{FF2B5EF4-FFF2-40B4-BE49-F238E27FC236}">
                        <a16:creationId xmlns:a16="http://schemas.microsoft.com/office/drawing/2014/main" id="{F3B8FDA1-E5B0-4F91-80EA-65DB6BD479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98914" y="2004423"/>
                    <a:ext cx="14338" cy="42556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avec flèche 39">
                    <a:extLst>
                      <a:ext uri="{FF2B5EF4-FFF2-40B4-BE49-F238E27FC236}">
                        <a16:creationId xmlns:a16="http://schemas.microsoft.com/office/drawing/2014/main" id="{B64AAD64-3CB8-4A83-85FE-E66956429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3879" y="6260120"/>
                    <a:ext cx="6776440" cy="8206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43A8C317-186D-4EE3-A8A1-8E052741CD87}"/>
                    </a:ext>
                  </a:extLst>
                </p:cNvPr>
                <p:cNvSpPr txBox="1"/>
                <p:nvPr/>
              </p:nvSpPr>
              <p:spPr>
                <a:xfrm rot="16200000">
                  <a:off x="1117995" y="4584869"/>
                  <a:ext cx="2624703" cy="523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900" b="1" dirty="0"/>
                    <a:t>Nombre de particules</a:t>
                  </a:r>
                </a:p>
              </p:txBody>
            </p:sp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0CCAD9EE-20FA-48F6-B596-5D7784729A86}"/>
                    </a:ext>
                  </a:extLst>
                </p:cNvPr>
                <p:cNvSpPr txBox="1"/>
                <p:nvPr/>
              </p:nvSpPr>
              <p:spPr>
                <a:xfrm>
                  <a:off x="5524691" y="6349432"/>
                  <a:ext cx="4115456" cy="360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900" b="1" dirty="0"/>
                    <a:t>Progression de la réaction</a:t>
                  </a:r>
                </a:p>
              </p:txBody>
            </p:sp>
          </p:grp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4387916A-16C7-41B7-AD9F-F1BD8A44419C}"/>
                  </a:ext>
                </a:extLst>
              </p:cNvPr>
              <p:cNvSpPr/>
              <p:nvPr/>
            </p:nvSpPr>
            <p:spPr>
              <a:xfrm>
                <a:off x="669851" y="4891683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4E8FEE04-EE78-4385-8DF8-29208C7283A6}"/>
                  </a:ext>
                </a:extLst>
              </p:cNvPr>
              <p:cNvSpPr/>
              <p:nvPr/>
            </p:nvSpPr>
            <p:spPr>
              <a:xfrm flipV="1">
                <a:off x="669851" y="4314650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525351A-36FE-4AB6-B194-69784F7EA4DE}"/>
                </a:ext>
              </a:extLst>
            </p:cNvPr>
            <p:cNvSpPr txBox="1"/>
            <p:nvPr/>
          </p:nvSpPr>
          <p:spPr>
            <a:xfrm>
              <a:off x="3972409" y="4482553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Produits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42F07EC8-20FB-49C9-BD6B-E62422AC2230}"/>
                </a:ext>
              </a:extLst>
            </p:cNvPr>
            <p:cNvSpPr txBox="1"/>
            <p:nvPr/>
          </p:nvSpPr>
          <p:spPr>
            <a:xfrm>
              <a:off x="4028887" y="5562454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Réactifs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3635E600-E069-4EA2-912C-8AEC4550D72C}"/>
              </a:ext>
            </a:extLst>
          </p:cNvPr>
          <p:cNvGrpSpPr/>
          <p:nvPr/>
        </p:nvGrpSpPr>
        <p:grpSpPr>
          <a:xfrm>
            <a:off x="126033" y="4665282"/>
            <a:ext cx="3292107" cy="2160329"/>
            <a:chOff x="6781625" y="3222917"/>
            <a:chExt cx="5148530" cy="3378539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2CC07049-C242-47CE-9CBD-17817205192A}"/>
                </a:ext>
              </a:extLst>
            </p:cNvPr>
            <p:cNvGrpSpPr/>
            <p:nvPr/>
          </p:nvGrpSpPr>
          <p:grpSpPr>
            <a:xfrm>
              <a:off x="6781625" y="3222917"/>
              <a:ext cx="5148530" cy="3378539"/>
              <a:chOff x="6781625" y="3222917"/>
              <a:chExt cx="5148530" cy="3378539"/>
            </a:xfrm>
          </p:grpSpPr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1ACF1DFF-8868-42E4-9B01-6EA1DE9B8E84}"/>
                  </a:ext>
                </a:extLst>
              </p:cNvPr>
              <p:cNvGrpSpPr/>
              <p:nvPr/>
            </p:nvGrpSpPr>
            <p:grpSpPr>
              <a:xfrm>
                <a:off x="6781625" y="3222917"/>
                <a:ext cx="5148530" cy="3378539"/>
                <a:chOff x="2168399" y="3331891"/>
                <a:chExt cx="7471748" cy="3378539"/>
              </a:xfrm>
            </p:grpSpPr>
            <p:grpSp>
              <p:nvGrpSpPr>
                <p:cNvPr id="48" name="Groupe 47">
                  <a:extLst>
                    <a:ext uri="{FF2B5EF4-FFF2-40B4-BE49-F238E27FC236}">
                      <a16:creationId xmlns:a16="http://schemas.microsoft.com/office/drawing/2014/main" id="{FD40C6B4-9E86-4E34-8270-82B8ECAA4CC3}"/>
                    </a:ext>
                  </a:extLst>
                </p:cNvPr>
                <p:cNvGrpSpPr/>
                <p:nvPr/>
              </p:nvGrpSpPr>
              <p:grpSpPr>
                <a:xfrm>
                  <a:off x="2748617" y="3331891"/>
                  <a:ext cx="6863820" cy="2989687"/>
                  <a:chOff x="2483879" y="2004423"/>
                  <a:chExt cx="6775815" cy="4298920"/>
                </a:xfrm>
              </p:grpSpPr>
              <p:cxnSp>
                <p:nvCxnSpPr>
                  <p:cNvPr id="51" name="Connecteur droit avec flèche 50">
                    <a:extLst>
                      <a:ext uri="{FF2B5EF4-FFF2-40B4-BE49-F238E27FC236}">
                        <a16:creationId xmlns:a16="http://schemas.microsoft.com/office/drawing/2014/main" id="{1844F55B-F73A-4A53-B742-B75B183F66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98914" y="2004423"/>
                    <a:ext cx="14338" cy="42556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droit avec flèche 51">
                    <a:extLst>
                      <a:ext uri="{FF2B5EF4-FFF2-40B4-BE49-F238E27FC236}">
                        <a16:creationId xmlns:a16="http://schemas.microsoft.com/office/drawing/2014/main" id="{94679F23-7295-4E0B-BC0A-C65530E41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3879" y="6260120"/>
                    <a:ext cx="6775815" cy="4322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DD8C4176-E8BD-4B63-9EE2-C0FB76440EC0}"/>
                    </a:ext>
                  </a:extLst>
                </p:cNvPr>
                <p:cNvSpPr txBox="1"/>
                <p:nvPr/>
              </p:nvSpPr>
              <p:spPr>
                <a:xfrm rot="16200000">
                  <a:off x="1117995" y="4584869"/>
                  <a:ext cx="2624703" cy="523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900" b="1" dirty="0"/>
                    <a:t>Nombre de particules</a:t>
                  </a:r>
                </a:p>
              </p:txBody>
            </p:sp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8B688862-A8BB-4665-88A3-8E86B8E8E012}"/>
                    </a:ext>
                  </a:extLst>
                </p:cNvPr>
                <p:cNvSpPr txBox="1"/>
                <p:nvPr/>
              </p:nvSpPr>
              <p:spPr>
                <a:xfrm>
                  <a:off x="5524691" y="6349432"/>
                  <a:ext cx="4115456" cy="360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900" b="1" dirty="0"/>
                    <a:t>Progression de la réaction</a:t>
                  </a:r>
                </a:p>
              </p:txBody>
            </p:sp>
          </p:grp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EC60BC93-035B-43B3-B06E-86EB52C92C27}"/>
                  </a:ext>
                </a:extLst>
              </p:cNvPr>
              <p:cNvSpPr/>
              <p:nvPr/>
            </p:nvSpPr>
            <p:spPr>
              <a:xfrm>
                <a:off x="7212431" y="3923686"/>
                <a:ext cx="4391247" cy="2235981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F4DFEE8A-17CC-4111-9B27-BB5C50A585CE}"/>
                  </a:ext>
                </a:extLst>
              </p:cNvPr>
              <p:cNvSpPr/>
              <p:nvPr/>
            </p:nvSpPr>
            <p:spPr>
              <a:xfrm>
                <a:off x="7180977" y="3815918"/>
                <a:ext cx="2416030" cy="2381273"/>
              </a:xfrm>
              <a:custGeom>
                <a:avLst/>
                <a:gdLst>
                  <a:gd name="connsiteX0" fmla="*/ 0 w 2416030"/>
                  <a:gd name="connsiteY0" fmla="*/ 0 h 2381273"/>
                  <a:gd name="connsiteX1" fmla="*/ 805343 w 2416030"/>
                  <a:gd name="connsiteY1" fmla="*/ 2013358 h 2381273"/>
                  <a:gd name="connsiteX2" fmla="*/ 2416030 w 2416030"/>
                  <a:gd name="connsiteY2" fmla="*/ 2374084 h 238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6030" h="2381273">
                    <a:moveTo>
                      <a:pt x="0" y="0"/>
                    </a:moveTo>
                    <a:cubicBezTo>
                      <a:pt x="201335" y="808838"/>
                      <a:pt x="402671" y="1617677"/>
                      <a:pt x="805343" y="2013358"/>
                    </a:cubicBezTo>
                    <a:cubicBezTo>
                      <a:pt x="1208015" y="2409039"/>
                      <a:pt x="1812022" y="2391561"/>
                      <a:pt x="2416030" y="2374084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AB9EA7D-62DA-496F-8040-6346E4B69311}"/>
                </a:ext>
              </a:extLst>
            </p:cNvPr>
            <p:cNvSpPr txBox="1"/>
            <p:nvPr/>
          </p:nvSpPr>
          <p:spPr>
            <a:xfrm>
              <a:off x="10572708" y="3561592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Produits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3152E89-4065-4DC6-B8E7-46B3F7CE0137}"/>
                </a:ext>
              </a:extLst>
            </p:cNvPr>
            <p:cNvSpPr txBox="1"/>
            <p:nvPr/>
          </p:nvSpPr>
          <p:spPr>
            <a:xfrm>
              <a:off x="9408055" y="5774946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Réactifs</a:t>
              </a: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E43FF541-8C45-4A6D-AD72-EE508B2E5D14}"/>
              </a:ext>
            </a:extLst>
          </p:cNvPr>
          <p:cNvSpPr txBox="1"/>
          <p:nvPr/>
        </p:nvSpPr>
        <p:spPr>
          <a:xfrm>
            <a:off x="3575507" y="4560508"/>
            <a:ext cx="8515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Réaction irréversible ou complète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Cette réaction se produit lorsqu’au moins un des réactifs se transforme </a:t>
            </a:r>
            <a:r>
              <a:rPr lang="fr-CA" dirty="0">
                <a:solidFill>
                  <a:srgbClr val="92D050"/>
                </a:solidFill>
              </a:rPr>
              <a:t>complètement en produits</a:t>
            </a:r>
            <a:r>
              <a:rPr lang="fr-CA" dirty="0"/>
              <a:t>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12D8DDC-C168-4416-B147-876A1F9EBC69}"/>
              </a:ext>
            </a:extLst>
          </p:cNvPr>
          <p:cNvSpPr/>
          <p:nvPr/>
        </p:nvSpPr>
        <p:spPr>
          <a:xfrm>
            <a:off x="1643659" y="6474730"/>
            <a:ext cx="161782" cy="161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FF2B945-6233-469F-876D-303FD9AE1886}"/>
              </a:ext>
            </a:extLst>
          </p:cNvPr>
          <p:cNvSpPr/>
          <p:nvPr/>
        </p:nvSpPr>
        <p:spPr>
          <a:xfrm>
            <a:off x="1486973" y="5795204"/>
            <a:ext cx="484632" cy="61617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5CB944AE-3A33-4C69-86C5-C4E4B98FF037}"/>
                  </a:ext>
                </a:extLst>
              </p:cNvPr>
              <p:cNvSpPr txBox="1"/>
              <p:nvPr/>
            </p:nvSpPr>
            <p:spPr>
              <a:xfrm>
                <a:off x="5694269" y="3921861"/>
                <a:ext cx="4599913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⇌      2 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5CB944AE-3A33-4C69-86C5-C4E4B98FF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69" y="3921861"/>
                <a:ext cx="4599913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4E86DFF8-3D4A-4CFC-BE18-0C7B17254ADF}"/>
                  </a:ext>
                </a:extLst>
              </p:cNvPr>
              <p:cNvSpPr txBox="1"/>
              <p:nvPr/>
            </p:nvSpPr>
            <p:spPr>
              <a:xfrm>
                <a:off x="5248149" y="5795204"/>
                <a:ext cx="5456878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</m:t>
                      </m:r>
                      <m:sSub>
                        <m:sSubPr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4E86DFF8-3D4A-4CFC-BE18-0C7B1725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49" y="5795204"/>
                <a:ext cx="5456878" cy="497252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453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11" grpId="0" animBg="1"/>
      <p:bldP spid="12" grpId="0" animBg="1"/>
      <p:bldP spid="12" grpId="1" animBg="1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9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92D05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542</Words>
  <Application>Microsoft Office PowerPoint</Application>
  <PresentationFormat>Grand écran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Trebuchet MS</vt:lpstr>
      <vt:lpstr>Berlin</vt:lpstr>
      <vt:lpstr>Équilibre chimique</vt:lpstr>
      <vt:lpstr>Rappel</vt:lpstr>
      <vt:lpstr>Rappel</vt:lpstr>
      <vt:lpstr>Équilibre chimique</vt:lpstr>
      <vt:lpstr>Équilibre chimique</vt:lpstr>
      <vt:lpstr>Équilibre chimique</vt:lpstr>
      <vt:lpstr>Pour être à l’équilibre…</vt:lpstr>
      <vt:lpstr>Réversible vs irréversible</vt:lpstr>
      <vt:lpstr>Réversible vs irréversible</vt:lpstr>
      <vt:lpstr>Pour être à l’équilibre…</vt:lpstr>
      <vt:lpstr>Rappel: Type de systèmes</vt:lpstr>
      <vt:lpstr>Pour être à l’équilibre…</vt:lpstr>
      <vt:lpstr>Propriétés macroscopiques constantes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Équilibre chimique</dc:title>
  <dc:creator>Bacchi Jonathan</dc:creator>
  <cp:lastModifiedBy>Bacchi Jonathan</cp:lastModifiedBy>
  <cp:revision>33</cp:revision>
  <dcterms:created xsi:type="dcterms:W3CDTF">2021-02-05T16:06:13Z</dcterms:created>
  <dcterms:modified xsi:type="dcterms:W3CDTF">2021-02-14T20:35:36Z</dcterms:modified>
</cp:coreProperties>
</file>