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4"/>
    <p:sldMasterId id="2147483676" r:id="rId5"/>
    <p:sldMasterId id="2147483648" r:id="rId6"/>
    <p:sldMasterId id="2147483660" r:id="rId7"/>
    <p:sldMasterId id="2147483946" r:id="rId8"/>
    <p:sldMasterId id="2147483951" r:id="rId9"/>
  </p:sldMasterIdLst>
  <p:notesMasterIdLst>
    <p:notesMasterId r:id="rId75"/>
  </p:notesMasterIdLst>
  <p:sldIdLst>
    <p:sldId id="374" r:id="rId10"/>
    <p:sldId id="375" r:id="rId11"/>
    <p:sldId id="389" r:id="rId12"/>
    <p:sldId id="317" r:id="rId13"/>
    <p:sldId id="318" r:id="rId14"/>
    <p:sldId id="319" r:id="rId15"/>
    <p:sldId id="366" r:id="rId16"/>
    <p:sldId id="357" r:id="rId17"/>
    <p:sldId id="368" r:id="rId18"/>
    <p:sldId id="353" r:id="rId19"/>
    <p:sldId id="354" r:id="rId20"/>
    <p:sldId id="359" r:id="rId21"/>
    <p:sldId id="369" r:id="rId22"/>
    <p:sldId id="391" r:id="rId23"/>
    <p:sldId id="379" r:id="rId24"/>
    <p:sldId id="409" r:id="rId25"/>
    <p:sldId id="410" r:id="rId26"/>
    <p:sldId id="411" r:id="rId27"/>
    <p:sldId id="412" r:id="rId28"/>
    <p:sldId id="381" r:id="rId29"/>
    <p:sldId id="380" r:id="rId30"/>
    <p:sldId id="393" r:id="rId31"/>
    <p:sldId id="432" r:id="rId32"/>
    <p:sldId id="394" r:id="rId33"/>
    <p:sldId id="395" r:id="rId34"/>
    <p:sldId id="397" r:id="rId35"/>
    <p:sldId id="398" r:id="rId36"/>
    <p:sldId id="400" r:id="rId37"/>
    <p:sldId id="401" r:id="rId38"/>
    <p:sldId id="403" r:id="rId39"/>
    <p:sldId id="404" r:id="rId40"/>
    <p:sldId id="406" r:id="rId41"/>
    <p:sldId id="407" r:id="rId42"/>
    <p:sldId id="408" r:id="rId43"/>
    <p:sldId id="433" r:id="rId44"/>
    <p:sldId id="428" r:id="rId45"/>
    <p:sldId id="429" r:id="rId46"/>
    <p:sldId id="266" r:id="rId47"/>
    <p:sldId id="267" r:id="rId48"/>
    <p:sldId id="268" r:id="rId49"/>
    <p:sldId id="286" r:id="rId50"/>
    <p:sldId id="287" r:id="rId51"/>
    <p:sldId id="434" r:id="rId52"/>
    <p:sldId id="436" r:id="rId53"/>
    <p:sldId id="437" r:id="rId54"/>
    <p:sldId id="438" r:id="rId55"/>
    <p:sldId id="439" r:id="rId56"/>
    <p:sldId id="440" r:id="rId57"/>
    <p:sldId id="479" r:id="rId58"/>
    <p:sldId id="441" r:id="rId59"/>
    <p:sldId id="442" r:id="rId60"/>
    <p:sldId id="443" r:id="rId61"/>
    <p:sldId id="301" r:id="rId62"/>
    <p:sldId id="271" r:id="rId63"/>
    <p:sldId id="275" r:id="rId64"/>
    <p:sldId id="274" r:id="rId65"/>
    <p:sldId id="279" r:id="rId66"/>
    <p:sldId id="280" r:id="rId67"/>
    <p:sldId id="281" r:id="rId68"/>
    <p:sldId id="299" r:id="rId69"/>
    <p:sldId id="282" r:id="rId70"/>
    <p:sldId id="283" r:id="rId71"/>
    <p:sldId id="300" r:id="rId72"/>
    <p:sldId id="265" r:id="rId73"/>
    <p:sldId id="387" r:id="rId7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32E27221-577A-4D5D-B433-B971E83D37B3}">
          <p14:sldIdLst>
            <p14:sldId id="374"/>
            <p14:sldId id="375"/>
            <p14:sldId id="389"/>
          </p14:sldIdLst>
        </p14:section>
        <p14:section name="Les représentations de l'atome" id="{3E61EEC6-677B-43CA-A3E7-63D5EB99BDC5}">
          <p14:sldIdLst>
            <p14:sldId id="317"/>
            <p14:sldId id="318"/>
            <p14:sldId id="319"/>
            <p14:sldId id="366"/>
            <p14:sldId id="357"/>
            <p14:sldId id="368"/>
            <p14:sldId id="353"/>
            <p14:sldId id="354"/>
            <p14:sldId id="359"/>
            <p14:sldId id="369"/>
            <p14:sldId id="391"/>
          </p14:sldIdLst>
        </p14:section>
        <p14:section name="Lire le tableau périodique" id="{C3A0628F-FD77-4960-A437-D0FE3093D903}">
          <p14:sldIdLst>
            <p14:sldId id="379"/>
            <p14:sldId id="409"/>
            <p14:sldId id="410"/>
            <p14:sldId id="411"/>
            <p14:sldId id="412"/>
            <p14:sldId id="381"/>
            <p14:sldId id="380"/>
            <p14:sldId id="393"/>
            <p14:sldId id="432"/>
            <p14:sldId id="394"/>
            <p14:sldId id="395"/>
            <p14:sldId id="397"/>
            <p14:sldId id="398"/>
            <p14:sldId id="400"/>
            <p14:sldId id="401"/>
            <p14:sldId id="403"/>
            <p14:sldId id="404"/>
            <p14:sldId id="406"/>
            <p14:sldId id="407"/>
            <p14:sldId id="408"/>
            <p14:sldId id="433"/>
            <p14:sldId id="428"/>
            <p14:sldId id="429"/>
          </p14:sldIdLst>
        </p14:section>
        <p14:section name="Gagner ou perdre des électrons" id="{350C3338-D9B3-453E-85EC-2FF35F368BC2}">
          <p14:sldIdLst>
            <p14:sldId id="266"/>
            <p14:sldId id="267"/>
            <p14:sldId id="268"/>
          </p14:sldIdLst>
        </p14:section>
        <p14:section name="Liaisons chimiques" id="{D4EB4368-5244-47D7-8D00-AB17005AE015}">
          <p14:sldIdLst>
            <p14:sldId id="286"/>
            <p14:sldId id="287"/>
            <p14:sldId id="434"/>
            <p14:sldId id="436"/>
          </p14:sldIdLst>
        </p14:section>
        <p14:section name="Nomenclature" id="{25FAE35C-B9FE-470F-9E74-A483E567727E}">
          <p14:sldIdLst>
            <p14:sldId id="437"/>
            <p14:sldId id="438"/>
            <p14:sldId id="439"/>
            <p14:sldId id="440"/>
            <p14:sldId id="479"/>
            <p14:sldId id="441"/>
            <p14:sldId id="442"/>
            <p14:sldId id="443"/>
            <p14:sldId id="301"/>
            <p14:sldId id="271"/>
            <p14:sldId id="275"/>
            <p14:sldId id="274"/>
            <p14:sldId id="279"/>
            <p14:sldId id="280"/>
            <p14:sldId id="281"/>
            <p14:sldId id="299"/>
            <p14:sldId id="282"/>
            <p14:sldId id="283"/>
            <p14:sldId id="300"/>
            <p14:sldId id="265"/>
          </p14:sldIdLst>
        </p14:section>
        <p14:section name="Conclusion" id="{8327F744-CC04-4F34-A21D-48BA6202AC21}">
          <p14:sldIdLst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C860D9-88B7-4295-AD24-3168A6939D53}" v="2" dt="2020-09-04T00:23:20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3792" autoAdjust="0"/>
  </p:normalViewPr>
  <p:slideViewPr>
    <p:cSldViewPr snapToGrid="0">
      <p:cViewPr varScale="1">
        <p:scale>
          <a:sx n="64" d="100"/>
          <a:sy n="64" d="100"/>
        </p:scale>
        <p:origin x="12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62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slide" Target="slides/slide65.xml"/><Relationship Id="rId79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slide" Target="slides/slide64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72" Type="http://schemas.openxmlformats.org/officeDocument/2006/relationships/slide" Target="slides/slide63.xml"/><Relationship Id="rId80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voie Stéphanie" userId="03bcf5a2-8418-45e3-87eb-159b607e2fdb" providerId="ADAL" clId="{D283790F-1C26-4970-B97E-C4C2DF33EE67}"/>
    <pc:docChg chg="undo custSel addSld delSld modSld sldOrd addMainMaster delMainMaster addSection modSection">
      <pc:chgData name="Lavoie Stéphanie" userId="03bcf5a2-8418-45e3-87eb-159b607e2fdb" providerId="ADAL" clId="{D283790F-1C26-4970-B97E-C4C2DF33EE67}" dt="2020-08-04T18:51:06.339" v="6692" actId="1076"/>
      <pc:docMkLst>
        <pc:docMk/>
      </pc:docMkLst>
      <pc:sldChg chg="ord">
        <pc:chgData name="Lavoie Stéphanie" userId="03bcf5a2-8418-45e3-87eb-159b607e2fdb" providerId="ADAL" clId="{D283790F-1C26-4970-B97E-C4C2DF33EE67}" dt="2020-08-03T20:08:41.965" v="16"/>
        <pc:sldMkLst>
          <pc:docMk/>
          <pc:sldMk cId="3312646472" sldId="259"/>
        </pc:sldMkLst>
      </pc:sldChg>
      <pc:sldChg chg="addSp modSp ord">
        <pc:chgData name="Lavoie Stéphanie" userId="03bcf5a2-8418-45e3-87eb-159b607e2fdb" providerId="ADAL" clId="{D283790F-1C26-4970-B97E-C4C2DF33EE67}" dt="2020-08-04T15:33:13.851" v="3143" actId="1076"/>
        <pc:sldMkLst>
          <pc:docMk/>
          <pc:sldMk cId="193338040" sldId="260"/>
        </pc:sldMkLst>
        <pc:spChg chg="mod">
          <ac:chgData name="Lavoie Stéphanie" userId="03bcf5a2-8418-45e3-87eb-159b607e2fdb" providerId="ADAL" clId="{D283790F-1C26-4970-B97E-C4C2DF33EE67}" dt="2020-08-04T15:27:41.477" v="2782" actId="20577"/>
          <ac:spMkLst>
            <pc:docMk/>
            <pc:sldMk cId="193338040" sldId="260"/>
            <ac:spMk id="2" creationId="{53E2041E-F5CB-443F-9A08-3C617A3E42D0}"/>
          </ac:spMkLst>
        </pc:spChg>
        <pc:spChg chg="mod">
          <ac:chgData name="Lavoie Stéphanie" userId="03bcf5a2-8418-45e3-87eb-159b607e2fdb" providerId="ADAL" clId="{D283790F-1C26-4970-B97E-C4C2DF33EE67}" dt="2020-08-04T15:32:35.652" v="3141" actId="20577"/>
          <ac:spMkLst>
            <pc:docMk/>
            <pc:sldMk cId="193338040" sldId="260"/>
            <ac:spMk id="3" creationId="{1582DC94-E5D7-4E87-A2A5-0B053F7E95A9}"/>
          </ac:spMkLst>
        </pc:spChg>
        <pc:picChg chg="add mod">
          <ac:chgData name="Lavoie Stéphanie" userId="03bcf5a2-8418-45e3-87eb-159b607e2fdb" providerId="ADAL" clId="{D283790F-1C26-4970-B97E-C4C2DF33EE67}" dt="2020-08-04T15:28:20.557" v="2786" actId="1076"/>
          <ac:picMkLst>
            <pc:docMk/>
            <pc:sldMk cId="193338040" sldId="260"/>
            <ac:picMk id="4" creationId="{2C4B99A6-8472-4910-AED9-4D4D7DC77B70}"/>
          </ac:picMkLst>
        </pc:picChg>
        <pc:picChg chg="add mod">
          <ac:chgData name="Lavoie Stéphanie" userId="03bcf5a2-8418-45e3-87eb-159b607e2fdb" providerId="ADAL" clId="{D283790F-1C26-4970-B97E-C4C2DF33EE67}" dt="2020-08-04T15:28:22.217" v="2787" actId="1076"/>
          <ac:picMkLst>
            <pc:docMk/>
            <pc:sldMk cId="193338040" sldId="260"/>
            <ac:picMk id="5" creationId="{D214D9D0-8CD7-4D8A-A41B-00378F2B4F2D}"/>
          </ac:picMkLst>
        </pc:picChg>
        <pc:picChg chg="add mod">
          <ac:chgData name="Lavoie Stéphanie" userId="03bcf5a2-8418-45e3-87eb-159b607e2fdb" providerId="ADAL" clId="{D283790F-1C26-4970-B97E-C4C2DF33EE67}" dt="2020-08-04T15:33:13.851" v="3143" actId="1076"/>
          <ac:picMkLst>
            <pc:docMk/>
            <pc:sldMk cId="193338040" sldId="260"/>
            <ac:picMk id="6" creationId="{92FA7BE6-0BF9-4B29-AAEA-F42EA6219817}"/>
          </ac:picMkLst>
        </pc:picChg>
      </pc:sldChg>
      <pc:sldChg chg="del">
        <pc:chgData name="Lavoie Stéphanie" userId="03bcf5a2-8418-45e3-87eb-159b607e2fdb" providerId="ADAL" clId="{D283790F-1C26-4970-B97E-C4C2DF33EE67}" dt="2020-08-03T19:54:57.047" v="5" actId="2696"/>
        <pc:sldMkLst>
          <pc:docMk/>
          <pc:sldMk cId="818518941" sldId="261"/>
        </pc:sldMkLst>
      </pc:sldChg>
      <pc:sldChg chg="del ord">
        <pc:chgData name="Lavoie Stéphanie" userId="03bcf5a2-8418-45e3-87eb-159b607e2fdb" providerId="ADAL" clId="{D283790F-1C26-4970-B97E-C4C2DF33EE67}" dt="2020-08-03T19:55:19.270" v="7" actId="2696"/>
        <pc:sldMkLst>
          <pc:docMk/>
          <pc:sldMk cId="734751508" sldId="263"/>
        </pc:sldMkLst>
      </pc:sldChg>
      <pc:sldChg chg="ord">
        <pc:chgData name="Lavoie Stéphanie" userId="03bcf5a2-8418-45e3-87eb-159b607e2fdb" providerId="ADAL" clId="{D283790F-1C26-4970-B97E-C4C2DF33EE67}" dt="2020-08-04T14:28:15.594" v="1982"/>
        <pc:sldMkLst>
          <pc:docMk/>
          <pc:sldMk cId="2817009385" sldId="264"/>
        </pc:sldMkLst>
      </pc:sldChg>
      <pc:sldChg chg="del">
        <pc:chgData name="Lavoie Stéphanie" userId="03bcf5a2-8418-45e3-87eb-159b607e2fdb" providerId="ADAL" clId="{D283790F-1C26-4970-B97E-C4C2DF33EE67}" dt="2020-08-03T19:55:26.949" v="8" actId="2696"/>
        <pc:sldMkLst>
          <pc:docMk/>
          <pc:sldMk cId="2348764120" sldId="265"/>
        </pc:sldMkLst>
      </pc:sldChg>
      <pc:sldChg chg="modAnim">
        <pc:chgData name="Lavoie Stéphanie" userId="03bcf5a2-8418-45e3-87eb-159b607e2fdb" providerId="ADAL" clId="{D283790F-1C26-4970-B97E-C4C2DF33EE67}" dt="2020-08-03T19:54:44.690" v="4"/>
        <pc:sldMkLst>
          <pc:docMk/>
          <pc:sldMk cId="2779496834" sldId="266"/>
        </pc:sldMkLst>
      </pc:sldChg>
      <pc:sldChg chg="addSp modSp">
        <pc:chgData name="Lavoie Stéphanie" userId="03bcf5a2-8418-45e3-87eb-159b607e2fdb" providerId="ADAL" clId="{D283790F-1C26-4970-B97E-C4C2DF33EE67}" dt="2020-08-04T13:12:39.728" v="274" actId="1076"/>
        <pc:sldMkLst>
          <pc:docMk/>
          <pc:sldMk cId="3767432491" sldId="267"/>
        </pc:sldMkLst>
        <pc:spChg chg="add mod">
          <ac:chgData name="Lavoie Stéphanie" userId="03bcf5a2-8418-45e3-87eb-159b607e2fdb" providerId="ADAL" clId="{D283790F-1C26-4970-B97E-C4C2DF33EE67}" dt="2020-08-04T13:12:35.043" v="273" actId="20577"/>
          <ac:spMkLst>
            <pc:docMk/>
            <pc:sldMk cId="3767432491" sldId="267"/>
            <ac:spMk id="2" creationId="{7EDBEDF2-C0AF-4F01-BE38-06E21735DE51}"/>
          </ac:spMkLst>
        </pc:spChg>
        <pc:spChg chg="mod">
          <ac:chgData name="Lavoie Stéphanie" userId="03bcf5a2-8418-45e3-87eb-159b607e2fdb" providerId="ADAL" clId="{D283790F-1C26-4970-B97E-C4C2DF33EE67}" dt="2020-08-04T13:12:09.289" v="266" actId="1076"/>
          <ac:spMkLst>
            <pc:docMk/>
            <pc:sldMk cId="3767432491" sldId="267"/>
            <ac:spMk id="7" creationId="{00000000-0000-0000-0000-000000000000}"/>
          </ac:spMkLst>
        </pc:spChg>
        <pc:picChg chg="mod">
          <ac:chgData name="Lavoie Stéphanie" userId="03bcf5a2-8418-45e3-87eb-159b607e2fdb" providerId="ADAL" clId="{D283790F-1C26-4970-B97E-C4C2DF33EE67}" dt="2020-08-04T13:12:22.882" v="270" actId="1076"/>
          <ac:picMkLst>
            <pc:docMk/>
            <pc:sldMk cId="3767432491" sldId="267"/>
            <ac:picMk id="9" creationId="{04C59CAC-2BCE-43EB-89BF-6F768213C85B}"/>
          </ac:picMkLst>
        </pc:picChg>
        <pc:picChg chg="mod">
          <ac:chgData name="Lavoie Stéphanie" userId="03bcf5a2-8418-45e3-87eb-159b607e2fdb" providerId="ADAL" clId="{D283790F-1C26-4970-B97E-C4C2DF33EE67}" dt="2020-08-04T13:12:39.728" v="274" actId="1076"/>
          <ac:picMkLst>
            <pc:docMk/>
            <pc:sldMk cId="3767432491" sldId="267"/>
            <ac:picMk id="5124" creationId="{00000000-0000-0000-0000-000000000000}"/>
          </ac:picMkLst>
        </pc:picChg>
      </pc:sldChg>
      <pc:sldChg chg="del ord">
        <pc:chgData name="Lavoie Stéphanie" userId="03bcf5a2-8418-45e3-87eb-159b607e2fdb" providerId="ADAL" clId="{D283790F-1C26-4970-B97E-C4C2DF33EE67}" dt="2020-08-03T19:54:36.027" v="1" actId="2696"/>
        <pc:sldMkLst>
          <pc:docMk/>
          <pc:sldMk cId="1095827454" sldId="268"/>
        </pc:sldMkLst>
      </pc:sldChg>
      <pc:sldChg chg="add del">
        <pc:chgData name="Lavoie Stéphanie" userId="03bcf5a2-8418-45e3-87eb-159b607e2fdb" providerId="ADAL" clId="{D283790F-1C26-4970-B97E-C4C2DF33EE67}" dt="2020-08-03T19:55:32.605" v="10"/>
        <pc:sldMkLst>
          <pc:docMk/>
          <pc:sldMk cId="1603293725" sldId="268"/>
        </pc:sldMkLst>
      </pc:sldChg>
      <pc:sldChg chg="addSp modSp add ord">
        <pc:chgData name="Lavoie Stéphanie" userId="03bcf5a2-8418-45e3-87eb-159b607e2fdb" providerId="ADAL" clId="{D283790F-1C26-4970-B97E-C4C2DF33EE67}" dt="2020-08-04T16:07:50.579" v="3542"/>
        <pc:sldMkLst>
          <pc:docMk/>
          <pc:sldMk cId="2733363459" sldId="268"/>
        </pc:sldMkLst>
        <pc:spChg chg="mod">
          <ac:chgData name="Lavoie Stéphanie" userId="03bcf5a2-8418-45e3-87eb-159b607e2fdb" providerId="ADAL" clId="{D283790F-1C26-4970-B97E-C4C2DF33EE67}" dt="2020-08-04T16:07:50.579" v="3542"/>
          <ac:spMkLst>
            <pc:docMk/>
            <pc:sldMk cId="2733363459" sldId="268"/>
            <ac:spMk id="2" creationId="{C1098998-E279-40BF-96F8-120C73F509B0}"/>
          </ac:spMkLst>
        </pc:spChg>
        <pc:spChg chg="mod">
          <ac:chgData name="Lavoie Stéphanie" userId="03bcf5a2-8418-45e3-87eb-159b607e2fdb" providerId="ADAL" clId="{D283790F-1C26-4970-B97E-C4C2DF33EE67}" dt="2020-08-04T14:34:42.904" v="2345" actId="20577"/>
          <ac:spMkLst>
            <pc:docMk/>
            <pc:sldMk cId="2733363459" sldId="268"/>
            <ac:spMk id="3" creationId="{4AAA1A52-1FD4-4C15-B4C4-D18AB366AE64}"/>
          </ac:spMkLst>
        </pc:spChg>
        <pc:picChg chg="add mod">
          <ac:chgData name="Lavoie Stéphanie" userId="03bcf5a2-8418-45e3-87eb-159b607e2fdb" providerId="ADAL" clId="{D283790F-1C26-4970-B97E-C4C2DF33EE67}" dt="2020-08-04T15:00:08.491" v="2349" actId="1076"/>
          <ac:picMkLst>
            <pc:docMk/>
            <pc:sldMk cId="2733363459" sldId="268"/>
            <ac:picMk id="2050" creationId="{3AF9178B-CB2E-48E2-A1D8-B8E4BCCDE02C}"/>
          </ac:picMkLst>
        </pc:picChg>
      </pc:sldChg>
      <pc:sldChg chg="add del ord">
        <pc:chgData name="Lavoie Stéphanie" userId="03bcf5a2-8418-45e3-87eb-159b607e2fdb" providerId="ADAL" clId="{D283790F-1C26-4970-B97E-C4C2DF33EE67}" dt="2020-08-04T17:24:28.629" v="4549" actId="2696"/>
        <pc:sldMkLst>
          <pc:docMk/>
          <pc:sldMk cId="2575036744" sldId="269"/>
        </pc:sldMkLst>
      </pc:sldChg>
      <pc:sldChg chg="addSp delSp modSp add setBg modNotesTx">
        <pc:chgData name="Lavoie Stéphanie" userId="03bcf5a2-8418-45e3-87eb-159b607e2fdb" providerId="ADAL" clId="{D283790F-1C26-4970-B97E-C4C2DF33EE67}" dt="2020-08-04T14:24:58.601" v="1954" actId="1076"/>
        <pc:sldMkLst>
          <pc:docMk/>
          <pc:sldMk cId="3096494275" sldId="270"/>
        </pc:sldMkLst>
        <pc:spChg chg="del">
          <ac:chgData name="Lavoie Stéphanie" userId="03bcf5a2-8418-45e3-87eb-159b607e2fdb" providerId="ADAL" clId="{D283790F-1C26-4970-B97E-C4C2DF33EE67}" dt="2020-08-04T13:41:56.335" v="1461" actId="478"/>
          <ac:spMkLst>
            <pc:docMk/>
            <pc:sldMk cId="3096494275" sldId="270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3:41:58.195" v="1462" actId="478"/>
          <ac:spMkLst>
            <pc:docMk/>
            <pc:sldMk cId="3096494275" sldId="270"/>
            <ac:spMk id="4" creationId="{09610320-D719-4ECF-B4FF-522286ECE8A1}"/>
          </ac:spMkLst>
        </pc:spChg>
        <pc:spChg chg="add mod">
          <ac:chgData name="Lavoie Stéphanie" userId="03bcf5a2-8418-45e3-87eb-159b607e2fdb" providerId="ADAL" clId="{D283790F-1C26-4970-B97E-C4C2DF33EE67}" dt="2020-08-04T13:45:00.700" v="1504" actId="403"/>
          <ac:spMkLst>
            <pc:docMk/>
            <pc:sldMk cId="3096494275" sldId="270"/>
            <ac:spMk id="5" creationId="{5F5E7EC7-74AD-4668-AE30-7A08EBA4DB17}"/>
          </ac:spMkLst>
        </pc:spChg>
        <pc:spChg chg="add mod">
          <ac:chgData name="Lavoie Stéphanie" userId="03bcf5a2-8418-45e3-87eb-159b607e2fdb" providerId="ADAL" clId="{D283790F-1C26-4970-B97E-C4C2DF33EE67}" dt="2020-08-04T14:24:58.601" v="1954" actId="1076"/>
          <ac:spMkLst>
            <pc:docMk/>
            <pc:sldMk cId="3096494275" sldId="270"/>
            <ac:spMk id="6" creationId="{EE7530C0-19A5-41D3-BEC9-021DC6574A95}"/>
          </ac:spMkLst>
        </pc:spChg>
        <pc:spChg chg="mod">
          <ac:chgData name="Lavoie Stéphanie" userId="03bcf5a2-8418-45e3-87eb-159b607e2fdb" providerId="ADAL" clId="{D283790F-1C26-4970-B97E-C4C2DF33EE67}" dt="2020-08-04T13:45:06.563" v="1506" actId="1076"/>
          <ac:spMkLst>
            <pc:docMk/>
            <pc:sldMk cId="3096494275" sldId="270"/>
            <ac:spMk id="7171" creationId="{00000000-0000-0000-0000-000000000000}"/>
          </ac:spMkLst>
        </pc:spChg>
        <pc:picChg chg="del">
          <ac:chgData name="Lavoie Stéphanie" userId="03bcf5a2-8418-45e3-87eb-159b607e2fdb" providerId="ADAL" clId="{D283790F-1C26-4970-B97E-C4C2DF33EE67}" dt="2020-08-04T13:41:54.246" v="1460" actId="478"/>
          <ac:picMkLst>
            <pc:docMk/>
            <pc:sldMk cId="3096494275" sldId="270"/>
            <ac:picMk id="7172" creationId="{00000000-0000-0000-0000-000000000000}"/>
          </ac:picMkLst>
        </pc:picChg>
      </pc:sldChg>
      <pc:sldChg chg="addSp delSp modSp add setBg">
        <pc:chgData name="Lavoie Stéphanie" userId="03bcf5a2-8418-45e3-87eb-159b607e2fdb" providerId="ADAL" clId="{D283790F-1C26-4970-B97E-C4C2DF33EE67}" dt="2020-08-04T14:26:05.809" v="1966"/>
        <pc:sldMkLst>
          <pc:docMk/>
          <pc:sldMk cId="3519465457" sldId="271"/>
        </pc:sldMkLst>
        <pc:spChg chg="del">
          <ac:chgData name="Lavoie Stéphanie" userId="03bcf5a2-8418-45e3-87eb-159b607e2fdb" providerId="ADAL" clId="{D283790F-1C26-4970-B97E-C4C2DF33EE67}" dt="2020-08-04T14:25:42.783" v="1957" actId="478"/>
          <ac:spMkLst>
            <pc:docMk/>
            <pc:sldMk cId="3519465457" sldId="271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4:25:44.957" v="1958" actId="478"/>
          <ac:spMkLst>
            <pc:docMk/>
            <pc:sldMk cId="3519465457" sldId="271"/>
            <ac:spMk id="4" creationId="{7101A38E-5ECA-4E9B-BB74-D0244C172A62}"/>
          </ac:spMkLst>
        </pc:spChg>
        <pc:spChg chg="add">
          <ac:chgData name="Lavoie Stéphanie" userId="03bcf5a2-8418-45e3-87eb-159b607e2fdb" providerId="ADAL" clId="{D283790F-1C26-4970-B97E-C4C2DF33EE67}" dt="2020-08-04T14:26:05.809" v="1966"/>
          <ac:spMkLst>
            <pc:docMk/>
            <pc:sldMk cId="3519465457" sldId="271"/>
            <ac:spMk id="8" creationId="{FD279174-C205-4775-92CD-D7A0069110FE}"/>
          </ac:spMkLst>
        </pc:spChg>
        <pc:spChg chg="mod">
          <ac:chgData name="Lavoie Stéphanie" userId="03bcf5a2-8418-45e3-87eb-159b607e2fdb" providerId="ADAL" clId="{D283790F-1C26-4970-B97E-C4C2DF33EE67}" dt="2020-08-04T14:25:53.887" v="1965" actId="20577"/>
          <ac:spMkLst>
            <pc:docMk/>
            <pc:sldMk cId="3519465457" sldId="271"/>
            <ac:spMk id="6147" creationId="{00000000-0000-0000-0000-000000000000}"/>
          </ac:spMkLst>
        </pc:spChg>
        <pc:picChg chg="del">
          <ac:chgData name="Lavoie Stéphanie" userId="03bcf5a2-8418-45e3-87eb-159b607e2fdb" providerId="ADAL" clId="{D283790F-1C26-4970-B97E-C4C2DF33EE67}" dt="2020-08-04T14:25:39.794" v="1956" actId="478"/>
          <ac:picMkLst>
            <pc:docMk/>
            <pc:sldMk cId="3519465457" sldId="271"/>
            <ac:picMk id="6148" creationId="{00000000-0000-0000-0000-000000000000}"/>
          </ac:picMkLst>
        </pc:picChg>
      </pc:sldChg>
      <pc:sldChg chg="addSp delSp modSp add ord setBg">
        <pc:chgData name="Lavoie Stéphanie" userId="03bcf5a2-8418-45e3-87eb-159b607e2fdb" providerId="ADAL" clId="{D283790F-1C26-4970-B97E-C4C2DF33EE67}" dt="2020-08-04T14:28:20.895" v="1983"/>
        <pc:sldMkLst>
          <pc:docMk/>
          <pc:sldMk cId="2520013405" sldId="272"/>
        </pc:sldMkLst>
        <pc:spChg chg="del">
          <ac:chgData name="Lavoie Stéphanie" userId="03bcf5a2-8418-45e3-87eb-159b607e2fdb" providerId="ADAL" clId="{D283790F-1C26-4970-B97E-C4C2DF33EE67}" dt="2020-08-04T14:26:31.420" v="1969" actId="478"/>
          <ac:spMkLst>
            <pc:docMk/>
            <pc:sldMk cId="2520013405" sldId="272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4:26:38.240" v="1970" actId="478"/>
          <ac:spMkLst>
            <pc:docMk/>
            <pc:sldMk cId="2520013405" sldId="272"/>
            <ac:spMk id="4" creationId="{B2C3863F-212A-494C-88CF-BFBA0C4B55DE}"/>
          </ac:spMkLst>
        </pc:spChg>
        <pc:spChg chg="add">
          <ac:chgData name="Lavoie Stéphanie" userId="03bcf5a2-8418-45e3-87eb-159b607e2fdb" providerId="ADAL" clId="{D283790F-1C26-4970-B97E-C4C2DF33EE67}" dt="2020-08-04T14:26:54.643" v="1978"/>
          <ac:spMkLst>
            <pc:docMk/>
            <pc:sldMk cId="2520013405" sldId="272"/>
            <ac:spMk id="49" creationId="{8C65FA1C-F5B0-4822-B45C-C0F8138D1307}"/>
          </ac:spMkLst>
        </pc:spChg>
        <pc:spChg chg="mod">
          <ac:chgData name="Lavoie Stéphanie" userId="03bcf5a2-8418-45e3-87eb-159b607e2fdb" providerId="ADAL" clId="{D283790F-1C26-4970-B97E-C4C2DF33EE67}" dt="2020-08-04T14:26:45.663" v="1977" actId="20577"/>
          <ac:spMkLst>
            <pc:docMk/>
            <pc:sldMk cId="2520013405" sldId="272"/>
            <ac:spMk id="8195" creationId="{00000000-0000-0000-0000-000000000000}"/>
          </ac:spMkLst>
        </pc:spChg>
        <pc:picChg chg="del">
          <ac:chgData name="Lavoie Stéphanie" userId="03bcf5a2-8418-45e3-87eb-159b607e2fdb" providerId="ADAL" clId="{D283790F-1C26-4970-B97E-C4C2DF33EE67}" dt="2020-08-04T14:26:28.841" v="1968" actId="478"/>
          <ac:picMkLst>
            <pc:docMk/>
            <pc:sldMk cId="2520013405" sldId="272"/>
            <ac:picMk id="8196" creationId="{00000000-0000-0000-0000-000000000000}"/>
          </ac:picMkLst>
        </pc:picChg>
      </pc:sldChg>
      <pc:sldChg chg="addSp delSp modSp add">
        <pc:chgData name="Lavoie Stéphanie" userId="03bcf5a2-8418-45e3-87eb-159b607e2fdb" providerId="ADAL" clId="{D283790F-1C26-4970-B97E-C4C2DF33EE67}" dt="2020-08-04T13:09:52.906" v="140" actId="20577"/>
        <pc:sldMkLst>
          <pc:docMk/>
          <pc:sldMk cId="734751508" sldId="273"/>
        </pc:sldMkLst>
        <pc:spChg chg="del">
          <ac:chgData name="Lavoie Stéphanie" userId="03bcf5a2-8418-45e3-87eb-159b607e2fdb" providerId="ADAL" clId="{D283790F-1C26-4970-B97E-C4C2DF33EE67}" dt="2020-08-04T13:09:14.617" v="26" actId="478"/>
          <ac:spMkLst>
            <pc:docMk/>
            <pc:sldMk cId="734751508" sldId="273"/>
            <ac:spMk id="2" creationId="{6B4E2CC8-CBAF-4AEA-A9F1-2959347A3A0F}"/>
          </ac:spMkLst>
        </pc:spChg>
        <pc:spChg chg="mod">
          <ac:chgData name="Lavoie Stéphanie" userId="03bcf5a2-8418-45e3-87eb-159b607e2fdb" providerId="ADAL" clId="{D283790F-1C26-4970-B97E-C4C2DF33EE67}" dt="2020-08-04T13:09:52.906" v="140" actId="20577"/>
          <ac:spMkLst>
            <pc:docMk/>
            <pc:sldMk cId="734751508" sldId="273"/>
            <ac:spMk id="3" creationId="{55204248-C9C3-4C43-9D8F-14C15A1B0EE5}"/>
          </ac:spMkLst>
        </pc:spChg>
        <pc:spChg chg="add del mod">
          <ac:chgData name="Lavoie Stéphanie" userId="03bcf5a2-8418-45e3-87eb-159b607e2fdb" providerId="ADAL" clId="{D283790F-1C26-4970-B97E-C4C2DF33EE67}" dt="2020-08-04T13:09:21.186" v="27" actId="478"/>
          <ac:spMkLst>
            <pc:docMk/>
            <pc:sldMk cId="734751508" sldId="273"/>
            <ac:spMk id="6" creationId="{DD219D60-295F-414F-AA34-71499D1DFE89}"/>
          </ac:spMkLst>
        </pc:spChg>
      </pc:sldChg>
      <pc:sldChg chg="addSp delSp modSp add setBg modNotesTx">
        <pc:chgData name="Lavoie Stéphanie" userId="03bcf5a2-8418-45e3-87eb-159b607e2fdb" providerId="ADAL" clId="{D283790F-1C26-4970-B97E-C4C2DF33EE67}" dt="2020-08-04T13:26:00.522" v="476" actId="1076"/>
        <pc:sldMkLst>
          <pc:docMk/>
          <pc:sldMk cId="1669147007" sldId="274"/>
        </pc:sldMkLst>
        <pc:spChg chg="mod">
          <ac:chgData name="Lavoie Stéphanie" userId="03bcf5a2-8418-45e3-87eb-159b607e2fdb" providerId="ADAL" clId="{D283790F-1C26-4970-B97E-C4C2DF33EE67}" dt="2020-08-04T13:16:40.056" v="308" actId="5793"/>
          <ac:spMkLst>
            <pc:docMk/>
            <pc:sldMk cId="1669147007" sldId="274"/>
            <ac:spMk id="2" creationId="{7BD2199E-7E04-4DC7-8CAE-1F1F67234AFE}"/>
          </ac:spMkLst>
        </pc:spChg>
        <pc:spChg chg="del">
          <ac:chgData name="Lavoie Stéphanie" userId="03bcf5a2-8418-45e3-87eb-159b607e2fdb" providerId="ADAL" clId="{D283790F-1C26-4970-B97E-C4C2DF33EE67}" dt="2020-08-04T13:16:44.391" v="309" actId="478"/>
          <ac:spMkLst>
            <pc:docMk/>
            <pc:sldMk cId="1669147007" sldId="274"/>
            <ac:spMk id="3" creationId="{9F3132EF-C496-4069-8EED-8FC9FB814114}"/>
          </ac:spMkLst>
        </pc:spChg>
        <pc:spChg chg="add mod">
          <ac:chgData name="Lavoie Stéphanie" userId="03bcf5a2-8418-45e3-87eb-159b607e2fdb" providerId="ADAL" clId="{D283790F-1C26-4970-B97E-C4C2DF33EE67}" dt="2020-08-04T13:25:54.245" v="474" actId="1076"/>
          <ac:spMkLst>
            <pc:docMk/>
            <pc:sldMk cId="1669147007" sldId="274"/>
            <ac:spMk id="5" creationId="{4859BD7A-B177-4A3F-A618-FD211F4692B5}"/>
          </ac:spMkLst>
        </pc:spChg>
        <pc:spChg chg="add mod">
          <ac:chgData name="Lavoie Stéphanie" userId="03bcf5a2-8418-45e3-87eb-159b607e2fdb" providerId="ADAL" clId="{D283790F-1C26-4970-B97E-C4C2DF33EE67}" dt="2020-08-04T13:26:00.522" v="476" actId="1076"/>
          <ac:spMkLst>
            <pc:docMk/>
            <pc:sldMk cId="1669147007" sldId="274"/>
            <ac:spMk id="7" creationId="{9ED79809-DC3E-4C3A-B4FE-C8045EC4DF64}"/>
          </ac:spMkLst>
        </pc:spChg>
        <pc:picChg chg="add mod">
          <ac:chgData name="Lavoie Stéphanie" userId="03bcf5a2-8418-45e3-87eb-159b607e2fdb" providerId="ADAL" clId="{D283790F-1C26-4970-B97E-C4C2DF33EE67}" dt="2020-08-04T13:25:56.063" v="475" actId="1076"/>
          <ac:picMkLst>
            <pc:docMk/>
            <pc:sldMk cId="1669147007" sldId="274"/>
            <ac:picMk id="4" creationId="{8265929F-6029-4810-87A5-44BF2B4C315C}"/>
          </ac:picMkLst>
        </pc:picChg>
        <pc:picChg chg="add mod">
          <ac:chgData name="Lavoie Stéphanie" userId="03bcf5a2-8418-45e3-87eb-159b607e2fdb" providerId="ADAL" clId="{D283790F-1C26-4970-B97E-C4C2DF33EE67}" dt="2020-08-04T13:24:44.129" v="340" actId="1076"/>
          <ac:picMkLst>
            <pc:docMk/>
            <pc:sldMk cId="1669147007" sldId="274"/>
            <ac:picMk id="6" creationId="{9AD89CFA-28F3-4393-8C9E-0F8D09520F4D}"/>
          </ac:picMkLst>
        </pc:picChg>
      </pc:sldChg>
      <pc:sldChg chg="add del">
        <pc:chgData name="Lavoie Stéphanie" userId="03bcf5a2-8418-45e3-87eb-159b607e2fdb" providerId="ADAL" clId="{D283790F-1C26-4970-B97E-C4C2DF33EE67}" dt="2020-08-04T13:23:17.134" v="335" actId="2696"/>
        <pc:sldMkLst>
          <pc:docMk/>
          <pc:sldMk cId="4093493330" sldId="275"/>
        </pc:sldMkLst>
      </pc:sldChg>
      <pc:sldChg chg="add del">
        <pc:chgData name="Lavoie Stéphanie" userId="03bcf5a2-8418-45e3-87eb-159b607e2fdb" providerId="ADAL" clId="{D283790F-1C26-4970-B97E-C4C2DF33EE67}" dt="2020-08-04T13:23:44.883" v="337" actId="2696"/>
        <pc:sldMkLst>
          <pc:docMk/>
          <pc:sldMk cId="948905396" sldId="276"/>
        </pc:sldMkLst>
      </pc:sldChg>
      <pc:sldChg chg="addSp delSp modSp add">
        <pc:chgData name="Lavoie Stéphanie" userId="03bcf5a2-8418-45e3-87eb-159b607e2fdb" providerId="ADAL" clId="{D283790F-1C26-4970-B97E-C4C2DF33EE67}" dt="2020-08-04T13:34:06.654" v="1123" actId="20577"/>
        <pc:sldMkLst>
          <pc:docMk/>
          <pc:sldMk cId="2834909114" sldId="277"/>
        </pc:sldMkLst>
        <pc:spChg chg="del mod">
          <ac:chgData name="Lavoie Stéphanie" userId="03bcf5a2-8418-45e3-87eb-159b607e2fdb" providerId="ADAL" clId="{D283790F-1C26-4970-B97E-C4C2DF33EE67}" dt="2020-08-04T13:26:48.161" v="482" actId="478"/>
          <ac:spMkLst>
            <pc:docMk/>
            <pc:sldMk cId="2834909114" sldId="277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3:26:51.763" v="483" actId="478"/>
          <ac:spMkLst>
            <pc:docMk/>
            <pc:sldMk cId="2834909114" sldId="277"/>
            <ac:spMk id="4" creationId="{9ABB90A4-3FF6-4C21-ABB6-6885A75AD046}"/>
          </ac:spMkLst>
        </pc:spChg>
        <pc:spChg chg="add mod">
          <ac:chgData name="Lavoie Stéphanie" userId="03bcf5a2-8418-45e3-87eb-159b607e2fdb" providerId="ADAL" clId="{D283790F-1C26-4970-B97E-C4C2DF33EE67}" dt="2020-08-04T13:31:13.678" v="1042" actId="14100"/>
          <ac:spMkLst>
            <pc:docMk/>
            <pc:sldMk cId="2834909114" sldId="277"/>
            <ac:spMk id="10" creationId="{F604DE5A-D8DC-422C-819D-3597847E3C13}"/>
          </ac:spMkLst>
        </pc:spChg>
        <pc:spChg chg="add mod">
          <ac:chgData name="Lavoie Stéphanie" userId="03bcf5a2-8418-45e3-87eb-159b607e2fdb" providerId="ADAL" clId="{D283790F-1C26-4970-B97E-C4C2DF33EE67}" dt="2020-08-04T13:34:06.654" v="1123" actId="20577"/>
          <ac:spMkLst>
            <pc:docMk/>
            <pc:sldMk cId="2834909114" sldId="277"/>
            <ac:spMk id="11" creationId="{E8254800-6CC6-413F-9762-070D2A5C3270}"/>
          </ac:spMkLst>
        </pc:spChg>
        <pc:grpChg chg="mod">
          <ac:chgData name="Lavoie Stéphanie" userId="03bcf5a2-8418-45e3-87eb-159b607e2fdb" providerId="ADAL" clId="{D283790F-1C26-4970-B97E-C4C2DF33EE67}" dt="2020-08-04T13:30:53.602" v="1040" actId="1076"/>
          <ac:grpSpMkLst>
            <pc:docMk/>
            <pc:sldMk cId="2834909114" sldId="277"/>
            <ac:grpSpMk id="9" creationId="{00000000-0000-0000-0000-000000000000}"/>
          </ac:grpSpMkLst>
        </pc:grpChg>
        <pc:picChg chg="mod">
          <ac:chgData name="Lavoie Stéphanie" userId="03bcf5a2-8418-45e3-87eb-159b607e2fdb" providerId="ADAL" clId="{D283790F-1C26-4970-B97E-C4C2DF33EE67}" dt="2020-08-04T13:30:56.034" v="1041" actId="1076"/>
          <ac:picMkLst>
            <pc:docMk/>
            <pc:sldMk cId="2834909114" sldId="277"/>
            <ac:picMk id="1026" creationId="{00000000-0000-0000-0000-000000000000}"/>
          </ac:picMkLst>
        </pc:picChg>
      </pc:sldChg>
      <pc:sldChg chg="addSp delSp modSp add">
        <pc:chgData name="Lavoie Stéphanie" userId="03bcf5a2-8418-45e3-87eb-159b607e2fdb" providerId="ADAL" clId="{D283790F-1C26-4970-B97E-C4C2DF33EE67}" dt="2020-08-04T15:14:20.570" v="2648" actId="1076"/>
        <pc:sldMkLst>
          <pc:docMk/>
          <pc:sldMk cId="3960693460" sldId="278"/>
        </pc:sldMkLst>
        <pc:spChg chg="del mod">
          <ac:chgData name="Lavoie Stéphanie" userId="03bcf5a2-8418-45e3-87eb-159b607e2fdb" providerId="ADAL" clId="{D283790F-1C26-4970-B97E-C4C2DF33EE67}" dt="2020-08-04T13:32:09.948" v="1046" actId="478"/>
          <ac:spMkLst>
            <pc:docMk/>
            <pc:sldMk cId="3960693460" sldId="278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3:32:13.526" v="1047" actId="478"/>
          <ac:spMkLst>
            <pc:docMk/>
            <pc:sldMk cId="3960693460" sldId="278"/>
            <ac:spMk id="4" creationId="{4014BB07-C1FD-476E-A3BE-446ABC59FC7F}"/>
          </ac:spMkLst>
        </pc:spChg>
        <pc:spChg chg="add mod">
          <ac:chgData name="Lavoie Stéphanie" userId="03bcf5a2-8418-45e3-87eb-159b607e2fdb" providerId="ADAL" clId="{D283790F-1C26-4970-B97E-C4C2DF33EE67}" dt="2020-08-04T13:40:22.595" v="1439" actId="1076"/>
          <ac:spMkLst>
            <pc:docMk/>
            <pc:sldMk cId="3960693460" sldId="278"/>
            <ac:spMk id="5" creationId="{9573647D-8503-4BB1-8C30-2B29189A7AC8}"/>
          </ac:spMkLst>
        </pc:spChg>
        <pc:spChg chg="add mod">
          <ac:chgData name="Lavoie Stéphanie" userId="03bcf5a2-8418-45e3-87eb-159b607e2fdb" providerId="ADAL" clId="{D283790F-1C26-4970-B97E-C4C2DF33EE67}" dt="2020-08-04T13:40:33.898" v="1441" actId="403"/>
          <ac:spMkLst>
            <pc:docMk/>
            <pc:sldMk cId="3960693460" sldId="278"/>
            <ac:spMk id="6" creationId="{E69D2234-B021-40C4-9BC3-AFA9C1AC922D}"/>
          </ac:spMkLst>
        </pc:spChg>
        <pc:spChg chg="mod">
          <ac:chgData name="Lavoie Stéphanie" userId="03bcf5a2-8418-45e3-87eb-159b607e2fdb" providerId="ADAL" clId="{D283790F-1C26-4970-B97E-C4C2DF33EE67}" dt="2020-08-04T15:14:20.570" v="2648" actId="1076"/>
          <ac:spMkLst>
            <pc:docMk/>
            <pc:sldMk cId="3960693460" sldId="278"/>
            <ac:spMk id="12" creationId="{00000000-0000-0000-0000-000000000000}"/>
          </ac:spMkLst>
        </pc:spChg>
        <pc:spChg chg="del">
          <ac:chgData name="Lavoie Stéphanie" userId="03bcf5a2-8418-45e3-87eb-159b607e2fdb" providerId="ADAL" clId="{D283790F-1C26-4970-B97E-C4C2DF33EE67}" dt="2020-08-04T13:32:23.017" v="1049" actId="478"/>
          <ac:spMkLst>
            <pc:docMk/>
            <pc:sldMk cId="3960693460" sldId="278"/>
            <ac:spMk id="13" creationId="{00000000-0000-0000-0000-000000000000}"/>
          </ac:spMkLst>
        </pc:spChg>
        <pc:spChg chg="add">
          <ac:chgData name="Lavoie Stéphanie" userId="03bcf5a2-8418-45e3-87eb-159b607e2fdb" providerId="ADAL" clId="{D283790F-1C26-4970-B97E-C4C2DF33EE67}" dt="2020-08-04T13:31:19.980" v="1043"/>
          <ac:spMkLst>
            <pc:docMk/>
            <pc:sldMk cId="3960693460" sldId="278"/>
            <ac:spMk id="14" creationId="{DBC88ED9-AA4A-4EB2-81B8-8845B22A833A}"/>
          </ac:spMkLst>
        </pc:spChg>
        <pc:spChg chg="add mod">
          <ac:chgData name="Lavoie Stéphanie" userId="03bcf5a2-8418-45e3-87eb-159b607e2fdb" providerId="ADAL" clId="{D283790F-1C26-4970-B97E-C4C2DF33EE67}" dt="2020-08-04T13:40:53.906" v="1446" actId="1076"/>
          <ac:spMkLst>
            <pc:docMk/>
            <pc:sldMk cId="3960693460" sldId="278"/>
            <ac:spMk id="15" creationId="{8CC81717-BD08-43BB-AC8D-D473E1FD77CD}"/>
          </ac:spMkLst>
        </pc:spChg>
        <pc:spChg chg="add mod">
          <ac:chgData name="Lavoie Stéphanie" userId="03bcf5a2-8418-45e3-87eb-159b607e2fdb" providerId="ADAL" clId="{D283790F-1C26-4970-B97E-C4C2DF33EE67}" dt="2020-08-04T13:40:57.003" v="1447" actId="1076"/>
          <ac:spMkLst>
            <pc:docMk/>
            <pc:sldMk cId="3960693460" sldId="278"/>
            <ac:spMk id="16" creationId="{8FF2E8A5-F93B-4CBE-9A18-0F1CC8EB4BE1}"/>
          </ac:spMkLst>
        </pc:spChg>
        <pc:spChg chg="add mod">
          <ac:chgData name="Lavoie Stéphanie" userId="03bcf5a2-8418-45e3-87eb-159b607e2fdb" providerId="ADAL" clId="{D283790F-1C26-4970-B97E-C4C2DF33EE67}" dt="2020-08-04T15:14:13.816" v="2646" actId="1076"/>
          <ac:spMkLst>
            <pc:docMk/>
            <pc:sldMk cId="3960693460" sldId="278"/>
            <ac:spMk id="17" creationId="{16221441-A213-483B-83B5-56A50691BA95}"/>
          </ac:spMkLst>
        </pc:spChg>
        <pc:grpChg chg="del">
          <ac:chgData name="Lavoie Stéphanie" userId="03bcf5a2-8418-45e3-87eb-159b607e2fdb" providerId="ADAL" clId="{D283790F-1C26-4970-B97E-C4C2DF33EE67}" dt="2020-08-04T13:32:20.165" v="1048" actId="478"/>
          <ac:grpSpMkLst>
            <pc:docMk/>
            <pc:sldMk cId="3960693460" sldId="278"/>
            <ac:grpSpMk id="10" creationId="{00000000-0000-0000-0000-000000000000}"/>
          </ac:grpSpMkLst>
        </pc:grpChg>
        <pc:grpChg chg="mod">
          <ac:chgData name="Lavoie Stéphanie" userId="03bcf5a2-8418-45e3-87eb-159b607e2fdb" providerId="ADAL" clId="{D283790F-1C26-4970-B97E-C4C2DF33EE67}" dt="2020-08-04T15:14:17.914" v="2647" actId="1076"/>
          <ac:grpSpMkLst>
            <pc:docMk/>
            <pc:sldMk cId="3960693460" sldId="278"/>
            <ac:grpSpMk id="11" creationId="{00000000-0000-0000-0000-000000000000}"/>
          </ac:grpSpMkLst>
        </pc:grpChg>
        <pc:picChg chg="add mod">
          <ac:chgData name="Lavoie Stéphanie" userId="03bcf5a2-8418-45e3-87eb-159b607e2fdb" providerId="ADAL" clId="{D283790F-1C26-4970-B97E-C4C2DF33EE67}" dt="2020-08-04T13:40:51.262" v="1445" actId="1076"/>
          <ac:picMkLst>
            <pc:docMk/>
            <pc:sldMk cId="3960693460" sldId="278"/>
            <ac:picMk id="7" creationId="{12294F2C-A997-49EC-9B76-857728318BD5}"/>
          </ac:picMkLst>
        </pc:picChg>
        <pc:picChg chg="add mod">
          <ac:chgData name="Lavoie Stéphanie" userId="03bcf5a2-8418-45e3-87eb-159b607e2fdb" providerId="ADAL" clId="{D283790F-1C26-4970-B97E-C4C2DF33EE67}" dt="2020-08-04T13:40:17.425" v="1438" actId="1076"/>
          <ac:picMkLst>
            <pc:docMk/>
            <pc:sldMk cId="3960693460" sldId="278"/>
            <ac:picMk id="1026" creationId="{38AEFEA6-B751-462F-921A-9DB29FBE0A09}"/>
          </ac:picMkLst>
        </pc:picChg>
      </pc:sldChg>
      <pc:sldChg chg="addSp modSp add ord modNotesTx">
        <pc:chgData name="Lavoie Stéphanie" userId="03bcf5a2-8418-45e3-87eb-159b607e2fdb" providerId="ADAL" clId="{D283790F-1C26-4970-B97E-C4C2DF33EE67}" dt="2020-08-04T15:14:46.937" v="2703" actId="115"/>
        <pc:sldMkLst>
          <pc:docMk/>
          <pc:sldMk cId="3209716130" sldId="279"/>
        </pc:sldMkLst>
        <pc:spChg chg="mod">
          <ac:chgData name="Lavoie Stéphanie" userId="03bcf5a2-8418-45e3-87eb-159b607e2fdb" providerId="ADAL" clId="{D283790F-1C26-4970-B97E-C4C2DF33EE67}" dt="2020-08-04T14:20:19.783" v="1816" actId="14100"/>
          <ac:spMkLst>
            <pc:docMk/>
            <pc:sldMk cId="3209716130" sldId="279"/>
            <ac:spMk id="2" creationId="{C2103C73-28FE-4113-8E2D-2CA5FD1A6BC6}"/>
          </ac:spMkLst>
        </pc:spChg>
        <pc:spChg chg="mod">
          <ac:chgData name="Lavoie Stéphanie" userId="03bcf5a2-8418-45e3-87eb-159b607e2fdb" providerId="ADAL" clId="{D283790F-1C26-4970-B97E-C4C2DF33EE67}" dt="2020-08-04T15:14:46.937" v="2703" actId="115"/>
          <ac:spMkLst>
            <pc:docMk/>
            <pc:sldMk cId="3209716130" sldId="279"/>
            <ac:spMk id="3" creationId="{80026674-DD21-4061-874D-555AF45E3EC1}"/>
          </ac:spMkLst>
        </pc:spChg>
        <pc:spChg chg="add mod">
          <ac:chgData name="Lavoie Stéphanie" userId="03bcf5a2-8418-45e3-87eb-159b607e2fdb" providerId="ADAL" clId="{D283790F-1C26-4970-B97E-C4C2DF33EE67}" dt="2020-08-04T14:24:01.956" v="1899" actId="1037"/>
          <ac:spMkLst>
            <pc:docMk/>
            <pc:sldMk cId="3209716130" sldId="279"/>
            <ac:spMk id="5" creationId="{C33EFD07-6B94-4C08-9E63-499BB7D568AB}"/>
          </ac:spMkLst>
        </pc:spChg>
        <pc:spChg chg="add mod">
          <ac:chgData name="Lavoie Stéphanie" userId="03bcf5a2-8418-45e3-87eb-159b607e2fdb" providerId="ADAL" clId="{D283790F-1C26-4970-B97E-C4C2DF33EE67}" dt="2020-08-04T14:23:57.097" v="1891" actId="1037"/>
          <ac:spMkLst>
            <pc:docMk/>
            <pc:sldMk cId="3209716130" sldId="279"/>
            <ac:spMk id="6" creationId="{B1B49A02-50D4-4514-AF9C-FA2C77394CA1}"/>
          </ac:spMkLst>
        </pc:spChg>
        <pc:spChg chg="add mod">
          <ac:chgData name="Lavoie Stéphanie" userId="03bcf5a2-8418-45e3-87eb-159b607e2fdb" providerId="ADAL" clId="{D283790F-1C26-4970-B97E-C4C2DF33EE67}" dt="2020-08-04T14:23:50.824" v="1880" actId="1037"/>
          <ac:spMkLst>
            <pc:docMk/>
            <pc:sldMk cId="3209716130" sldId="279"/>
            <ac:spMk id="7" creationId="{992A14AE-25BE-4684-9687-8AF9BF715762}"/>
          </ac:spMkLst>
        </pc:spChg>
        <pc:picChg chg="add mod">
          <ac:chgData name="Lavoie Stéphanie" userId="03bcf5a2-8418-45e3-87eb-159b607e2fdb" providerId="ADAL" clId="{D283790F-1C26-4970-B97E-C4C2DF33EE67}" dt="2020-08-04T14:22:12.015" v="1852" actId="1076"/>
          <ac:picMkLst>
            <pc:docMk/>
            <pc:sldMk cId="3209716130" sldId="279"/>
            <ac:picMk id="4" creationId="{24E32211-2E2F-4018-8A4F-9997CBDF6481}"/>
          </ac:picMkLst>
        </pc:picChg>
        <pc:cxnChg chg="add mod">
          <ac:chgData name="Lavoie Stéphanie" userId="03bcf5a2-8418-45e3-87eb-159b607e2fdb" providerId="ADAL" clId="{D283790F-1C26-4970-B97E-C4C2DF33EE67}" dt="2020-08-04T14:23:57.097" v="1891" actId="1037"/>
          <ac:cxnSpMkLst>
            <pc:docMk/>
            <pc:sldMk cId="3209716130" sldId="279"/>
            <ac:cxnSpMk id="9" creationId="{A5F24657-77F1-4743-AF60-1219499B0B0B}"/>
          </ac:cxnSpMkLst>
        </pc:cxnChg>
        <pc:cxnChg chg="add mod">
          <ac:chgData name="Lavoie Stéphanie" userId="03bcf5a2-8418-45e3-87eb-159b607e2fdb" providerId="ADAL" clId="{D283790F-1C26-4970-B97E-C4C2DF33EE67}" dt="2020-08-04T14:23:57.097" v="1891" actId="1037"/>
          <ac:cxnSpMkLst>
            <pc:docMk/>
            <pc:sldMk cId="3209716130" sldId="279"/>
            <ac:cxnSpMk id="12" creationId="{6E82EB21-065C-4DFF-A0C1-90B39F21AFBF}"/>
          </ac:cxnSpMkLst>
        </pc:cxnChg>
        <pc:cxnChg chg="add mod">
          <ac:chgData name="Lavoie Stéphanie" userId="03bcf5a2-8418-45e3-87eb-159b607e2fdb" providerId="ADAL" clId="{D283790F-1C26-4970-B97E-C4C2DF33EE67}" dt="2020-08-04T14:24:01.956" v="1899" actId="1037"/>
          <ac:cxnSpMkLst>
            <pc:docMk/>
            <pc:sldMk cId="3209716130" sldId="279"/>
            <ac:cxnSpMk id="17" creationId="{5B17E459-A28D-4BB1-A3EE-933CBCF88E4A}"/>
          </ac:cxnSpMkLst>
        </pc:cxnChg>
        <pc:cxnChg chg="add mod">
          <ac:chgData name="Lavoie Stéphanie" userId="03bcf5a2-8418-45e3-87eb-159b607e2fdb" providerId="ADAL" clId="{D283790F-1C26-4970-B97E-C4C2DF33EE67}" dt="2020-08-04T14:24:01.956" v="1899" actId="1037"/>
          <ac:cxnSpMkLst>
            <pc:docMk/>
            <pc:sldMk cId="3209716130" sldId="279"/>
            <ac:cxnSpMk id="20" creationId="{4F13BBBA-E2E6-4944-A369-76A028DEFAB3}"/>
          </ac:cxnSpMkLst>
        </pc:cxnChg>
        <pc:cxnChg chg="add mod">
          <ac:chgData name="Lavoie Stéphanie" userId="03bcf5a2-8418-45e3-87eb-159b607e2fdb" providerId="ADAL" clId="{D283790F-1C26-4970-B97E-C4C2DF33EE67}" dt="2020-08-04T14:23:50.824" v="1880" actId="1037"/>
          <ac:cxnSpMkLst>
            <pc:docMk/>
            <pc:sldMk cId="3209716130" sldId="279"/>
            <ac:cxnSpMk id="22" creationId="{7B98385E-3787-4C69-B2A8-B1770FBCB171}"/>
          </ac:cxnSpMkLst>
        </pc:cxnChg>
      </pc:sldChg>
      <pc:sldChg chg="addSp delSp modSp add del setBg">
        <pc:chgData name="Lavoie Stéphanie" userId="03bcf5a2-8418-45e3-87eb-159b607e2fdb" providerId="ADAL" clId="{D283790F-1C26-4970-B97E-C4C2DF33EE67}" dt="2020-08-04T15:06:00.487" v="2529" actId="2696"/>
        <pc:sldMkLst>
          <pc:docMk/>
          <pc:sldMk cId="598558099" sldId="280"/>
        </pc:sldMkLst>
        <pc:spChg chg="del">
          <ac:chgData name="Lavoie Stéphanie" userId="03bcf5a2-8418-45e3-87eb-159b607e2fdb" providerId="ADAL" clId="{D283790F-1C26-4970-B97E-C4C2DF33EE67}" dt="2020-08-04T15:03:00.824" v="2369" actId="478"/>
          <ac:spMkLst>
            <pc:docMk/>
            <pc:sldMk cId="598558099" sldId="280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5:03:04.803" v="2370" actId="478"/>
          <ac:spMkLst>
            <pc:docMk/>
            <pc:sldMk cId="598558099" sldId="280"/>
            <ac:spMk id="4" creationId="{D8C2FFE1-ED4F-4AFC-ADDF-1736B33C6530}"/>
          </ac:spMkLst>
        </pc:spChg>
        <pc:spChg chg="mod">
          <ac:chgData name="Lavoie Stéphanie" userId="03bcf5a2-8418-45e3-87eb-159b607e2fdb" providerId="ADAL" clId="{D283790F-1C26-4970-B97E-C4C2DF33EE67}" dt="2020-08-04T15:03:20.093" v="2379" actId="1076"/>
          <ac:spMkLst>
            <pc:docMk/>
            <pc:sldMk cId="598558099" sldId="280"/>
            <ac:spMk id="4099" creationId="{00000000-0000-0000-0000-000000000000}"/>
          </ac:spMkLst>
        </pc:spChg>
        <pc:picChg chg="del">
          <ac:chgData name="Lavoie Stéphanie" userId="03bcf5a2-8418-45e3-87eb-159b607e2fdb" providerId="ADAL" clId="{D283790F-1C26-4970-B97E-C4C2DF33EE67}" dt="2020-08-04T15:05:48.216" v="2526"/>
          <ac:picMkLst>
            <pc:docMk/>
            <pc:sldMk cId="598558099" sldId="280"/>
            <ac:picMk id="69" creationId="{00000000-0000-0000-0000-000000000000}"/>
          </ac:picMkLst>
        </pc:picChg>
        <pc:picChg chg="del">
          <ac:chgData name="Lavoie Stéphanie" userId="03bcf5a2-8418-45e3-87eb-159b607e2fdb" providerId="ADAL" clId="{D283790F-1C26-4970-B97E-C4C2DF33EE67}" dt="2020-08-04T15:02:58.496" v="2368" actId="478"/>
          <ac:picMkLst>
            <pc:docMk/>
            <pc:sldMk cId="598558099" sldId="280"/>
            <ac:picMk id="4100" creationId="{00000000-0000-0000-0000-000000000000}"/>
          </ac:picMkLst>
        </pc:picChg>
      </pc:sldChg>
      <pc:sldChg chg="addSp delSp modSp add setBg modAnim">
        <pc:chgData name="Lavoie Stéphanie" userId="03bcf5a2-8418-45e3-87eb-159b607e2fdb" providerId="ADAL" clId="{D283790F-1C26-4970-B97E-C4C2DF33EE67}" dt="2020-08-04T16:41:32.619" v="3669" actId="1076"/>
        <pc:sldMkLst>
          <pc:docMk/>
          <pc:sldMk cId="2155995592" sldId="281"/>
        </pc:sldMkLst>
        <pc:spChg chg="del">
          <ac:chgData name="Lavoie Stéphanie" userId="03bcf5a2-8418-45e3-87eb-159b607e2fdb" providerId="ADAL" clId="{D283790F-1C26-4970-B97E-C4C2DF33EE67}" dt="2020-08-04T15:02:05.722" v="2353" actId="478"/>
          <ac:spMkLst>
            <pc:docMk/>
            <pc:sldMk cId="2155995592" sldId="281"/>
            <ac:spMk id="2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5:54:44.808" v="3165" actId="1076"/>
          <ac:spMkLst>
            <pc:docMk/>
            <pc:sldMk cId="2155995592" sldId="281"/>
            <ac:spMk id="4" creationId="{00000000-0000-0000-0000-000000000000}"/>
          </ac:spMkLst>
        </pc:spChg>
        <pc:spChg chg="add mod">
          <ac:chgData name="Lavoie Stéphanie" userId="03bcf5a2-8418-45e3-87eb-159b607e2fdb" providerId="ADAL" clId="{D283790F-1C26-4970-B97E-C4C2DF33EE67}" dt="2020-08-04T16:04:09.478" v="3486" actId="20577"/>
          <ac:spMkLst>
            <pc:docMk/>
            <pc:sldMk cId="2155995592" sldId="281"/>
            <ac:spMk id="5" creationId="{18775C65-C29D-4178-9C8A-511E9748AD5E}"/>
          </ac:spMkLst>
        </pc:spChg>
        <pc:spChg chg="del">
          <ac:chgData name="Lavoie Stéphanie" userId="03bcf5a2-8418-45e3-87eb-159b607e2fdb" providerId="ADAL" clId="{D283790F-1C26-4970-B97E-C4C2DF33EE67}" dt="2020-08-04T15:02:19.080" v="2356" actId="478"/>
          <ac:spMkLst>
            <pc:docMk/>
            <pc:sldMk cId="2155995592" sldId="281"/>
            <ac:spMk id="50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5:54:38.254" v="3164" actId="14100"/>
          <ac:spMkLst>
            <pc:docMk/>
            <pc:sldMk cId="2155995592" sldId="281"/>
            <ac:spMk id="5136" creationId="{00000000-0000-0000-0000-000000000000}"/>
          </ac:spMkLst>
        </pc:spChg>
        <pc:picChg chg="mod">
          <ac:chgData name="Lavoie Stéphanie" userId="03bcf5a2-8418-45e3-87eb-159b607e2fdb" providerId="ADAL" clId="{D283790F-1C26-4970-B97E-C4C2DF33EE67}" dt="2020-08-04T16:04:22.427" v="3490" actId="14100"/>
          <ac:picMkLst>
            <pc:docMk/>
            <pc:sldMk cId="2155995592" sldId="281"/>
            <ac:picMk id="3" creationId="{00000000-0000-0000-0000-000000000000}"/>
          </ac:picMkLst>
        </pc:picChg>
        <pc:picChg chg="add del mod">
          <ac:chgData name="Lavoie Stéphanie" userId="03bcf5a2-8418-45e3-87eb-159b607e2fdb" providerId="ADAL" clId="{D283790F-1C26-4970-B97E-C4C2DF33EE67}" dt="2020-08-04T15:53:49.282" v="3153" actId="478"/>
          <ac:picMkLst>
            <pc:docMk/>
            <pc:sldMk cId="2155995592" sldId="281"/>
            <ac:picMk id="8" creationId="{9CE25C82-9130-4B7B-9C6B-53589963FEB7}"/>
          </ac:picMkLst>
        </pc:picChg>
        <pc:picChg chg="add mod">
          <ac:chgData name="Lavoie Stéphanie" userId="03bcf5a2-8418-45e3-87eb-159b607e2fdb" providerId="ADAL" clId="{D283790F-1C26-4970-B97E-C4C2DF33EE67}" dt="2020-08-04T15:54:47.581" v="3166" actId="1076"/>
          <ac:picMkLst>
            <pc:docMk/>
            <pc:sldMk cId="2155995592" sldId="281"/>
            <ac:picMk id="9" creationId="{74291BB8-4533-4380-9603-2D372BC22703}"/>
          </ac:picMkLst>
        </pc:picChg>
        <pc:picChg chg="add mod">
          <ac:chgData name="Lavoie Stéphanie" userId="03bcf5a2-8418-45e3-87eb-159b607e2fdb" providerId="ADAL" clId="{D283790F-1C26-4970-B97E-C4C2DF33EE67}" dt="2020-08-04T15:55:20.714" v="3169" actId="1076"/>
          <ac:picMkLst>
            <pc:docMk/>
            <pc:sldMk cId="2155995592" sldId="281"/>
            <ac:picMk id="10" creationId="{8D463D02-7ACB-4AC6-8C2B-A12E7F6390C0}"/>
          </ac:picMkLst>
        </pc:picChg>
        <pc:picChg chg="add mod">
          <ac:chgData name="Lavoie Stéphanie" userId="03bcf5a2-8418-45e3-87eb-159b607e2fdb" providerId="ADAL" clId="{D283790F-1C26-4970-B97E-C4C2DF33EE67}" dt="2020-08-04T16:41:32.619" v="3669" actId="1076"/>
          <ac:picMkLst>
            <pc:docMk/>
            <pc:sldMk cId="2155995592" sldId="281"/>
            <ac:picMk id="4098" creationId="{B0CFD25F-FDD3-412D-BFE3-ECEDADDE29B5}"/>
          </ac:picMkLst>
        </pc:picChg>
        <pc:picChg chg="del">
          <ac:chgData name="Lavoie Stéphanie" userId="03bcf5a2-8418-45e3-87eb-159b607e2fdb" providerId="ADAL" clId="{D283790F-1C26-4970-B97E-C4C2DF33EE67}" dt="2020-08-04T15:02:08.763" v="2354" actId="478"/>
          <ac:picMkLst>
            <pc:docMk/>
            <pc:sldMk cId="2155995592" sldId="281"/>
            <ac:picMk id="5137" creationId="{00000000-0000-0000-0000-000000000000}"/>
          </ac:picMkLst>
        </pc:picChg>
      </pc:sldChg>
      <pc:sldChg chg="addSp delSp modSp add setBg">
        <pc:chgData name="Lavoie Stéphanie" userId="03bcf5a2-8418-45e3-87eb-159b607e2fdb" providerId="ADAL" clId="{D283790F-1C26-4970-B97E-C4C2DF33EE67}" dt="2020-08-04T16:07:26.043" v="3539"/>
        <pc:sldMkLst>
          <pc:docMk/>
          <pc:sldMk cId="3519224087" sldId="282"/>
        </pc:sldMkLst>
        <pc:spChg chg="del">
          <ac:chgData name="Lavoie Stéphanie" userId="03bcf5a2-8418-45e3-87eb-159b607e2fdb" providerId="ADAL" clId="{D283790F-1C26-4970-B97E-C4C2DF33EE67}" dt="2020-08-04T16:02:45.158" v="3389" actId="478"/>
          <ac:spMkLst>
            <pc:docMk/>
            <pc:sldMk cId="3519224087" sldId="282"/>
            <ac:spMk id="2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6:03:00.441" v="3400" actId="27636"/>
          <ac:spMkLst>
            <pc:docMk/>
            <pc:sldMk cId="3519224087" sldId="282"/>
            <ac:spMk id="3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6:02:48.357" v="3390" actId="478"/>
          <ac:spMkLst>
            <pc:docMk/>
            <pc:sldMk cId="3519224087" sldId="282"/>
            <ac:spMk id="4" creationId="{34478CEC-2286-4DDA-8C75-39998B655B27}"/>
          </ac:spMkLst>
        </pc:spChg>
        <pc:spChg chg="mod">
          <ac:chgData name="Lavoie Stéphanie" userId="03bcf5a2-8418-45e3-87eb-159b607e2fdb" providerId="ADAL" clId="{D283790F-1C26-4970-B97E-C4C2DF33EE67}" dt="2020-08-04T16:04:41.087" v="3492" actId="1076"/>
          <ac:spMkLst>
            <pc:docMk/>
            <pc:sldMk cId="3519224087" sldId="282"/>
            <ac:spMk id="48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6:04:44.915" v="3493" actId="1076"/>
          <ac:spMkLst>
            <pc:docMk/>
            <pc:sldMk cId="3519224087" sldId="282"/>
            <ac:spMk id="49" creationId="{00000000-0000-0000-0000-000000000000}"/>
          </ac:spMkLst>
        </pc:spChg>
        <pc:grpChg chg="mod">
          <ac:chgData name="Lavoie Stéphanie" userId="03bcf5a2-8418-45e3-87eb-159b607e2fdb" providerId="ADAL" clId="{D283790F-1C26-4970-B97E-C4C2DF33EE67}" dt="2020-08-04T16:03:16.558" v="3403" actId="1076"/>
          <ac:grpSpMkLst>
            <pc:docMk/>
            <pc:sldMk cId="3519224087" sldId="282"/>
            <ac:grpSpMk id="6153" creationId="{00000000-0000-0000-0000-000000000000}"/>
          </ac:grpSpMkLst>
        </pc:grpChg>
        <pc:picChg chg="del">
          <ac:chgData name="Lavoie Stéphanie" userId="03bcf5a2-8418-45e3-87eb-159b607e2fdb" providerId="ADAL" clId="{D283790F-1C26-4970-B97E-C4C2DF33EE67}" dt="2020-08-04T16:02:42.804" v="3388" actId="478"/>
          <ac:picMkLst>
            <pc:docMk/>
            <pc:sldMk cId="3519224087" sldId="282"/>
            <ac:picMk id="6148" creationId="{00000000-0000-0000-0000-000000000000}"/>
          </ac:picMkLst>
        </pc:picChg>
        <pc:picChg chg="mod">
          <ac:chgData name="Lavoie Stéphanie" userId="03bcf5a2-8418-45e3-87eb-159b607e2fdb" providerId="ADAL" clId="{D283790F-1C26-4970-B97E-C4C2DF33EE67}" dt="2020-08-04T16:03:08.754" v="3401" actId="1076"/>
          <ac:picMkLst>
            <pc:docMk/>
            <pc:sldMk cId="3519224087" sldId="282"/>
            <ac:picMk id="6151" creationId="{00000000-0000-0000-0000-000000000000}"/>
          </ac:picMkLst>
        </pc:picChg>
        <pc:picChg chg="mod">
          <ac:chgData name="Lavoie Stéphanie" userId="03bcf5a2-8418-45e3-87eb-159b607e2fdb" providerId="ADAL" clId="{D283790F-1C26-4970-B97E-C4C2DF33EE67}" dt="2020-08-04T16:03:12.473" v="3402" actId="1076"/>
          <ac:picMkLst>
            <pc:docMk/>
            <pc:sldMk cId="3519224087" sldId="282"/>
            <ac:picMk id="6152" creationId="{00000000-0000-0000-0000-000000000000}"/>
          </ac:picMkLst>
        </pc:picChg>
      </pc:sldChg>
      <pc:sldChg chg="addSp delSp modSp add setBg">
        <pc:chgData name="Lavoie Stéphanie" userId="03bcf5a2-8418-45e3-87eb-159b607e2fdb" providerId="ADAL" clId="{D283790F-1C26-4970-B97E-C4C2DF33EE67}" dt="2020-08-04T16:16:26.690" v="3615" actId="20577"/>
        <pc:sldMkLst>
          <pc:docMk/>
          <pc:sldMk cId="3194031563" sldId="283"/>
        </pc:sldMkLst>
        <pc:spChg chg="del">
          <ac:chgData name="Lavoie Stéphanie" userId="03bcf5a2-8418-45e3-87eb-159b607e2fdb" providerId="ADAL" clId="{D283790F-1C26-4970-B97E-C4C2DF33EE67}" dt="2020-08-04T16:06:46.226" v="3495" actId="478"/>
          <ac:spMkLst>
            <pc:docMk/>
            <pc:sldMk cId="3194031563" sldId="283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6:06:48.647" v="3496" actId="478"/>
          <ac:spMkLst>
            <pc:docMk/>
            <pc:sldMk cId="3194031563" sldId="283"/>
            <ac:spMk id="4" creationId="{0E63E6D0-2BD9-4F76-8C0C-86F32097651D}"/>
          </ac:spMkLst>
        </pc:spChg>
        <pc:spChg chg="mod">
          <ac:chgData name="Lavoie Stéphanie" userId="03bcf5a2-8418-45e3-87eb-159b607e2fdb" providerId="ADAL" clId="{D283790F-1C26-4970-B97E-C4C2DF33EE67}" dt="2020-08-04T16:16:26.690" v="3615" actId="20577"/>
          <ac:spMkLst>
            <pc:docMk/>
            <pc:sldMk cId="3194031563" sldId="283"/>
            <ac:spMk id="7171" creationId="{00000000-0000-0000-0000-000000000000}"/>
          </ac:spMkLst>
        </pc:spChg>
        <pc:picChg chg="mod">
          <ac:chgData name="Lavoie Stéphanie" userId="03bcf5a2-8418-45e3-87eb-159b607e2fdb" providerId="ADAL" clId="{D283790F-1C26-4970-B97E-C4C2DF33EE67}" dt="2020-08-04T16:12:25.817" v="3564" actId="1035"/>
          <ac:picMkLst>
            <pc:docMk/>
            <pc:sldMk cId="3194031563" sldId="283"/>
            <ac:picMk id="3" creationId="{00000000-0000-0000-0000-000000000000}"/>
          </ac:picMkLst>
        </pc:picChg>
        <pc:picChg chg="mod">
          <ac:chgData name="Lavoie Stéphanie" userId="03bcf5a2-8418-45e3-87eb-159b607e2fdb" providerId="ADAL" clId="{D283790F-1C26-4970-B97E-C4C2DF33EE67}" dt="2020-08-04T16:09:06.760" v="3548" actId="1037"/>
          <ac:picMkLst>
            <pc:docMk/>
            <pc:sldMk cId="3194031563" sldId="283"/>
            <ac:picMk id="7" creationId="{00000000-0000-0000-0000-000000000000}"/>
          </ac:picMkLst>
        </pc:picChg>
        <pc:picChg chg="del">
          <ac:chgData name="Lavoie Stéphanie" userId="03bcf5a2-8418-45e3-87eb-159b607e2fdb" providerId="ADAL" clId="{D283790F-1C26-4970-B97E-C4C2DF33EE67}" dt="2020-08-04T16:06:44.469" v="3494" actId="478"/>
          <ac:picMkLst>
            <pc:docMk/>
            <pc:sldMk cId="3194031563" sldId="283"/>
            <ac:picMk id="7172" creationId="{00000000-0000-0000-0000-000000000000}"/>
          </ac:picMkLst>
        </pc:picChg>
      </pc:sldChg>
      <pc:sldChg chg="add del">
        <pc:chgData name="Lavoie Stéphanie" userId="03bcf5a2-8418-45e3-87eb-159b607e2fdb" providerId="ADAL" clId="{D283790F-1C26-4970-B97E-C4C2DF33EE67}" dt="2020-08-04T16:19:17.783" v="3636" actId="2696"/>
        <pc:sldMkLst>
          <pc:docMk/>
          <pc:sldMk cId="2565983678" sldId="284"/>
        </pc:sldMkLst>
      </pc:sldChg>
      <pc:sldChg chg="addSp delSp modSp add setBg modNotesTx">
        <pc:chgData name="Lavoie Stéphanie" userId="03bcf5a2-8418-45e3-87eb-159b607e2fdb" providerId="ADAL" clId="{D283790F-1C26-4970-B97E-C4C2DF33EE67}" dt="2020-08-04T17:22:53.222" v="4546" actId="1036"/>
        <pc:sldMkLst>
          <pc:docMk/>
          <pc:sldMk cId="1235783086" sldId="285"/>
        </pc:sldMkLst>
        <pc:spChg chg="del">
          <ac:chgData name="Lavoie Stéphanie" userId="03bcf5a2-8418-45e3-87eb-159b607e2fdb" providerId="ADAL" clId="{D283790F-1C26-4970-B97E-C4C2DF33EE67}" dt="2020-08-04T16:40:27.724" v="3641" actId="478"/>
          <ac:spMkLst>
            <pc:docMk/>
            <pc:sldMk cId="1235783086" sldId="285"/>
            <ac:spMk id="2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7:21:24.341" v="4446" actId="14100"/>
          <ac:spMkLst>
            <pc:docMk/>
            <pc:sldMk cId="1235783086" sldId="285"/>
            <ac:spMk id="3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6:40:29.267" v="3642" actId="478"/>
          <ac:spMkLst>
            <pc:docMk/>
            <pc:sldMk cId="1235783086" sldId="285"/>
            <ac:spMk id="4" creationId="{3EFA6BC3-1918-4D00-A9A9-8E788659158D}"/>
          </ac:spMkLst>
        </pc:spChg>
        <pc:spChg chg="add del mod">
          <ac:chgData name="Lavoie Stéphanie" userId="03bcf5a2-8418-45e3-87eb-159b607e2fdb" providerId="ADAL" clId="{D283790F-1C26-4970-B97E-C4C2DF33EE67}" dt="2020-08-04T17:19:15.150" v="4395" actId="478"/>
          <ac:spMkLst>
            <pc:docMk/>
            <pc:sldMk cId="1235783086" sldId="285"/>
            <ac:spMk id="5" creationId="{92EFDBED-FC2C-4CF0-B384-D304C77A417D}"/>
          </ac:spMkLst>
        </pc:spChg>
        <pc:spChg chg="add mod">
          <ac:chgData name="Lavoie Stéphanie" userId="03bcf5a2-8418-45e3-87eb-159b607e2fdb" providerId="ADAL" clId="{D283790F-1C26-4970-B97E-C4C2DF33EE67}" dt="2020-08-04T17:16:27.537" v="4328"/>
          <ac:spMkLst>
            <pc:docMk/>
            <pc:sldMk cId="1235783086" sldId="285"/>
            <ac:spMk id="6" creationId="{BCCAD577-B82C-49F5-A892-5504110A6E12}"/>
          </ac:spMkLst>
        </pc:spChg>
        <pc:spChg chg="add mod">
          <ac:chgData name="Lavoie Stéphanie" userId="03bcf5a2-8418-45e3-87eb-159b607e2fdb" providerId="ADAL" clId="{D283790F-1C26-4970-B97E-C4C2DF33EE67}" dt="2020-08-04T17:21:46.836" v="4493" actId="1035"/>
          <ac:spMkLst>
            <pc:docMk/>
            <pc:sldMk cId="1235783086" sldId="285"/>
            <ac:spMk id="7" creationId="{E6A646B2-3C07-45EE-AC02-5027EFDC5E25}"/>
          </ac:spMkLst>
        </pc:spChg>
        <pc:spChg chg="del">
          <ac:chgData name="Lavoie Stéphanie" userId="03bcf5a2-8418-45e3-87eb-159b607e2fdb" providerId="ADAL" clId="{D283790F-1C26-4970-B97E-C4C2DF33EE67}" dt="2020-08-04T17:08:13.510" v="4025"/>
          <ac:spMkLst>
            <pc:docMk/>
            <pc:sldMk cId="1235783086" sldId="285"/>
            <ac:spMk id="9" creationId="{00000000-0000-0000-0000-000000000000}"/>
          </ac:spMkLst>
        </pc:spChg>
        <pc:spChg chg="add mod">
          <ac:chgData name="Lavoie Stéphanie" userId="03bcf5a2-8418-45e3-87eb-159b607e2fdb" providerId="ADAL" clId="{D283790F-1C26-4970-B97E-C4C2DF33EE67}" dt="2020-08-04T17:22:53.222" v="4546" actId="1036"/>
          <ac:spMkLst>
            <pc:docMk/>
            <pc:sldMk cId="1235783086" sldId="285"/>
            <ac:spMk id="10" creationId="{805E5A74-3328-444A-8A92-95B868B8514B}"/>
          </ac:spMkLst>
        </pc:spChg>
        <pc:spChg chg="add mod">
          <ac:chgData name="Lavoie Stéphanie" userId="03bcf5a2-8418-45e3-87eb-159b607e2fdb" providerId="ADAL" clId="{D283790F-1C26-4970-B97E-C4C2DF33EE67}" dt="2020-08-04T17:22:33.863" v="4528" actId="1076"/>
          <ac:spMkLst>
            <pc:docMk/>
            <pc:sldMk cId="1235783086" sldId="285"/>
            <ac:spMk id="11" creationId="{D56B8569-5FC1-4651-B212-F323444B8C74}"/>
          </ac:spMkLst>
        </pc:spChg>
        <pc:spChg chg="del">
          <ac:chgData name="Lavoie Stéphanie" userId="03bcf5a2-8418-45e3-87eb-159b607e2fdb" providerId="ADAL" clId="{D283790F-1C26-4970-B97E-C4C2DF33EE67}" dt="2020-08-04T17:12:43.237" v="4302" actId="478"/>
          <ac:spMkLst>
            <pc:docMk/>
            <pc:sldMk cId="1235783086" sldId="285"/>
            <ac:spMk id="9225" creationId="{00000000-0000-0000-0000-000000000000}"/>
          </ac:spMkLst>
        </pc:spChg>
        <pc:picChg chg="mod">
          <ac:chgData name="Lavoie Stéphanie" userId="03bcf5a2-8418-45e3-87eb-159b607e2fdb" providerId="ADAL" clId="{D283790F-1C26-4970-B97E-C4C2DF33EE67}" dt="2020-08-04T17:19:43.905" v="4401" actId="1076"/>
          <ac:picMkLst>
            <pc:docMk/>
            <pc:sldMk cId="1235783086" sldId="285"/>
            <ac:picMk id="8" creationId="{00000000-0000-0000-0000-000000000000}"/>
          </ac:picMkLst>
        </pc:picChg>
        <pc:picChg chg="add mod">
          <ac:chgData name="Lavoie Stéphanie" userId="03bcf5a2-8418-45e3-87eb-159b607e2fdb" providerId="ADAL" clId="{D283790F-1C26-4970-B97E-C4C2DF33EE67}" dt="2020-08-04T17:21:35.253" v="4466" actId="1036"/>
          <ac:picMkLst>
            <pc:docMk/>
            <pc:sldMk cId="1235783086" sldId="285"/>
            <ac:picMk id="12" creationId="{ADDD07DC-D280-407D-A832-BD35E6CB4EE0}"/>
          </ac:picMkLst>
        </pc:picChg>
        <pc:picChg chg="del">
          <ac:chgData name="Lavoie Stéphanie" userId="03bcf5a2-8418-45e3-87eb-159b607e2fdb" providerId="ADAL" clId="{D283790F-1C26-4970-B97E-C4C2DF33EE67}" dt="2020-08-04T16:40:25.813" v="3640" actId="478"/>
          <ac:picMkLst>
            <pc:docMk/>
            <pc:sldMk cId="1235783086" sldId="285"/>
            <ac:picMk id="9220" creationId="{00000000-0000-0000-0000-000000000000}"/>
          </ac:picMkLst>
        </pc:picChg>
        <pc:picChg chg="del">
          <ac:chgData name="Lavoie Stéphanie" userId="03bcf5a2-8418-45e3-87eb-159b607e2fdb" providerId="ADAL" clId="{D283790F-1C26-4970-B97E-C4C2DF33EE67}" dt="2020-08-04T17:14:47.502" v="4310" actId="478"/>
          <ac:picMkLst>
            <pc:docMk/>
            <pc:sldMk cId="1235783086" sldId="285"/>
            <ac:picMk id="9226" creationId="{00000000-0000-0000-0000-000000000000}"/>
          </ac:picMkLst>
        </pc:picChg>
      </pc:sldChg>
      <pc:sldChg chg="addSp delSp modSp add ord setBg">
        <pc:chgData name="Lavoie Stéphanie" userId="03bcf5a2-8418-45e3-87eb-159b607e2fdb" providerId="ADAL" clId="{D283790F-1C26-4970-B97E-C4C2DF33EE67}" dt="2020-08-04T18:49:24.798" v="6680" actId="47"/>
        <pc:sldMkLst>
          <pc:docMk/>
          <pc:sldMk cId="3390031044" sldId="286"/>
        </pc:sldMkLst>
        <pc:spChg chg="del">
          <ac:chgData name="Lavoie Stéphanie" userId="03bcf5a2-8418-45e3-87eb-159b607e2fdb" providerId="ADAL" clId="{D283790F-1C26-4970-B97E-C4C2DF33EE67}" dt="2020-08-04T18:19:13.786" v="5705" actId="478"/>
          <ac:spMkLst>
            <pc:docMk/>
            <pc:sldMk cId="3390031044" sldId="286"/>
            <ac:spMk id="2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8:46:16.058" v="6438" actId="20577"/>
          <ac:spMkLst>
            <pc:docMk/>
            <pc:sldMk cId="3390031044" sldId="286"/>
            <ac:spMk id="3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8:19:16.894" v="5706" actId="478"/>
          <ac:spMkLst>
            <pc:docMk/>
            <pc:sldMk cId="3390031044" sldId="286"/>
            <ac:spMk id="4" creationId="{79DBBE46-FDE1-458E-A7FB-4114BB2560F3}"/>
          </ac:spMkLst>
        </pc:spChg>
        <pc:spChg chg="add del mod">
          <ac:chgData name="Lavoie Stéphanie" userId="03bcf5a2-8418-45e3-87eb-159b607e2fdb" providerId="ADAL" clId="{D283790F-1C26-4970-B97E-C4C2DF33EE67}" dt="2020-08-04T18:22:42.311" v="5734" actId="478"/>
          <ac:spMkLst>
            <pc:docMk/>
            <pc:sldMk cId="3390031044" sldId="286"/>
            <ac:spMk id="5" creationId="{B0D6D335-9350-46ED-ABBE-BDC8572670A4}"/>
          </ac:spMkLst>
        </pc:spChg>
        <pc:spChg chg="add del mod">
          <ac:chgData name="Lavoie Stéphanie" userId="03bcf5a2-8418-45e3-87eb-159b607e2fdb" providerId="ADAL" clId="{D283790F-1C26-4970-B97E-C4C2DF33EE67}" dt="2020-08-04T18:27:41.737" v="5831" actId="478"/>
          <ac:spMkLst>
            <pc:docMk/>
            <pc:sldMk cId="3390031044" sldId="286"/>
            <ac:spMk id="6" creationId="{885E89AF-E5A5-40D3-B5C1-55DB25EE6A91}"/>
          </ac:spMkLst>
        </pc:spChg>
        <pc:spChg chg="add del mod">
          <ac:chgData name="Lavoie Stéphanie" userId="03bcf5a2-8418-45e3-87eb-159b607e2fdb" providerId="ADAL" clId="{D283790F-1C26-4970-B97E-C4C2DF33EE67}" dt="2020-08-04T18:41:30.606" v="6403" actId="478"/>
          <ac:spMkLst>
            <pc:docMk/>
            <pc:sldMk cId="3390031044" sldId="286"/>
            <ac:spMk id="8" creationId="{8C936A4F-5B28-4485-BFC6-5FD0ADDEE4BE}"/>
          </ac:spMkLst>
        </pc:spChg>
        <pc:spChg chg="add del mod">
          <ac:chgData name="Lavoie Stéphanie" userId="03bcf5a2-8418-45e3-87eb-159b607e2fdb" providerId="ADAL" clId="{D283790F-1C26-4970-B97E-C4C2DF33EE67}" dt="2020-08-04T18:49:24.798" v="6680" actId="47"/>
          <ac:spMkLst>
            <pc:docMk/>
            <pc:sldMk cId="3390031044" sldId="286"/>
            <ac:spMk id="9" creationId="{22E2E981-0F58-4830-92FE-A35D2A2B4583}"/>
          </ac:spMkLst>
        </pc:spChg>
        <pc:picChg chg="add del mod">
          <ac:chgData name="Lavoie Stéphanie" userId="03bcf5a2-8418-45e3-87eb-159b607e2fdb" providerId="ADAL" clId="{D283790F-1C26-4970-B97E-C4C2DF33EE67}" dt="2020-08-04T18:27:34.185" v="5828" actId="478"/>
          <ac:picMkLst>
            <pc:docMk/>
            <pc:sldMk cId="3390031044" sldId="286"/>
            <ac:picMk id="7" creationId="{17881734-DD79-46AE-A21C-ED6A9AE97404}"/>
          </ac:picMkLst>
        </pc:picChg>
        <pc:picChg chg="add del mod">
          <ac:chgData name="Lavoie Stéphanie" userId="03bcf5a2-8418-45e3-87eb-159b607e2fdb" providerId="ADAL" clId="{D283790F-1C26-4970-B97E-C4C2DF33EE67}" dt="2020-08-04T18:43:30.810" v="6410"/>
          <ac:picMkLst>
            <pc:docMk/>
            <pc:sldMk cId="3390031044" sldId="286"/>
            <ac:picMk id="11" creationId="{1371BA78-7952-4420-A2EE-D4189B6F46FD}"/>
          </ac:picMkLst>
        </pc:picChg>
        <pc:picChg chg="mod">
          <ac:chgData name="Lavoie Stéphanie" userId="03bcf5a2-8418-45e3-87eb-159b607e2fdb" providerId="ADAL" clId="{D283790F-1C26-4970-B97E-C4C2DF33EE67}" dt="2020-08-04T18:49:24.530" v="6679" actId="1076"/>
          <ac:picMkLst>
            <pc:docMk/>
            <pc:sldMk cId="3390031044" sldId="286"/>
            <ac:picMk id="13" creationId="{00000000-0000-0000-0000-000000000000}"/>
          </ac:picMkLst>
        </pc:picChg>
        <pc:picChg chg="del">
          <ac:chgData name="Lavoie Stéphanie" userId="03bcf5a2-8418-45e3-87eb-159b607e2fdb" providerId="ADAL" clId="{D283790F-1C26-4970-B97E-C4C2DF33EE67}" dt="2020-08-04T18:19:11.561" v="5704" actId="478"/>
          <ac:picMkLst>
            <pc:docMk/>
            <pc:sldMk cId="3390031044" sldId="286"/>
            <ac:picMk id="10244" creationId="{00000000-0000-0000-0000-000000000000}"/>
          </ac:picMkLst>
        </pc:picChg>
        <pc:picChg chg="add del mod">
          <ac:chgData name="Lavoie Stéphanie" userId="03bcf5a2-8418-45e3-87eb-159b607e2fdb" providerId="ADAL" clId="{D283790F-1C26-4970-B97E-C4C2DF33EE67}" dt="2020-08-04T18:28:04.371" v="5835" actId="478"/>
          <ac:picMkLst>
            <pc:docMk/>
            <pc:sldMk cId="3390031044" sldId="286"/>
            <ac:picMk id="11266" creationId="{71151DC0-B8D8-49A1-8713-C88FE34601FE}"/>
          </ac:picMkLst>
        </pc:picChg>
      </pc:sldChg>
      <pc:sldChg chg="add del">
        <pc:chgData name="Lavoie Stéphanie" userId="03bcf5a2-8418-45e3-87eb-159b607e2fdb" providerId="ADAL" clId="{D283790F-1C26-4970-B97E-C4C2DF33EE67}" dt="2020-08-04T18:23:45.190" v="5826" actId="2696"/>
        <pc:sldMkLst>
          <pc:docMk/>
          <pc:sldMk cId="1590542024" sldId="287"/>
        </pc:sldMkLst>
      </pc:sldChg>
      <pc:sldChg chg="addSp delSp modSp add setBg">
        <pc:chgData name="Lavoie Stéphanie" userId="03bcf5a2-8418-45e3-87eb-159b607e2fdb" providerId="ADAL" clId="{D283790F-1C26-4970-B97E-C4C2DF33EE67}" dt="2020-08-04T18:51:06.339" v="6692" actId="1076"/>
        <pc:sldMkLst>
          <pc:docMk/>
          <pc:sldMk cId="3844085942" sldId="288"/>
        </pc:sldMkLst>
        <pc:spChg chg="del">
          <ac:chgData name="Lavoie Stéphanie" userId="03bcf5a2-8418-45e3-87eb-159b607e2fdb" providerId="ADAL" clId="{D283790F-1C26-4970-B97E-C4C2DF33EE67}" dt="2020-08-04T18:47:10.014" v="6443" actId="478"/>
          <ac:spMkLst>
            <pc:docMk/>
            <pc:sldMk cId="3844085942" sldId="288"/>
            <ac:spMk id="2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8:51:06.339" v="6692" actId="1076"/>
          <ac:spMkLst>
            <pc:docMk/>
            <pc:sldMk cId="3844085942" sldId="288"/>
            <ac:spMk id="3" creationId="{00000000-0000-0000-0000-000000000000}"/>
          </ac:spMkLst>
        </pc:spChg>
        <pc:spChg chg="add del mod">
          <ac:chgData name="Lavoie Stéphanie" userId="03bcf5a2-8418-45e3-87eb-159b607e2fdb" providerId="ADAL" clId="{D283790F-1C26-4970-B97E-C4C2DF33EE67}" dt="2020-08-04T18:47:11.930" v="6444" actId="478"/>
          <ac:spMkLst>
            <pc:docMk/>
            <pc:sldMk cId="3844085942" sldId="288"/>
            <ac:spMk id="4" creationId="{AE8422CA-B613-45A8-AFD3-D2278038E7B7}"/>
          </ac:spMkLst>
        </pc:spChg>
        <pc:spChg chg="mod">
          <ac:chgData name="Lavoie Stéphanie" userId="03bcf5a2-8418-45e3-87eb-159b607e2fdb" providerId="ADAL" clId="{D283790F-1C26-4970-B97E-C4C2DF33EE67}" dt="2020-08-04T18:50:40.387" v="6688" actId="1076"/>
          <ac:spMkLst>
            <pc:docMk/>
            <pc:sldMk cId="3844085942" sldId="288"/>
            <ac:spMk id="8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8:50:40.387" v="6688" actId="1076"/>
          <ac:spMkLst>
            <pc:docMk/>
            <pc:sldMk cId="3844085942" sldId="288"/>
            <ac:spMk id="9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8:50:40.387" v="6688" actId="1076"/>
          <ac:spMkLst>
            <pc:docMk/>
            <pc:sldMk cId="3844085942" sldId="288"/>
            <ac:spMk id="10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8:50:40.387" v="6688" actId="1076"/>
          <ac:spMkLst>
            <pc:docMk/>
            <pc:sldMk cId="3844085942" sldId="288"/>
            <ac:spMk id="13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8:50:58.632" v="6690" actId="1076"/>
          <ac:spMkLst>
            <pc:docMk/>
            <pc:sldMk cId="3844085942" sldId="288"/>
            <ac:spMk id="18" creationId="{00000000-0000-0000-0000-000000000000}"/>
          </ac:spMkLst>
        </pc:spChg>
        <pc:spChg chg="mod">
          <ac:chgData name="Lavoie Stéphanie" userId="03bcf5a2-8418-45e3-87eb-159b607e2fdb" providerId="ADAL" clId="{D283790F-1C26-4970-B97E-C4C2DF33EE67}" dt="2020-08-04T18:50:26.041" v="6687" actId="1076"/>
          <ac:spMkLst>
            <pc:docMk/>
            <pc:sldMk cId="3844085942" sldId="288"/>
            <ac:spMk id="12291" creationId="{00000000-0000-0000-0000-000000000000}"/>
          </ac:spMkLst>
        </pc:spChg>
        <pc:picChg chg="del">
          <ac:chgData name="Lavoie Stéphanie" userId="03bcf5a2-8418-45e3-87eb-159b607e2fdb" providerId="ADAL" clId="{D283790F-1C26-4970-B97E-C4C2DF33EE67}" dt="2020-08-04T18:47:07.595" v="6442" actId="478"/>
          <ac:picMkLst>
            <pc:docMk/>
            <pc:sldMk cId="3844085942" sldId="288"/>
            <ac:picMk id="12292" creationId="{00000000-0000-0000-0000-000000000000}"/>
          </ac:picMkLst>
        </pc:picChg>
        <pc:picChg chg="mod">
          <ac:chgData name="Lavoie Stéphanie" userId="03bcf5a2-8418-45e3-87eb-159b607e2fdb" providerId="ADAL" clId="{D283790F-1C26-4970-B97E-C4C2DF33EE67}" dt="2020-08-04T18:50:40.387" v="6688" actId="1076"/>
          <ac:picMkLst>
            <pc:docMk/>
            <pc:sldMk cId="3844085942" sldId="288"/>
            <ac:picMk id="12293" creationId="{00000000-0000-0000-0000-000000000000}"/>
          </ac:picMkLst>
        </pc:picChg>
        <pc:picChg chg="mod">
          <ac:chgData name="Lavoie Stéphanie" userId="03bcf5a2-8418-45e3-87eb-159b607e2fdb" providerId="ADAL" clId="{D283790F-1C26-4970-B97E-C4C2DF33EE67}" dt="2020-08-04T18:50:40.387" v="6688" actId="1076"/>
          <ac:picMkLst>
            <pc:docMk/>
            <pc:sldMk cId="3844085942" sldId="288"/>
            <ac:picMk id="12297" creationId="{00000000-0000-0000-0000-000000000000}"/>
          </ac:picMkLst>
        </pc:picChg>
        <pc:cxnChg chg="mod">
          <ac:chgData name="Lavoie Stéphanie" userId="03bcf5a2-8418-45e3-87eb-159b607e2fdb" providerId="ADAL" clId="{D283790F-1C26-4970-B97E-C4C2DF33EE67}" dt="2020-08-04T18:50:40.387" v="6688" actId="1076"/>
          <ac:cxnSpMkLst>
            <pc:docMk/>
            <pc:sldMk cId="3844085942" sldId="288"/>
            <ac:cxnSpMk id="15" creationId="{00000000-0000-0000-0000-000000000000}"/>
          </ac:cxnSpMkLst>
        </pc:cxnChg>
        <pc:cxnChg chg="mod">
          <ac:chgData name="Lavoie Stéphanie" userId="03bcf5a2-8418-45e3-87eb-159b607e2fdb" providerId="ADAL" clId="{D283790F-1C26-4970-B97E-C4C2DF33EE67}" dt="2020-08-04T18:50:40.387" v="6688" actId="1076"/>
          <ac:cxnSpMkLst>
            <pc:docMk/>
            <pc:sldMk cId="3844085942" sldId="288"/>
            <ac:cxnSpMk id="16" creationId="{00000000-0000-0000-0000-000000000000}"/>
          </ac:cxnSpMkLst>
        </pc:cxnChg>
      </pc:sldChg>
      <pc:sldChg chg="add del">
        <pc:chgData name="Lavoie Stéphanie" userId="03bcf5a2-8418-45e3-87eb-159b607e2fdb" providerId="ADAL" clId="{D283790F-1C26-4970-B97E-C4C2DF33EE67}" dt="2020-08-04T15:01:48.743" v="2350" actId="2696"/>
        <pc:sldMkLst>
          <pc:docMk/>
          <pc:sldMk cId="2078898068" sldId="289"/>
        </pc:sldMkLst>
      </pc:sldChg>
      <pc:sldChg chg="modSp add del ord">
        <pc:chgData name="Lavoie Stéphanie" userId="03bcf5a2-8418-45e3-87eb-159b607e2fdb" providerId="ADAL" clId="{D283790F-1C26-4970-B97E-C4C2DF33EE67}" dt="2020-08-04T15:53:30.203" v="3152" actId="2696"/>
        <pc:sldMkLst>
          <pc:docMk/>
          <pc:sldMk cId="2317449053" sldId="290"/>
        </pc:sldMkLst>
        <pc:spChg chg="mod">
          <ac:chgData name="Lavoie Stéphanie" userId="03bcf5a2-8418-45e3-87eb-159b607e2fdb" providerId="ADAL" clId="{D283790F-1C26-4970-B97E-C4C2DF33EE67}" dt="2020-08-04T15:07:55.640" v="2586" actId="207"/>
          <ac:spMkLst>
            <pc:docMk/>
            <pc:sldMk cId="2317449053" sldId="290"/>
            <ac:spMk id="3" creationId="{00000000-0000-0000-0000-000000000000}"/>
          </ac:spMkLst>
        </pc:spChg>
      </pc:sldChg>
      <pc:sldChg chg="add del">
        <pc:chgData name="Lavoie Stéphanie" userId="03bcf5a2-8418-45e3-87eb-159b607e2fdb" providerId="ADAL" clId="{D283790F-1C26-4970-B97E-C4C2DF33EE67}" dt="2020-08-04T16:42:32.604" v="3692" actId="2696"/>
        <pc:sldMkLst>
          <pc:docMk/>
          <pc:sldMk cId="3982546699" sldId="291"/>
        </pc:sldMkLst>
      </pc:sldChg>
      <pc:sldChg chg="add del ord">
        <pc:chgData name="Lavoie Stéphanie" userId="03bcf5a2-8418-45e3-87eb-159b607e2fdb" providerId="ADAL" clId="{D283790F-1C26-4970-B97E-C4C2DF33EE67}" dt="2020-08-04T16:18:13.373" v="3633" actId="2696"/>
        <pc:sldMkLst>
          <pc:docMk/>
          <pc:sldMk cId="2789906355" sldId="292"/>
        </pc:sldMkLst>
      </pc:sldChg>
      <pc:sldChg chg="add del ord">
        <pc:chgData name="Lavoie Stéphanie" userId="03bcf5a2-8418-45e3-87eb-159b607e2fdb" providerId="ADAL" clId="{D283790F-1C26-4970-B97E-C4C2DF33EE67}" dt="2020-08-04T16:18:14.864" v="3634" actId="2696"/>
        <pc:sldMkLst>
          <pc:docMk/>
          <pc:sldMk cId="3752504167" sldId="293"/>
        </pc:sldMkLst>
      </pc:sldChg>
      <pc:sldChg chg="add del">
        <pc:chgData name="Lavoie Stéphanie" userId="03bcf5a2-8418-45e3-87eb-159b607e2fdb" providerId="ADAL" clId="{D283790F-1C26-4970-B97E-C4C2DF33EE67}" dt="2020-08-04T16:42:47.216" v="3694" actId="2696"/>
        <pc:sldMkLst>
          <pc:docMk/>
          <pc:sldMk cId="1427880340" sldId="294"/>
        </pc:sldMkLst>
      </pc:sldChg>
      <pc:sldChg chg="add del">
        <pc:chgData name="Lavoie Stéphanie" userId="03bcf5a2-8418-45e3-87eb-159b607e2fdb" providerId="ADAL" clId="{D283790F-1C26-4970-B97E-C4C2DF33EE67}" dt="2020-08-04T17:13:30.693" v="4305" actId="2696"/>
        <pc:sldMkLst>
          <pc:docMk/>
          <pc:sldMk cId="2757223242" sldId="295"/>
        </pc:sldMkLst>
      </pc:sldChg>
      <pc:sldChg chg="modSp add del">
        <pc:chgData name="Lavoie Stéphanie" userId="03bcf5a2-8418-45e3-87eb-159b607e2fdb" providerId="ADAL" clId="{D283790F-1C26-4970-B97E-C4C2DF33EE67}" dt="2020-08-04T17:23:52.092" v="4548" actId="2696"/>
        <pc:sldMkLst>
          <pc:docMk/>
          <pc:sldMk cId="2248864955" sldId="296"/>
        </pc:sldMkLst>
        <pc:picChg chg="mod">
          <ac:chgData name="Lavoie Stéphanie" userId="03bcf5a2-8418-45e3-87eb-159b607e2fdb" providerId="ADAL" clId="{D283790F-1C26-4970-B97E-C4C2DF33EE67}" dt="2020-08-04T17:14:16.532" v="4307" actId="14100"/>
          <ac:picMkLst>
            <pc:docMk/>
            <pc:sldMk cId="2248864955" sldId="296"/>
            <ac:picMk id="3076" creationId="{00000000-0000-0000-0000-000000000000}"/>
          </ac:picMkLst>
        </pc:picChg>
      </pc:sldChg>
      <pc:sldChg chg="add del ord">
        <pc:chgData name="Lavoie Stéphanie" userId="03bcf5a2-8418-45e3-87eb-159b607e2fdb" providerId="ADAL" clId="{D283790F-1C26-4970-B97E-C4C2DF33EE67}" dt="2020-08-04T18:06:22.088" v="4709" actId="2696"/>
        <pc:sldMkLst>
          <pc:docMk/>
          <pc:sldMk cId="818854003" sldId="297"/>
        </pc:sldMkLst>
      </pc:sldChg>
      <pc:sldChg chg="add del ord">
        <pc:chgData name="Lavoie Stéphanie" userId="03bcf5a2-8418-45e3-87eb-159b607e2fdb" providerId="ADAL" clId="{D283790F-1C26-4970-B97E-C4C2DF33EE67}" dt="2020-08-04T18:22:54.047" v="5737" actId="2696"/>
        <pc:sldMkLst>
          <pc:docMk/>
          <pc:sldMk cId="1015610031" sldId="298"/>
        </pc:sldMkLst>
      </pc:sldChg>
      <pc:sldChg chg="add del">
        <pc:chgData name="Lavoie Stéphanie" userId="03bcf5a2-8418-45e3-87eb-159b607e2fdb" providerId="ADAL" clId="{D283790F-1C26-4970-B97E-C4C2DF33EE67}" dt="2020-08-04T18:45:36.132" v="6426" actId="2696"/>
        <pc:sldMkLst>
          <pc:docMk/>
          <pc:sldMk cId="1933973884" sldId="299"/>
        </pc:sldMkLst>
      </pc:sldChg>
      <pc:sldChg chg="addSp delSp modSp add del setBg">
        <pc:chgData name="Lavoie Stéphanie" userId="03bcf5a2-8418-45e3-87eb-159b607e2fdb" providerId="ADAL" clId="{D283790F-1C26-4970-B97E-C4C2DF33EE67}" dt="2020-08-04T15:55:30.557" v="3170" actId="2696"/>
        <pc:sldMkLst>
          <pc:docMk/>
          <pc:sldMk cId="2416905011" sldId="300"/>
        </pc:sldMkLst>
        <pc:spChg chg="mod">
          <ac:chgData name="Lavoie Stéphanie" userId="03bcf5a2-8418-45e3-87eb-159b607e2fdb" providerId="ADAL" clId="{D283790F-1C26-4970-B97E-C4C2DF33EE67}" dt="2020-08-04T15:07:25.432" v="2577" actId="404"/>
          <ac:spMkLst>
            <pc:docMk/>
            <pc:sldMk cId="2416905011" sldId="300"/>
            <ac:spMk id="2" creationId="{7683F5BB-226A-4B11-AE9B-860996106BF9}"/>
          </ac:spMkLst>
        </pc:spChg>
        <pc:spChg chg="del">
          <ac:chgData name="Lavoie Stéphanie" userId="03bcf5a2-8418-45e3-87eb-159b607e2fdb" providerId="ADAL" clId="{D283790F-1C26-4970-B97E-C4C2DF33EE67}" dt="2020-08-04T15:08:23.430" v="2591" actId="478"/>
          <ac:spMkLst>
            <pc:docMk/>
            <pc:sldMk cId="2416905011" sldId="300"/>
            <ac:spMk id="3" creationId="{44418DD9-EB84-4226-A67F-9DA175D7900B}"/>
          </ac:spMkLst>
        </pc:spChg>
        <pc:spChg chg="add mod">
          <ac:chgData name="Lavoie Stéphanie" userId="03bcf5a2-8418-45e3-87eb-159b607e2fdb" providerId="ADAL" clId="{D283790F-1C26-4970-B97E-C4C2DF33EE67}" dt="2020-08-04T15:08:55.826" v="2598" actId="1076"/>
          <ac:spMkLst>
            <pc:docMk/>
            <pc:sldMk cId="2416905011" sldId="300"/>
            <ac:spMk id="5" creationId="{B0102DA4-D2F5-4946-A847-8DA667DD186D}"/>
          </ac:spMkLst>
        </pc:spChg>
        <pc:spChg chg="add mod">
          <ac:chgData name="Lavoie Stéphanie" userId="03bcf5a2-8418-45e3-87eb-159b607e2fdb" providerId="ADAL" clId="{D283790F-1C26-4970-B97E-C4C2DF33EE67}" dt="2020-08-04T15:10:29.384" v="2608" actId="403"/>
          <ac:spMkLst>
            <pc:docMk/>
            <pc:sldMk cId="2416905011" sldId="300"/>
            <ac:spMk id="7" creationId="{45F18C80-3F8A-42C3-B028-940B9E72D1F3}"/>
          </ac:spMkLst>
        </pc:spChg>
        <pc:picChg chg="add mod">
          <ac:chgData name="Lavoie Stéphanie" userId="03bcf5a2-8418-45e3-87eb-159b607e2fdb" providerId="ADAL" clId="{D283790F-1C26-4970-B97E-C4C2DF33EE67}" dt="2020-08-04T15:08:59.066" v="2599" actId="1076"/>
          <ac:picMkLst>
            <pc:docMk/>
            <pc:sldMk cId="2416905011" sldId="300"/>
            <ac:picMk id="4" creationId="{0A6D8211-F6C7-4D45-87B1-418B52499415}"/>
          </ac:picMkLst>
        </pc:picChg>
        <pc:picChg chg="add mod">
          <ac:chgData name="Lavoie Stéphanie" userId="03bcf5a2-8418-45e3-87eb-159b607e2fdb" providerId="ADAL" clId="{D283790F-1C26-4970-B97E-C4C2DF33EE67}" dt="2020-08-04T15:10:09.371" v="2601" actId="1076"/>
          <ac:picMkLst>
            <pc:docMk/>
            <pc:sldMk cId="2416905011" sldId="300"/>
            <ac:picMk id="6" creationId="{A1500438-C63C-4178-89A6-E28B8CFFE839}"/>
          </ac:picMkLst>
        </pc:picChg>
        <pc:picChg chg="add mod">
          <ac:chgData name="Lavoie Stéphanie" userId="03bcf5a2-8418-45e3-87eb-159b607e2fdb" providerId="ADAL" clId="{D283790F-1C26-4970-B97E-C4C2DF33EE67}" dt="2020-08-04T15:53:59.843" v="3154" actId="1076"/>
          <ac:picMkLst>
            <pc:docMk/>
            <pc:sldMk cId="2416905011" sldId="300"/>
            <ac:picMk id="3074" creationId="{DDA7FF42-9648-41D1-9A98-63BA06F30383}"/>
          </ac:picMkLst>
        </pc:picChg>
      </pc:sldChg>
      <pc:sldChg chg="addSp delSp modSp add setBg">
        <pc:chgData name="Lavoie Stéphanie" userId="03bcf5a2-8418-45e3-87eb-159b607e2fdb" providerId="ADAL" clId="{D283790F-1C26-4970-B97E-C4C2DF33EE67}" dt="2020-08-04T15:17:27.190" v="2760" actId="14100"/>
        <pc:sldMkLst>
          <pc:docMk/>
          <pc:sldMk cId="374468003" sldId="301"/>
        </pc:sldMkLst>
        <pc:spChg chg="del">
          <ac:chgData name="Lavoie Stéphanie" userId="03bcf5a2-8418-45e3-87eb-159b607e2fdb" providerId="ADAL" clId="{D283790F-1C26-4970-B97E-C4C2DF33EE67}" dt="2020-08-04T15:17:00.454" v="2715" actId="478"/>
          <ac:spMkLst>
            <pc:docMk/>
            <pc:sldMk cId="374468003" sldId="301"/>
            <ac:spMk id="2" creationId="{8AA491DC-558B-49FA-93E0-D809C996B0FB}"/>
          </ac:spMkLst>
        </pc:spChg>
        <pc:spChg chg="del">
          <ac:chgData name="Lavoie Stéphanie" userId="03bcf5a2-8418-45e3-87eb-159b607e2fdb" providerId="ADAL" clId="{D283790F-1C26-4970-B97E-C4C2DF33EE67}" dt="2020-08-04T15:16:58.525" v="2714" actId="478"/>
          <ac:spMkLst>
            <pc:docMk/>
            <pc:sldMk cId="374468003" sldId="301"/>
            <ac:spMk id="3" creationId="{6F981A08-AB5A-425D-AA14-C553FAEBC768}"/>
          </ac:spMkLst>
        </pc:spChg>
        <pc:spChg chg="add mod">
          <ac:chgData name="Lavoie Stéphanie" userId="03bcf5a2-8418-45e3-87eb-159b607e2fdb" providerId="ADAL" clId="{D283790F-1C26-4970-B97E-C4C2DF33EE67}" dt="2020-08-04T15:16:46.552" v="2710" actId="1076"/>
          <ac:spMkLst>
            <pc:docMk/>
            <pc:sldMk cId="374468003" sldId="301"/>
            <ac:spMk id="5" creationId="{884DEFCE-E997-47B5-A7CA-2B1B05360E14}"/>
          </ac:spMkLst>
        </pc:spChg>
        <pc:spChg chg="add mod">
          <ac:chgData name="Lavoie Stéphanie" userId="03bcf5a2-8418-45e3-87eb-159b607e2fdb" providerId="ADAL" clId="{D283790F-1C26-4970-B97E-C4C2DF33EE67}" dt="2020-08-04T15:17:27.190" v="2760" actId="14100"/>
          <ac:spMkLst>
            <pc:docMk/>
            <pc:sldMk cId="374468003" sldId="301"/>
            <ac:spMk id="6" creationId="{7CBAA14E-749E-44C4-874C-BBAD9EB9556A}"/>
          </ac:spMkLst>
        </pc:spChg>
        <pc:picChg chg="add mod">
          <ac:chgData name="Lavoie Stéphanie" userId="03bcf5a2-8418-45e3-87eb-159b607e2fdb" providerId="ADAL" clId="{D283790F-1C26-4970-B97E-C4C2DF33EE67}" dt="2020-08-04T15:16:55.844" v="2713" actId="1076"/>
          <ac:picMkLst>
            <pc:docMk/>
            <pc:sldMk cId="374468003" sldId="301"/>
            <ac:picMk id="4" creationId="{3FEC9611-F7A6-4DB5-85C1-11AFBF7B2D64}"/>
          </ac:picMkLst>
        </pc:picChg>
      </pc:sldChg>
      <pc:sldChg chg="addSp modSp add setBg">
        <pc:chgData name="Lavoie Stéphanie" userId="03bcf5a2-8418-45e3-87eb-159b607e2fdb" providerId="ADAL" clId="{D283790F-1C26-4970-B97E-C4C2DF33EE67}" dt="2020-08-04T15:49:28.013" v="3149" actId="1076"/>
        <pc:sldMkLst>
          <pc:docMk/>
          <pc:sldMk cId="3063233764" sldId="302"/>
        </pc:sldMkLst>
        <pc:picChg chg="add mod">
          <ac:chgData name="Lavoie Stéphanie" userId="03bcf5a2-8418-45e3-87eb-159b607e2fdb" providerId="ADAL" clId="{D283790F-1C26-4970-B97E-C4C2DF33EE67}" dt="2020-08-04T15:49:00.892" v="3147" actId="1076"/>
          <ac:picMkLst>
            <pc:docMk/>
            <pc:sldMk cId="3063233764" sldId="302"/>
            <ac:picMk id="4" creationId="{A9F95941-BE4B-4F71-9EB3-347980553395}"/>
          </ac:picMkLst>
        </pc:picChg>
        <pc:picChg chg="add mod">
          <ac:chgData name="Lavoie Stéphanie" userId="03bcf5a2-8418-45e3-87eb-159b607e2fdb" providerId="ADAL" clId="{D283790F-1C26-4970-B97E-C4C2DF33EE67}" dt="2020-08-04T15:49:28.013" v="3149" actId="1076"/>
          <ac:picMkLst>
            <pc:docMk/>
            <pc:sldMk cId="3063233764" sldId="302"/>
            <ac:picMk id="5" creationId="{06C7AB5D-ABAA-4CE4-BFFA-0B15DA782C54}"/>
          </ac:picMkLst>
        </pc:picChg>
      </pc:sldChg>
      <pc:sldChg chg="addSp delSp modSp add ord setBg">
        <pc:chgData name="Lavoie Stéphanie" userId="03bcf5a2-8418-45e3-87eb-159b607e2fdb" providerId="ADAL" clId="{D283790F-1C26-4970-B97E-C4C2DF33EE67}" dt="2020-08-04T16:19:50.881" v="3639"/>
        <pc:sldMkLst>
          <pc:docMk/>
          <pc:sldMk cId="3956175026" sldId="303"/>
        </pc:sldMkLst>
        <pc:spChg chg="del">
          <ac:chgData name="Lavoie Stéphanie" userId="03bcf5a2-8418-45e3-87eb-159b607e2fdb" providerId="ADAL" clId="{D283790F-1C26-4970-B97E-C4C2DF33EE67}" dt="2020-08-04T16:14:36.487" v="3584" actId="478"/>
          <ac:spMkLst>
            <pc:docMk/>
            <pc:sldMk cId="3956175026" sldId="303"/>
            <ac:spMk id="2" creationId="{F0CA7468-D5E9-40FD-B924-073F00259C44}"/>
          </ac:spMkLst>
        </pc:spChg>
        <pc:spChg chg="del mod">
          <ac:chgData name="Lavoie Stéphanie" userId="03bcf5a2-8418-45e3-87eb-159b607e2fdb" providerId="ADAL" clId="{D283790F-1C26-4970-B97E-C4C2DF33EE67}" dt="2020-08-04T16:14:51.855" v="3589" actId="478"/>
          <ac:spMkLst>
            <pc:docMk/>
            <pc:sldMk cId="3956175026" sldId="303"/>
            <ac:spMk id="3" creationId="{A5E3A16C-8A5D-4F1D-944E-C657EFF20A8C}"/>
          </ac:spMkLst>
        </pc:spChg>
        <pc:spChg chg="add mod">
          <ac:chgData name="Lavoie Stéphanie" userId="03bcf5a2-8418-45e3-87eb-159b607e2fdb" providerId="ADAL" clId="{D283790F-1C26-4970-B97E-C4C2DF33EE67}" dt="2020-08-04T16:18:43.237" v="3635" actId="20577"/>
          <ac:spMkLst>
            <pc:docMk/>
            <pc:sldMk cId="3956175026" sldId="303"/>
            <ac:spMk id="4" creationId="{94AF3992-A409-4375-A817-A69602325BB6}"/>
          </ac:spMkLst>
        </pc:spChg>
        <pc:picChg chg="add mod">
          <ac:chgData name="Lavoie Stéphanie" userId="03bcf5a2-8418-45e3-87eb-159b607e2fdb" providerId="ADAL" clId="{D283790F-1C26-4970-B97E-C4C2DF33EE67}" dt="2020-08-04T16:18:01.052" v="3631" actId="1076"/>
          <ac:picMkLst>
            <pc:docMk/>
            <pc:sldMk cId="3956175026" sldId="303"/>
            <ac:picMk id="5" creationId="{883EC5B8-88A6-4081-B0C8-98F3DDBC7A61}"/>
          </ac:picMkLst>
        </pc:picChg>
        <pc:picChg chg="add mod">
          <ac:chgData name="Lavoie Stéphanie" userId="03bcf5a2-8418-45e3-87eb-159b607e2fdb" providerId="ADAL" clId="{D283790F-1C26-4970-B97E-C4C2DF33EE67}" dt="2020-08-04T16:18:04.050" v="3632" actId="1076"/>
          <ac:picMkLst>
            <pc:docMk/>
            <pc:sldMk cId="3956175026" sldId="303"/>
            <ac:picMk id="6" creationId="{67E930D8-85B9-4040-BE2B-5A7E0C02C584}"/>
          </ac:picMkLst>
        </pc:picChg>
      </pc:sldChg>
      <pc:sldChg chg="addSp modSp add ord setBg">
        <pc:chgData name="Lavoie Stéphanie" userId="03bcf5a2-8418-45e3-87eb-159b607e2fdb" providerId="ADAL" clId="{D283790F-1C26-4970-B97E-C4C2DF33EE67}" dt="2020-08-04T16:55:13.088" v="3896" actId="1076"/>
        <pc:sldMkLst>
          <pc:docMk/>
          <pc:sldMk cId="2124963624" sldId="304"/>
        </pc:sldMkLst>
        <pc:spChg chg="mod">
          <ac:chgData name="Lavoie Stéphanie" userId="03bcf5a2-8418-45e3-87eb-159b607e2fdb" providerId="ADAL" clId="{D283790F-1C26-4970-B97E-C4C2DF33EE67}" dt="2020-08-04T16:52:00.922" v="3714" actId="14100"/>
          <ac:spMkLst>
            <pc:docMk/>
            <pc:sldMk cId="2124963624" sldId="304"/>
            <ac:spMk id="2" creationId="{B9842561-4AE7-48B3-A46C-973B5B544C1F}"/>
          </ac:spMkLst>
        </pc:spChg>
        <pc:spChg chg="mod">
          <ac:chgData name="Lavoie Stéphanie" userId="03bcf5a2-8418-45e3-87eb-159b607e2fdb" providerId="ADAL" clId="{D283790F-1C26-4970-B97E-C4C2DF33EE67}" dt="2020-08-04T16:55:08.855" v="3895" actId="14100"/>
          <ac:spMkLst>
            <pc:docMk/>
            <pc:sldMk cId="2124963624" sldId="304"/>
            <ac:spMk id="3" creationId="{3709FEDE-FE3C-492F-8764-47AB36829655}"/>
          </ac:spMkLst>
        </pc:spChg>
        <pc:picChg chg="add mod">
          <ac:chgData name="Lavoie Stéphanie" userId="03bcf5a2-8418-45e3-87eb-159b607e2fdb" providerId="ADAL" clId="{D283790F-1C26-4970-B97E-C4C2DF33EE67}" dt="2020-08-04T16:55:13.088" v="3896" actId="1076"/>
          <ac:picMkLst>
            <pc:docMk/>
            <pc:sldMk cId="2124963624" sldId="304"/>
            <ac:picMk id="4" creationId="{FBFD6A75-24B3-44F5-94F7-A693EF79CC68}"/>
          </ac:picMkLst>
        </pc:picChg>
      </pc:sldChg>
      <pc:sldChg chg="addSp modSp add del ord">
        <pc:chgData name="Lavoie Stéphanie" userId="03bcf5a2-8418-45e3-87eb-159b607e2fdb" providerId="ADAL" clId="{D283790F-1C26-4970-B97E-C4C2DF33EE67}" dt="2020-08-04T18:28:17.696" v="5840" actId="2696"/>
        <pc:sldMkLst>
          <pc:docMk/>
          <pc:sldMk cId="4252426076" sldId="305"/>
        </pc:sldMkLst>
        <pc:picChg chg="add mod">
          <ac:chgData name="Lavoie Stéphanie" userId="03bcf5a2-8418-45e3-87eb-159b607e2fdb" providerId="ADAL" clId="{D283790F-1C26-4970-B97E-C4C2DF33EE67}" dt="2020-08-04T16:45:47.715" v="3697" actId="14100"/>
          <ac:picMkLst>
            <pc:docMk/>
            <pc:sldMk cId="4252426076" sldId="305"/>
            <ac:picMk id="5122" creationId="{3C2FF3C5-D5F4-4E71-B8F4-95083B614CC6}"/>
          </ac:picMkLst>
        </pc:picChg>
      </pc:sldChg>
      <pc:sldChg chg="addSp delSp modSp add ord modAnim modNotesTx">
        <pc:chgData name="Lavoie Stéphanie" userId="03bcf5a2-8418-45e3-87eb-159b607e2fdb" providerId="ADAL" clId="{D283790F-1C26-4970-B97E-C4C2DF33EE67}" dt="2020-08-04T17:23:01.121" v="4547"/>
        <pc:sldMkLst>
          <pc:docMk/>
          <pc:sldMk cId="1430439107" sldId="306"/>
        </pc:sldMkLst>
        <pc:spChg chg="mod">
          <ac:chgData name="Lavoie Stéphanie" userId="03bcf5a2-8418-45e3-87eb-159b607e2fdb" providerId="ADAL" clId="{D283790F-1C26-4970-B97E-C4C2DF33EE67}" dt="2020-08-04T17:04:39.507" v="3979" actId="1076"/>
          <ac:spMkLst>
            <pc:docMk/>
            <pc:sldMk cId="1430439107" sldId="306"/>
            <ac:spMk id="2" creationId="{05B31ED6-80B0-4771-861E-20CD9D803B15}"/>
          </ac:spMkLst>
        </pc:spChg>
        <pc:spChg chg="del">
          <ac:chgData name="Lavoie Stéphanie" userId="03bcf5a2-8418-45e3-87eb-159b607e2fdb" providerId="ADAL" clId="{D283790F-1C26-4970-B97E-C4C2DF33EE67}" dt="2020-08-04T17:08:18.435" v="4026" actId="478"/>
          <ac:spMkLst>
            <pc:docMk/>
            <pc:sldMk cId="1430439107" sldId="306"/>
            <ac:spMk id="3" creationId="{AA2D9708-83BC-4509-97CB-81937CA0354E}"/>
          </ac:spMkLst>
        </pc:spChg>
        <pc:spChg chg="add mod">
          <ac:chgData name="Lavoie Stéphanie" userId="03bcf5a2-8418-45e3-87eb-159b607e2fdb" providerId="ADAL" clId="{D283790F-1C26-4970-B97E-C4C2DF33EE67}" dt="2020-08-04T17:08:32.899" v="4029" actId="14100"/>
          <ac:spMkLst>
            <pc:docMk/>
            <pc:sldMk cId="1430439107" sldId="306"/>
            <ac:spMk id="9" creationId="{2BEA7BD3-37AA-4781-9642-E05AB7005FCF}"/>
          </ac:spMkLst>
        </pc:spChg>
        <pc:picChg chg="add mod">
          <ac:chgData name="Lavoie Stéphanie" userId="03bcf5a2-8418-45e3-87eb-159b607e2fdb" providerId="ADAL" clId="{D283790F-1C26-4970-B97E-C4C2DF33EE67}" dt="2020-08-04T17:06:28.443" v="4015" actId="14100"/>
          <ac:picMkLst>
            <pc:docMk/>
            <pc:sldMk cId="1430439107" sldId="306"/>
            <ac:picMk id="7" creationId="{9DCD4895-0416-4030-879F-3C625B56E2EA}"/>
          </ac:picMkLst>
        </pc:picChg>
        <pc:picChg chg="add mod">
          <ac:chgData name="Lavoie Stéphanie" userId="03bcf5a2-8418-45e3-87eb-159b607e2fdb" providerId="ADAL" clId="{D283790F-1C26-4970-B97E-C4C2DF33EE67}" dt="2020-08-04T17:07:34.721" v="4023" actId="1076"/>
          <ac:picMkLst>
            <pc:docMk/>
            <pc:sldMk cId="1430439107" sldId="306"/>
            <ac:picMk id="8" creationId="{8DF96D0E-3B5E-4E1A-9609-507B96311C38}"/>
          </ac:picMkLst>
        </pc:picChg>
        <pc:picChg chg="add mod">
          <ac:chgData name="Lavoie Stéphanie" userId="03bcf5a2-8418-45e3-87eb-159b607e2fdb" providerId="ADAL" clId="{D283790F-1C26-4970-B97E-C4C2DF33EE67}" dt="2020-08-04T17:04:42.352" v="3991" actId="1035"/>
          <ac:picMkLst>
            <pc:docMk/>
            <pc:sldMk cId="1430439107" sldId="306"/>
            <ac:picMk id="6146" creationId="{1F8514F5-CFCD-4192-B339-02D15EC4D70C}"/>
          </ac:picMkLst>
        </pc:picChg>
        <pc:picChg chg="add del mod">
          <ac:chgData name="Lavoie Stéphanie" userId="03bcf5a2-8418-45e3-87eb-159b607e2fdb" providerId="ADAL" clId="{D283790F-1C26-4970-B97E-C4C2DF33EE67}" dt="2020-08-04T17:03:10.387" v="3927" actId="478"/>
          <ac:picMkLst>
            <pc:docMk/>
            <pc:sldMk cId="1430439107" sldId="306"/>
            <ac:picMk id="6148" creationId="{BCB89CB0-D513-4DEA-BD1B-9547E89284EE}"/>
          </ac:picMkLst>
        </pc:picChg>
        <pc:picChg chg="add mod">
          <ac:chgData name="Lavoie Stéphanie" userId="03bcf5a2-8418-45e3-87eb-159b607e2fdb" providerId="ADAL" clId="{D283790F-1C26-4970-B97E-C4C2DF33EE67}" dt="2020-08-04T17:06:48.201" v="4021" actId="1076"/>
          <ac:picMkLst>
            <pc:docMk/>
            <pc:sldMk cId="1430439107" sldId="306"/>
            <ac:picMk id="6150" creationId="{10BA102C-14E9-41B9-A532-55912F9B4B0B}"/>
          </ac:picMkLst>
        </pc:picChg>
      </pc:sldChg>
      <pc:sldChg chg="addSp modSp add del ord">
        <pc:chgData name="Lavoie Stéphanie" userId="03bcf5a2-8418-45e3-87eb-159b607e2fdb" providerId="ADAL" clId="{D283790F-1C26-4970-B97E-C4C2DF33EE67}" dt="2020-08-04T16:55:19.940" v="3897" actId="2696"/>
        <pc:sldMkLst>
          <pc:docMk/>
          <pc:sldMk cId="473400756" sldId="307"/>
        </pc:sldMkLst>
        <pc:picChg chg="add mod">
          <ac:chgData name="Lavoie Stéphanie" userId="03bcf5a2-8418-45e3-87eb-159b607e2fdb" providerId="ADAL" clId="{D283790F-1C26-4970-B97E-C4C2DF33EE67}" dt="2020-08-04T16:49:39.958" v="3704" actId="14100"/>
          <ac:picMkLst>
            <pc:docMk/>
            <pc:sldMk cId="473400756" sldId="307"/>
            <ac:picMk id="7170" creationId="{670354C0-6629-4D06-83A3-9047DA80318E}"/>
          </ac:picMkLst>
        </pc:picChg>
      </pc:sldChg>
      <pc:sldChg chg="add del">
        <pc:chgData name="Lavoie Stéphanie" userId="03bcf5a2-8418-45e3-87eb-159b607e2fdb" providerId="ADAL" clId="{D283790F-1C26-4970-B97E-C4C2DF33EE67}" dt="2020-08-04T18:15:47.197" v="5393" actId="2696"/>
        <pc:sldMkLst>
          <pc:docMk/>
          <pc:sldMk cId="1746846147" sldId="307"/>
        </pc:sldMkLst>
      </pc:sldChg>
      <pc:sldChg chg="addSp delSp modSp add del">
        <pc:chgData name="Lavoie Stéphanie" userId="03bcf5a2-8418-45e3-87eb-159b607e2fdb" providerId="ADAL" clId="{D283790F-1C26-4970-B97E-C4C2DF33EE67}" dt="2020-08-04T17:07:44.935" v="4024" actId="2696"/>
        <pc:sldMkLst>
          <pc:docMk/>
          <pc:sldMk cId="3846557582" sldId="307"/>
        </pc:sldMkLst>
        <pc:picChg chg="add del mod">
          <ac:chgData name="Lavoie Stéphanie" userId="03bcf5a2-8418-45e3-87eb-159b607e2fdb" providerId="ADAL" clId="{D283790F-1C26-4970-B97E-C4C2DF33EE67}" dt="2020-08-04T17:04:51.724" v="4002"/>
          <ac:picMkLst>
            <pc:docMk/>
            <pc:sldMk cId="3846557582" sldId="307"/>
            <ac:picMk id="9218" creationId="{74445612-B0B7-46D3-BF3A-F77E796A4393}"/>
          </ac:picMkLst>
        </pc:picChg>
        <pc:picChg chg="add del mod">
          <ac:chgData name="Lavoie Stéphanie" userId="03bcf5a2-8418-45e3-87eb-159b607e2fdb" providerId="ADAL" clId="{D283790F-1C26-4970-B97E-C4C2DF33EE67}" dt="2020-08-04T17:03:54.332" v="3967"/>
          <ac:picMkLst>
            <pc:docMk/>
            <pc:sldMk cId="3846557582" sldId="307"/>
            <ac:picMk id="9220" creationId="{3EFA7AD9-6269-4E4D-A801-4A296F550FDB}"/>
          </ac:picMkLst>
        </pc:picChg>
      </pc:sldChg>
      <pc:sldChg chg="add del">
        <pc:chgData name="Lavoie Stéphanie" userId="03bcf5a2-8418-45e3-87eb-159b607e2fdb" providerId="ADAL" clId="{D283790F-1C26-4970-B97E-C4C2DF33EE67}" dt="2020-08-04T18:06:24.691" v="4710" actId="2696"/>
        <pc:sldMkLst>
          <pc:docMk/>
          <pc:sldMk cId="789745587" sldId="308"/>
        </pc:sldMkLst>
      </pc:sldChg>
      <pc:sldChg chg="modSp add del">
        <pc:chgData name="Lavoie Stéphanie" userId="03bcf5a2-8418-45e3-87eb-159b607e2fdb" providerId="ADAL" clId="{D283790F-1C26-4970-B97E-C4C2DF33EE67}" dt="2020-08-04T17:36:41.704" v="4616" actId="2696"/>
        <pc:sldMkLst>
          <pc:docMk/>
          <pc:sldMk cId="2611400966" sldId="309"/>
        </pc:sldMkLst>
        <pc:spChg chg="mod">
          <ac:chgData name="Lavoie Stéphanie" userId="03bcf5a2-8418-45e3-87eb-159b607e2fdb" providerId="ADAL" clId="{D283790F-1C26-4970-B97E-C4C2DF33EE67}" dt="2020-08-04T17:35:16.431" v="4615" actId="6549"/>
          <ac:spMkLst>
            <pc:docMk/>
            <pc:sldMk cId="2611400966" sldId="309"/>
            <ac:spMk id="3" creationId="{00000000-0000-0000-0000-000000000000}"/>
          </ac:spMkLst>
        </pc:spChg>
      </pc:sldChg>
      <pc:sldChg chg="addSp modSp add setBg modNotesTx">
        <pc:chgData name="Lavoie Stéphanie" userId="03bcf5a2-8418-45e3-87eb-159b607e2fdb" providerId="ADAL" clId="{D283790F-1C26-4970-B97E-C4C2DF33EE67}" dt="2020-08-04T17:35:07.547" v="4614" actId="20577"/>
        <pc:sldMkLst>
          <pc:docMk/>
          <pc:sldMk cId="194785281" sldId="310"/>
        </pc:sldMkLst>
        <pc:spChg chg="mod">
          <ac:chgData name="Lavoie Stéphanie" userId="03bcf5a2-8418-45e3-87eb-159b607e2fdb" providerId="ADAL" clId="{D283790F-1C26-4970-B97E-C4C2DF33EE67}" dt="2020-08-04T17:35:07.547" v="4614" actId="20577"/>
          <ac:spMkLst>
            <pc:docMk/>
            <pc:sldMk cId="194785281" sldId="310"/>
            <ac:spMk id="2" creationId="{374B7B30-8C8C-4E51-8CB7-1F5EC95077E6}"/>
          </ac:spMkLst>
        </pc:spChg>
        <pc:spChg chg="mod">
          <ac:chgData name="Lavoie Stéphanie" userId="03bcf5a2-8418-45e3-87eb-159b607e2fdb" providerId="ADAL" clId="{D283790F-1C26-4970-B97E-C4C2DF33EE67}" dt="2020-08-04T17:34:18.315" v="4598" actId="404"/>
          <ac:spMkLst>
            <pc:docMk/>
            <pc:sldMk cId="194785281" sldId="310"/>
            <ac:spMk id="3" creationId="{B4D77A63-9F00-462A-AB70-6875B7F35144}"/>
          </ac:spMkLst>
        </pc:spChg>
        <pc:picChg chg="add mod">
          <ac:chgData name="Lavoie Stéphanie" userId="03bcf5a2-8418-45e3-87eb-159b607e2fdb" providerId="ADAL" clId="{D283790F-1C26-4970-B97E-C4C2DF33EE67}" dt="2020-08-04T17:34:26.382" v="4600" actId="1076"/>
          <ac:picMkLst>
            <pc:docMk/>
            <pc:sldMk cId="194785281" sldId="310"/>
            <ac:picMk id="4" creationId="{DF00D1C9-0345-4B46-BC94-4E5FE0C63524}"/>
          </ac:picMkLst>
        </pc:picChg>
      </pc:sldChg>
      <pc:sldChg chg="addSp delSp modSp add setBg modNotesTx">
        <pc:chgData name="Lavoie Stéphanie" userId="03bcf5a2-8418-45e3-87eb-159b607e2fdb" providerId="ADAL" clId="{D283790F-1C26-4970-B97E-C4C2DF33EE67}" dt="2020-08-04T18:40:18.427" v="6388" actId="403"/>
        <pc:sldMkLst>
          <pc:docMk/>
          <pc:sldMk cId="3274868920" sldId="311"/>
        </pc:sldMkLst>
        <pc:spChg chg="add del mod">
          <ac:chgData name="Lavoie Stéphanie" userId="03bcf5a2-8418-45e3-87eb-159b607e2fdb" providerId="ADAL" clId="{D283790F-1C26-4970-B97E-C4C2DF33EE67}" dt="2020-08-04T18:12:00.901" v="4948" actId="1076"/>
          <ac:spMkLst>
            <pc:docMk/>
            <pc:sldMk cId="3274868920" sldId="311"/>
            <ac:spMk id="2" creationId="{56C07AA9-E777-414D-B4A9-DB99E5C453A0}"/>
          </ac:spMkLst>
        </pc:spChg>
        <pc:spChg chg="add del">
          <ac:chgData name="Lavoie Stéphanie" userId="03bcf5a2-8418-45e3-87eb-159b607e2fdb" providerId="ADAL" clId="{D283790F-1C26-4970-B97E-C4C2DF33EE67}" dt="2020-08-04T18:05:04.066" v="4643" actId="478"/>
          <ac:spMkLst>
            <pc:docMk/>
            <pc:sldMk cId="3274868920" sldId="311"/>
            <ac:spMk id="3" creationId="{19E00913-EFBC-4F5F-BBEC-5F21159152D8}"/>
          </ac:spMkLst>
        </pc:spChg>
        <pc:spChg chg="add del mod">
          <ac:chgData name="Lavoie Stéphanie" userId="03bcf5a2-8418-45e3-87eb-159b607e2fdb" providerId="ADAL" clId="{D283790F-1C26-4970-B97E-C4C2DF33EE67}" dt="2020-08-04T18:05:08.972" v="4646"/>
          <ac:spMkLst>
            <pc:docMk/>
            <pc:sldMk cId="3274868920" sldId="311"/>
            <ac:spMk id="4" creationId="{3D2C60B1-DCE4-4880-892F-806E4AE9266E}"/>
          </ac:spMkLst>
        </pc:spChg>
        <pc:spChg chg="add mod">
          <ac:chgData name="Lavoie Stéphanie" userId="03bcf5a2-8418-45e3-87eb-159b607e2fdb" providerId="ADAL" clId="{D283790F-1C26-4970-B97E-C4C2DF33EE67}" dt="2020-08-04T18:34:16.594" v="5999"/>
          <ac:spMkLst>
            <pc:docMk/>
            <pc:sldMk cId="3274868920" sldId="311"/>
            <ac:spMk id="5" creationId="{B55F278D-86E5-4084-9436-60C0C1B6A927}"/>
          </ac:spMkLst>
        </pc:spChg>
        <pc:spChg chg="add del mod">
          <ac:chgData name="Lavoie Stéphanie" userId="03bcf5a2-8418-45e3-87eb-159b607e2fdb" providerId="ADAL" clId="{D283790F-1C26-4970-B97E-C4C2DF33EE67}" dt="2020-08-04T18:33:48.713" v="5996" actId="478"/>
          <ac:spMkLst>
            <pc:docMk/>
            <pc:sldMk cId="3274868920" sldId="311"/>
            <ac:spMk id="6" creationId="{C974B913-3CBA-4100-97C4-4F0DB78BEF77}"/>
          </ac:spMkLst>
        </pc:spChg>
        <pc:spChg chg="add mod">
          <ac:chgData name="Lavoie Stéphanie" userId="03bcf5a2-8418-45e3-87eb-159b607e2fdb" providerId="ADAL" clId="{D283790F-1C26-4970-B97E-C4C2DF33EE67}" dt="2020-08-04T18:40:18.427" v="6388" actId="403"/>
          <ac:spMkLst>
            <pc:docMk/>
            <pc:sldMk cId="3274868920" sldId="311"/>
            <ac:spMk id="9" creationId="{4201728F-DFE7-4A2F-B8D1-85B31BB1344E}"/>
          </ac:spMkLst>
        </pc:spChg>
        <pc:spChg chg="add mod">
          <ac:chgData name="Lavoie Stéphanie" userId="03bcf5a2-8418-45e3-87eb-159b607e2fdb" providerId="ADAL" clId="{D283790F-1C26-4970-B97E-C4C2DF33EE67}" dt="2020-08-04T18:40:10.771" v="6386" actId="403"/>
          <ac:spMkLst>
            <pc:docMk/>
            <pc:sldMk cId="3274868920" sldId="311"/>
            <ac:spMk id="11" creationId="{0D41A75F-ECE7-4EFE-833D-AC154F7422EB}"/>
          </ac:spMkLst>
        </pc:spChg>
        <pc:picChg chg="add mod">
          <ac:chgData name="Lavoie Stéphanie" userId="03bcf5a2-8418-45e3-87eb-159b607e2fdb" providerId="ADAL" clId="{D283790F-1C26-4970-B97E-C4C2DF33EE67}" dt="2020-08-04T18:34:01.774" v="5998" actId="1076"/>
          <ac:picMkLst>
            <pc:docMk/>
            <pc:sldMk cId="3274868920" sldId="311"/>
            <ac:picMk id="7" creationId="{20DC1D4D-DBBC-45A8-B608-F90EBB29F477}"/>
          </ac:picMkLst>
        </pc:picChg>
        <pc:picChg chg="add del mod">
          <ac:chgData name="Lavoie Stéphanie" userId="03bcf5a2-8418-45e3-87eb-159b607e2fdb" providerId="ADAL" clId="{D283790F-1C26-4970-B97E-C4C2DF33EE67}" dt="2020-08-04T18:33:50.841" v="5997" actId="478"/>
          <ac:picMkLst>
            <pc:docMk/>
            <pc:sldMk cId="3274868920" sldId="311"/>
            <ac:picMk id="8" creationId="{9E50F7AB-74E1-42CC-8AAE-A319CC6086E2}"/>
          </ac:picMkLst>
        </pc:picChg>
        <pc:picChg chg="add mod">
          <ac:chgData name="Lavoie Stéphanie" userId="03bcf5a2-8418-45e3-87eb-159b607e2fdb" providerId="ADAL" clId="{D283790F-1C26-4970-B97E-C4C2DF33EE67}" dt="2020-08-04T18:36:46.501" v="6007" actId="1076"/>
          <ac:picMkLst>
            <pc:docMk/>
            <pc:sldMk cId="3274868920" sldId="311"/>
            <ac:picMk id="10" creationId="{93320143-4375-45E7-BF7C-968458D729E9}"/>
          </ac:picMkLst>
        </pc:picChg>
      </pc:sldChg>
      <pc:sldChg chg="addSp modSp add del ord">
        <pc:chgData name="Lavoie Stéphanie" userId="03bcf5a2-8418-45e3-87eb-159b607e2fdb" providerId="ADAL" clId="{D283790F-1C26-4970-B97E-C4C2DF33EE67}" dt="2020-08-04T18:16:12.953" v="5397" actId="2696"/>
        <pc:sldMkLst>
          <pc:docMk/>
          <pc:sldMk cId="2204172555" sldId="312"/>
        </pc:sldMkLst>
        <pc:picChg chg="add mod">
          <ac:chgData name="Lavoie Stéphanie" userId="03bcf5a2-8418-45e3-87eb-159b607e2fdb" providerId="ADAL" clId="{D283790F-1C26-4970-B97E-C4C2DF33EE67}" dt="2020-08-04T18:08:38.211" v="4723" actId="14100"/>
          <ac:picMkLst>
            <pc:docMk/>
            <pc:sldMk cId="2204172555" sldId="312"/>
            <ac:picMk id="10242" creationId="{3CF420B1-7D38-42AF-BC35-8A3FF1871EC3}"/>
          </ac:picMkLst>
        </pc:picChg>
      </pc:sldChg>
      <pc:sldChg chg="addSp delSp modSp add del setBg">
        <pc:chgData name="Lavoie Stéphanie" userId="03bcf5a2-8418-45e3-87eb-159b607e2fdb" providerId="ADAL" clId="{D283790F-1C26-4970-B97E-C4C2DF33EE67}" dt="2020-08-04T18:41:26.423" v="6402" actId="2696"/>
        <pc:sldMkLst>
          <pc:docMk/>
          <pc:sldMk cId="2216213015" sldId="312"/>
        </pc:sldMkLst>
        <pc:spChg chg="mod">
          <ac:chgData name="Lavoie Stéphanie" userId="03bcf5a2-8418-45e3-87eb-159b607e2fdb" providerId="ADAL" clId="{D283790F-1C26-4970-B97E-C4C2DF33EE67}" dt="2020-08-04T18:18:26.087" v="5693" actId="20577"/>
          <ac:spMkLst>
            <pc:docMk/>
            <pc:sldMk cId="2216213015" sldId="312"/>
            <ac:spMk id="5" creationId="{B55F278D-86E5-4084-9436-60C0C1B6A927}"/>
          </ac:spMkLst>
        </pc:spChg>
        <pc:spChg chg="del">
          <ac:chgData name="Lavoie Stéphanie" userId="03bcf5a2-8418-45e3-87eb-159b607e2fdb" providerId="ADAL" clId="{D283790F-1C26-4970-B97E-C4C2DF33EE67}" dt="2020-08-04T18:16:50.246" v="5406" actId="478"/>
          <ac:spMkLst>
            <pc:docMk/>
            <pc:sldMk cId="2216213015" sldId="312"/>
            <ac:spMk id="6" creationId="{C974B913-3CBA-4100-97C4-4F0DB78BEF77}"/>
          </ac:spMkLst>
        </pc:spChg>
        <pc:picChg chg="del">
          <ac:chgData name="Lavoie Stéphanie" userId="03bcf5a2-8418-45e3-87eb-159b607e2fdb" providerId="ADAL" clId="{D283790F-1C26-4970-B97E-C4C2DF33EE67}" dt="2020-08-04T18:18:29.054" v="5694" actId="478"/>
          <ac:picMkLst>
            <pc:docMk/>
            <pc:sldMk cId="2216213015" sldId="312"/>
            <ac:picMk id="7" creationId="{20DC1D4D-DBBC-45A8-B608-F90EBB29F477}"/>
          </ac:picMkLst>
        </pc:picChg>
        <pc:picChg chg="del">
          <ac:chgData name="Lavoie Stéphanie" userId="03bcf5a2-8418-45e3-87eb-159b607e2fdb" providerId="ADAL" clId="{D283790F-1C26-4970-B97E-C4C2DF33EE67}" dt="2020-08-04T18:18:30.306" v="5695" actId="478"/>
          <ac:picMkLst>
            <pc:docMk/>
            <pc:sldMk cId="2216213015" sldId="312"/>
            <ac:picMk id="8" creationId="{9E50F7AB-74E1-42CC-8AAE-A319CC6086E2}"/>
          </ac:picMkLst>
        </pc:picChg>
        <pc:picChg chg="add mod">
          <ac:chgData name="Lavoie Stéphanie" userId="03bcf5a2-8418-45e3-87eb-159b607e2fdb" providerId="ADAL" clId="{D283790F-1C26-4970-B97E-C4C2DF33EE67}" dt="2020-08-04T18:18:52.331" v="5701" actId="14100"/>
          <ac:picMkLst>
            <pc:docMk/>
            <pc:sldMk cId="2216213015" sldId="312"/>
            <ac:picMk id="9" creationId="{9F69415E-9029-4BAE-B65B-B13BB76EDC79}"/>
          </ac:picMkLst>
        </pc:picChg>
      </pc:sldChg>
      <pc:sldChg chg="addSp delSp modSp add">
        <pc:chgData name="Lavoie Stéphanie" userId="03bcf5a2-8418-45e3-87eb-159b607e2fdb" providerId="ADAL" clId="{D283790F-1C26-4970-B97E-C4C2DF33EE67}" dt="2020-08-04T18:41:22.634" v="6401" actId="1076"/>
        <pc:sldMkLst>
          <pc:docMk/>
          <pc:sldMk cId="1764338221" sldId="313"/>
        </pc:sldMkLst>
        <pc:spChg chg="del">
          <ac:chgData name="Lavoie Stéphanie" userId="03bcf5a2-8418-45e3-87eb-159b607e2fdb" providerId="ADAL" clId="{D283790F-1C26-4970-B97E-C4C2DF33EE67}" dt="2020-08-04T18:40:32.837" v="6389" actId="478"/>
          <ac:spMkLst>
            <pc:docMk/>
            <pc:sldMk cId="1764338221" sldId="313"/>
            <ac:spMk id="5" creationId="{B55F278D-86E5-4084-9436-60C0C1B6A927}"/>
          </ac:spMkLst>
        </pc:spChg>
        <pc:spChg chg="mod">
          <ac:chgData name="Lavoie Stéphanie" userId="03bcf5a2-8418-45e3-87eb-159b607e2fdb" providerId="ADAL" clId="{D283790F-1C26-4970-B97E-C4C2DF33EE67}" dt="2020-08-04T18:40:37.433" v="6391" actId="1076"/>
          <ac:spMkLst>
            <pc:docMk/>
            <pc:sldMk cId="1764338221" sldId="313"/>
            <ac:spMk id="6" creationId="{C974B913-3CBA-4100-97C4-4F0DB78BEF77}"/>
          </ac:spMkLst>
        </pc:spChg>
        <pc:spChg chg="add mod">
          <ac:chgData name="Lavoie Stéphanie" userId="03bcf5a2-8418-45e3-87eb-159b607e2fdb" providerId="ADAL" clId="{D283790F-1C26-4970-B97E-C4C2DF33EE67}" dt="2020-08-04T18:41:22.634" v="6401" actId="1076"/>
          <ac:spMkLst>
            <pc:docMk/>
            <pc:sldMk cId="1764338221" sldId="313"/>
            <ac:spMk id="9" creationId="{3B266817-11A4-45A5-B757-59A9AE5B8F44}"/>
          </ac:spMkLst>
        </pc:spChg>
        <pc:picChg chg="del">
          <ac:chgData name="Lavoie Stéphanie" userId="03bcf5a2-8418-45e3-87eb-159b607e2fdb" providerId="ADAL" clId="{D283790F-1C26-4970-B97E-C4C2DF33EE67}" dt="2020-08-04T18:40:33.977" v="6390" actId="478"/>
          <ac:picMkLst>
            <pc:docMk/>
            <pc:sldMk cId="1764338221" sldId="313"/>
            <ac:picMk id="7" creationId="{20DC1D4D-DBBC-45A8-B608-F90EBB29F477}"/>
          </ac:picMkLst>
        </pc:picChg>
        <pc:picChg chg="mod">
          <ac:chgData name="Lavoie Stéphanie" userId="03bcf5a2-8418-45e3-87eb-159b607e2fdb" providerId="ADAL" clId="{D283790F-1C26-4970-B97E-C4C2DF33EE67}" dt="2020-08-04T18:40:40.933" v="6392" actId="1076"/>
          <ac:picMkLst>
            <pc:docMk/>
            <pc:sldMk cId="1764338221" sldId="313"/>
            <ac:picMk id="8" creationId="{9E50F7AB-74E1-42CC-8AAE-A319CC6086E2}"/>
          </ac:picMkLst>
        </pc:picChg>
        <pc:picChg chg="add mod">
          <ac:chgData name="Lavoie Stéphanie" userId="03bcf5a2-8418-45e3-87eb-159b607e2fdb" providerId="ADAL" clId="{D283790F-1C26-4970-B97E-C4C2DF33EE67}" dt="2020-08-04T18:41:12.201" v="6398" actId="14100"/>
          <ac:picMkLst>
            <pc:docMk/>
            <pc:sldMk cId="1764338221" sldId="313"/>
            <ac:picMk id="10" creationId="{B7F654C7-3864-4D60-AA21-203E8D7F2E58}"/>
          </ac:picMkLst>
        </pc:picChg>
      </pc:sldChg>
      <pc:sldChg chg="addSp modSp add setBg">
        <pc:chgData name="Lavoie Stéphanie" userId="03bcf5a2-8418-45e3-87eb-159b607e2fdb" providerId="ADAL" clId="{D283790F-1C26-4970-B97E-C4C2DF33EE67}" dt="2020-08-04T18:43:36.158" v="6412" actId="1076"/>
        <pc:sldMkLst>
          <pc:docMk/>
          <pc:sldMk cId="2724057209" sldId="314"/>
        </pc:sldMkLst>
        <pc:picChg chg="add mod">
          <ac:chgData name="Lavoie Stéphanie" userId="03bcf5a2-8418-45e3-87eb-159b607e2fdb" providerId="ADAL" clId="{D283790F-1C26-4970-B97E-C4C2DF33EE67}" dt="2020-08-04T18:43:36.158" v="6412" actId="1076"/>
          <ac:picMkLst>
            <pc:docMk/>
            <pc:sldMk cId="2724057209" sldId="314"/>
            <ac:picMk id="4" creationId="{A98A8712-B569-472D-9725-66D92A7BAC05}"/>
          </ac:picMkLst>
        </pc:picChg>
      </pc:sldChg>
      <pc:sldMasterChg chg="add del addSldLayout delSldLayout">
        <pc:chgData name="Lavoie Stéphanie" userId="03bcf5a2-8418-45e3-87eb-159b607e2fdb" providerId="ADAL" clId="{D283790F-1C26-4970-B97E-C4C2DF33EE67}" dt="2020-08-04T18:45:36.135" v="6428" actId="2696"/>
        <pc:sldMasterMkLst>
          <pc:docMk/>
          <pc:sldMasterMk cId="4086106080" sldId="2147483940"/>
        </pc:sldMasterMkLst>
        <pc:sldLayoutChg chg="add del">
          <pc:chgData name="Lavoie Stéphanie" userId="03bcf5a2-8418-45e3-87eb-159b607e2fdb" providerId="ADAL" clId="{D283790F-1C26-4970-B97E-C4C2DF33EE67}" dt="2020-08-04T18:45:36.133" v="6427" actId="2696"/>
          <pc:sldLayoutMkLst>
            <pc:docMk/>
            <pc:sldMasterMk cId="4086106080" sldId="2147483940"/>
            <pc:sldLayoutMk cId="4183959841" sldId="2147483942"/>
          </pc:sldLayoutMkLst>
        </pc:sldLayoutChg>
      </pc:sldMasterChg>
      <pc:sldMasterChg chg="add addSldLayout">
        <pc:chgData name="Lavoie Stéphanie" userId="03bcf5a2-8418-45e3-87eb-159b607e2fdb" providerId="ADAL" clId="{D283790F-1C26-4970-B97E-C4C2DF33EE67}" dt="2020-08-04T13:20:00.054" v="325" actId="27028"/>
        <pc:sldMasterMkLst>
          <pc:docMk/>
          <pc:sldMasterMk cId="0" sldId="2147483943"/>
        </pc:sldMasterMkLst>
        <pc:sldLayoutChg chg="add">
          <pc:chgData name="Lavoie Stéphanie" userId="03bcf5a2-8418-45e3-87eb-159b607e2fdb" providerId="ADAL" clId="{D283790F-1C26-4970-B97E-C4C2DF33EE67}" dt="2020-08-04T13:20:00.054" v="325" actId="27028"/>
          <pc:sldLayoutMkLst>
            <pc:docMk/>
            <pc:sldMasterMk cId="0" sldId="2147483943"/>
            <pc:sldLayoutMk cId="0" sldId="2147483944"/>
          </pc:sldLayoutMkLst>
        </pc:sldLayoutChg>
      </pc:sldMasterChg>
    </pc:docChg>
  </pc:docChgLst>
  <pc:docChgLst>
    <pc:chgData name="Lavoie Stéphanie" userId="03bcf5a2-8418-45e3-87eb-159b607e2fdb" providerId="ADAL" clId="{5D7B5574-119D-453B-9541-7218F9998A78}"/>
    <pc:docChg chg="undo custSel addSld delSld modSld sldOrd addMainMaster delMainMaster addSection delSection modSection">
      <pc:chgData name="Lavoie Stéphanie" userId="03bcf5a2-8418-45e3-87eb-159b607e2fdb" providerId="ADAL" clId="{5D7B5574-119D-453B-9541-7218F9998A78}" dt="2020-08-07T15:39:40.723" v="6061" actId="2696"/>
      <pc:docMkLst>
        <pc:docMk/>
      </pc:docMkLst>
      <pc:sldChg chg="modSp">
        <pc:chgData name="Lavoie Stéphanie" userId="03bcf5a2-8418-45e3-87eb-159b607e2fdb" providerId="ADAL" clId="{5D7B5574-119D-453B-9541-7218F9998A78}" dt="2020-08-04T18:59:34.154" v="3" actId="403"/>
        <pc:sldMkLst>
          <pc:docMk/>
          <pc:sldMk cId="533692060" sldId="256"/>
        </pc:sldMkLst>
        <pc:spChg chg="mod">
          <ac:chgData name="Lavoie Stéphanie" userId="03bcf5a2-8418-45e3-87eb-159b607e2fdb" providerId="ADAL" clId="{5D7B5574-119D-453B-9541-7218F9998A78}" dt="2020-08-04T18:59:34.154" v="3" actId="403"/>
          <ac:spMkLst>
            <pc:docMk/>
            <pc:sldMk cId="533692060" sldId="256"/>
            <ac:spMk id="3" creationId="{EB54FF7E-207B-42D5-A324-A5820B88BA55}"/>
          </ac:spMkLst>
        </pc:spChg>
      </pc:sldChg>
      <pc:sldChg chg="addSp delSp modSp">
        <pc:chgData name="Lavoie Stéphanie" userId="03bcf5a2-8418-45e3-87eb-159b607e2fdb" providerId="ADAL" clId="{5D7B5574-119D-453B-9541-7218F9998A78}" dt="2020-08-07T15:21:18.804" v="5360" actId="20577"/>
        <pc:sldMkLst>
          <pc:docMk/>
          <pc:sldMk cId="193338040" sldId="260"/>
        </pc:sldMkLst>
        <pc:spChg chg="mod">
          <ac:chgData name="Lavoie Stéphanie" userId="03bcf5a2-8418-45e3-87eb-159b607e2fdb" providerId="ADAL" clId="{5D7B5574-119D-453B-9541-7218F9998A78}" dt="2020-08-07T15:11:59.834" v="5153" actId="14100"/>
          <ac:spMkLst>
            <pc:docMk/>
            <pc:sldMk cId="193338040" sldId="260"/>
            <ac:spMk id="2" creationId="{53E2041E-F5CB-443F-9A08-3C617A3E42D0}"/>
          </ac:spMkLst>
        </pc:spChg>
        <pc:spChg chg="mod">
          <ac:chgData name="Lavoie Stéphanie" userId="03bcf5a2-8418-45e3-87eb-159b607e2fdb" providerId="ADAL" clId="{5D7B5574-119D-453B-9541-7218F9998A78}" dt="2020-08-07T15:14:28.039" v="5291" actId="20577"/>
          <ac:spMkLst>
            <pc:docMk/>
            <pc:sldMk cId="193338040" sldId="260"/>
            <ac:spMk id="3" creationId="{1582DC94-E5D7-4E87-A2A5-0B053F7E95A9}"/>
          </ac:spMkLst>
        </pc:spChg>
        <pc:spChg chg="add mod">
          <ac:chgData name="Lavoie Stéphanie" userId="03bcf5a2-8418-45e3-87eb-159b607e2fdb" providerId="ADAL" clId="{5D7B5574-119D-453B-9541-7218F9998A78}" dt="2020-08-07T15:21:18.804" v="5360" actId="20577"/>
          <ac:spMkLst>
            <pc:docMk/>
            <pc:sldMk cId="193338040" sldId="260"/>
            <ac:spMk id="7" creationId="{1E7A7255-7DE7-4076-87E4-39B4F07061F5}"/>
          </ac:spMkLst>
        </pc:spChg>
        <pc:spChg chg="add mod">
          <ac:chgData name="Lavoie Stéphanie" userId="03bcf5a2-8418-45e3-87eb-159b607e2fdb" providerId="ADAL" clId="{5D7B5574-119D-453B-9541-7218F9998A78}" dt="2020-08-07T15:21:14.292" v="5354" actId="1076"/>
          <ac:spMkLst>
            <pc:docMk/>
            <pc:sldMk cId="193338040" sldId="260"/>
            <ac:spMk id="8" creationId="{311FCB14-F0FE-4538-A198-EDD6146FDA81}"/>
          </ac:spMkLst>
        </pc:spChg>
        <pc:picChg chg="mod">
          <ac:chgData name="Lavoie Stéphanie" userId="03bcf5a2-8418-45e3-87eb-159b607e2fdb" providerId="ADAL" clId="{5D7B5574-119D-453B-9541-7218F9998A78}" dt="2020-08-07T15:20:29.528" v="5295" actId="1076"/>
          <ac:picMkLst>
            <pc:docMk/>
            <pc:sldMk cId="193338040" sldId="260"/>
            <ac:picMk id="4" creationId="{2C4B99A6-8472-4910-AED9-4D4D7DC77B70}"/>
          </ac:picMkLst>
        </pc:picChg>
        <pc:picChg chg="del mod">
          <ac:chgData name="Lavoie Stéphanie" userId="03bcf5a2-8418-45e3-87eb-159b607e2fdb" providerId="ADAL" clId="{5D7B5574-119D-453B-9541-7218F9998A78}" dt="2020-08-07T15:20:12.892" v="5292" actId="478"/>
          <ac:picMkLst>
            <pc:docMk/>
            <pc:sldMk cId="193338040" sldId="260"/>
            <ac:picMk id="5" creationId="{D214D9D0-8CD7-4D8A-A41B-00378F2B4F2D}"/>
          </ac:picMkLst>
        </pc:picChg>
        <pc:picChg chg="mod">
          <ac:chgData name="Lavoie Stéphanie" userId="03bcf5a2-8418-45e3-87eb-159b607e2fdb" providerId="ADAL" clId="{5D7B5574-119D-453B-9541-7218F9998A78}" dt="2020-08-07T15:20:18.390" v="5294" actId="1076"/>
          <ac:picMkLst>
            <pc:docMk/>
            <pc:sldMk cId="193338040" sldId="260"/>
            <ac:picMk id="6" creationId="{92FA7BE6-0BF9-4B29-AAEA-F42EA6219817}"/>
          </ac:picMkLst>
        </pc:picChg>
      </pc:sldChg>
      <pc:sldChg chg="addSp modSp">
        <pc:chgData name="Lavoie Stéphanie" userId="03bcf5a2-8418-45e3-87eb-159b607e2fdb" providerId="ADAL" clId="{5D7B5574-119D-453B-9541-7218F9998A78}" dt="2020-08-07T15:12:17.354" v="5208" actId="20577"/>
        <pc:sldMkLst>
          <pc:docMk/>
          <pc:sldMk cId="2817009385" sldId="264"/>
        </pc:sldMkLst>
        <pc:spChg chg="add mod">
          <ac:chgData name="Lavoie Stéphanie" userId="03bcf5a2-8418-45e3-87eb-159b607e2fdb" providerId="ADAL" clId="{5D7B5574-119D-453B-9541-7218F9998A78}" dt="2020-08-07T15:12:17.354" v="5208" actId="20577"/>
          <ac:spMkLst>
            <pc:docMk/>
            <pc:sldMk cId="2817009385" sldId="264"/>
            <ac:spMk id="3" creationId="{D0914294-5710-4960-BBEA-C0EDFC48BE15}"/>
          </ac:spMkLst>
        </pc:spChg>
        <pc:spChg chg="mod">
          <ac:chgData name="Lavoie Stéphanie" userId="03bcf5a2-8418-45e3-87eb-159b607e2fdb" providerId="ADAL" clId="{5D7B5574-119D-453B-9541-7218F9998A78}" dt="2020-08-07T15:05:59.191" v="4942" actId="1076"/>
          <ac:spMkLst>
            <pc:docMk/>
            <pc:sldMk cId="2817009385" sldId="264"/>
            <ac:spMk id="5" creationId="{9952F6C5-C971-40AB-9EED-1654DA20EEA5}"/>
          </ac:spMkLst>
        </pc:spChg>
        <pc:spChg chg="mod">
          <ac:chgData name="Lavoie Stéphanie" userId="03bcf5a2-8418-45e3-87eb-159b607e2fdb" providerId="ADAL" clId="{5D7B5574-119D-453B-9541-7218F9998A78}" dt="2020-08-07T15:05:59.191" v="4942" actId="1076"/>
          <ac:spMkLst>
            <pc:docMk/>
            <pc:sldMk cId="2817009385" sldId="264"/>
            <ac:spMk id="9" creationId="{60EBF72C-866C-43A9-BE63-0E51C3545947}"/>
          </ac:spMkLst>
        </pc:spChg>
        <pc:spChg chg="mod">
          <ac:chgData name="Lavoie Stéphanie" userId="03bcf5a2-8418-45e3-87eb-159b607e2fdb" providerId="ADAL" clId="{5D7B5574-119D-453B-9541-7218F9998A78}" dt="2020-08-07T15:07:57.740" v="4971" actId="20577"/>
          <ac:spMkLst>
            <pc:docMk/>
            <pc:sldMk cId="2817009385" sldId="264"/>
            <ac:spMk id="10" creationId="{046C046D-C2E0-44EE-B897-6374A938F004}"/>
          </ac:spMkLst>
        </pc:spChg>
        <pc:spChg chg="mod">
          <ac:chgData name="Lavoie Stéphanie" userId="03bcf5a2-8418-45e3-87eb-159b607e2fdb" providerId="ADAL" clId="{5D7B5574-119D-453B-9541-7218F9998A78}" dt="2020-08-07T15:05:59.191" v="4942" actId="1076"/>
          <ac:spMkLst>
            <pc:docMk/>
            <pc:sldMk cId="2817009385" sldId="264"/>
            <ac:spMk id="11" creationId="{849668FF-382D-4EDA-9B63-D87A3A5DF9DE}"/>
          </ac:spMkLst>
        </pc:spChg>
        <pc:picChg chg="mod">
          <ac:chgData name="Lavoie Stéphanie" userId="03bcf5a2-8418-45e3-87eb-159b607e2fdb" providerId="ADAL" clId="{5D7B5574-119D-453B-9541-7218F9998A78}" dt="2020-08-07T15:05:59.191" v="4942" actId="1076"/>
          <ac:picMkLst>
            <pc:docMk/>
            <pc:sldMk cId="2817009385" sldId="264"/>
            <ac:picMk id="4" creationId="{989E3887-A64F-4048-BAFF-D51073D6C773}"/>
          </ac:picMkLst>
        </pc:picChg>
      </pc:sldChg>
      <pc:sldChg chg="del">
        <pc:chgData name="Lavoie Stéphanie" userId="03bcf5a2-8418-45e3-87eb-159b607e2fdb" providerId="ADAL" clId="{5D7B5574-119D-453B-9541-7218F9998A78}" dt="2020-08-04T19:03:41.828" v="9" actId="2696"/>
        <pc:sldMkLst>
          <pc:docMk/>
          <pc:sldMk cId="2779496834" sldId="266"/>
        </pc:sldMkLst>
      </pc:sldChg>
      <pc:sldChg chg="del">
        <pc:chgData name="Lavoie Stéphanie" userId="03bcf5a2-8418-45e3-87eb-159b607e2fdb" providerId="ADAL" clId="{5D7B5574-119D-453B-9541-7218F9998A78}" dt="2020-08-04T19:03:44.274" v="11" actId="2696"/>
        <pc:sldMkLst>
          <pc:docMk/>
          <pc:sldMk cId="3767432491" sldId="267"/>
        </pc:sldMkLst>
      </pc:sldChg>
      <pc:sldChg chg="del">
        <pc:chgData name="Lavoie Stéphanie" userId="03bcf5a2-8418-45e3-87eb-159b607e2fdb" providerId="ADAL" clId="{5D7B5574-119D-453B-9541-7218F9998A78}" dt="2020-08-04T19:04:30.325" v="32" actId="2696"/>
        <pc:sldMkLst>
          <pc:docMk/>
          <pc:sldMk cId="2733363459" sldId="268"/>
        </pc:sldMkLst>
      </pc:sldChg>
      <pc:sldChg chg="del">
        <pc:chgData name="Lavoie Stéphanie" userId="03bcf5a2-8418-45e3-87eb-159b607e2fdb" providerId="ADAL" clId="{5D7B5574-119D-453B-9541-7218F9998A78}" dt="2020-08-04T19:03:53.832" v="19" actId="2696"/>
        <pc:sldMkLst>
          <pc:docMk/>
          <pc:sldMk cId="3096494275" sldId="270"/>
        </pc:sldMkLst>
      </pc:sldChg>
      <pc:sldChg chg="del">
        <pc:chgData name="Lavoie Stéphanie" userId="03bcf5a2-8418-45e3-87eb-159b607e2fdb" providerId="ADAL" clId="{5D7B5574-119D-453B-9541-7218F9998A78}" dt="2020-08-04T19:03:55.167" v="20" actId="2696"/>
        <pc:sldMkLst>
          <pc:docMk/>
          <pc:sldMk cId="3519465457" sldId="271"/>
        </pc:sldMkLst>
      </pc:sldChg>
      <pc:sldChg chg="del">
        <pc:chgData name="Lavoie Stéphanie" userId="03bcf5a2-8418-45e3-87eb-159b607e2fdb" providerId="ADAL" clId="{5D7B5574-119D-453B-9541-7218F9998A78}" dt="2020-08-04T19:03:56.271" v="21" actId="2696"/>
        <pc:sldMkLst>
          <pc:docMk/>
          <pc:sldMk cId="2520013405" sldId="272"/>
        </pc:sldMkLst>
      </pc:sldChg>
      <pc:sldChg chg="del">
        <pc:chgData name="Lavoie Stéphanie" userId="03bcf5a2-8418-45e3-87eb-159b607e2fdb" providerId="ADAL" clId="{5D7B5574-119D-453B-9541-7218F9998A78}" dt="2020-08-04T19:03:43.019" v="10" actId="2696"/>
        <pc:sldMkLst>
          <pc:docMk/>
          <pc:sldMk cId="734751508" sldId="273"/>
        </pc:sldMkLst>
      </pc:sldChg>
      <pc:sldChg chg="del">
        <pc:chgData name="Lavoie Stéphanie" userId="03bcf5a2-8418-45e3-87eb-159b607e2fdb" providerId="ADAL" clId="{5D7B5574-119D-453B-9541-7218F9998A78}" dt="2020-08-04T19:03:47.351" v="13" actId="2696"/>
        <pc:sldMkLst>
          <pc:docMk/>
          <pc:sldMk cId="1669147007" sldId="274"/>
        </pc:sldMkLst>
      </pc:sldChg>
      <pc:sldChg chg="del">
        <pc:chgData name="Lavoie Stéphanie" userId="03bcf5a2-8418-45e3-87eb-159b607e2fdb" providerId="ADAL" clId="{5D7B5574-119D-453B-9541-7218F9998A78}" dt="2020-08-04T19:03:48.647" v="14" actId="2696"/>
        <pc:sldMkLst>
          <pc:docMk/>
          <pc:sldMk cId="2834909114" sldId="277"/>
        </pc:sldMkLst>
      </pc:sldChg>
      <pc:sldChg chg="del">
        <pc:chgData name="Lavoie Stéphanie" userId="03bcf5a2-8418-45e3-87eb-159b607e2fdb" providerId="ADAL" clId="{5D7B5574-119D-453B-9541-7218F9998A78}" dt="2020-08-04T19:03:49.402" v="15" actId="2696"/>
        <pc:sldMkLst>
          <pc:docMk/>
          <pc:sldMk cId="3960693460" sldId="278"/>
        </pc:sldMkLst>
      </pc:sldChg>
      <pc:sldChg chg="del">
        <pc:chgData name="Lavoie Stéphanie" userId="03bcf5a2-8418-45e3-87eb-159b607e2fdb" providerId="ADAL" clId="{5D7B5574-119D-453B-9541-7218F9998A78}" dt="2020-08-04T19:03:52.916" v="18" actId="2696"/>
        <pc:sldMkLst>
          <pc:docMk/>
          <pc:sldMk cId="3209716130" sldId="279"/>
        </pc:sldMkLst>
      </pc:sldChg>
      <pc:sldChg chg="del">
        <pc:chgData name="Lavoie Stéphanie" userId="03bcf5a2-8418-45e3-87eb-159b607e2fdb" providerId="ADAL" clId="{5D7B5574-119D-453B-9541-7218F9998A78}" dt="2020-08-04T19:04:32.121" v="33" actId="2696"/>
        <pc:sldMkLst>
          <pc:docMk/>
          <pc:sldMk cId="2155995592" sldId="281"/>
        </pc:sldMkLst>
      </pc:sldChg>
      <pc:sldChg chg="del">
        <pc:chgData name="Lavoie Stéphanie" userId="03bcf5a2-8418-45e3-87eb-159b607e2fdb" providerId="ADAL" clId="{5D7B5574-119D-453B-9541-7218F9998A78}" dt="2020-08-04T19:04:32.870" v="34" actId="2696"/>
        <pc:sldMkLst>
          <pc:docMk/>
          <pc:sldMk cId="3519224087" sldId="282"/>
        </pc:sldMkLst>
      </pc:sldChg>
      <pc:sldChg chg="del">
        <pc:chgData name="Lavoie Stéphanie" userId="03bcf5a2-8418-45e3-87eb-159b607e2fdb" providerId="ADAL" clId="{5D7B5574-119D-453B-9541-7218F9998A78}" dt="2020-08-04T19:04:34.105" v="35" actId="2696"/>
        <pc:sldMkLst>
          <pc:docMk/>
          <pc:sldMk cId="3194031563" sldId="283"/>
        </pc:sldMkLst>
      </pc:sldChg>
      <pc:sldChg chg="del">
        <pc:chgData name="Lavoie Stéphanie" userId="03bcf5a2-8418-45e3-87eb-159b607e2fdb" providerId="ADAL" clId="{5D7B5574-119D-453B-9541-7218F9998A78}" dt="2020-08-04T23:23:25.893" v="1742" actId="2696"/>
        <pc:sldMkLst>
          <pc:docMk/>
          <pc:sldMk cId="1235783086" sldId="285"/>
        </pc:sldMkLst>
      </pc:sldChg>
      <pc:sldChg chg="del">
        <pc:chgData name="Lavoie Stéphanie" userId="03bcf5a2-8418-45e3-87eb-159b607e2fdb" providerId="ADAL" clId="{5D7B5574-119D-453B-9541-7218F9998A78}" dt="2020-08-04T23:23:31.299" v="1747" actId="2696"/>
        <pc:sldMkLst>
          <pc:docMk/>
          <pc:sldMk cId="3390031044" sldId="286"/>
        </pc:sldMkLst>
      </pc:sldChg>
      <pc:sldChg chg="del">
        <pc:chgData name="Lavoie Stéphanie" userId="03bcf5a2-8418-45e3-87eb-159b607e2fdb" providerId="ADAL" clId="{5D7B5574-119D-453B-9541-7218F9998A78}" dt="2020-08-04T23:23:34.202" v="1748" actId="2696"/>
        <pc:sldMkLst>
          <pc:docMk/>
          <pc:sldMk cId="3844085942" sldId="288"/>
        </pc:sldMkLst>
      </pc:sldChg>
      <pc:sldChg chg="del">
        <pc:chgData name="Lavoie Stéphanie" userId="03bcf5a2-8418-45e3-87eb-159b607e2fdb" providerId="ADAL" clId="{5D7B5574-119D-453B-9541-7218F9998A78}" dt="2020-08-04T19:03:58.773" v="22" actId="2696"/>
        <pc:sldMkLst>
          <pc:docMk/>
          <pc:sldMk cId="374468003" sldId="301"/>
        </pc:sldMkLst>
      </pc:sldChg>
      <pc:sldChg chg="del">
        <pc:chgData name="Lavoie Stéphanie" userId="03bcf5a2-8418-45e3-87eb-159b607e2fdb" providerId="ADAL" clId="{5D7B5574-119D-453B-9541-7218F9998A78}" dt="2020-08-04T19:03:45.957" v="12" actId="2696"/>
        <pc:sldMkLst>
          <pc:docMk/>
          <pc:sldMk cId="3063233764" sldId="302"/>
        </pc:sldMkLst>
      </pc:sldChg>
      <pc:sldChg chg="del">
        <pc:chgData name="Lavoie Stéphanie" userId="03bcf5a2-8418-45e3-87eb-159b607e2fdb" providerId="ADAL" clId="{5D7B5574-119D-453B-9541-7218F9998A78}" dt="2020-08-04T19:04:35.780" v="36" actId="2696"/>
        <pc:sldMkLst>
          <pc:docMk/>
          <pc:sldMk cId="3956175026" sldId="303"/>
        </pc:sldMkLst>
      </pc:sldChg>
      <pc:sldChg chg="del">
        <pc:chgData name="Lavoie Stéphanie" userId="03bcf5a2-8418-45e3-87eb-159b607e2fdb" providerId="ADAL" clId="{5D7B5574-119D-453B-9541-7218F9998A78}" dt="2020-08-04T23:23:25.177" v="1741" actId="2696"/>
        <pc:sldMkLst>
          <pc:docMk/>
          <pc:sldMk cId="2124963624" sldId="304"/>
        </pc:sldMkLst>
      </pc:sldChg>
      <pc:sldChg chg="del">
        <pc:chgData name="Lavoie Stéphanie" userId="03bcf5a2-8418-45e3-87eb-159b607e2fdb" providerId="ADAL" clId="{5D7B5574-119D-453B-9541-7218F9998A78}" dt="2020-08-04T23:23:27.331" v="1743" actId="2696"/>
        <pc:sldMkLst>
          <pc:docMk/>
          <pc:sldMk cId="1430439107" sldId="306"/>
        </pc:sldMkLst>
      </pc:sldChg>
      <pc:sldChg chg="del">
        <pc:chgData name="Lavoie Stéphanie" userId="03bcf5a2-8418-45e3-87eb-159b607e2fdb" providerId="ADAL" clId="{5D7B5574-119D-453B-9541-7218F9998A78}" dt="2020-08-04T19:02:45.566" v="8" actId="2696"/>
        <pc:sldMkLst>
          <pc:docMk/>
          <pc:sldMk cId="194785281" sldId="310"/>
        </pc:sldMkLst>
      </pc:sldChg>
      <pc:sldChg chg="del">
        <pc:chgData name="Lavoie Stéphanie" userId="03bcf5a2-8418-45e3-87eb-159b607e2fdb" providerId="ADAL" clId="{5D7B5574-119D-453B-9541-7218F9998A78}" dt="2020-08-04T23:23:28.130" v="1744" actId="2696"/>
        <pc:sldMkLst>
          <pc:docMk/>
          <pc:sldMk cId="3274868920" sldId="311"/>
        </pc:sldMkLst>
      </pc:sldChg>
      <pc:sldChg chg="del">
        <pc:chgData name="Lavoie Stéphanie" userId="03bcf5a2-8418-45e3-87eb-159b607e2fdb" providerId="ADAL" clId="{5D7B5574-119D-453B-9541-7218F9998A78}" dt="2020-08-04T23:23:28.953" v="1745" actId="2696"/>
        <pc:sldMkLst>
          <pc:docMk/>
          <pc:sldMk cId="1764338221" sldId="313"/>
        </pc:sldMkLst>
      </pc:sldChg>
      <pc:sldChg chg="del">
        <pc:chgData name="Lavoie Stéphanie" userId="03bcf5a2-8418-45e3-87eb-159b607e2fdb" providerId="ADAL" clId="{5D7B5574-119D-453B-9541-7218F9998A78}" dt="2020-08-04T23:23:30.199" v="1746" actId="2696"/>
        <pc:sldMkLst>
          <pc:docMk/>
          <pc:sldMk cId="2724057209" sldId="314"/>
        </pc:sldMkLst>
      </pc:sldChg>
      <pc:sldChg chg="addSp delSp modSp add setBg">
        <pc:chgData name="Lavoie Stéphanie" userId="03bcf5a2-8418-45e3-87eb-159b607e2fdb" providerId="ADAL" clId="{5D7B5574-119D-453B-9541-7218F9998A78}" dt="2020-08-04T22:48:58.850" v="966" actId="20577"/>
        <pc:sldMkLst>
          <pc:docMk/>
          <pc:sldMk cId="1421331991" sldId="315"/>
        </pc:sldMkLst>
        <pc:spChg chg="del">
          <ac:chgData name="Lavoie Stéphanie" userId="03bcf5a2-8418-45e3-87eb-159b607e2fdb" providerId="ADAL" clId="{5D7B5574-119D-453B-9541-7218F9998A78}" dt="2020-08-04T19:34:01.452" v="90" actId="478"/>
          <ac:spMkLst>
            <pc:docMk/>
            <pc:sldMk cId="1421331991" sldId="315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4T19:34:05.369" v="91" actId="478"/>
          <ac:spMkLst>
            <pc:docMk/>
            <pc:sldMk cId="1421331991" sldId="315"/>
            <ac:spMk id="4" creationId="{6BBF3556-0C9C-4B59-872B-0427F6C05FDD}"/>
          </ac:spMkLst>
        </pc:spChg>
        <pc:spChg chg="add mod">
          <ac:chgData name="Lavoie Stéphanie" userId="03bcf5a2-8418-45e3-87eb-159b607e2fdb" providerId="ADAL" clId="{5D7B5574-119D-453B-9541-7218F9998A78}" dt="2020-08-04T19:35:00.285" v="164" actId="1076"/>
          <ac:spMkLst>
            <pc:docMk/>
            <pc:sldMk cId="1421331991" sldId="315"/>
            <ac:spMk id="5" creationId="{7291CF1F-8B24-42E3-A1ED-BFF8402094E5}"/>
          </ac:spMkLst>
        </pc:spChg>
        <pc:spChg chg="mod">
          <ac:chgData name="Lavoie Stéphanie" userId="03bcf5a2-8418-45e3-87eb-159b607e2fdb" providerId="ADAL" clId="{5D7B5574-119D-453B-9541-7218F9998A78}" dt="2020-08-04T22:48:58.850" v="966" actId="20577"/>
          <ac:spMkLst>
            <pc:docMk/>
            <pc:sldMk cId="1421331991" sldId="315"/>
            <ac:spMk id="4099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4T20:36:17.195" v="903" actId="478"/>
          <ac:spMkLst>
            <pc:docMk/>
            <pc:sldMk cId="1421331991" sldId="315"/>
            <ac:spMk id="4103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4T22:42:59.473" v="933" actId="1076"/>
          <ac:spMkLst>
            <pc:docMk/>
            <pc:sldMk cId="1421331991" sldId="315"/>
            <ac:spMk id="4107" creationId="{00000000-0000-0000-0000-000000000000}"/>
          </ac:spMkLst>
        </pc:spChg>
        <pc:picChg chg="add mod">
          <ac:chgData name="Lavoie Stéphanie" userId="03bcf5a2-8418-45e3-87eb-159b607e2fdb" providerId="ADAL" clId="{5D7B5574-119D-453B-9541-7218F9998A78}" dt="2020-08-04T22:43:12.770" v="937" actId="14100"/>
          <ac:picMkLst>
            <pc:docMk/>
            <pc:sldMk cId="1421331991" sldId="315"/>
            <ac:picMk id="6" creationId="{C6B1A131-3FD3-44FF-A04C-95674C266E5C}"/>
          </ac:picMkLst>
        </pc:picChg>
        <pc:picChg chg="del">
          <ac:chgData name="Lavoie Stéphanie" userId="03bcf5a2-8418-45e3-87eb-159b607e2fdb" providerId="ADAL" clId="{5D7B5574-119D-453B-9541-7218F9998A78}" dt="2020-08-04T20:36:14.569" v="902" actId="478"/>
          <ac:picMkLst>
            <pc:docMk/>
            <pc:sldMk cId="1421331991" sldId="315"/>
            <ac:picMk id="8" creationId="{00000000-0000-0000-0000-000000000000}"/>
          </ac:picMkLst>
        </pc:picChg>
        <pc:picChg chg="del">
          <ac:chgData name="Lavoie Stéphanie" userId="03bcf5a2-8418-45e3-87eb-159b607e2fdb" providerId="ADAL" clId="{5D7B5574-119D-453B-9541-7218F9998A78}" dt="2020-08-04T20:36:10.642" v="901" actId="478"/>
          <ac:picMkLst>
            <pc:docMk/>
            <pc:sldMk cId="1421331991" sldId="315"/>
            <ac:picMk id="10" creationId="{00000000-0000-0000-0000-000000000000}"/>
          </ac:picMkLst>
        </pc:picChg>
        <pc:picChg chg="add del mod">
          <ac:chgData name="Lavoie Stéphanie" userId="03bcf5a2-8418-45e3-87eb-159b607e2fdb" providerId="ADAL" clId="{5D7B5574-119D-453B-9541-7218F9998A78}" dt="2020-08-04T22:42:34.686" v="928"/>
          <ac:picMkLst>
            <pc:docMk/>
            <pc:sldMk cId="1421331991" sldId="315"/>
            <ac:picMk id="15" creationId="{ADC96B9E-FA37-4F7F-9196-485EFEFE4278}"/>
          </ac:picMkLst>
        </pc:picChg>
        <pc:picChg chg="del">
          <ac:chgData name="Lavoie Stéphanie" userId="03bcf5a2-8418-45e3-87eb-159b607e2fdb" providerId="ADAL" clId="{5D7B5574-119D-453B-9541-7218F9998A78}" dt="2020-08-04T19:33:58.073" v="89" actId="478"/>
          <ac:picMkLst>
            <pc:docMk/>
            <pc:sldMk cId="1421331991" sldId="315"/>
            <ac:picMk id="4100" creationId="{00000000-0000-0000-0000-000000000000}"/>
          </ac:picMkLst>
        </pc:picChg>
        <pc:picChg chg="mod">
          <ac:chgData name="Lavoie Stéphanie" userId="03bcf5a2-8418-45e3-87eb-159b607e2fdb" providerId="ADAL" clId="{5D7B5574-119D-453B-9541-7218F9998A78}" dt="2020-08-04T22:42:56.732" v="932" actId="1076"/>
          <ac:picMkLst>
            <pc:docMk/>
            <pc:sldMk cId="1421331991" sldId="315"/>
            <ac:picMk id="4105" creationId="{00000000-0000-0000-0000-000000000000}"/>
          </ac:picMkLst>
        </pc:picChg>
        <pc:picChg chg="mod">
          <ac:chgData name="Lavoie Stéphanie" userId="03bcf5a2-8418-45e3-87eb-159b607e2fdb" providerId="ADAL" clId="{5D7B5574-119D-453B-9541-7218F9998A78}" dt="2020-08-04T22:43:01.590" v="934" actId="1076"/>
          <ac:picMkLst>
            <pc:docMk/>
            <pc:sldMk cId="1421331991" sldId="315"/>
            <ac:picMk id="4106" creationId="{00000000-0000-0000-0000-000000000000}"/>
          </ac:picMkLst>
        </pc:picChg>
      </pc:sldChg>
      <pc:sldChg chg="addSp delSp modSp add ord setBg">
        <pc:chgData name="Lavoie Stéphanie" userId="03bcf5a2-8418-45e3-87eb-159b607e2fdb" providerId="ADAL" clId="{5D7B5574-119D-453B-9541-7218F9998A78}" dt="2020-08-06T16:15:09.340" v="1843" actId="403"/>
        <pc:sldMkLst>
          <pc:docMk/>
          <pc:sldMk cId="2813779566" sldId="316"/>
        </pc:sldMkLst>
        <pc:spChg chg="del">
          <ac:chgData name="Lavoie Stéphanie" userId="03bcf5a2-8418-45e3-87eb-159b607e2fdb" providerId="ADAL" clId="{5D7B5574-119D-453B-9541-7218F9998A78}" dt="2020-08-04T22:43:31.221" v="940" actId="478"/>
          <ac:spMkLst>
            <pc:docMk/>
            <pc:sldMk cId="2813779566" sldId="316"/>
            <ac:spMk id="2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4T22:43:28.134" v="939" actId="478"/>
          <ac:spMkLst>
            <pc:docMk/>
            <pc:sldMk cId="2813779566" sldId="316"/>
            <ac:spMk id="3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4T22:43:35.210" v="941" actId="478"/>
          <ac:spMkLst>
            <pc:docMk/>
            <pc:sldMk cId="2813779566" sldId="316"/>
            <ac:spMk id="5" creationId="{5E51667D-E753-440E-85EF-C2D2A3392C23}"/>
          </ac:spMkLst>
        </pc:spChg>
        <pc:spChg chg="add del mod">
          <ac:chgData name="Lavoie Stéphanie" userId="03bcf5a2-8418-45e3-87eb-159b607e2fdb" providerId="ADAL" clId="{5D7B5574-119D-453B-9541-7218F9998A78}" dt="2020-08-04T23:07:54.219" v="1612" actId="478"/>
          <ac:spMkLst>
            <pc:docMk/>
            <pc:sldMk cId="2813779566" sldId="316"/>
            <ac:spMk id="6" creationId="{65D24881-5DB3-4442-AE16-EEE591F29583}"/>
          </ac:spMkLst>
        </pc:spChg>
        <pc:spChg chg="add del">
          <ac:chgData name="Lavoie Stéphanie" userId="03bcf5a2-8418-45e3-87eb-159b607e2fdb" providerId="ADAL" clId="{5D7B5574-119D-453B-9541-7218F9998A78}" dt="2020-08-04T23:09:53.321" v="1652"/>
          <ac:spMkLst>
            <pc:docMk/>
            <pc:sldMk cId="2813779566" sldId="316"/>
            <ac:spMk id="7" creationId="{F5852017-9EF3-42EB-B17E-9FEF5B3BBAEC}"/>
          </ac:spMkLst>
        </pc:spChg>
        <pc:spChg chg="add mod">
          <ac:chgData name="Lavoie Stéphanie" userId="03bcf5a2-8418-45e3-87eb-159b607e2fdb" providerId="ADAL" clId="{5D7B5574-119D-453B-9541-7218F9998A78}" dt="2020-08-04T23:18:02.643" v="1699" actId="1076"/>
          <ac:spMkLst>
            <pc:docMk/>
            <pc:sldMk cId="2813779566" sldId="316"/>
            <ac:spMk id="8" creationId="{77F7DFFD-A205-4E1A-AEA6-8BE168643C6A}"/>
          </ac:spMkLst>
        </pc:spChg>
        <pc:spChg chg="add del mod">
          <ac:chgData name="Lavoie Stéphanie" userId="03bcf5a2-8418-45e3-87eb-159b607e2fdb" providerId="ADAL" clId="{5D7B5574-119D-453B-9541-7218F9998A78}" dt="2020-08-04T23:17:57.208" v="1698" actId="478"/>
          <ac:spMkLst>
            <pc:docMk/>
            <pc:sldMk cId="2813779566" sldId="316"/>
            <ac:spMk id="10" creationId="{722B8782-113B-42C2-9CF8-4FC677C10ABB}"/>
          </ac:spMkLst>
        </pc:spChg>
        <pc:spChg chg="add del mod">
          <ac:chgData name="Lavoie Stéphanie" userId="03bcf5a2-8418-45e3-87eb-159b607e2fdb" providerId="ADAL" clId="{5D7B5574-119D-453B-9541-7218F9998A78}" dt="2020-08-04T23:10:43.407" v="1658" actId="478"/>
          <ac:spMkLst>
            <pc:docMk/>
            <pc:sldMk cId="2813779566" sldId="316"/>
            <ac:spMk id="44" creationId="{D59D51C5-D20F-4799-AB39-C42F0B0F748E}"/>
          </ac:spMkLst>
        </pc:spChg>
        <pc:spChg chg="add mod">
          <ac:chgData name="Lavoie Stéphanie" userId="03bcf5a2-8418-45e3-87eb-159b607e2fdb" providerId="ADAL" clId="{5D7B5574-119D-453B-9541-7218F9998A78}" dt="2020-08-06T16:15:04.750" v="1842" actId="404"/>
          <ac:spMkLst>
            <pc:docMk/>
            <pc:sldMk cId="2813779566" sldId="316"/>
            <ac:spMk id="45" creationId="{E2C905BA-93C9-4409-AB32-8CF8FC6D1442}"/>
          </ac:spMkLst>
        </pc:spChg>
        <pc:spChg chg="add mod">
          <ac:chgData name="Lavoie Stéphanie" userId="03bcf5a2-8418-45e3-87eb-159b607e2fdb" providerId="ADAL" clId="{5D7B5574-119D-453B-9541-7218F9998A78}" dt="2020-08-06T16:15:09.340" v="1843" actId="403"/>
          <ac:spMkLst>
            <pc:docMk/>
            <pc:sldMk cId="2813779566" sldId="316"/>
            <ac:spMk id="46" creationId="{5D7ED91A-ABFA-4748-AE1D-17642ACDF397}"/>
          </ac:spMkLst>
        </pc:spChg>
        <pc:spChg chg="del mod">
          <ac:chgData name="Lavoie Stéphanie" userId="03bcf5a2-8418-45e3-87eb-159b607e2fdb" providerId="ADAL" clId="{5D7B5574-119D-453B-9541-7218F9998A78}" dt="2020-08-04T23:17:47.931" v="1696" actId="478"/>
          <ac:spMkLst>
            <pc:docMk/>
            <pc:sldMk cId="2813779566" sldId="316"/>
            <ac:spMk id="5124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4T23:09:52.580" v="1651" actId="1076"/>
          <ac:spMkLst>
            <pc:docMk/>
            <pc:sldMk cId="2813779566" sldId="316"/>
            <ac:spMk id="5126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4T22:58:51.811" v="980" actId="1076"/>
          <ac:spMkLst>
            <pc:docMk/>
            <pc:sldMk cId="2813779566" sldId="316"/>
            <ac:spMk id="5127" creationId="{00000000-0000-0000-0000-000000000000}"/>
          </ac:spMkLst>
        </pc:spChg>
        <pc:picChg chg="del">
          <ac:chgData name="Lavoie Stéphanie" userId="03bcf5a2-8418-45e3-87eb-159b607e2fdb" providerId="ADAL" clId="{5D7B5574-119D-453B-9541-7218F9998A78}" dt="2020-08-04T22:43:27.219" v="938" actId="478"/>
          <ac:picMkLst>
            <pc:docMk/>
            <pc:sldMk cId="2813779566" sldId="316"/>
            <ac:picMk id="5125" creationId="{00000000-0000-0000-0000-000000000000}"/>
          </ac:picMkLst>
        </pc:picChg>
      </pc:sldChg>
      <pc:sldChg chg="addSp delSp modSp add ord setBg">
        <pc:chgData name="Lavoie Stéphanie" userId="03bcf5a2-8418-45e3-87eb-159b607e2fdb" providerId="ADAL" clId="{5D7B5574-119D-453B-9541-7218F9998A78}" dt="2020-08-06T16:14:08.710" v="1828" actId="1076"/>
        <pc:sldMkLst>
          <pc:docMk/>
          <pc:sldMk cId="1365645272" sldId="317"/>
        </pc:sldMkLst>
        <pc:spChg chg="del">
          <ac:chgData name="Lavoie Stéphanie" userId="03bcf5a2-8418-45e3-87eb-159b607e2fdb" providerId="ADAL" clId="{5D7B5574-119D-453B-9541-7218F9998A78}" dt="2020-08-04T22:46:48.827" v="957" actId="478"/>
          <ac:spMkLst>
            <pc:docMk/>
            <pc:sldMk cId="1365645272" sldId="317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4T22:46:50.488" v="958" actId="478"/>
          <ac:spMkLst>
            <pc:docMk/>
            <pc:sldMk cId="1365645272" sldId="317"/>
            <ac:spMk id="4" creationId="{1BFBA9DC-7DB4-4014-80FB-86F34C956A17}"/>
          </ac:spMkLst>
        </pc:spChg>
        <pc:spChg chg="add del mod">
          <ac:chgData name="Lavoie Stéphanie" userId="03bcf5a2-8418-45e3-87eb-159b607e2fdb" providerId="ADAL" clId="{5D7B5574-119D-453B-9541-7218F9998A78}" dt="2020-08-04T23:01:01.937" v="991"/>
          <ac:spMkLst>
            <pc:docMk/>
            <pc:sldMk cId="1365645272" sldId="317"/>
            <ac:spMk id="5" creationId="{7B27309D-1033-46A7-AA11-704522D88590}"/>
          </ac:spMkLst>
        </pc:spChg>
        <pc:spChg chg="add del mod">
          <ac:chgData name="Lavoie Stéphanie" userId="03bcf5a2-8418-45e3-87eb-159b607e2fdb" providerId="ADAL" clId="{5D7B5574-119D-453B-9541-7218F9998A78}" dt="2020-08-04T23:20:49.356" v="1736" actId="478"/>
          <ac:spMkLst>
            <pc:docMk/>
            <pc:sldMk cId="1365645272" sldId="317"/>
            <ac:spMk id="6" creationId="{717D8BF8-5480-44B7-998C-93B5B2A7C35A}"/>
          </ac:spMkLst>
        </pc:spChg>
        <pc:spChg chg="add">
          <ac:chgData name="Lavoie Stéphanie" userId="03bcf5a2-8418-45e3-87eb-159b607e2fdb" providerId="ADAL" clId="{5D7B5574-119D-453B-9541-7218F9998A78}" dt="2020-08-06T16:14:03.762" v="1827"/>
          <ac:spMkLst>
            <pc:docMk/>
            <pc:sldMk cId="1365645272" sldId="317"/>
            <ac:spMk id="15" creationId="{D0CF9268-9D58-4AAE-B702-935FBBFAC811}"/>
          </ac:spMkLst>
        </pc:spChg>
        <pc:spChg chg="mod">
          <ac:chgData name="Lavoie Stéphanie" userId="03bcf5a2-8418-45e3-87eb-159b607e2fdb" providerId="ADAL" clId="{5D7B5574-119D-453B-9541-7218F9998A78}" dt="2020-08-06T16:14:08.710" v="1828" actId="1076"/>
          <ac:spMkLst>
            <pc:docMk/>
            <pc:sldMk cId="1365645272" sldId="317"/>
            <ac:spMk id="6147" creationId="{00000000-0000-0000-0000-000000000000}"/>
          </ac:spMkLst>
        </pc:spChg>
        <pc:picChg chg="del">
          <ac:chgData name="Lavoie Stéphanie" userId="03bcf5a2-8418-45e3-87eb-159b607e2fdb" providerId="ADAL" clId="{5D7B5574-119D-453B-9541-7218F9998A78}" dt="2020-08-04T22:46:46.950" v="956" actId="478"/>
          <ac:picMkLst>
            <pc:docMk/>
            <pc:sldMk cId="1365645272" sldId="317"/>
            <ac:picMk id="6148" creationId="{00000000-0000-0000-0000-000000000000}"/>
          </ac:picMkLst>
        </pc:picChg>
      </pc:sldChg>
      <pc:sldChg chg="addSp delSp modSp add setBg modAnim">
        <pc:chgData name="Lavoie Stéphanie" userId="03bcf5a2-8418-45e3-87eb-159b607e2fdb" providerId="ADAL" clId="{5D7B5574-119D-453B-9541-7218F9998A78}" dt="2020-08-06T16:22:52.483" v="2160" actId="20577"/>
        <pc:sldMkLst>
          <pc:docMk/>
          <pc:sldMk cId="1025662056" sldId="318"/>
        </pc:sldMkLst>
        <pc:spChg chg="del">
          <ac:chgData name="Lavoie Stéphanie" userId="03bcf5a2-8418-45e3-87eb-159b607e2fdb" providerId="ADAL" clId="{5D7B5574-119D-453B-9541-7218F9998A78}" dt="2020-08-06T16:12:09.036" v="1758" actId="478"/>
          <ac:spMkLst>
            <pc:docMk/>
            <pc:sldMk cId="1025662056" sldId="318"/>
            <ac:spMk id="2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1:24.846" v="2139" actId="14100"/>
          <ac:spMkLst>
            <pc:docMk/>
            <pc:sldMk cId="1025662056" sldId="318"/>
            <ac:spMk id="3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6T16:12:11.143" v="1759" actId="478"/>
          <ac:spMkLst>
            <pc:docMk/>
            <pc:sldMk cId="1025662056" sldId="318"/>
            <ac:spMk id="5" creationId="{B4101056-EEBB-44B0-83CF-80D4EA3F16E5}"/>
          </ac:spMkLst>
        </pc:spChg>
        <pc:spChg chg="add mod">
          <ac:chgData name="Lavoie Stéphanie" userId="03bcf5a2-8418-45e3-87eb-159b607e2fdb" providerId="ADAL" clId="{5D7B5574-119D-453B-9541-7218F9998A78}" dt="2020-08-06T16:17:58.995" v="1923" actId="1076"/>
          <ac:spMkLst>
            <pc:docMk/>
            <pc:sldMk cId="1025662056" sldId="318"/>
            <ac:spMk id="6" creationId="{7C9FA598-B3FF-4B7B-8553-C64AF3D539CA}"/>
          </ac:spMkLst>
        </pc:spChg>
        <pc:spChg chg="add mod">
          <ac:chgData name="Lavoie Stéphanie" userId="03bcf5a2-8418-45e3-87eb-159b607e2fdb" providerId="ADAL" clId="{5D7B5574-119D-453B-9541-7218F9998A78}" dt="2020-08-06T16:22:52.483" v="2160" actId="20577"/>
          <ac:spMkLst>
            <pc:docMk/>
            <pc:sldMk cId="1025662056" sldId="318"/>
            <ac:spMk id="7" creationId="{E9A84F9D-CE20-43FC-912D-FF9CBD7384E7}"/>
          </ac:spMkLst>
        </pc:spChg>
        <pc:spChg chg="add">
          <ac:chgData name="Lavoie Stéphanie" userId="03bcf5a2-8418-45e3-87eb-159b607e2fdb" providerId="ADAL" clId="{5D7B5574-119D-453B-9541-7218F9998A78}" dt="2020-08-06T16:16:29.480" v="1860"/>
          <ac:spMkLst>
            <pc:docMk/>
            <pc:sldMk cId="1025662056" sldId="318"/>
            <ac:spMk id="43" creationId="{4AB11D3C-6DDF-46C6-BD98-B9A01C436BFF}"/>
          </ac:spMkLst>
        </pc:spChg>
        <pc:spChg chg="mod">
          <ac:chgData name="Lavoie Stéphanie" userId="03bcf5a2-8418-45e3-87eb-159b607e2fdb" providerId="ADAL" clId="{5D7B5574-119D-453B-9541-7218F9998A78}" dt="2020-08-06T16:22:41.340" v="2159" actId="1076"/>
          <ac:spMkLst>
            <pc:docMk/>
            <pc:sldMk cId="1025662056" sldId="318"/>
            <ac:spMk id="47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2:33.831" v="2157" actId="1076"/>
          <ac:spMkLst>
            <pc:docMk/>
            <pc:sldMk cId="1025662056" sldId="318"/>
            <ac:spMk id="48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2:36.607" v="2158" actId="1076"/>
          <ac:spMkLst>
            <pc:docMk/>
            <pc:sldMk cId="1025662056" sldId="318"/>
            <ac:spMk id="49" creationId="{00000000-0000-0000-0000-000000000000}"/>
          </ac:spMkLst>
        </pc:spChg>
        <pc:spChg chg="del mod">
          <ac:chgData name="Lavoie Stéphanie" userId="03bcf5a2-8418-45e3-87eb-159b607e2fdb" providerId="ADAL" clId="{5D7B5574-119D-453B-9541-7218F9998A78}" dt="2020-08-06T16:22:22.977" v="2155" actId="478"/>
          <ac:spMkLst>
            <pc:docMk/>
            <pc:sldMk cId="1025662056" sldId="318"/>
            <ac:spMk id="7175" creationId="{00000000-0000-0000-0000-000000000000}"/>
          </ac:spMkLst>
        </pc:spChg>
        <pc:picChg chg="del">
          <ac:chgData name="Lavoie Stéphanie" userId="03bcf5a2-8418-45e3-87eb-159b607e2fdb" providerId="ADAL" clId="{5D7B5574-119D-453B-9541-7218F9998A78}" dt="2020-08-06T16:12:05.714" v="1757" actId="478"/>
          <ac:picMkLst>
            <pc:docMk/>
            <pc:sldMk cId="1025662056" sldId="318"/>
            <ac:picMk id="7172" creationId="{00000000-0000-0000-0000-000000000000}"/>
          </ac:picMkLst>
        </pc:picChg>
      </pc:sldChg>
      <pc:sldChg chg="addSp delSp modSp add ord setBg">
        <pc:chgData name="Lavoie Stéphanie" userId="03bcf5a2-8418-45e3-87eb-159b607e2fdb" providerId="ADAL" clId="{5D7B5574-119D-453B-9541-7218F9998A78}" dt="2020-08-06T16:30:18.087" v="2259" actId="20577"/>
        <pc:sldMkLst>
          <pc:docMk/>
          <pc:sldMk cId="2639679220" sldId="319"/>
        </pc:sldMkLst>
        <pc:spChg chg="add del">
          <ac:chgData name="Lavoie Stéphanie" userId="03bcf5a2-8418-45e3-87eb-159b607e2fdb" providerId="ADAL" clId="{5D7B5574-119D-453B-9541-7218F9998A78}" dt="2020-08-06T16:27:01.677" v="2178" actId="478"/>
          <ac:spMkLst>
            <pc:docMk/>
            <pc:sldMk cId="2639679220" sldId="319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6T16:26:04.368" v="2170" actId="478"/>
          <ac:spMkLst>
            <pc:docMk/>
            <pc:sldMk cId="2639679220" sldId="319"/>
            <ac:spMk id="4" creationId="{89EC138A-A79C-442D-85B5-4C3CCC72F3B3}"/>
          </ac:spMkLst>
        </pc:spChg>
        <pc:spChg chg="add del mod">
          <ac:chgData name="Lavoie Stéphanie" userId="03bcf5a2-8418-45e3-87eb-159b607e2fdb" providerId="ADAL" clId="{5D7B5574-119D-453B-9541-7218F9998A78}" dt="2020-08-06T16:27:03.455" v="2179" actId="478"/>
          <ac:spMkLst>
            <pc:docMk/>
            <pc:sldMk cId="2639679220" sldId="319"/>
            <ac:spMk id="6" creationId="{BCABBF62-6C86-4D02-B6FC-DB319E825ADF}"/>
          </ac:spMkLst>
        </pc:spChg>
        <pc:spChg chg="mod">
          <ac:chgData name="Lavoie Stéphanie" userId="03bcf5a2-8418-45e3-87eb-159b607e2fdb" providerId="ADAL" clId="{5D7B5574-119D-453B-9541-7218F9998A78}" dt="2020-08-06T16:27:28.783" v="2185" actId="20577"/>
          <ac:spMkLst>
            <pc:docMk/>
            <pc:sldMk cId="2639679220" sldId="319"/>
            <ac:spMk id="29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7:31.858" v="2186" actId="20577"/>
          <ac:spMkLst>
            <pc:docMk/>
            <pc:sldMk cId="2639679220" sldId="319"/>
            <ac:spMk id="31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8:43.371" v="2209" actId="1076"/>
          <ac:spMkLst>
            <pc:docMk/>
            <pc:sldMk cId="2639679220" sldId="319"/>
            <ac:spMk id="34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7:42.120" v="2189" actId="478"/>
          <ac:spMkLst>
            <pc:docMk/>
            <pc:sldMk cId="2639679220" sldId="319"/>
            <ac:spMk id="35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8:38.639" v="2207" actId="1076"/>
          <ac:spMkLst>
            <pc:docMk/>
            <pc:sldMk cId="2639679220" sldId="319"/>
            <ac:spMk id="36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7:44.346" v="2190" actId="478"/>
          <ac:spMkLst>
            <pc:docMk/>
            <pc:sldMk cId="2639679220" sldId="319"/>
            <ac:spMk id="37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8:41.174" v="2208" actId="1076"/>
          <ac:spMkLst>
            <pc:docMk/>
            <pc:sldMk cId="2639679220" sldId="319"/>
            <ac:spMk id="38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7:45.843" v="2191" actId="478"/>
          <ac:spMkLst>
            <pc:docMk/>
            <pc:sldMk cId="2639679220" sldId="319"/>
            <ac:spMk id="39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8:31.812" v="2204" actId="1076"/>
          <ac:spMkLst>
            <pc:docMk/>
            <pc:sldMk cId="2639679220" sldId="319"/>
            <ac:spMk id="40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7:47.021" v="2192" actId="478"/>
          <ac:spMkLst>
            <pc:docMk/>
            <pc:sldMk cId="2639679220" sldId="319"/>
            <ac:spMk id="41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7:49.939" v="2193" actId="478"/>
          <ac:spMkLst>
            <pc:docMk/>
            <pc:sldMk cId="2639679220" sldId="319"/>
            <ac:spMk id="42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8:29.306" v="2203" actId="1076"/>
          <ac:spMkLst>
            <pc:docMk/>
            <pc:sldMk cId="2639679220" sldId="319"/>
            <ac:spMk id="43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7:54.671" v="2194" actId="478"/>
          <ac:spMkLst>
            <pc:docMk/>
            <pc:sldMk cId="2639679220" sldId="319"/>
            <ac:spMk id="44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7:40.724" v="2188" actId="478"/>
          <ac:spMkLst>
            <pc:docMk/>
            <pc:sldMk cId="2639679220" sldId="319"/>
            <ac:spMk id="48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8:26.578" v="2202" actId="1076"/>
          <ac:spMkLst>
            <pc:docMk/>
            <pc:sldMk cId="2639679220" sldId="319"/>
            <ac:spMk id="49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8:00.192" v="2195" actId="478"/>
          <ac:spMkLst>
            <pc:docMk/>
            <pc:sldMk cId="2639679220" sldId="319"/>
            <ac:spMk id="50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8:02.132" v="2196" actId="478"/>
          <ac:spMkLst>
            <pc:docMk/>
            <pc:sldMk cId="2639679220" sldId="319"/>
            <ac:spMk id="51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8:10.448" v="2197" actId="1076"/>
          <ac:spMkLst>
            <pc:docMk/>
            <pc:sldMk cId="2639679220" sldId="319"/>
            <ac:spMk id="52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8:47.737" v="2210" actId="20577"/>
          <ac:spMkLst>
            <pc:docMk/>
            <pc:sldMk cId="2639679220" sldId="319"/>
            <ac:spMk id="54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9:01.352" v="2218" actId="20577"/>
          <ac:spMkLst>
            <pc:docMk/>
            <pc:sldMk cId="2639679220" sldId="319"/>
            <ac:spMk id="55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30:03.882" v="2251" actId="1076"/>
          <ac:spMkLst>
            <pc:docMk/>
            <pc:sldMk cId="2639679220" sldId="319"/>
            <ac:spMk id="56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31.564" v="2236" actId="478"/>
          <ac:spMkLst>
            <pc:docMk/>
            <pc:sldMk cId="2639679220" sldId="319"/>
            <ac:spMk id="57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30:11.066" v="2255" actId="1037"/>
          <ac:spMkLst>
            <pc:docMk/>
            <pc:sldMk cId="2639679220" sldId="319"/>
            <ac:spMk id="58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32.722" v="2237" actId="478"/>
          <ac:spMkLst>
            <pc:docMk/>
            <pc:sldMk cId="2639679220" sldId="319"/>
            <ac:spMk id="59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30:13.872" v="2256" actId="1076"/>
          <ac:spMkLst>
            <pc:docMk/>
            <pc:sldMk cId="2639679220" sldId="319"/>
            <ac:spMk id="60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33.984" v="2238" actId="478"/>
          <ac:spMkLst>
            <pc:docMk/>
            <pc:sldMk cId="2639679220" sldId="319"/>
            <ac:spMk id="61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35.996" v="2239" actId="478"/>
          <ac:spMkLst>
            <pc:docMk/>
            <pc:sldMk cId="2639679220" sldId="319"/>
            <ac:spMk id="62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38.365" v="2240" actId="478"/>
          <ac:spMkLst>
            <pc:docMk/>
            <pc:sldMk cId="2639679220" sldId="319"/>
            <ac:spMk id="63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30:00.372" v="2249" actId="1076"/>
          <ac:spMkLst>
            <pc:docMk/>
            <pc:sldMk cId="2639679220" sldId="319"/>
            <ac:spMk id="64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39.791" v="2241" actId="478"/>
          <ac:spMkLst>
            <pc:docMk/>
            <pc:sldMk cId="2639679220" sldId="319"/>
            <ac:spMk id="65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9:58.306" v="2248" actId="1076"/>
          <ac:spMkLst>
            <pc:docMk/>
            <pc:sldMk cId="2639679220" sldId="319"/>
            <ac:spMk id="66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41.356" v="2242" actId="478"/>
          <ac:spMkLst>
            <pc:docMk/>
            <pc:sldMk cId="2639679220" sldId="319"/>
            <ac:spMk id="67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9:53.143" v="2246" actId="1076"/>
          <ac:spMkLst>
            <pc:docMk/>
            <pc:sldMk cId="2639679220" sldId="319"/>
            <ac:spMk id="68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42.672" v="2243" actId="478"/>
          <ac:spMkLst>
            <pc:docMk/>
            <pc:sldMk cId="2639679220" sldId="319"/>
            <ac:spMk id="69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47.855" v="2244" actId="478"/>
          <ac:spMkLst>
            <pc:docMk/>
            <pc:sldMk cId="2639679220" sldId="319"/>
            <ac:spMk id="70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29:51.270" v="2245" actId="1076"/>
          <ac:spMkLst>
            <pc:docMk/>
            <pc:sldMk cId="2639679220" sldId="319"/>
            <ac:spMk id="71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30:02.058" v="2250" actId="1076"/>
          <ac:spMkLst>
            <pc:docMk/>
            <pc:sldMk cId="2639679220" sldId="319"/>
            <ac:spMk id="73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14.446" v="2219" actId="478"/>
          <ac:spMkLst>
            <pc:docMk/>
            <pc:sldMk cId="2639679220" sldId="319"/>
            <ac:spMk id="74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15.459" v="2220" actId="478"/>
          <ac:spMkLst>
            <pc:docMk/>
            <pc:sldMk cId="2639679220" sldId="319"/>
            <ac:spMk id="75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16.261" v="2221" actId="478"/>
          <ac:spMkLst>
            <pc:docMk/>
            <pc:sldMk cId="2639679220" sldId="319"/>
            <ac:spMk id="76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16.955" v="2222" actId="478"/>
          <ac:spMkLst>
            <pc:docMk/>
            <pc:sldMk cId="2639679220" sldId="319"/>
            <ac:spMk id="77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17.688" v="2223" actId="478"/>
          <ac:spMkLst>
            <pc:docMk/>
            <pc:sldMk cId="2639679220" sldId="319"/>
            <ac:spMk id="78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18.360" v="2224" actId="478"/>
          <ac:spMkLst>
            <pc:docMk/>
            <pc:sldMk cId="2639679220" sldId="319"/>
            <ac:spMk id="79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19.049" v="2225" actId="478"/>
          <ac:spMkLst>
            <pc:docMk/>
            <pc:sldMk cId="2639679220" sldId="319"/>
            <ac:spMk id="80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19.940" v="2226" actId="478"/>
          <ac:spMkLst>
            <pc:docMk/>
            <pc:sldMk cId="2639679220" sldId="319"/>
            <ac:spMk id="81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21.862" v="2228" actId="478"/>
          <ac:spMkLst>
            <pc:docMk/>
            <pc:sldMk cId="2639679220" sldId="319"/>
            <ac:spMk id="82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22.603" v="2229" actId="478"/>
          <ac:spMkLst>
            <pc:docMk/>
            <pc:sldMk cId="2639679220" sldId="319"/>
            <ac:spMk id="83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23.371" v="2230" actId="478"/>
          <ac:spMkLst>
            <pc:docMk/>
            <pc:sldMk cId="2639679220" sldId="319"/>
            <ac:spMk id="84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25.377" v="2232" actId="478"/>
          <ac:spMkLst>
            <pc:docMk/>
            <pc:sldMk cId="2639679220" sldId="319"/>
            <ac:spMk id="85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24.483" v="2231" actId="478"/>
          <ac:spMkLst>
            <pc:docMk/>
            <pc:sldMk cId="2639679220" sldId="319"/>
            <ac:spMk id="86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26.586" v="2233" actId="478"/>
          <ac:spMkLst>
            <pc:docMk/>
            <pc:sldMk cId="2639679220" sldId="319"/>
            <ac:spMk id="87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28.219" v="2234" actId="478"/>
          <ac:spMkLst>
            <pc:docMk/>
            <pc:sldMk cId="2639679220" sldId="319"/>
            <ac:spMk id="88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29.730" v="2235" actId="478"/>
          <ac:spMkLst>
            <pc:docMk/>
            <pc:sldMk cId="2639679220" sldId="319"/>
            <ac:spMk id="89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6T16:29:20.622" v="2227" actId="478"/>
          <ac:spMkLst>
            <pc:docMk/>
            <pc:sldMk cId="2639679220" sldId="319"/>
            <ac:spMk id="90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6:30:18.087" v="2259" actId="20577"/>
          <ac:spMkLst>
            <pc:docMk/>
            <pc:sldMk cId="2639679220" sldId="319"/>
            <ac:spMk id="91" creationId="{00000000-0000-0000-0000-000000000000}"/>
          </ac:spMkLst>
        </pc:spChg>
        <pc:spChg chg="add">
          <ac:chgData name="Lavoie Stéphanie" userId="03bcf5a2-8418-45e3-87eb-159b607e2fdb" providerId="ADAL" clId="{5D7B5574-119D-453B-9541-7218F9998A78}" dt="2020-08-06T16:27:12.154" v="2180"/>
          <ac:spMkLst>
            <pc:docMk/>
            <pc:sldMk cId="2639679220" sldId="319"/>
            <ac:spMk id="93" creationId="{E077DF1A-7B5E-4E69-9893-492EFF39EB85}"/>
          </ac:spMkLst>
        </pc:spChg>
        <pc:spChg chg="mod">
          <ac:chgData name="Lavoie Stéphanie" userId="03bcf5a2-8418-45e3-87eb-159b607e2fdb" providerId="ADAL" clId="{5D7B5574-119D-453B-9541-7218F9998A78}" dt="2020-08-06T16:27:25.338" v="2184" actId="20577"/>
          <ac:spMkLst>
            <pc:docMk/>
            <pc:sldMk cId="2639679220" sldId="319"/>
            <ac:spMk id="27660" creationId="{00000000-0000-0000-0000-000000000000}"/>
          </ac:spMkLst>
        </pc:spChg>
        <pc:picChg chg="add del">
          <ac:chgData name="Lavoie Stéphanie" userId="03bcf5a2-8418-45e3-87eb-159b607e2fdb" providerId="ADAL" clId="{5D7B5574-119D-453B-9541-7218F9998A78}" dt="2020-08-06T16:26:59.397" v="2177" actId="478"/>
          <ac:picMkLst>
            <pc:docMk/>
            <pc:sldMk cId="2639679220" sldId="319"/>
            <ac:picMk id="27652" creationId="{00000000-0000-0000-0000-000000000000}"/>
          </ac:picMkLst>
        </pc:picChg>
      </pc:sldChg>
      <pc:sldChg chg="addSp delSp modSp add ord setBg">
        <pc:chgData name="Lavoie Stéphanie" userId="03bcf5a2-8418-45e3-87eb-159b607e2fdb" providerId="ADAL" clId="{5D7B5574-119D-453B-9541-7218F9998A78}" dt="2020-08-06T16:31:44.019" v="2273" actId="20577"/>
        <pc:sldMkLst>
          <pc:docMk/>
          <pc:sldMk cId="4191575915" sldId="320"/>
        </pc:sldMkLst>
        <pc:spChg chg="del">
          <ac:chgData name="Lavoie Stéphanie" userId="03bcf5a2-8418-45e3-87eb-159b607e2fdb" providerId="ADAL" clId="{5D7B5574-119D-453B-9541-7218F9998A78}" dt="2020-08-06T16:31:11.019" v="2266" actId="478"/>
          <ac:spMkLst>
            <pc:docMk/>
            <pc:sldMk cId="4191575915" sldId="320"/>
            <ac:spMk id="2" creationId="{00000000-0000-0000-0000-000000000000}"/>
          </ac:spMkLst>
        </pc:spChg>
        <pc:spChg chg="add mod">
          <ac:chgData name="Lavoie Stéphanie" userId="03bcf5a2-8418-45e3-87eb-159b607e2fdb" providerId="ADAL" clId="{5D7B5574-119D-453B-9541-7218F9998A78}" dt="2020-08-06T16:31:44.019" v="2273" actId="20577"/>
          <ac:spMkLst>
            <pc:docMk/>
            <pc:sldMk cId="4191575915" sldId="320"/>
            <ac:spMk id="6" creationId="{BDC7266E-036F-4660-AA9D-8326E04D8BAD}"/>
          </ac:spMkLst>
        </pc:spChg>
        <pc:picChg chg="del">
          <ac:chgData name="Lavoie Stéphanie" userId="03bcf5a2-8418-45e3-87eb-159b607e2fdb" providerId="ADAL" clId="{5D7B5574-119D-453B-9541-7218F9998A78}" dt="2020-08-06T16:31:08.404" v="2265" actId="478"/>
          <ac:picMkLst>
            <pc:docMk/>
            <pc:sldMk cId="4191575915" sldId="320"/>
            <ac:picMk id="9220" creationId="{00000000-0000-0000-0000-000000000000}"/>
          </ac:picMkLst>
        </pc:picChg>
      </pc:sldChg>
      <pc:sldChg chg="addSp delSp modSp add ord">
        <pc:chgData name="Lavoie Stéphanie" userId="03bcf5a2-8418-45e3-87eb-159b607e2fdb" providerId="ADAL" clId="{5D7B5574-119D-453B-9541-7218F9998A78}" dt="2020-08-06T16:33:09.852" v="2280" actId="478"/>
        <pc:sldMkLst>
          <pc:docMk/>
          <pc:sldMk cId="255569147" sldId="321"/>
        </pc:sldMkLst>
        <pc:spChg chg="del">
          <ac:chgData name="Lavoie Stéphanie" userId="03bcf5a2-8418-45e3-87eb-159b607e2fdb" providerId="ADAL" clId="{5D7B5574-119D-453B-9541-7218F9998A78}" dt="2020-08-06T16:33:07.243" v="2279" actId="478"/>
          <ac:spMkLst>
            <pc:docMk/>
            <pc:sldMk cId="255569147" sldId="321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6T16:33:09.852" v="2280" actId="478"/>
          <ac:spMkLst>
            <pc:docMk/>
            <pc:sldMk cId="255569147" sldId="321"/>
            <ac:spMk id="5" creationId="{C897857F-341B-46F6-BC53-F7FBF528772E}"/>
          </ac:spMkLst>
        </pc:spChg>
      </pc:sldChg>
      <pc:sldChg chg="addSp delSp modSp add ord">
        <pc:chgData name="Lavoie Stéphanie" userId="03bcf5a2-8418-45e3-87eb-159b607e2fdb" providerId="ADAL" clId="{5D7B5574-119D-453B-9541-7218F9998A78}" dt="2020-08-06T16:33:20.834" v="2282" actId="478"/>
        <pc:sldMkLst>
          <pc:docMk/>
          <pc:sldMk cId="3181047461" sldId="322"/>
        </pc:sldMkLst>
        <pc:spChg chg="del">
          <ac:chgData name="Lavoie Stéphanie" userId="03bcf5a2-8418-45e3-87eb-159b607e2fdb" providerId="ADAL" clId="{5D7B5574-119D-453B-9541-7218F9998A78}" dt="2020-08-06T16:33:18.923" v="2281" actId="478"/>
          <ac:spMkLst>
            <pc:docMk/>
            <pc:sldMk cId="3181047461" sldId="322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6T16:33:20.834" v="2282" actId="478"/>
          <ac:spMkLst>
            <pc:docMk/>
            <pc:sldMk cId="3181047461" sldId="322"/>
            <ac:spMk id="5" creationId="{6954B733-5584-497F-9DFD-E2CB5E11ABA1}"/>
          </ac:spMkLst>
        </pc:spChg>
      </pc:sldChg>
      <pc:sldChg chg="addSp delSp modSp add ord">
        <pc:chgData name="Lavoie Stéphanie" userId="03bcf5a2-8418-45e3-87eb-159b607e2fdb" providerId="ADAL" clId="{5D7B5574-119D-453B-9541-7218F9998A78}" dt="2020-08-06T16:33:29.918" v="2284" actId="478"/>
        <pc:sldMkLst>
          <pc:docMk/>
          <pc:sldMk cId="1300791177" sldId="323"/>
        </pc:sldMkLst>
        <pc:spChg chg="del">
          <ac:chgData name="Lavoie Stéphanie" userId="03bcf5a2-8418-45e3-87eb-159b607e2fdb" providerId="ADAL" clId="{5D7B5574-119D-453B-9541-7218F9998A78}" dt="2020-08-06T16:33:27.899" v="2283" actId="478"/>
          <ac:spMkLst>
            <pc:docMk/>
            <pc:sldMk cId="1300791177" sldId="323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6T16:33:29.918" v="2284" actId="478"/>
          <ac:spMkLst>
            <pc:docMk/>
            <pc:sldMk cId="1300791177" sldId="323"/>
            <ac:spMk id="7" creationId="{27FE81FD-8102-4638-9801-166909851041}"/>
          </ac:spMkLst>
        </pc:spChg>
      </pc:sldChg>
      <pc:sldChg chg="addSp delSp modSp add ord">
        <pc:chgData name="Lavoie Stéphanie" userId="03bcf5a2-8418-45e3-87eb-159b607e2fdb" providerId="ADAL" clId="{5D7B5574-119D-453B-9541-7218F9998A78}" dt="2020-08-06T16:33:37.714" v="2286" actId="478"/>
        <pc:sldMkLst>
          <pc:docMk/>
          <pc:sldMk cId="4064074035" sldId="324"/>
        </pc:sldMkLst>
        <pc:spChg chg="add del mod">
          <ac:chgData name="Lavoie Stéphanie" userId="03bcf5a2-8418-45e3-87eb-159b607e2fdb" providerId="ADAL" clId="{5D7B5574-119D-453B-9541-7218F9998A78}" dt="2020-08-06T16:33:37.714" v="2286" actId="478"/>
          <ac:spMkLst>
            <pc:docMk/>
            <pc:sldMk cId="4064074035" sldId="324"/>
            <ac:spMk id="3" creationId="{8C099E8A-1B61-4DFC-AD65-B8BAED3971E8}"/>
          </ac:spMkLst>
        </pc:spChg>
        <pc:spChg chg="del">
          <ac:chgData name="Lavoie Stéphanie" userId="03bcf5a2-8418-45e3-87eb-159b607e2fdb" providerId="ADAL" clId="{5D7B5574-119D-453B-9541-7218F9998A78}" dt="2020-08-06T16:33:35.694" v="2285" actId="478"/>
          <ac:spMkLst>
            <pc:docMk/>
            <pc:sldMk cId="4064074035" sldId="324"/>
            <ac:spMk id="5" creationId="{00000000-0000-0000-0000-000000000000}"/>
          </ac:spMkLst>
        </pc:spChg>
      </pc:sldChg>
      <pc:sldChg chg="add ord modTransition">
        <pc:chgData name="Lavoie Stéphanie" userId="03bcf5a2-8418-45e3-87eb-159b607e2fdb" providerId="ADAL" clId="{5D7B5574-119D-453B-9541-7218F9998A78}" dt="2020-08-06T16:33:52.703" v="2288"/>
        <pc:sldMkLst>
          <pc:docMk/>
          <pc:sldMk cId="125142981" sldId="325"/>
        </pc:sldMkLst>
      </pc:sldChg>
      <pc:sldChg chg="modSp add del">
        <pc:chgData name="Lavoie Stéphanie" userId="03bcf5a2-8418-45e3-87eb-159b607e2fdb" providerId="ADAL" clId="{5D7B5574-119D-453B-9541-7218F9998A78}" dt="2020-08-04T23:22:52.445" v="1739" actId="2696"/>
        <pc:sldMkLst>
          <pc:docMk/>
          <pc:sldMk cId="1053481148" sldId="326"/>
        </pc:sldMkLst>
        <pc:spChg chg="mod">
          <ac:chgData name="Lavoie Stéphanie" userId="03bcf5a2-8418-45e3-87eb-159b607e2fdb" providerId="ADAL" clId="{5D7B5574-119D-453B-9541-7218F9998A78}" dt="2020-08-04T19:05:52.900" v="53" actId="27636"/>
          <ac:spMkLst>
            <pc:docMk/>
            <pc:sldMk cId="1053481148" sldId="326"/>
            <ac:spMk id="2" creationId="{00000000-0000-0000-0000-000000000000}"/>
          </ac:spMkLst>
        </pc:spChg>
      </pc:sldChg>
      <pc:sldChg chg="modSp add del">
        <pc:chgData name="Lavoie Stéphanie" userId="03bcf5a2-8418-45e3-87eb-159b607e2fdb" providerId="ADAL" clId="{5D7B5574-119D-453B-9541-7218F9998A78}" dt="2020-08-04T23:23:11.074" v="1740" actId="2696"/>
        <pc:sldMkLst>
          <pc:docMk/>
          <pc:sldMk cId="4228200639" sldId="327"/>
        </pc:sldMkLst>
        <pc:spChg chg="mod">
          <ac:chgData name="Lavoie Stéphanie" userId="03bcf5a2-8418-45e3-87eb-159b607e2fdb" providerId="ADAL" clId="{5D7B5574-119D-453B-9541-7218F9998A78}" dt="2020-08-04T19:05:55.807" v="56" actId="27636"/>
          <ac:spMkLst>
            <pc:docMk/>
            <pc:sldMk cId="4228200639" sldId="327"/>
            <ac:spMk id="2" creationId="{00000000-0000-0000-0000-000000000000}"/>
          </ac:spMkLst>
        </pc:spChg>
      </pc:sldChg>
      <pc:sldChg chg="add del">
        <pc:chgData name="Lavoie Stéphanie" userId="03bcf5a2-8418-45e3-87eb-159b607e2fdb" providerId="ADAL" clId="{5D7B5574-119D-453B-9541-7218F9998A78}" dt="2020-08-06T16:30:31.552" v="2260" actId="2696"/>
        <pc:sldMkLst>
          <pc:docMk/>
          <pc:sldMk cId="1485306428" sldId="328"/>
        </pc:sldMkLst>
      </pc:sldChg>
      <pc:sldChg chg="add del">
        <pc:chgData name="Lavoie Stéphanie" userId="03bcf5a2-8418-45e3-87eb-159b607e2fdb" providerId="ADAL" clId="{5D7B5574-119D-453B-9541-7218F9998A78}" dt="2020-08-06T18:42:42.144" v="3281" actId="2696"/>
        <pc:sldMkLst>
          <pc:docMk/>
          <pc:sldMk cId="4100118175" sldId="329"/>
        </pc:sldMkLst>
      </pc:sldChg>
      <pc:sldChg chg="modSp add del">
        <pc:chgData name="Lavoie Stéphanie" userId="03bcf5a2-8418-45e3-87eb-159b607e2fdb" providerId="ADAL" clId="{5D7B5574-119D-453B-9541-7218F9998A78}" dt="2020-08-06T18:17:21.874" v="3209" actId="2696"/>
        <pc:sldMkLst>
          <pc:docMk/>
          <pc:sldMk cId="4118837075" sldId="330"/>
        </pc:sldMkLst>
        <pc:spChg chg="mod">
          <ac:chgData name="Lavoie Stéphanie" userId="03bcf5a2-8418-45e3-87eb-159b607e2fdb" providerId="ADAL" clId="{5D7B5574-119D-453B-9541-7218F9998A78}" dt="2020-08-04T19:06:24.530" v="63" actId="27636"/>
          <ac:spMkLst>
            <pc:docMk/>
            <pc:sldMk cId="4118837075" sldId="330"/>
            <ac:spMk id="3" creationId="{00000000-0000-0000-0000-000000000000}"/>
          </ac:spMkLst>
        </pc:spChg>
      </pc:sldChg>
      <pc:sldChg chg="add del">
        <pc:chgData name="Lavoie Stéphanie" userId="03bcf5a2-8418-45e3-87eb-159b607e2fdb" providerId="ADAL" clId="{5D7B5574-119D-453B-9541-7218F9998A78}" dt="2020-08-07T15:39:31.630" v="6057" actId="2696"/>
        <pc:sldMkLst>
          <pc:docMk/>
          <pc:sldMk cId="2699954682" sldId="331"/>
        </pc:sldMkLst>
      </pc:sldChg>
      <pc:sldChg chg="add del">
        <pc:chgData name="Lavoie Stéphanie" userId="03bcf5a2-8418-45e3-87eb-159b607e2fdb" providerId="ADAL" clId="{5D7B5574-119D-453B-9541-7218F9998A78}" dt="2020-08-07T15:39:38.447" v="6058" actId="2696"/>
        <pc:sldMkLst>
          <pc:docMk/>
          <pc:sldMk cId="1318883213" sldId="332"/>
        </pc:sldMkLst>
      </pc:sldChg>
      <pc:sldChg chg="delSp add del ord">
        <pc:chgData name="Lavoie Stéphanie" userId="03bcf5a2-8418-45e3-87eb-159b607e2fdb" providerId="ADAL" clId="{5D7B5574-119D-453B-9541-7218F9998A78}" dt="2020-08-06T18:43:46.972" v="3286" actId="2696"/>
        <pc:sldMkLst>
          <pc:docMk/>
          <pc:sldMk cId="800965029" sldId="333"/>
        </pc:sldMkLst>
        <pc:picChg chg="del">
          <ac:chgData name="Lavoie Stéphanie" userId="03bcf5a2-8418-45e3-87eb-159b607e2fdb" providerId="ADAL" clId="{5D7B5574-119D-453B-9541-7218F9998A78}" dt="2020-08-06T18:43:39.229" v="3283"/>
          <ac:picMkLst>
            <pc:docMk/>
            <pc:sldMk cId="800965029" sldId="333"/>
            <ac:picMk id="5" creationId="{00000000-0000-0000-0000-000000000000}"/>
          </ac:picMkLst>
        </pc:picChg>
      </pc:sldChg>
      <pc:sldChg chg="add del">
        <pc:chgData name="Lavoie Stéphanie" userId="03bcf5a2-8418-45e3-87eb-159b607e2fdb" providerId="ADAL" clId="{5D7B5574-119D-453B-9541-7218F9998A78}" dt="2020-08-07T14:49:43.926" v="4682" actId="2696"/>
        <pc:sldMkLst>
          <pc:docMk/>
          <pc:sldMk cId="3592250989" sldId="334"/>
        </pc:sldMkLst>
      </pc:sldChg>
      <pc:sldChg chg="add del">
        <pc:chgData name="Lavoie Stéphanie" userId="03bcf5a2-8418-45e3-87eb-159b607e2fdb" providerId="ADAL" clId="{5D7B5574-119D-453B-9541-7218F9998A78}" dt="2020-08-07T15:39:40.720" v="6059" actId="2696"/>
        <pc:sldMkLst>
          <pc:docMk/>
          <pc:sldMk cId="3103955220" sldId="335"/>
        </pc:sldMkLst>
      </pc:sldChg>
      <pc:sldChg chg="add del">
        <pc:chgData name="Lavoie Stéphanie" userId="03bcf5a2-8418-45e3-87eb-159b607e2fdb" providerId="ADAL" clId="{5D7B5574-119D-453B-9541-7218F9998A78}" dt="2020-08-06T18:41:21.264" v="3270" actId="2696"/>
        <pc:sldMkLst>
          <pc:docMk/>
          <pc:sldMk cId="3132012295" sldId="336"/>
        </pc:sldMkLst>
      </pc:sldChg>
      <pc:sldChg chg="modSp add del">
        <pc:chgData name="Lavoie Stéphanie" userId="03bcf5a2-8418-45e3-87eb-159b607e2fdb" providerId="ADAL" clId="{5D7B5574-119D-453B-9541-7218F9998A78}" dt="2020-08-07T14:49:57.193" v="4683" actId="2696"/>
        <pc:sldMkLst>
          <pc:docMk/>
          <pc:sldMk cId="1366687586" sldId="337"/>
        </pc:sldMkLst>
        <pc:spChg chg="mod">
          <ac:chgData name="Lavoie Stéphanie" userId="03bcf5a2-8418-45e3-87eb-159b607e2fdb" providerId="ADAL" clId="{5D7B5574-119D-453B-9541-7218F9998A78}" dt="2020-08-04T19:06:53.105" v="78" actId="27636"/>
          <ac:spMkLst>
            <pc:docMk/>
            <pc:sldMk cId="1366687586" sldId="337"/>
            <ac:spMk id="2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4T19:06:53.118" v="79" actId="27636"/>
          <ac:spMkLst>
            <pc:docMk/>
            <pc:sldMk cId="1366687586" sldId="337"/>
            <ac:spMk id="3" creationId="{00000000-0000-0000-0000-000000000000}"/>
          </ac:spMkLst>
        </pc:spChg>
      </pc:sldChg>
      <pc:sldChg chg="modSp add del">
        <pc:chgData name="Lavoie Stéphanie" userId="03bcf5a2-8418-45e3-87eb-159b607e2fdb" providerId="ADAL" clId="{5D7B5574-119D-453B-9541-7218F9998A78}" dt="2020-08-07T14:50:01.956" v="4684" actId="2696"/>
        <pc:sldMkLst>
          <pc:docMk/>
          <pc:sldMk cId="478752683" sldId="338"/>
        </pc:sldMkLst>
        <pc:spChg chg="mod">
          <ac:chgData name="Lavoie Stéphanie" userId="03bcf5a2-8418-45e3-87eb-159b607e2fdb" providerId="ADAL" clId="{5D7B5574-119D-453B-9541-7218F9998A78}" dt="2020-08-04T19:06:56.100" v="82" actId="27636"/>
          <ac:spMkLst>
            <pc:docMk/>
            <pc:sldMk cId="478752683" sldId="338"/>
            <ac:spMk id="3" creationId="{00000000-0000-0000-0000-000000000000}"/>
          </ac:spMkLst>
        </pc:spChg>
      </pc:sldChg>
      <pc:sldChg chg="add del">
        <pc:chgData name="Lavoie Stéphanie" userId="03bcf5a2-8418-45e3-87eb-159b607e2fdb" providerId="ADAL" clId="{5D7B5574-119D-453B-9541-7218F9998A78}" dt="2020-08-07T14:50:04.027" v="4685" actId="2696"/>
        <pc:sldMkLst>
          <pc:docMk/>
          <pc:sldMk cId="391598810" sldId="339"/>
        </pc:sldMkLst>
      </pc:sldChg>
      <pc:sldChg chg="add del">
        <pc:chgData name="Lavoie Stéphanie" userId="03bcf5a2-8418-45e3-87eb-159b607e2fdb" providerId="ADAL" clId="{5D7B5574-119D-453B-9541-7218F9998A78}" dt="2020-08-07T14:50:10.998" v="4686" actId="2696"/>
        <pc:sldMkLst>
          <pc:docMk/>
          <pc:sldMk cId="3050721091" sldId="340"/>
        </pc:sldMkLst>
      </pc:sldChg>
      <pc:sldChg chg="add del">
        <pc:chgData name="Lavoie Stéphanie" userId="03bcf5a2-8418-45e3-87eb-159b607e2fdb" providerId="ADAL" clId="{5D7B5574-119D-453B-9541-7218F9998A78}" dt="2020-08-04T19:33:55.182" v="88" actId="2696"/>
        <pc:sldMkLst>
          <pc:docMk/>
          <pc:sldMk cId="2887266600" sldId="341"/>
        </pc:sldMkLst>
      </pc:sldChg>
      <pc:sldChg chg="addSp delSp modSp add ord setBg modAnim">
        <pc:chgData name="Lavoie Stéphanie" userId="03bcf5a2-8418-45e3-87eb-159b607e2fdb" providerId="ADAL" clId="{5D7B5574-119D-453B-9541-7218F9998A78}" dt="2020-08-06T16:16:02.403" v="1854" actId="1076"/>
        <pc:sldMkLst>
          <pc:docMk/>
          <pc:sldMk cId="3511915297" sldId="341"/>
        </pc:sldMkLst>
        <pc:spChg chg="del">
          <ac:chgData name="Lavoie Stéphanie" userId="03bcf5a2-8418-45e3-87eb-159b607e2fdb" providerId="ADAL" clId="{5D7B5574-119D-453B-9541-7218F9998A78}" dt="2020-08-04T23:18:12.226" v="1701" actId="478"/>
          <ac:spMkLst>
            <pc:docMk/>
            <pc:sldMk cId="3511915297" sldId="341"/>
            <ac:spMk id="2" creationId="{E470122B-B7D3-486D-ABCD-9867BB8E91B8}"/>
          </ac:spMkLst>
        </pc:spChg>
        <pc:spChg chg="del">
          <ac:chgData name="Lavoie Stéphanie" userId="03bcf5a2-8418-45e3-87eb-159b607e2fdb" providerId="ADAL" clId="{5D7B5574-119D-453B-9541-7218F9998A78}" dt="2020-08-04T23:10:29.188" v="1657" actId="478"/>
          <ac:spMkLst>
            <pc:docMk/>
            <pc:sldMk cId="3511915297" sldId="341"/>
            <ac:spMk id="3" creationId="{0C8DE493-1F6F-4B74-9280-4547D37FED87}"/>
          </ac:spMkLst>
        </pc:spChg>
        <pc:spChg chg="add mod">
          <ac:chgData name="Lavoie Stéphanie" userId="03bcf5a2-8418-45e3-87eb-159b607e2fdb" providerId="ADAL" clId="{5D7B5574-119D-453B-9541-7218F9998A78}" dt="2020-08-06T16:15:56.966" v="1853" actId="1076"/>
          <ac:spMkLst>
            <pc:docMk/>
            <pc:sldMk cId="3511915297" sldId="341"/>
            <ac:spMk id="8" creationId="{212663E8-90A9-4878-8B14-D12113C813D8}"/>
          </ac:spMkLst>
        </pc:spChg>
        <pc:spChg chg="add mod">
          <ac:chgData name="Lavoie Stéphanie" userId="03bcf5a2-8418-45e3-87eb-159b607e2fdb" providerId="ADAL" clId="{5D7B5574-119D-453B-9541-7218F9998A78}" dt="2020-08-04T23:16:39.183" v="1689" actId="1038"/>
          <ac:spMkLst>
            <pc:docMk/>
            <pc:sldMk cId="3511915297" sldId="341"/>
            <ac:spMk id="12" creationId="{E2B7FC53-A994-4221-9AC7-825EABBA7C2F}"/>
          </ac:spMkLst>
        </pc:spChg>
        <pc:spChg chg="add mod">
          <ac:chgData name="Lavoie Stéphanie" userId="03bcf5a2-8418-45e3-87eb-159b607e2fdb" providerId="ADAL" clId="{5D7B5574-119D-453B-9541-7218F9998A78}" dt="2020-08-04T23:16:50.079" v="1695" actId="1036"/>
          <ac:spMkLst>
            <pc:docMk/>
            <pc:sldMk cId="3511915297" sldId="341"/>
            <ac:spMk id="13" creationId="{5A20B47F-2192-4754-A006-A8A77EEE84C6}"/>
          </ac:spMkLst>
        </pc:spChg>
        <pc:spChg chg="add mod">
          <ac:chgData name="Lavoie Stéphanie" userId="03bcf5a2-8418-45e3-87eb-159b607e2fdb" providerId="ADAL" clId="{5D7B5574-119D-453B-9541-7218F9998A78}" dt="2020-08-06T16:16:02.403" v="1854" actId="1076"/>
          <ac:spMkLst>
            <pc:docMk/>
            <pc:sldMk cId="3511915297" sldId="341"/>
            <ac:spMk id="14" creationId="{46AB15CB-C7EE-429B-8B5E-B3CC7E691A8F}"/>
          </ac:spMkLst>
        </pc:spChg>
        <pc:spChg chg="add mod">
          <ac:chgData name="Lavoie Stéphanie" userId="03bcf5a2-8418-45e3-87eb-159b607e2fdb" providerId="ADAL" clId="{5D7B5574-119D-453B-9541-7218F9998A78}" dt="2020-08-06T16:15:52.202" v="1852" actId="1076"/>
          <ac:spMkLst>
            <pc:docMk/>
            <pc:sldMk cId="3511915297" sldId="341"/>
            <ac:spMk id="15" creationId="{1A3D2622-6CCD-4FFA-BD60-4936EBE9CFEA}"/>
          </ac:spMkLst>
        </pc:spChg>
        <pc:picChg chg="add mod">
          <ac:chgData name="Lavoie Stéphanie" userId="03bcf5a2-8418-45e3-87eb-159b607e2fdb" providerId="ADAL" clId="{5D7B5574-119D-453B-9541-7218F9998A78}" dt="2020-08-04T23:19:02.709" v="1709" actId="1076"/>
          <ac:picMkLst>
            <pc:docMk/>
            <pc:sldMk cId="3511915297" sldId="341"/>
            <ac:picMk id="4" creationId="{B400C736-4F34-4B15-B726-06550CD0B4C2}"/>
          </ac:picMkLst>
        </pc:picChg>
        <pc:picChg chg="add del mod">
          <ac:chgData name="Lavoie Stéphanie" userId="03bcf5a2-8418-45e3-87eb-159b607e2fdb" providerId="ADAL" clId="{5D7B5574-119D-453B-9541-7218F9998A78}" dt="2020-08-04T22:58:06.871" v="975" actId="478"/>
          <ac:picMkLst>
            <pc:docMk/>
            <pc:sldMk cId="3511915297" sldId="341"/>
            <ac:picMk id="5" creationId="{29D7BA15-3683-4893-AD09-98A01D19456F}"/>
          </ac:picMkLst>
        </pc:picChg>
        <pc:picChg chg="add del mod">
          <ac:chgData name="Lavoie Stéphanie" userId="03bcf5a2-8418-45e3-87eb-159b607e2fdb" providerId="ADAL" clId="{5D7B5574-119D-453B-9541-7218F9998A78}" dt="2020-08-04T23:10:14.597" v="1655" actId="478"/>
          <ac:picMkLst>
            <pc:docMk/>
            <pc:sldMk cId="3511915297" sldId="341"/>
            <ac:picMk id="7" creationId="{8F2F4E53-AEFE-4B67-BD16-A513D9C5405C}"/>
          </ac:picMkLst>
        </pc:picChg>
        <pc:picChg chg="add del mod">
          <ac:chgData name="Lavoie Stéphanie" userId="03bcf5a2-8418-45e3-87eb-159b607e2fdb" providerId="ADAL" clId="{5D7B5574-119D-453B-9541-7218F9998A78}" dt="2020-08-04T22:58:05.576" v="974" actId="478"/>
          <ac:picMkLst>
            <pc:docMk/>
            <pc:sldMk cId="3511915297" sldId="341"/>
            <ac:picMk id="5122" creationId="{63313834-8726-4EF0-86A5-F864FDFB1F05}"/>
          </ac:picMkLst>
        </pc:picChg>
        <pc:picChg chg="add del mod">
          <ac:chgData name="Lavoie Stéphanie" userId="03bcf5a2-8418-45e3-87eb-159b607e2fdb" providerId="ADAL" clId="{5D7B5574-119D-453B-9541-7218F9998A78}" dt="2020-08-04T23:14:17.568" v="1673" actId="478"/>
          <ac:picMkLst>
            <pc:docMk/>
            <pc:sldMk cId="3511915297" sldId="341"/>
            <ac:picMk id="5124" creationId="{C3F8FC1B-DB3B-4137-BA46-44104AD1F470}"/>
          </ac:picMkLst>
        </pc:picChg>
        <pc:picChg chg="add del mod">
          <ac:chgData name="Lavoie Stéphanie" userId="03bcf5a2-8418-45e3-87eb-159b607e2fdb" providerId="ADAL" clId="{5D7B5574-119D-453B-9541-7218F9998A78}" dt="2020-08-04T23:15:33.913" v="1684" actId="478"/>
          <ac:picMkLst>
            <pc:docMk/>
            <pc:sldMk cId="3511915297" sldId="341"/>
            <ac:picMk id="5126" creationId="{2FDC6642-278C-47E0-9E96-75F4C509997D}"/>
          </ac:picMkLst>
        </pc:picChg>
        <pc:picChg chg="add mod">
          <ac:chgData name="Lavoie Stéphanie" userId="03bcf5a2-8418-45e3-87eb-159b607e2fdb" providerId="ADAL" clId="{5D7B5574-119D-453B-9541-7218F9998A78}" dt="2020-08-04T23:14:39.669" v="1683" actId="1037"/>
          <ac:picMkLst>
            <pc:docMk/>
            <pc:sldMk cId="3511915297" sldId="341"/>
            <ac:picMk id="5128" creationId="{854D94B2-5161-4539-BB74-B395C9639803}"/>
          </ac:picMkLst>
        </pc:picChg>
      </pc:sldChg>
      <pc:sldChg chg="addSp delSp modSp add del ord setBg modAnim">
        <pc:chgData name="Lavoie Stéphanie" userId="03bcf5a2-8418-45e3-87eb-159b607e2fdb" providerId="ADAL" clId="{5D7B5574-119D-453B-9541-7218F9998A78}" dt="2020-08-04T22:42:06.158" v="926" actId="2696"/>
        <pc:sldMkLst>
          <pc:docMk/>
          <pc:sldMk cId="2406537895" sldId="342"/>
        </pc:sldMkLst>
        <pc:spChg chg="mod">
          <ac:chgData name="Lavoie Stéphanie" userId="03bcf5a2-8418-45e3-87eb-159b607e2fdb" providerId="ADAL" clId="{5D7B5574-119D-453B-9541-7218F9998A78}" dt="2020-08-04T20:05:12.529" v="202" actId="20577"/>
          <ac:spMkLst>
            <pc:docMk/>
            <pc:sldMk cId="2406537895" sldId="342"/>
            <ac:spMk id="2" creationId="{1BAD8F8A-75B0-4F12-BB49-053D998E7E6F}"/>
          </ac:spMkLst>
        </pc:spChg>
        <pc:spChg chg="del">
          <ac:chgData name="Lavoie Stéphanie" userId="03bcf5a2-8418-45e3-87eb-159b607e2fdb" providerId="ADAL" clId="{5D7B5574-119D-453B-9541-7218F9998A78}" dt="2020-08-04T20:04:54.352" v="171"/>
          <ac:spMkLst>
            <pc:docMk/>
            <pc:sldMk cId="2406537895" sldId="342"/>
            <ac:spMk id="3" creationId="{D0BADD53-7126-43D6-AC87-F65229869127}"/>
          </ac:spMkLst>
        </pc:spChg>
        <pc:picChg chg="add mod">
          <ac:chgData name="Lavoie Stéphanie" userId="03bcf5a2-8418-45e3-87eb-159b607e2fdb" providerId="ADAL" clId="{5D7B5574-119D-453B-9541-7218F9998A78}" dt="2020-08-04T22:41:01.636" v="921" actId="1076"/>
          <ac:picMkLst>
            <pc:docMk/>
            <pc:sldMk cId="2406537895" sldId="342"/>
            <ac:picMk id="4" creationId="{25B619A2-F5C8-4CE8-B908-8920A7DEE367}"/>
          </ac:picMkLst>
        </pc:picChg>
      </pc:sldChg>
      <pc:sldChg chg="addSp delSp modSp add ord setBg modAnim">
        <pc:chgData name="Lavoie Stéphanie" userId="03bcf5a2-8418-45e3-87eb-159b607e2fdb" providerId="ADAL" clId="{5D7B5574-119D-453B-9541-7218F9998A78}" dt="2020-08-06T16:13:50.414" v="1826" actId="1076"/>
        <pc:sldMkLst>
          <pc:docMk/>
          <pc:sldMk cId="138897773" sldId="343"/>
        </pc:sldMkLst>
        <pc:spChg chg="mod">
          <ac:chgData name="Lavoie Stéphanie" userId="03bcf5a2-8418-45e3-87eb-159b607e2fdb" providerId="ADAL" clId="{5D7B5574-119D-453B-9541-7218F9998A78}" dt="2020-08-04T20:07:57.456" v="245" actId="1076"/>
          <ac:spMkLst>
            <pc:docMk/>
            <pc:sldMk cId="138897773" sldId="343"/>
            <ac:spMk id="2" creationId="{91CBE80B-5277-4CBA-ADD0-D334FF06439E}"/>
          </ac:spMkLst>
        </pc:spChg>
        <pc:spChg chg="del">
          <ac:chgData name="Lavoie Stéphanie" userId="03bcf5a2-8418-45e3-87eb-159b607e2fdb" providerId="ADAL" clId="{5D7B5574-119D-453B-9541-7218F9998A78}" dt="2020-08-04T20:06:52.030" v="204"/>
          <ac:spMkLst>
            <pc:docMk/>
            <pc:sldMk cId="138897773" sldId="343"/>
            <ac:spMk id="3" creationId="{2F8FDB68-2229-4575-8C7A-8DB5427CC307}"/>
          </ac:spMkLst>
        </pc:spChg>
        <pc:spChg chg="add mod">
          <ac:chgData name="Lavoie Stéphanie" userId="03bcf5a2-8418-45e3-87eb-159b607e2fdb" providerId="ADAL" clId="{5D7B5574-119D-453B-9541-7218F9998A78}" dt="2020-08-04T20:30:13.635" v="881"/>
          <ac:spMkLst>
            <pc:docMk/>
            <pc:sldMk cId="138897773" sldId="343"/>
            <ac:spMk id="5" creationId="{35453A41-F38F-421B-AD52-890ED0DFB349}"/>
          </ac:spMkLst>
        </pc:spChg>
        <pc:spChg chg="add mod">
          <ac:chgData name="Lavoie Stéphanie" userId="03bcf5a2-8418-45e3-87eb-159b607e2fdb" providerId="ADAL" clId="{5D7B5574-119D-453B-9541-7218F9998A78}" dt="2020-08-06T16:13:50.414" v="1826" actId="1076"/>
          <ac:spMkLst>
            <pc:docMk/>
            <pc:sldMk cId="138897773" sldId="343"/>
            <ac:spMk id="6" creationId="{CAABE18E-636C-4568-9448-61AC29A87A38}"/>
          </ac:spMkLst>
        </pc:spChg>
        <pc:picChg chg="add mod">
          <ac:chgData name="Lavoie Stéphanie" userId="03bcf5a2-8418-45e3-87eb-159b607e2fdb" providerId="ADAL" clId="{5D7B5574-119D-453B-9541-7218F9998A78}" dt="2020-08-06T16:13:46.859" v="1825" actId="14100"/>
          <ac:picMkLst>
            <pc:docMk/>
            <pc:sldMk cId="138897773" sldId="343"/>
            <ac:picMk id="4" creationId="{ADDE0E1C-B27F-457E-85C1-08D1798B608B}"/>
          </ac:picMkLst>
        </pc:picChg>
      </pc:sldChg>
      <pc:sldChg chg="addSp delSp modSp add ord setBg">
        <pc:chgData name="Lavoie Stéphanie" userId="03bcf5a2-8418-45e3-87eb-159b607e2fdb" providerId="ADAL" clId="{5D7B5574-119D-453B-9541-7218F9998A78}" dt="2020-08-04T22:45:36.622" v="953" actId="1076"/>
        <pc:sldMkLst>
          <pc:docMk/>
          <pc:sldMk cId="2018939441" sldId="344"/>
        </pc:sldMkLst>
        <pc:spChg chg="mod">
          <ac:chgData name="Lavoie Stéphanie" userId="03bcf5a2-8418-45e3-87eb-159b607e2fdb" providerId="ADAL" clId="{5D7B5574-119D-453B-9541-7218F9998A78}" dt="2020-08-04T20:19:51.477" v="368" actId="14100"/>
          <ac:spMkLst>
            <pc:docMk/>
            <pc:sldMk cId="2018939441" sldId="344"/>
            <ac:spMk id="2" creationId="{2421C27A-D80D-4296-A278-D5356A3AD364}"/>
          </ac:spMkLst>
        </pc:spChg>
        <pc:spChg chg="del">
          <ac:chgData name="Lavoie Stéphanie" userId="03bcf5a2-8418-45e3-87eb-159b607e2fdb" providerId="ADAL" clId="{5D7B5574-119D-453B-9541-7218F9998A78}" dt="2020-08-04T20:08:41.686" v="285" actId="478"/>
          <ac:spMkLst>
            <pc:docMk/>
            <pc:sldMk cId="2018939441" sldId="344"/>
            <ac:spMk id="3" creationId="{511DEFEA-75A2-4292-894C-D09D8624C120}"/>
          </ac:spMkLst>
        </pc:spChg>
        <pc:spChg chg="add mod">
          <ac:chgData name="Lavoie Stéphanie" userId="03bcf5a2-8418-45e3-87eb-159b607e2fdb" providerId="ADAL" clId="{5D7B5574-119D-453B-9541-7218F9998A78}" dt="2020-08-04T20:22:10.093" v="376" actId="1076"/>
          <ac:spMkLst>
            <pc:docMk/>
            <pc:sldMk cId="2018939441" sldId="344"/>
            <ac:spMk id="5" creationId="{F3393684-2FE6-4C06-B78E-F4603E518D76}"/>
          </ac:spMkLst>
        </pc:spChg>
        <pc:spChg chg="add mod">
          <ac:chgData name="Lavoie Stéphanie" userId="03bcf5a2-8418-45e3-87eb-159b607e2fdb" providerId="ADAL" clId="{5D7B5574-119D-453B-9541-7218F9998A78}" dt="2020-08-04T22:45:36.622" v="953" actId="1076"/>
          <ac:spMkLst>
            <pc:docMk/>
            <pc:sldMk cId="2018939441" sldId="344"/>
            <ac:spMk id="7" creationId="{C4AA3953-39DA-4D17-9944-C37000EF6416}"/>
          </ac:spMkLst>
        </pc:spChg>
        <pc:spChg chg="add del mod">
          <ac:chgData name="Lavoie Stéphanie" userId="03bcf5a2-8418-45e3-87eb-159b607e2fdb" providerId="ADAL" clId="{5D7B5574-119D-453B-9541-7218F9998A78}" dt="2020-08-04T20:35:29.396" v="897" actId="478"/>
          <ac:spMkLst>
            <pc:docMk/>
            <pc:sldMk cId="2018939441" sldId="344"/>
            <ac:spMk id="8" creationId="{2BE9E92D-CFC7-4058-93DF-008AECC046C7}"/>
          </ac:spMkLst>
        </pc:spChg>
        <pc:spChg chg="add del mod">
          <ac:chgData name="Lavoie Stéphanie" userId="03bcf5a2-8418-45e3-87eb-159b607e2fdb" providerId="ADAL" clId="{5D7B5574-119D-453B-9541-7218F9998A78}" dt="2020-08-04T20:28:25.792" v="684"/>
          <ac:spMkLst>
            <pc:docMk/>
            <pc:sldMk cId="2018939441" sldId="344"/>
            <ac:spMk id="9" creationId="{BF4A330D-077B-4500-8E21-D39BD1D41DA7}"/>
          </ac:spMkLst>
        </pc:spChg>
        <pc:picChg chg="add mod">
          <ac:chgData name="Lavoie Stéphanie" userId="03bcf5a2-8418-45e3-87eb-159b607e2fdb" providerId="ADAL" clId="{5D7B5574-119D-453B-9541-7218F9998A78}" dt="2020-08-04T20:21:49.069" v="372" actId="1076"/>
          <ac:picMkLst>
            <pc:docMk/>
            <pc:sldMk cId="2018939441" sldId="344"/>
            <ac:picMk id="4" creationId="{81C6B0BD-B371-4AFC-91D4-739E6AD47BF6}"/>
          </ac:picMkLst>
        </pc:picChg>
        <pc:picChg chg="add del mod">
          <ac:chgData name="Lavoie Stéphanie" userId="03bcf5a2-8418-45e3-87eb-159b607e2fdb" providerId="ADAL" clId="{5D7B5574-119D-453B-9541-7218F9998A78}" dt="2020-08-04T20:35:06.282" v="892" actId="478"/>
          <ac:picMkLst>
            <pc:docMk/>
            <pc:sldMk cId="2018939441" sldId="344"/>
            <ac:picMk id="6" creationId="{6A3396BD-E385-4FB4-9B84-2192E5E8250F}"/>
          </ac:picMkLst>
        </pc:picChg>
        <pc:picChg chg="add mod">
          <ac:chgData name="Lavoie Stéphanie" userId="03bcf5a2-8418-45e3-87eb-159b607e2fdb" providerId="ADAL" clId="{5D7B5574-119D-453B-9541-7218F9998A78}" dt="2020-08-04T20:35:40.344" v="900" actId="1076"/>
          <ac:picMkLst>
            <pc:docMk/>
            <pc:sldMk cId="2018939441" sldId="344"/>
            <ac:picMk id="3074" creationId="{B1A220C5-CB07-45DD-9E8D-211E3B183055}"/>
          </ac:picMkLst>
        </pc:picChg>
      </pc:sldChg>
      <pc:sldChg chg="addSp delSp modSp add del setBg">
        <pc:chgData name="Lavoie Stéphanie" userId="03bcf5a2-8418-45e3-87eb-159b607e2fdb" providerId="ADAL" clId="{5D7B5574-119D-453B-9541-7218F9998A78}" dt="2020-08-04T20:24:08.722" v="607" actId="2696"/>
        <pc:sldMkLst>
          <pc:docMk/>
          <pc:sldMk cId="331297430" sldId="345"/>
        </pc:sldMkLst>
        <pc:picChg chg="add del mod">
          <ac:chgData name="Lavoie Stéphanie" userId="03bcf5a2-8418-45e3-87eb-159b607e2fdb" providerId="ADAL" clId="{5D7B5574-119D-453B-9541-7218F9998A78}" dt="2020-08-04T20:23:15.745" v="490"/>
          <ac:picMkLst>
            <pc:docMk/>
            <pc:sldMk cId="331297430" sldId="345"/>
            <ac:picMk id="1026" creationId="{ACD2E72F-5072-4396-A6E6-5AAB10060065}"/>
          </ac:picMkLst>
        </pc:picChg>
        <pc:picChg chg="add mod">
          <ac:chgData name="Lavoie Stéphanie" userId="03bcf5a2-8418-45e3-87eb-159b607e2fdb" providerId="ADAL" clId="{5D7B5574-119D-453B-9541-7218F9998A78}" dt="2020-08-04T20:14:53.986" v="294" actId="1076"/>
          <ac:picMkLst>
            <pc:docMk/>
            <pc:sldMk cId="331297430" sldId="345"/>
            <ac:picMk id="1028" creationId="{6EA9BCF6-7878-4E8F-B8F2-375164D084E7}"/>
          </ac:picMkLst>
        </pc:picChg>
      </pc:sldChg>
      <pc:sldChg chg="addSp delSp modSp add">
        <pc:chgData name="Lavoie Stéphanie" userId="03bcf5a2-8418-45e3-87eb-159b607e2fdb" providerId="ADAL" clId="{5D7B5574-119D-453B-9541-7218F9998A78}" dt="2020-08-04T20:27:36.076" v="680" actId="1076"/>
        <pc:sldMkLst>
          <pc:docMk/>
          <pc:sldMk cId="862155063" sldId="346"/>
        </pc:sldMkLst>
        <pc:spChg chg="mod">
          <ac:chgData name="Lavoie Stéphanie" userId="03bcf5a2-8418-45e3-87eb-159b607e2fdb" providerId="ADAL" clId="{5D7B5574-119D-453B-9541-7218F9998A78}" dt="2020-08-04T20:27:36.076" v="680" actId="1076"/>
          <ac:spMkLst>
            <pc:docMk/>
            <pc:sldMk cId="862155063" sldId="346"/>
            <ac:spMk id="5" creationId="{F3393684-2FE6-4C06-B78E-F4603E518D76}"/>
          </ac:spMkLst>
        </pc:spChg>
        <pc:spChg chg="del">
          <ac:chgData name="Lavoie Stéphanie" userId="03bcf5a2-8418-45e3-87eb-159b607e2fdb" providerId="ADAL" clId="{5D7B5574-119D-453B-9541-7218F9998A78}" dt="2020-08-04T20:24:05.175" v="606" actId="478"/>
          <ac:spMkLst>
            <pc:docMk/>
            <pc:sldMk cId="862155063" sldId="346"/>
            <ac:spMk id="7" creationId="{C4AA3953-39DA-4D17-9944-C37000EF6416}"/>
          </ac:spMkLst>
        </pc:spChg>
        <pc:picChg chg="del">
          <ac:chgData name="Lavoie Stéphanie" userId="03bcf5a2-8418-45e3-87eb-159b607e2fdb" providerId="ADAL" clId="{5D7B5574-119D-453B-9541-7218F9998A78}" dt="2020-08-04T20:23:10.086" v="489" actId="478"/>
          <ac:picMkLst>
            <pc:docMk/>
            <pc:sldMk cId="862155063" sldId="346"/>
            <ac:picMk id="4" creationId="{81C6B0BD-B371-4AFC-91D4-739E6AD47BF6}"/>
          </ac:picMkLst>
        </pc:picChg>
        <pc:picChg chg="del">
          <ac:chgData name="Lavoie Stéphanie" userId="03bcf5a2-8418-45e3-87eb-159b607e2fdb" providerId="ADAL" clId="{5D7B5574-119D-453B-9541-7218F9998A78}" dt="2020-08-04T20:24:02.604" v="605" actId="478"/>
          <ac:picMkLst>
            <pc:docMk/>
            <pc:sldMk cId="862155063" sldId="346"/>
            <ac:picMk id="6" creationId="{6A3396BD-E385-4FB4-9B84-2192E5E8250F}"/>
          </ac:picMkLst>
        </pc:picChg>
        <pc:picChg chg="add mod">
          <ac:chgData name="Lavoie Stéphanie" userId="03bcf5a2-8418-45e3-87eb-159b607e2fdb" providerId="ADAL" clId="{5D7B5574-119D-453B-9541-7218F9998A78}" dt="2020-08-04T20:27:33.168" v="679" actId="1076"/>
          <ac:picMkLst>
            <pc:docMk/>
            <pc:sldMk cId="862155063" sldId="346"/>
            <ac:picMk id="8" creationId="{8C0390A0-5D21-4D13-9D44-D5964A2EDD24}"/>
          </ac:picMkLst>
        </pc:picChg>
      </pc:sldChg>
      <pc:sldChg chg="addSp delSp add del">
        <pc:chgData name="Lavoie Stéphanie" userId="03bcf5a2-8418-45e3-87eb-159b607e2fdb" providerId="ADAL" clId="{5D7B5574-119D-453B-9541-7218F9998A78}" dt="2020-08-04T22:59:54.125" v="988" actId="2696"/>
        <pc:sldMkLst>
          <pc:docMk/>
          <pc:sldMk cId="141741554" sldId="347"/>
        </pc:sldMkLst>
        <pc:picChg chg="add del">
          <ac:chgData name="Lavoie Stéphanie" userId="03bcf5a2-8418-45e3-87eb-159b607e2fdb" providerId="ADAL" clId="{5D7B5574-119D-453B-9541-7218F9998A78}" dt="2020-08-04T22:59:17.696" v="981"/>
          <ac:picMkLst>
            <pc:docMk/>
            <pc:sldMk cId="141741554" sldId="347"/>
            <ac:picMk id="7170" creationId="{044B9366-0D8C-4FAD-BB3E-5DD0DC6F46EC}"/>
          </ac:picMkLst>
        </pc:picChg>
      </pc:sldChg>
      <pc:sldChg chg="addSp delSp modSp add del">
        <pc:chgData name="Lavoie Stéphanie" userId="03bcf5a2-8418-45e3-87eb-159b607e2fdb" providerId="ADAL" clId="{5D7B5574-119D-453B-9541-7218F9998A78}" dt="2020-08-04T20:51:44.696" v="918" actId="2696"/>
        <pc:sldMkLst>
          <pc:docMk/>
          <pc:sldMk cId="4136448056" sldId="347"/>
        </pc:sldMkLst>
        <pc:picChg chg="add del">
          <ac:chgData name="Lavoie Stéphanie" userId="03bcf5a2-8418-45e3-87eb-159b607e2fdb" providerId="ADAL" clId="{5D7B5574-119D-453B-9541-7218F9998A78}" dt="2020-08-04T20:46:50.845" v="907" actId="478"/>
          <ac:picMkLst>
            <pc:docMk/>
            <pc:sldMk cId="4136448056" sldId="347"/>
            <ac:picMk id="4098" creationId="{1B29531F-E8B1-4028-896C-1B7F00E8ADF0}"/>
          </ac:picMkLst>
        </pc:picChg>
        <pc:picChg chg="add del mod">
          <ac:chgData name="Lavoie Stéphanie" userId="03bcf5a2-8418-45e3-87eb-159b607e2fdb" providerId="ADAL" clId="{5D7B5574-119D-453B-9541-7218F9998A78}" dt="2020-08-04T20:51:20.508" v="912"/>
          <ac:picMkLst>
            <pc:docMk/>
            <pc:sldMk cId="4136448056" sldId="347"/>
            <ac:picMk id="4100" creationId="{B4DB9FDB-01CC-41A5-BE0C-2C50514897CA}"/>
          </ac:picMkLst>
        </pc:picChg>
      </pc:sldChg>
      <pc:sldChg chg="addSp delSp modSp add modAnim">
        <pc:chgData name="Lavoie Stéphanie" userId="03bcf5a2-8418-45e3-87eb-159b607e2fdb" providerId="ADAL" clId="{5D7B5574-119D-453B-9541-7218F9998A78}" dt="2020-08-06T16:16:24.961" v="1859" actId="1076"/>
        <pc:sldMkLst>
          <pc:docMk/>
          <pc:sldMk cId="769123194" sldId="348"/>
        </pc:sldMkLst>
        <pc:spChg chg="mod">
          <ac:chgData name="Lavoie Stéphanie" userId="03bcf5a2-8418-45e3-87eb-159b607e2fdb" providerId="ADAL" clId="{5D7B5574-119D-453B-9541-7218F9998A78}" dt="2020-08-06T16:16:21.348" v="1858" actId="404"/>
          <ac:spMkLst>
            <pc:docMk/>
            <pc:sldMk cId="769123194" sldId="348"/>
            <ac:spMk id="2" creationId="{384140C2-E62D-4E0F-B879-3BB40773FFAF}"/>
          </ac:spMkLst>
        </pc:spChg>
        <pc:spChg chg="del">
          <ac:chgData name="Lavoie Stéphanie" userId="03bcf5a2-8418-45e3-87eb-159b607e2fdb" providerId="ADAL" clId="{5D7B5574-119D-453B-9541-7218F9998A78}" dt="2020-08-04T22:57:09.281" v="973"/>
          <ac:spMkLst>
            <pc:docMk/>
            <pc:sldMk cId="769123194" sldId="348"/>
            <ac:spMk id="3" creationId="{6F0C86A4-F776-4C03-BB3F-554293B00766}"/>
          </ac:spMkLst>
        </pc:spChg>
        <pc:spChg chg="add mod">
          <ac:chgData name="Lavoie Stéphanie" userId="03bcf5a2-8418-45e3-87eb-159b607e2fdb" providerId="ADAL" clId="{5D7B5574-119D-453B-9541-7218F9998A78}" dt="2020-08-06T16:16:24.961" v="1859" actId="1076"/>
          <ac:spMkLst>
            <pc:docMk/>
            <pc:sldMk cId="769123194" sldId="348"/>
            <ac:spMk id="5" creationId="{04FD1DDD-301D-4490-8A26-DDE88A0012C5}"/>
          </ac:spMkLst>
        </pc:spChg>
        <pc:picChg chg="add mod">
          <ac:chgData name="Lavoie Stéphanie" userId="03bcf5a2-8418-45e3-87eb-159b607e2fdb" providerId="ADAL" clId="{5D7B5574-119D-453B-9541-7218F9998A78}" dt="2020-08-04T22:57:09.281" v="973"/>
          <ac:picMkLst>
            <pc:docMk/>
            <pc:sldMk cId="769123194" sldId="348"/>
            <ac:picMk id="4" creationId="{7FDCCB81-A28D-435E-A4F0-DEFFEA5D53A4}"/>
          </ac:picMkLst>
        </pc:picChg>
      </pc:sldChg>
      <pc:sldChg chg="addSp delSp modSp add setBg">
        <pc:chgData name="Lavoie Stéphanie" userId="03bcf5a2-8418-45e3-87eb-159b607e2fdb" providerId="ADAL" clId="{5D7B5574-119D-453B-9541-7218F9998A78}" dt="2020-08-06T16:14:46.693" v="1838" actId="404"/>
        <pc:sldMkLst>
          <pc:docMk/>
          <pc:sldMk cId="3367685152" sldId="349"/>
        </pc:sldMkLst>
        <pc:spChg chg="mod">
          <ac:chgData name="Lavoie Stéphanie" userId="03bcf5a2-8418-45e3-87eb-159b607e2fdb" providerId="ADAL" clId="{5D7B5574-119D-453B-9541-7218F9998A78}" dt="2020-08-06T16:14:46.693" v="1838" actId="404"/>
          <ac:spMkLst>
            <pc:docMk/>
            <pc:sldMk cId="3367685152" sldId="349"/>
            <ac:spMk id="2" creationId="{26F6528F-51DF-4DE4-BBA8-3CC8BFA0EAA6}"/>
          </ac:spMkLst>
        </pc:spChg>
        <pc:spChg chg="del">
          <ac:chgData name="Lavoie Stéphanie" userId="03bcf5a2-8418-45e3-87eb-159b607e2fdb" providerId="ADAL" clId="{5D7B5574-119D-453B-9541-7218F9998A78}" dt="2020-08-04T23:07:23.894" v="1607" actId="478"/>
          <ac:spMkLst>
            <pc:docMk/>
            <pc:sldMk cId="3367685152" sldId="349"/>
            <ac:spMk id="3" creationId="{7DA8E96D-6CD5-4AE2-8A39-5309AD92D59A}"/>
          </ac:spMkLst>
        </pc:spChg>
        <pc:spChg chg="add del mod">
          <ac:chgData name="Lavoie Stéphanie" userId="03bcf5a2-8418-45e3-87eb-159b607e2fdb" providerId="ADAL" clId="{5D7B5574-119D-453B-9541-7218F9998A78}" dt="2020-08-04T23:07:59.009" v="1613"/>
          <ac:spMkLst>
            <pc:docMk/>
            <pc:sldMk cId="3367685152" sldId="349"/>
            <ac:spMk id="4" creationId="{C4BFE2E6-BB94-4BA6-8D8F-E963D46B84E2}"/>
          </ac:spMkLst>
        </pc:spChg>
        <pc:spChg chg="add mod">
          <ac:chgData name="Lavoie Stéphanie" userId="03bcf5a2-8418-45e3-87eb-159b607e2fdb" providerId="ADAL" clId="{5D7B5574-119D-453B-9541-7218F9998A78}" dt="2020-08-04T23:09:36.420" v="1646" actId="1076"/>
          <ac:spMkLst>
            <pc:docMk/>
            <pc:sldMk cId="3367685152" sldId="349"/>
            <ac:spMk id="6" creationId="{CD9BF120-5CCA-4D2F-85F0-EAD3F40C5387}"/>
          </ac:spMkLst>
        </pc:spChg>
        <pc:spChg chg="add mod">
          <ac:chgData name="Lavoie Stéphanie" userId="03bcf5a2-8418-45e3-87eb-159b607e2fdb" providerId="ADAL" clId="{5D7B5574-119D-453B-9541-7218F9998A78}" dt="2020-08-06T16:14:43.497" v="1837" actId="1076"/>
          <ac:spMkLst>
            <pc:docMk/>
            <pc:sldMk cId="3367685152" sldId="349"/>
            <ac:spMk id="7" creationId="{AF21EA21-F915-4C9B-8DC4-C2F293F3A66B}"/>
          </ac:spMkLst>
        </pc:spChg>
        <pc:picChg chg="add mod">
          <ac:chgData name="Lavoie Stéphanie" userId="03bcf5a2-8418-45e3-87eb-159b607e2fdb" providerId="ADAL" clId="{5D7B5574-119D-453B-9541-7218F9998A78}" dt="2020-08-04T23:07:37.577" v="1609" actId="1076"/>
          <ac:picMkLst>
            <pc:docMk/>
            <pc:sldMk cId="3367685152" sldId="349"/>
            <ac:picMk id="5" creationId="{AB2A26C3-9494-440D-91F6-B3235BC40411}"/>
          </ac:picMkLst>
        </pc:picChg>
      </pc:sldChg>
      <pc:sldChg chg="add ord modTransition">
        <pc:chgData name="Lavoie Stéphanie" userId="03bcf5a2-8418-45e3-87eb-159b607e2fdb" providerId="ADAL" clId="{5D7B5574-119D-453B-9541-7218F9998A78}" dt="2020-08-06T16:11:17.061" v="1754"/>
        <pc:sldMkLst>
          <pc:docMk/>
          <pc:sldMk cId="977067249" sldId="350"/>
        </pc:sldMkLst>
      </pc:sldChg>
      <pc:sldChg chg="add ord modTransition">
        <pc:chgData name="Lavoie Stéphanie" userId="03bcf5a2-8418-45e3-87eb-159b607e2fdb" providerId="ADAL" clId="{5D7B5574-119D-453B-9541-7218F9998A78}" dt="2020-08-06T16:26:25.708" v="2175"/>
        <pc:sldMkLst>
          <pc:docMk/>
          <pc:sldMk cId="1216847038" sldId="351"/>
        </pc:sldMkLst>
      </pc:sldChg>
      <pc:sldChg chg="addSp delSp modSp add ord setBg modAnim">
        <pc:chgData name="Lavoie Stéphanie" userId="03bcf5a2-8418-45e3-87eb-159b607e2fdb" providerId="ADAL" clId="{5D7B5574-119D-453B-9541-7218F9998A78}" dt="2020-08-06T18:16:47.347" v="3204"/>
        <pc:sldMkLst>
          <pc:docMk/>
          <pc:sldMk cId="1080941645" sldId="352"/>
        </pc:sldMkLst>
        <pc:spChg chg="del">
          <ac:chgData name="Lavoie Stéphanie" userId="03bcf5a2-8418-45e3-87eb-159b607e2fdb" providerId="ADAL" clId="{5D7B5574-119D-453B-9541-7218F9998A78}" dt="2020-08-06T17:50:14.369" v="2335" actId="478"/>
          <ac:spMkLst>
            <pc:docMk/>
            <pc:sldMk cId="1080941645" sldId="352"/>
            <ac:spMk id="2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18:00:46.902" v="2621" actId="27636"/>
          <ac:spMkLst>
            <pc:docMk/>
            <pc:sldMk cId="1080941645" sldId="352"/>
            <ac:spMk id="3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6T17:50:15.969" v="2336" actId="478"/>
          <ac:spMkLst>
            <pc:docMk/>
            <pc:sldMk cId="1080941645" sldId="352"/>
            <ac:spMk id="6" creationId="{E06A7CD6-759D-4DBC-B12E-627FC4FFB1E9}"/>
          </ac:spMkLst>
        </pc:spChg>
        <pc:spChg chg="add del mod">
          <ac:chgData name="Lavoie Stéphanie" userId="03bcf5a2-8418-45e3-87eb-159b607e2fdb" providerId="ADAL" clId="{5D7B5574-119D-453B-9541-7218F9998A78}" dt="2020-08-06T17:51:05.276" v="2382" actId="767"/>
          <ac:spMkLst>
            <pc:docMk/>
            <pc:sldMk cId="1080941645" sldId="352"/>
            <ac:spMk id="8" creationId="{2912E86E-747C-429B-BEE6-0F499A06FEEB}"/>
          </ac:spMkLst>
        </pc:spChg>
        <pc:spChg chg="add mod">
          <ac:chgData name="Lavoie Stéphanie" userId="03bcf5a2-8418-45e3-87eb-159b607e2fdb" providerId="ADAL" clId="{5D7B5574-119D-453B-9541-7218F9998A78}" dt="2020-08-06T17:51:33.971" v="2429" actId="1076"/>
          <ac:spMkLst>
            <pc:docMk/>
            <pc:sldMk cId="1080941645" sldId="352"/>
            <ac:spMk id="9" creationId="{7A01C851-C38E-42B0-AE94-DD129CD697DC}"/>
          </ac:spMkLst>
        </pc:spChg>
        <pc:spChg chg="add mod">
          <ac:chgData name="Lavoie Stéphanie" userId="03bcf5a2-8418-45e3-87eb-159b607e2fdb" providerId="ADAL" clId="{5D7B5574-119D-453B-9541-7218F9998A78}" dt="2020-08-06T18:01:08.702" v="2628" actId="1076"/>
          <ac:spMkLst>
            <pc:docMk/>
            <pc:sldMk cId="1080941645" sldId="352"/>
            <ac:spMk id="11" creationId="{7D1C09F3-2E65-41A3-BA55-60FD8E7AC351}"/>
          </ac:spMkLst>
        </pc:spChg>
        <pc:spChg chg="add mod">
          <ac:chgData name="Lavoie Stéphanie" userId="03bcf5a2-8418-45e3-87eb-159b607e2fdb" providerId="ADAL" clId="{5D7B5574-119D-453B-9541-7218F9998A78}" dt="2020-08-06T18:00:55.207" v="2623" actId="1076"/>
          <ac:spMkLst>
            <pc:docMk/>
            <pc:sldMk cId="1080941645" sldId="352"/>
            <ac:spMk id="13" creationId="{FEF8DBF8-AF06-40D6-9020-452FD0B47BEE}"/>
          </ac:spMkLst>
        </pc:spChg>
        <pc:spChg chg="add">
          <ac:chgData name="Lavoie Stéphanie" userId="03bcf5a2-8418-45e3-87eb-159b607e2fdb" providerId="ADAL" clId="{5D7B5574-119D-453B-9541-7218F9998A78}" dt="2020-08-06T18:16:47.347" v="3204"/>
          <ac:spMkLst>
            <pc:docMk/>
            <pc:sldMk cId="1080941645" sldId="352"/>
            <ac:spMk id="17" creationId="{61C57675-5F55-48C3-8152-4B42EE756EA7}"/>
          </ac:spMkLst>
        </pc:spChg>
        <pc:picChg chg="del mod">
          <ac:chgData name="Lavoie Stéphanie" userId="03bcf5a2-8418-45e3-87eb-159b607e2fdb" providerId="ADAL" clId="{5D7B5574-119D-453B-9541-7218F9998A78}" dt="2020-08-06T17:52:48.947" v="2441" actId="478"/>
          <ac:picMkLst>
            <pc:docMk/>
            <pc:sldMk cId="1080941645" sldId="352"/>
            <ac:picMk id="5" creationId="{00000000-0000-0000-0000-000000000000}"/>
          </ac:picMkLst>
        </pc:picChg>
        <pc:picChg chg="add del mod">
          <ac:chgData name="Lavoie Stéphanie" userId="03bcf5a2-8418-45e3-87eb-159b607e2fdb" providerId="ADAL" clId="{5D7B5574-119D-453B-9541-7218F9998A78}" dt="2020-08-06T17:52:15.443" v="2433" actId="478"/>
          <ac:picMkLst>
            <pc:docMk/>
            <pc:sldMk cId="1080941645" sldId="352"/>
            <ac:picMk id="7" creationId="{9BBFAE25-C898-4051-956C-5C7108CA5E4F}"/>
          </ac:picMkLst>
        </pc:picChg>
        <pc:picChg chg="add mod">
          <ac:chgData name="Lavoie Stéphanie" userId="03bcf5a2-8418-45e3-87eb-159b607e2fdb" providerId="ADAL" clId="{5D7B5574-119D-453B-9541-7218F9998A78}" dt="2020-08-06T18:01:11.712" v="2630" actId="14100"/>
          <ac:picMkLst>
            <pc:docMk/>
            <pc:sldMk cId="1080941645" sldId="352"/>
            <ac:picMk id="10" creationId="{78E53D8E-4A60-4EB3-98FB-7ACAF78933C6}"/>
          </ac:picMkLst>
        </pc:picChg>
        <pc:picChg chg="add mod">
          <ac:chgData name="Lavoie Stéphanie" userId="03bcf5a2-8418-45e3-87eb-159b607e2fdb" providerId="ADAL" clId="{5D7B5574-119D-453B-9541-7218F9998A78}" dt="2020-08-06T18:00:58.230" v="2624" actId="1076"/>
          <ac:picMkLst>
            <pc:docMk/>
            <pc:sldMk cId="1080941645" sldId="352"/>
            <ac:picMk id="12" creationId="{A53B2A2C-A897-4713-8B8A-42E4484C1D3B}"/>
          </ac:picMkLst>
        </pc:picChg>
        <pc:picChg chg="add del mod">
          <ac:chgData name="Lavoie Stéphanie" userId="03bcf5a2-8418-45e3-87eb-159b607e2fdb" providerId="ADAL" clId="{5D7B5574-119D-453B-9541-7218F9998A78}" dt="2020-08-06T17:59:24.957" v="2606" actId="478"/>
          <ac:picMkLst>
            <pc:docMk/>
            <pc:sldMk cId="1080941645" sldId="352"/>
            <ac:picMk id="16" creationId="{E69AA09B-D21E-4972-B1FC-29508D5F6CD4}"/>
          </ac:picMkLst>
        </pc:picChg>
        <pc:picChg chg="del">
          <ac:chgData name="Lavoie Stéphanie" userId="03bcf5a2-8418-45e3-87eb-159b607e2fdb" providerId="ADAL" clId="{5D7B5574-119D-453B-9541-7218F9998A78}" dt="2020-08-06T17:50:11.855" v="2334" actId="478"/>
          <ac:picMkLst>
            <pc:docMk/>
            <pc:sldMk cId="1080941645" sldId="352"/>
            <ac:picMk id="10244" creationId="{00000000-0000-0000-0000-000000000000}"/>
          </ac:picMkLst>
        </pc:picChg>
        <pc:picChg chg="del">
          <ac:chgData name="Lavoie Stéphanie" userId="03bcf5a2-8418-45e3-87eb-159b607e2fdb" providerId="ADAL" clId="{5D7B5574-119D-453B-9541-7218F9998A78}" dt="2020-08-06T17:52:16.804" v="2434" actId="478"/>
          <ac:picMkLst>
            <pc:docMk/>
            <pc:sldMk cId="1080941645" sldId="352"/>
            <ac:picMk id="10245" creationId="{00000000-0000-0000-0000-000000000000}"/>
          </ac:picMkLst>
        </pc:picChg>
      </pc:sldChg>
      <pc:sldChg chg="addSp delSp modSp add ord">
        <pc:chgData name="Lavoie Stéphanie" userId="03bcf5a2-8418-45e3-87eb-159b607e2fdb" providerId="ADAL" clId="{5D7B5574-119D-453B-9541-7218F9998A78}" dt="2020-08-07T14:45:11.053" v="4659" actId="1076"/>
        <pc:sldMkLst>
          <pc:docMk/>
          <pc:sldMk cId="1031939591" sldId="353"/>
        </pc:sldMkLst>
        <pc:spChg chg="del">
          <ac:chgData name="Lavoie Stéphanie" userId="03bcf5a2-8418-45e3-87eb-159b607e2fdb" providerId="ADAL" clId="{5D7B5574-119D-453B-9541-7218F9998A78}" dt="2020-08-06T21:25:45.776" v="3966" actId="478"/>
          <ac:spMkLst>
            <pc:docMk/>
            <pc:sldMk cId="1031939591" sldId="353"/>
            <ac:spMk id="2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45:11.053" v="4659" actId="1076"/>
          <ac:spMkLst>
            <pc:docMk/>
            <pc:sldMk cId="1031939591" sldId="353"/>
            <ac:spMk id="3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6T21:25:47.331" v="3967" actId="478"/>
          <ac:spMkLst>
            <pc:docMk/>
            <pc:sldMk cId="1031939591" sldId="353"/>
            <ac:spMk id="6" creationId="{F6032320-11C9-44F2-B2F3-A0B4F6452725}"/>
          </ac:spMkLst>
        </pc:spChg>
        <pc:spChg chg="add mod">
          <ac:chgData name="Lavoie Stéphanie" userId="03bcf5a2-8418-45e3-87eb-159b607e2fdb" providerId="ADAL" clId="{5D7B5574-119D-453B-9541-7218F9998A78}" dt="2020-08-07T14:40:08.742" v="4602" actId="1076"/>
          <ac:spMkLst>
            <pc:docMk/>
            <pc:sldMk cId="1031939591" sldId="353"/>
            <ac:spMk id="7" creationId="{9872E3AC-6882-4811-86A1-EDD07DAF7E14}"/>
          </ac:spMkLst>
        </pc:spChg>
        <pc:spChg chg="del mod">
          <ac:chgData name="Lavoie Stéphanie" userId="03bcf5a2-8418-45e3-87eb-159b607e2fdb" providerId="ADAL" clId="{5D7B5574-119D-453B-9541-7218F9998A78}" dt="2020-08-07T14:41:19.481" v="4616" actId="478"/>
          <ac:spMkLst>
            <pc:docMk/>
            <pc:sldMk cId="1031939591" sldId="353"/>
            <ac:spMk id="8" creationId="{00000000-0000-0000-0000-000000000000}"/>
          </ac:spMkLst>
        </pc:spChg>
        <pc:spChg chg="add mod ord">
          <ac:chgData name="Lavoie Stéphanie" userId="03bcf5a2-8418-45e3-87eb-159b607e2fdb" providerId="ADAL" clId="{5D7B5574-119D-453B-9541-7218F9998A78}" dt="2020-08-07T14:41:07.671" v="4613" actId="1076"/>
          <ac:spMkLst>
            <pc:docMk/>
            <pc:sldMk cId="1031939591" sldId="353"/>
            <ac:spMk id="12" creationId="{0D52A576-FEF5-489A-B51C-DAFAF56DFB51}"/>
          </ac:spMkLst>
        </pc:spChg>
        <pc:spChg chg="add del mod">
          <ac:chgData name="Lavoie Stéphanie" userId="03bcf5a2-8418-45e3-87eb-159b607e2fdb" providerId="ADAL" clId="{5D7B5574-119D-453B-9541-7218F9998A78}" dt="2020-08-07T14:39:50.762" v="4594" actId="478"/>
          <ac:spMkLst>
            <pc:docMk/>
            <pc:sldMk cId="1031939591" sldId="353"/>
            <ac:spMk id="14" creationId="{9C43D6B9-9486-4016-AE32-2B202977C279}"/>
          </ac:spMkLst>
        </pc:spChg>
        <pc:spChg chg="add del mod">
          <ac:chgData name="Lavoie Stéphanie" userId="03bcf5a2-8418-45e3-87eb-159b607e2fdb" providerId="ADAL" clId="{5D7B5574-119D-453B-9541-7218F9998A78}" dt="2020-08-07T14:39:52.510" v="4595" actId="478"/>
          <ac:spMkLst>
            <pc:docMk/>
            <pc:sldMk cId="1031939591" sldId="353"/>
            <ac:spMk id="15" creationId="{29200521-DDA9-4F74-8578-C176607C8E5D}"/>
          </ac:spMkLst>
        </pc:spChg>
        <pc:spChg chg="add del mod">
          <ac:chgData name="Lavoie Stéphanie" userId="03bcf5a2-8418-45e3-87eb-159b607e2fdb" providerId="ADAL" clId="{5D7B5574-119D-453B-9541-7218F9998A78}" dt="2020-08-07T14:39:59.054" v="4599" actId="478"/>
          <ac:spMkLst>
            <pc:docMk/>
            <pc:sldMk cId="1031939591" sldId="353"/>
            <ac:spMk id="16" creationId="{6CC0BE6C-6FE9-4CA4-8622-A1638D0C901F}"/>
          </ac:spMkLst>
        </pc:spChg>
        <pc:spChg chg="add del mod">
          <ac:chgData name="Lavoie Stéphanie" userId="03bcf5a2-8418-45e3-87eb-159b607e2fdb" providerId="ADAL" clId="{5D7B5574-119D-453B-9541-7218F9998A78}" dt="2020-08-07T14:39:56.907" v="4598" actId="478"/>
          <ac:spMkLst>
            <pc:docMk/>
            <pc:sldMk cId="1031939591" sldId="353"/>
            <ac:spMk id="18" creationId="{E7C7C6C5-07B0-4901-A110-900F34B280F8}"/>
          </ac:spMkLst>
        </pc:spChg>
        <pc:spChg chg="add mod">
          <ac:chgData name="Lavoie Stéphanie" userId="03bcf5a2-8418-45e3-87eb-159b607e2fdb" providerId="ADAL" clId="{5D7B5574-119D-453B-9541-7218F9998A78}" dt="2020-08-07T14:41:15.986" v="4615" actId="1076"/>
          <ac:spMkLst>
            <pc:docMk/>
            <pc:sldMk cId="1031939591" sldId="353"/>
            <ac:spMk id="28" creationId="{3A1E1FD1-3560-4F12-9792-9CC60AA07DBB}"/>
          </ac:spMkLst>
        </pc:spChg>
        <pc:spChg chg="mod">
          <ac:chgData name="Lavoie Stéphanie" userId="03bcf5a2-8418-45e3-87eb-159b607e2fdb" providerId="ADAL" clId="{5D7B5574-119D-453B-9541-7218F9998A78}" dt="2020-08-07T14:40:11.650" v="4603" actId="1076"/>
          <ac:spMkLst>
            <pc:docMk/>
            <pc:sldMk cId="1031939591" sldId="353"/>
            <ac:spMk id="11267" creationId="{00000000-0000-0000-0000-000000000000}"/>
          </ac:spMkLst>
        </pc:spChg>
        <pc:grpChg chg="add mod">
          <ac:chgData name="Lavoie Stéphanie" userId="03bcf5a2-8418-45e3-87eb-159b607e2fdb" providerId="ADAL" clId="{5D7B5574-119D-453B-9541-7218F9998A78}" dt="2020-08-07T14:40:42.054" v="4609" actId="1076"/>
          <ac:grpSpMkLst>
            <pc:docMk/>
            <pc:sldMk cId="1031939591" sldId="353"/>
            <ac:grpSpMk id="20" creationId="{A4B65F3C-9BDF-477E-95FC-2F779D47E06E}"/>
          </ac:grpSpMkLst>
        </pc:grpChg>
        <pc:picChg chg="del mod">
          <ac:chgData name="Lavoie Stéphanie" userId="03bcf5a2-8418-45e3-87eb-159b607e2fdb" providerId="ADAL" clId="{5D7B5574-119D-453B-9541-7218F9998A78}" dt="2020-08-07T14:38:14.255" v="4582" actId="478"/>
          <ac:picMkLst>
            <pc:docMk/>
            <pc:sldMk cId="1031939591" sldId="353"/>
            <ac:picMk id="4" creationId="{00000000-0000-0000-0000-000000000000}"/>
          </ac:picMkLst>
        </pc:picChg>
        <pc:picChg chg="add mod">
          <ac:chgData name="Lavoie Stéphanie" userId="03bcf5a2-8418-45e3-87eb-159b607e2fdb" providerId="ADAL" clId="{5D7B5574-119D-453B-9541-7218F9998A78}" dt="2020-08-06T21:30:26.092" v="4121" actId="1076"/>
          <ac:picMkLst>
            <pc:docMk/>
            <pc:sldMk cId="1031939591" sldId="353"/>
            <ac:picMk id="11" creationId="{79D2254F-E0D5-4E01-A095-BACBBAC015AD}"/>
          </ac:picMkLst>
        </pc:picChg>
        <pc:picChg chg="add del mod">
          <ac:chgData name="Lavoie Stéphanie" userId="03bcf5a2-8418-45e3-87eb-159b607e2fdb" providerId="ADAL" clId="{5D7B5574-119D-453B-9541-7218F9998A78}" dt="2020-08-07T14:39:47.682" v="4593" actId="478"/>
          <ac:picMkLst>
            <pc:docMk/>
            <pc:sldMk cId="1031939591" sldId="353"/>
            <ac:picMk id="13" creationId="{F9E789E3-488C-459B-B027-7E9282E90462}"/>
          </ac:picMkLst>
        </pc:picChg>
        <pc:picChg chg="del">
          <ac:chgData name="Lavoie Stéphanie" userId="03bcf5a2-8418-45e3-87eb-159b607e2fdb" providerId="ADAL" clId="{5D7B5574-119D-453B-9541-7218F9998A78}" dt="2020-08-06T21:25:43.171" v="3965" actId="478"/>
          <ac:picMkLst>
            <pc:docMk/>
            <pc:sldMk cId="1031939591" sldId="353"/>
            <ac:picMk id="11268" creationId="{00000000-0000-0000-0000-000000000000}"/>
          </ac:picMkLst>
        </pc:picChg>
        <pc:cxnChg chg="add del mod">
          <ac:chgData name="Lavoie Stéphanie" userId="03bcf5a2-8418-45e3-87eb-159b607e2fdb" providerId="ADAL" clId="{5D7B5574-119D-453B-9541-7218F9998A78}" dt="2020-08-07T14:39:53.592" v="4596" actId="478"/>
          <ac:cxnSpMkLst>
            <pc:docMk/>
            <pc:sldMk cId="1031939591" sldId="353"/>
            <ac:cxnSpMk id="17" creationId="{2FC8D660-7797-47B0-9E0B-158E155BA42E}"/>
          </ac:cxnSpMkLst>
        </pc:cxnChg>
        <pc:cxnChg chg="add del mod">
          <ac:chgData name="Lavoie Stéphanie" userId="03bcf5a2-8418-45e3-87eb-159b607e2fdb" providerId="ADAL" clId="{5D7B5574-119D-453B-9541-7218F9998A78}" dt="2020-08-07T14:39:54.690" v="4597" actId="478"/>
          <ac:cxnSpMkLst>
            <pc:docMk/>
            <pc:sldMk cId="1031939591" sldId="353"/>
            <ac:cxnSpMk id="19" creationId="{8A7A2ACB-5FC1-4975-A5F5-A51868E9C89D}"/>
          </ac:cxnSpMkLst>
        </pc:cxnChg>
      </pc:sldChg>
      <pc:sldChg chg="addSp delSp modSp add ord setBg">
        <pc:chgData name="Lavoie Stéphanie" userId="03bcf5a2-8418-45e3-87eb-159b607e2fdb" providerId="ADAL" clId="{5D7B5574-119D-453B-9541-7218F9998A78}" dt="2020-08-06T21:44:29.135" v="4559" actId="20577"/>
        <pc:sldMkLst>
          <pc:docMk/>
          <pc:sldMk cId="3544263724" sldId="354"/>
        </pc:sldMkLst>
        <pc:spChg chg="del">
          <ac:chgData name="Lavoie Stéphanie" userId="03bcf5a2-8418-45e3-87eb-159b607e2fdb" providerId="ADAL" clId="{5D7B5574-119D-453B-9541-7218F9998A78}" dt="2020-08-06T21:26:09.226" v="3972" actId="478"/>
          <ac:spMkLst>
            <pc:docMk/>
            <pc:sldMk cId="3544263724" sldId="354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6T21:26:11.105" v="3973" actId="478"/>
          <ac:spMkLst>
            <pc:docMk/>
            <pc:sldMk cId="3544263724" sldId="354"/>
            <ac:spMk id="4" creationId="{D72182A1-2E96-4262-ABF9-764D29FF21DD}"/>
          </ac:spMkLst>
        </pc:spChg>
        <pc:spChg chg="mod">
          <ac:chgData name="Lavoie Stéphanie" userId="03bcf5a2-8418-45e3-87eb-159b607e2fdb" providerId="ADAL" clId="{5D7B5574-119D-453B-9541-7218F9998A78}" dt="2020-08-06T21:43:06.137" v="4492" actId="207"/>
          <ac:spMkLst>
            <pc:docMk/>
            <pc:sldMk cId="3544263724" sldId="354"/>
            <ac:spMk id="6" creationId="{00000000-0000-0000-0000-000000000000}"/>
          </ac:spMkLst>
        </pc:spChg>
        <pc:spChg chg="add mod">
          <ac:chgData name="Lavoie Stéphanie" userId="03bcf5a2-8418-45e3-87eb-159b607e2fdb" providerId="ADAL" clId="{5D7B5574-119D-453B-9541-7218F9998A78}" dt="2020-08-06T21:44:29.135" v="4559" actId="20577"/>
          <ac:spMkLst>
            <pc:docMk/>
            <pc:sldMk cId="3544263724" sldId="354"/>
            <ac:spMk id="7" creationId="{8D41A04B-CDB9-4AA7-9F1C-565AF634B236}"/>
          </ac:spMkLst>
        </pc:spChg>
        <pc:spChg chg="add mod">
          <ac:chgData name="Lavoie Stéphanie" userId="03bcf5a2-8418-45e3-87eb-159b607e2fdb" providerId="ADAL" clId="{5D7B5574-119D-453B-9541-7218F9998A78}" dt="2020-08-06T21:42:36.222" v="4482" actId="20577"/>
          <ac:spMkLst>
            <pc:docMk/>
            <pc:sldMk cId="3544263724" sldId="354"/>
            <ac:spMk id="8" creationId="{2321C56D-99C6-4D0F-95BC-16B25CD98836}"/>
          </ac:spMkLst>
        </pc:spChg>
        <pc:spChg chg="mod">
          <ac:chgData name="Lavoie Stéphanie" userId="03bcf5a2-8418-45e3-87eb-159b607e2fdb" providerId="ADAL" clId="{5D7B5574-119D-453B-9541-7218F9998A78}" dt="2020-08-06T21:43:30.704" v="4507" actId="20577"/>
          <ac:spMkLst>
            <pc:docMk/>
            <pc:sldMk cId="3544263724" sldId="354"/>
            <ac:spMk id="18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43:50.405" v="4531" actId="20577"/>
          <ac:spMkLst>
            <pc:docMk/>
            <pc:sldMk cId="3544263724" sldId="354"/>
            <ac:spMk id="19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44:09.424" v="4555" actId="20577"/>
          <ac:spMkLst>
            <pc:docMk/>
            <pc:sldMk cId="3544263724" sldId="354"/>
            <ac:spMk id="20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39:42.587" v="4354" actId="14100"/>
          <ac:spMkLst>
            <pc:docMk/>
            <pc:sldMk cId="3544263724" sldId="354"/>
            <ac:spMk id="11267" creationId="{00000000-0000-0000-0000-000000000000}"/>
          </ac:spMkLst>
        </pc:spChg>
        <pc:picChg chg="add mod">
          <ac:chgData name="Lavoie Stéphanie" userId="03bcf5a2-8418-45e3-87eb-159b607e2fdb" providerId="ADAL" clId="{5D7B5574-119D-453B-9541-7218F9998A78}" dt="2020-08-06T21:39:54.981" v="4374" actId="1038"/>
          <ac:picMkLst>
            <pc:docMk/>
            <pc:sldMk cId="3544263724" sldId="354"/>
            <ac:picMk id="17" creationId="{4FE8748D-4F4C-4895-B466-4E9BEDCE26D9}"/>
          </ac:picMkLst>
        </pc:picChg>
        <pc:picChg chg="del">
          <ac:chgData name="Lavoie Stéphanie" userId="03bcf5a2-8418-45e3-87eb-159b607e2fdb" providerId="ADAL" clId="{5D7B5574-119D-453B-9541-7218F9998A78}" dt="2020-08-06T21:26:06.587" v="3971" actId="478"/>
          <ac:picMkLst>
            <pc:docMk/>
            <pc:sldMk cId="3544263724" sldId="354"/>
            <ac:picMk id="11268" creationId="{00000000-0000-0000-0000-000000000000}"/>
          </ac:picMkLst>
        </pc:picChg>
      </pc:sldChg>
      <pc:sldChg chg="add del">
        <pc:chgData name="Lavoie Stéphanie" userId="03bcf5a2-8418-45e3-87eb-159b607e2fdb" providerId="ADAL" clId="{5D7B5574-119D-453B-9541-7218F9998A78}" dt="2020-08-06T21:38:16.503" v="4272" actId="2696"/>
        <pc:sldMkLst>
          <pc:docMk/>
          <pc:sldMk cId="2567868986" sldId="355"/>
        </pc:sldMkLst>
      </pc:sldChg>
      <pc:sldChg chg="modSp add del ord">
        <pc:chgData name="Lavoie Stéphanie" userId="03bcf5a2-8418-45e3-87eb-159b607e2fdb" providerId="ADAL" clId="{5D7B5574-119D-453B-9541-7218F9998A78}" dt="2020-08-07T14:43:31.832" v="4650" actId="2696"/>
        <pc:sldMkLst>
          <pc:docMk/>
          <pc:sldMk cId="2687382995" sldId="356"/>
        </pc:sldMkLst>
        <pc:spChg chg="mod">
          <ac:chgData name="Lavoie Stéphanie" userId="03bcf5a2-8418-45e3-87eb-159b607e2fdb" providerId="ADAL" clId="{5D7B5574-119D-453B-9541-7218F9998A78}" dt="2020-08-06T21:45:10.526" v="4563" actId="1076"/>
          <ac:spMkLst>
            <pc:docMk/>
            <pc:sldMk cId="2687382995" sldId="356"/>
            <ac:spMk id="2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42:45.194" v="4649" actId="1076"/>
          <ac:spMkLst>
            <pc:docMk/>
            <pc:sldMk cId="2687382995" sldId="356"/>
            <ac:spMk id="22" creationId="{00000000-0000-0000-0000-000000000000}"/>
          </ac:spMkLst>
        </pc:spChg>
        <pc:cxnChg chg="mod">
          <ac:chgData name="Lavoie Stéphanie" userId="03bcf5a2-8418-45e3-87eb-159b607e2fdb" providerId="ADAL" clId="{5D7B5574-119D-453B-9541-7218F9998A78}" dt="2020-08-07T14:42:45.194" v="4649" actId="1076"/>
          <ac:cxnSpMkLst>
            <pc:docMk/>
            <pc:sldMk cId="2687382995" sldId="356"/>
            <ac:cxnSpMk id="21" creationId="{00000000-0000-0000-0000-000000000000}"/>
          </ac:cxnSpMkLst>
        </pc:cxnChg>
      </pc:sldChg>
      <pc:sldChg chg="delSp modSp add">
        <pc:chgData name="Lavoie Stéphanie" userId="03bcf5a2-8418-45e3-87eb-159b607e2fdb" providerId="ADAL" clId="{5D7B5574-119D-453B-9541-7218F9998A78}" dt="2020-08-07T14:48:06.379" v="4681" actId="1076"/>
        <pc:sldMkLst>
          <pc:docMk/>
          <pc:sldMk cId="3314792464" sldId="357"/>
        </pc:sldMkLst>
        <pc:spChg chg="mod">
          <ac:chgData name="Lavoie Stéphanie" userId="03bcf5a2-8418-45e3-87eb-159b607e2fdb" providerId="ADAL" clId="{5D7B5574-119D-453B-9541-7218F9998A78}" dt="2020-08-07T14:44:00.845" v="4654" actId="1076"/>
          <ac:spMkLst>
            <pc:docMk/>
            <pc:sldMk cId="3314792464" sldId="357"/>
            <ac:spMk id="2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43:46.560" v="4651" actId="1076"/>
          <ac:spMkLst>
            <pc:docMk/>
            <pc:sldMk cId="3314792464" sldId="357"/>
            <ac:spMk id="9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47:28.226" v="4668" actId="1076"/>
          <ac:spMkLst>
            <pc:docMk/>
            <pc:sldMk cId="3314792464" sldId="357"/>
            <ac:spMk id="24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48:06.379" v="4681" actId="1076"/>
          <ac:spMkLst>
            <pc:docMk/>
            <pc:sldMk cId="3314792464" sldId="357"/>
            <ac:spMk id="36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47:49.277" v="4669" actId="1076"/>
          <ac:spMkLst>
            <pc:docMk/>
            <pc:sldMk cId="3314792464" sldId="357"/>
            <ac:spMk id="37" creationId="{00000000-0000-0000-0000-000000000000}"/>
          </ac:spMkLst>
        </pc:spChg>
        <pc:picChg chg="del">
          <ac:chgData name="Lavoie Stéphanie" userId="03bcf5a2-8418-45e3-87eb-159b607e2fdb" providerId="ADAL" clId="{5D7B5574-119D-453B-9541-7218F9998A78}" dt="2020-08-07T14:43:57.908" v="4653" actId="478"/>
          <ac:picMkLst>
            <pc:docMk/>
            <pc:sldMk cId="3314792464" sldId="357"/>
            <ac:picMk id="8" creationId="{00000000-0000-0000-0000-000000000000}"/>
          </ac:picMkLst>
        </pc:picChg>
        <pc:picChg chg="del">
          <ac:chgData name="Lavoie Stéphanie" userId="03bcf5a2-8418-45e3-87eb-159b607e2fdb" providerId="ADAL" clId="{5D7B5574-119D-453B-9541-7218F9998A78}" dt="2020-08-07T14:43:56.842" v="4652" actId="478"/>
          <ac:picMkLst>
            <pc:docMk/>
            <pc:sldMk cId="3314792464" sldId="357"/>
            <ac:picMk id="3078" creationId="{00000000-0000-0000-0000-000000000000}"/>
          </ac:picMkLst>
        </pc:picChg>
      </pc:sldChg>
      <pc:sldChg chg="addSp modSp add del ord">
        <pc:chgData name="Lavoie Stéphanie" userId="03bcf5a2-8418-45e3-87eb-159b607e2fdb" providerId="ADAL" clId="{5D7B5574-119D-453B-9541-7218F9998A78}" dt="2020-08-07T14:42:17.955" v="4648" actId="2696"/>
        <pc:sldMkLst>
          <pc:docMk/>
          <pc:sldMk cId="1927177202" sldId="358"/>
        </pc:sldMkLst>
        <pc:spChg chg="mod">
          <ac:chgData name="Lavoie Stéphanie" userId="03bcf5a2-8418-45e3-87eb-159b607e2fdb" providerId="ADAL" clId="{5D7B5574-119D-453B-9541-7218F9998A78}" dt="2020-08-07T14:39:40.201" v="4592" actId="164"/>
          <ac:spMkLst>
            <pc:docMk/>
            <pc:sldMk cId="1927177202" sldId="358"/>
            <ac:spMk id="3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39:40.201" v="4592" actId="164"/>
          <ac:spMkLst>
            <pc:docMk/>
            <pc:sldMk cId="1927177202" sldId="358"/>
            <ac:spMk id="13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39:40.201" v="4592" actId="164"/>
          <ac:spMkLst>
            <pc:docMk/>
            <pc:sldMk cId="1927177202" sldId="358"/>
            <ac:spMk id="19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39:40.201" v="4592" actId="164"/>
          <ac:spMkLst>
            <pc:docMk/>
            <pc:sldMk cId="1927177202" sldId="358"/>
            <ac:spMk id="20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39:29.918" v="4591" actId="1076"/>
          <ac:spMkLst>
            <pc:docMk/>
            <pc:sldMk cId="1927177202" sldId="358"/>
            <ac:spMk id="21" creationId="{00000000-0000-0000-0000-000000000000}"/>
          </ac:spMkLst>
        </pc:spChg>
        <pc:grpChg chg="add mod">
          <ac:chgData name="Lavoie Stéphanie" userId="03bcf5a2-8418-45e3-87eb-159b607e2fdb" providerId="ADAL" clId="{5D7B5574-119D-453B-9541-7218F9998A78}" dt="2020-08-07T14:39:40.201" v="4592" actId="164"/>
          <ac:grpSpMkLst>
            <pc:docMk/>
            <pc:sldMk cId="1927177202" sldId="358"/>
            <ac:grpSpMk id="4" creationId="{B9206A14-A950-46F9-8076-819A5A962B8E}"/>
          </ac:grpSpMkLst>
        </pc:grpChg>
        <pc:picChg chg="mod">
          <ac:chgData name="Lavoie Stéphanie" userId="03bcf5a2-8418-45e3-87eb-159b607e2fdb" providerId="ADAL" clId="{5D7B5574-119D-453B-9541-7218F9998A78}" dt="2020-08-07T14:39:40.201" v="4592" actId="164"/>
          <ac:picMkLst>
            <pc:docMk/>
            <pc:sldMk cId="1927177202" sldId="358"/>
            <ac:picMk id="18" creationId="{00000000-0000-0000-0000-000000000000}"/>
          </ac:picMkLst>
        </pc:picChg>
        <pc:cxnChg chg="mod">
          <ac:chgData name="Lavoie Stéphanie" userId="03bcf5a2-8418-45e3-87eb-159b607e2fdb" providerId="ADAL" clId="{5D7B5574-119D-453B-9541-7218F9998A78}" dt="2020-08-07T14:39:40.201" v="4592" actId="164"/>
          <ac:cxnSpMkLst>
            <pc:docMk/>
            <pc:sldMk cId="1927177202" sldId="358"/>
            <ac:cxnSpMk id="5" creationId="{00000000-0000-0000-0000-000000000000}"/>
          </ac:cxnSpMkLst>
        </pc:cxnChg>
        <pc:cxnChg chg="mod">
          <ac:chgData name="Lavoie Stéphanie" userId="03bcf5a2-8418-45e3-87eb-159b607e2fdb" providerId="ADAL" clId="{5D7B5574-119D-453B-9541-7218F9998A78}" dt="2020-08-07T14:39:40.201" v="4592" actId="164"/>
          <ac:cxnSpMkLst>
            <pc:docMk/>
            <pc:sldMk cId="1927177202" sldId="358"/>
            <ac:cxnSpMk id="14" creationId="{00000000-0000-0000-0000-000000000000}"/>
          </ac:cxnSpMkLst>
        </pc:cxnChg>
      </pc:sldChg>
      <pc:sldChg chg="addSp delSp modSp add ord">
        <pc:chgData name="Lavoie Stéphanie" userId="03bcf5a2-8418-45e3-87eb-159b607e2fdb" providerId="ADAL" clId="{5D7B5574-119D-453B-9541-7218F9998A78}" dt="2020-08-06T21:35:27.966" v="4256" actId="1076"/>
        <pc:sldMkLst>
          <pc:docMk/>
          <pc:sldMk cId="2712420168" sldId="359"/>
        </pc:sldMkLst>
        <pc:spChg chg="del">
          <ac:chgData name="Lavoie Stéphanie" userId="03bcf5a2-8418-45e3-87eb-159b607e2fdb" providerId="ADAL" clId="{5D7B5574-119D-453B-9541-7218F9998A78}" dt="2020-08-06T21:34:18.370" v="4193" actId="478"/>
          <ac:spMkLst>
            <pc:docMk/>
            <pc:sldMk cId="2712420168" sldId="359"/>
            <ac:spMk id="2" creationId="{00000000-0000-0000-0000-000000000000}"/>
          </ac:spMkLst>
        </pc:spChg>
        <pc:spChg chg="add del mod">
          <ac:chgData name="Lavoie Stéphanie" userId="03bcf5a2-8418-45e3-87eb-159b607e2fdb" providerId="ADAL" clId="{5D7B5574-119D-453B-9541-7218F9998A78}" dt="2020-08-06T21:34:19.644" v="4194" actId="478"/>
          <ac:spMkLst>
            <pc:docMk/>
            <pc:sldMk cId="2712420168" sldId="359"/>
            <ac:spMk id="4" creationId="{7A339D0E-349E-4DB0-8A6B-CEB3BF131492}"/>
          </ac:spMkLst>
        </pc:spChg>
        <pc:spChg chg="mod">
          <ac:chgData name="Lavoie Stéphanie" userId="03bcf5a2-8418-45e3-87eb-159b607e2fdb" providerId="ADAL" clId="{5D7B5574-119D-453B-9541-7218F9998A78}" dt="2020-08-06T21:35:23.047" v="4255" actId="1076"/>
          <ac:spMkLst>
            <pc:docMk/>
            <pc:sldMk cId="2712420168" sldId="359"/>
            <ac:spMk id="7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35:23.047" v="4255" actId="1076"/>
          <ac:spMkLst>
            <pc:docMk/>
            <pc:sldMk cId="2712420168" sldId="359"/>
            <ac:spMk id="8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35:23.047" v="4255" actId="1076"/>
          <ac:spMkLst>
            <pc:docMk/>
            <pc:sldMk cId="2712420168" sldId="359"/>
            <ac:spMk id="9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35:23.047" v="4255" actId="1076"/>
          <ac:spMkLst>
            <pc:docMk/>
            <pc:sldMk cId="2712420168" sldId="359"/>
            <ac:spMk id="15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35:23.047" v="4255" actId="1076"/>
          <ac:spMkLst>
            <pc:docMk/>
            <pc:sldMk cId="2712420168" sldId="359"/>
            <ac:spMk id="20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35:23.047" v="4255" actId="1076"/>
          <ac:spMkLst>
            <pc:docMk/>
            <pc:sldMk cId="2712420168" sldId="359"/>
            <ac:spMk id="26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35:23.047" v="4255" actId="1076"/>
          <ac:spMkLst>
            <pc:docMk/>
            <pc:sldMk cId="2712420168" sldId="359"/>
            <ac:spMk id="27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35:23.047" v="4255" actId="1076"/>
          <ac:spMkLst>
            <pc:docMk/>
            <pc:sldMk cId="2712420168" sldId="359"/>
            <ac:spMk id="29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35:23.047" v="4255" actId="1076"/>
          <ac:spMkLst>
            <pc:docMk/>
            <pc:sldMk cId="2712420168" sldId="359"/>
            <ac:spMk id="30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6T21:35:23.047" v="4255" actId="1076"/>
          <ac:spMkLst>
            <pc:docMk/>
            <pc:sldMk cId="2712420168" sldId="359"/>
            <ac:spMk id="43" creationId="{00000000-0000-0000-0000-000000000000}"/>
          </ac:spMkLst>
        </pc:spChg>
        <pc:spChg chg="add">
          <ac:chgData name="Lavoie Stéphanie" userId="03bcf5a2-8418-45e3-87eb-159b607e2fdb" providerId="ADAL" clId="{5D7B5574-119D-453B-9541-7218F9998A78}" dt="2020-08-06T21:34:32.151" v="4197"/>
          <ac:spMkLst>
            <pc:docMk/>
            <pc:sldMk cId="2712420168" sldId="359"/>
            <ac:spMk id="46" creationId="{C40F5715-EB28-4D8B-9BA7-BADD48EE8300}"/>
          </ac:spMkLst>
        </pc:spChg>
        <pc:spChg chg="mod">
          <ac:chgData name="Lavoie Stéphanie" userId="03bcf5a2-8418-45e3-87eb-159b607e2fdb" providerId="ADAL" clId="{5D7B5574-119D-453B-9541-7218F9998A78}" dt="2020-08-06T21:34:43.604" v="4250" actId="20577"/>
          <ac:spMkLst>
            <pc:docMk/>
            <pc:sldMk cId="2712420168" sldId="359"/>
            <ac:spMk id="12291" creationId="{00000000-0000-0000-0000-000000000000}"/>
          </ac:spMkLst>
        </pc:spChg>
        <pc:grpChg chg="mod">
          <ac:chgData name="Lavoie Stéphanie" userId="03bcf5a2-8418-45e3-87eb-159b607e2fdb" providerId="ADAL" clId="{5D7B5574-119D-453B-9541-7218F9998A78}" dt="2020-08-06T21:35:27.966" v="4256" actId="1076"/>
          <ac:grpSpMkLst>
            <pc:docMk/>
            <pc:sldMk cId="2712420168" sldId="359"/>
            <ac:grpSpMk id="12299" creationId="{00000000-0000-0000-0000-000000000000}"/>
          </ac:grpSpMkLst>
        </pc:grpChg>
        <pc:picChg chg="del">
          <ac:chgData name="Lavoie Stéphanie" userId="03bcf5a2-8418-45e3-87eb-159b607e2fdb" providerId="ADAL" clId="{5D7B5574-119D-453B-9541-7218F9998A78}" dt="2020-08-06T21:34:16.376" v="4192" actId="478"/>
          <ac:picMkLst>
            <pc:docMk/>
            <pc:sldMk cId="2712420168" sldId="359"/>
            <ac:picMk id="12292" creationId="{00000000-0000-0000-0000-000000000000}"/>
          </ac:picMkLst>
        </pc:picChg>
      </pc:sldChg>
      <pc:sldChg chg="add ord modTransition">
        <pc:chgData name="Lavoie Stéphanie" userId="03bcf5a2-8418-45e3-87eb-159b607e2fdb" providerId="ADAL" clId="{5D7B5574-119D-453B-9541-7218F9998A78}" dt="2020-08-06T18:43:18.519" v="3282"/>
        <pc:sldMkLst>
          <pc:docMk/>
          <pc:sldMk cId="1581078720" sldId="360"/>
        </pc:sldMkLst>
      </pc:sldChg>
      <pc:sldChg chg="addSp delSp modSp add del">
        <pc:chgData name="Lavoie Stéphanie" userId="03bcf5a2-8418-45e3-87eb-159b607e2fdb" providerId="ADAL" clId="{5D7B5574-119D-453B-9541-7218F9998A78}" dt="2020-08-06T18:17:01.693" v="3207" actId="2696"/>
        <pc:sldMkLst>
          <pc:docMk/>
          <pc:sldMk cId="2645145892" sldId="361"/>
        </pc:sldMkLst>
        <pc:picChg chg="add del mod">
          <ac:chgData name="Lavoie Stéphanie" userId="03bcf5a2-8418-45e3-87eb-159b607e2fdb" providerId="ADAL" clId="{5D7B5574-119D-453B-9541-7218F9998A78}" dt="2020-08-06T17:56:31.853" v="2584"/>
          <ac:picMkLst>
            <pc:docMk/>
            <pc:sldMk cId="2645145892" sldId="361"/>
            <ac:picMk id="10242" creationId="{93B533FE-365A-404D-8648-DDD43616A777}"/>
          </ac:picMkLst>
        </pc:picChg>
        <pc:picChg chg="add mod">
          <ac:chgData name="Lavoie Stéphanie" userId="03bcf5a2-8418-45e3-87eb-159b607e2fdb" providerId="ADAL" clId="{5D7B5574-119D-453B-9541-7218F9998A78}" dt="2020-08-06T17:59:43.058" v="2608" actId="1076"/>
          <ac:picMkLst>
            <pc:docMk/>
            <pc:sldMk cId="2645145892" sldId="361"/>
            <ac:picMk id="10244" creationId="{B091CC30-BD20-41F1-9B25-4A69F47910EE}"/>
          </ac:picMkLst>
        </pc:picChg>
        <pc:picChg chg="add del">
          <ac:chgData name="Lavoie Stéphanie" userId="03bcf5a2-8418-45e3-87eb-159b607e2fdb" providerId="ADAL" clId="{5D7B5574-119D-453B-9541-7218F9998A78}" dt="2020-08-06T17:45:07.422" v="2316" actId="478"/>
          <ac:picMkLst>
            <pc:docMk/>
            <pc:sldMk cId="2645145892" sldId="361"/>
            <ac:picMk id="10246" creationId="{00192312-702C-405B-AFE4-A985926AA031}"/>
          </ac:picMkLst>
        </pc:picChg>
        <pc:picChg chg="add mod">
          <ac:chgData name="Lavoie Stéphanie" userId="03bcf5a2-8418-45e3-87eb-159b607e2fdb" providerId="ADAL" clId="{5D7B5574-119D-453B-9541-7218F9998A78}" dt="2020-08-06T17:59:47.917" v="2610" actId="1076"/>
          <ac:picMkLst>
            <pc:docMk/>
            <pc:sldMk cId="2645145892" sldId="361"/>
            <ac:picMk id="10248" creationId="{206848A3-172E-4474-B21D-534B55EEE350}"/>
          </ac:picMkLst>
        </pc:picChg>
      </pc:sldChg>
      <pc:sldChg chg="addSp delSp modSp add del">
        <pc:chgData name="Lavoie Stéphanie" userId="03bcf5a2-8418-45e3-87eb-159b607e2fdb" providerId="ADAL" clId="{5D7B5574-119D-453B-9541-7218F9998A78}" dt="2020-08-06T18:17:05.388" v="3208" actId="2696"/>
        <pc:sldMkLst>
          <pc:docMk/>
          <pc:sldMk cId="3469400741" sldId="362"/>
        </pc:sldMkLst>
        <pc:picChg chg="add mod">
          <ac:chgData name="Lavoie Stéphanie" userId="03bcf5a2-8418-45e3-87eb-159b607e2fdb" providerId="ADAL" clId="{5D7B5574-119D-453B-9541-7218F9998A78}" dt="2020-08-06T17:53:06.254" v="2444" actId="14100"/>
          <ac:picMkLst>
            <pc:docMk/>
            <pc:sldMk cId="3469400741" sldId="362"/>
            <ac:picMk id="15362" creationId="{998165C1-7AFF-4689-AED1-8FDF82BAC2C6}"/>
          </ac:picMkLst>
        </pc:picChg>
        <pc:picChg chg="add del mod">
          <ac:chgData name="Lavoie Stéphanie" userId="03bcf5a2-8418-45e3-87eb-159b607e2fdb" providerId="ADAL" clId="{5D7B5574-119D-453B-9541-7218F9998A78}" dt="2020-08-06T17:52:40.315" v="2438"/>
          <ac:picMkLst>
            <pc:docMk/>
            <pc:sldMk cId="3469400741" sldId="362"/>
            <ac:picMk id="15364" creationId="{8D7612BF-8B45-4493-BF2C-C59E56317C3C}"/>
          </ac:picMkLst>
        </pc:picChg>
      </pc:sldChg>
      <pc:sldChg chg="addSp modSp add del">
        <pc:chgData name="Lavoie Stéphanie" userId="03bcf5a2-8418-45e3-87eb-159b607e2fdb" providerId="ADAL" clId="{5D7B5574-119D-453B-9541-7218F9998A78}" dt="2020-08-06T18:17:24.558" v="3210" actId="2696"/>
        <pc:sldMkLst>
          <pc:docMk/>
          <pc:sldMk cId="2354310459" sldId="363"/>
        </pc:sldMkLst>
        <pc:spChg chg="mod">
          <ac:chgData name="Lavoie Stéphanie" userId="03bcf5a2-8418-45e3-87eb-159b607e2fdb" providerId="ADAL" clId="{5D7B5574-119D-453B-9541-7218F9998A78}" dt="2020-08-06T17:48:37.452" v="2331" actId="20577"/>
          <ac:spMkLst>
            <pc:docMk/>
            <pc:sldMk cId="2354310459" sldId="363"/>
            <ac:spMk id="2" creationId="{E4957900-CF9C-4686-AC84-0F0369EE2388}"/>
          </ac:spMkLst>
        </pc:spChg>
        <pc:picChg chg="add">
          <ac:chgData name="Lavoie Stéphanie" userId="03bcf5a2-8418-45e3-87eb-159b607e2fdb" providerId="ADAL" clId="{5D7B5574-119D-453B-9541-7218F9998A78}" dt="2020-08-06T17:48:40.300" v="2332"/>
          <ac:picMkLst>
            <pc:docMk/>
            <pc:sldMk cId="2354310459" sldId="363"/>
            <ac:picMk id="16386" creationId="{3875E2F9-AAD5-45D3-B140-244C6622A734}"/>
          </ac:picMkLst>
        </pc:picChg>
      </pc:sldChg>
      <pc:sldChg chg="addSp delSp modSp add setBg modAnim">
        <pc:chgData name="Lavoie Stéphanie" userId="03bcf5a2-8418-45e3-87eb-159b607e2fdb" providerId="ADAL" clId="{5D7B5574-119D-453B-9541-7218F9998A78}" dt="2020-08-06T18:18:47.465" v="3238" actId="20577"/>
        <pc:sldMkLst>
          <pc:docMk/>
          <pc:sldMk cId="2845461998" sldId="364"/>
        </pc:sldMkLst>
        <pc:spChg chg="add mod">
          <ac:chgData name="Lavoie Stéphanie" userId="03bcf5a2-8418-45e3-87eb-159b607e2fdb" providerId="ADAL" clId="{5D7B5574-119D-453B-9541-7218F9998A78}" dt="2020-08-06T18:18:47.465" v="3238" actId="20577"/>
          <ac:spMkLst>
            <pc:docMk/>
            <pc:sldMk cId="2845461998" sldId="364"/>
            <ac:spMk id="2" creationId="{6BACD0C5-F68D-4421-A579-3C1796050B47}"/>
          </ac:spMkLst>
        </pc:spChg>
        <pc:spChg chg="mod">
          <ac:chgData name="Lavoie Stéphanie" userId="03bcf5a2-8418-45e3-87eb-159b607e2fdb" providerId="ADAL" clId="{5D7B5574-119D-453B-9541-7218F9998A78}" dt="2020-08-06T18:18:12.998" v="3211" actId="1076"/>
          <ac:spMkLst>
            <pc:docMk/>
            <pc:sldMk cId="2845461998" sldId="364"/>
            <ac:spMk id="3" creationId="{00000000-0000-0000-0000-000000000000}"/>
          </ac:spMkLst>
        </pc:spChg>
        <pc:spChg chg="add mod">
          <ac:chgData name="Lavoie Stéphanie" userId="03bcf5a2-8418-45e3-87eb-159b607e2fdb" providerId="ADAL" clId="{5D7B5574-119D-453B-9541-7218F9998A78}" dt="2020-08-06T18:14:27.912" v="3156" actId="164"/>
          <ac:spMkLst>
            <pc:docMk/>
            <pc:sldMk cId="2845461998" sldId="364"/>
            <ac:spMk id="4" creationId="{DF34EF36-4AB0-4333-81B7-1AC84CB7E11D}"/>
          </ac:spMkLst>
        </pc:spChg>
        <pc:spChg chg="add mod">
          <ac:chgData name="Lavoie Stéphanie" userId="03bcf5a2-8418-45e3-87eb-159b607e2fdb" providerId="ADAL" clId="{5D7B5574-119D-453B-9541-7218F9998A78}" dt="2020-08-06T18:14:50.958" v="3190" actId="1076"/>
          <ac:spMkLst>
            <pc:docMk/>
            <pc:sldMk cId="2845461998" sldId="364"/>
            <ac:spMk id="41" creationId="{2AB862A1-88F1-4AEB-B714-C7A56E11C7A1}"/>
          </ac:spMkLst>
        </pc:spChg>
        <pc:spChg chg="add mod">
          <ac:chgData name="Lavoie Stéphanie" userId="03bcf5a2-8418-45e3-87eb-159b607e2fdb" providerId="ADAL" clId="{5D7B5574-119D-453B-9541-7218F9998A78}" dt="2020-08-06T18:15:47.743" v="3203" actId="20577"/>
          <ac:spMkLst>
            <pc:docMk/>
            <pc:sldMk cId="2845461998" sldId="364"/>
            <ac:spMk id="44" creationId="{5181D000-ECAF-4403-B221-B2412594DA57}"/>
          </ac:spMkLst>
        </pc:spChg>
        <pc:spChg chg="add">
          <ac:chgData name="Lavoie Stéphanie" userId="03bcf5a2-8418-45e3-87eb-159b607e2fdb" providerId="ADAL" clId="{5D7B5574-119D-453B-9541-7218F9998A78}" dt="2020-08-06T18:16:54.551" v="3206"/>
          <ac:spMkLst>
            <pc:docMk/>
            <pc:sldMk cId="2845461998" sldId="364"/>
            <ac:spMk id="45" creationId="{0DEA1609-8B2A-40DD-B06C-8DBC42AC6E60}"/>
          </ac:spMkLst>
        </pc:spChg>
        <pc:grpChg chg="add mod">
          <ac:chgData name="Lavoie Stéphanie" userId="03bcf5a2-8418-45e3-87eb-159b607e2fdb" providerId="ADAL" clId="{5D7B5574-119D-453B-9541-7218F9998A78}" dt="2020-08-06T18:14:31.880" v="3157" actId="1076"/>
          <ac:grpSpMkLst>
            <pc:docMk/>
            <pc:sldMk cId="2845461998" sldId="364"/>
            <ac:grpSpMk id="6" creationId="{DC0B13B8-34AD-4AE1-B95C-6A215ACB01CB}"/>
          </ac:grpSpMkLst>
        </pc:grpChg>
        <pc:grpChg chg="add del">
          <ac:chgData name="Lavoie Stéphanie" userId="03bcf5a2-8418-45e3-87eb-159b607e2fdb" providerId="ADAL" clId="{5D7B5574-119D-453B-9541-7218F9998A78}" dt="2020-08-06T18:09:47.147" v="3126" actId="478"/>
          <ac:grpSpMkLst>
            <pc:docMk/>
            <pc:sldMk cId="2845461998" sldId="364"/>
            <ac:grpSpMk id="8" creationId="{A1AF09F4-5635-473B-95B1-8ADC439A91D5}"/>
          </ac:grpSpMkLst>
        </pc:grpChg>
        <pc:picChg chg="mod">
          <ac:chgData name="Lavoie Stéphanie" userId="03bcf5a2-8418-45e3-87eb-159b607e2fdb" providerId="ADAL" clId="{5D7B5574-119D-453B-9541-7218F9998A78}" dt="2020-08-06T18:05:52.855" v="3092" actId="1076"/>
          <ac:picMkLst>
            <pc:docMk/>
            <pc:sldMk cId="2845461998" sldId="364"/>
            <ac:picMk id="5" creationId="{00000000-0000-0000-0000-000000000000}"/>
          </ac:picMkLst>
        </pc:picChg>
        <pc:picChg chg="mod">
          <ac:chgData name="Lavoie Stéphanie" userId="03bcf5a2-8418-45e3-87eb-159b607e2fdb" providerId="ADAL" clId="{5D7B5574-119D-453B-9541-7218F9998A78}" dt="2020-08-06T18:15:03.236" v="3193" actId="1076"/>
          <ac:picMkLst>
            <pc:docMk/>
            <pc:sldMk cId="2845461998" sldId="364"/>
            <ac:picMk id="7" creationId="{9BBFAE25-C898-4051-956C-5C7108CA5E4F}"/>
          </ac:picMkLst>
        </pc:picChg>
        <pc:picChg chg="add del mod">
          <ac:chgData name="Lavoie Stéphanie" userId="03bcf5a2-8418-45e3-87eb-159b607e2fdb" providerId="ADAL" clId="{5D7B5574-119D-453B-9541-7218F9998A78}" dt="2020-08-06T18:12:55.260" v="3134" actId="478"/>
          <ac:picMkLst>
            <pc:docMk/>
            <pc:sldMk cId="2845461998" sldId="364"/>
            <ac:picMk id="40" creationId="{CE7B4D19-316E-46FE-A87F-B449B6F0EECF}"/>
          </ac:picMkLst>
        </pc:picChg>
        <pc:picChg chg="del">
          <ac:chgData name="Lavoie Stéphanie" userId="03bcf5a2-8418-45e3-87eb-159b607e2fdb" providerId="ADAL" clId="{5D7B5574-119D-453B-9541-7218F9998A78}" dt="2020-08-06T18:05:56.502" v="3093" actId="478"/>
          <ac:picMkLst>
            <pc:docMk/>
            <pc:sldMk cId="2845461998" sldId="364"/>
            <ac:picMk id="10245" creationId="{00000000-0000-0000-0000-000000000000}"/>
          </ac:picMkLst>
        </pc:picChg>
        <pc:picChg chg="add mod">
          <ac:chgData name="Lavoie Stéphanie" userId="03bcf5a2-8418-45e3-87eb-159b607e2fdb" providerId="ADAL" clId="{5D7B5574-119D-453B-9541-7218F9998A78}" dt="2020-08-06T18:14:27.912" v="3156" actId="164"/>
          <ac:picMkLst>
            <pc:docMk/>
            <pc:sldMk cId="2845461998" sldId="364"/>
            <ac:picMk id="17410" creationId="{EBE69850-7470-49A8-AD77-6499D4BAB9C7}"/>
          </ac:picMkLst>
        </pc:picChg>
      </pc:sldChg>
      <pc:sldChg chg="addSp delSp modSp add">
        <pc:chgData name="Lavoie Stéphanie" userId="03bcf5a2-8418-45e3-87eb-159b607e2fdb" providerId="ADAL" clId="{5D7B5574-119D-453B-9541-7218F9998A78}" dt="2020-08-06T18:16:51.296" v="3205"/>
        <pc:sldMkLst>
          <pc:docMk/>
          <pc:sldMk cId="1820041768" sldId="365"/>
        </pc:sldMkLst>
        <pc:spChg chg="add mod">
          <ac:chgData name="Lavoie Stéphanie" userId="03bcf5a2-8418-45e3-87eb-159b607e2fdb" providerId="ADAL" clId="{5D7B5574-119D-453B-9541-7218F9998A78}" dt="2020-08-06T18:04:15.671" v="2967" actId="14100"/>
          <ac:spMkLst>
            <pc:docMk/>
            <pc:sldMk cId="1820041768" sldId="365"/>
            <ac:spMk id="2" creationId="{65FD5CF0-3DE3-4851-8227-051AF3136069}"/>
          </ac:spMkLst>
        </pc:spChg>
        <pc:spChg chg="mod">
          <ac:chgData name="Lavoie Stéphanie" userId="03bcf5a2-8418-45e3-87eb-159b607e2fdb" providerId="ADAL" clId="{5D7B5574-119D-453B-9541-7218F9998A78}" dt="2020-08-06T18:01:45.748" v="2742" actId="20577"/>
          <ac:spMkLst>
            <pc:docMk/>
            <pc:sldMk cId="1820041768" sldId="365"/>
            <ac:spMk id="3" creationId="{00000000-0000-0000-0000-000000000000}"/>
          </ac:spMkLst>
        </pc:spChg>
        <pc:spChg chg="add mod">
          <ac:chgData name="Lavoie Stéphanie" userId="03bcf5a2-8418-45e3-87eb-159b607e2fdb" providerId="ADAL" clId="{5D7B5574-119D-453B-9541-7218F9998A78}" dt="2020-08-06T18:04:26.557" v="2971" actId="1076"/>
          <ac:spMkLst>
            <pc:docMk/>
            <pc:sldMk cId="1820041768" sldId="365"/>
            <ac:spMk id="4" creationId="{1E79A435-F34C-470E-B52D-4C2193CBE73D}"/>
          </ac:spMkLst>
        </pc:spChg>
        <pc:spChg chg="del">
          <ac:chgData name="Lavoie Stéphanie" userId="03bcf5a2-8418-45e3-87eb-159b607e2fdb" providerId="ADAL" clId="{5D7B5574-119D-453B-9541-7218F9998A78}" dt="2020-08-06T18:01:20.606" v="2632" actId="478"/>
          <ac:spMkLst>
            <pc:docMk/>
            <pc:sldMk cId="1820041768" sldId="365"/>
            <ac:spMk id="11" creationId="{7D1C09F3-2E65-41A3-BA55-60FD8E7AC351}"/>
          </ac:spMkLst>
        </pc:spChg>
        <pc:spChg chg="del">
          <ac:chgData name="Lavoie Stéphanie" userId="03bcf5a2-8418-45e3-87eb-159b607e2fdb" providerId="ADAL" clId="{5D7B5574-119D-453B-9541-7218F9998A78}" dt="2020-08-06T18:01:22.977" v="2634" actId="478"/>
          <ac:spMkLst>
            <pc:docMk/>
            <pc:sldMk cId="1820041768" sldId="365"/>
            <ac:spMk id="13" creationId="{FEF8DBF8-AF06-40D6-9020-452FD0B47BEE}"/>
          </ac:spMkLst>
        </pc:spChg>
        <pc:spChg chg="add">
          <ac:chgData name="Lavoie Stéphanie" userId="03bcf5a2-8418-45e3-87eb-159b607e2fdb" providerId="ADAL" clId="{5D7B5574-119D-453B-9541-7218F9998A78}" dt="2020-08-06T18:16:51.296" v="3205"/>
          <ac:spMkLst>
            <pc:docMk/>
            <pc:sldMk cId="1820041768" sldId="365"/>
            <ac:spMk id="15" creationId="{AB6C8C3F-234E-4D54-A130-51EFFF7CA081}"/>
          </ac:spMkLst>
        </pc:spChg>
        <pc:picChg chg="del">
          <ac:chgData name="Lavoie Stéphanie" userId="03bcf5a2-8418-45e3-87eb-159b607e2fdb" providerId="ADAL" clId="{5D7B5574-119D-453B-9541-7218F9998A78}" dt="2020-08-06T18:01:18.619" v="2631" actId="478"/>
          <ac:picMkLst>
            <pc:docMk/>
            <pc:sldMk cId="1820041768" sldId="365"/>
            <ac:picMk id="10" creationId="{78E53D8E-4A60-4EB3-98FB-7ACAF78933C6}"/>
          </ac:picMkLst>
        </pc:picChg>
        <pc:picChg chg="del">
          <ac:chgData name="Lavoie Stéphanie" userId="03bcf5a2-8418-45e3-87eb-159b607e2fdb" providerId="ADAL" clId="{5D7B5574-119D-453B-9541-7218F9998A78}" dt="2020-08-06T18:01:21.406" v="2633" actId="478"/>
          <ac:picMkLst>
            <pc:docMk/>
            <pc:sldMk cId="1820041768" sldId="365"/>
            <ac:picMk id="12" creationId="{A53B2A2C-A897-4713-8B8A-42E4484C1D3B}"/>
          </ac:picMkLst>
        </pc:picChg>
        <pc:picChg chg="add mod">
          <ac:chgData name="Lavoie Stéphanie" userId="03bcf5a2-8418-45e3-87eb-159b607e2fdb" providerId="ADAL" clId="{5D7B5574-119D-453B-9541-7218F9998A78}" dt="2020-08-06T18:02:41.371" v="2746" actId="1076"/>
          <ac:picMkLst>
            <pc:docMk/>
            <pc:sldMk cId="1820041768" sldId="365"/>
            <ac:picMk id="14" creationId="{55220661-5285-48BF-A4AB-24C33BD5D7DB}"/>
          </ac:picMkLst>
        </pc:picChg>
        <pc:picChg chg="mod">
          <ac:chgData name="Lavoie Stéphanie" userId="03bcf5a2-8418-45e3-87eb-159b607e2fdb" providerId="ADAL" clId="{5D7B5574-119D-453B-9541-7218F9998A78}" dt="2020-08-06T18:02:37.699" v="2745" actId="1076"/>
          <ac:picMkLst>
            <pc:docMk/>
            <pc:sldMk cId="1820041768" sldId="365"/>
            <ac:picMk id="16" creationId="{E69AA09B-D21E-4972-B1FC-29508D5F6CD4}"/>
          </ac:picMkLst>
        </pc:picChg>
      </pc:sldChg>
      <pc:sldChg chg="addSp delSp modSp add setBg">
        <pc:chgData name="Lavoie Stéphanie" userId="03bcf5a2-8418-45e3-87eb-159b607e2fdb" providerId="ADAL" clId="{5D7B5574-119D-453B-9541-7218F9998A78}" dt="2020-08-06T21:47:04.595" v="4569" actId="207"/>
        <pc:sldMkLst>
          <pc:docMk/>
          <pc:sldMk cId="597390041" sldId="366"/>
        </pc:sldMkLst>
        <pc:spChg chg="mod">
          <ac:chgData name="Lavoie Stéphanie" userId="03bcf5a2-8418-45e3-87eb-159b607e2fdb" providerId="ADAL" clId="{5D7B5574-119D-453B-9541-7218F9998A78}" dt="2020-08-06T18:48:48.434" v="3472" actId="1076"/>
          <ac:spMkLst>
            <pc:docMk/>
            <pc:sldMk cId="597390041" sldId="366"/>
            <ac:spMk id="2" creationId="{C4B62158-B993-4E73-BD14-5B5E9E574DF0}"/>
          </ac:spMkLst>
        </pc:spChg>
        <pc:spChg chg="del">
          <ac:chgData name="Lavoie Stéphanie" userId="03bcf5a2-8418-45e3-87eb-159b607e2fdb" providerId="ADAL" clId="{5D7B5574-119D-453B-9541-7218F9998A78}" dt="2020-08-06T18:48:30.156" v="3468" actId="478"/>
          <ac:spMkLst>
            <pc:docMk/>
            <pc:sldMk cId="597390041" sldId="366"/>
            <ac:spMk id="3" creationId="{9B6561B3-DCB5-4DAA-95EE-3DF4E28F83AD}"/>
          </ac:spMkLst>
        </pc:spChg>
        <pc:spChg chg="add mod">
          <ac:chgData name="Lavoie Stéphanie" userId="03bcf5a2-8418-45e3-87eb-159b607e2fdb" providerId="ADAL" clId="{5D7B5574-119D-453B-9541-7218F9998A78}" dt="2020-08-06T18:48:38.954" v="3469" actId="164"/>
          <ac:spMkLst>
            <pc:docMk/>
            <pc:sldMk cId="597390041" sldId="366"/>
            <ac:spMk id="5" creationId="{003BF577-1A25-4F97-92B5-31AE8DD1E8B9}"/>
          </ac:spMkLst>
        </pc:spChg>
        <pc:spChg chg="add mod">
          <ac:chgData name="Lavoie Stéphanie" userId="03bcf5a2-8418-45e3-87eb-159b607e2fdb" providerId="ADAL" clId="{5D7B5574-119D-453B-9541-7218F9998A78}" dt="2020-08-06T18:48:38.954" v="3469" actId="164"/>
          <ac:spMkLst>
            <pc:docMk/>
            <pc:sldMk cId="597390041" sldId="366"/>
            <ac:spMk id="6" creationId="{2FF5B568-017E-43A4-B68F-2DBA2FA4A373}"/>
          </ac:spMkLst>
        </pc:spChg>
        <pc:spChg chg="add mod">
          <ac:chgData name="Lavoie Stéphanie" userId="03bcf5a2-8418-45e3-87eb-159b607e2fdb" providerId="ADAL" clId="{5D7B5574-119D-453B-9541-7218F9998A78}" dt="2020-08-06T18:48:38.954" v="3469" actId="164"/>
          <ac:spMkLst>
            <pc:docMk/>
            <pc:sldMk cId="597390041" sldId="366"/>
            <ac:spMk id="7" creationId="{7A268A9D-9CDD-495D-AE53-5B79EFDB3EDB}"/>
          </ac:spMkLst>
        </pc:spChg>
        <pc:spChg chg="add mod">
          <ac:chgData name="Lavoie Stéphanie" userId="03bcf5a2-8418-45e3-87eb-159b607e2fdb" providerId="ADAL" clId="{5D7B5574-119D-453B-9541-7218F9998A78}" dt="2020-08-06T18:48:38.954" v="3469" actId="164"/>
          <ac:spMkLst>
            <pc:docMk/>
            <pc:sldMk cId="597390041" sldId="366"/>
            <ac:spMk id="8" creationId="{FF66EA74-F437-458D-BEA1-4C3F8DFF6B24}"/>
          </ac:spMkLst>
        </pc:spChg>
        <pc:spChg chg="add mod">
          <ac:chgData name="Lavoie Stéphanie" userId="03bcf5a2-8418-45e3-87eb-159b607e2fdb" providerId="ADAL" clId="{5D7B5574-119D-453B-9541-7218F9998A78}" dt="2020-08-06T18:48:38.954" v="3469" actId="164"/>
          <ac:spMkLst>
            <pc:docMk/>
            <pc:sldMk cId="597390041" sldId="366"/>
            <ac:spMk id="9" creationId="{05D93D62-F9BF-46FC-9C76-CE677CA11385}"/>
          </ac:spMkLst>
        </pc:spChg>
        <pc:spChg chg="add mod">
          <ac:chgData name="Lavoie Stéphanie" userId="03bcf5a2-8418-45e3-87eb-159b607e2fdb" providerId="ADAL" clId="{5D7B5574-119D-453B-9541-7218F9998A78}" dt="2020-08-06T21:47:04.595" v="4569" actId="207"/>
          <ac:spMkLst>
            <pc:docMk/>
            <pc:sldMk cId="597390041" sldId="366"/>
            <ac:spMk id="10" creationId="{821DF233-89D7-435B-A235-5A6328DB6997}"/>
          </ac:spMkLst>
        </pc:spChg>
        <pc:spChg chg="add mod">
          <ac:chgData name="Lavoie Stéphanie" userId="03bcf5a2-8418-45e3-87eb-159b607e2fdb" providerId="ADAL" clId="{5D7B5574-119D-453B-9541-7218F9998A78}" dt="2020-08-06T18:49:38.254" v="3575" actId="122"/>
          <ac:spMkLst>
            <pc:docMk/>
            <pc:sldMk cId="597390041" sldId="366"/>
            <ac:spMk id="15" creationId="{53F1C169-6B2F-4195-B569-E75A8B5570C8}"/>
          </ac:spMkLst>
        </pc:spChg>
        <pc:grpChg chg="add mod">
          <ac:chgData name="Lavoie Stéphanie" userId="03bcf5a2-8418-45e3-87eb-159b607e2fdb" providerId="ADAL" clId="{5D7B5574-119D-453B-9541-7218F9998A78}" dt="2020-08-06T18:49:44.791" v="3580" actId="1036"/>
          <ac:grpSpMkLst>
            <pc:docMk/>
            <pc:sldMk cId="597390041" sldId="366"/>
            <ac:grpSpMk id="14" creationId="{97CEFE84-7A3B-496A-B610-24B5E0C884B4}"/>
          </ac:grpSpMkLst>
        </pc:grpChg>
        <pc:picChg chg="add mod">
          <ac:chgData name="Lavoie Stéphanie" userId="03bcf5a2-8418-45e3-87eb-159b607e2fdb" providerId="ADAL" clId="{5D7B5574-119D-453B-9541-7218F9998A78}" dt="2020-08-06T18:48:38.954" v="3469" actId="164"/>
          <ac:picMkLst>
            <pc:docMk/>
            <pc:sldMk cId="597390041" sldId="366"/>
            <ac:picMk id="4" creationId="{8BCE9502-826E-4B1D-B18F-F6E09FA6DDF1}"/>
          </ac:picMkLst>
        </pc:picChg>
        <pc:cxnChg chg="add mod">
          <ac:chgData name="Lavoie Stéphanie" userId="03bcf5a2-8418-45e3-87eb-159b607e2fdb" providerId="ADAL" clId="{5D7B5574-119D-453B-9541-7218F9998A78}" dt="2020-08-06T18:48:38.954" v="3469" actId="164"/>
          <ac:cxnSpMkLst>
            <pc:docMk/>
            <pc:sldMk cId="597390041" sldId="366"/>
            <ac:cxnSpMk id="12" creationId="{5C54B0B5-AA16-4A98-9A96-2319AE5BB109}"/>
          </ac:cxnSpMkLst>
        </pc:cxnChg>
      </pc:sldChg>
      <pc:sldChg chg="addSp delSp modSp add">
        <pc:chgData name="Lavoie Stéphanie" userId="03bcf5a2-8418-45e3-87eb-159b607e2fdb" providerId="ADAL" clId="{5D7B5574-119D-453B-9541-7218F9998A78}" dt="2020-08-06T18:51:59.149" v="3722" actId="1076"/>
        <pc:sldMkLst>
          <pc:docMk/>
          <pc:sldMk cId="999285222" sldId="367"/>
        </pc:sldMkLst>
        <pc:spChg chg="mod">
          <ac:chgData name="Lavoie Stéphanie" userId="03bcf5a2-8418-45e3-87eb-159b607e2fdb" providerId="ADAL" clId="{5D7B5574-119D-453B-9541-7218F9998A78}" dt="2020-08-06T18:51:02.619" v="3720" actId="403"/>
          <ac:spMkLst>
            <pc:docMk/>
            <pc:sldMk cId="999285222" sldId="367"/>
            <ac:spMk id="15" creationId="{53F1C169-6B2F-4195-B569-E75A8B5570C8}"/>
          </ac:spMkLst>
        </pc:spChg>
        <pc:grpChg chg="del">
          <ac:chgData name="Lavoie Stéphanie" userId="03bcf5a2-8418-45e3-87eb-159b607e2fdb" providerId="ADAL" clId="{5D7B5574-119D-453B-9541-7218F9998A78}" dt="2020-08-06T18:50:24.781" v="3582" actId="478"/>
          <ac:grpSpMkLst>
            <pc:docMk/>
            <pc:sldMk cId="999285222" sldId="367"/>
            <ac:grpSpMk id="14" creationId="{97CEFE84-7A3B-496A-B610-24B5E0C884B4}"/>
          </ac:grpSpMkLst>
        </pc:grpChg>
        <pc:picChg chg="add mod">
          <ac:chgData name="Lavoie Stéphanie" userId="03bcf5a2-8418-45e3-87eb-159b607e2fdb" providerId="ADAL" clId="{5D7B5574-119D-453B-9541-7218F9998A78}" dt="2020-08-06T18:51:59.149" v="3722" actId="1076"/>
          <ac:picMkLst>
            <pc:docMk/>
            <pc:sldMk cId="999285222" sldId="367"/>
            <ac:picMk id="3" creationId="{6FEBB009-AB0E-4608-8B9E-B3F531F5E82F}"/>
          </ac:picMkLst>
        </pc:picChg>
      </pc:sldChg>
      <pc:sldChg chg="addSp modSp add ord">
        <pc:chgData name="Lavoie Stéphanie" userId="03bcf5a2-8418-45e3-87eb-159b607e2fdb" providerId="ADAL" clId="{5D7B5574-119D-453B-9541-7218F9998A78}" dt="2020-08-07T14:53:54.731" v="4692" actId="164"/>
        <pc:sldMkLst>
          <pc:docMk/>
          <pc:sldMk cId="3167417222" sldId="368"/>
        </pc:sldMkLst>
        <pc:spChg chg="mod">
          <ac:chgData name="Lavoie Stéphanie" userId="03bcf5a2-8418-45e3-87eb-159b607e2fdb" providerId="ADAL" clId="{5D7B5574-119D-453B-9541-7218F9998A78}" dt="2020-08-06T21:23:26.392" v="3949" actId="14100"/>
          <ac:spMkLst>
            <pc:docMk/>
            <pc:sldMk cId="3167417222" sldId="368"/>
            <ac:spMk id="2" creationId="{AA58EB0A-02DC-4E17-9F9C-F1D313FB0137}"/>
          </ac:spMkLst>
        </pc:spChg>
        <pc:spChg chg="mod">
          <ac:chgData name="Lavoie Stéphanie" userId="03bcf5a2-8418-45e3-87eb-159b607e2fdb" providerId="ADAL" clId="{5D7B5574-119D-453B-9541-7218F9998A78}" dt="2020-08-06T21:23:29.179" v="3950" actId="1076"/>
          <ac:spMkLst>
            <pc:docMk/>
            <pc:sldMk cId="3167417222" sldId="368"/>
            <ac:spMk id="3" creationId="{91991D61-68D2-41AE-87B4-4EF122C700AF}"/>
          </ac:spMkLst>
        </pc:spChg>
        <pc:spChg chg="add mod">
          <ac:chgData name="Lavoie Stéphanie" userId="03bcf5a2-8418-45e3-87eb-159b607e2fdb" providerId="ADAL" clId="{5D7B5574-119D-453B-9541-7218F9998A78}" dt="2020-08-07T14:36:21.052" v="4571" actId="20577"/>
          <ac:spMkLst>
            <pc:docMk/>
            <pc:sldMk cId="3167417222" sldId="368"/>
            <ac:spMk id="5" creationId="{53E6097F-2C53-4C19-A362-B2A9286211F1}"/>
          </ac:spMkLst>
        </pc:spChg>
        <pc:spChg chg="add mod">
          <ac:chgData name="Lavoie Stéphanie" userId="03bcf5a2-8418-45e3-87eb-159b607e2fdb" providerId="ADAL" clId="{5D7B5574-119D-453B-9541-7218F9998A78}" dt="2020-08-07T14:53:54.731" v="4692" actId="164"/>
          <ac:spMkLst>
            <pc:docMk/>
            <pc:sldMk cId="3167417222" sldId="368"/>
            <ac:spMk id="7" creationId="{B8A31228-67AE-448D-B3E0-F276D296176E}"/>
          </ac:spMkLst>
        </pc:spChg>
        <pc:spChg chg="add mod">
          <ac:chgData name="Lavoie Stéphanie" userId="03bcf5a2-8418-45e3-87eb-159b607e2fdb" providerId="ADAL" clId="{5D7B5574-119D-453B-9541-7218F9998A78}" dt="2020-08-07T14:53:54.731" v="4692" actId="164"/>
          <ac:spMkLst>
            <pc:docMk/>
            <pc:sldMk cId="3167417222" sldId="368"/>
            <ac:spMk id="8" creationId="{B03E912F-093B-43BE-9C3D-8FBF0EEA407E}"/>
          </ac:spMkLst>
        </pc:spChg>
        <pc:spChg chg="add mod">
          <ac:chgData name="Lavoie Stéphanie" userId="03bcf5a2-8418-45e3-87eb-159b607e2fdb" providerId="ADAL" clId="{5D7B5574-119D-453B-9541-7218F9998A78}" dt="2020-08-07T14:36:58.153" v="4581" actId="14100"/>
          <ac:spMkLst>
            <pc:docMk/>
            <pc:sldMk cId="3167417222" sldId="368"/>
            <ac:spMk id="9" creationId="{003BCA30-4423-4A2D-8A7D-DCE9ECB00228}"/>
          </ac:spMkLst>
        </pc:spChg>
        <pc:grpChg chg="add mod">
          <ac:chgData name="Lavoie Stéphanie" userId="03bcf5a2-8418-45e3-87eb-159b607e2fdb" providerId="ADAL" clId="{5D7B5574-119D-453B-9541-7218F9998A78}" dt="2020-08-07T14:53:54.731" v="4692" actId="164"/>
          <ac:grpSpMkLst>
            <pc:docMk/>
            <pc:sldMk cId="3167417222" sldId="368"/>
            <ac:grpSpMk id="10" creationId="{21BD8280-DFF4-41EA-B676-9D648DF8DD63}"/>
          </ac:grpSpMkLst>
        </pc:grpChg>
        <pc:picChg chg="add mod">
          <ac:chgData name="Lavoie Stéphanie" userId="03bcf5a2-8418-45e3-87eb-159b607e2fdb" providerId="ADAL" clId="{5D7B5574-119D-453B-9541-7218F9998A78}" dt="2020-08-06T21:32:34.416" v="4182" actId="1076"/>
          <ac:picMkLst>
            <pc:docMk/>
            <pc:sldMk cId="3167417222" sldId="368"/>
            <ac:picMk id="4" creationId="{E7D531C1-DD34-43E8-AD02-FB4A1222E7E1}"/>
          </ac:picMkLst>
        </pc:picChg>
        <pc:picChg chg="add mod">
          <ac:chgData name="Lavoie Stéphanie" userId="03bcf5a2-8418-45e3-87eb-159b607e2fdb" providerId="ADAL" clId="{5D7B5574-119D-453B-9541-7218F9998A78}" dt="2020-08-07T14:53:54.731" v="4692" actId="164"/>
          <ac:picMkLst>
            <pc:docMk/>
            <pc:sldMk cId="3167417222" sldId="368"/>
            <ac:picMk id="6" creationId="{342C8D1C-DAC9-4B58-BE5A-463E0E99621D}"/>
          </ac:picMkLst>
        </pc:picChg>
      </pc:sldChg>
      <pc:sldChg chg="addSp delSp modSp add ord delAnim modAnim">
        <pc:chgData name="Lavoie Stéphanie" userId="03bcf5a2-8418-45e3-87eb-159b607e2fdb" providerId="ADAL" clId="{5D7B5574-119D-453B-9541-7218F9998A78}" dt="2020-08-07T15:03:56.508" v="4939" actId="1076"/>
        <pc:sldMkLst>
          <pc:docMk/>
          <pc:sldMk cId="2848434304" sldId="369"/>
        </pc:sldMkLst>
        <pc:spChg chg="add del mod">
          <ac:chgData name="Lavoie Stéphanie" userId="03bcf5a2-8418-45e3-87eb-159b607e2fdb" providerId="ADAL" clId="{5D7B5574-119D-453B-9541-7218F9998A78}" dt="2020-08-07T15:03:01.314" v="4932" actId="478"/>
          <ac:spMkLst>
            <pc:docMk/>
            <pc:sldMk cId="2848434304" sldId="369"/>
            <ac:spMk id="3" creationId="{C9D0A133-1C07-4C65-A320-E635B5BFE799}"/>
          </ac:spMkLst>
        </pc:spChg>
        <pc:spChg chg="mod">
          <ac:chgData name="Lavoie Stéphanie" userId="03bcf5a2-8418-45e3-87eb-159b607e2fdb" providerId="ADAL" clId="{5D7B5574-119D-453B-9541-7218F9998A78}" dt="2020-08-07T15:03:52.648" v="4938" actId="1076"/>
          <ac:spMkLst>
            <pc:docMk/>
            <pc:sldMk cId="2848434304" sldId="369"/>
            <ac:spMk id="7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5:03:52.648" v="4938" actId="1076"/>
          <ac:spMkLst>
            <pc:docMk/>
            <pc:sldMk cId="2848434304" sldId="369"/>
            <ac:spMk id="8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5:03:52.648" v="4938" actId="1076"/>
          <ac:spMkLst>
            <pc:docMk/>
            <pc:sldMk cId="2848434304" sldId="369"/>
            <ac:spMk id="9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5:03:52.648" v="4938" actId="1076"/>
          <ac:spMkLst>
            <pc:docMk/>
            <pc:sldMk cId="2848434304" sldId="369"/>
            <ac:spMk id="15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5:03:52.648" v="4938" actId="1076"/>
          <ac:spMkLst>
            <pc:docMk/>
            <pc:sldMk cId="2848434304" sldId="369"/>
            <ac:spMk id="20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5:03:52.648" v="4938" actId="1076"/>
          <ac:spMkLst>
            <pc:docMk/>
            <pc:sldMk cId="2848434304" sldId="369"/>
            <ac:spMk id="26" creationId="{00000000-0000-0000-0000-000000000000}"/>
          </ac:spMkLst>
        </pc:spChg>
        <pc:spChg chg="del mod">
          <ac:chgData name="Lavoie Stéphanie" userId="03bcf5a2-8418-45e3-87eb-159b607e2fdb" providerId="ADAL" clId="{5D7B5574-119D-453B-9541-7218F9998A78}" dt="2020-08-07T14:59:53.576" v="4819" actId="478"/>
          <ac:spMkLst>
            <pc:docMk/>
            <pc:sldMk cId="2848434304" sldId="369"/>
            <ac:spMk id="27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5:03:52.648" v="4938" actId="1076"/>
          <ac:spMkLst>
            <pc:docMk/>
            <pc:sldMk cId="2848434304" sldId="369"/>
            <ac:spMk id="29" creationId="{00000000-0000-0000-0000-000000000000}"/>
          </ac:spMkLst>
        </pc:spChg>
        <pc:spChg chg="del mod">
          <ac:chgData name="Lavoie Stéphanie" userId="03bcf5a2-8418-45e3-87eb-159b607e2fdb" providerId="ADAL" clId="{5D7B5574-119D-453B-9541-7218F9998A78}" dt="2020-08-07T14:59:55.778" v="4820" actId="478"/>
          <ac:spMkLst>
            <pc:docMk/>
            <pc:sldMk cId="2848434304" sldId="369"/>
            <ac:spMk id="30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5:00:17.136" v="4821" actId="1076"/>
          <ac:spMkLst>
            <pc:docMk/>
            <pc:sldMk cId="2848434304" sldId="369"/>
            <ac:spMk id="33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7T15:01:29.673" v="4835" actId="478"/>
          <ac:spMkLst>
            <pc:docMk/>
            <pc:sldMk cId="2848434304" sldId="369"/>
            <ac:spMk id="38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7T15:00:46.632" v="4831" actId="478"/>
          <ac:spMkLst>
            <pc:docMk/>
            <pc:sldMk cId="2848434304" sldId="369"/>
            <ac:spMk id="42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7T14:54:39.015" v="4702" actId="478"/>
          <ac:spMkLst>
            <pc:docMk/>
            <pc:sldMk cId="2848434304" sldId="369"/>
            <ac:spMk id="43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7T14:54:36.819" v="4701" actId="478"/>
          <ac:spMkLst>
            <pc:docMk/>
            <pc:sldMk cId="2848434304" sldId="369"/>
            <ac:spMk id="44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7T15:00:44.383" v="4830" actId="478"/>
          <ac:spMkLst>
            <pc:docMk/>
            <pc:sldMk cId="2848434304" sldId="369"/>
            <ac:spMk id="45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5:02:47.976" v="4930" actId="404"/>
          <ac:spMkLst>
            <pc:docMk/>
            <pc:sldMk cId="2848434304" sldId="369"/>
            <ac:spMk id="46" creationId="{C40F5715-EB28-4D8B-9BA7-BADD48EE8300}"/>
          </ac:spMkLst>
        </pc:spChg>
        <pc:spChg chg="del">
          <ac:chgData name="Lavoie Stéphanie" userId="03bcf5a2-8418-45e3-87eb-159b607e2fdb" providerId="ADAL" clId="{5D7B5574-119D-453B-9541-7218F9998A78}" dt="2020-08-07T15:00:42.193" v="4829" actId="478"/>
          <ac:spMkLst>
            <pc:docMk/>
            <pc:sldMk cId="2848434304" sldId="369"/>
            <ac:spMk id="49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54:51.486" v="4704" actId="1076"/>
          <ac:spMkLst>
            <pc:docMk/>
            <pc:sldMk cId="2848434304" sldId="369"/>
            <ac:spMk id="51" creationId="{D2B1F9FD-C041-4269-B870-5FE3E6321AFA}"/>
          </ac:spMkLst>
        </pc:spChg>
        <pc:spChg chg="add mod">
          <ac:chgData name="Lavoie Stéphanie" userId="03bcf5a2-8418-45e3-87eb-159b607e2fdb" providerId="ADAL" clId="{5D7B5574-119D-453B-9541-7218F9998A78}" dt="2020-08-07T15:03:24.518" v="4933" actId="1076"/>
          <ac:spMkLst>
            <pc:docMk/>
            <pc:sldMk cId="2848434304" sldId="369"/>
            <ac:spMk id="52" creationId="{385E13F6-339D-4759-8739-39AAFDBFABFB}"/>
          </ac:spMkLst>
        </pc:spChg>
        <pc:spChg chg="add mod">
          <ac:chgData name="Lavoie Stéphanie" userId="03bcf5a2-8418-45e3-87eb-159b607e2fdb" providerId="ADAL" clId="{5D7B5574-119D-453B-9541-7218F9998A78}" dt="2020-08-07T15:03:24.518" v="4933" actId="1076"/>
          <ac:spMkLst>
            <pc:docMk/>
            <pc:sldMk cId="2848434304" sldId="369"/>
            <ac:spMk id="54" creationId="{8ADEC325-F8D4-4A61-803C-E86E43003351}"/>
          </ac:spMkLst>
        </pc:spChg>
        <pc:spChg chg="add mod">
          <ac:chgData name="Lavoie Stéphanie" userId="03bcf5a2-8418-45e3-87eb-159b607e2fdb" providerId="ADAL" clId="{5D7B5574-119D-453B-9541-7218F9998A78}" dt="2020-08-07T15:03:31.770" v="4935" actId="1076"/>
          <ac:spMkLst>
            <pc:docMk/>
            <pc:sldMk cId="2848434304" sldId="369"/>
            <ac:spMk id="55" creationId="{2033EF96-86AE-4E88-9D7B-962D0ADF88A1}"/>
          </ac:spMkLst>
        </pc:spChg>
        <pc:spChg chg="add mod">
          <ac:chgData name="Lavoie Stéphanie" userId="03bcf5a2-8418-45e3-87eb-159b607e2fdb" providerId="ADAL" clId="{5D7B5574-119D-453B-9541-7218F9998A78}" dt="2020-08-07T15:03:37.374" v="4936" actId="1076"/>
          <ac:spMkLst>
            <pc:docMk/>
            <pc:sldMk cId="2848434304" sldId="369"/>
            <ac:spMk id="56" creationId="{51014DC5-D8CC-416D-BE01-18A94DCE5CEC}"/>
          </ac:spMkLst>
        </pc:spChg>
        <pc:spChg chg="mod">
          <ac:chgData name="Lavoie Stéphanie" userId="03bcf5a2-8418-45e3-87eb-159b607e2fdb" providerId="ADAL" clId="{5D7B5574-119D-453B-9541-7218F9998A78}" dt="2020-08-07T15:00:21.566" v="4822" actId="1076"/>
          <ac:spMkLst>
            <pc:docMk/>
            <pc:sldMk cId="2848434304" sldId="369"/>
            <ac:spMk id="57" creationId="{00000000-0000-0000-0000-000000000000}"/>
          </ac:spMkLst>
        </pc:spChg>
        <pc:spChg chg="add mod">
          <ac:chgData name="Lavoie Stéphanie" userId="03bcf5a2-8418-45e3-87eb-159b607e2fdb" providerId="ADAL" clId="{5D7B5574-119D-453B-9541-7218F9998A78}" dt="2020-08-07T15:03:56.508" v="4939" actId="1076"/>
          <ac:spMkLst>
            <pc:docMk/>
            <pc:sldMk cId="2848434304" sldId="369"/>
            <ac:spMk id="58" creationId="{E9C63457-3E6D-426F-A218-9A3E0314B9DE}"/>
          </ac:spMkLst>
        </pc:spChg>
        <pc:spChg chg="add">
          <ac:chgData name="Lavoie Stéphanie" userId="03bcf5a2-8418-45e3-87eb-159b607e2fdb" providerId="ADAL" clId="{5D7B5574-119D-453B-9541-7218F9998A78}" dt="2020-08-07T15:01:31.443" v="4836"/>
          <ac:spMkLst>
            <pc:docMk/>
            <pc:sldMk cId="2848434304" sldId="369"/>
            <ac:spMk id="59" creationId="{24BD0B82-93B0-4868-8D3E-A79081AC7561}"/>
          </ac:spMkLst>
        </pc:spChg>
        <pc:spChg chg="del mod">
          <ac:chgData name="Lavoie Stéphanie" userId="03bcf5a2-8418-45e3-87eb-159b607e2fdb" providerId="ADAL" clId="{5D7B5574-119D-453B-9541-7218F9998A78}" dt="2020-08-07T15:02:56.306" v="4931" actId="478"/>
          <ac:spMkLst>
            <pc:docMk/>
            <pc:sldMk cId="2848434304" sldId="369"/>
            <ac:spMk id="12291" creationId="{00000000-0000-0000-0000-000000000000}"/>
          </ac:spMkLst>
        </pc:spChg>
        <pc:spChg chg="add del">
          <ac:chgData name="Lavoie Stéphanie" userId="03bcf5a2-8418-45e3-87eb-159b607e2fdb" providerId="ADAL" clId="{5D7B5574-119D-453B-9541-7218F9998A78}" dt="2020-08-07T15:01:25.922" v="4834" actId="478"/>
          <ac:spMkLst>
            <pc:docMk/>
            <pc:sldMk cId="2848434304" sldId="369"/>
            <ac:spMk id="12346" creationId="{00000000-0000-0000-0000-000000000000}"/>
          </ac:spMkLst>
        </pc:spChg>
        <pc:spChg chg="del">
          <ac:chgData name="Lavoie Stéphanie" userId="03bcf5a2-8418-45e3-87eb-159b607e2fdb" providerId="ADAL" clId="{5D7B5574-119D-453B-9541-7218F9998A78}" dt="2020-08-07T15:00:38.351" v="4828" actId="478"/>
          <ac:spMkLst>
            <pc:docMk/>
            <pc:sldMk cId="2848434304" sldId="369"/>
            <ac:spMk id="12347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5:00:26.068" v="4825" actId="20577"/>
          <ac:spMkLst>
            <pc:docMk/>
            <pc:sldMk cId="2848434304" sldId="369"/>
            <ac:spMk id="12354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5:00:31.857" v="4827" actId="20577"/>
          <ac:spMkLst>
            <pc:docMk/>
            <pc:sldMk cId="2848434304" sldId="369"/>
            <ac:spMk id="12355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55:52.612" v="4722" actId="1076"/>
          <ac:spMkLst>
            <pc:docMk/>
            <pc:sldMk cId="2848434304" sldId="369"/>
            <ac:spMk id="12358" creationId="{00000000-0000-0000-0000-000000000000}"/>
          </ac:spMkLst>
        </pc:spChg>
        <pc:spChg chg="mod">
          <ac:chgData name="Lavoie Stéphanie" userId="03bcf5a2-8418-45e3-87eb-159b607e2fdb" providerId="ADAL" clId="{5D7B5574-119D-453B-9541-7218F9998A78}" dt="2020-08-07T14:56:11.135" v="4732" actId="20577"/>
          <ac:spMkLst>
            <pc:docMk/>
            <pc:sldMk cId="2848434304" sldId="369"/>
            <ac:spMk id="12359" creationId="{00000000-0000-0000-0000-000000000000}"/>
          </ac:spMkLst>
        </pc:spChg>
        <pc:grpChg chg="mod">
          <ac:chgData name="Lavoie Stéphanie" userId="03bcf5a2-8418-45e3-87eb-159b607e2fdb" providerId="ADAL" clId="{5D7B5574-119D-453B-9541-7218F9998A78}" dt="2020-08-07T14:57:56.211" v="4738" actId="1076"/>
          <ac:grpSpMkLst>
            <pc:docMk/>
            <pc:sldMk cId="2848434304" sldId="369"/>
            <ac:grpSpMk id="5" creationId="{00000000-0000-0000-0000-000000000000}"/>
          </ac:grpSpMkLst>
        </pc:grpChg>
        <pc:grpChg chg="add mod">
          <ac:chgData name="Lavoie Stéphanie" userId="03bcf5a2-8418-45e3-87eb-159b607e2fdb" providerId="ADAL" clId="{5D7B5574-119D-453B-9541-7218F9998A78}" dt="2020-08-07T15:03:24.518" v="4933" actId="1076"/>
          <ac:grpSpMkLst>
            <pc:docMk/>
            <pc:sldMk cId="2848434304" sldId="369"/>
            <ac:grpSpMk id="47" creationId="{EEF20F97-566F-41B1-9140-78EC6E4ADBF7}"/>
          </ac:grpSpMkLst>
        </pc:grpChg>
        <pc:grpChg chg="mod">
          <ac:chgData name="Lavoie Stéphanie" userId="03bcf5a2-8418-45e3-87eb-159b607e2fdb" providerId="ADAL" clId="{5D7B5574-119D-453B-9541-7218F9998A78}" dt="2020-08-07T15:03:27.248" v="4934" actId="1076"/>
          <ac:grpSpMkLst>
            <pc:docMk/>
            <pc:sldMk cId="2848434304" sldId="369"/>
            <ac:grpSpMk id="12299" creationId="{00000000-0000-0000-0000-000000000000}"/>
          </ac:grpSpMkLst>
        </pc:grpChg>
      </pc:sldChg>
      <pc:sldChg chg="addSp delSp modSp add modNotesTx">
        <pc:chgData name="Lavoie Stéphanie" userId="03bcf5a2-8418-45e3-87eb-159b607e2fdb" providerId="ADAL" clId="{5D7B5574-119D-453B-9541-7218F9998A78}" dt="2020-08-07T15:38:19.274" v="6052" actId="1076"/>
        <pc:sldMkLst>
          <pc:docMk/>
          <pc:sldMk cId="250913362" sldId="370"/>
        </pc:sldMkLst>
        <pc:spChg chg="mod">
          <ac:chgData name="Lavoie Stéphanie" userId="03bcf5a2-8418-45e3-87eb-159b607e2fdb" providerId="ADAL" clId="{5D7B5574-119D-453B-9541-7218F9998A78}" dt="2020-08-07T15:21:49.399" v="5378" actId="20577"/>
          <ac:spMkLst>
            <pc:docMk/>
            <pc:sldMk cId="250913362" sldId="370"/>
            <ac:spMk id="2" creationId="{53E2041E-F5CB-443F-9A08-3C617A3E42D0}"/>
          </ac:spMkLst>
        </pc:spChg>
        <pc:spChg chg="mod">
          <ac:chgData name="Lavoie Stéphanie" userId="03bcf5a2-8418-45e3-87eb-159b607e2fdb" providerId="ADAL" clId="{5D7B5574-119D-453B-9541-7218F9998A78}" dt="2020-08-07T15:24:24.020" v="6025" actId="20577"/>
          <ac:spMkLst>
            <pc:docMk/>
            <pc:sldMk cId="250913362" sldId="370"/>
            <ac:spMk id="3" creationId="{1582DC94-E5D7-4E87-A2A5-0B053F7E95A9}"/>
          </ac:spMkLst>
        </pc:spChg>
        <pc:spChg chg="del">
          <ac:chgData name="Lavoie Stéphanie" userId="03bcf5a2-8418-45e3-87eb-159b607e2fdb" providerId="ADAL" clId="{5D7B5574-119D-453B-9541-7218F9998A78}" dt="2020-08-07T15:30:31.903" v="6040" actId="478"/>
          <ac:spMkLst>
            <pc:docMk/>
            <pc:sldMk cId="250913362" sldId="370"/>
            <ac:spMk id="7" creationId="{1E7A7255-7DE7-4076-87E4-39B4F07061F5}"/>
          </ac:spMkLst>
        </pc:spChg>
        <pc:spChg chg="del">
          <ac:chgData name="Lavoie Stéphanie" userId="03bcf5a2-8418-45e3-87eb-159b607e2fdb" providerId="ADAL" clId="{5D7B5574-119D-453B-9541-7218F9998A78}" dt="2020-08-07T15:30:30.196" v="6039" actId="478"/>
          <ac:spMkLst>
            <pc:docMk/>
            <pc:sldMk cId="250913362" sldId="370"/>
            <ac:spMk id="8" creationId="{311FCB14-F0FE-4538-A198-EDD6146FDA81}"/>
          </ac:spMkLst>
        </pc:spChg>
        <pc:picChg chg="del">
          <ac:chgData name="Lavoie Stéphanie" userId="03bcf5a2-8418-45e3-87eb-159b607e2fdb" providerId="ADAL" clId="{5D7B5574-119D-453B-9541-7218F9998A78}" dt="2020-08-07T15:30:27.957" v="6037" actId="478"/>
          <ac:picMkLst>
            <pc:docMk/>
            <pc:sldMk cId="250913362" sldId="370"/>
            <ac:picMk id="4" creationId="{2C4B99A6-8472-4910-AED9-4D4D7DC77B70}"/>
          </ac:picMkLst>
        </pc:picChg>
        <pc:picChg chg="add mod">
          <ac:chgData name="Lavoie Stéphanie" userId="03bcf5a2-8418-45e3-87eb-159b607e2fdb" providerId="ADAL" clId="{5D7B5574-119D-453B-9541-7218F9998A78}" dt="2020-08-07T15:38:19.274" v="6052" actId="1076"/>
          <ac:picMkLst>
            <pc:docMk/>
            <pc:sldMk cId="250913362" sldId="370"/>
            <ac:picMk id="5" creationId="{89A20287-5F07-472F-B0AE-77C221C9C10F}"/>
          </ac:picMkLst>
        </pc:picChg>
        <pc:picChg chg="del">
          <ac:chgData name="Lavoie Stéphanie" userId="03bcf5a2-8418-45e3-87eb-159b607e2fdb" providerId="ADAL" clId="{5D7B5574-119D-453B-9541-7218F9998A78}" dt="2020-08-07T15:30:28.754" v="6038" actId="478"/>
          <ac:picMkLst>
            <pc:docMk/>
            <pc:sldMk cId="250913362" sldId="370"/>
            <ac:picMk id="6" creationId="{92FA7BE6-0BF9-4B29-AAEA-F42EA6219817}"/>
          </ac:picMkLst>
        </pc:picChg>
      </pc:sldChg>
      <pc:sldChg chg="add del">
        <pc:chgData name="Lavoie Stéphanie" userId="03bcf5a2-8418-45e3-87eb-159b607e2fdb" providerId="ADAL" clId="{5D7B5574-119D-453B-9541-7218F9998A78}" dt="2020-08-07T15:11:05.430" v="5048" actId="2696"/>
        <pc:sldMkLst>
          <pc:docMk/>
          <pc:sldMk cId="683839607" sldId="370"/>
        </pc:sldMkLst>
      </pc:sldChg>
      <pc:sldChg chg="addSp delSp modSp add del">
        <pc:chgData name="Lavoie Stéphanie" userId="03bcf5a2-8418-45e3-87eb-159b607e2fdb" providerId="ADAL" clId="{5D7B5574-119D-453B-9541-7218F9998A78}" dt="2020-08-07T15:11:54.093" v="5152" actId="2696"/>
        <pc:sldMkLst>
          <pc:docMk/>
          <pc:sldMk cId="4124149160" sldId="370"/>
        </pc:sldMkLst>
        <pc:spChg chg="mod">
          <ac:chgData name="Lavoie Stéphanie" userId="03bcf5a2-8418-45e3-87eb-159b607e2fdb" providerId="ADAL" clId="{5D7B5574-119D-453B-9541-7218F9998A78}" dt="2020-08-07T15:11:32.315" v="5149" actId="20577"/>
          <ac:spMkLst>
            <pc:docMk/>
            <pc:sldMk cId="4124149160" sldId="370"/>
            <ac:spMk id="3" creationId="{D0914294-5710-4960-BBEA-C0EDFC48BE15}"/>
          </ac:spMkLst>
        </pc:spChg>
        <pc:spChg chg="del">
          <ac:chgData name="Lavoie Stéphanie" userId="03bcf5a2-8418-45e3-87eb-159b607e2fdb" providerId="ADAL" clId="{5D7B5574-119D-453B-9541-7218F9998A78}" dt="2020-08-07T15:11:39.356" v="5150" actId="478"/>
          <ac:spMkLst>
            <pc:docMk/>
            <pc:sldMk cId="4124149160" sldId="370"/>
            <ac:spMk id="5" creationId="{9952F6C5-C971-40AB-9EED-1654DA20EEA5}"/>
          </ac:spMkLst>
        </pc:spChg>
        <pc:spChg chg="del">
          <ac:chgData name="Lavoie Stéphanie" userId="03bcf5a2-8418-45e3-87eb-159b607e2fdb" providerId="ADAL" clId="{5D7B5574-119D-453B-9541-7218F9998A78}" dt="2020-08-07T15:11:39.356" v="5150" actId="478"/>
          <ac:spMkLst>
            <pc:docMk/>
            <pc:sldMk cId="4124149160" sldId="370"/>
            <ac:spMk id="9" creationId="{60EBF72C-866C-43A9-BE63-0E51C3545947}"/>
          </ac:spMkLst>
        </pc:spChg>
        <pc:spChg chg="del">
          <ac:chgData name="Lavoie Stéphanie" userId="03bcf5a2-8418-45e3-87eb-159b607e2fdb" providerId="ADAL" clId="{5D7B5574-119D-453B-9541-7218F9998A78}" dt="2020-08-07T15:11:39.356" v="5150" actId="478"/>
          <ac:spMkLst>
            <pc:docMk/>
            <pc:sldMk cId="4124149160" sldId="370"/>
            <ac:spMk id="10" creationId="{046C046D-C2E0-44EE-B897-6374A938F004}"/>
          </ac:spMkLst>
        </pc:spChg>
        <pc:spChg chg="del">
          <ac:chgData name="Lavoie Stéphanie" userId="03bcf5a2-8418-45e3-87eb-159b607e2fdb" providerId="ADAL" clId="{5D7B5574-119D-453B-9541-7218F9998A78}" dt="2020-08-07T15:11:39.356" v="5150" actId="478"/>
          <ac:spMkLst>
            <pc:docMk/>
            <pc:sldMk cId="4124149160" sldId="370"/>
            <ac:spMk id="11" creationId="{849668FF-382D-4EDA-9B63-D87A3A5DF9DE}"/>
          </ac:spMkLst>
        </pc:spChg>
        <pc:picChg chg="del">
          <ac:chgData name="Lavoie Stéphanie" userId="03bcf5a2-8418-45e3-87eb-159b607e2fdb" providerId="ADAL" clId="{5D7B5574-119D-453B-9541-7218F9998A78}" dt="2020-08-07T15:11:39.356" v="5150" actId="478"/>
          <ac:picMkLst>
            <pc:docMk/>
            <pc:sldMk cId="4124149160" sldId="370"/>
            <ac:picMk id="4" creationId="{989E3887-A64F-4048-BAFF-D51073D6C773}"/>
          </ac:picMkLst>
        </pc:picChg>
        <pc:picChg chg="add">
          <ac:chgData name="Lavoie Stéphanie" userId="03bcf5a2-8418-45e3-87eb-159b607e2fdb" providerId="ADAL" clId="{5D7B5574-119D-453B-9541-7218F9998A78}" dt="2020-08-07T15:11:40.687" v="5151"/>
          <ac:picMkLst>
            <pc:docMk/>
            <pc:sldMk cId="4124149160" sldId="370"/>
            <ac:picMk id="6" creationId="{D7D5CB1A-ECFA-4974-92BA-F8A586E59963}"/>
          </ac:picMkLst>
        </pc:picChg>
      </pc:sldChg>
      <pc:sldChg chg="addSp add del">
        <pc:chgData name="Lavoie Stéphanie" userId="03bcf5a2-8418-45e3-87eb-159b607e2fdb" providerId="ADAL" clId="{5D7B5574-119D-453B-9541-7218F9998A78}" dt="2020-08-07T15:34:39.708" v="6045" actId="2696"/>
        <pc:sldMkLst>
          <pc:docMk/>
          <pc:sldMk cId="4036628808" sldId="371"/>
        </pc:sldMkLst>
        <pc:picChg chg="add">
          <ac:chgData name="Lavoie Stéphanie" userId="03bcf5a2-8418-45e3-87eb-159b607e2fdb" providerId="ADAL" clId="{5D7B5574-119D-453B-9541-7218F9998A78}" dt="2020-08-07T15:28:03.435" v="6032"/>
          <ac:picMkLst>
            <pc:docMk/>
            <pc:sldMk cId="4036628808" sldId="371"/>
            <ac:picMk id="4" creationId="{B8BE3A94-BE7F-41D2-888B-5C5FB729783B}"/>
          </ac:picMkLst>
        </pc:picChg>
      </pc:sldChg>
      <pc:sldChg chg="addSp add del">
        <pc:chgData name="Lavoie Stéphanie" userId="03bcf5a2-8418-45e3-87eb-159b607e2fdb" providerId="ADAL" clId="{5D7B5574-119D-453B-9541-7218F9998A78}" dt="2020-08-07T15:34:50.620" v="6046" actId="2696"/>
        <pc:sldMkLst>
          <pc:docMk/>
          <pc:sldMk cId="133067727" sldId="372"/>
        </pc:sldMkLst>
        <pc:picChg chg="add">
          <ac:chgData name="Lavoie Stéphanie" userId="03bcf5a2-8418-45e3-87eb-159b607e2fdb" providerId="ADAL" clId="{5D7B5574-119D-453B-9541-7218F9998A78}" dt="2020-08-07T15:32:46.337" v="6042"/>
          <ac:picMkLst>
            <pc:docMk/>
            <pc:sldMk cId="133067727" sldId="372"/>
            <ac:picMk id="20482" creationId="{C13862A2-30DF-41A1-BE1F-C17DDD87DFB1}"/>
          </ac:picMkLst>
        </pc:picChg>
      </pc:sldChg>
      <pc:sldChg chg="addSp delSp modSp add">
        <pc:chgData name="Lavoie Stéphanie" userId="03bcf5a2-8418-45e3-87eb-159b607e2fdb" providerId="ADAL" clId="{5D7B5574-119D-453B-9541-7218F9998A78}" dt="2020-08-07T15:39:19.564" v="6056" actId="14100"/>
        <pc:sldMkLst>
          <pc:docMk/>
          <pc:sldMk cId="826870770" sldId="373"/>
        </pc:sldMkLst>
        <pc:picChg chg="add mod">
          <ac:chgData name="Lavoie Stéphanie" userId="03bcf5a2-8418-45e3-87eb-159b607e2fdb" providerId="ADAL" clId="{5D7B5574-119D-453B-9541-7218F9998A78}" dt="2020-08-07T15:39:19.564" v="6056" actId="14100"/>
          <ac:picMkLst>
            <pc:docMk/>
            <pc:sldMk cId="826870770" sldId="373"/>
            <ac:picMk id="4" creationId="{D9092E31-91E9-4E60-BA90-4771FF891708}"/>
          </ac:picMkLst>
        </pc:picChg>
        <pc:picChg chg="add del">
          <ac:chgData name="Lavoie Stéphanie" userId="03bcf5a2-8418-45e3-87eb-159b607e2fdb" providerId="ADAL" clId="{5D7B5574-119D-453B-9541-7218F9998A78}" dt="2020-08-07T15:39:12.852" v="6054" actId="478"/>
          <ac:picMkLst>
            <pc:docMk/>
            <pc:sldMk cId="826870770" sldId="373"/>
            <ac:picMk id="21506" creationId="{8D23624B-0302-4A74-92E2-C1F4FA71BCAF}"/>
          </ac:picMkLst>
        </pc:picChg>
      </pc:sldChg>
      <pc:sldMasterChg chg="add del addSldLayout delSldLayout">
        <pc:chgData name="Lavoie Stéphanie" userId="03bcf5a2-8418-45e3-87eb-159b607e2fdb" providerId="ADAL" clId="{5D7B5574-119D-453B-9541-7218F9998A78}" dt="2020-08-06T17:29:49.179" v="2296" actId="27028"/>
        <pc:sldMasterMkLst>
          <pc:docMk/>
          <pc:sldMasterMk cId="0" sldId="2147483648"/>
        </pc:sldMasterMkLst>
        <pc:sldLayoutChg chg="add">
          <pc:chgData name="Lavoie Stéphanie" userId="03bcf5a2-8418-45e3-87eb-159b607e2fdb" providerId="ADAL" clId="{5D7B5574-119D-453B-9541-7218F9998A78}" dt="2020-08-06T17:29:49.179" v="2296" actId="27028"/>
          <pc:sldLayoutMkLst>
            <pc:docMk/>
            <pc:sldMasterMk cId="0" sldId="2147483648"/>
            <pc:sldLayoutMk cId="0" sldId="2147483655"/>
          </pc:sldLayoutMkLst>
        </pc:sldLayoutChg>
        <pc:sldLayoutChg chg="del">
          <pc:chgData name="Lavoie Stéphanie" userId="03bcf5a2-8418-45e3-87eb-159b607e2fdb" providerId="ADAL" clId="{5D7B5574-119D-453B-9541-7218F9998A78}" dt="2020-08-04T23:23:34.203" v="1749" actId="2696"/>
          <pc:sldLayoutMkLst>
            <pc:docMk/>
            <pc:sldMasterMk cId="0" sldId="2147483648"/>
            <pc:sldLayoutMk cId="538846572" sldId="2147483675"/>
          </pc:sldLayoutMkLst>
        </pc:sldLayoutChg>
        <pc:sldLayoutChg chg="add">
          <pc:chgData name="Lavoie Stéphanie" userId="03bcf5a2-8418-45e3-87eb-159b607e2fdb" providerId="ADAL" clId="{5D7B5574-119D-453B-9541-7218F9998A78}" dt="2020-08-06T17:29:23.894" v="2289" actId="27028"/>
          <pc:sldLayoutMkLst>
            <pc:docMk/>
            <pc:sldMasterMk cId="0" sldId="2147483648"/>
            <pc:sldLayoutMk cId="0" sldId="2147483943"/>
          </pc:sldLayoutMkLst>
        </pc:sldLayoutChg>
      </pc:sldMasterChg>
      <pc:sldMasterChg chg="add addSldLayout">
        <pc:chgData name="Lavoie Stéphanie" userId="03bcf5a2-8418-45e3-87eb-159b607e2fdb" providerId="ADAL" clId="{5D7B5574-119D-453B-9541-7218F9998A78}" dt="2020-08-04T19:04:03.400" v="23" actId="27028"/>
        <pc:sldMasterMkLst>
          <pc:docMk/>
          <pc:sldMasterMk cId="0" sldId="2147483676"/>
        </pc:sldMasterMkLst>
        <pc:sldLayoutChg chg="add">
          <pc:chgData name="Lavoie Stéphanie" userId="03bcf5a2-8418-45e3-87eb-159b607e2fdb" providerId="ADAL" clId="{5D7B5574-119D-453B-9541-7218F9998A78}" dt="2020-08-04T19:04:03.400" v="23" actId="27028"/>
          <pc:sldLayoutMkLst>
            <pc:docMk/>
            <pc:sldMasterMk cId="0" sldId="2147483676"/>
            <pc:sldLayoutMk cId="0" sldId="2147483677"/>
          </pc:sldLayoutMkLst>
        </pc:sldLayoutChg>
      </pc:sldMasterChg>
      <pc:sldMasterChg chg="add del addSldLayout delSldLayout">
        <pc:chgData name="Lavoie Stéphanie" userId="03bcf5a2-8418-45e3-87eb-159b607e2fdb" providerId="ADAL" clId="{5D7B5574-119D-453B-9541-7218F9998A78}" dt="2020-08-07T15:39:40.723" v="6061" actId="2696"/>
        <pc:sldMasterMkLst>
          <pc:docMk/>
          <pc:sldMasterMk cId="4086106080" sldId="2147483940"/>
        </pc:sldMasterMkLst>
        <pc:sldLayoutChg chg="add del">
          <pc:chgData name="Lavoie Stéphanie" userId="03bcf5a2-8418-45e3-87eb-159b607e2fdb" providerId="ADAL" clId="{5D7B5574-119D-453B-9541-7218F9998A78}" dt="2020-08-07T15:39:40.721" v="6060" actId="2696"/>
          <pc:sldLayoutMkLst>
            <pc:docMk/>
            <pc:sldMasterMk cId="4086106080" sldId="2147483940"/>
            <pc:sldLayoutMk cId="4183959841" sldId="2147483942"/>
          </pc:sldLayoutMkLst>
        </pc:sldLayoutChg>
      </pc:sldMasterChg>
      <pc:sldMasterChg chg="del delSldLayout">
        <pc:chgData name="Lavoie Stéphanie" userId="03bcf5a2-8418-45e3-87eb-159b607e2fdb" providerId="ADAL" clId="{5D7B5574-119D-453B-9541-7218F9998A78}" dt="2020-08-04T19:03:49.404" v="17" actId="2696"/>
        <pc:sldMasterMkLst>
          <pc:docMk/>
          <pc:sldMasterMk cId="0" sldId="2147483943"/>
        </pc:sldMasterMkLst>
        <pc:sldLayoutChg chg="del">
          <pc:chgData name="Lavoie Stéphanie" userId="03bcf5a2-8418-45e3-87eb-159b607e2fdb" providerId="ADAL" clId="{5D7B5574-119D-453B-9541-7218F9998A78}" dt="2020-08-04T19:03:49.403" v="16" actId="2696"/>
          <pc:sldLayoutMkLst>
            <pc:docMk/>
            <pc:sldMasterMk cId="0" sldId="2147483943"/>
            <pc:sldLayoutMk cId="0" sldId="2147483944"/>
          </pc:sldLayoutMkLst>
        </pc:sldLayoutChg>
      </pc:sldMasterChg>
    </pc:docChg>
  </pc:docChgLst>
  <pc:docChgLst>
    <pc:chgData name="Lavoie Stéphanie" userId="03bcf5a2-8418-45e3-87eb-159b607e2fdb" providerId="ADAL" clId="{67C860D9-88B7-4295-AD24-3168A6939D53}"/>
    <pc:docChg chg="undo custSel addSld delSld modSld sldOrd addMainMaster delMainMaster modMainMaster addSection delSection modSection">
      <pc:chgData name="Lavoie Stéphanie" userId="03bcf5a2-8418-45e3-87eb-159b607e2fdb" providerId="ADAL" clId="{67C860D9-88B7-4295-AD24-3168A6939D53}" dt="2020-09-05T13:37:04.478" v="1194" actId="20577"/>
      <pc:docMkLst>
        <pc:docMk/>
      </pc:docMkLst>
      <pc:sldChg chg="del">
        <pc:chgData name="Lavoie Stéphanie" userId="03bcf5a2-8418-45e3-87eb-159b607e2fdb" providerId="ADAL" clId="{67C860D9-88B7-4295-AD24-3168A6939D53}" dt="2020-08-30T20:55:45.223" v="2" actId="47"/>
        <pc:sldMkLst>
          <pc:docMk/>
          <pc:sldMk cId="533692060" sldId="256"/>
        </pc:sldMkLst>
      </pc:sldChg>
      <pc:sldChg chg="del">
        <pc:chgData name="Lavoie Stéphanie" userId="03bcf5a2-8418-45e3-87eb-159b607e2fdb" providerId="ADAL" clId="{67C860D9-88B7-4295-AD24-3168A6939D53}" dt="2020-08-30T20:54:24.185" v="1" actId="47"/>
        <pc:sldMkLst>
          <pc:docMk/>
          <pc:sldMk cId="3312646472" sldId="259"/>
        </pc:sldMkLst>
      </pc:sldChg>
      <pc:sldChg chg="del">
        <pc:chgData name="Lavoie Stéphanie" userId="03bcf5a2-8418-45e3-87eb-159b607e2fdb" providerId="ADAL" clId="{67C860D9-88B7-4295-AD24-3168A6939D53}" dt="2020-08-30T21:00:33.628" v="95" actId="47"/>
        <pc:sldMkLst>
          <pc:docMk/>
          <pc:sldMk cId="193338040" sldId="260"/>
        </pc:sldMkLst>
      </pc:sldChg>
      <pc:sldChg chg="del">
        <pc:chgData name="Lavoie Stéphanie" userId="03bcf5a2-8418-45e3-87eb-159b607e2fdb" providerId="ADAL" clId="{67C860D9-88B7-4295-AD24-3168A6939D53}" dt="2020-08-30T21:00:31.881" v="94" actId="47"/>
        <pc:sldMkLst>
          <pc:docMk/>
          <pc:sldMk cId="2817009385" sldId="264"/>
        </pc:sldMkLst>
      </pc:sldChg>
      <pc:sldChg chg="modSp add mod">
        <pc:chgData name="Lavoie Stéphanie" userId="03bcf5a2-8418-45e3-87eb-159b607e2fdb" providerId="ADAL" clId="{67C860D9-88B7-4295-AD24-3168A6939D53}" dt="2020-08-30T23:17:24.112" v="403" actId="20577"/>
        <pc:sldMkLst>
          <pc:docMk/>
          <pc:sldMk cId="0" sldId="266"/>
        </pc:sldMkLst>
        <pc:spChg chg="mod">
          <ac:chgData name="Lavoie Stéphanie" userId="03bcf5a2-8418-45e3-87eb-159b607e2fdb" providerId="ADAL" clId="{67C860D9-88B7-4295-AD24-3168A6939D53}" dt="2020-08-30T23:17:24.112" v="403" actId="20577"/>
          <ac:spMkLst>
            <pc:docMk/>
            <pc:sldMk cId="0" sldId="266"/>
            <ac:spMk id="4104" creationId="{00000000-0000-0000-0000-000000000000}"/>
          </ac:spMkLst>
        </pc:spChg>
      </pc:sldChg>
      <pc:sldChg chg="modSp add mod">
        <pc:chgData name="Lavoie Stéphanie" userId="03bcf5a2-8418-45e3-87eb-159b607e2fdb" providerId="ADAL" clId="{67C860D9-88B7-4295-AD24-3168A6939D53}" dt="2020-08-30T23:17:36.151" v="404"/>
        <pc:sldMkLst>
          <pc:docMk/>
          <pc:sldMk cId="0" sldId="267"/>
        </pc:sldMkLst>
        <pc:spChg chg="mod">
          <ac:chgData name="Lavoie Stéphanie" userId="03bcf5a2-8418-45e3-87eb-159b607e2fdb" providerId="ADAL" clId="{67C860D9-88B7-4295-AD24-3168A6939D53}" dt="2020-08-30T23:17:36.151" v="404"/>
          <ac:spMkLst>
            <pc:docMk/>
            <pc:sldMk cId="0" sldId="267"/>
            <ac:spMk id="5126" creationId="{00000000-0000-0000-0000-000000000000}"/>
          </ac:spMkLst>
        </pc:spChg>
      </pc:sldChg>
      <pc:sldChg chg="modSp add mod">
        <pc:chgData name="Lavoie Stéphanie" userId="03bcf5a2-8418-45e3-87eb-159b607e2fdb" providerId="ADAL" clId="{67C860D9-88B7-4295-AD24-3168A6939D53}" dt="2020-08-30T23:17:43.543" v="405"/>
        <pc:sldMkLst>
          <pc:docMk/>
          <pc:sldMk cId="0" sldId="268"/>
        </pc:sldMkLst>
        <pc:spChg chg="mod">
          <ac:chgData name="Lavoie Stéphanie" userId="03bcf5a2-8418-45e3-87eb-159b607e2fdb" providerId="ADAL" clId="{67C860D9-88B7-4295-AD24-3168A6939D53}" dt="2020-08-30T23:17:43.543" v="405"/>
          <ac:spMkLst>
            <pc:docMk/>
            <pc:sldMk cId="0" sldId="268"/>
            <ac:spMk id="6150" creationId="{00000000-0000-0000-0000-000000000000}"/>
          </ac:spMkLst>
        </pc:spChg>
      </pc:sldChg>
      <pc:sldChg chg="delSp add mod">
        <pc:chgData name="Lavoie Stéphanie" userId="03bcf5a2-8418-45e3-87eb-159b607e2fdb" providerId="ADAL" clId="{67C860D9-88B7-4295-AD24-3168A6939D53}" dt="2020-08-30T23:17:51.876" v="406" actId="478"/>
        <pc:sldMkLst>
          <pc:docMk/>
          <pc:sldMk cId="0" sldId="286"/>
        </pc:sldMkLst>
        <pc:spChg chg="del">
          <ac:chgData name="Lavoie Stéphanie" userId="03bcf5a2-8418-45e3-87eb-159b607e2fdb" providerId="ADAL" clId="{67C860D9-88B7-4295-AD24-3168A6939D53}" dt="2020-08-30T23:17:51.876" v="406" actId="478"/>
          <ac:spMkLst>
            <pc:docMk/>
            <pc:sldMk cId="0" sldId="286"/>
            <ac:spMk id="55" creationId="{00000000-0000-0000-0000-000000000000}"/>
          </ac:spMkLst>
        </pc:spChg>
      </pc:sldChg>
      <pc:sldChg chg="delSp add mod">
        <pc:chgData name="Lavoie Stéphanie" userId="03bcf5a2-8418-45e3-87eb-159b607e2fdb" providerId="ADAL" clId="{67C860D9-88B7-4295-AD24-3168A6939D53}" dt="2020-08-30T23:17:56.586" v="407" actId="478"/>
        <pc:sldMkLst>
          <pc:docMk/>
          <pc:sldMk cId="0" sldId="287"/>
        </pc:sldMkLst>
        <pc:spChg chg="del">
          <ac:chgData name="Lavoie Stéphanie" userId="03bcf5a2-8418-45e3-87eb-159b607e2fdb" providerId="ADAL" clId="{67C860D9-88B7-4295-AD24-3168A6939D53}" dt="2020-08-30T23:17:56.586" v="407" actId="478"/>
          <ac:spMkLst>
            <pc:docMk/>
            <pc:sldMk cId="0" sldId="287"/>
            <ac:spMk id="46" creationId="{00000000-0000-0000-0000-000000000000}"/>
          </ac:spMkLst>
        </pc:spChg>
      </pc:sldChg>
      <pc:sldChg chg="del">
        <pc:chgData name="Lavoie Stéphanie" userId="03bcf5a2-8418-45e3-87eb-159b607e2fdb" providerId="ADAL" clId="{67C860D9-88B7-4295-AD24-3168A6939D53}" dt="2020-08-30T20:56:39.219" v="64" actId="47"/>
        <pc:sldMkLst>
          <pc:docMk/>
          <pc:sldMk cId="1421331991" sldId="315"/>
        </pc:sldMkLst>
      </pc:sldChg>
      <pc:sldChg chg="del">
        <pc:chgData name="Lavoie Stéphanie" userId="03bcf5a2-8418-45e3-87eb-159b607e2fdb" providerId="ADAL" clId="{67C860D9-88B7-4295-AD24-3168A6939D53}" dt="2020-08-30T20:56:49.831" v="66" actId="47"/>
        <pc:sldMkLst>
          <pc:docMk/>
          <pc:sldMk cId="2813779566" sldId="316"/>
        </pc:sldMkLst>
      </pc:sldChg>
      <pc:sldChg chg="del">
        <pc:chgData name="Lavoie Stéphanie" userId="03bcf5a2-8418-45e3-87eb-159b607e2fdb" providerId="ADAL" clId="{67C860D9-88B7-4295-AD24-3168A6939D53}" dt="2020-08-30T20:58:09.962" v="74" actId="47"/>
        <pc:sldMkLst>
          <pc:docMk/>
          <pc:sldMk cId="4191575915" sldId="320"/>
        </pc:sldMkLst>
      </pc:sldChg>
      <pc:sldChg chg="del">
        <pc:chgData name="Lavoie Stéphanie" userId="03bcf5a2-8418-45e3-87eb-159b607e2fdb" providerId="ADAL" clId="{67C860D9-88B7-4295-AD24-3168A6939D53}" dt="2020-08-30T20:58:11.342" v="75" actId="47"/>
        <pc:sldMkLst>
          <pc:docMk/>
          <pc:sldMk cId="255569147" sldId="321"/>
        </pc:sldMkLst>
      </pc:sldChg>
      <pc:sldChg chg="del">
        <pc:chgData name="Lavoie Stéphanie" userId="03bcf5a2-8418-45e3-87eb-159b607e2fdb" providerId="ADAL" clId="{67C860D9-88B7-4295-AD24-3168A6939D53}" dt="2020-08-30T20:58:13.105" v="76" actId="47"/>
        <pc:sldMkLst>
          <pc:docMk/>
          <pc:sldMk cId="3181047461" sldId="322"/>
        </pc:sldMkLst>
      </pc:sldChg>
      <pc:sldChg chg="del">
        <pc:chgData name="Lavoie Stéphanie" userId="03bcf5a2-8418-45e3-87eb-159b607e2fdb" providerId="ADAL" clId="{67C860D9-88B7-4295-AD24-3168A6939D53}" dt="2020-08-30T20:58:15.010" v="77" actId="47"/>
        <pc:sldMkLst>
          <pc:docMk/>
          <pc:sldMk cId="1300791177" sldId="323"/>
        </pc:sldMkLst>
      </pc:sldChg>
      <pc:sldChg chg="del">
        <pc:chgData name="Lavoie Stéphanie" userId="03bcf5a2-8418-45e3-87eb-159b607e2fdb" providerId="ADAL" clId="{67C860D9-88B7-4295-AD24-3168A6939D53}" dt="2020-08-30T20:58:19.103" v="78" actId="47"/>
        <pc:sldMkLst>
          <pc:docMk/>
          <pc:sldMk cId="4064074035" sldId="324"/>
        </pc:sldMkLst>
      </pc:sldChg>
      <pc:sldChg chg="del">
        <pc:chgData name="Lavoie Stéphanie" userId="03bcf5a2-8418-45e3-87eb-159b607e2fdb" providerId="ADAL" clId="{67C860D9-88B7-4295-AD24-3168A6939D53}" dt="2020-08-30T21:00:42.335" v="101" actId="47"/>
        <pc:sldMkLst>
          <pc:docMk/>
          <pc:sldMk cId="125142981" sldId="325"/>
        </pc:sldMkLst>
      </pc:sldChg>
      <pc:sldChg chg="del">
        <pc:chgData name="Lavoie Stéphanie" userId="03bcf5a2-8418-45e3-87eb-159b607e2fdb" providerId="ADAL" clId="{67C860D9-88B7-4295-AD24-3168A6939D53}" dt="2020-08-30T20:56:52.122" v="67" actId="47"/>
        <pc:sldMkLst>
          <pc:docMk/>
          <pc:sldMk cId="3511915297" sldId="341"/>
        </pc:sldMkLst>
      </pc:sldChg>
      <pc:sldChg chg="del">
        <pc:chgData name="Lavoie Stéphanie" userId="03bcf5a2-8418-45e3-87eb-159b607e2fdb" providerId="ADAL" clId="{67C860D9-88B7-4295-AD24-3168A6939D53}" dt="2020-08-30T20:56:38.164" v="63" actId="47"/>
        <pc:sldMkLst>
          <pc:docMk/>
          <pc:sldMk cId="138897773" sldId="343"/>
        </pc:sldMkLst>
      </pc:sldChg>
      <pc:sldChg chg="del">
        <pc:chgData name="Lavoie Stéphanie" userId="03bcf5a2-8418-45e3-87eb-159b607e2fdb" providerId="ADAL" clId="{67C860D9-88B7-4295-AD24-3168A6939D53}" dt="2020-08-30T20:56:36.060" v="61" actId="47"/>
        <pc:sldMkLst>
          <pc:docMk/>
          <pc:sldMk cId="2018939441" sldId="344"/>
        </pc:sldMkLst>
      </pc:sldChg>
      <pc:sldChg chg="del">
        <pc:chgData name="Lavoie Stéphanie" userId="03bcf5a2-8418-45e3-87eb-159b607e2fdb" providerId="ADAL" clId="{67C860D9-88B7-4295-AD24-3168A6939D53}" dt="2020-08-30T20:56:37.087" v="62" actId="47"/>
        <pc:sldMkLst>
          <pc:docMk/>
          <pc:sldMk cId="862155063" sldId="346"/>
        </pc:sldMkLst>
      </pc:sldChg>
      <pc:sldChg chg="del">
        <pc:chgData name="Lavoie Stéphanie" userId="03bcf5a2-8418-45e3-87eb-159b607e2fdb" providerId="ADAL" clId="{67C860D9-88B7-4295-AD24-3168A6939D53}" dt="2020-08-30T20:56:53.368" v="68" actId="47"/>
        <pc:sldMkLst>
          <pc:docMk/>
          <pc:sldMk cId="769123194" sldId="348"/>
        </pc:sldMkLst>
      </pc:sldChg>
      <pc:sldChg chg="del">
        <pc:chgData name="Lavoie Stéphanie" userId="03bcf5a2-8418-45e3-87eb-159b607e2fdb" providerId="ADAL" clId="{67C860D9-88B7-4295-AD24-3168A6939D53}" dt="2020-08-30T20:56:46.933" v="65" actId="47"/>
        <pc:sldMkLst>
          <pc:docMk/>
          <pc:sldMk cId="3367685152" sldId="349"/>
        </pc:sldMkLst>
      </pc:sldChg>
      <pc:sldChg chg="del">
        <pc:chgData name="Lavoie Stéphanie" userId="03bcf5a2-8418-45e3-87eb-159b607e2fdb" providerId="ADAL" clId="{67C860D9-88B7-4295-AD24-3168A6939D53}" dt="2020-08-30T21:00:39.056" v="98" actId="47"/>
        <pc:sldMkLst>
          <pc:docMk/>
          <pc:sldMk cId="977067249" sldId="350"/>
        </pc:sldMkLst>
      </pc:sldChg>
      <pc:sldChg chg="del">
        <pc:chgData name="Lavoie Stéphanie" userId="03bcf5a2-8418-45e3-87eb-159b607e2fdb" providerId="ADAL" clId="{67C860D9-88B7-4295-AD24-3168A6939D53}" dt="2020-08-30T21:00:40.048" v="99" actId="47"/>
        <pc:sldMkLst>
          <pc:docMk/>
          <pc:sldMk cId="1216847038" sldId="351"/>
        </pc:sldMkLst>
      </pc:sldChg>
      <pc:sldChg chg="del">
        <pc:chgData name="Lavoie Stéphanie" userId="03bcf5a2-8418-45e3-87eb-159b607e2fdb" providerId="ADAL" clId="{67C860D9-88B7-4295-AD24-3168A6939D53}" dt="2020-08-30T20:57:39.155" v="72" actId="47"/>
        <pc:sldMkLst>
          <pc:docMk/>
          <pc:sldMk cId="1080941645" sldId="352"/>
        </pc:sldMkLst>
      </pc:sldChg>
      <pc:sldChg chg="ord">
        <pc:chgData name="Lavoie Stéphanie" userId="03bcf5a2-8418-45e3-87eb-159b607e2fdb" providerId="ADAL" clId="{67C860D9-88B7-4295-AD24-3168A6939D53}" dt="2020-08-30T22:01:25.085" v="254"/>
        <pc:sldMkLst>
          <pc:docMk/>
          <pc:sldMk cId="1031939591" sldId="353"/>
        </pc:sldMkLst>
      </pc:sldChg>
      <pc:sldChg chg="ord">
        <pc:chgData name="Lavoie Stéphanie" userId="03bcf5a2-8418-45e3-87eb-159b607e2fdb" providerId="ADAL" clId="{67C860D9-88B7-4295-AD24-3168A6939D53}" dt="2020-08-30T22:01:35.976" v="256"/>
        <pc:sldMkLst>
          <pc:docMk/>
          <pc:sldMk cId="3544263724" sldId="354"/>
        </pc:sldMkLst>
      </pc:sldChg>
      <pc:sldChg chg="ord">
        <pc:chgData name="Lavoie Stéphanie" userId="03bcf5a2-8418-45e3-87eb-159b607e2fdb" providerId="ADAL" clId="{67C860D9-88B7-4295-AD24-3168A6939D53}" dt="2020-08-30T22:01:56.579" v="260"/>
        <pc:sldMkLst>
          <pc:docMk/>
          <pc:sldMk cId="3314792464" sldId="357"/>
        </pc:sldMkLst>
      </pc:sldChg>
      <pc:sldChg chg="ord">
        <pc:chgData name="Lavoie Stéphanie" userId="03bcf5a2-8418-45e3-87eb-159b607e2fdb" providerId="ADAL" clId="{67C860D9-88B7-4295-AD24-3168A6939D53}" dt="2020-08-30T20:59:00.520" v="83"/>
        <pc:sldMkLst>
          <pc:docMk/>
          <pc:sldMk cId="2712420168" sldId="359"/>
        </pc:sldMkLst>
      </pc:sldChg>
      <pc:sldChg chg="del">
        <pc:chgData name="Lavoie Stéphanie" userId="03bcf5a2-8418-45e3-87eb-159b607e2fdb" providerId="ADAL" clId="{67C860D9-88B7-4295-AD24-3168A6939D53}" dt="2020-08-30T21:00:40.821" v="100" actId="47"/>
        <pc:sldMkLst>
          <pc:docMk/>
          <pc:sldMk cId="1581078720" sldId="360"/>
        </pc:sldMkLst>
      </pc:sldChg>
      <pc:sldChg chg="del">
        <pc:chgData name="Lavoie Stéphanie" userId="03bcf5a2-8418-45e3-87eb-159b607e2fdb" providerId="ADAL" clId="{67C860D9-88B7-4295-AD24-3168A6939D53}" dt="2020-08-30T20:57:31.803" v="70" actId="47"/>
        <pc:sldMkLst>
          <pc:docMk/>
          <pc:sldMk cId="2845461998" sldId="364"/>
        </pc:sldMkLst>
      </pc:sldChg>
      <pc:sldChg chg="del">
        <pc:chgData name="Lavoie Stéphanie" userId="03bcf5a2-8418-45e3-87eb-159b607e2fdb" providerId="ADAL" clId="{67C860D9-88B7-4295-AD24-3168A6939D53}" dt="2020-08-30T20:57:35.832" v="71" actId="47"/>
        <pc:sldMkLst>
          <pc:docMk/>
          <pc:sldMk cId="1820041768" sldId="365"/>
        </pc:sldMkLst>
      </pc:sldChg>
      <pc:sldChg chg="ord">
        <pc:chgData name="Lavoie Stéphanie" userId="03bcf5a2-8418-45e3-87eb-159b607e2fdb" providerId="ADAL" clId="{67C860D9-88B7-4295-AD24-3168A6939D53}" dt="2020-08-30T20:58:51.211" v="81"/>
        <pc:sldMkLst>
          <pc:docMk/>
          <pc:sldMk cId="597390041" sldId="366"/>
        </pc:sldMkLst>
      </pc:sldChg>
      <pc:sldChg chg="del">
        <pc:chgData name="Lavoie Stéphanie" userId="03bcf5a2-8418-45e3-87eb-159b607e2fdb" providerId="ADAL" clId="{67C860D9-88B7-4295-AD24-3168A6939D53}" dt="2020-08-30T20:57:21.016" v="69" actId="47"/>
        <pc:sldMkLst>
          <pc:docMk/>
          <pc:sldMk cId="999285222" sldId="367"/>
        </pc:sldMkLst>
      </pc:sldChg>
      <pc:sldChg chg="ord">
        <pc:chgData name="Lavoie Stéphanie" userId="03bcf5a2-8418-45e3-87eb-159b607e2fdb" providerId="ADAL" clId="{67C860D9-88B7-4295-AD24-3168A6939D53}" dt="2020-08-30T22:01:19.549" v="252"/>
        <pc:sldMkLst>
          <pc:docMk/>
          <pc:sldMk cId="3167417222" sldId="368"/>
        </pc:sldMkLst>
      </pc:sldChg>
      <pc:sldChg chg="addSp delSp modSp ord modAnim">
        <pc:chgData name="Lavoie Stéphanie" userId="03bcf5a2-8418-45e3-87eb-159b607e2fdb" providerId="ADAL" clId="{67C860D9-88B7-4295-AD24-3168A6939D53}" dt="2020-08-30T22:07:16.626" v="281"/>
        <pc:sldMkLst>
          <pc:docMk/>
          <pc:sldMk cId="2848434304" sldId="369"/>
        </pc:sldMkLst>
        <pc:spChg chg="mod">
          <ac:chgData name="Lavoie Stéphanie" userId="03bcf5a2-8418-45e3-87eb-159b607e2fdb" providerId="ADAL" clId="{67C860D9-88B7-4295-AD24-3168A6939D53}" dt="2020-08-30T22:06:59.927" v="279" actId="164"/>
          <ac:spMkLst>
            <pc:docMk/>
            <pc:sldMk cId="2848434304" sldId="369"/>
            <ac:spMk id="7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2:06:59.927" v="279" actId="164"/>
          <ac:spMkLst>
            <pc:docMk/>
            <pc:sldMk cId="2848434304" sldId="369"/>
            <ac:spMk id="8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2:06:59.927" v="279" actId="164"/>
          <ac:spMkLst>
            <pc:docMk/>
            <pc:sldMk cId="2848434304" sldId="369"/>
            <ac:spMk id="9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2:06:59.927" v="279" actId="164"/>
          <ac:spMkLst>
            <pc:docMk/>
            <pc:sldMk cId="2848434304" sldId="369"/>
            <ac:spMk id="15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2:06:59.927" v="279" actId="164"/>
          <ac:spMkLst>
            <pc:docMk/>
            <pc:sldMk cId="2848434304" sldId="369"/>
            <ac:spMk id="20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2:06:59.927" v="279" actId="164"/>
          <ac:spMkLst>
            <pc:docMk/>
            <pc:sldMk cId="2848434304" sldId="369"/>
            <ac:spMk id="26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2:06:59.927" v="279" actId="164"/>
          <ac:spMkLst>
            <pc:docMk/>
            <pc:sldMk cId="2848434304" sldId="369"/>
            <ac:spMk id="29" creationId="{00000000-0000-0000-0000-000000000000}"/>
          </ac:spMkLst>
        </pc:spChg>
        <pc:spChg chg="mod topLvl">
          <ac:chgData name="Lavoie Stéphanie" userId="03bcf5a2-8418-45e3-87eb-159b607e2fdb" providerId="ADAL" clId="{67C860D9-88B7-4295-AD24-3168A6939D53}" dt="2020-08-30T22:06:36.572" v="275" actId="164"/>
          <ac:spMkLst>
            <pc:docMk/>
            <pc:sldMk cId="2848434304" sldId="369"/>
            <ac:spMk id="50" creationId="{8CEE3D20-E703-4EAE-BD5F-CF7252E6253D}"/>
          </ac:spMkLst>
        </pc:spChg>
        <pc:spChg chg="mod topLvl">
          <ac:chgData name="Lavoie Stéphanie" userId="03bcf5a2-8418-45e3-87eb-159b607e2fdb" providerId="ADAL" clId="{67C860D9-88B7-4295-AD24-3168A6939D53}" dt="2020-08-30T22:06:36.572" v="275" actId="164"/>
          <ac:spMkLst>
            <pc:docMk/>
            <pc:sldMk cId="2848434304" sldId="369"/>
            <ac:spMk id="51" creationId="{D2B1F9FD-C041-4269-B870-5FE3E6321AFA}"/>
          </ac:spMkLst>
        </pc:spChg>
        <pc:spChg chg="mod">
          <ac:chgData name="Lavoie Stéphanie" userId="03bcf5a2-8418-45e3-87eb-159b607e2fdb" providerId="ADAL" clId="{67C860D9-88B7-4295-AD24-3168A6939D53}" dt="2020-08-30T22:06:36.572" v="275" actId="164"/>
          <ac:spMkLst>
            <pc:docMk/>
            <pc:sldMk cId="2848434304" sldId="369"/>
            <ac:spMk id="52" creationId="{385E13F6-339D-4759-8739-39AAFDBFABFB}"/>
          </ac:spMkLst>
        </pc:spChg>
        <pc:spChg chg="mod">
          <ac:chgData name="Lavoie Stéphanie" userId="03bcf5a2-8418-45e3-87eb-159b607e2fdb" providerId="ADAL" clId="{67C860D9-88B7-4295-AD24-3168A6939D53}" dt="2020-08-30T22:06:36.572" v="275" actId="164"/>
          <ac:spMkLst>
            <pc:docMk/>
            <pc:sldMk cId="2848434304" sldId="369"/>
            <ac:spMk id="54" creationId="{8ADEC325-F8D4-4A61-803C-E86E43003351}"/>
          </ac:spMkLst>
        </pc:spChg>
        <pc:spChg chg="mod">
          <ac:chgData name="Lavoie Stéphanie" userId="03bcf5a2-8418-45e3-87eb-159b607e2fdb" providerId="ADAL" clId="{67C860D9-88B7-4295-AD24-3168A6939D53}" dt="2020-08-30T22:05:50.810" v="273" actId="164"/>
          <ac:spMkLst>
            <pc:docMk/>
            <pc:sldMk cId="2848434304" sldId="369"/>
            <ac:spMk id="55" creationId="{2033EF96-86AE-4E88-9D7B-962D0ADF88A1}"/>
          </ac:spMkLst>
        </pc:spChg>
        <pc:spChg chg="mod">
          <ac:chgData name="Lavoie Stéphanie" userId="03bcf5a2-8418-45e3-87eb-159b607e2fdb" providerId="ADAL" clId="{67C860D9-88B7-4295-AD24-3168A6939D53}" dt="2020-08-30T22:05:50.810" v="273" actId="164"/>
          <ac:spMkLst>
            <pc:docMk/>
            <pc:sldMk cId="2848434304" sldId="369"/>
            <ac:spMk id="56" creationId="{51014DC5-D8CC-416D-BE01-18A94DCE5CEC}"/>
          </ac:spMkLst>
        </pc:spChg>
        <pc:grpChg chg="add mod">
          <ac:chgData name="Lavoie Stéphanie" userId="03bcf5a2-8418-45e3-87eb-159b607e2fdb" providerId="ADAL" clId="{67C860D9-88B7-4295-AD24-3168A6939D53}" dt="2020-08-30T22:05:50.810" v="273" actId="164"/>
          <ac:grpSpMkLst>
            <pc:docMk/>
            <pc:sldMk cId="2848434304" sldId="369"/>
            <ac:grpSpMk id="2" creationId="{1A6C4A05-3F48-42B6-943E-E9770BA35CB4}"/>
          </ac:grpSpMkLst>
        </pc:grpChg>
        <pc:grpChg chg="add mod">
          <ac:chgData name="Lavoie Stéphanie" userId="03bcf5a2-8418-45e3-87eb-159b607e2fdb" providerId="ADAL" clId="{67C860D9-88B7-4295-AD24-3168A6939D53}" dt="2020-08-30T22:06:36.572" v="275" actId="164"/>
          <ac:grpSpMkLst>
            <pc:docMk/>
            <pc:sldMk cId="2848434304" sldId="369"/>
            <ac:grpSpMk id="3" creationId="{F85E4806-7A49-4F3D-BD24-E3CA7DEB2A6D}"/>
          </ac:grpSpMkLst>
        </pc:grpChg>
        <pc:grpChg chg="add mod">
          <ac:chgData name="Lavoie Stéphanie" userId="03bcf5a2-8418-45e3-87eb-159b607e2fdb" providerId="ADAL" clId="{67C860D9-88B7-4295-AD24-3168A6939D53}" dt="2020-08-30T22:06:59.927" v="279" actId="164"/>
          <ac:grpSpMkLst>
            <pc:docMk/>
            <pc:sldMk cId="2848434304" sldId="369"/>
            <ac:grpSpMk id="4" creationId="{FAB8552A-1F6F-4FA7-90F1-E178D85B57FA}"/>
          </ac:grpSpMkLst>
        </pc:grpChg>
        <pc:grpChg chg="del">
          <ac:chgData name="Lavoie Stéphanie" userId="03bcf5a2-8418-45e3-87eb-159b607e2fdb" providerId="ADAL" clId="{67C860D9-88B7-4295-AD24-3168A6939D53}" dt="2020-08-30T22:06:21.527" v="274" actId="165"/>
          <ac:grpSpMkLst>
            <pc:docMk/>
            <pc:sldMk cId="2848434304" sldId="369"/>
            <ac:grpSpMk id="47" creationId="{EEF20F97-566F-41B1-9140-78EC6E4ADBF7}"/>
          </ac:grpSpMkLst>
        </pc:grpChg>
        <pc:picChg chg="mod topLvl">
          <ac:chgData name="Lavoie Stéphanie" userId="03bcf5a2-8418-45e3-87eb-159b607e2fdb" providerId="ADAL" clId="{67C860D9-88B7-4295-AD24-3168A6939D53}" dt="2020-08-30T22:06:21.527" v="274" actId="165"/>
          <ac:picMkLst>
            <pc:docMk/>
            <pc:sldMk cId="2848434304" sldId="369"/>
            <ac:picMk id="48" creationId="{DC63BA7E-06BF-485D-8909-698EDD4F8410}"/>
          </ac:picMkLst>
        </pc:picChg>
      </pc:sldChg>
      <pc:sldChg chg="del">
        <pc:chgData name="Lavoie Stéphanie" userId="03bcf5a2-8418-45e3-87eb-159b607e2fdb" providerId="ADAL" clId="{67C860D9-88B7-4295-AD24-3168A6939D53}" dt="2020-08-30T21:00:34.774" v="96" actId="47"/>
        <pc:sldMkLst>
          <pc:docMk/>
          <pc:sldMk cId="250913362" sldId="370"/>
        </pc:sldMkLst>
      </pc:sldChg>
      <pc:sldChg chg="del">
        <pc:chgData name="Lavoie Stéphanie" userId="03bcf5a2-8418-45e3-87eb-159b607e2fdb" providerId="ADAL" clId="{67C860D9-88B7-4295-AD24-3168A6939D53}" dt="2020-08-30T21:00:35.677" v="97" actId="47"/>
        <pc:sldMkLst>
          <pc:docMk/>
          <pc:sldMk cId="826870770" sldId="373"/>
        </pc:sldMkLst>
      </pc:sldChg>
      <pc:sldChg chg="delSp modSp add mod setBg">
        <pc:chgData name="Lavoie Stéphanie" userId="03bcf5a2-8418-45e3-87eb-159b607e2fdb" providerId="ADAL" clId="{67C860D9-88B7-4295-AD24-3168A6939D53}" dt="2020-08-30T20:56:31.646" v="60" actId="1076"/>
        <pc:sldMkLst>
          <pc:docMk/>
          <pc:sldMk cId="781211572" sldId="374"/>
        </pc:sldMkLst>
        <pc:spChg chg="mod">
          <ac:chgData name="Lavoie Stéphanie" userId="03bcf5a2-8418-45e3-87eb-159b607e2fdb" providerId="ADAL" clId="{67C860D9-88B7-4295-AD24-3168A6939D53}" dt="2020-08-30T20:56:20.208" v="58" actId="1076"/>
          <ac:spMkLst>
            <pc:docMk/>
            <pc:sldMk cId="781211572" sldId="374"/>
            <ac:spMk id="2" creationId="{44D1366A-EF85-4F39-837D-7AA7E9688C7B}"/>
          </ac:spMkLst>
        </pc:spChg>
        <pc:spChg chg="del mod">
          <ac:chgData name="Lavoie Stéphanie" userId="03bcf5a2-8418-45e3-87eb-159b607e2fdb" providerId="ADAL" clId="{67C860D9-88B7-4295-AD24-3168A6939D53}" dt="2020-08-30T20:56:25.136" v="59" actId="478"/>
          <ac:spMkLst>
            <pc:docMk/>
            <pc:sldMk cId="781211572" sldId="374"/>
            <ac:spMk id="3" creationId="{D0914294-5710-4960-BBEA-C0EDFC48BE15}"/>
          </ac:spMkLst>
        </pc:spChg>
        <pc:spChg chg="mod">
          <ac:chgData name="Lavoie Stéphanie" userId="03bcf5a2-8418-45e3-87eb-159b607e2fdb" providerId="ADAL" clId="{67C860D9-88B7-4295-AD24-3168A6939D53}" dt="2020-08-30T20:56:31.646" v="60" actId="1076"/>
          <ac:spMkLst>
            <pc:docMk/>
            <pc:sldMk cId="781211572" sldId="374"/>
            <ac:spMk id="5" creationId="{9952F6C5-C971-40AB-9EED-1654DA20EEA5}"/>
          </ac:spMkLst>
        </pc:spChg>
        <pc:spChg chg="mod">
          <ac:chgData name="Lavoie Stéphanie" userId="03bcf5a2-8418-45e3-87eb-159b607e2fdb" providerId="ADAL" clId="{67C860D9-88B7-4295-AD24-3168A6939D53}" dt="2020-08-30T20:56:31.646" v="60" actId="1076"/>
          <ac:spMkLst>
            <pc:docMk/>
            <pc:sldMk cId="781211572" sldId="374"/>
            <ac:spMk id="9" creationId="{60EBF72C-866C-43A9-BE63-0E51C3545947}"/>
          </ac:spMkLst>
        </pc:spChg>
        <pc:spChg chg="mod">
          <ac:chgData name="Lavoie Stéphanie" userId="03bcf5a2-8418-45e3-87eb-159b607e2fdb" providerId="ADAL" clId="{67C860D9-88B7-4295-AD24-3168A6939D53}" dt="2020-08-30T20:56:31.646" v="60" actId="1076"/>
          <ac:spMkLst>
            <pc:docMk/>
            <pc:sldMk cId="781211572" sldId="374"/>
            <ac:spMk id="10" creationId="{046C046D-C2E0-44EE-B897-6374A938F004}"/>
          </ac:spMkLst>
        </pc:spChg>
        <pc:spChg chg="mod">
          <ac:chgData name="Lavoie Stéphanie" userId="03bcf5a2-8418-45e3-87eb-159b607e2fdb" providerId="ADAL" clId="{67C860D9-88B7-4295-AD24-3168A6939D53}" dt="2020-08-30T20:56:31.646" v="60" actId="1076"/>
          <ac:spMkLst>
            <pc:docMk/>
            <pc:sldMk cId="781211572" sldId="374"/>
            <ac:spMk id="11" creationId="{849668FF-382D-4EDA-9B63-D87A3A5DF9DE}"/>
          </ac:spMkLst>
        </pc:spChg>
        <pc:picChg chg="mod">
          <ac:chgData name="Lavoie Stéphanie" userId="03bcf5a2-8418-45e3-87eb-159b607e2fdb" providerId="ADAL" clId="{67C860D9-88B7-4295-AD24-3168A6939D53}" dt="2020-08-30T20:56:31.646" v="60" actId="1076"/>
          <ac:picMkLst>
            <pc:docMk/>
            <pc:sldMk cId="781211572" sldId="374"/>
            <ac:picMk id="4" creationId="{989E3887-A64F-4048-BAFF-D51073D6C773}"/>
          </ac:picMkLst>
        </pc:picChg>
      </pc:sldChg>
      <pc:sldChg chg="add ord">
        <pc:chgData name="Lavoie Stéphanie" userId="03bcf5a2-8418-45e3-87eb-159b607e2fdb" providerId="ADAL" clId="{67C860D9-88B7-4295-AD24-3168A6939D53}" dt="2020-08-30T21:20:12.830" v="132"/>
        <pc:sldMkLst>
          <pc:docMk/>
          <pc:sldMk cId="2770734971" sldId="375"/>
        </pc:sldMkLst>
      </pc:sldChg>
      <pc:sldChg chg="add del ord">
        <pc:chgData name="Lavoie Stéphanie" userId="03bcf5a2-8418-45e3-87eb-159b607e2fdb" providerId="ADAL" clId="{67C860D9-88B7-4295-AD24-3168A6939D53}" dt="2020-08-30T21:21:52.729" v="135" actId="47"/>
        <pc:sldMkLst>
          <pc:docMk/>
          <pc:sldMk cId="2051298740" sldId="376"/>
        </pc:sldMkLst>
      </pc:sldChg>
      <pc:sldChg chg="add del ord">
        <pc:chgData name="Lavoie Stéphanie" userId="03bcf5a2-8418-45e3-87eb-159b607e2fdb" providerId="ADAL" clId="{67C860D9-88B7-4295-AD24-3168A6939D53}" dt="2020-09-05T13:36:20.033" v="1186" actId="47"/>
        <pc:sldMkLst>
          <pc:docMk/>
          <pc:sldMk cId="1170802250" sldId="377"/>
        </pc:sldMkLst>
      </pc:sldChg>
      <pc:sldChg chg="add del ord">
        <pc:chgData name="Lavoie Stéphanie" userId="03bcf5a2-8418-45e3-87eb-159b607e2fdb" providerId="ADAL" clId="{67C860D9-88B7-4295-AD24-3168A6939D53}" dt="2020-08-30T21:27:30.908" v="167" actId="47"/>
        <pc:sldMkLst>
          <pc:docMk/>
          <pc:sldMk cId="1515029614" sldId="378"/>
        </pc:sldMkLst>
      </pc:sldChg>
      <pc:sldChg chg="add ord">
        <pc:chgData name="Lavoie Stéphanie" userId="03bcf5a2-8418-45e3-87eb-159b607e2fdb" providerId="ADAL" clId="{67C860D9-88B7-4295-AD24-3168A6939D53}" dt="2020-08-30T21:20:55.305" v="134"/>
        <pc:sldMkLst>
          <pc:docMk/>
          <pc:sldMk cId="3996730271" sldId="379"/>
        </pc:sldMkLst>
      </pc:sldChg>
      <pc:sldChg chg="add ord">
        <pc:chgData name="Lavoie Stéphanie" userId="03bcf5a2-8418-45e3-87eb-159b607e2fdb" providerId="ADAL" clId="{67C860D9-88B7-4295-AD24-3168A6939D53}" dt="2020-08-30T21:20:55.305" v="134"/>
        <pc:sldMkLst>
          <pc:docMk/>
          <pc:sldMk cId="217916667" sldId="380"/>
        </pc:sldMkLst>
      </pc:sldChg>
      <pc:sldChg chg="add ord">
        <pc:chgData name="Lavoie Stéphanie" userId="03bcf5a2-8418-45e3-87eb-159b607e2fdb" providerId="ADAL" clId="{67C860D9-88B7-4295-AD24-3168A6939D53}" dt="2020-08-30T21:40:48.998" v="224"/>
        <pc:sldMkLst>
          <pc:docMk/>
          <pc:sldMk cId="2286843407" sldId="381"/>
        </pc:sldMkLst>
      </pc:sldChg>
      <pc:sldChg chg="modSp add del mod ord">
        <pc:chgData name="Lavoie Stéphanie" userId="03bcf5a2-8418-45e3-87eb-159b607e2fdb" providerId="ADAL" clId="{67C860D9-88B7-4295-AD24-3168A6939D53}" dt="2020-09-05T13:35:57.087" v="1185" actId="47"/>
        <pc:sldMkLst>
          <pc:docMk/>
          <pc:sldMk cId="1004536891" sldId="382"/>
        </pc:sldMkLst>
        <pc:spChg chg="mod">
          <ac:chgData name="Lavoie Stéphanie" userId="03bcf5a2-8418-45e3-87eb-159b607e2fdb" providerId="ADAL" clId="{67C860D9-88B7-4295-AD24-3168A6939D53}" dt="2020-09-01T00:14:40.153" v="1075" actId="20577"/>
          <ac:spMkLst>
            <pc:docMk/>
            <pc:sldMk cId="1004536891" sldId="382"/>
            <ac:spMk id="4" creationId="{00000000-0000-0000-0000-000000000000}"/>
          </ac:spMkLst>
        </pc:spChg>
      </pc:sldChg>
      <pc:sldChg chg="add del ord">
        <pc:chgData name="Lavoie Stéphanie" userId="03bcf5a2-8418-45e3-87eb-159b607e2fdb" providerId="ADAL" clId="{67C860D9-88B7-4295-AD24-3168A6939D53}" dt="2020-09-05T13:35:57.087" v="1185" actId="47"/>
        <pc:sldMkLst>
          <pc:docMk/>
          <pc:sldMk cId="486166450" sldId="383"/>
        </pc:sldMkLst>
      </pc:sldChg>
      <pc:sldChg chg="add del ord">
        <pc:chgData name="Lavoie Stéphanie" userId="03bcf5a2-8418-45e3-87eb-159b607e2fdb" providerId="ADAL" clId="{67C860D9-88B7-4295-AD24-3168A6939D53}" dt="2020-09-05T13:35:57.087" v="1185" actId="47"/>
        <pc:sldMkLst>
          <pc:docMk/>
          <pc:sldMk cId="2526619577" sldId="384"/>
        </pc:sldMkLst>
      </pc:sldChg>
      <pc:sldChg chg="add del ord">
        <pc:chgData name="Lavoie Stéphanie" userId="03bcf5a2-8418-45e3-87eb-159b607e2fdb" providerId="ADAL" clId="{67C860D9-88B7-4295-AD24-3168A6939D53}" dt="2020-09-05T13:35:57.087" v="1185" actId="47"/>
        <pc:sldMkLst>
          <pc:docMk/>
          <pc:sldMk cId="3836837148" sldId="385"/>
        </pc:sldMkLst>
      </pc:sldChg>
      <pc:sldChg chg="add del ord">
        <pc:chgData name="Lavoie Stéphanie" userId="03bcf5a2-8418-45e3-87eb-159b607e2fdb" providerId="ADAL" clId="{67C860D9-88B7-4295-AD24-3168A6939D53}" dt="2020-09-05T13:35:57.087" v="1185" actId="47"/>
        <pc:sldMkLst>
          <pc:docMk/>
          <pc:sldMk cId="2428592497" sldId="386"/>
        </pc:sldMkLst>
      </pc:sldChg>
      <pc:sldChg chg="modSp add mod ord">
        <pc:chgData name="Lavoie Stéphanie" userId="03bcf5a2-8418-45e3-87eb-159b607e2fdb" providerId="ADAL" clId="{67C860D9-88B7-4295-AD24-3168A6939D53}" dt="2020-09-05T13:37:04.478" v="1194" actId="20577"/>
        <pc:sldMkLst>
          <pc:docMk/>
          <pc:sldMk cId="2203108528" sldId="387"/>
        </pc:sldMkLst>
        <pc:spChg chg="mod">
          <ac:chgData name="Lavoie Stéphanie" userId="03bcf5a2-8418-45e3-87eb-159b607e2fdb" providerId="ADAL" clId="{67C860D9-88B7-4295-AD24-3168A6939D53}" dt="2020-09-05T13:37:04.478" v="1194" actId="20577"/>
          <ac:spMkLst>
            <pc:docMk/>
            <pc:sldMk cId="2203108528" sldId="387"/>
            <ac:spMk id="3" creationId="{00000000-0000-0000-0000-000000000000}"/>
          </ac:spMkLst>
        </pc:spChg>
      </pc:sldChg>
      <pc:sldChg chg="add del ord">
        <pc:chgData name="Lavoie Stéphanie" userId="03bcf5a2-8418-45e3-87eb-159b607e2fdb" providerId="ADAL" clId="{67C860D9-88B7-4295-AD24-3168A6939D53}" dt="2020-09-05T13:36:27.777" v="1187" actId="47"/>
        <pc:sldMkLst>
          <pc:docMk/>
          <pc:sldMk cId="827623309" sldId="388"/>
        </pc:sldMkLst>
      </pc:sldChg>
      <pc:sldChg chg="addSp delSp modSp add mod modAnim">
        <pc:chgData name="Lavoie Stéphanie" userId="03bcf5a2-8418-45e3-87eb-159b607e2fdb" providerId="ADAL" clId="{67C860D9-88B7-4295-AD24-3168A6939D53}" dt="2020-08-30T21:25:52.014" v="166" actId="1076"/>
        <pc:sldMkLst>
          <pc:docMk/>
          <pc:sldMk cId="512334475" sldId="389"/>
        </pc:sldMkLst>
        <pc:spChg chg="mod">
          <ac:chgData name="Lavoie Stéphanie" userId="03bcf5a2-8418-45e3-87eb-159b607e2fdb" providerId="ADAL" clId="{67C860D9-88B7-4295-AD24-3168A6939D53}" dt="2020-08-30T21:25:43.468" v="164" actId="21"/>
          <ac:spMkLst>
            <pc:docMk/>
            <pc:sldMk cId="512334475" sldId="389"/>
            <ac:spMk id="3" creationId="{00000000-0000-0000-0000-000000000000}"/>
          </ac:spMkLst>
        </pc:spChg>
        <pc:spChg chg="add del mod">
          <ac:chgData name="Lavoie Stéphanie" userId="03bcf5a2-8418-45e3-87eb-159b607e2fdb" providerId="ADAL" clId="{67C860D9-88B7-4295-AD24-3168A6939D53}" dt="2020-08-30T21:24:25.763" v="149"/>
          <ac:spMkLst>
            <pc:docMk/>
            <pc:sldMk cId="512334475" sldId="389"/>
            <ac:spMk id="5" creationId="{88EA8B75-0E2F-4662-983C-3266CDD3E359}"/>
          </ac:spMkLst>
        </pc:spChg>
        <pc:spChg chg="add mod">
          <ac:chgData name="Lavoie Stéphanie" userId="03bcf5a2-8418-45e3-87eb-159b607e2fdb" providerId="ADAL" clId="{67C860D9-88B7-4295-AD24-3168A6939D53}" dt="2020-08-30T21:25:20.367" v="160" actId="1076"/>
          <ac:spMkLst>
            <pc:docMk/>
            <pc:sldMk cId="512334475" sldId="389"/>
            <ac:spMk id="6" creationId="{9CE64D68-CB55-4CDB-937E-CAA81287A546}"/>
          </ac:spMkLst>
        </pc:spChg>
        <pc:spChg chg="add mod">
          <ac:chgData name="Lavoie Stéphanie" userId="03bcf5a2-8418-45e3-87eb-159b607e2fdb" providerId="ADAL" clId="{67C860D9-88B7-4295-AD24-3168A6939D53}" dt="2020-08-30T21:25:52.014" v="166" actId="1076"/>
          <ac:spMkLst>
            <pc:docMk/>
            <pc:sldMk cId="512334475" sldId="389"/>
            <ac:spMk id="7" creationId="{A6F872B5-35F6-474C-BF3D-7703D7FA7CC2}"/>
          </ac:spMkLst>
        </pc:spChg>
      </pc:sldChg>
      <pc:sldChg chg="modSp new del mod">
        <pc:chgData name="Lavoie Stéphanie" userId="03bcf5a2-8418-45e3-87eb-159b607e2fdb" providerId="ADAL" clId="{67C860D9-88B7-4295-AD24-3168A6939D53}" dt="2020-08-30T21:29:56.160" v="195" actId="47"/>
        <pc:sldMkLst>
          <pc:docMk/>
          <pc:sldMk cId="858549505" sldId="390"/>
        </pc:sldMkLst>
        <pc:spChg chg="mod">
          <ac:chgData name="Lavoie Stéphanie" userId="03bcf5a2-8418-45e3-87eb-159b607e2fdb" providerId="ADAL" clId="{67C860D9-88B7-4295-AD24-3168A6939D53}" dt="2020-08-30T21:29:47.773" v="194" actId="20577"/>
          <ac:spMkLst>
            <pc:docMk/>
            <pc:sldMk cId="858549505" sldId="390"/>
            <ac:spMk id="2" creationId="{494F2201-B8C3-41C0-B9BB-721DC2137FF4}"/>
          </ac:spMkLst>
        </pc:spChg>
      </pc:sldChg>
      <pc:sldChg chg="modSp add mod">
        <pc:chgData name="Lavoie Stéphanie" userId="03bcf5a2-8418-45e3-87eb-159b607e2fdb" providerId="ADAL" clId="{67C860D9-88B7-4295-AD24-3168A6939D53}" dt="2020-08-30T21:49:51.493" v="247" actId="403"/>
        <pc:sldMkLst>
          <pc:docMk/>
          <pc:sldMk cId="3738613225" sldId="391"/>
        </pc:sldMkLst>
        <pc:spChg chg="mod">
          <ac:chgData name="Lavoie Stéphanie" userId="03bcf5a2-8418-45e3-87eb-159b607e2fdb" providerId="ADAL" clId="{67C860D9-88B7-4295-AD24-3168A6939D53}" dt="2020-08-30T21:49:51.493" v="247" actId="403"/>
          <ac:spMkLst>
            <pc:docMk/>
            <pc:sldMk cId="3738613225" sldId="391"/>
            <ac:spMk id="3" creationId="{00000000-0000-0000-0000-000000000000}"/>
          </ac:spMkLst>
        </pc:spChg>
      </pc:sldChg>
      <pc:sldChg chg="modSp add mod">
        <pc:chgData name="Lavoie Stéphanie" userId="03bcf5a2-8418-45e3-87eb-159b607e2fdb" providerId="ADAL" clId="{67C860D9-88B7-4295-AD24-3168A6939D53}" dt="2020-08-30T21:42:02.715" v="226" actId="27636"/>
        <pc:sldMkLst>
          <pc:docMk/>
          <pc:sldMk cId="3334808525" sldId="393"/>
        </pc:sldMkLst>
        <pc:spChg chg="mod">
          <ac:chgData name="Lavoie Stéphanie" userId="03bcf5a2-8418-45e3-87eb-159b607e2fdb" providerId="ADAL" clId="{67C860D9-88B7-4295-AD24-3168A6939D53}" dt="2020-08-30T21:42:02.715" v="226" actId="27636"/>
          <ac:spMkLst>
            <pc:docMk/>
            <pc:sldMk cId="3334808525" sldId="393"/>
            <ac:spMk id="3" creationId="{00000000-0000-0000-0000-000000000000}"/>
          </ac:spMkLst>
        </pc:spChg>
      </pc:sldChg>
      <pc:sldChg chg="add">
        <pc:chgData name="Lavoie Stéphanie" userId="03bcf5a2-8418-45e3-87eb-159b607e2fdb" providerId="ADAL" clId="{67C860D9-88B7-4295-AD24-3168A6939D53}" dt="2020-08-30T21:42:02.614" v="225"/>
        <pc:sldMkLst>
          <pc:docMk/>
          <pc:sldMk cId="2827113666" sldId="394"/>
        </pc:sldMkLst>
      </pc:sldChg>
      <pc:sldChg chg="add">
        <pc:chgData name="Lavoie Stéphanie" userId="03bcf5a2-8418-45e3-87eb-159b607e2fdb" providerId="ADAL" clId="{67C860D9-88B7-4295-AD24-3168A6939D53}" dt="2020-08-30T21:42:02.614" v="225"/>
        <pc:sldMkLst>
          <pc:docMk/>
          <pc:sldMk cId="3024566467" sldId="395"/>
        </pc:sldMkLst>
      </pc:sldChg>
      <pc:sldChg chg="modSp add del mod">
        <pc:chgData name="Lavoie Stéphanie" userId="03bcf5a2-8418-45e3-87eb-159b607e2fdb" providerId="ADAL" clId="{67C860D9-88B7-4295-AD24-3168A6939D53}" dt="2020-08-30T21:44:02.608" v="238" actId="47"/>
        <pc:sldMkLst>
          <pc:docMk/>
          <pc:sldMk cId="148416986" sldId="396"/>
        </pc:sldMkLst>
        <pc:spChg chg="mod">
          <ac:chgData name="Lavoie Stéphanie" userId="03bcf5a2-8418-45e3-87eb-159b607e2fdb" providerId="ADAL" clId="{67C860D9-88B7-4295-AD24-3168A6939D53}" dt="2020-08-30T21:43:09.127" v="228" actId="27636"/>
          <ac:spMkLst>
            <pc:docMk/>
            <pc:sldMk cId="148416986" sldId="396"/>
            <ac:spMk id="2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1:43:09.148" v="229" actId="27636"/>
          <ac:spMkLst>
            <pc:docMk/>
            <pc:sldMk cId="148416986" sldId="396"/>
            <ac:spMk id="3" creationId="{00000000-0000-0000-0000-000000000000}"/>
          </ac:spMkLst>
        </pc:spChg>
      </pc:sldChg>
      <pc:sldChg chg="modSp add mod">
        <pc:chgData name="Lavoie Stéphanie" userId="03bcf5a2-8418-45e3-87eb-159b607e2fdb" providerId="ADAL" clId="{67C860D9-88B7-4295-AD24-3168A6939D53}" dt="2020-08-30T21:43:09.259" v="230" actId="27636"/>
        <pc:sldMkLst>
          <pc:docMk/>
          <pc:sldMk cId="2516486004" sldId="397"/>
        </pc:sldMkLst>
        <pc:spChg chg="mod">
          <ac:chgData name="Lavoie Stéphanie" userId="03bcf5a2-8418-45e3-87eb-159b607e2fdb" providerId="ADAL" clId="{67C860D9-88B7-4295-AD24-3168A6939D53}" dt="2020-08-30T21:43:09.259" v="230" actId="27636"/>
          <ac:spMkLst>
            <pc:docMk/>
            <pc:sldMk cId="2516486004" sldId="397"/>
            <ac:spMk id="2" creationId="{00000000-0000-0000-0000-000000000000}"/>
          </ac:spMkLst>
        </pc:spChg>
      </pc:sldChg>
      <pc:sldChg chg="add">
        <pc:chgData name="Lavoie Stéphanie" userId="03bcf5a2-8418-45e3-87eb-159b607e2fdb" providerId="ADAL" clId="{67C860D9-88B7-4295-AD24-3168A6939D53}" dt="2020-08-30T21:43:09.015" v="227"/>
        <pc:sldMkLst>
          <pc:docMk/>
          <pc:sldMk cId="946784755" sldId="398"/>
        </pc:sldMkLst>
      </pc:sldChg>
      <pc:sldChg chg="modSp add del mod">
        <pc:chgData name="Lavoie Stéphanie" userId="03bcf5a2-8418-45e3-87eb-159b607e2fdb" providerId="ADAL" clId="{67C860D9-88B7-4295-AD24-3168A6939D53}" dt="2020-08-30T21:44:28.933" v="239" actId="47"/>
        <pc:sldMkLst>
          <pc:docMk/>
          <pc:sldMk cId="3838782367" sldId="399"/>
        </pc:sldMkLst>
        <pc:spChg chg="mod">
          <ac:chgData name="Lavoie Stéphanie" userId="03bcf5a2-8418-45e3-87eb-159b607e2fdb" providerId="ADAL" clId="{67C860D9-88B7-4295-AD24-3168A6939D53}" dt="2020-08-30T21:43:09.272" v="231" actId="27636"/>
          <ac:spMkLst>
            <pc:docMk/>
            <pc:sldMk cId="3838782367" sldId="399"/>
            <ac:spMk id="2" creationId="{00000000-0000-0000-0000-000000000000}"/>
          </ac:spMkLst>
        </pc:spChg>
      </pc:sldChg>
      <pc:sldChg chg="modSp add mod">
        <pc:chgData name="Lavoie Stéphanie" userId="03bcf5a2-8418-45e3-87eb-159b607e2fdb" providerId="ADAL" clId="{67C860D9-88B7-4295-AD24-3168A6939D53}" dt="2020-08-30T21:43:09.293" v="232" actId="27636"/>
        <pc:sldMkLst>
          <pc:docMk/>
          <pc:sldMk cId="4246380584" sldId="400"/>
        </pc:sldMkLst>
        <pc:spChg chg="mod">
          <ac:chgData name="Lavoie Stéphanie" userId="03bcf5a2-8418-45e3-87eb-159b607e2fdb" providerId="ADAL" clId="{67C860D9-88B7-4295-AD24-3168A6939D53}" dt="2020-08-30T21:43:09.293" v="232" actId="27636"/>
          <ac:spMkLst>
            <pc:docMk/>
            <pc:sldMk cId="4246380584" sldId="400"/>
            <ac:spMk id="2" creationId="{00000000-0000-0000-0000-000000000000}"/>
          </ac:spMkLst>
        </pc:spChg>
      </pc:sldChg>
      <pc:sldChg chg="add">
        <pc:chgData name="Lavoie Stéphanie" userId="03bcf5a2-8418-45e3-87eb-159b607e2fdb" providerId="ADAL" clId="{67C860D9-88B7-4295-AD24-3168A6939D53}" dt="2020-08-30T21:43:09.015" v="227"/>
        <pc:sldMkLst>
          <pc:docMk/>
          <pc:sldMk cId="897087360" sldId="401"/>
        </pc:sldMkLst>
      </pc:sldChg>
      <pc:sldChg chg="modSp add del mod">
        <pc:chgData name="Lavoie Stéphanie" userId="03bcf5a2-8418-45e3-87eb-159b607e2fdb" providerId="ADAL" clId="{67C860D9-88B7-4295-AD24-3168A6939D53}" dt="2020-08-30T21:44:50.137" v="240" actId="47"/>
        <pc:sldMkLst>
          <pc:docMk/>
          <pc:sldMk cId="653290947" sldId="402"/>
        </pc:sldMkLst>
        <pc:spChg chg="mod">
          <ac:chgData name="Lavoie Stéphanie" userId="03bcf5a2-8418-45e3-87eb-159b607e2fdb" providerId="ADAL" clId="{67C860D9-88B7-4295-AD24-3168A6939D53}" dt="2020-08-30T21:43:09.310" v="233" actId="27636"/>
          <ac:spMkLst>
            <pc:docMk/>
            <pc:sldMk cId="653290947" sldId="402"/>
            <ac:spMk id="2" creationId="{00000000-0000-0000-0000-000000000000}"/>
          </ac:spMkLst>
        </pc:spChg>
      </pc:sldChg>
      <pc:sldChg chg="modSp add mod">
        <pc:chgData name="Lavoie Stéphanie" userId="03bcf5a2-8418-45e3-87eb-159b607e2fdb" providerId="ADAL" clId="{67C860D9-88B7-4295-AD24-3168A6939D53}" dt="2020-08-30T21:43:09.321" v="234" actId="27636"/>
        <pc:sldMkLst>
          <pc:docMk/>
          <pc:sldMk cId="436993549" sldId="403"/>
        </pc:sldMkLst>
        <pc:spChg chg="mod">
          <ac:chgData name="Lavoie Stéphanie" userId="03bcf5a2-8418-45e3-87eb-159b607e2fdb" providerId="ADAL" clId="{67C860D9-88B7-4295-AD24-3168A6939D53}" dt="2020-08-30T21:43:09.321" v="234" actId="27636"/>
          <ac:spMkLst>
            <pc:docMk/>
            <pc:sldMk cId="436993549" sldId="403"/>
            <ac:spMk id="2" creationId="{00000000-0000-0000-0000-000000000000}"/>
          </ac:spMkLst>
        </pc:spChg>
      </pc:sldChg>
      <pc:sldChg chg="add">
        <pc:chgData name="Lavoie Stéphanie" userId="03bcf5a2-8418-45e3-87eb-159b607e2fdb" providerId="ADAL" clId="{67C860D9-88B7-4295-AD24-3168A6939D53}" dt="2020-08-30T21:43:09.015" v="227"/>
        <pc:sldMkLst>
          <pc:docMk/>
          <pc:sldMk cId="861390569" sldId="404"/>
        </pc:sldMkLst>
      </pc:sldChg>
      <pc:sldChg chg="modSp add del mod">
        <pc:chgData name="Lavoie Stéphanie" userId="03bcf5a2-8418-45e3-87eb-159b607e2fdb" providerId="ADAL" clId="{67C860D9-88B7-4295-AD24-3168A6939D53}" dt="2020-08-30T21:45:02.026" v="241" actId="47"/>
        <pc:sldMkLst>
          <pc:docMk/>
          <pc:sldMk cId="4015091658" sldId="405"/>
        </pc:sldMkLst>
        <pc:spChg chg="mod">
          <ac:chgData name="Lavoie Stéphanie" userId="03bcf5a2-8418-45e3-87eb-159b607e2fdb" providerId="ADAL" clId="{67C860D9-88B7-4295-AD24-3168A6939D53}" dt="2020-08-30T21:43:09.341" v="235" actId="27636"/>
          <ac:spMkLst>
            <pc:docMk/>
            <pc:sldMk cId="4015091658" sldId="405"/>
            <ac:spMk id="2" creationId="{00000000-0000-0000-0000-000000000000}"/>
          </ac:spMkLst>
        </pc:spChg>
      </pc:sldChg>
      <pc:sldChg chg="modSp add mod">
        <pc:chgData name="Lavoie Stéphanie" userId="03bcf5a2-8418-45e3-87eb-159b607e2fdb" providerId="ADAL" clId="{67C860D9-88B7-4295-AD24-3168A6939D53}" dt="2020-08-30T21:43:09.352" v="236" actId="27636"/>
        <pc:sldMkLst>
          <pc:docMk/>
          <pc:sldMk cId="3904515537" sldId="406"/>
        </pc:sldMkLst>
        <pc:spChg chg="mod">
          <ac:chgData name="Lavoie Stéphanie" userId="03bcf5a2-8418-45e3-87eb-159b607e2fdb" providerId="ADAL" clId="{67C860D9-88B7-4295-AD24-3168A6939D53}" dt="2020-08-30T21:43:09.352" v="236" actId="27636"/>
          <ac:spMkLst>
            <pc:docMk/>
            <pc:sldMk cId="3904515537" sldId="406"/>
            <ac:spMk id="2" creationId="{00000000-0000-0000-0000-000000000000}"/>
          </ac:spMkLst>
        </pc:spChg>
      </pc:sldChg>
      <pc:sldChg chg="modSp add mod">
        <pc:chgData name="Lavoie Stéphanie" userId="03bcf5a2-8418-45e3-87eb-159b607e2fdb" providerId="ADAL" clId="{67C860D9-88B7-4295-AD24-3168A6939D53}" dt="2020-08-30T21:43:09.367" v="237" actId="27636"/>
        <pc:sldMkLst>
          <pc:docMk/>
          <pc:sldMk cId="860257506" sldId="407"/>
        </pc:sldMkLst>
        <pc:spChg chg="mod">
          <ac:chgData name="Lavoie Stéphanie" userId="03bcf5a2-8418-45e3-87eb-159b607e2fdb" providerId="ADAL" clId="{67C860D9-88B7-4295-AD24-3168A6939D53}" dt="2020-08-30T21:43:09.367" v="237" actId="27636"/>
          <ac:spMkLst>
            <pc:docMk/>
            <pc:sldMk cId="860257506" sldId="407"/>
            <ac:spMk id="2" creationId="{00000000-0000-0000-0000-000000000000}"/>
          </ac:spMkLst>
        </pc:spChg>
      </pc:sldChg>
      <pc:sldChg chg="add">
        <pc:chgData name="Lavoie Stéphanie" userId="03bcf5a2-8418-45e3-87eb-159b607e2fdb" providerId="ADAL" clId="{67C860D9-88B7-4295-AD24-3168A6939D53}" dt="2020-08-30T21:43:09.015" v="227"/>
        <pc:sldMkLst>
          <pc:docMk/>
          <pc:sldMk cId="4049314098" sldId="408"/>
        </pc:sldMkLst>
      </pc:sldChg>
      <pc:sldChg chg="modSp add mod ord setBg">
        <pc:chgData name="Lavoie Stéphanie" userId="03bcf5a2-8418-45e3-87eb-159b607e2fdb" providerId="ADAL" clId="{67C860D9-88B7-4295-AD24-3168A6939D53}" dt="2020-08-30T21:39:52.157" v="221"/>
        <pc:sldMkLst>
          <pc:docMk/>
          <pc:sldMk cId="3029387403" sldId="409"/>
        </pc:sldMkLst>
        <pc:spChg chg="mod">
          <ac:chgData name="Lavoie Stéphanie" userId="03bcf5a2-8418-45e3-87eb-159b607e2fdb" providerId="ADAL" clId="{67C860D9-88B7-4295-AD24-3168A6939D53}" dt="2020-08-30T21:39:37.149" v="217" actId="20577"/>
          <ac:spMkLst>
            <pc:docMk/>
            <pc:sldMk cId="3029387403" sldId="409"/>
            <ac:spMk id="2" creationId="{00000000-0000-0000-0000-000000000000}"/>
          </ac:spMkLst>
        </pc:spChg>
      </pc:sldChg>
      <pc:sldChg chg="add setBg">
        <pc:chgData name="Lavoie Stéphanie" userId="03bcf5a2-8418-45e3-87eb-159b607e2fdb" providerId="ADAL" clId="{67C860D9-88B7-4295-AD24-3168A6939D53}" dt="2020-08-30T21:40:20.812" v="222"/>
        <pc:sldMkLst>
          <pc:docMk/>
          <pc:sldMk cId="3602214717" sldId="410"/>
        </pc:sldMkLst>
      </pc:sldChg>
      <pc:sldChg chg="add setBg">
        <pc:chgData name="Lavoie Stéphanie" userId="03bcf5a2-8418-45e3-87eb-159b607e2fdb" providerId="ADAL" clId="{67C860D9-88B7-4295-AD24-3168A6939D53}" dt="2020-08-30T21:40:20.812" v="222"/>
        <pc:sldMkLst>
          <pc:docMk/>
          <pc:sldMk cId="3749821225" sldId="411"/>
        </pc:sldMkLst>
      </pc:sldChg>
      <pc:sldChg chg="add setBg">
        <pc:chgData name="Lavoie Stéphanie" userId="03bcf5a2-8418-45e3-87eb-159b607e2fdb" providerId="ADAL" clId="{67C860D9-88B7-4295-AD24-3168A6939D53}" dt="2020-08-30T21:40:20.812" v="222"/>
        <pc:sldMkLst>
          <pc:docMk/>
          <pc:sldMk cId="2002917722" sldId="412"/>
        </pc:sldMkLst>
      </pc:sldChg>
      <pc:sldChg chg="addSp delSp modSp add del mod delAnim">
        <pc:chgData name="Lavoie Stéphanie" userId="03bcf5a2-8418-45e3-87eb-159b607e2fdb" providerId="ADAL" clId="{67C860D9-88B7-4295-AD24-3168A6939D53}" dt="2020-08-30T22:15:21.281" v="305" actId="478"/>
        <pc:sldMkLst>
          <pc:docMk/>
          <pc:sldMk cId="1881530272" sldId="428"/>
        </pc:sldMkLst>
        <pc:spChg chg="add del mod">
          <ac:chgData name="Lavoie Stéphanie" userId="03bcf5a2-8418-45e3-87eb-159b607e2fdb" providerId="ADAL" clId="{67C860D9-88B7-4295-AD24-3168A6939D53}" dt="2020-08-30T22:11:10.992" v="290" actId="478"/>
          <ac:spMkLst>
            <pc:docMk/>
            <pc:sldMk cId="1881530272" sldId="428"/>
            <ac:spMk id="4" creationId="{2AB04823-234E-4C26-97C2-289E52CDE527}"/>
          </ac:spMkLst>
        </pc:spChg>
        <pc:spChg chg="del mod">
          <ac:chgData name="Lavoie Stéphanie" userId="03bcf5a2-8418-45e3-87eb-159b607e2fdb" providerId="ADAL" clId="{67C860D9-88B7-4295-AD24-3168A6939D53}" dt="2020-08-30T22:15:14.537" v="304" actId="478"/>
          <ac:spMkLst>
            <pc:docMk/>
            <pc:sldMk cId="1881530272" sldId="428"/>
            <ac:spMk id="20" creationId="{00000000-0000-0000-0000-000000000000}"/>
          </ac:spMkLst>
        </pc:spChg>
        <pc:spChg chg="del">
          <ac:chgData name="Lavoie Stéphanie" userId="03bcf5a2-8418-45e3-87eb-159b607e2fdb" providerId="ADAL" clId="{67C860D9-88B7-4295-AD24-3168A6939D53}" dt="2020-08-30T22:15:21.281" v="305" actId="478"/>
          <ac:spMkLst>
            <pc:docMk/>
            <pc:sldMk cId="1881530272" sldId="428"/>
            <ac:spMk id="21" creationId="{00000000-0000-0000-0000-000000000000}"/>
          </ac:spMkLst>
        </pc:spChg>
        <pc:spChg chg="del mod">
          <ac:chgData name="Lavoie Stéphanie" userId="03bcf5a2-8418-45e3-87eb-159b607e2fdb" providerId="ADAL" clId="{67C860D9-88B7-4295-AD24-3168A6939D53}" dt="2020-08-30T22:11:07.972" v="289" actId="478"/>
          <ac:spMkLst>
            <pc:docMk/>
            <pc:sldMk cId="1881530272" sldId="428"/>
            <ac:spMk id="23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2:11:15.093" v="295" actId="20577"/>
          <ac:spMkLst>
            <pc:docMk/>
            <pc:sldMk cId="1881530272" sldId="428"/>
            <ac:spMk id="25" creationId="{00000000-0000-0000-0000-000000000000}"/>
          </ac:spMkLst>
        </pc:spChg>
      </pc:sldChg>
      <pc:sldChg chg="addSp delSp modSp add del mod">
        <pc:chgData name="Lavoie Stéphanie" userId="03bcf5a2-8418-45e3-87eb-159b607e2fdb" providerId="ADAL" clId="{67C860D9-88B7-4295-AD24-3168A6939D53}" dt="2020-08-30T22:17:10.734" v="323" actId="478"/>
        <pc:sldMkLst>
          <pc:docMk/>
          <pc:sldMk cId="3929539979" sldId="429"/>
        </pc:sldMkLst>
        <pc:spChg chg="del mod">
          <ac:chgData name="Lavoie Stéphanie" userId="03bcf5a2-8418-45e3-87eb-159b607e2fdb" providerId="ADAL" clId="{67C860D9-88B7-4295-AD24-3168A6939D53}" dt="2020-08-30T22:17:07.458" v="322" actId="478"/>
          <ac:spMkLst>
            <pc:docMk/>
            <pc:sldMk cId="3929539979" sldId="429"/>
            <ac:spMk id="2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2:17:01.588" v="321" actId="5793"/>
          <ac:spMkLst>
            <pc:docMk/>
            <pc:sldMk cId="3929539979" sldId="429"/>
            <ac:spMk id="3" creationId="{00000000-0000-0000-0000-000000000000}"/>
          </ac:spMkLst>
        </pc:spChg>
        <pc:spChg chg="del">
          <ac:chgData name="Lavoie Stéphanie" userId="03bcf5a2-8418-45e3-87eb-159b607e2fdb" providerId="ADAL" clId="{67C860D9-88B7-4295-AD24-3168A6939D53}" dt="2020-08-30T22:16:35.106" v="311" actId="478"/>
          <ac:spMkLst>
            <pc:docMk/>
            <pc:sldMk cId="3929539979" sldId="429"/>
            <ac:spMk id="4" creationId="{00000000-0000-0000-0000-000000000000}"/>
          </ac:spMkLst>
        </pc:spChg>
        <pc:spChg chg="add mod">
          <ac:chgData name="Lavoie Stéphanie" userId="03bcf5a2-8418-45e3-87eb-159b607e2fdb" providerId="ADAL" clId="{67C860D9-88B7-4295-AD24-3168A6939D53}" dt="2020-08-30T22:16:22.613" v="308" actId="1076"/>
          <ac:spMkLst>
            <pc:docMk/>
            <pc:sldMk cId="3929539979" sldId="429"/>
            <ac:spMk id="5" creationId="{F08E0DCF-2129-482F-99D8-C0DC1C3943B8}"/>
          </ac:spMkLst>
        </pc:spChg>
        <pc:spChg chg="add mod">
          <ac:chgData name="Lavoie Stéphanie" userId="03bcf5a2-8418-45e3-87eb-159b607e2fdb" providerId="ADAL" clId="{67C860D9-88B7-4295-AD24-3168A6939D53}" dt="2020-08-30T22:16:29.475" v="310" actId="1076"/>
          <ac:spMkLst>
            <pc:docMk/>
            <pc:sldMk cId="3929539979" sldId="429"/>
            <ac:spMk id="6" creationId="{EBE99E10-09BD-415B-92DE-736A4BD6C020}"/>
          </ac:spMkLst>
        </pc:spChg>
        <pc:spChg chg="add mod">
          <ac:chgData name="Lavoie Stéphanie" userId="03bcf5a2-8418-45e3-87eb-159b607e2fdb" providerId="ADAL" clId="{67C860D9-88B7-4295-AD24-3168A6939D53}" dt="2020-08-30T22:16:39.890" v="313" actId="1076"/>
          <ac:spMkLst>
            <pc:docMk/>
            <pc:sldMk cId="3929539979" sldId="429"/>
            <ac:spMk id="7" creationId="{2A8A4449-4D02-4AB0-ABAD-64A2F634FA1E}"/>
          </ac:spMkLst>
        </pc:spChg>
        <pc:spChg chg="add mod">
          <ac:chgData name="Lavoie Stéphanie" userId="03bcf5a2-8418-45e3-87eb-159b607e2fdb" providerId="ADAL" clId="{67C860D9-88B7-4295-AD24-3168A6939D53}" dt="2020-08-30T22:16:43.630" v="315" actId="1076"/>
          <ac:spMkLst>
            <pc:docMk/>
            <pc:sldMk cId="3929539979" sldId="429"/>
            <ac:spMk id="8" creationId="{464C190B-8671-413D-9C3A-5D44E528AD25}"/>
          </ac:spMkLst>
        </pc:spChg>
        <pc:spChg chg="add mod">
          <ac:chgData name="Lavoie Stéphanie" userId="03bcf5a2-8418-45e3-87eb-159b607e2fdb" providerId="ADAL" clId="{67C860D9-88B7-4295-AD24-3168A6939D53}" dt="2020-08-30T22:16:52.723" v="318" actId="1076"/>
          <ac:spMkLst>
            <pc:docMk/>
            <pc:sldMk cId="3929539979" sldId="429"/>
            <ac:spMk id="9" creationId="{E2601E59-7A76-4739-A7ED-DC15732473CF}"/>
          </ac:spMkLst>
        </pc:spChg>
        <pc:spChg chg="add mod">
          <ac:chgData name="Lavoie Stéphanie" userId="03bcf5a2-8418-45e3-87eb-159b607e2fdb" providerId="ADAL" clId="{67C860D9-88B7-4295-AD24-3168A6939D53}" dt="2020-08-30T22:16:55.619" v="320" actId="1076"/>
          <ac:spMkLst>
            <pc:docMk/>
            <pc:sldMk cId="3929539979" sldId="429"/>
            <ac:spMk id="10" creationId="{33EE244D-D228-4E97-ABD7-F14AB852D040}"/>
          </ac:spMkLst>
        </pc:spChg>
        <pc:spChg chg="add del mod">
          <ac:chgData name="Lavoie Stéphanie" userId="03bcf5a2-8418-45e3-87eb-159b607e2fdb" providerId="ADAL" clId="{67C860D9-88B7-4295-AD24-3168A6939D53}" dt="2020-08-30T22:17:10.734" v="323" actId="478"/>
          <ac:spMkLst>
            <pc:docMk/>
            <pc:sldMk cId="3929539979" sldId="429"/>
            <ac:spMk id="12" creationId="{F86B418C-33AA-48FA-9E8D-0E4F93E89AEE}"/>
          </ac:spMkLst>
        </pc:spChg>
        <pc:spChg chg="del">
          <ac:chgData name="Lavoie Stéphanie" userId="03bcf5a2-8418-45e3-87eb-159b607e2fdb" providerId="ADAL" clId="{67C860D9-88B7-4295-AD24-3168A6939D53}" dt="2020-08-30T22:16:47.568" v="316" actId="478"/>
          <ac:spMkLst>
            <pc:docMk/>
            <pc:sldMk cId="3929539979" sldId="429"/>
            <ac:spMk id="23" creationId="{00000000-0000-0000-0000-000000000000}"/>
          </ac:spMkLst>
        </pc:spChg>
        <pc:spChg chg="del">
          <ac:chgData name="Lavoie Stéphanie" userId="03bcf5a2-8418-45e3-87eb-159b607e2fdb" providerId="ADAL" clId="{67C860D9-88B7-4295-AD24-3168A6939D53}" dt="2020-08-30T22:16:10.497" v="306" actId="478"/>
          <ac:spMkLst>
            <pc:docMk/>
            <pc:sldMk cId="3929539979" sldId="429"/>
            <ac:spMk id="24" creationId="{00000000-0000-0000-0000-000000000000}"/>
          </ac:spMkLst>
        </pc:spChg>
      </pc:sldChg>
      <pc:sldChg chg="add setBg">
        <pc:chgData name="Lavoie Stéphanie" userId="03bcf5a2-8418-45e3-87eb-159b607e2fdb" providerId="ADAL" clId="{67C860D9-88B7-4295-AD24-3168A6939D53}" dt="2020-08-30T21:42:02.614" v="225"/>
        <pc:sldMkLst>
          <pc:docMk/>
          <pc:sldMk cId="415899368" sldId="432"/>
        </pc:sldMkLst>
      </pc:sldChg>
      <pc:sldChg chg="modSp add">
        <pc:chgData name="Lavoie Stéphanie" userId="03bcf5a2-8418-45e3-87eb-159b607e2fdb" providerId="ADAL" clId="{67C860D9-88B7-4295-AD24-3168A6939D53}" dt="2020-08-30T21:45:59.126" v="243" actId="207"/>
        <pc:sldMkLst>
          <pc:docMk/>
          <pc:sldMk cId="4263379880" sldId="433"/>
        </pc:sldMkLst>
        <pc:spChg chg="mod">
          <ac:chgData name="Lavoie Stéphanie" userId="03bcf5a2-8418-45e3-87eb-159b607e2fdb" providerId="ADAL" clId="{67C860D9-88B7-4295-AD24-3168A6939D53}" dt="2020-08-30T21:45:59.126" v="243" actId="207"/>
          <ac:spMkLst>
            <pc:docMk/>
            <pc:sldMk cId="4263379880" sldId="433"/>
            <ac:spMk id="3" creationId="{00000000-0000-0000-0000-000000000000}"/>
          </ac:spMkLst>
        </pc:spChg>
      </pc:sldChg>
      <pc:sldChg chg="addSp modSp add mod modAnim">
        <pc:chgData name="Lavoie Stéphanie" userId="03bcf5a2-8418-45e3-87eb-159b607e2fdb" providerId="ADAL" clId="{67C860D9-88B7-4295-AD24-3168A6939D53}" dt="2020-08-30T23:23:29.227" v="734" actId="20577"/>
        <pc:sldMkLst>
          <pc:docMk/>
          <pc:sldMk cId="1229519056" sldId="434"/>
        </pc:sldMkLst>
        <pc:spChg chg="add mod">
          <ac:chgData name="Lavoie Stéphanie" userId="03bcf5a2-8418-45e3-87eb-159b607e2fdb" providerId="ADAL" clId="{67C860D9-88B7-4295-AD24-3168A6939D53}" dt="2020-08-30T23:23:12.469" v="731" actId="1076"/>
          <ac:spMkLst>
            <pc:docMk/>
            <pc:sldMk cId="1229519056" sldId="434"/>
            <ac:spMk id="2" creationId="{46E92F70-5577-4A90-8899-8CD2313A8D23}"/>
          </ac:spMkLst>
        </pc:spChg>
        <pc:spChg chg="mod">
          <ac:chgData name="Lavoie Stéphanie" userId="03bcf5a2-8418-45e3-87eb-159b607e2fdb" providerId="ADAL" clId="{67C860D9-88B7-4295-AD24-3168A6939D53}" dt="2020-08-30T23:23:29.227" v="734" actId="20577"/>
          <ac:spMkLst>
            <pc:docMk/>
            <pc:sldMk cId="1229519056" sldId="434"/>
            <ac:spMk id="3" creationId="{00000000-0000-0000-0000-000000000000}"/>
          </ac:spMkLst>
        </pc:spChg>
      </pc:sldChg>
      <pc:sldChg chg="new del">
        <pc:chgData name="Lavoie Stéphanie" userId="03bcf5a2-8418-45e3-87eb-159b607e2fdb" providerId="ADAL" clId="{67C860D9-88B7-4295-AD24-3168A6939D53}" dt="2020-08-30T22:27:56.608" v="324" actId="47"/>
        <pc:sldMkLst>
          <pc:docMk/>
          <pc:sldMk cId="2125556056" sldId="434"/>
        </pc:sldMkLst>
      </pc:sldChg>
      <pc:sldChg chg="addSp delSp modSp add del mod modAnim">
        <pc:chgData name="Lavoie Stéphanie" userId="03bcf5a2-8418-45e3-87eb-159b607e2fdb" providerId="ADAL" clId="{67C860D9-88B7-4295-AD24-3168A6939D53}" dt="2020-08-30T23:52:29.099" v="1037" actId="47"/>
        <pc:sldMkLst>
          <pc:docMk/>
          <pc:sldMk cId="3891026814" sldId="435"/>
        </pc:sldMkLst>
        <pc:spChg chg="mod">
          <ac:chgData name="Lavoie Stéphanie" userId="03bcf5a2-8418-45e3-87eb-159b607e2fdb" providerId="ADAL" clId="{67C860D9-88B7-4295-AD24-3168A6939D53}" dt="2020-08-30T23:48:41.297" v="929" actId="5793"/>
          <ac:spMkLst>
            <pc:docMk/>
            <pc:sldMk cId="3891026814" sldId="435"/>
            <ac:spMk id="3" creationId="{00000000-0000-0000-0000-000000000000}"/>
          </ac:spMkLst>
        </pc:spChg>
        <pc:spChg chg="add mod">
          <ac:chgData name="Lavoie Stéphanie" userId="03bcf5a2-8418-45e3-87eb-159b607e2fdb" providerId="ADAL" clId="{67C860D9-88B7-4295-AD24-3168A6939D53}" dt="2020-08-30T23:29:01.064" v="794" actId="1076"/>
          <ac:spMkLst>
            <pc:docMk/>
            <pc:sldMk cId="3891026814" sldId="435"/>
            <ac:spMk id="4" creationId="{7D9ECAAC-B8E3-4053-9347-E13658D849AA}"/>
          </ac:spMkLst>
        </pc:spChg>
        <pc:spChg chg="mod">
          <ac:chgData name="Lavoie Stéphanie" userId="03bcf5a2-8418-45e3-87eb-159b607e2fdb" providerId="ADAL" clId="{67C860D9-88B7-4295-AD24-3168A6939D53}" dt="2020-08-30T23:28:26.800" v="788" actId="1076"/>
          <ac:spMkLst>
            <pc:docMk/>
            <pc:sldMk cId="3891026814" sldId="435"/>
            <ac:spMk id="5" creationId="{F08E0DCF-2129-482F-99D8-C0DC1C3943B8}"/>
          </ac:spMkLst>
        </pc:spChg>
        <pc:spChg chg="mod">
          <ac:chgData name="Lavoie Stéphanie" userId="03bcf5a2-8418-45e3-87eb-159b607e2fdb" providerId="ADAL" clId="{67C860D9-88B7-4295-AD24-3168A6939D53}" dt="2020-08-30T23:28:30.944" v="789" actId="1076"/>
          <ac:spMkLst>
            <pc:docMk/>
            <pc:sldMk cId="3891026814" sldId="435"/>
            <ac:spMk id="6" creationId="{EBE99E10-09BD-415B-92DE-736A4BD6C020}"/>
          </ac:spMkLst>
        </pc:spChg>
        <pc:spChg chg="mod">
          <ac:chgData name="Lavoie Stéphanie" userId="03bcf5a2-8418-45e3-87eb-159b607e2fdb" providerId="ADAL" clId="{67C860D9-88B7-4295-AD24-3168A6939D53}" dt="2020-08-30T23:26:10.761" v="755" actId="164"/>
          <ac:spMkLst>
            <pc:docMk/>
            <pc:sldMk cId="3891026814" sldId="435"/>
            <ac:spMk id="7" creationId="{2A8A4449-4D02-4AB0-ABAD-64A2F634FA1E}"/>
          </ac:spMkLst>
        </pc:spChg>
        <pc:spChg chg="del mod">
          <ac:chgData name="Lavoie Stéphanie" userId="03bcf5a2-8418-45e3-87eb-159b607e2fdb" providerId="ADAL" clId="{67C860D9-88B7-4295-AD24-3168A6939D53}" dt="2020-08-30T23:28:44.857" v="791" actId="478"/>
          <ac:spMkLst>
            <pc:docMk/>
            <pc:sldMk cId="3891026814" sldId="435"/>
            <ac:spMk id="9" creationId="{E2601E59-7A76-4739-A7ED-DC15732473CF}"/>
          </ac:spMkLst>
        </pc:spChg>
        <pc:spChg chg="mod">
          <ac:chgData name="Lavoie Stéphanie" userId="03bcf5a2-8418-45e3-87eb-159b607e2fdb" providerId="ADAL" clId="{67C860D9-88B7-4295-AD24-3168A6939D53}" dt="2020-08-30T23:26:10.761" v="755" actId="164"/>
          <ac:spMkLst>
            <pc:docMk/>
            <pc:sldMk cId="3891026814" sldId="435"/>
            <ac:spMk id="10" creationId="{33EE244D-D228-4E97-ABD7-F14AB852D040}"/>
          </ac:spMkLst>
        </pc:spChg>
        <pc:spChg chg="add mod">
          <ac:chgData name="Lavoie Stéphanie" userId="03bcf5a2-8418-45e3-87eb-159b607e2fdb" providerId="ADAL" clId="{67C860D9-88B7-4295-AD24-3168A6939D53}" dt="2020-08-30T23:28:03.101" v="783" actId="1076"/>
          <ac:spMkLst>
            <pc:docMk/>
            <pc:sldMk cId="3891026814" sldId="435"/>
            <ac:spMk id="11" creationId="{C84B4A5F-A6DE-4C13-83AD-34258CE4F8AC}"/>
          </ac:spMkLst>
        </pc:spChg>
        <pc:spChg chg="add mod">
          <ac:chgData name="Lavoie Stéphanie" userId="03bcf5a2-8418-45e3-87eb-159b607e2fdb" providerId="ADAL" clId="{67C860D9-88B7-4295-AD24-3168A6939D53}" dt="2020-08-30T23:28:15.320" v="786" actId="1076"/>
          <ac:spMkLst>
            <pc:docMk/>
            <pc:sldMk cId="3891026814" sldId="435"/>
            <ac:spMk id="12" creationId="{EB8F71E5-9C65-463A-9108-E54AF7DB9710}"/>
          </ac:spMkLst>
        </pc:spChg>
        <pc:spChg chg="add mod">
          <ac:chgData name="Lavoie Stéphanie" userId="03bcf5a2-8418-45e3-87eb-159b607e2fdb" providerId="ADAL" clId="{67C860D9-88B7-4295-AD24-3168A6939D53}" dt="2020-08-30T23:29:58.459" v="802" actId="692"/>
          <ac:spMkLst>
            <pc:docMk/>
            <pc:sldMk cId="3891026814" sldId="435"/>
            <ac:spMk id="13" creationId="{6D91B56C-8530-4FEC-B284-F517FC3C63F3}"/>
          </ac:spMkLst>
        </pc:spChg>
        <pc:spChg chg="add mod">
          <ac:chgData name="Lavoie Stéphanie" userId="03bcf5a2-8418-45e3-87eb-159b607e2fdb" providerId="ADAL" clId="{67C860D9-88B7-4295-AD24-3168A6939D53}" dt="2020-08-30T23:30:18.274" v="811" actId="1035"/>
          <ac:spMkLst>
            <pc:docMk/>
            <pc:sldMk cId="3891026814" sldId="435"/>
            <ac:spMk id="14" creationId="{2DC37D73-774A-43D3-B3E3-D8A06F4E8886}"/>
          </ac:spMkLst>
        </pc:spChg>
        <pc:spChg chg="mod">
          <ac:chgData name="Lavoie Stéphanie" userId="03bcf5a2-8418-45e3-87eb-159b607e2fdb" providerId="ADAL" clId="{67C860D9-88B7-4295-AD24-3168A6939D53}" dt="2020-08-30T23:26:17.613" v="756"/>
          <ac:spMkLst>
            <pc:docMk/>
            <pc:sldMk cId="3891026814" sldId="435"/>
            <ac:spMk id="24" creationId="{35D82A3F-669E-4E8A-929A-2A75BBA3A923}"/>
          </ac:spMkLst>
        </pc:spChg>
        <pc:spChg chg="del mod">
          <ac:chgData name="Lavoie Stéphanie" userId="03bcf5a2-8418-45e3-87eb-159b607e2fdb" providerId="ADAL" clId="{67C860D9-88B7-4295-AD24-3168A6939D53}" dt="2020-08-30T23:28:52.807" v="792" actId="478"/>
          <ac:spMkLst>
            <pc:docMk/>
            <pc:sldMk cId="3891026814" sldId="435"/>
            <ac:spMk id="25" creationId="{C009D82C-E11E-4D81-BA44-7D749CB19499}"/>
          </ac:spMkLst>
        </pc:spChg>
        <pc:spChg chg="mod">
          <ac:chgData name="Lavoie Stéphanie" userId="03bcf5a2-8418-45e3-87eb-159b607e2fdb" providerId="ADAL" clId="{67C860D9-88B7-4295-AD24-3168A6939D53}" dt="2020-08-30T23:27:43.850" v="779" actId="1076"/>
          <ac:spMkLst>
            <pc:docMk/>
            <pc:sldMk cId="3891026814" sldId="435"/>
            <ac:spMk id="26" creationId="{BACD945C-027A-4AC3-A451-53C5D1CB4444}"/>
          </ac:spMkLst>
        </pc:spChg>
        <pc:spChg chg="del mod">
          <ac:chgData name="Lavoie Stéphanie" userId="03bcf5a2-8418-45e3-87eb-159b607e2fdb" providerId="ADAL" clId="{67C860D9-88B7-4295-AD24-3168A6939D53}" dt="2020-08-30T23:28:39.673" v="790" actId="478"/>
          <ac:spMkLst>
            <pc:docMk/>
            <pc:sldMk cId="3891026814" sldId="435"/>
            <ac:spMk id="27" creationId="{FBCD0829-7E80-4B8A-81BA-B7EFBBA92090}"/>
          </ac:spMkLst>
        </pc:spChg>
        <pc:spChg chg="mod">
          <ac:chgData name="Lavoie Stéphanie" userId="03bcf5a2-8418-45e3-87eb-159b607e2fdb" providerId="ADAL" clId="{67C860D9-88B7-4295-AD24-3168A6939D53}" dt="2020-08-30T23:26:17.613" v="756"/>
          <ac:spMkLst>
            <pc:docMk/>
            <pc:sldMk cId="3891026814" sldId="435"/>
            <ac:spMk id="28" creationId="{52A0CAA3-4856-4EBB-8C50-93AE3B439C3D}"/>
          </ac:spMkLst>
        </pc:spChg>
        <pc:spChg chg="mod">
          <ac:chgData name="Lavoie Stéphanie" userId="03bcf5a2-8418-45e3-87eb-159b607e2fdb" providerId="ADAL" clId="{67C860D9-88B7-4295-AD24-3168A6939D53}" dt="2020-08-30T23:27:34.433" v="778" actId="1076"/>
          <ac:spMkLst>
            <pc:docMk/>
            <pc:sldMk cId="3891026814" sldId="435"/>
            <ac:spMk id="29" creationId="{43AA05A6-F70F-4588-BB1A-DADC0868FDE5}"/>
          </ac:spMkLst>
        </pc:spChg>
        <pc:spChg chg="mod">
          <ac:chgData name="Lavoie Stéphanie" userId="03bcf5a2-8418-45e3-87eb-159b607e2fdb" providerId="ADAL" clId="{67C860D9-88B7-4295-AD24-3168A6939D53}" dt="2020-08-30T23:27:58.655" v="782" actId="1076"/>
          <ac:spMkLst>
            <pc:docMk/>
            <pc:sldMk cId="3891026814" sldId="435"/>
            <ac:spMk id="30" creationId="{875816B7-EAFF-4DA2-9D41-A907001E7596}"/>
          </ac:spMkLst>
        </pc:spChg>
        <pc:spChg chg="del mod">
          <ac:chgData name="Lavoie Stéphanie" userId="03bcf5a2-8418-45e3-87eb-159b607e2fdb" providerId="ADAL" clId="{67C860D9-88B7-4295-AD24-3168A6939D53}" dt="2020-08-30T23:26:23.672" v="758" actId="478"/>
          <ac:spMkLst>
            <pc:docMk/>
            <pc:sldMk cId="3891026814" sldId="435"/>
            <ac:spMk id="46" creationId="{00000000-0000-0000-0000-000000000000}"/>
          </ac:spMkLst>
        </pc:spChg>
        <pc:spChg chg="del mod">
          <ac:chgData name="Lavoie Stéphanie" userId="03bcf5a2-8418-45e3-87eb-159b607e2fdb" providerId="ADAL" clId="{67C860D9-88B7-4295-AD24-3168A6939D53}" dt="2020-08-30T23:28:08.208" v="784" actId="478"/>
          <ac:spMkLst>
            <pc:docMk/>
            <pc:sldMk cId="3891026814" sldId="435"/>
            <ac:spMk id="47" creationId="{00000000-0000-0000-0000-000000000000}"/>
          </ac:spMkLst>
        </pc:spChg>
        <pc:spChg chg="del">
          <ac:chgData name="Lavoie Stéphanie" userId="03bcf5a2-8418-45e3-87eb-159b607e2fdb" providerId="ADAL" clId="{67C860D9-88B7-4295-AD24-3168A6939D53}" dt="2020-08-30T23:25:38.906" v="751" actId="478"/>
          <ac:spMkLst>
            <pc:docMk/>
            <pc:sldMk cId="3891026814" sldId="435"/>
            <ac:spMk id="78" creationId="{00000000-0000-0000-0000-000000000000}"/>
          </ac:spMkLst>
        </pc:spChg>
        <pc:spChg chg="del">
          <ac:chgData name="Lavoie Stéphanie" userId="03bcf5a2-8418-45e3-87eb-159b607e2fdb" providerId="ADAL" clId="{67C860D9-88B7-4295-AD24-3168A6939D53}" dt="2020-08-30T23:25:07.873" v="746" actId="478"/>
          <ac:spMkLst>
            <pc:docMk/>
            <pc:sldMk cId="3891026814" sldId="435"/>
            <ac:spMk id="81" creationId="{00000000-0000-0000-0000-000000000000}"/>
          </ac:spMkLst>
        </pc:spChg>
        <pc:spChg chg="del">
          <ac:chgData name="Lavoie Stéphanie" userId="03bcf5a2-8418-45e3-87eb-159b607e2fdb" providerId="ADAL" clId="{67C860D9-88B7-4295-AD24-3168A6939D53}" dt="2020-08-30T23:25:14.773" v="747" actId="478"/>
          <ac:spMkLst>
            <pc:docMk/>
            <pc:sldMk cId="3891026814" sldId="435"/>
            <ac:spMk id="82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3:25:36.300" v="750" actId="1076"/>
          <ac:spMkLst>
            <pc:docMk/>
            <pc:sldMk cId="3891026814" sldId="435"/>
            <ac:spMk id="84" creationId="{00000000-0000-0000-0000-000000000000}"/>
          </ac:spMkLst>
        </pc:spChg>
        <pc:spChg chg="mod">
          <ac:chgData name="Lavoie Stéphanie" userId="03bcf5a2-8418-45e3-87eb-159b607e2fdb" providerId="ADAL" clId="{67C860D9-88B7-4295-AD24-3168A6939D53}" dt="2020-08-30T23:27:25.834" v="774" actId="1076"/>
          <ac:spMkLst>
            <pc:docMk/>
            <pc:sldMk cId="3891026814" sldId="435"/>
            <ac:spMk id="21518" creationId="{00000000-0000-0000-0000-000000000000}"/>
          </ac:spMkLst>
        </pc:spChg>
        <pc:spChg chg="del">
          <ac:chgData name="Lavoie Stéphanie" userId="03bcf5a2-8418-45e3-87eb-159b607e2fdb" providerId="ADAL" clId="{67C860D9-88B7-4295-AD24-3168A6939D53}" dt="2020-08-30T23:28:54.823" v="793" actId="478"/>
          <ac:spMkLst>
            <pc:docMk/>
            <pc:sldMk cId="3891026814" sldId="435"/>
            <ac:spMk id="21524" creationId="{00000000-0000-0000-0000-000000000000}"/>
          </ac:spMkLst>
        </pc:spChg>
        <pc:grpChg chg="add mod">
          <ac:chgData name="Lavoie Stéphanie" userId="03bcf5a2-8418-45e3-87eb-159b607e2fdb" providerId="ADAL" clId="{67C860D9-88B7-4295-AD24-3168A6939D53}" dt="2020-08-30T23:26:58.126" v="768" actId="1038"/>
          <ac:grpSpMkLst>
            <pc:docMk/>
            <pc:sldMk cId="3891026814" sldId="435"/>
            <ac:grpSpMk id="2" creationId="{B2329BDB-8E65-4FE1-84B6-B92EBCFDC0CC}"/>
          </ac:grpSpMkLst>
        </pc:grpChg>
        <pc:grpChg chg="add mod">
          <ac:chgData name="Lavoie Stéphanie" userId="03bcf5a2-8418-45e3-87eb-159b607e2fdb" providerId="ADAL" clId="{67C860D9-88B7-4295-AD24-3168A6939D53}" dt="2020-08-30T23:26:32.658" v="760" actId="1076"/>
          <ac:grpSpMkLst>
            <pc:docMk/>
            <pc:sldMk cId="3891026814" sldId="435"/>
            <ac:grpSpMk id="22" creationId="{1B98D667-EC47-4967-A315-0AFACC3EC85F}"/>
          </ac:grpSpMkLst>
        </pc:grpChg>
        <pc:grpChg chg="mod">
          <ac:chgData name="Lavoie Stéphanie" userId="03bcf5a2-8418-45e3-87eb-159b607e2fdb" providerId="ADAL" clId="{67C860D9-88B7-4295-AD24-3168A6939D53}" dt="2020-08-30T23:26:17.613" v="756"/>
          <ac:grpSpMkLst>
            <pc:docMk/>
            <pc:sldMk cId="3891026814" sldId="435"/>
            <ac:grpSpMk id="23" creationId="{CD339C7D-7388-4EDD-B9D8-F64B8361B4F5}"/>
          </ac:grpSpMkLst>
        </pc:grpChg>
        <pc:grpChg chg="del mod">
          <ac:chgData name="Lavoie Stéphanie" userId="03bcf5a2-8418-45e3-87eb-159b607e2fdb" providerId="ADAL" clId="{67C860D9-88B7-4295-AD24-3168A6939D53}" dt="2020-08-30T23:28:54.823" v="793" actId="478"/>
          <ac:grpSpMkLst>
            <pc:docMk/>
            <pc:sldMk cId="3891026814" sldId="435"/>
            <ac:grpSpMk id="21511" creationId="{00000000-0000-0000-0000-000000000000}"/>
          </ac:grpSpMkLst>
        </pc:grpChg>
      </pc:sldChg>
      <pc:sldChg chg="add del">
        <pc:chgData name="Lavoie Stéphanie" userId="03bcf5a2-8418-45e3-87eb-159b607e2fdb" providerId="ADAL" clId="{67C860D9-88B7-4295-AD24-3168A6939D53}" dt="2020-08-30T23:25:52.595" v="753"/>
        <pc:sldMkLst>
          <pc:docMk/>
          <pc:sldMk cId="421431147" sldId="436"/>
        </pc:sldMkLst>
      </pc:sldChg>
      <pc:sldChg chg="addSp delSp modSp add mod">
        <pc:chgData name="Lavoie Stéphanie" userId="03bcf5a2-8418-45e3-87eb-159b607e2fdb" providerId="ADAL" clId="{67C860D9-88B7-4295-AD24-3168A6939D53}" dt="2020-08-30T23:52:10.224" v="1036" actId="1076"/>
        <pc:sldMkLst>
          <pc:docMk/>
          <pc:sldMk cId="3452129590" sldId="436"/>
        </pc:sldMkLst>
        <pc:spChg chg="add mod">
          <ac:chgData name="Lavoie Stéphanie" userId="03bcf5a2-8418-45e3-87eb-159b607e2fdb" providerId="ADAL" clId="{67C860D9-88B7-4295-AD24-3168A6939D53}" dt="2020-08-30T23:50:08.427" v="937" actId="207"/>
          <ac:spMkLst>
            <pc:docMk/>
            <pc:sldMk cId="3452129590" sldId="436"/>
            <ac:spMk id="9" creationId="{2B03DA1C-2236-4927-8348-3461D9BE1C30}"/>
          </ac:spMkLst>
        </pc:spChg>
        <pc:spChg chg="add del mod">
          <ac:chgData name="Lavoie Stéphanie" userId="03bcf5a2-8418-45e3-87eb-159b607e2fdb" providerId="ADAL" clId="{67C860D9-88B7-4295-AD24-3168A6939D53}" dt="2020-08-30T23:49:31.972" v="934" actId="478"/>
          <ac:spMkLst>
            <pc:docMk/>
            <pc:sldMk cId="3452129590" sldId="436"/>
            <ac:spMk id="15" creationId="{699246B8-B3C0-4DE5-927E-02BCD8E59C19}"/>
          </ac:spMkLst>
        </pc:spChg>
        <pc:spChg chg="add mod">
          <ac:chgData name="Lavoie Stéphanie" userId="03bcf5a2-8418-45e3-87eb-159b607e2fdb" providerId="ADAL" clId="{67C860D9-88B7-4295-AD24-3168A6939D53}" dt="2020-08-30T23:50:15.592" v="939" actId="1076"/>
          <ac:spMkLst>
            <pc:docMk/>
            <pc:sldMk cId="3452129590" sldId="436"/>
            <ac:spMk id="16" creationId="{36F2A87F-BD49-4291-A055-1BEDB8C0B368}"/>
          </ac:spMkLst>
        </pc:spChg>
        <pc:spChg chg="add mod">
          <ac:chgData name="Lavoie Stéphanie" userId="03bcf5a2-8418-45e3-87eb-159b607e2fdb" providerId="ADAL" clId="{67C860D9-88B7-4295-AD24-3168A6939D53}" dt="2020-08-30T23:51:05.810" v="975" actId="1076"/>
          <ac:spMkLst>
            <pc:docMk/>
            <pc:sldMk cId="3452129590" sldId="436"/>
            <ac:spMk id="19" creationId="{52EC02B1-BCE2-4818-8C07-C33B3685E035}"/>
          </ac:spMkLst>
        </pc:spChg>
        <pc:spChg chg="add mod">
          <ac:chgData name="Lavoie Stéphanie" userId="03bcf5a2-8418-45e3-87eb-159b607e2fdb" providerId="ADAL" clId="{67C860D9-88B7-4295-AD24-3168A6939D53}" dt="2020-08-30T23:52:10.224" v="1036" actId="1076"/>
          <ac:spMkLst>
            <pc:docMk/>
            <pc:sldMk cId="3452129590" sldId="436"/>
            <ac:spMk id="20" creationId="{523151EB-FC1E-4D52-B00D-E04FC4F5CBD2}"/>
          </ac:spMkLst>
        </pc:spChg>
        <pc:cxnChg chg="add mod">
          <ac:chgData name="Lavoie Stéphanie" userId="03bcf5a2-8418-45e3-87eb-159b607e2fdb" providerId="ADAL" clId="{67C860D9-88B7-4295-AD24-3168A6939D53}" dt="2020-08-30T23:50:35.332" v="952" actId="692"/>
          <ac:cxnSpMkLst>
            <pc:docMk/>
            <pc:sldMk cId="3452129590" sldId="436"/>
            <ac:cxnSpMk id="18" creationId="{2CA06B9A-B013-4288-9F9A-3425DB3C38B4}"/>
          </ac:cxnSpMkLst>
        </pc:cxnChg>
        <pc:cxnChg chg="add mod">
          <ac:chgData name="Lavoie Stéphanie" userId="03bcf5a2-8418-45e3-87eb-159b607e2fdb" providerId="ADAL" clId="{67C860D9-88B7-4295-AD24-3168A6939D53}" dt="2020-08-30T23:50:44.112" v="954" actId="1076"/>
          <ac:cxnSpMkLst>
            <pc:docMk/>
            <pc:sldMk cId="3452129590" sldId="436"/>
            <ac:cxnSpMk id="33" creationId="{55FED740-0F62-48BB-9960-7D9F5700FF7F}"/>
          </ac:cxnSpMkLst>
        </pc:cxnChg>
      </pc:sldChg>
      <pc:sldChg chg="add">
        <pc:chgData name="Lavoie Stéphanie" userId="03bcf5a2-8418-45e3-87eb-159b607e2fdb" providerId="ADAL" clId="{67C860D9-88B7-4295-AD24-3168A6939D53}" dt="2020-09-01T00:22:36.815" v="1077"/>
        <pc:sldMkLst>
          <pc:docMk/>
          <pc:sldMk cId="4098664800" sldId="437"/>
        </pc:sldMkLst>
      </pc:sldChg>
      <pc:sldChg chg="add">
        <pc:chgData name="Lavoie Stéphanie" userId="03bcf5a2-8418-45e3-87eb-159b607e2fdb" providerId="ADAL" clId="{67C860D9-88B7-4295-AD24-3168A6939D53}" dt="2020-09-01T00:22:40.403" v="1079"/>
        <pc:sldMkLst>
          <pc:docMk/>
          <pc:sldMk cId="3301546208" sldId="438"/>
        </pc:sldMkLst>
      </pc:sldChg>
      <pc:sldChg chg="add">
        <pc:chgData name="Lavoie Stéphanie" userId="03bcf5a2-8418-45e3-87eb-159b607e2fdb" providerId="ADAL" clId="{67C860D9-88B7-4295-AD24-3168A6939D53}" dt="2020-09-01T00:22:42.387" v="1081"/>
        <pc:sldMkLst>
          <pc:docMk/>
          <pc:sldMk cId="2936085141" sldId="439"/>
        </pc:sldMkLst>
      </pc:sldChg>
      <pc:sldChg chg="add">
        <pc:chgData name="Lavoie Stéphanie" userId="03bcf5a2-8418-45e3-87eb-159b607e2fdb" providerId="ADAL" clId="{67C860D9-88B7-4295-AD24-3168A6939D53}" dt="2020-09-01T00:22:44.885" v="1083"/>
        <pc:sldMkLst>
          <pc:docMk/>
          <pc:sldMk cId="3231593004" sldId="440"/>
        </pc:sldMkLst>
      </pc:sldChg>
      <pc:sldChg chg="delSp add mod delAnim">
        <pc:chgData name="Lavoie Stéphanie" userId="03bcf5a2-8418-45e3-87eb-159b607e2fdb" providerId="ADAL" clId="{67C860D9-88B7-4295-AD24-3168A6939D53}" dt="2020-09-05T13:32:46.845" v="1184" actId="478"/>
        <pc:sldMkLst>
          <pc:docMk/>
          <pc:sldMk cId="81787367" sldId="441"/>
        </pc:sldMkLst>
        <pc:spChg chg="del">
          <ac:chgData name="Lavoie Stéphanie" userId="03bcf5a2-8418-45e3-87eb-159b607e2fdb" providerId="ADAL" clId="{67C860D9-88B7-4295-AD24-3168A6939D53}" dt="2020-09-05T13:32:46.845" v="1184" actId="478"/>
          <ac:spMkLst>
            <pc:docMk/>
            <pc:sldMk cId="81787367" sldId="441"/>
            <ac:spMk id="4" creationId="{00000000-0000-0000-0000-000000000000}"/>
          </ac:spMkLst>
        </pc:spChg>
      </pc:sldChg>
      <pc:sldChg chg="add">
        <pc:chgData name="Lavoie Stéphanie" userId="03bcf5a2-8418-45e3-87eb-159b607e2fdb" providerId="ADAL" clId="{67C860D9-88B7-4295-AD24-3168A6939D53}" dt="2020-09-01T00:22:49.814" v="1087"/>
        <pc:sldMkLst>
          <pc:docMk/>
          <pc:sldMk cId="319692943" sldId="442"/>
        </pc:sldMkLst>
      </pc:sldChg>
      <pc:sldChg chg="add">
        <pc:chgData name="Lavoie Stéphanie" userId="03bcf5a2-8418-45e3-87eb-159b607e2fdb" providerId="ADAL" clId="{67C860D9-88B7-4295-AD24-3168A6939D53}" dt="2020-09-01T00:22:52.207" v="1089"/>
        <pc:sldMkLst>
          <pc:docMk/>
          <pc:sldMk cId="3497014318" sldId="443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1219961150" sldId="444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559688716" sldId="445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3126051819" sldId="446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1661364724" sldId="447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2413324716" sldId="448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2287414827" sldId="449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2216581739" sldId="450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889409328" sldId="451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2751475669" sldId="452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1645573708" sldId="453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2031817311" sldId="454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1318495050" sldId="455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3586549307" sldId="456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1881060374" sldId="457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2055523326" sldId="458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1407135212" sldId="459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1524401285" sldId="460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2894312034" sldId="461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1634623185" sldId="462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1983060458" sldId="463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2732261281" sldId="464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512257767" sldId="465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2245371078" sldId="466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882166399" sldId="467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1460773760" sldId="468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3739736751" sldId="469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441823406" sldId="470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3943738737" sldId="471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142920583" sldId="472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1920941427" sldId="473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3381880543" sldId="474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3695593927" sldId="475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1172860034" sldId="476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3714083911" sldId="477"/>
        </pc:sldMkLst>
      </pc:sldChg>
      <pc:sldChg chg="add 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2238476716" sldId="478"/>
        </pc:sldMkLst>
      </pc:sldChg>
      <pc:sldChg chg="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2912813473" sldId="480"/>
        </pc:sldMkLst>
      </pc:sldChg>
      <pc:sldChg chg="del">
        <pc:chgData name="Lavoie Stéphanie" userId="03bcf5a2-8418-45e3-87eb-159b607e2fdb" providerId="ADAL" clId="{67C860D9-88B7-4295-AD24-3168A6939D53}" dt="2020-09-05T13:35:57.087" v="1185" actId="47"/>
        <pc:sldMkLst>
          <pc:docMk/>
          <pc:sldMk cId="3926990095" sldId="481"/>
        </pc:sldMkLst>
      </pc:sldChg>
      <pc:sldMasterChg chg="add addSldLayout modSldLayout">
        <pc:chgData name="Lavoie Stéphanie" userId="03bcf5a2-8418-45e3-87eb-159b607e2fdb" providerId="ADAL" clId="{67C860D9-88B7-4295-AD24-3168A6939D53}" dt="2020-09-01T00:22:36.815" v="1076" actId="27028"/>
        <pc:sldMasterMkLst>
          <pc:docMk/>
          <pc:sldMasterMk cId="0" sldId="2147483660"/>
        </pc:sldMasterMkLst>
        <pc:sldLayoutChg chg="add replId">
          <pc:chgData name="Lavoie Stéphanie" userId="03bcf5a2-8418-45e3-87eb-159b607e2fdb" providerId="ADAL" clId="{67C860D9-88B7-4295-AD24-3168A6939D53}" dt="2020-09-01T00:22:36.815" v="1076" actId="27028"/>
          <pc:sldLayoutMkLst>
            <pc:docMk/>
            <pc:sldMasterMk cId="0" sldId="2147483660"/>
            <pc:sldLayoutMk cId="0" sldId="2147483952"/>
          </pc:sldLayoutMkLst>
        </pc:sldLayoutChg>
      </pc:sldMasterChg>
      <pc:sldMasterChg chg="del delSldLayout">
        <pc:chgData name="Lavoie Stéphanie" userId="03bcf5a2-8418-45e3-87eb-159b607e2fdb" providerId="ADAL" clId="{67C860D9-88B7-4295-AD24-3168A6939D53}" dt="2020-08-30T21:00:31.881" v="94" actId="47"/>
        <pc:sldMasterMkLst>
          <pc:docMk/>
          <pc:sldMasterMk cId="0" sldId="2147483674"/>
        </pc:sldMasterMkLst>
        <pc:sldLayoutChg chg="del">
          <pc:chgData name="Lavoie Stéphanie" userId="03bcf5a2-8418-45e3-87eb-159b607e2fdb" providerId="ADAL" clId="{67C860D9-88B7-4295-AD24-3168A6939D53}" dt="2020-08-30T21:00:31.881" v="94" actId="47"/>
          <pc:sldLayoutMkLst>
            <pc:docMk/>
            <pc:sldMasterMk cId="0" sldId="2147483674"/>
            <pc:sldLayoutMk cId="0" sldId="2147483650"/>
          </pc:sldLayoutMkLst>
        </pc:sldLayoutChg>
      </pc:sldMasterChg>
      <pc:sldMasterChg chg="replId modSldLayout">
        <pc:chgData name="Lavoie Stéphanie" userId="03bcf5a2-8418-45e3-87eb-159b607e2fdb" providerId="ADAL" clId="{67C860D9-88B7-4295-AD24-3168A6939D53}" dt="2020-09-01T00:26:04.272" v="1130" actId="27028"/>
        <pc:sldMasterMkLst>
          <pc:docMk/>
          <pc:sldMasterMk cId="2277410187" sldId="2147483944"/>
        </pc:sldMasterMkLst>
        <pc:sldLayoutChg chg="replId">
          <pc:chgData name="Lavoie Stéphanie" userId="03bcf5a2-8418-45e3-87eb-159b607e2fdb" providerId="ADAL" clId="{67C860D9-88B7-4295-AD24-3168A6939D53}" dt="2020-09-01T00:23:24.927" v="1098" actId="27028"/>
          <pc:sldLayoutMkLst>
            <pc:docMk/>
            <pc:sldMasterMk cId="2277410187" sldId="2147483944"/>
            <pc:sldLayoutMk cId="2929404847" sldId="2147483954"/>
          </pc:sldLayoutMkLst>
        </pc:sldLayoutChg>
        <pc:sldLayoutChg chg="replId">
          <pc:chgData name="Lavoie Stéphanie" userId="03bcf5a2-8418-45e3-87eb-159b607e2fdb" providerId="ADAL" clId="{67C860D9-88B7-4295-AD24-3168A6939D53}" dt="2020-09-01T00:26:04.272" v="1130" actId="27028"/>
          <pc:sldLayoutMkLst>
            <pc:docMk/>
            <pc:sldMasterMk cId="2277410187" sldId="2147483944"/>
            <pc:sldLayoutMk cId="3948559873" sldId="2147483955"/>
          </pc:sldLayoutMkLst>
        </pc:sldLayoutChg>
      </pc:sldMasterChg>
      <pc:sldMasterChg chg="add addSldLayout">
        <pc:chgData name="Lavoie Stéphanie" userId="03bcf5a2-8418-45e3-87eb-159b607e2fdb" providerId="ADAL" clId="{67C860D9-88B7-4295-AD24-3168A6939D53}" dt="2020-09-01T00:22:36.815" v="1076" actId="27028"/>
        <pc:sldMasterMkLst>
          <pc:docMk/>
          <pc:sldMasterMk cId="0" sldId="2147483951"/>
        </pc:sldMasterMkLst>
        <pc:sldLayoutChg chg="add">
          <pc:chgData name="Lavoie Stéphanie" userId="03bcf5a2-8418-45e3-87eb-159b607e2fdb" providerId="ADAL" clId="{67C860D9-88B7-4295-AD24-3168A6939D53}" dt="2020-09-01T00:22:36.815" v="1076" actId="27028"/>
          <pc:sldLayoutMkLst>
            <pc:docMk/>
            <pc:sldMasterMk cId="0" sldId="2147483951"/>
            <pc:sldLayoutMk cId="506995948" sldId="2147483662"/>
          </pc:sldLayoutMkLst>
        </pc:sldLayoutChg>
      </pc:sldMasterChg>
      <pc:sldMasterChg chg="add del addSldLayout delSldLayout">
        <pc:chgData name="Lavoie Stéphanie" userId="03bcf5a2-8418-45e3-87eb-159b607e2fdb" providerId="ADAL" clId="{67C860D9-88B7-4295-AD24-3168A6939D53}" dt="2020-09-05T13:35:57.087" v="1185" actId="47"/>
        <pc:sldMasterMkLst>
          <pc:docMk/>
          <pc:sldMasterMk cId="0" sldId="2147483953"/>
        </pc:sldMasterMkLst>
        <pc:sldLayoutChg chg="add del">
          <pc:chgData name="Lavoie Stéphanie" userId="03bcf5a2-8418-45e3-87eb-159b607e2fdb" providerId="ADAL" clId="{67C860D9-88B7-4295-AD24-3168A6939D53}" dt="2020-09-05T13:35:57.087" v="1185" actId="47"/>
          <pc:sldLayoutMkLst>
            <pc:docMk/>
            <pc:sldMasterMk cId="0" sldId="2147483953"/>
            <pc:sldLayoutMk cId="2318754053" sldId="2147483661"/>
          </pc:sldLayoutMkLst>
        </pc:sldLayoutChg>
        <pc:sldLayoutChg chg="add del">
          <pc:chgData name="Lavoie Stéphanie" userId="03bcf5a2-8418-45e3-87eb-159b607e2fdb" providerId="ADAL" clId="{67C860D9-88B7-4295-AD24-3168A6939D53}" dt="2020-09-05T13:35:57.087" v="1185" actId="47"/>
          <pc:sldLayoutMkLst>
            <pc:docMk/>
            <pc:sldMasterMk cId="0" sldId="2147483953"/>
            <pc:sldLayoutMk cId="1221040542" sldId="2147483666"/>
          </pc:sldLayoutMkLst>
        </pc:sldLayoutChg>
        <pc:sldLayoutChg chg="add del">
          <pc:chgData name="Lavoie Stéphanie" userId="03bcf5a2-8418-45e3-87eb-159b607e2fdb" providerId="ADAL" clId="{67C860D9-88B7-4295-AD24-3168A6939D53}" dt="2020-09-05T13:35:57.087" v="1185" actId="47"/>
          <pc:sldLayoutMkLst>
            <pc:docMk/>
            <pc:sldMasterMk cId="0" sldId="2147483953"/>
            <pc:sldLayoutMk cId="3385655627" sldId="2147483671"/>
          </pc:sldLayoutMkLst>
        </pc:sldLayoutChg>
      </pc:sldMasterChg>
      <pc:sldMasterChg chg="add del addSldLayout delSldLayout">
        <pc:chgData name="Lavoie Stéphanie" userId="03bcf5a2-8418-45e3-87eb-159b607e2fdb" providerId="ADAL" clId="{67C860D9-88B7-4295-AD24-3168A6939D53}" dt="2020-09-05T13:35:57.087" v="1185" actId="47"/>
        <pc:sldMasterMkLst>
          <pc:docMk/>
          <pc:sldMasterMk cId="0" sldId="2147483956"/>
        </pc:sldMasterMkLst>
        <pc:sldLayoutChg chg="add del">
          <pc:chgData name="Lavoie Stéphanie" userId="03bcf5a2-8418-45e3-87eb-159b607e2fdb" providerId="ADAL" clId="{67C860D9-88B7-4295-AD24-3168A6939D53}" dt="2020-09-05T13:35:57.087" v="1185" actId="47"/>
          <pc:sldLayoutMkLst>
            <pc:docMk/>
            <pc:sldMasterMk cId="0" sldId="2147483956"/>
            <pc:sldLayoutMk cId="0" sldId="2147483650"/>
          </pc:sldLayoutMkLst>
        </pc:sldLayoutChg>
        <pc:sldLayoutChg chg="add del">
          <pc:chgData name="Lavoie Stéphanie" userId="03bcf5a2-8418-45e3-87eb-159b607e2fdb" providerId="ADAL" clId="{67C860D9-88B7-4295-AD24-3168A6939D53}" dt="2020-09-05T13:35:57.087" v="1185" actId="47"/>
          <pc:sldLayoutMkLst>
            <pc:docMk/>
            <pc:sldMasterMk cId="0" sldId="2147483956"/>
            <pc:sldLayoutMk cId="0" sldId="2147483957"/>
          </pc:sldLayoutMkLst>
        </pc:sldLayoutChg>
      </pc:sldMasterChg>
    </pc:docChg>
  </pc:docChgLst>
  <pc:docChgLst>
    <pc:chgData name="Lavoie Stéphanie" userId="03bcf5a2-8418-45e3-87eb-159b607e2fdb" providerId="ADAL" clId="{CD346338-FA76-420B-8614-DFBFFE643340}"/>
    <pc:docChg chg="custSel addSld modSld sldOrd">
      <pc:chgData name="Lavoie Stéphanie" userId="03bcf5a2-8418-45e3-87eb-159b607e2fdb" providerId="ADAL" clId="{CD346338-FA76-420B-8614-DFBFFE643340}" dt="2020-09-04T11:36:59.818" v="1741" actId="1076"/>
      <pc:docMkLst>
        <pc:docMk/>
      </pc:docMkLst>
      <pc:sldChg chg="add">
        <pc:chgData name="Lavoie Stéphanie" userId="03bcf5a2-8418-45e3-87eb-159b607e2fdb" providerId="ADAL" clId="{CD346338-FA76-420B-8614-DFBFFE643340}" dt="2020-09-04T01:01:18.977" v="1650"/>
        <pc:sldMkLst>
          <pc:docMk/>
          <pc:sldMk cId="0" sldId="265"/>
        </pc:sldMkLst>
      </pc:sldChg>
      <pc:sldChg chg="addSp delSp modSp add">
        <pc:chgData name="Lavoie Stéphanie" userId="03bcf5a2-8418-45e3-87eb-159b607e2fdb" providerId="ADAL" clId="{CD346338-FA76-420B-8614-DFBFFE643340}" dt="2020-09-04T00:54:34.133" v="1412" actId="1076"/>
        <pc:sldMkLst>
          <pc:docMk/>
          <pc:sldMk cId="0" sldId="271"/>
        </pc:sldMkLst>
        <pc:spChg chg="add del mod">
          <ac:chgData name="Lavoie Stéphanie" userId="03bcf5a2-8418-45e3-87eb-159b607e2fdb" providerId="ADAL" clId="{CD346338-FA76-420B-8614-DFBFFE643340}" dt="2020-09-04T00:54:31.013" v="1410" actId="478"/>
          <ac:spMkLst>
            <pc:docMk/>
            <pc:sldMk cId="0" sldId="271"/>
            <ac:spMk id="2" creationId="{5983452A-806C-4067-A04B-A1500EB909A4}"/>
          </ac:spMkLst>
        </pc:spChg>
        <pc:spChg chg="add mod">
          <ac:chgData name="Lavoie Stéphanie" userId="03bcf5a2-8418-45e3-87eb-159b607e2fdb" providerId="ADAL" clId="{CD346338-FA76-420B-8614-DFBFFE643340}" dt="2020-09-04T00:54:34.133" v="1412" actId="1076"/>
          <ac:spMkLst>
            <pc:docMk/>
            <pc:sldMk cId="0" sldId="271"/>
            <ac:spMk id="7" creationId="{71FB5505-7EA3-4116-AB47-D47CDF5C549E}"/>
          </ac:spMkLst>
        </pc:spChg>
        <pc:spChg chg="del">
          <ac:chgData name="Lavoie Stéphanie" userId="03bcf5a2-8418-45e3-87eb-159b607e2fdb" providerId="ADAL" clId="{CD346338-FA76-420B-8614-DFBFFE643340}" dt="2020-09-04T00:54:16.468" v="1408" actId="478"/>
          <ac:spMkLst>
            <pc:docMk/>
            <pc:sldMk cId="0" sldId="271"/>
            <ac:spMk id="12298" creationId="{00000000-0000-0000-0000-000000000000}"/>
          </ac:spMkLst>
        </pc:spChg>
      </pc:sldChg>
      <pc:sldChg chg="addSp delSp add">
        <pc:chgData name="Lavoie Stéphanie" userId="03bcf5a2-8418-45e3-87eb-159b607e2fdb" providerId="ADAL" clId="{CD346338-FA76-420B-8614-DFBFFE643340}" dt="2020-09-04T00:54:43.435" v="1416"/>
        <pc:sldMkLst>
          <pc:docMk/>
          <pc:sldMk cId="0" sldId="274"/>
        </pc:sldMkLst>
        <pc:spChg chg="add">
          <ac:chgData name="Lavoie Stéphanie" userId="03bcf5a2-8418-45e3-87eb-159b607e2fdb" providerId="ADAL" clId="{CD346338-FA76-420B-8614-DFBFFE643340}" dt="2020-09-04T00:54:43.435" v="1416"/>
          <ac:spMkLst>
            <pc:docMk/>
            <pc:sldMk cId="0" sldId="274"/>
            <ac:spMk id="28" creationId="{5F13C139-398D-423D-8F05-76FC020954E8}"/>
          </ac:spMkLst>
        </pc:spChg>
        <pc:spChg chg="del">
          <ac:chgData name="Lavoie Stéphanie" userId="03bcf5a2-8418-45e3-87eb-159b607e2fdb" providerId="ADAL" clId="{CD346338-FA76-420B-8614-DFBFFE643340}" dt="2020-09-04T00:54:43.027" v="1415" actId="478"/>
          <ac:spMkLst>
            <pc:docMk/>
            <pc:sldMk cId="0" sldId="274"/>
            <ac:spMk id="29" creationId="{00000000-0000-0000-0000-000000000000}"/>
          </ac:spMkLst>
        </pc:spChg>
      </pc:sldChg>
      <pc:sldChg chg="addSp delSp add">
        <pc:chgData name="Lavoie Stéphanie" userId="03bcf5a2-8418-45e3-87eb-159b607e2fdb" providerId="ADAL" clId="{CD346338-FA76-420B-8614-DFBFFE643340}" dt="2020-09-04T00:54:38.695" v="1414"/>
        <pc:sldMkLst>
          <pc:docMk/>
          <pc:sldMk cId="0" sldId="275"/>
        </pc:sldMkLst>
        <pc:spChg chg="del">
          <ac:chgData name="Lavoie Stéphanie" userId="03bcf5a2-8418-45e3-87eb-159b607e2fdb" providerId="ADAL" clId="{CD346338-FA76-420B-8614-DFBFFE643340}" dt="2020-09-04T00:54:37.544" v="1413" actId="478"/>
          <ac:spMkLst>
            <pc:docMk/>
            <pc:sldMk cId="0" sldId="275"/>
            <ac:spMk id="13" creationId="{00000000-0000-0000-0000-000000000000}"/>
          </ac:spMkLst>
        </pc:spChg>
        <pc:spChg chg="add">
          <ac:chgData name="Lavoie Stéphanie" userId="03bcf5a2-8418-45e3-87eb-159b607e2fdb" providerId="ADAL" clId="{CD346338-FA76-420B-8614-DFBFFE643340}" dt="2020-09-04T00:54:38.695" v="1414"/>
          <ac:spMkLst>
            <pc:docMk/>
            <pc:sldMk cId="0" sldId="275"/>
            <ac:spMk id="14" creationId="{3B3A5A0E-9C06-4EEB-800C-27F9C83A2CAB}"/>
          </ac:spMkLst>
        </pc:spChg>
      </pc:sldChg>
      <pc:sldChg chg="modSp add modAnim">
        <pc:chgData name="Lavoie Stéphanie" userId="03bcf5a2-8418-45e3-87eb-159b607e2fdb" providerId="ADAL" clId="{CD346338-FA76-420B-8614-DFBFFE643340}" dt="2020-09-04T01:04:00.631" v="1708" actId="1076"/>
        <pc:sldMkLst>
          <pc:docMk/>
          <pc:sldMk cId="0" sldId="279"/>
        </pc:sldMkLst>
        <pc:spChg chg="mod">
          <ac:chgData name="Lavoie Stéphanie" userId="03bcf5a2-8418-45e3-87eb-159b607e2fdb" providerId="ADAL" clId="{CD346338-FA76-420B-8614-DFBFFE643340}" dt="2020-09-04T01:03:57.846" v="1707" actId="1076"/>
          <ac:spMkLst>
            <pc:docMk/>
            <pc:sldMk cId="0" sldId="279"/>
            <ac:spMk id="2" creationId="{FF59E126-A868-4F76-A2D9-13A499C8D45B}"/>
          </ac:spMkLst>
        </pc:spChg>
        <pc:spChg chg="mod">
          <ac:chgData name="Lavoie Stéphanie" userId="03bcf5a2-8418-45e3-87eb-159b607e2fdb" providerId="ADAL" clId="{CD346338-FA76-420B-8614-DFBFFE643340}" dt="2020-09-04T01:04:00.631" v="1708" actId="1076"/>
          <ac:spMkLst>
            <pc:docMk/>
            <pc:sldMk cId="0" sldId="279"/>
            <ac:spMk id="7171" creationId="{CA28B6D2-C107-4C65-9A33-5186D0D8A3C7}"/>
          </ac:spMkLst>
        </pc:spChg>
        <pc:spChg chg="mod">
          <ac:chgData name="Lavoie Stéphanie" userId="03bcf5a2-8418-45e3-87eb-159b607e2fdb" providerId="ADAL" clId="{CD346338-FA76-420B-8614-DFBFFE643340}" dt="2020-09-04T00:57:13.648" v="1457" actId="20577"/>
          <ac:spMkLst>
            <pc:docMk/>
            <pc:sldMk cId="0" sldId="279"/>
            <ac:spMk id="7174" creationId="{161EA913-97BB-42CD-8AD8-0335F0201EDB}"/>
          </ac:spMkLst>
        </pc:spChg>
      </pc:sldChg>
      <pc:sldChg chg="add">
        <pc:chgData name="Lavoie Stéphanie" userId="03bcf5a2-8418-45e3-87eb-159b607e2fdb" providerId="ADAL" clId="{CD346338-FA76-420B-8614-DFBFFE643340}" dt="2020-09-04T01:01:49.552" v="1651"/>
        <pc:sldMkLst>
          <pc:docMk/>
          <pc:sldMk cId="0" sldId="280"/>
        </pc:sldMkLst>
      </pc:sldChg>
      <pc:sldChg chg="modSp add modAnim">
        <pc:chgData name="Lavoie Stéphanie" userId="03bcf5a2-8418-45e3-87eb-159b607e2fdb" providerId="ADAL" clId="{CD346338-FA76-420B-8614-DFBFFE643340}" dt="2020-09-04T01:04:24.187" v="1712" actId="15"/>
        <pc:sldMkLst>
          <pc:docMk/>
          <pc:sldMk cId="0" sldId="281"/>
        </pc:sldMkLst>
        <pc:spChg chg="mod">
          <ac:chgData name="Lavoie Stéphanie" userId="03bcf5a2-8418-45e3-87eb-159b607e2fdb" providerId="ADAL" clId="{CD346338-FA76-420B-8614-DFBFFE643340}" dt="2020-09-04T01:04:24.187" v="1712" actId="15"/>
          <ac:spMkLst>
            <pc:docMk/>
            <pc:sldMk cId="0" sldId="281"/>
            <ac:spMk id="2" creationId="{199481BB-5E4E-4E43-9E50-BC723BA9234C}"/>
          </ac:spMkLst>
        </pc:spChg>
      </pc:sldChg>
      <pc:sldChg chg="modSp add modAnim">
        <pc:chgData name="Lavoie Stéphanie" userId="03bcf5a2-8418-45e3-87eb-159b607e2fdb" providerId="ADAL" clId="{CD346338-FA76-420B-8614-DFBFFE643340}" dt="2020-09-04T01:03:47.346" v="1705" actId="1076"/>
        <pc:sldMkLst>
          <pc:docMk/>
          <pc:sldMk cId="0" sldId="282"/>
        </pc:sldMkLst>
        <pc:spChg chg="mod">
          <ac:chgData name="Lavoie Stéphanie" userId="03bcf5a2-8418-45e3-87eb-159b607e2fdb" providerId="ADAL" clId="{CD346338-FA76-420B-8614-DFBFFE643340}" dt="2020-09-04T01:03:37.555" v="1699" actId="20577"/>
          <ac:spMkLst>
            <pc:docMk/>
            <pc:sldMk cId="0" sldId="282"/>
            <ac:spMk id="14338" creationId="{663EB0B5-55A2-4984-9273-24689618D340}"/>
          </ac:spMkLst>
        </pc:spChg>
        <pc:spChg chg="mod">
          <ac:chgData name="Lavoie Stéphanie" userId="03bcf5a2-8418-45e3-87eb-159b607e2fdb" providerId="ADAL" clId="{CD346338-FA76-420B-8614-DFBFFE643340}" dt="2020-09-04T01:03:47.346" v="1705" actId="1076"/>
          <ac:spMkLst>
            <pc:docMk/>
            <pc:sldMk cId="0" sldId="282"/>
            <ac:spMk id="14339" creationId="{C7C4CEB0-5D44-4F78-BE25-80B2A73C36AA}"/>
          </ac:spMkLst>
        </pc:spChg>
        <pc:spChg chg="mod">
          <ac:chgData name="Lavoie Stéphanie" userId="03bcf5a2-8418-45e3-87eb-159b607e2fdb" providerId="ADAL" clId="{CD346338-FA76-420B-8614-DFBFFE643340}" dt="2020-09-04T00:58:21.885" v="1493" actId="20577"/>
          <ac:spMkLst>
            <pc:docMk/>
            <pc:sldMk cId="0" sldId="282"/>
            <ac:spMk id="14342" creationId="{EAFE3ABD-4164-4204-9B76-2F1A6D9EBCB3}"/>
          </ac:spMkLst>
        </pc:spChg>
        <pc:spChg chg="mod">
          <ac:chgData name="Lavoie Stéphanie" userId="03bcf5a2-8418-45e3-87eb-159b607e2fdb" providerId="ADAL" clId="{CD346338-FA76-420B-8614-DFBFFE643340}" dt="2020-09-04T01:03:10.930" v="1677" actId="20577"/>
          <ac:spMkLst>
            <pc:docMk/>
            <pc:sldMk cId="0" sldId="282"/>
            <ac:spMk id="19458" creationId="{70152313-35CF-4BC1-B569-451AD7F96350}"/>
          </ac:spMkLst>
        </pc:spChg>
      </pc:sldChg>
      <pc:sldChg chg="modSp add">
        <pc:chgData name="Lavoie Stéphanie" userId="03bcf5a2-8418-45e3-87eb-159b607e2fdb" providerId="ADAL" clId="{CD346338-FA76-420B-8614-DFBFFE643340}" dt="2020-09-04T01:03:02.537" v="1665" actId="20577"/>
        <pc:sldMkLst>
          <pc:docMk/>
          <pc:sldMk cId="0" sldId="283"/>
        </pc:sldMkLst>
        <pc:spChg chg="mod">
          <ac:chgData name="Lavoie Stéphanie" userId="03bcf5a2-8418-45e3-87eb-159b607e2fdb" providerId="ADAL" clId="{CD346338-FA76-420B-8614-DFBFFE643340}" dt="2020-09-04T01:00:28.788" v="1617" actId="20577"/>
          <ac:spMkLst>
            <pc:docMk/>
            <pc:sldMk cId="0" sldId="283"/>
            <ac:spMk id="15363" creationId="{8CA40F37-62D0-49E5-9158-3753EE583B8C}"/>
          </ac:spMkLst>
        </pc:spChg>
        <pc:spChg chg="mod">
          <ac:chgData name="Lavoie Stéphanie" userId="03bcf5a2-8418-45e3-87eb-159b607e2fdb" providerId="ADAL" clId="{CD346338-FA76-420B-8614-DFBFFE643340}" dt="2020-09-04T01:00:38.959" v="1649" actId="20577"/>
          <ac:spMkLst>
            <pc:docMk/>
            <pc:sldMk cId="0" sldId="283"/>
            <ac:spMk id="15366" creationId="{EC048E00-7702-48F0-9D50-CFB237D9CB6B}"/>
          </ac:spMkLst>
        </pc:spChg>
        <pc:spChg chg="mod">
          <ac:chgData name="Lavoie Stéphanie" userId="03bcf5a2-8418-45e3-87eb-159b607e2fdb" providerId="ADAL" clId="{CD346338-FA76-420B-8614-DFBFFE643340}" dt="2020-09-04T01:03:02.537" v="1665" actId="20577"/>
          <ac:spMkLst>
            <pc:docMk/>
            <pc:sldMk cId="0" sldId="283"/>
            <ac:spMk id="20482" creationId="{AC79D93A-501E-4080-9075-5BD3556332CF}"/>
          </ac:spMkLst>
        </pc:spChg>
      </pc:sldChg>
      <pc:sldChg chg="add">
        <pc:chgData name="Lavoie Stéphanie" userId="03bcf5a2-8418-45e3-87eb-159b607e2fdb" providerId="ADAL" clId="{CD346338-FA76-420B-8614-DFBFFE643340}" dt="2020-09-04T01:02:12.943" v="1652"/>
        <pc:sldMkLst>
          <pc:docMk/>
          <pc:sldMk cId="0" sldId="299"/>
        </pc:sldMkLst>
      </pc:sldChg>
      <pc:sldChg chg="add">
        <pc:chgData name="Lavoie Stéphanie" userId="03bcf5a2-8418-45e3-87eb-159b607e2fdb" providerId="ADAL" clId="{CD346338-FA76-420B-8614-DFBFFE643340}" dt="2020-09-04T01:02:45.964" v="1653"/>
        <pc:sldMkLst>
          <pc:docMk/>
          <pc:sldMk cId="0" sldId="300"/>
        </pc:sldMkLst>
      </pc:sldChg>
      <pc:sldChg chg="add">
        <pc:chgData name="Lavoie Stéphanie" userId="03bcf5a2-8418-45e3-87eb-159b607e2fdb" providerId="ADAL" clId="{CD346338-FA76-420B-8614-DFBFFE643340}" dt="2020-09-04T00:53:21.751" v="1404"/>
        <pc:sldMkLst>
          <pc:docMk/>
          <pc:sldMk cId="157355988" sldId="301"/>
        </pc:sldMkLst>
      </pc:sldChg>
      <pc:sldChg chg="modSp">
        <pc:chgData name="Lavoie Stéphanie" userId="03bcf5a2-8418-45e3-87eb-159b607e2fdb" providerId="ADAL" clId="{CD346338-FA76-420B-8614-DFBFFE643340}" dt="2020-09-01T15:28:50.098" v="83" actId="20577"/>
        <pc:sldMkLst>
          <pc:docMk/>
          <pc:sldMk cId="2848434304" sldId="369"/>
        </pc:sldMkLst>
        <pc:spChg chg="mod">
          <ac:chgData name="Lavoie Stéphanie" userId="03bcf5a2-8418-45e3-87eb-159b607e2fdb" providerId="ADAL" clId="{CD346338-FA76-420B-8614-DFBFFE643340}" dt="2020-09-01T15:28:33.459" v="81" actId="20577"/>
          <ac:spMkLst>
            <pc:docMk/>
            <pc:sldMk cId="2848434304" sldId="369"/>
            <ac:spMk id="20" creationId="{00000000-0000-0000-0000-000000000000}"/>
          </ac:spMkLst>
        </pc:spChg>
        <pc:spChg chg="mod">
          <ac:chgData name="Lavoie Stéphanie" userId="03bcf5a2-8418-45e3-87eb-159b607e2fdb" providerId="ADAL" clId="{CD346338-FA76-420B-8614-DFBFFE643340}" dt="2020-09-01T15:27:18.160" v="79" actId="20577"/>
          <ac:spMkLst>
            <pc:docMk/>
            <pc:sldMk cId="2848434304" sldId="369"/>
            <ac:spMk id="58" creationId="{E9C63457-3E6D-426F-A218-9A3E0314B9DE}"/>
          </ac:spMkLst>
        </pc:spChg>
        <pc:spChg chg="mod">
          <ac:chgData name="Lavoie Stéphanie" userId="03bcf5a2-8418-45e3-87eb-159b607e2fdb" providerId="ADAL" clId="{CD346338-FA76-420B-8614-DFBFFE643340}" dt="2020-09-01T15:28:50.098" v="83" actId="20577"/>
          <ac:spMkLst>
            <pc:docMk/>
            <pc:sldMk cId="2848434304" sldId="369"/>
            <ac:spMk id="12355" creationId="{00000000-0000-0000-0000-000000000000}"/>
          </ac:spMkLst>
        </pc:spChg>
        <pc:spChg chg="mod">
          <ac:chgData name="Lavoie Stéphanie" userId="03bcf5a2-8418-45e3-87eb-159b607e2fdb" providerId="ADAL" clId="{CD346338-FA76-420B-8614-DFBFFE643340}" dt="2020-09-01T15:26:31.982" v="69" actId="20577"/>
          <ac:spMkLst>
            <pc:docMk/>
            <pc:sldMk cId="2848434304" sldId="369"/>
            <ac:spMk id="12359" creationId="{00000000-0000-0000-0000-000000000000}"/>
          </ac:spMkLst>
        </pc:spChg>
      </pc:sldChg>
      <pc:sldChg chg="addSp delSp modSp">
        <pc:chgData name="Lavoie Stéphanie" userId="03bcf5a2-8418-45e3-87eb-159b607e2fdb" providerId="ADAL" clId="{CD346338-FA76-420B-8614-DFBFFE643340}" dt="2020-08-31T18:46:19.473" v="2" actId="478"/>
        <pc:sldMkLst>
          <pc:docMk/>
          <pc:sldMk cId="2516486004" sldId="397"/>
        </pc:sldMkLst>
        <pc:spChg chg="del">
          <ac:chgData name="Lavoie Stéphanie" userId="03bcf5a2-8418-45e3-87eb-159b607e2fdb" providerId="ADAL" clId="{CD346338-FA76-420B-8614-DFBFFE643340}" dt="2020-08-31T18:46:13.905" v="0" actId="478"/>
          <ac:spMkLst>
            <pc:docMk/>
            <pc:sldMk cId="2516486004" sldId="397"/>
            <ac:spMk id="2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8-31T18:46:19.473" v="2" actId="478"/>
          <ac:spMkLst>
            <pc:docMk/>
            <pc:sldMk cId="2516486004" sldId="397"/>
            <ac:spMk id="3" creationId="{00000000-0000-0000-0000-000000000000}"/>
          </ac:spMkLst>
        </pc:spChg>
        <pc:spChg chg="add del mod">
          <ac:chgData name="Lavoie Stéphanie" userId="03bcf5a2-8418-45e3-87eb-159b607e2fdb" providerId="ADAL" clId="{CD346338-FA76-420B-8614-DFBFFE643340}" dt="2020-08-31T18:46:16.361" v="1" actId="478"/>
          <ac:spMkLst>
            <pc:docMk/>
            <pc:sldMk cId="2516486004" sldId="397"/>
            <ac:spMk id="5" creationId="{AA0A142F-7FB9-4ACD-B637-C5EC42C212D2}"/>
          </ac:spMkLst>
        </pc:spChg>
        <pc:spChg chg="add mod">
          <ac:chgData name="Lavoie Stéphanie" userId="03bcf5a2-8418-45e3-87eb-159b607e2fdb" providerId="ADAL" clId="{CD346338-FA76-420B-8614-DFBFFE643340}" dt="2020-08-31T18:46:19.473" v="2" actId="478"/>
          <ac:spMkLst>
            <pc:docMk/>
            <pc:sldMk cId="2516486004" sldId="397"/>
            <ac:spMk id="15" creationId="{93AB921B-80CC-49C2-AC9F-20FE18A7F062}"/>
          </ac:spMkLst>
        </pc:spChg>
      </pc:sldChg>
      <pc:sldChg chg="modSp">
        <pc:chgData name="Lavoie Stéphanie" userId="03bcf5a2-8418-45e3-87eb-159b607e2fdb" providerId="ADAL" clId="{CD346338-FA76-420B-8614-DFBFFE643340}" dt="2020-08-31T18:47:47.766" v="5" actId="14100"/>
        <pc:sldMkLst>
          <pc:docMk/>
          <pc:sldMk cId="946784755" sldId="398"/>
        </pc:sldMkLst>
        <pc:spChg chg="mod">
          <ac:chgData name="Lavoie Stéphanie" userId="03bcf5a2-8418-45e3-87eb-159b607e2fdb" providerId="ADAL" clId="{CD346338-FA76-420B-8614-DFBFFE643340}" dt="2020-08-31T18:47:47.766" v="5" actId="14100"/>
          <ac:spMkLst>
            <pc:docMk/>
            <pc:sldMk cId="946784755" sldId="398"/>
            <ac:spMk id="26628" creationId="{00000000-0000-0000-0000-000000000000}"/>
          </ac:spMkLst>
        </pc:spChg>
      </pc:sldChg>
      <pc:sldChg chg="addSp delSp modSp">
        <pc:chgData name="Lavoie Stéphanie" userId="03bcf5a2-8418-45e3-87eb-159b607e2fdb" providerId="ADAL" clId="{CD346338-FA76-420B-8614-DFBFFE643340}" dt="2020-08-31T18:47:38.443" v="4" actId="478"/>
        <pc:sldMkLst>
          <pc:docMk/>
          <pc:sldMk cId="4246380584" sldId="400"/>
        </pc:sldMkLst>
        <pc:spChg chg="del">
          <ac:chgData name="Lavoie Stéphanie" userId="03bcf5a2-8418-45e3-87eb-159b607e2fdb" providerId="ADAL" clId="{CD346338-FA76-420B-8614-DFBFFE643340}" dt="2020-08-31T18:47:36.648" v="3" actId="478"/>
          <ac:spMkLst>
            <pc:docMk/>
            <pc:sldMk cId="4246380584" sldId="400"/>
            <ac:spMk id="2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8-31T18:47:38.443" v="4" actId="478"/>
          <ac:spMkLst>
            <pc:docMk/>
            <pc:sldMk cId="4246380584" sldId="400"/>
            <ac:spMk id="3" creationId="{00000000-0000-0000-0000-000000000000}"/>
          </ac:spMkLst>
        </pc:spChg>
        <pc:spChg chg="add mod">
          <ac:chgData name="Lavoie Stéphanie" userId="03bcf5a2-8418-45e3-87eb-159b607e2fdb" providerId="ADAL" clId="{CD346338-FA76-420B-8614-DFBFFE643340}" dt="2020-08-31T18:47:36.648" v="3" actId="478"/>
          <ac:spMkLst>
            <pc:docMk/>
            <pc:sldMk cId="4246380584" sldId="400"/>
            <ac:spMk id="5" creationId="{7875D0D3-2F92-42DA-B1ED-9D32C4214ECD}"/>
          </ac:spMkLst>
        </pc:spChg>
        <pc:spChg chg="add mod">
          <ac:chgData name="Lavoie Stéphanie" userId="03bcf5a2-8418-45e3-87eb-159b607e2fdb" providerId="ADAL" clId="{CD346338-FA76-420B-8614-DFBFFE643340}" dt="2020-08-31T18:47:38.443" v="4" actId="478"/>
          <ac:spMkLst>
            <pc:docMk/>
            <pc:sldMk cId="4246380584" sldId="400"/>
            <ac:spMk id="16" creationId="{84EAD09B-251B-4B81-8B06-A4AB122E514E}"/>
          </ac:spMkLst>
        </pc:spChg>
      </pc:sldChg>
      <pc:sldChg chg="modSp">
        <pc:chgData name="Lavoie Stéphanie" userId="03bcf5a2-8418-45e3-87eb-159b607e2fdb" providerId="ADAL" clId="{CD346338-FA76-420B-8614-DFBFFE643340}" dt="2020-08-31T18:48:03.877" v="6" actId="14100"/>
        <pc:sldMkLst>
          <pc:docMk/>
          <pc:sldMk cId="897087360" sldId="401"/>
        </pc:sldMkLst>
        <pc:spChg chg="mod">
          <ac:chgData name="Lavoie Stéphanie" userId="03bcf5a2-8418-45e3-87eb-159b607e2fdb" providerId="ADAL" clId="{CD346338-FA76-420B-8614-DFBFFE643340}" dt="2020-08-31T18:48:03.877" v="6" actId="14100"/>
          <ac:spMkLst>
            <pc:docMk/>
            <pc:sldMk cId="897087360" sldId="401"/>
            <ac:spMk id="27652" creationId="{00000000-0000-0000-0000-000000000000}"/>
          </ac:spMkLst>
        </pc:spChg>
      </pc:sldChg>
      <pc:sldChg chg="addSp delSp modSp">
        <pc:chgData name="Lavoie Stéphanie" userId="03bcf5a2-8418-45e3-87eb-159b607e2fdb" providerId="ADAL" clId="{CD346338-FA76-420B-8614-DFBFFE643340}" dt="2020-08-31T18:48:10.349" v="8" actId="478"/>
        <pc:sldMkLst>
          <pc:docMk/>
          <pc:sldMk cId="436993549" sldId="403"/>
        </pc:sldMkLst>
        <pc:spChg chg="del">
          <ac:chgData name="Lavoie Stéphanie" userId="03bcf5a2-8418-45e3-87eb-159b607e2fdb" providerId="ADAL" clId="{CD346338-FA76-420B-8614-DFBFFE643340}" dt="2020-08-31T18:48:10.349" v="8" actId="478"/>
          <ac:spMkLst>
            <pc:docMk/>
            <pc:sldMk cId="436993549" sldId="403"/>
            <ac:spMk id="2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8-31T18:48:07.909" v="7" actId="478"/>
          <ac:spMkLst>
            <pc:docMk/>
            <pc:sldMk cId="436993549" sldId="403"/>
            <ac:spMk id="3" creationId="{00000000-0000-0000-0000-000000000000}"/>
          </ac:spMkLst>
        </pc:spChg>
        <pc:spChg chg="add mod">
          <ac:chgData name="Lavoie Stéphanie" userId="03bcf5a2-8418-45e3-87eb-159b607e2fdb" providerId="ADAL" clId="{CD346338-FA76-420B-8614-DFBFFE643340}" dt="2020-08-31T18:48:07.909" v="7" actId="478"/>
          <ac:spMkLst>
            <pc:docMk/>
            <pc:sldMk cId="436993549" sldId="403"/>
            <ac:spMk id="5" creationId="{540688A0-FEDA-4A48-AD31-9CACF7009318}"/>
          </ac:spMkLst>
        </pc:spChg>
        <pc:spChg chg="add mod">
          <ac:chgData name="Lavoie Stéphanie" userId="03bcf5a2-8418-45e3-87eb-159b607e2fdb" providerId="ADAL" clId="{CD346338-FA76-420B-8614-DFBFFE643340}" dt="2020-08-31T18:48:10.349" v="8" actId="478"/>
          <ac:spMkLst>
            <pc:docMk/>
            <pc:sldMk cId="436993549" sldId="403"/>
            <ac:spMk id="14" creationId="{559343A9-AD07-46BF-97CB-6A61773E38C3}"/>
          </ac:spMkLst>
        </pc:spChg>
      </pc:sldChg>
      <pc:sldChg chg="modSp">
        <pc:chgData name="Lavoie Stéphanie" userId="03bcf5a2-8418-45e3-87eb-159b607e2fdb" providerId="ADAL" clId="{CD346338-FA76-420B-8614-DFBFFE643340}" dt="2020-08-31T18:48:30.689" v="26" actId="14100"/>
        <pc:sldMkLst>
          <pc:docMk/>
          <pc:sldMk cId="861390569" sldId="404"/>
        </pc:sldMkLst>
        <pc:spChg chg="mod">
          <ac:chgData name="Lavoie Stéphanie" userId="03bcf5a2-8418-45e3-87eb-159b607e2fdb" providerId="ADAL" clId="{CD346338-FA76-420B-8614-DFBFFE643340}" dt="2020-08-31T18:48:30.689" v="26" actId="14100"/>
          <ac:spMkLst>
            <pc:docMk/>
            <pc:sldMk cId="861390569" sldId="404"/>
            <ac:spMk id="28676" creationId="{00000000-0000-0000-0000-000000000000}"/>
          </ac:spMkLst>
        </pc:spChg>
      </pc:sldChg>
      <pc:sldChg chg="addSp delSp modSp">
        <pc:chgData name="Lavoie Stéphanie" userId="03bcf5a2-8418-45e3-87eb-159b607e2fdb" providerId="ADAL" clId="{CD346338-FA76-420B-8614-DFBFFE643340}" dt="2020-08-31T18:48:38.810" v="28" actId="478"/>
        <pc:sldMkLst>
          <pc:docMk/>
          <pc:sldMk cId="3904515537" sldId="406"/>
        </pc:sldMkLst>
        <pc:spChg chg="del">
          <ac:chgData name="Lavoie Stéphanie" userId="03bcf5a2-8418-45e3-87eb-159b607e2fdb" providerId="ADAL" clId="{CD346338-FA76-420B-8614-DFBFFE643340}" dt="2020-08-31T18:48:38.810" v="28" actId="478"/>
          <ac:spMkLst>
            <pc:docMk/>
            <pc:sldMk cId="3904515537" sldId="406"/>
            <ac:spMk id="2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8-31T18:48:36.203" v="27" actId="478"/>
          <ac:spMkLst>
            <pc:docMk/>
            <pc:sldMk cId="3904515537" sldId="406"/>
            <ac:spMk id="3" creationId="{00000000-0000-0000-0000-000000000000}"/>
          </ac:spMkLst>
        </pc:spChg>
        <pc:spChg chg="add mod">
          <ac:chgData name="Lavoie Stéphanie" userId="03bcf5a2-8418-45e3-87eb-159b607e2fdb" providerId="ADAL" clId="{CD346338-FA76-420B-8614-DFBFFE643340}" dt="2020-08-31T18:48:36.203" v="27" actId="478"/>
          <ac:spMkLst>
            <pc:docMk/>
            <pc:sldMk cId="3904515537" sldId="406"/>
            <ac:spMk id="5" creationId="{15F1D2E3-10AE-4C12-ABEF-D84B4C3B753B}"/>
          </ac:spMkLst>
        </pc:spChg>
        <pc:spChg chg="add mod">
          <ac:chgData name="Lavoie Stéphanie" userId="03bcf5a2-8418-45e3-87eb-159b607e2fdb" providerId="ADAL" clId="{CD346338-FA76-420B-8614-DFBFFE643340}" dt="2020-08-31T18:48:38.810" v="28" actId="478"/>
          <ac:spMkLst>
            <pc:docMk/>
            <pc:sldMk cId="3904515537" sldId="406"/>
            <ac:spMk id="14" creationId="{27002B44-0418-4F6C-A315-51573F50E066}"/>
          </ac:spMkLst>
        </pc:spChg>
      </pc:sldChg>
      <pc:sldChg chg="addSp delSp modSp">
        <pc:chgData name="Lavoie Stéphanie" userId="03bcf5a2-8418-45e3-87eb-159b607e2fdb" providerId="ADAL" clId="{CD346338-FA76-420B-8614-DFBFFE643340}" dt="2020-08-31T18:50:49.633" v="65" actId="478"/>
        <pc:sldMkLst>
          <pc:docMk/>
          <pc:sldMk cId="860257506" sldId="407"/>
        </pc:sldMkLst>
        <pc:spChg chg="del">
          <ac:chgData name="Lavoie Stéphanie" userId="03bcf5a2-8418-45e3-87eb-159b607e2fdb" providerId="ADAL" clId="{CD346338-FA76-420B-8614-DFBFFE643340}" dt="2020-08-31T18:50:49.633" v="65" actId="478"/>
          <ac:spMkLst>
            <pc:docMk/>
            <pc:sldMk cId="860257506" sldId="407"/>
            <ac:spMk id="2" creationId="{00000000-0000-0000-0000-000000000000}"/>
          </ac:spMkLst>
        </pc:spChg>
        <pc:spChg chg="mod">
          <ac:chgData name="Lavoie Stéphanie" userId="03bcf5a2-8418-45e3-87eb-159b607e2fdb" providerId="ADAL" clId="{CD346338-FA76-420B-8614-DFBFFE643340}" dt="2020-08-31T18:50:45.423" v="64" actId="5793"/>
          <ac:spMkLst>
            <pc:docMk/>
            <pc:sldMk cId="860257506" sldId="407"/>
            <ac:spMk id="3" creationId="{00000000-0000-0000-0000-000000000000}"/>
          </ac:spMkLst>
        </pc:spChg>
        <pc:spChg chg="add mod">
          <ac:chgData name="Lavoie Stéphanie" userId="03bcf5a2-8418-45e3-87eb-159b607e2fdb" providerId="ADAL" clId="{CD346338-FA76-420B-8614-DFBFFE643340}" dt="2020-08-31T18:50:49.633" v="65" actId="478"/>
          <ac:spMkLst>
            <pc:docMk/>
            <pc:sldMk cId="860257506" sldId="407"/>
            <ac:spMk id="5" creationId="{D138FE82-239C-448A-8E74-31CB071A7CD2}"/>
          </ac:spMkLst>
        </pc:spChg>
      </pc:sldChg>
      <pc:sldChg chg="addSp delSp modSp">
        <pc:chgData name="Lavoie Stéphanie" userId="03bcf5a2-8418-45e3-87eb-159b607e2fdb" providerId="ADAL" clId="{CD346338-FA76-420B-8614-DFBFFE643340}" dt="2020-09-04T00:23:47.030" v="108" actId="113"/>
        <pc:sldMkLst>
          <pc:docMk/>
          <pc:sldMk cId="4098664800" sldId="437"/>
        </pc:sldMkLst>
        <pc:spChg chg="add mod">
          <ac:chgData name="Lavoie Stéphanie" userId="03bcf5a2-8418-45e3-87eb-159b607e2fdb" providerId="ADAL" clId="{CD346338-FA76-420B-8614-DFBFFE643340}" dt="2020-09-04T00:23:47.030" v="108" actId="113"/>
          <ac:spMkLst>
            <pc:docMk/>
            <pc:sldMk cId="4098664800" sldId="437"/>
            <ac:spMk id="2" creationId="{FF12C6BA-012C-4579-9570-4CEE5BF516C3}"/>
          </ac:spMkLst>
        </pc:spChg>
        <pc:spChg chg="del">
          <ac:chgData name="Lavoie Stéphanie" userId="03bcf5a2-8418-45e3-87eb-159b607e2fdb" providerId="ADAL" clId="{CD346338-FA76-420B-8614-DFBFFE643340}" dt="2020-09-04T00:23:15.129" v="84" actId="478"/>
          <ac:spMkLst>
            <pc:docMk/>
            <pc:sldMk cId="4098664800" sldId="437"/>
            <ac:spMk id="8" creationId="{00000000-0000-0000-0000-000000000000}"/>
          </ac:spMkLst>
        </pc:spChg>
      </pc:sldChg>
      <pc:sldChg chg="addSp delSp">
        <pc:chgData name="Lavoie Stéphanie" userId="03bcf5a2-8418-45e3-87eb-159b607e2fdb" providerId="ADAL" clId="{CD346338-FA76-420B-8614-DFBFFE643340}" dt="2020-09-04T00:23:58.796" v="110"/>
        <pc:sldMkLst>
          <pc:docMk/>
          <pc:sldMk cId="3301546208" sldId="438"/>
        </pc:sldMkLst>
        <pc:spChg chg="del">
          <ac:chgData name="Lavoie Stéphanie" userId="03bcf5a2-8418-45e3-87eb-159b607e2fdb" providerId="ADAL" clId="{CD346338-FA76-420B-8614-DFBFFE643340}" dt="2020-09-04T00:23:57.701" v="109" actId="478"/>
          <ac:spMkLst>
            <pc:docMk/>
            <pc:sldMk cId="3301546208" sldId="438"/>
            <ac:spMk id="18" creationId="{00000000-0000-0000-0000-000000000000}"/>
          </ac:spMkLst>
        </pc:spChg>
        <pc:spChg chg="add">
          <ac:chgData name="Lavoie Stéphanie" userId="03bcf5a2-8418-45e3-87eb-159b607e2fdb" providerId="ADAL" clId="{CD346338-FA76-420B-8614-DFBFFE643340}" dt="2020-09-04T00:23:58.796" v="110"/>
          <ac:spMkLst>
            <pc:docMk/>
            <pc:sldMk cId="3301546208" sldId="438"/>
            <ac:spMk id="19" creationId="{79F123BA-7AF7-4E25-A756-3CB6CAEBFEA4}"/>
          </ac:spMkLst>
        </pc:spChg>
      </pc:sldChg>
      <pc:sldChg chg="addSp delSp">
        <pc:chgData name="Lavoie Stéphanie" userId="03bcf5a2-8418-45e3-87eb-159b607e2fdb" providerId="ADAL" clId="{CD346338-FA76-420B-8614-DFBFFE643340}" dt="2020-09-04T00:27:40.308" v="112"/>
        <pc:sldMkLst>
          <pc:docMk/>
          <pc:sldMk cId="2936085141" sldId="439"/>
        </pc:sldMkLst>
        <pc:spChg chg="del">
          <ac:chgData name="Lavoie Stéphanie" userId="03bcf5a2-8418-45e3-87eb-159b607e2fdb" providerId="ADAL" clId="{CD346338-FA76-420B-8614-DFBFFE643340}" dt="2020-09-04T00:27:39.920" v="111" actId="478"/>
          <ac:spMkLst>
            <pc:docMk/>
            <pc:sldMk cId="2936085141" sldId="439"/>
            <ac:spMk id="15" creationId="{00000000-0000-0000-0000-000000000000}"/>
          </ac:spMkLst>
        </pc:spChg>
        <pc:spChg chg="add">
          <ac:chgData name="Lavoie Stéphanie" userId="03bcf5a2-8418-45e3-87eb-159b607e2fdb" providerId="ADAL" clId="{CD346338-FA76-420B-8614-DFBFFE643340}" dt="2020-09-04T00:27:40.308" v="112"/>
          <ac:spMkLst>
            <pc:docMk/>
            <pc:sldMk cId="2936085141" sldId="439"/>
            <ac:spMk id="16" creationId="{A04B600C-D096-4E5E-93E5-B5D42F423FDD}"/>
          </ac:spMkLst>
        </pc:spChg>
      </pc:sldChg>
      <pc:sldChg chg="addSp delSp modSp">
        <pc:chgData name="Lavoie Stéphanie" userId="03bcf5a2-8418-45e3-87eb-159b607e2fdb" providerId="ADAL" clId="{CD346338-FA76-420B-8614-DFBFFE643340}" dt="2020-09-04T00:35:44.117" v="469" actId="20577"/>
        <pc:sldMkLst>
          <pc:docMk/>
          <pc:sldMk cId="3231593004" sldId="440"/>
        </pc:sldMkLst>
        <pc:spChg chg="add mod">
          <ac:chgData name="Lavoie Stéphanie" userId="03bcf5a2-8418-45e3-87eb-159b607e2fdb" providerId="ADAL" clId="{CD346338-FA76-420B-8614-DFBFFE643340}" dt="2020-09-04T00:33:56.991" v="291" actId="1076"/>
          <ac:spMkLst>
            <pc:docMk/>
            <pc:sldMk cId="3231593004" sldId="440"/>
            <ac:spMk id="2" creationId="{CFEA8B66-FEFE-4319-BC5F-5006E797A247}"/>
          </ac:spMkLst>
        </pc:spChg>
        <pc:spChg chg="add mod">
          <ac:chgData name="Lavoie Stéphanie" userId="03bcf5a2-8418-45e3-87eb-159b607e2fdb" providerId="ADAL" clId="{CD346338-FA76-420B-8614-DFBFFE643340}" dt="2020-09-04T00:33:56.991" v="291" actId="1076"/>
          <ac:spMkLst>
            <pc:docMk/>
            <pc:sldMk cId="3231593004" sldId="440"/>
            <ac:spMk id="4" creationId="{C164367B-A70A-44DE-A538-E0B95DDB0714}"/>
          </ac:spMkLst>
        </pc:spChg>
        <pc:spChg chg="add mod">
          <ac:chgData name="Lavoie Stéphanie" userId="03bcf5a2-8418-45e3-87eb-159b607e2fdb" providerId="ADAL" clId="{CD346338-FA76-420B-8614-DFBFFE643340}" dt="2020-09-04T00:35:44.117" v="469" actId="20577"/>
          <ac:spMkLst>
            <pc:docMk/>
            <pc:sldMk cId="3231593004" sldId="440"/>
            <ac:spMk id="5" creationId="{B6FFC025-DE85-43F3-9434-3FF62B9552DB}"/>
          </ac:spMkLst>
        </pc:spChg>
        <pc:spChg chg="add">
          <ac:chgData name="Lavoie Stéphanie" userId="03bcf5a2-8418-45e3-87eb-159b607e2fdb" providerId="ADAL" clId="{CD346338-FA76-420B-8614-DFBFFE643340}" dt="2020-09-04T00:27:44.785" v="114"/>
          <ac:spMkLst>
            <pc:docMk/>
            <pc:sldMk cId="3231593004" sldId="440"/>
            <ac:spMk id="8" creationId="{FE6255B8-36BB-4ED3-B80C-7D27C5944B1D}"/>
          </ac:spMkLst>
        </pc:spChg>
        <pc:spChg chg="mod">
          <ac:chgData name="Lavoie Stéphanie" userId="03bcf5a2-8418-45e3-87eb-159b607e2fdb" providerId="ADAL" clId="{CD346338-FA76-420B-8614-DFBFFE643340}" dt="2020-09-04T00:29:38.774" v="118" actId="1076"/>
          <ac:spMkLst>
            <pc:docMk/>
            <pc:sldMk cId="3231593004" sldId="440"/>
            <ac:spMk id="9" creationId="{00000000-0000-0000-0000-000000000000}"/>
          </ac:spMkLst>
        </pc:spChg>
        <pc:spChg chg="mod">
          <ac:chgData name="Lavoie Stéphanie" userId="03bcf5a2-8418-45e3-87eb-159b607e2fdb" providerId="ADAL" clId="{CD346338-FA76-420B-8614-DFBFFE643340}" dt="2020-09-04T00:29:38.774" v="118" actId="1076"/>
          <ac:spMkLst>
            <pc:docMk/>
            <pc:sldMk cId="3231593004" sldId="440"/>
            <ac:spMk id="11" creationId="{00000000-0000-0000-0000-000000000000}"/>
          </ac:spMkLst>
        </pc:spChg>
        <pc:spChg chg="mod">
          <ac:chgData name="Lavoie Stéphanie" userId="03bcf5a2-8418-45e3-87eb-159b607e2fdb" providerId="ADAL" clId="{CD346338-FA76-420B-8614-DFBFFE643340}" dt="2020-09-04T00:29:38.774" v="118" actId="1076"/>
          <ac:spMkLst>
            <pc:docMk/>
            <pc:sldMk cId="3231593004" sldId="440"/>
            <ac:spMk id="12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9-04T00:27:44.320" v="113" actId="478"/>
          <ac:spMkLst>
            <pc:docMk/>
            <pc:sldMk cId="3231593004" sldId="440"/>
            <ac:spMk id="13" creationId="{00000000-0000-0000-0000-000000000000}"/>
          </ac:spMkLst>
        </pc:spChg>
        <pc:spChg chg="add mod">
          <ac:chgData name="Lavoie Stéphanie" userId="03bcf5a2-8418-45e3-87eb-159b607e2fdb" providerId="ADAL" clId="{CD346338-FA76-420B-8614-DFBFFE643340}" dt="2020-09-04T00:33:56.991" v="291" actId="1076"/>
          <ac:spMkLst>
            <pc:docMk/>
            <pc:sldMk cId="3231593004" sldId="440"/>
            <ac:spMk id="14" creationId="{37304558-E8D8-4EC6-AA11-21CB6F8425B1}"/>
          </ac:spMkLst>
        </pc:spChg>
        <pc:spChg chg="mod">
          <ac:chgData name="Lavoie Stéphanie" userId="03bcf5a2-8418-45e3-87eb-159b607e2fdb" providerId="ADAL" clId="{CD346338-FA76-420B-8614-DFBFFE643340}" dt="2020-09-04T00:29:29.679" v="117" actId="1076"/>
          <ac:spMkLst>
            <pc:docMk/>
            <pc:sldMk cId="3231593004" sldId="440"/>
            <ac:spMk id="7171" creationId="{00000000-0000-0000-0000-000000000000}"/>
          </ac:spMkLst>
        </pc:spChg>
        <pc:graphicFrameChg chg="add del mod">
          <ac:chgData name="Lavoie Stéphanie" userId="03bcf5a2-8418-45e3-87eb-159b607e2fdb" providerId="ADAL" clId="{CD346338-FA76-420B-8614-DFBFFE643340}" dt="2020-09-04T00:31:44.679" v="199" actId="478"/>
          <ac:graphicFrameMkLst>
            <pc:docMk/>
            <pc:sldMk cId="3231593004" sldId="440"/>
            <ac:graphicFrameMk id="3" creationId="{E62CBD03-F4CD-407D-9629-9F231494CEC6}"/>
          </ac:graphicFrameMkLst>
        </pc:graphicFrameChg>
      </pc:sldChg>
      <pc:sldChg chg="addSp delSp">
        <pc:chgData name="Lavoie Stéphanie" userId="03bcf5a2-8418-45e3-87eb-159b607e2fdb" providerId="ADAL" clId="{CD346338-FA76-420B-8614-DFBFFE643340}" dt="2020-09-04T00:27:50.533" v="116"/>
        <pc:sldMkLst>
          <pc:docMk/>
          <pc:sldMk cId="81787367" sldId="441"/>
        </pc:sldMkLst>
        <pc:spChg chg="add">
          <ac:chgData name="Lavoie Stéphanie" userId="03bcf5a2-8418-45e3-87eb-159b607e2fdb" providerId="ADAL" clId="{CD346338-FA76-420B-8614-DFBFFE643340}" dt="2020-09-04T00:27:50.533" v="116"/>
          <ac:spMkLst>
            <pc:docMk/>
            <pc:sldMk cId="81787367" sldId="441"/>
            <ac:spMk id="9" creationId="{9E99C1D8-FBE1-40AA-9F11-321D6D2645D6}"/>
          </ac:spMkLst>
        </pc:spChg>
        <pc:spChg chg="del">
          <ac:chgData name="Lavoie Stéphanie" userId="03bcf5a2-8418-45e3-87eb-159b607e2fdb" providerId="ADAL" clId="{CD346338-FA76-420B-8614-DFBFFE643340}" dt="2020-09-04T00:27:49.988" v="115" actId="478"/>
          <ac:spMkLst>
            <pc:docMk/>
            <pc:sldMk cId="81787367" sldId="441"/>
            <ac:spMk id="11" creationId="{00000000-0000-0000-0000-000000000000}"/>
          </ac:spMkLst>
        </pc:spChg>
      </pc:sldChg>
      <pc:sldChg chg="addSp delSp modSp">
        <pc:chgData name="Lavoie Stéphanie" userId="03bcf5a2-8418-45e3-87eb-159b607e2fdb" providerId="ADAL" clId="{CD346338-FA76-420B-8614-DFBFFE643340}" dt="2020-09-04T00:51:30.195" v="1402" actId="20577"/>
        <pc:sldMkLst>
          <pc:docMk/>
          <pc:sldMk cId="319692943" sldId="442"/>
        </pc:sldMkLst>
        <pc:spChg chg="del">
          <ac:chgData name="Lavoie Stéphanie" userId="03bcf5a2-8418-45e3-87eb-159b607e2fdb" providerId="ADAL" clId="{CD346338-FA76-420B-8614-DFBFFE643340}" dt="2020-09-04T00:51:13.089" v="1370" actId="478"/>
          <ac:spMkLst>
            <pc:docMk/>
            <pc:sldMk cId="319692943" sldId="442"/>
            <ac:spMk id="7" creationId="{00000000-0000-0000-0000-000000000000}"/>
          </ac:spMkLst>
        </pc:spChg>
        <pc:spChg chg="add mod">
          <ac:chgData name="Lavoie Stéphanie" userId="03bcf5a2-8418-45e3-87eb-159b607e2fdb" providerId="ADAL" clId="{CD346338-FA76-420B-8614-DFBFFE643340}" dt="2020-09-04T00:51:30.195" v="1402" actId="20577"/>
          <ac:spMkLst>
            <pc:docMk/>
            <pc:sldMk cId="319692943" sldId="442"/>
            <ac:spMk id="12" creationId="{F6477EC2-5F28-4F3B-B100-1A2F4B189482}"/>
          </ac:spMkLst>
        </pc:spChg>
      </pc:sldChg>
      <pc:sldChg chg="addSp delSp">
        <pc:chgData name="Lavoie Stéphanie" userId="03bcf5a2-8418-45e3-87eb-159b607e2fdb" providerId="ADAL" clId="{CD346338-FA76-420B-8614-DFBFFE643340}" dt="2020-09-04T00:51:40.297" v="1403"/>
        <pc:sldMkLst>
          <pc:docMk/>
          <pc:sldMk cId="3497014318" sldId="443"/>
        </pc:sldMkLst>
        <pc:spChg chg="del">
          <ac:chgData name="Lavoie Stéphanie" userId="03bcf5a2-8418-45e3-87eb-159b607e2fdb" providerId="ADAL" clId="{CD346338-FA76-420B-8614-DFBFFE643340}" dt="2020-09-04T00:51:08.361" v="1369" actId="478"/>
          <ac:spMkLst>
            <pc:docMk/>
            <pc:sldMk cId="3497014318" sldId="443"/>
            <ac:spMk id="7" creationId="{00000000-0000-0000-0000-000000000000}"/>
          </ac:spMkLst>
        </pc:spChg>
        <pc:spChg chg="add">
          <ac:chgData name="Lavoie Stéphanie" userId="03bcf5a2-8418-45e3-87eb-159b607e2fdb" providerId="ADAL" clId="{CD346338-FA76-420B-8614-DFBFFE643340}" dt="2020-09-04T00:51:40.297" v="1403"/>
          <ac:spMkLst>
            <pc:docMk/>
            <pc:sldMk cId="3497014318" sldId="443"/>
            <ac:spMk id="18" creationId="{D965439B-04A6-4776-9EF4-6E0EEAA0723A}"/>
          </ac:spMkLst>
        </pc:spChg>
      </pc:sldChg>
      <pc:sldChg chg="delSp modSp add ord delAnim">
        <pc:chgData name="Lavoie Stéphanie" userId="03bcf5a2-8418-45e3-87eb-159b607e2fdb" providerId="ADAL" clId="{CD346338-FA76-420B-8614-DFBFFE643340}" dt="2020-09-04T00:46:28.708" v="1368" actId="20577"/>
        <pc:sldMkLst>
          <pc:docMk/>
          <pc:sldMk cId="597870324" sldId="479"/>
        </pc:sldMkLst>
        <pc:spChg chg="del">
          <ac:chgData name="Lavoie Stéphanie" userId="03bcf5a2-8418-45e3-87eb-159b607e2fdb" providerId="ADAL" clId="{CD346338-FA76-420B-8614-DFBFFE643340}" dt="2020-09-04T00:44:09.888" v="1208" actId="478"/>
          <ac:spMkLst>
            <pc:docMk/>
            <pc:sldMk cId="597870324" sldId="479"/>
            <ac:spMk id="8" creationId="{00000000-0000-0000-0000-000000000000}"/>
          </ac:spMkLst>
        </pc:spChg>
        <pc:spChg chg="mod">
          <ac:chgData name="Lavoie Stéphanie" userId="03bcf5a2-8418-45e3-87eb-159b607e2fdb" providerId="ADAL" clId="{CD346338-FA76-420B-8614-DFBFFE643340}" dt="2020-09-04T00:46:28.708" v="1368" actId="20577"/>
          <ac:spMkLst>
            <pc:docMk/>
            <pc:sldMk cId="597870324" sldId="479"/>
            <ac:spMk id="10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9-04T00:37:59.703" v="572" actId="478"/>
          <ac:spMkLst>
            <pc:docMk/>
            <pc:sldMk cId="597870324" sldId="479"/>
            <ac:spMk id="13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9-04T00:38:00.371" v="573" actId="478"/>
          <ac:spMkLst>
            <pc:docMk/>
            <pc:sldMk cId="597870324" sldId="479"/>
            <ac:spMk id="14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9-04T00:38:01.223" v="574" actId="478"/>
          <ac:spMkLst>
            <pc:docMk/>
            <pc:sldMk cId="597870324" sldId="479"/>
            <ac:spMk id="15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9-04T00:44:07.785" v="1206" actId="478"/>
          <ac:spMkLst>
            <pc:docMk/>
            <pc:sldMk cId="597870324" sldId="479"/>
            <ac:spMk id="16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9-04T00:44:08.702" v="1207" actId="478"/>
          <ac:spMkLst>
            <pc:docMk/>
            <pc:sldMk cId="597870324" sldId="479"/>
            <ac:spMk id="17" creationId="{00000000-0000-0000-0000-000000000000}"/>
          </ac:spMkLst>
        </pc:spChg>
        <pc:spChg chg="mod">
          <ac:chgData name="Lavoie Stéphanie" userId="03bcf5a2-8418-45e3-87eb-159b607e2fdb" providerId="ADAL" clId="{CD346338-FA76-420B-8614-DFBFFE643340}" dt="2020-09-04T00:45:21.357" v="1288" actId="404"/>
          <ac:spMkLst>
            <pc:docMk/>
            <pc:sldMk cId="597870324" sldId="479"/>
            <ac:spMk id="19" creationId="{79F123BA-7AF7-4E25-A756-3CB6CAEBFEA4}"/>
          </ac:spMkLst>
        </pc:spChg>
        <pc:spChg chg="mod">
          <ac:chgData name="Lavoie Stéphanie" userId="03bcf5a2-8418-45e3-87eb-159b607e2fdb" providerId="ADAL" clId="{CD346338-FA76-420B-8614-DFBFFE643340}" dt="2020-09-04T00:45:26.423" v="1289" actId="1076"/>
          <ac:spMkLst>
            <pc:docMk/>
            <pc:sldMk cId="597870324" sldId="479"/>
            <ac:spMk id="11267" creationId="{00000000-0000-0000-0000-000000000000}"/>
          </ac:spMkLst>
        </pc:spChg>
        <pc:spChg chg="del">
          <ac:chgData name="Lavoie Stéphanie" userId="03bcf5a2-8418-45e3-87eb-159b607e2fdb" providerId="ADAL" clId="{CD346338-FA76-420B-8614-DFBFFE643340}" dt="2020-09-04T00:37:58.573" v="571" actId="478"/>
          <ac:spMkLst>
            <pc:docMk/>
            <pc:sldMk cId="597870324" sldId="479"/>
            <ac:spMk id="11268" creationId="{00000000-0000-0000-0000-000000000000}"/>
          </ac:spMkLst>
        </pc:spChg>
      </pc:sldChg>
      <pc:sldChg chg="addSp delSp modSp add modAnim">
        <pc:chgData name="Lavoie Stéphanie" userId="03bcf5a2-8418-45e3-87eb-159b607e2fdb" providerId="ADAL" clId="{CD346338-FA76-420B-8614-DFBFFE643340}" dt="2020-09-04T11:32:11.403" v="1738" actId="1076"/>
        <pc:sldMkLst>
          <pc:docMk/>
          <pc:sldMk cId="2912813473" sldId="480"/>
        </pc:sldMkLst>
        <pc:spChg chg="add mod">
          <ac:chgData name="Lavoie Stéphanie" userId="03bcf5a2-8418-45e3-87eb-159b607e2fdb" providerId="ADAL" clId="{CD346338-FA76-420B-8614-DFBFFE643340}" dt="2020-09-04T11:32:11.403" v="1738" actId="1076"/>
          <ac:spMkLst>
            <pc:docMk/>
            <pc:sldMk cId="2912813473" sldId="480"/>
            <ac:spMk id="24" creationId="{E5CCDE7B-FE7E-4C6A-A92E-8F1EC2FF0DC0}"/>
          </ac:spMkLst>
        </pc:spChg>
        <pc:grpChg chg="del mod">
          <ac:chgData name="Lavoie Stéphanie" userId="03bcf5a2-8418-45e3-87eb-159b607e2fdb" providerId="ADAL" clId="{CD346338-FA76-420B-8614-DFBFFE643340}" dt="2020-09-04T11:30:02.496" v="1732"/>
          <ac:grpSpMkLst>
            <pc:docMk/>
            <pc:sldMk cId="2912813473" sldId="480"/>
            <ac:grpSpMk id="18" creationId="{5FBA6C7E-53CD-4C7A-B8FB-A2A7C14FD48C}"/>
          </ac:grpSpMkLst>
        </pc:grpChg>
        <pc:grpChg chg="del mod">
          <ac:chgData name="Lavoie Stéphanie" userId="03bcf5a2-8418-45e3-87eb-159b607e2fdb" providerId="ADAL" clId="{CD346338-FA76-420B-8614-DFBFFE643340}" dt="2020-09-04T11:30:28.988" v="1734" actId="478"/>
          <ac:grpSpMkLst>
            <pc:docMk/>
            <pc:sldMk cId="2912813473" sldId="480"/>
            <ac:grpSpMk id="22" creationId="{9823999A-CEAA-4FEF-A114-580A016D0BD4}"/>
          </ac:grpSpMkLst>
        </pc:grpChg>
        <pc:inkChg chg="add del">
          <ac:chgData name="Lavoie Stéphanie" userId="03bcf5a2-8418-45e3-87eb-159b607e2fdb" providerId="ADAL" clId="{CD346338-FA76-420B-8614-DFBFFE643340}" dt="2020-09-04T11:30:35.578" v="1736" actId="478"/>
          <ac:inkMkLst>
            <pc:docMk/>
            <pc:sldMk cId="2912813473" sldId="480"/>
            <ac:inkMk id="4" creationId="{518F9B07-E03A-45D4-854A-B1367F2EF6D8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5" creationId="{DBB36885-6541-4AD0-AD06-D01C7208C423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6" creationId="{87A85ED9-0571-4672-99EE-DA94A7C5B42F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7" creationId="{C671A389-7E23-4505-A76E-F6956F373929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8" creationId="{D4546B61-5A84-46DD-92BF-144A32811DCC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9" creationId="{07D2E8A7-0B2B-49A8-ACF7-D83C9536D7CB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10" creationId="{23E7A3A0-0BAE-4ACA-B590-F5293F60934E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11" creationId="{1E3D3870-3330-414C-ADCA-6480CA9668EB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12" creationId="{F1EEC013-E386-42B1-BAA9-AF5FA40FEE8A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13" creationId="{33E790C6-682F-43EE-8F0E-0A4ADE6940D4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14" creationId="{F6721887-4D7D-42D9-AE63-D3119B75BBEC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15" creationId="{96B5AC0D-8761-44E3-9F79-7990AE0B02E8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16" creationId="{E351A05B-E60B-4855-8A30-9F7134C2194E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17" creationId="{A5538251-7DE4-4C5A-A2C5-63445D20BBEA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19" creationId="{80750AB3-3E5B-4305-A27D-CC35A73282FA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20" creationId="{58C47F7E-0A3B-4629-A173-22E2FBFBAEB7}"/>
          </ac:inkMkLst>
        </pc:inkChg>
        <pc:inkChg chg="add mod">
          <ac:chgData name="Lavoie Stéphanie" userId="03bcf5a2-8418-45e3-87eb-159b607e2fdb" providerId="ADAL" clId="{CD346338-FA76-420B-8614-DFBFFE643340}" dt="2020-09-04T11:30:02.496" v="1732"/>
          <ac:inkMkLst>
            <pc:docMk/>
            <pc:sldMk cId="2912813473" sldId="480"/>
            <ac:inkMk id="21" creationId="{3437FDCD-7379-4B15-BA93-C6630A34FF3D}"/>
          </ac:inkMkLst>
        </pc:inkChg>
        <pc:inkChg chg="add del">
          <ac:chgData name="Lavoie Stéphanie" userId="03bcf5a2-8418-45e3-87eb-159b607e2fdb" providerId="ADAL" clId="{CD346338-FA76-420B-8614-DFBFFE643340}" dt="2020-09-04T11:30:32.607" v="1735" actId="478"/>
          <ac:inkMkLst>
            <pc:docMk/>
            <pc:sldMk cId="2912813473" sldId="480"/>
            <ac:inkMk id="23" creationId="{14EA6757-2AEE-4110-963D-4A36CBA84B3C}"/>
          </ac:inkMkLst>
        </pc:inkChg>
      </pc:sldChg>
      <pc:sldChg chg="addSp modSp add modAnim">
        <pc:chgData name="Lavoie Stéphanie" userId="03bcf5a2-8418-45e3-87eb-159b607e2fdb" providerId="ADAL" clId="{CD346338-FA76-420B-8614-DFBFFE643340}" dt="2020-09-04T11:36:59.818" v="1741" actId="1076"/>
        <pc:sldMkLst>
          <pc:docMk/>
          <pc:sldMk cId="3926990095" sldId="481"/>
        </pc:sldMkLst>
        <pc:spChg chg="add mod">
          <ac:chgData name="Lavoie Stéphanie" userId="03bcf5a2-8418-45e3-87eb-159b607e2fdb" providerId="ADAL" clId="{CD346338-FA76-420B-8614-DFBFFE643340}" dt="2020-09-04T11:36:59.818" v="1741" actId="1076"/>
          <ac:spMkLst>
            <pc:docMk/>
            <pc:sldMk cId="3926990095" sldId="481"/>
            <ac:spMk id="4" creationId="{A0A52F09-C2FD-4F04-BF03-54DEFF388A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A57BE5-36F3-4D49-A1BA-6E2C449309E9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B101D-4CAD-4E51-A1A0-3C7F4C9B2F4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063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http://www.alloprof.qc.ca/ImagesDesFiches/bv3/s1119.jpg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E2485-7EBD-42C1-ABBC-E7A6EE11F807}" type="slidenum">
              <a:rPr lang="fr-CA" smtClean="0"/>
              <a:t>20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949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E17C28DF-85F2-455F-BF35-0CADA20FC3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9A5C48C3-81A5-4FFF-B654-236CA3975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CA" altLang="fr-FR">
                <a:latin typeface="Arial" panose="020B0604020202020204" pitchFamily="34" charset="0"/>
              </a:rPr>
              <a:t>Donner exemples, tous des électrolytes=composés ioniques=conduisent l’électricité</a:t>
            </a:r>
          </a:p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E2485-7EBD-42C1-ABBC-E7A6EE11F807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19787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>
            <a:extLst>
              <a:ext uri="{FF2B5EF4-FFF2-40B4-BE49-F238E27FC236}">
                <a16:creationId xmlns:a16="http://schemas.microsoft.com/office/drawing/2014/main" id="{B3F323B3-8BB4-414C-A650-C3893912B5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8113" y="647700"/>
            <a:ext cx="4260850" cy="3195638"/>
          </a:xfrm>
          <a:solidFill>
            <a:srgbClr val="FFFFFF"/>
          </a:solidFill>
          <a:ln/>
        </p:spPr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DADFFE1-999F-47DC-AA51-D62902A822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046538"/>
            <a:ext cx="5661025" cy="3833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06F9FF5D-F19B-44F8-B257-E340E0109F5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8113" y="647700"/>
            <a:ext cx="4260850" cy="3195638"/>
          </a:xfrm>
          <a:solidFill>
            <a:srgbClr val="FFFFFF"/>
          </a:solidFill>
          <a:ln/>
        </p:spPr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00562286-B042-422D-BA82-BC3694D36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046538"/>
            <a:ext cx="5661025" cy="3833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fr-CA" altLang="fr-FR">
                <a:latin typeface="Arial" panose="020B0604020202020204" pitchFamily="34" charset="0"/>
              </a:rPr>
              <a:t>Pas nécessaire de prendre cette diapo en note, simple connaissance.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>
            <a:extLst>
              <a:ext uri="{FF2B5EF4-FFF2-40B4-BE49-F238E27FC236}">
                <a16:creationId xmlns:a16="http://schemas.microsoft.com/office/drawing/2014/main" id="{9BE72C80-441E-4CC9-AD5A-3448068C71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8113" y="647700"/>
            <a:ext cx="4260850" cy="3195638"/>
          </a:xfrm>
          <a:solidFill>
            <a:srgbClr val="FFFFFF"/>
          </a:solidFill>
          <a:ln/>
        </p:spPr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D52C0C0B-93C4-4A62-B7C4-CC0261F02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046538"/>
            <a:ext cx="5661025" cy="3833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>
            <a:extLst>
              <a:ext uri="{FF2B5EF4-FFF2-40B4-BE49-F238E27FC236}">
                <a16:creationId xmlns:a16="http://schemas.microsoft.com/office/drawing/2014/main" id="{00F968AA-77A4-4665-95FF-E5E53EEC84D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8113" y="647700"/>
            <a:ext cx="4260850" cy="3195638"/>
          </a:xfrm>
          <a:solidFill>
            <a:srgbClr val="FFFFFF"/>
          </a:solidFill>
          <a:ln/>
        </p:spPr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35A92834-0FA8-4D47-8AF8-AD21D57891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046538"/>
            <a:ext cx="5661025" cy="3833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fr-CA" altLang="fr-FR">
                <a:latin typeface="Arial" panose="020B0604020202020204" pitchFamily="34" charset="0"/>
              </a:rPr>
              <a:t>Pas nécessaire de prendre cette diapo en note, simple connaissance.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DE0320AA-52D5-44E5-AA5B-78354E103E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8113" y="647700"/>
            <a:ext cx="4260850" cy="3195638"/>
          </a:xfrm>
          <a:solidFill>
            <a:srgbClr val="FFFFFF"/>
          </a:solidFill>
          <a:ln/>
        </p:spPr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D3C83359-3AD4-4325-9A0B-08CCE86780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046538"/>
            <a:ext cx="5661025" cy="3833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>
            <a:extLst>
              <a:ext uri="{FF2B5EF4-FFF2-40B4-BE49-F238E27FC236}">
                <a16:creationId xmlns:a16="http://schemas.microsoft.com/office/drawing/2014/main" id="{1826F376-48EA-4BEB-BD08-A30EBB10C6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8113" y="647700"/>
            <a:ext cx="4260850" cy="3195638"/>
          </a:xfrm>
          <a:solidFill>
            <a:srgbClr val="FFFFFF"/>
          </a:solidFill>
          <a:ln/>
        </p:spPr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C25C797C-9DA6-453C-82C5-107E6F860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046538"/>
            <a:ext cx="5661025" cy="3833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fr-CA" altLang="fr-F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>
            <a:extLst>
              <a:ext uri="{FF2B5EF4-FFF2-40B4-BE49-F238E27FC236}">
                <a16:creationId xmlns:a16="http://schemas.microsoft.com/office/drawing/2014/main" id="{6E6BEC86-694F-43B1-BBD1-57AB59F542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08113" y="647700"/>
            <a:ext cx="4260850" cy="3195638"/>
          </a:xfrm>
          <a:solidFill>
            <a:srgbClr val="FFFFFF"/>
          </a:solidFill>
          <a:ln/>
        </p:spPr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477661D5-CFC2-4403-886E-BC3037C663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8025" y="4046538"/>
            <a:ext cx="5661025" cy="3833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fr-CA" altLang="fr-FR">
                <a:latin typeface="Arial" panose="020B0604020202020204" pitchFamily="34" charset="0"/>
              </a:rPr>
              <a:t>Pas nécessaire de prendre cette diapo en note, simple connaissance.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11433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0578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72590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7A815-4E8A-4BFD-8101-0CF5DE89730A}" type="datetimeFigureOut">
              <a:rPr lang="fr-FR"/>
              <a:pPr>
                <a:defRPr/>
              </a:pPr>
              <a:t>05/09/2020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B0AC7-6F57-4CAF-AC53-41F4ED54981D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A35E2-B203-49CF-A653-F3223F359F23}" type="datetimeFigureOut">
              <a:rPr lang="fr-FR"/>
              <a:pPr>
                <a:defRPr/>
              </a:pPr>
              <a:t>05/09/2020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21F0E-687D-45F5-B347-8DBB70B1F60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D600-2AA7-41C1-BE17-7A558870ED1F}" type="datetimeFigureOut">
              <a:rPr lang="fr-FR"/>
              <a:pPr>
                <a:defRPr/>
              </a:pPr>
              <a:t>05/09/2020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240E-51E7-40BE-94D0-E3590944BB6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5DAEA-5859-4FB0-BF33-C3CB739D346C}" type="datetime1">
              <a:rPr lang="fr-CA" smtClean="0"/>
              <a:t>2020-09-05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‹N°›</a:t>
            </a:fld>
            <a:endParaRPr lang="fr-CA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A35E2-B203-49CF-A653-F3223F359F23}" type="datetimeFigureOut">
              <a:rPr lang="fr-FR"/>
              <a:pPr>
                <a:defRPr/>
              </a:pPr>
              <a:t>05/09/2020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21F0E-687D-45F5-B347-8DBB70B1F60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97864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9FCD3-59E5-4BE1-9C1E-0FD88CC2D94D}" type="datetimeFigureOut">
              <a:rPr lang="fr-FR"/>
              <a:pPr>
                <a:defRPr/>
              </a:pPr>
              <a:t>05/09/2020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833F6-8439-4C6E-9524-A1EED107D2F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0955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FDED-C42E-4405-A0EA-88D3E73BD4BB}" type="datetimeFigureOut">
              <a:rPr lang="fr-FR"/>
              <a:pPr>
                <a:defRPr/>
              </a:pPr>
              <a:t>05/09/2020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B66A5-454C-4D25-B995-2DE6177C4CA0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85081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A35E2-B203-49CF-A653-F3223F359F23}" type="datetimeFigureOut">
              <a:rPr lang="fr-FR"/>
              <a:pPr>
                <a:defRPr/>
              </a:pPr>
              <a:t>05/09/2020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21F0E-687D-45F5-B347-8DBB70B1F60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0233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31528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D600-2AA7-41C1-BE17-7A558870ED1F}" type="datetimeFigureOut">
              <a:rPr lang="fr-FR"/>
              <a:pPr>
                <a:defRPr/>
              </a:pPr>
              <a:t>05/09/2020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2240E-51E7-40BE-94D0-E3590944BB61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094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DB1F4-BF7A-46D5-8A72-08D0EF83F8CA}" type="datetimeFigureOut">
              <a:rPr lang="fr-FR"/>
              <a:pPr>
                <a:defRPr/>
              </a:pPr>
              <a:t>05/09/2020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7548A-FE70-47CB-83C0-7DE4991C81C3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06995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3393-6E45-4BB6-875B-755DD2EF650A}" type="datetimeFigureOut">
              <a:rPr lang="fr-CA"/>
              <a:pPr>
                <a:defRPr/>
              </a:pPr>
              <a:t>2020-09-05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91B57-43B4-4718-9F5F-117ECB300C4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6004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81570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855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7136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2425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860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1515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940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A7C42-0FEE-41C0-A5FC-CAC239A0A9AA}" type="datetimeFigureOut">
              <a:rPr lang="fr-CA" smtClean="0"/>
              <a:t>2020-09-05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2203B-2635-42CE-B100-FC455B4B53E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741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955" r:id="rId4"/>
    <p:sldLayoutId id="2147483667" r:id="rId5"/>
    <p:sldLayoutId id="2147483668" r:id="rId6"/>
    <p:sldLayoutId id="2147483669" r:id="rId7"/>
    <p:sldLayoutId id="2147483670" r:id="rId8"/>
    <p:sldLayoutId id="2147483954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12000" contrast="-15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C27D62-2C76-40EF-AA07-94397FC5A6B1}" type="datetimeFigureOut">
              <a:rPr lang="fr-FR"/>
              <a:pPr>
                <a:defRPr/>
              </a:pPr>
              <a:t>05/09/2020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12A039-6D9A-48C9-A2C1-497AAFDC4D7B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2000" contrast="-26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DEDD21-D673-44F9-891F-3C9994BD19FA}" type="datetimeFigureOut">
              <a:rPr lang="fr-FR"/>
              <a:pPr>
                <a:defRPr/>
              </a:pPr>
              <a:t>05/09/2020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C32919-B564-4E40-A166-11108E0ADA5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943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A8F7B1-8E78-4613-BDBF-0ADF0E90049E}" type="datetime1">
              <a:rPr lang="fr-CA" smtClean="0"/>
              <a:t>2020-09-05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32E402A-972A-4FB9-B7F3-9DA6FE68AC5D}" type="slidenum">
              <a:rPr lang="fr-CA" smtClean="0"/>
              <a:t>‹N°›</a:t>
            </a:fld>
            <a:endParaRPr lang="fr-CA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45" r:id="rId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2000" contrast="-26000"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DEDD21-D673-44F9-891F-3C9994BD19FA}" type="datetimeFigureOut">
              <a:rPr lang="fr-FR"/>
              <a:pPr>
                <a:defRPr/>
              </a:pPr>
              <a:t>05/09/2020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C32919-B564-4E40-A166-11108E0ADA57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4616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grayscl/>
            <a:lum bright="81000" contrast="-74000"/>
          </a:blip>
          <a:srcRect/>
          <a:stretch>
            <a:fillRect t="-14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00FF43-73EF-4699-96BD-BCBC250EB09D}" type="datetimeFigureOut">
              <a:rPr lang="fr-FR"/>
              <a:pPr>
                <a:defRPr/>
              </a:pPr>
              <a:t>05/09/2020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8E29E0-D125-4FB9-BBD4-F3AB402F1D12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958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r.wikihow.com/lire-le-tableau-p&#233;riodique-des-&#233;l&#233;ment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4.png"/><Relationship Id="rId7" Type="http://schemas.openxmlformats.org/officeDocument/2006/relationships/image" Target="../media/image27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hyperlink" Target="http://www.youtube.com/watch?v=cqeVEFFzz7E" TargetMode="External"/><Relationship Id="rId9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33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2.jpeg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36.w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5.jpeg"/><Relationship Id="rId5" Type="http://schemas.openxmlformats.org/officeDocument/2006/relationships/hyperlink" Target="http://fr.wikipedia.org/wiki/Fichier:Iodine-sample.jpg" TargetMode="External"/><Relationship Id="rId4" Type="http://schemas.openxmlformats.org/officeDocument/2006/relationships/image" Target="../media/image29.png"/><Relationship Id="rId9" Type="http://schemas.openxmlformats.org/officeDocument/2006/relationships/image" Target="../media/image38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24.png"/><Relationship Id="rId7" Type="http://schemas.openxmlformats.org/officeDocument/2006/relationships/image" Target="../media/image4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wmf"/><Relationship Id="rId5" Type="http://schemas.openxmlformats.org/officeDocument/2006/relationships/image" Target="../media/image40.pn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8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2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1366A-EF85-4F39-837D-7AA7E9688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164" y="244698"/>
            <a:ext cx="8209722" cy="1143000"/>
          </a:xfrm>
        </p:spPr>
        <p:txBody>
          <a:bodyPr>
            <a:normAutofit fontScale="90000"/>
          </a:bodyPr>
          <a:lstStyle/>
          <a:p>
            <a:r>
              <a:rPr lang="fr-CA" dirty="0"/>
              <a:t>Rappel: les représentations de l’atome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89E3887-A64F-4048-BAFF-D51073D6C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987" y="2205014"/>
            <a:ext cx="7898534" cy="196765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9952F6C5-C971-40AB-9EED-1654DA20EEA5}"/>
              </a:ext>
            </a:extLst>
          </p:cNvPr>
          <p:cNvSpPr txBox="1"/>
          <p:nvPr/>
        </p:nvSpPr>
        <p:spPr>
          <a:xfrm>
            <a:off x="579079" y="4255642"/>
            <a:ext cx="18162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000" dirty="0"/>
              <a:t>Dalton</a:t>
            </a:r>
          </a:p>
          <a:p>
            <a:pPr algn="ctr"/>
            <a:r>
              <a:rPr lang="fr-CA" sz="2000" dirty="0"/>
              <a:t>Boule de billard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EBF72C-866C-43A9-BE63-0E51C3545947}"/>
              </a:ext>
            </a:extLst>
          </p:cNvPr>
          <p:cNvSpPr txBox="1"/>
          <p:nvPr/>
        </p:nvSpPr>
        <p:spPr>
          <a:xfrm>
            <a:off x="2556848" y="4255642"/>
            <a:ext cx="17768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000" dirty="0"/>
              <a:t>Thomson</a:t>
            </a:r>
          </a:p>
          <a:p>
            <a:pPr algn="ctr"/>
            <a:r>
              <a:rPr lang="fr-CA" sz="2000" dirty="0"/>
              <a:t>Pain aux raisins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6C046D-C2E0-44EE-B897-6374A938F004}"/>
              </a:ext>
            </a:extLst>
          </p:cNvPr>
          <p:cNvSpPr txBox="1"/>
          <p:nvPr/>
        </p:nvSpPr>
        <p:spPr>
          <a:xfrm>
            <a:off x="4455194" y="4784761"/>
            <a:ext cx="435369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000" dirty="0"/>
              <a:t>Rutherford et Bohr</a:t>
            </a:r>
          </a:p>
          <a:p>
            <a:pPr algn="ctr"/>
            <a:r>
              <a:rPr lang="fr-CA" sz="2000" dirty="0"/>
              <a:t>Électrons, protons, neutrons (Chadwick)</a:t>
            </a:r>
          </a:p>
          <a:p>
            <a:pPr algn="ctr"/>
            <a:r>
              <a:rPr lang="fr-CA" sz="2000" dirty="0"/>
              <a:t>Modèle planétaire</a:t>
            </a:r>
          </a:p>
        </p:txBody>
      </p:sp>
      <p:sp>
        <p:nvSpPr>
          <p:cNvPr id="11" name="Accolade ouvrante 10">
            <a:extLst>
              <a:ext uri="{FF2B5EF4-FFF2-40B4-BE49-F238E27FC236}">
                <a16:creationId xmlns:a16="http://schemas.microsoft.com/office/drawing/2014/main" id="{849668FF-382D-4EDA-9B63-D87A3A5DF9DE}"/>
              </a:ext>
            </a:extLst>
          </p:cNvPr>
          <p:cNvSpPr/>
          <p:nvPr/>
        </p:nvSpPr>
        <p:spPr>
          <a:xfrm rot="16200000">
            <a:off x="6344006" y="2925818"/>
            <a:ext cx="576064" cy="3141822"/>
          </a:xfrm>
          <a:prstGeom prst="leftBrace">
            <a:avLst>
              <a:gd name="adj1" fmla="val 8333"/>
              <a:gd name="adj2" fmla="val 50654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1211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70551" y="92723"/>
            <a:ext cx="7858125" cy="1143000"/>
          </a:xfrm>
        </p:spPr>
        <p:txBody>
          <a:bodyPr/>
          <a:lstStyle/>
          <a:p>
            <a:pPr marL="400050" lvl="1" indent="0" eaLnBrk="1" hangingPunct="1">
              <a:buNone/>
            </a:pPr>
            <a:r>
              <a:rPr lang="fr-CA" sz="4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 nombre de masse</a:t>
            </a:r>
            <a:endParaRPr lang="fr-CA" sz="4000" b="1" u="sng" dirty="0"/>
          </a:p>
        </p:txBody>
      </p:sp>
      <p:sp>
        <p:nvSpPr>
          <p:cNvPr id="3" name="ZoneTexte 2"/>
          <p:cNvSpPr txBox="1"/>
          <p:nvPr/>
        </p:nvSpPr>
        <p:spPr>
          <a:xfrm>
            <a:off x="330996" y="1909710"/>
            <a:ext cx="3312368" cy="48320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800" dirty="0"/>
              <a:t>La masse d’un atome prend en compte les </a:t>
            </a:r>
            <a:r>
              <a:rPr lang="fr-CA" sz="2800" u="sng" dirty="0"/>
              <a:t>protons et les neutrons </a:t>
            </a:r>
          </a:p>
          <a:p>
            <a:pPr algn="ctr"/>
            <a:r>
              <a:rPr lang="fr-CA" sz="2800" dirty="0"/>
              <a:t>aux arrondis près… </a:t>
            </a:r>
            <a:r>
              <a:rPr lang="fr-CA"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(nombre entier)</a:t>
            </a:r>
          </a:p>
          <a:p>
            <a:pPr algn="ctr"/>
            <a:endParaRPr lang="fr-CA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fr-CA" sz="2800" dirty="0"/>
              <a:t>La valeur précise est </a:t>
            </a:r>
            <a:r>
              <a:rPr lang="fr-CA" sz="2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masse atomique relative </a:t>
            </a:r>
            <a:r>
              <a:rPr lang="fr-CA" sz="2800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(section 1.4.1)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872E3AC-6882-4811-86A1-EDD07DAF7E14}"/>
              </a:ext>
            </a:extLst>
          </p:cNvPr>
          <p:cNvSpPr txBox="1"/>
          <p:nvPr/>
        </p:nvSpPr>
        <p:spPr>
          <a:xfrm>
            <a:off x="280944" y="918839"/>
            <a:ext cx="8279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Le nombre de masse est le nombre de nucléons (protons et neutrons).</a:t>
            </a:r>
          </a:p>
        </p:txBody>
      </p:sp>
      <p:pic>
        <p:nvPicPr>
          <p:cNvPr id="11" name="Picture 16" descr="l'atom24">
            <a:extLst>
              <a:ext uri="{FF2B5EF4-FFF2-40B4-BE49-F238E27FC236}">
                <a16:creationId xmlns:a16="http://schemas.microsoft.com/office/drawing/2014/main" id="{79D2254F-E0D5-4E01-A095-BACBBAC015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1149" y="5234494"/>
            <a:ext cx="4823383" cy="1487451"/>
          </a:xfrm>
          <a:prstGeom prst="rect">
            <a:avLst/>
          </a:prstGeom>
          <a:noFill/>
        </p:spPr>
      </p:pic>
      <p:grpSp>
        <p:nvGrpSpPr>
          <p:cNvPr id="20" name="Groupe 19">
            <a:extLst>
              <a:ext uri="{FF2B5EF4-FFF2-40B4-BE49-F238E27FC236}">
                <a16:creationId xmlns:a16="http://schemas.microsoft.com/office/drawing/2014/main" id="{A4B65F3C-9BDF-477E-95FC-2F779D47E06E}"/>
              </a:ext>
            </a:extLst>
          </p:cNvPr>
          <p:cNvGrpSpPr>
            <a:grpSpLocks noChangeAspect="1"/>
          </p:cNvGrpSpPr>
          <p:nvPr/>
        </p:nvGrpSpPr>
        <p:grpSpPr>
          <a:xfrm>
            <a:off x="4131149" y="1702596"/>
            <a:ext cx="4708062" cy="3458128"/>
            <a:chOff x="2992787" y="2492896"/>
            <a:chExt cx="5683669" cy="4174723"/>
          </a:xfrm>
        </p:grpSpPr>
        <p:pic>
          <p:nvPicPr>
            <p:cNvPr id="21" name="Picture 6" descr="tab péri.jpg">
              <a:extLst>
                <a:ext uri="{FF2B5EF4-FFF2-40B4-BE49-F238E27FC236}">
                  <a16:creationId xmlns:a16="http://schemas.microsoft.com/office/drawing/2014/main" id="{5BA320ED-5F99-432C-8B30-1AB2815694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72604" t="15762" r="16284" b="74258"/>
            <a:stretch>
              <a:fillRect/>
            </a:stretch>
          </p:blipFill>
          <p:spPr bwMode="auto">
            <a:xfrm>
              <a:off x="2992787" y="2492896"/>
              <a:ext cx="5683669" cy="3374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7">
              <a:extLst>
                <a:ext uri="{FF2B5EF4-FFF2-40B4-BE49-F238E27FC236}">
                  <a16:creationId xmlns:a16="http://schemas.microsoft.com/office/drawing/2014/main" id="{949A6CC7-41CF-4FA2-9C38-CE6C8684DD4C}"/>
                </a:ext>
              </a:extLst>
            </p:cNvPr>
            <p:cNvSpPr/>
            <p:nvPr/>
          </p:nvSpPr>
          <p:spPr>
            <a:xfrm>
              <a:off x="4086770" y="2742928"/>
              <a:ext cx="2016224" cy="748382"/>
            </a:xfrm>
            <a:prstGeom prst="ellipse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/>
            </a:p>
          </p:txBody>
        </p:sp>
        <p:sp>
          <p:nvSpPr>
            <p:cNvPr id="23" name="Oval 8">
              <a:extLst>
                <a:ext uri="{FF2B5EF4-FFF2-40B4-BE49-F238E27FC236}">
                  <a16:creationId xmlns:a16="http://schemas.microsoft.com/office/drawing/2014/main" id="{D2203E0C-A3EB-484F-812C-EFFD510FDDE7}"/>
                </a:ext>
              </a:extLst>
            </p:cNvPr>
            <p:cNvSpPr/>
            <p:nvPr/>
          </p:nvSpPr>
          <p:spPr>
            <a:xfrm>
              <a:off x="6823075" y="2546872"/>
              <a:ext cx="1808932" cy="944438"/>
            </a:xfrm>
            <a:prstGeom prst="ellipse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/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E9A05076-1D9B-4697-A765-E40C83240955}"/>
                </a:ext>
              </a:extLst>
            </p:cNvPr>
            <p:cNvSpPr txBox="1"/>
            <p:nvPr/>
          </p:nvSpPr>
          <p:spPr>
            <a:xfrm>
              <a:off x="3707904" y="6021288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600" b="1" dirty="0"/>
                <a:t>12</a:t>
              </a:r>
            </a:p>
          </p:txBody>
        </p: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8D681FCA-9875-4C84-B04E-C60BAEBF9F50}"/>
                </a:ext>
              </a:extLst>
            </p:cNvPr>
            <p:cNvCxnSpPr/>
            <p:nvPr/>
          </p:nvCxnSpPr>
          <p:spPr>
            <a:xfrm flipH="1">
              <a:off x="4314408" y="3492961"/>
              <a:ext cx="1199721" cy="271158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B6A3259C-A801-433D-B1A9-2B77ECFE33BD}"/>
                </a:ext>
              </a:extLst>
            </p:cNvPr>
            <p:cNvSpPr txBox="1"/>
            <p:nvPr/>
          </p:nvSpPr>
          <p:spPr>
            <a:xfrm>
              <a:off x="6660232" y="6021288"/>
              <a:ext cx="16561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3600" b="1" dirty="0"/>
                <a:t>14</a:t>
              </a:r>
            </a:p>
          </p:txBody>
        </p:sp>
        <p:cxnSp>
          <p:nvCxnSpPr>
            <p:cNvPr id="27" name="Connecteur droit avec flèche 26">
              <a:extLst>
                <a:ext uri="{FF2B5EF4-FFF2-40B4-BE49-F238E27FC236}">
                  <a16:creationId xmlns:a16="http://schemas.microsoft.com/office/drawing/2014/main" id="{D893EBD3-A4F6-4120-81FB-1425C139C450}"/>
                </a:ext>
              </a:extLst>
            </p:cNvPr>
            <p:cNvCxnSpPr/>
            <p:nvPr/>
          </p:nvCxnSpPr>
          <p:spPr>
            <a:xfrm flipH="1">
              <a:off x="7169543" y="3354832"/>
              <a:ext cx="1199721" cy="2711584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0D52A576-FEF5-489A-B51C-DAFAF56DFB51}"/>
              </a:ext>
            </a:extLst>
          </p:cNvPr>
          <p:cNvSpPr txBox="1"/>
          <p:nvPr/>
        </p:nvSpPr>
        <p:spPr>
          <a:xfrm>
            <a:off x="4857977" y="1446312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b="1" dirty="0">
                <a:solidFill>
                  <a:srgbClr val="FF0000"/>
                </a:solidFill>
              </a:rPr>
              <a:t>A</a:t>
            </a:r>
            <a:endParaRPr lang="fr-CA" sz="2400" b="1" dirty="0">
              <a:solidFill>
                <a:srgbClr val="FF0000"/>
              </a:solidFill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3A1E1FD1-3560-4F12-9792-9CC60AA07DBB}"/>
              </a:ext>
            </a:extLst>
          </p:cNvPr>
          <p:cNvSpPr txBox="1"/>
          <p:nvPr/>
        </p:nvSpPr>
        <p:spPr>
          <a:xfrm>
            <a:off x="7019321" y="1371009"/>
            <a:ext cx="4956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b="1" dirty="0">
                <a:solidFill>
                  <a:srgbClr val="FF0000"/>
                </a:solidFill>
              </a:rPr>
              <a:t>A</a:t>
            </a:r>
            <a:endParaRPr lang="fr-CA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9395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ZoneTexte 19"/>
          <p:cNvSpPr txBox="1"/>
          <p:nvPr/>
        </p:nvSpPr>
        <p:spPr>
          <a:xfrm>
            <a:off x="5838969" y="5171668"/>
            <a:ext cx="312551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FF0000"/>
                </a:solidFill>
              </a:rPr>
              <a:t>	       29 protons</a:t>
            </a:r>
          </a:p>
          <a:p>
            <a:r>
              <a:rPr lang="fr-CA" sz="2400" b="1" dirty="0">
                <a:solidFill>
                  <a:srgbClr val="00B050"/>
                </a:solidFill>
              </a:rPr>
              <a:t>A = 64          Z = 29</a:t>
            </a:r>
            <a:r>
              <a:rPr lang="fr-CA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fr-CA" sz="2400" b="1" dirty="0"/>
              <a:t>(64 – 29) = </a:t>
            </a:r>
            <a:r>
              <a:rPr lang="fr-CA" sz="2400" b="1" dirty="0">
                <a:solidFill>
                  <a:schemeClr val="accent1"/>
                </a:solidFill>
              </a:rPr>
              <a:t>35 neutrons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694953" y="3477707"/>
            <a:ext cx="312551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FF0000"/>
                </a:solidFill>
              </a:rPr>
              <a:t>	       26 protons</a:t>
            </a:r>
          </a:p>
          <a:p>
            <a:r>
              <a:rPr lang="fr-CA" sz="2400" b="1" dirty="0">
                <a:solidFill>
                  <a:srgbClr val="00B050"/>
                </a:solidFill>
              </a:rPr>
              <a:t>A = 56          Z = 26</a:t>
            </a:r>
            <a:r>
              <a:rPr lang="fr-CA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fr-CA" sz="2400" b="1" dirty="0"/>
              <a:t>(56 – 26) = </a:t>
            </a:r>
            <a:r>
              <a:rPr lang="fr-CA" sz="2400" b="1" dirty="0">
                <a:solidFill>
                  <a:schemeClr val="accent1"/>
                </a:solidFill>
              </a:rPr>
              <a:t>30 neutrons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412016" y="4904387"/>
            <a:ext cx="312551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FF0000"/>
                </a:solidFill>
              </a:rPr>
              <a:t>	       23 protons</a:t>
            </a:r>
          </a:p>
          <a:p>
            <a:r>
              <a:rPr lang="fr-CA" sz="2400" b="1" dirty="0">
                <a:solidFill>
                  <a:srgbClr val="00B050"/>
                </a:solidFill>
              </a:rPr>
              <a:t>A = 51          Z = 23</a:t>
            </a:r>
            <a:r>
              <a:rPr lang="fr-CA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fr-CA" sz="2400" b="1" dirty="0"/>
              <a:t>(51 – 23) = </a:t>
            </a:r>
            <a:r>
              <a:rPr lang="fr-CA" sz="2400" b="1" dirty="0">
                <a:solidFill>
                  <a:schemeClr val="accent1"/>
                </a:solidFill>
              </a:rPr>
              <a:t>28 neutrons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374473" y="3212976"/>
            <a:ext cx="3125519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FF0000"/>
                </a:solidFill>
              </a:rPr>
              <a:t>	       30 protons</a:t>
            </a:r>
          </a:p>
          <a:p>
            <a:r>
              <a:rPr lang="fr-CA" sz="2400" b="1" dirty="0">
                <a:solidFill>
                  <a:srgbClr val="00B050"/>
                </a:solidFill>
              </a:rPr>
              <a:t>A = 65          Z = 30</a:t>
            </a:r>
            <a:r>
              <a:rPr lang="fr-CA" sz="2400" b="1" dirty="0">
                <a:solidFill>
                  <a:srgbClr val="FF0000"/>
                </a:solidFill>
              </a:rPr>
              <a:t> </a:t>
            </a:r>
          </a:p>
          <a:p>
            <a:r>
              <a:rPr lang="fr-CA" sz="2400" b="1" dirty="0"/>
              <a:t>(65 – 30) = </a:t>
            </a:r>
            <a:r>
              <a:rPr lang="fr-CA" sz="2400" b="1" dirty="0">
                <a:solidFill>
                  <a:schemeClr val="accent1"/>
                </a:solidFill>
              </a:rPr>
              <a:t>35 neutrons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23528" y="214608"/>
            <a:ext cx="7858125" cy="854174"/>
          </a:xfrm>
        </p:spPr>
        <p:txBody>
          <a:bodyPr/>
          <a:lstStyle/>
          <a:p>
            <a:pPr marL="400050" lvl="1" indent="0" eaLnBrk="1" hangingPunct="1">
              <a:buNone/>
            </a:pPr>
            <a:r>
              <a:rPr lang="fr-CA" sz="40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 nombre de masse</a:t>
            </a:r>
            <a:endParaRPr lang="fr-CA" sz="4000" b="1" u="sng" dirty="0"/>
          </a:p>
        </p:txBody>
      </p:sp>
      <p:sp>
        <p:nvSpPr>
          <p:cNvPr id="5" name="ZoneTexte 4"/>
          <p:cNvSpPr txBox="1"/>
          <p:nvPr/>
        </p:nvSpPr>
        <p:spPr>
          <a:xfrm>
            <a:off x="323528" y="232971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On s’entraine :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88" t="15625" r="13522" b="65922"/>
          <a:stretch/>
        </p:blipFill>
        <p:spPr bwMode="auto">
          <a:xfrm>
            <a:off x="251520" y="3006244"/>
            <a:ext cx="1117600" cy="13498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5" t="16330" r="21722" b="65125"/>
          <a:stretch/>
        </p:blipFill>
        <p:spPr bwMode="auto">
          <a:xfrm>
            <a:off x="4623858" y="5096779"/>
            <a:ext cx="1181857" cy="13565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2" t="16617" r="73202" b="64995"/>
          <a:stretch/>
        </p:blipFill>
        <p:spPr bwMode="auto">
          <a:xfrm>
            <a:off x="251520" y="4797152"/>
            <a:ext cx="1175658" cy="13451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19" t="16122" r="47825" b="66043"/>
          <a:stretch/>
        </p:blipFill>
        <p:spPr bwMode="auto">
          <a:xfrm>
            <a:off x="4623858" y="3383460"/>
            <a:ext cx="1100270" cy="13046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D41A04B-CDB9-4AA7-9F1C-565AF634B236}"/>
              </a:ext>
            </a:extLst>
          </p:cNvPr>
          <p:cNvSpPr txBox="1"/>
          <p:nvPr/>
        </p:nvSpPr>
        <p:spPr>
          <a:xfrm>
            <a:off x="323528" y="1011424"/>
            <a:ext cx="7743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 dirty="0"/>
              <a:t>Avec A et Z, on peut trouver le nombre de neutrons</a:t>
            </a:r>
            <a:r>
              <a:rPr lang="fr-CA" dirty="0"/>
              <a:t>.</a:t>
            </a:r>
          </a:p>
        </p:txBody>
      </p:sp>
      <p:pic>
        <p:nvPicPr>
          <p:cNvPr id="17" name="Picture 16" descr="l'atom24">
            <a:extLst>
              <a:ext uri="{FF2B5EF4-FFF2-40B4-BE49-F238E27FC236}">
                <a16:creationId xmlns:a16="http://schemas.microsoft.com/office/drawing/2014/main" id="{4FE8748D-4F4C-4895-B466-4E9BEDCE2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0323" y="60735"/>
            <a:ext cx="3390669" cy="1045625"/>
          </a:xfrm>
          <a:prstGeom prst="rect">
            <a:avLst/>
          </a:prstGeom>
          <a:noFill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321C56D-99C6-4D0F-95BC-16B25CD98836}"/>
              </a:ext>
            </a:extLst>
          </p:cNvPr>
          <p:cNvSpPr txBox="1"/>
          <p:nvPr/>
        </p:nvSpPr>
        <p:spPr>
          <a:xfrm>
            <a:off x="1091784" y="1741376"/>
            <a:ext cx="6891502" cy="52322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CA" sz="2800" dirty="0"/>
              <a:t>A (arrondi à l’entier) - Z = nombre de neutrons</a:t>
            </a:r>
          </a:p>
        </p:txBody>
      </p:sp>
    </p:spTree>
    <p:extLst>
      <p:ext uri="{BB962C8B-B14F-4D97-AF65-F5344CB8AC3E}">
        <p14:creationId xmlns:p14="http://schemas.microsoft.com/office/powerpoint/2010/main" val="3544263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9" grpId="0" animBg="1"/>
      <p:bldP spid="1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500063" y="1000125"/>
            <a:ext cx="7643812" cy="1143000"/>
          </a:xfrm>
        </p:spPr>
        <p:txBody>
          <a:bodyPr/>
          <a:lstStyle/>
          <a:p>
            <a:pPr marL="400050" lvl="1" indent="0" eaLnBrk="1" hangingPunct="1">
              <a:buNone/>
            </a:pPr>
            <a:r>
              <a:rPr lang="fr-CA" u="sng" dirty="0"/>
              <a:t>La représentation d’un atome</a:t>
            </a:r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793318" y="4514330"/>
            <a:ext cx="1109700" cy="114300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007654" y="4585765"/>
            <a:ext cx="78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b="1" dirty="0">
                <a:latin typeface="Calibri" pitchFamily="34" charset="0"/>
              </a:rPr>
              <a:t>13 p</a:t>
            </a:r>
            <a:r>
              <a:rPr lang="fr-CA" sz="2000" b="1" baseline="30000" dirty="0">
                <a:latin typeface="Calibri" pitchFamily="34" charset="0"/>
              </a:rPr>
              <a:t>+</a:t>
            </a:r>
            <a:endParaRPr lang="fr-CA" sz="2000" b="1" dirty="0">
              <a:latin typeface="Calibri" pitchFamily="34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936342" y="5585890"/>
            <a:ext cx="604837" cy="400050"/>
          </a:xfrm>
          <a:prstGeom prst="rect">
            <a:avLst/>
          </a:prstGeom>
          <a:solidFill>
            <a:schemeClr val="bg1"/>
          </a:solidFill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>
                <a:solidFill>
                  <a:srgbClr val="FF0066"/>
                </a:solidFill>
                <a:latin typeface="Calibri" pitchFamily="34" charset="0"/>
              </a:rPr>
              <a:t>2 e</a:t>
            </a:r>
            <a:r>
              <a:rPr lang="fr-CA" sz="2000" baseline="40000">
                <a:solidFill>
                  <a:srgbClr val="FF0066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1007654" y="5014390"/>
            <a:ext cx="785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b="1" dirty="0">
                <a:latin typeface="Calibri" pitchFamily="34" charset="0"/>
              </a:rPr>
              <a:t>14 n</a:t>
            </a:r>
            <a:r>
              <a:rPr lang="fr-CA" sz="2000" b="1" baseline="30000" dirty="0">
                <a:latin typeface="Calibri" pitchFamily="34" charset="0"/>
              </a:rPr>
              <a:t>o</a:t>
            </a:r>
            <a:endParaRPr lang="fr-CA" sz="2000" b="1" dirty="0">
              <a:latin typeface="Calibri" pitchFamily="34" charset="0"/>
            </a:endParaRPr>
          </a:p>
        </p:txBody>
      </p:sp>
      <p:grpSp>
        <p:nvGrpSpPr>
          <p:cNvPr id="12299" name="Group 20"/>
          <p:cNvGrpSpPr>
            <a:grpSpLocks/>
          </p:cNvGrpSpPr>
          <p:nvPr/>
        </p:nvGrpSpPr>
        <p:grpSpPr bwMode="auto">
          <a:xfrm>
            <a:off x="3593939" y="1787867"/>
            <a:ext cx="1785938" cy="1857375"/>
            <a:chOff x="4201363" y="5741910"/>
            <a:chExt cx="785818" cy="785818"/>
          </a:xfrm>
        </p:grpSpPr>
        <p:grpSp>
          <p:nvGrpSpPr>
            <p:cNvPr id="12356" name="Group 11"/>
            <p:cNvGrpSpPr>
              <a:grpSpLocks/>
            </p:cNvGrpSpPr>
            <p:nvPr/>
          </p:nvGrpSpPr>
          <p:grpSpPr bwMode="auto">
            <a:xfrm>
              <a:off x="4201363" y="5786454"/>
              <a:ext cx="785817" cy="641579"/>
              <a:chOff x="4201363" y="5786454"/>
              <a:chExt cx="785817" cy="641579"/>
            </a:xfrm>
          </p:grpSpPr>
          <p:sp>
            <p:nvSpPr>
              <p:cNvPr id="12358" name="TextBox 23"/>
              <p:cNvSpPr txBox="1">
                <a:spLocks noChangeArrowheads="1"/>
              </p:cNvSpPr>
              <p:nvPr/>
            </p:nvSpPr>
            <p:spPr bwMode="auto">
              <a:xfrm>
                <a:off x="4429123" y="5786454"/>
                <a:ext cx="558057" cy="612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A" sz="8800" dirty="0">
                    <a:latin typeface="Calibri" pitchFamily="34" charset="0"/>
                  </a:rPr>
                  <a:t>Al</a:t>
                </a:r>
                <a:endParaRPr lang="fr-CA" sz="8800" baseline="30000" dirty="0">
                  <a:latin typeface="Calibri" pitchFamily="34" charset="0"/>
                </a:endParaRPr>
              </a:p>
            </p:txBody>
          </p:sp>
          <p:sp>
            <p:nvSpPr>
              <p:cNvPr id="12359" name="TextBox 24"/>
              <p:cNvSpPr txBox="1">
                <a:spLocks noChangeArrowheads="1"/>
              </p:cNvSpPr>
              <p:nvPr/>
            </p:nvSpPr>
            <p:spPr bwMode="auto">
              <a:xfrm>
                <a:off x="4201363" y="5816031"/>
                <a:ext cx="370637" cy="612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A" sz="3600" dirty="0">
                    <a:latin typeface="Calibri" pitchFamily="34" charset="0"/>
                  </a:rPr>
                  <a:t>27</a:t>
                </a:r>
              </a:p>
              <a:p>
                <a:endParaRPr lang="fr-CA" sz="1600" dirty="0">
                  <a:latin typeface="Calibri" pitchFamily="34" charset="0"/>
                </a:endParaRPr>
              </a:p>
              <a:p>
                <a:r>
                  <a:rPr lang="fr-CA" sz="3600" dirty="0">
                    <a:latin typeface="Calibri" pitchFamily="34" charset="0"/>
                  </a:rPr>
                  <a:t>13</a:t>
                </a:r>
                <a:endParaRPr lang="fr-CA" sz="3600" baseline="30000" dirty="0">
                  <a:latin typeface="Calibri" pitchFamily="34" charset="0"/>
                </a:endParaRPr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>
              <a:off x="4201363" y="5741910"/>
              <a:ext cx="785818" cy="785818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/>
            </a:p>
          </p:txBody>
        </p:sp>
      </p:grp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2507842" y="5585890"/>
            <a:ext cx="642937" cy="400050"/>
          </a:xfrm>
          <a:prstGeom prst="rect">
            <a:avLst/>
          </a:prstGeom>
          <a:solidFill>
            <a:schemeClr val="bg1"/>
          </a:solidFill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>
                <a:solidFill>
                  <a:srgbClr val="FF0066"/>
                </a:solidFill>
                <a:latin typeface="Calibri" pitchFamily="34" charset="0"/>
              </a:rPr>
              <a:t>8 e</a:t>
            </a:r>
            <a:r>
              <a:rPr lang="fr-CA" sz="2000" baseline="40000">
                <a:solidFill>
                  <a:srgbClr val="FF0066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27" name="Text Box 14"/>
          <p:cNvSpPr txBox="1">
            <a:spLocks noChangeArrowheads="1"/>
          </p:cNvSpPr>
          <p:nvPr/>
        </p:nvSpPr>
        <p:spPr bwMode="auto">
          <a:xfrm>
            <a:off x="3079342" y="5585890"/>
            <a:ext cx="676275" cy="400050"/>
          </a:xfrm>
          <a:prstGeom prst="rect">
            <a:avLst/>
          </a:prstGeom>
          <a:solidFill>
            <a:schemeClr val="bg1"/>
          </a:solidFill>
          <a:ln w="222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>
                <a:solidFill>
                  <a:srgbClr val="FF0066"/>
                </a:solidFill>
                <a:latin typeface="Calibri" pitchFamily="34" charset="0"/>
              </a:rPr>
              <a:t>3 e</a:t>
            </a:r>
            <a:r>
              <a:rPr lang="fr-CA" sz="2000" baseline="40000">
                <a:solidFill>
                  <a:srgbClr val="FF0066"/>
                </a:solidFill>
                <a:latin typeface="Calibri" pitchFamily="34" charset="0"/>
              </a:rPr>
              <a:t>-</a:t>
            </a:r>
          </a:p>
        </p:txBody>
      </p:sp>
      <p:sp>
        <p:nvSpPr>
          <p:cNvPr id="30" name="Arc 6"/>
          <p:cNvSpPr>
            <a:spLocks/>
          </p:cNvSpPr>
          <p:nvPr/>
        </p:nvSpPr>
        <p:spPr bwMode="auto">
          <a:xfrm rot="1877650">
            <a:off x="2839629" y="4633390"/>
            <a:ext cx="717550" cy="928687"/>
          </a:xfrm>
          <a:custGeom>
            <a:avLst/>
            <a:gdLst>
              <a:gd name="T0" fmla="*/ 0 w 21600"/>
              <a:gd name="T1" fmla="*/ 0 h 21600"/>
              <a:gd name="T2" fmla="*/ 23805120 w 21600"/>
              <a:gd name="T3" fmla="*/ 39984658 h 21600"/>
              <a:gd name="T4" fmla="*/ 0 w 21600"/>
              <a:gd name="T5" fmla="*/ 3998465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9" name="Arc 6"/>
          <p:cNvSpPr>
            <a:spLocks/>
          </p:cNvSpPr>
          <p:nvPr/>
        </p:nvSpPr>
        <p:spPr bwMode="auto">
          <a:xfrm rot="1877650">
            <a:off x="2339567" y="4633390"/>
            <a:ext cx="717550" cy="928687"/>
          </a:xfrm>
          <a:custGeom>
            <a:avLst/>
            <a:gdLst>
              <a:gd name="T0" fmla="*/ 0 w 21600"/>
              <a:gd name="T1" fmla="*/ 0 h 21600"/>
              <a:gd name="T2" fmla="*/ 23805120 w 21600"/>
              <a:gd name="T3" fmla="*/ 39984658 h 21600"/>
              <a:gd name="T4" fmla="*/ 0 w 21600"/>
              <a:gd name="T5" fmla="*/ 3998465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9" name="Arc 6"/>
          <p:cNvSpPr>
            <a:spLocks/>
          </p:cNvSpPr>
          <p:nvPr/>
        </p:nvSpPr>
        <p:spPr bwMode="auto">
          <a:xfrm rot="1877650">
            <a:off x="1910942" y="4633390"/>
            <a:ext cx="717550" cy="928687"/>
          </a:xfrm>
          <a:custGeom>
            <a:avLst/>
            <a:gdLst>
              <a:gd name="T0" fmla="*/ 0 w 21600"/>
              <a:gd name="T1" fmla="*/ 0 h 21600"/>
              <a:gd name="T2" fmla="*/ 23805120 w 21600"/>
              <a:gd name="T3" fmla="*/ 39984658 h 21600"/>
              <a:gd name="T4" fmla="*/ 0 w 21600"/>
              <a:gd name="T5" fmla="*/ 3998465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5727700" y="3473450"/>
            <a:ext cx="3201988" cy="3027363"/>
            <a:chOff x="4979885" y="3357562"/>
            <a:chExt cx="3201236" cy="3026607"/>
          </a:xfrm>
        </p:grpSpPr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5429256" y="4572008"/>
              <a:ext cx="184556" cy="16908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5" name="Oval 17"/>
            <p:cNvSpPr>
              <a:spLocks noChangeArrowheads="1"/>
            </p:cNvSpPr>
            <p:nvPr/>
          </p:nvSpPr>
          <p:spPr bwMode="auto">
            <a:xfrm>
              <a:off x="6286512" y="5688805"/>
              <a:ext cx="184556" cy="16908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6" name="Oval 18"/>
            <p:cNvSpPr>
              <a:spLocks noChangeArrowheads="1"/>
            </p:cNvSpPr>
            <p:nvPr/>
          </p:nvSpPr>
          <p:spPr bwMode="auto">
            <a:xfrm>
              <a:off x="6286512" y="3714752"/>
              <a:ext cx="184556" cy="16908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7" name="Oval 19"/>
            <p:cNvSpPr>
              <a:spLocks noChangeArrowheads="1"/>
            </p:cNvSpPr>
            <p:nvPr/>
          </p:nvSpPr>
          <p:spPr bwMode="auto">
            <a:xfrm>
              <a:off x="6572264" y="3714752"/>
              <a:ext cx="184556" cy="16908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8" name="Oval 20"/>
            <p:cNvSpPr>
              <a:spLocks noChangeArrowheads="1"/>
            </p:cNvSpPr>
            <p:nvPr/>
          </p:nvSpPr>
          <p:spPr bwMode="auto">
            <a:xfrm>
              <a:off x="5429256" y="4857760"/>
              <a:ext cx="184556" cy="16908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7500958" y="4786322"/>
              <a:ext cx="184556" cy="16908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0" name="Oval 22"/>
            <p:cNvSpPr>
              <a:spLocks noChangeArrowheads="1"/>
            </p:cNvSpPr>
            <p:nvPr/>
          </p:nvSpPr>
          <p:spPr bwMode="auto">
            <a:xfrm>
              <a:off x="7459278" y="4500570"/>
              <a:ext cx="184556" cy="16908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auto">
            <a:xfrm>
              <a:off x="6572264" y="5715016"/>
              <a:ext cx="184556" cy="16908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2" name="Oval 28"/>
            <p:cNvSpPr>
              <a:spLocks noChangeArrowheads="1"/>
            </p:cNvSpPr>
            <p:nvPr/>
          </p:nvSpPr>
          <p:spPr bwMode="auto">
            <a:xfrm>
              <a:off x="6500826" y="6215082"/>
              <a:ext cx="184556" cy="16908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5" name="Oval 35"/>
            <p:cNvSpPr>
              <a:spLocks noChangeArrowheads="1"/>
            </p:cNvSpPr>
            <p:nvPr/>
          </p:nvSpPr>
          <p:spPr bwMode="auto">
            <a:xfrm>
              <a:off x="7996565" y="4891306"/>
              <a:ext cx="184556" cy="16908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9" name="Oval 42"/>
            <p:cNvSpPr>
              <a:spLocks noChangeArrowheads="1"/>
            </p:cNvSpPr>
            <p:nvPr/>
          </p:nvSpPr>
          <p:spPr bwMode="auto">
            <a:xfrm>
              <a:off x="6429388" y="3357562"/>
              <a:ext cx="184556" cy="16908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2345" name="Oval 47"/>
            <p:cNvSpPr>
              <a:spLocks noChangeArrowheads="1"/>
            </p:cNvSpPr>
            <p:nvPr/>
          </p:nvSpPr>
          <p:spPr bwMode="auto">
            <a:xfrm>
              <a:off x="5929322" y="4301606"/>
              <a:ext cx="1230828" cy="1127658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2346" name="Oval 48"/>
            <p:cNvSpPr>
              <a:spLocks noChangeArrowheads="1"/>
            </p:cNvSpPr>
            <p:nvPr/>
          </p:nvSpPr>
          <p:spPr bwMode="auto">
            <a:xfrm>
              <a:off x="5509709" y="3786190"/>
              <a:ext cx="2092542" cy="2030284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12347" name="Oval 49"/>
            <p:cNvSpPr>
              <a:spLocks noChangeArrowheads="1"/>
            </p:cNvSpPr>
            <p:nvPr/>
          </p:nvSpPr>
          <p:spPr bwMode="auto">
            <a:xfrm>
              <a:off x="4979885" y="3425474"/>
              <a:ext cx="3077747" cy="2875716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grpSp>
          <p:nvGrpSpPr>
            <p:cNvPr id="12348" name="Group 55"/>
            <p:cNvGrpSpPr>
              <a:grpSpLocks/>
            </p:cNvGrpSpPr>
            <p:nvPr/>
          </p:nvGrpSpPr>
          <p:grpSpPr bwMode="auto">
            <a:xfrm>
              <a:off x="6143636" y="4429132"/>
              <a:ext cx="857256" cy="857256"/>
              <a:chOff x="3000364" y="5214950"/>
              <a:chExt cx="1109700" cy="1143008"/>
            </a:xfrm>
          </p:grpSpPr>
          <p:sp>
            <p:nvSpPr>
              <p:cNvPr id="53" name="Oval 4"/>
              <p:cNvSpPr>
                <a:spLocks noChangeArrowheads="1"/>
              </p:cNvSpPr>
              <p:nvPr/>
            </p:nvSpPr>
            <p:spPr bwMode="auto">
              <a:xfrm>
                <a:off x="3000364" y="5214950"/>
                <a:ext cx="1109700" cy="114300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2354" name="Text Box 5"/>
              <p:cNvSpPr txBox="1">
                <a:spLocks noChangeArrowheads="1"/>
              </p:cNvSpPr>
              <p:nvPr/>
            </p:nvSpPr>
            <p:spPr bwMode="auto">
              <a:xfrm>
                <a:off x="3214678" y="5286388"/>
                <a:ext cx="785818" cy="451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CA" sz="1600" b="1" dirty="0">
                    <a:latin typeface="Calibri" pitchFamily="34" charset="0"/>
                  </a:rPr>
                  <a:t>13 p</a:t>
                </a:r>
                <a:r>
                  <a:rPr lang="fr-CA" sz="1400" b="1" baseline="30000" dirty="0">
                    <a:latin typeface="Calibri" pitchFamily="34" charset="0"/>
                  </a:rPr>
                  <a:t>+</a:t>
                </a:r>
                <a:endParaRPr lang="fr-CA" sz="1400" b="1" dirty="0">
                  <a:latin typeface="Calibri" pitchFamily="34" charset="0"/>
                </a:endParaRPr>
              </a:p>
            </p:txBody>
          </p:sp>
          <p:sp>
            <p:nvSpPr>
              <p:cNvPr id="12355" name="Text Box 5"/>
              <p:cNvSpPr txBox="1">
                <a:spLocks noChangeArrowheads="1"/>
              </p:cNvSpPr>
              <p:nvPr/>
            </p:nvSpPr>
            <p:spPr bwMode="auto">
              <a:xfrm>
                <a:off x="3214678" y="5715016"/>
                <a:ext cx="785818" cy="410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CA" sz="1400" b="1" dirty="0">
                    <a:latin typeface="Calibri" pitchFamily="34" charset="0"/>
                  </a:rPr>
                  <a:t>14 n</a:t>
                </a:r>
                <a:r>
                  <a:rPr lang="fr-CA" sz="1400" b="1" baseline="30000" dirty="0">
                    <a:latin typeface="Calibri" pitchFamily="34" charset="0"/>
                  </a:rPr>
                  <a:t>o</a:t>
                </a:r>
                <a:endParaRPr lang="fr-CA" sz="1400" b="1" dirty="0">
                  <a:latin typeface="Calibri" pitchFamily="34" charset="0"/>
                </a:endParaRPr>
              </a:p>
            </p:txBody>
          </p:sp>
        </p:grpSp>
        <p:sp>
          <p:nvSpPr>
            <p:cNvPr id="57" name="Oval 12"/>
            <p:cNvSpPr>
              <a:spLocks noChangeArrowheads="1"/>
            </p:cNvSpPr>
            <p:nvPr/>
          </p:nvSpPr>
          <p:spPr bwMode="auto">
            <a:xfrm>
              <a:off x="6357511" y="5331919"/>
              <a:ext cx="185694" cy="16823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auto">
            <a:xfrm>
              <a:off x="6571774" y="5357312"/>
              <a:ext cx="185693" cy="16982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079070" y="3728511"/>
            <a:ext cx="207170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/>
              <a:t>1</a:t>
            </a:r>
            <a:r>
              <a:rPr lang="fr-CA" baseline="30000" dirty="0"/>
              <a:t>ère</a:t>
            </a:r>
            <a:r>
              <a:rPr lang="fr-CA" dirty="0"/>
              <a:t> représentation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143636" y="2928934"/>
            <a:ext cx="207170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/>
              <a:t>2</a:t>
            </a:r>
            <a:r>
              <a:rPr lang="fr-CA" baseline="30000" dirty="0"/>
              <a:t>e</a:t>
            </a:r>
            <a:r>
              <a:rPr lang="fr-CA" dirty="0"/>
              <a:t> représentation</a:t>
            </a:r>
          </a:p>
        </p:txBody>
      </p:sp>
      <p:sp>
        <p:nvSpPr>
          <p:cNvPr id="46" name="Titre 1">
            <a:extLst>
              <a:ext uri="{FF2B5EF4-FFF2-40B4-BE49-F238E27FC236}">
                <a16:creationId xmlns:a16="http://schemas.microsoft.com/office/drawing/2014/main" id="{C40F5715-EB28-4D8B-9BA7-BADD48EE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594"/>
            <a:ext cx="8229600" cy="695839"/>
          </a:xfrm>
        </p:spPr>
        <p:txBody>
          <a:bodyPr/>
          <a:lstStyle/>
          <a:p>
            <a:r>
              <a:rPr lang="fr-CA" dirty="0"/>
              <a:t>Le modèle atomique simplifié</a:t>
            </a:r>
          </a:p>
        </p:txBody>
      </p:sp>
    </p:spTree>
    <p:extLst>
      <p:ext uri="{BB962C8B-B14F-4D97-AF65-F5344CB8AC3E}">
        <p14:creationId xmlns:p14="http://schemas.microsoft.com/office/powerpoint/2010/main" val="27124201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20" grpId="0"/>
      <p:bldP spid="26" grpId="0" animBg="1"/>
      <p:bldP spid="27" grpId="0" animBg="1"/>
      <p:bldP spid="30" grpId="0" animBg="1"/>
      <p:bldP spid="29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9" name="Group 20"/>
          <p:cNvGrpSpPr>
            <a:grpSpLocks/>
          </p:cNvGrpSpPr>
          <p:nvPr/>
        </p:nvGrpSpPr>
        <p:grpSpPr bwMode="auto">
          <a:xfrm>
            <a:off x="5663809" y="1448857"/>
            <a:ext cx="1970055" cy="1857375"/>
            <a:chOff x="4201363" y="5741910"/>
            <a:chExt cx="866830" cy="785818"/>
          </a:xfrm>
        </p:grpSpPr>
        <p:grpSp>
          <p:nvGrpSpPr>
            <p:cNvPr id="12356" name="Group 11"/>
            <p:cNvGrpSpPr>
              <a:grpSpLocks/>
            </p:cNvGrpSpPr>
            <p:nvPr/>
          </p:nvGrpSpPr>
          <p:grpSpPr bwMode="auto">
            <a:xfrm>
              <a:off x="4201363" y="5780915"/>
              <a:ext cx="866830" cy="647122"/>
              <a:chOff x="4201363" y="5780915"/>
              <a:chExt cx="866830" cy="647122"/>
            </a:xfrm>
          </p:grpSpPr>
          <p:sp>
            <p:nvSpPr>
              <p:cNvPr id="12358" name="TextBox 23"/>
              <p:cNvSpPr txBox="1">
                <a:spLocks noChangeArrowheads="1"/>
              </p:cNvSpPr>
              <p:nvPr/>
            </p:nvSpPr>
            <p:spPr bwMode="auto">
              <a:xfrm>
                <a:off x="4510136" y="5780915"/>
                <a:ext cx="558057" cy="612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A" sz="8800" dirty="0">
                    <a:latin typeface="Calibri" pitchFamily="34" charset="0"/>
                  </a:rPr>
                  <a:t>F</a:t>
                </a:r>
                <a:endParaRPr lang="fr-CA" sz="8800" baseline="30000" dirty="0">
                  <a:latin typeface="Calibri" pitchFamily="34" charset="0"/>
                </a:endParaRPr>
              </a:p>
            </p:txBody>
          </p:sp>
          <p:sp>
            <p:nvSpPr>
              <p:cNvPr id="12359" name="TextBox 24"/>
              <p:cNvSpPr txBox="1">
                <a:spLocks noChangeArrowheads="1"/>
              </p:cNvSpPr>
              <p:nvPr/>
            </p:nvSpPr>
            <p:spPr bwMode="auto">
              <a:xfrm>
                <a:off x="4201363" y="5816031"/>
                <a:ext cx="370637" cy="612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CA" sz="3600" dirty="0">
                    <a:latin typeface="Calibri" pitchFamily="34" charset="0"/>
                  </a:rPr>
                  <a:t>19</a:t>
                </a:r>
              </a:p>
              <a:p>
                <a:endParaRPr lang="fr-CA" sz="1600" dirty="0">
                  <a:latin typeface="Calibri" pitchFamily="34" charset="0"/>
                </a:endParaRPr>
              </a:p>
              <a:p>
                <a:r>
                  <a:rPr lang="fr-CA" sz="3600" dirty="0">
                    <a:latin typeface="Calibri" pitchFamily="34" charset="0"/>
                  </a:rPr>
                  <a:t>9</a:t>
                </a:r>
                <a:endParaRPr lang="fr-CA" sz="3600" baseline="30000" dirty="0">
                  <a:latin typeface="Calibri" pitchFamily="34" charset="0"/>
                </a:endParaRPr>
              </a:p>
            </p:txBody>
          </p:sp>
        </p:grpSp>
        <p:sp>
          <p:nvSpPr>
            <p:cNvPr id="23" name="Rounded Rectangle 22"/>
            <p:cNvSpPr/>
            <p:nvPr/>
          </p:nvSpPr>
          <p:spPr>
            <a:xfrm>
              <a:off x="4201363" y="5741910"/>
              <a:ext cx="785818" cy="785818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/>
            </a:p>
          </p:txBody>
        </p: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FAB8552A-1F6F-4FA7-90F1-E178D85B57FA}"/>
              </a:ext>
            </a:extLst>
          </p:cNvPr>
          <p:cNvGrpSpPr/>
          <p:nvPr/>
        </p:nvGrpSpPr>
        <p:grpSpPr>
          <a:xfrm>
            <a:off x="1612805" y="5316422"/>
            <a:ext cx="2357461" cy="1471610"/>
            <a:chOff x="1612805" y="5316422"/>
            <a:chExt cx="2357461" cy="1471610"/>
          </a:xfrm>
        </p:grpSpPr>
        <p:sp>
          <p:nvSpPr>
            <p:cNvPr id="7" name="Oval 4"/>
            <p:cNvSpPr>
              <a:spLocks noChangeArrowheads="1"/>
            </p:cNvSpPr>
            <p:nvPr/>
          </p:nvSpPr>
          <p:spPr bwMode="auto">
            <a:xfrm>
              <a:off x="1612805" y="5316422"/>
              <a:ext cx="1109700" cy="114300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1827141" y="5387857"/>
              <a:ext cx="7858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sz="2000" b="1" dirty="0">
                  <a:latin typeface="Calibri" pitchFamily="34" charset="0"/>
                </a:rPr>
                <a:t>9 p</a:t>
              </a:r>
              <a:r>
                <a:rPr lang="fr-CA" sz="2000" b="1" baseline="30000" dirty="0">
                  <a:latin typeface="Calibri" pitchFamily="34" charset="0"/>
                </a:rPr>
                <a:t>+</a:t>
              </a:r>
              <a:endParaRPr lang="fr-CA" sz="2000" b="1" dirty="0">
                <a:latin typeface="Calibri" pitchFamily="34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2755829" y="6387982"/>
              <a:ext cx="604837" cy="400050"/>
            </a:xfrm>
            <a:prstGeom prst="rect">
              <a:avLst/>
            </a:prstGeom>
            <a:solidFill>
              <a:schemeClr val="bg1"/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sz="2000">
                  <a:solidFill>
                    <a:srgbClr val="FF0066"/>
                  </a:solidFill>
                  <a:latin typeface="Calibri" pitchFamily="34" charset="0"/>
                </a:rPr>
                <a:t>2 e</a:t>
              </a:r>
              <a:r>
                <a:rPr lang="fr-CA" sz="2000" baseline="40000">
                  <a:solidFill>
                    <a:srgbClr val="FF0066"/>
                  </a:solidFill>
                  <a:latin typeface="Calibri" pitchFamily="34" charset="0"/>
                </a:rPr>
                <a:t>-</a:t>
              </a:r>
            </a:p>
          </p:txBody>
        </p:sp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1827141" y="5816482"/>
              <a:ext cx="7858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sz="2000" b="1" dirty="0">
                  <a:latin typeface="Calibri" pitchFamily="34" charset="0"/>
                </a:rPr>
                <a:t>10 n</a:t>
              </a:r>
              <a:r>
                <a:rPr lang="fr-CA" sz="2000" b="1" baseline="30000" dirty="0">
                  <a:latin typeface="Calibri" pitchFamily="34" charset="0"/>
                </a:rPr>
                <a:t>o</a:t>
              </a:r>
              <a:endParaRPr lang="fr-CA" sz="2000" b="1" dirty="0">
                <a:latin typeface="Calibri" pitchFamily="34" charset="0"/>
              </a:endParaRPr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3327329" y="6387982"/>
              <a:ext cx="642937" cy="400050"/>
            </a:xfrm>
            <a:prstGeom prst="rect">
              <a:avLst/>
            </a:prstGeom>
            <a:solidFill>
              <a:schemeClr val="bg1"/>
            </a:solidFill>
            <a:ln w="222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CA" sz="2000" dirty="0">
                  <a:solidFill>
                    <a:srgbClr val="FF0066"/>
                  </a:solidFill>
                  <a:latin typeface="Calibri" pitchFamily="34" charset="0"/>
                </a:rPr>
                <a:t>7 e</a:t>
              </a:r>
              <a:r>
                <a:rPr lang="fr-CA" sz="2000" baseline="40000" dirty="0">
                  <a:solidFill>
                    <a:srgbClr val="FF0066"/>
                  </a:solidFill>
                  <a:latin typeface="Calibri" pitchFamily="34" charset="0"/>
                </a:rPr>
                <a:t>-</a:t>
              </a:r>
            </a:p>
          </p:txBody>
        </p:sp>
        <p:sp>
          <p:nvSpPr>
            <p:cNvPr id="29" name="Arc 6"/>
            <p:cNvSpPr>
              <a:spLocks/>
            </p:cNvSpPr>
            <p:nvPr/>
          </p:nvSpPr>
          <p:spPr bwMode="auto">
            <a:xfrm rot="1877650">
              <a:off x="3159054" y="5435482"/>
              <a:ext cx="717550" cy="928687"/>
            </a:xfrm>
            <a:custGeom>
              <a:avLst/>
              <a:gdLst>
                <a:gd name="T0" fmla="*/ 0 w 21600"/>
                <a:gd name="T1" fmla="*/ 0 h 21600"/>
                <a:gd name="T2" fmla="*/ 23805120 w 21600"/>
                <a:gd name="T3" fmla="*/ 39984658 h 21600"/>
                <a:gd name="T4" fmla="*/ 0 w 21600"/>
                <a:gd name="T5" fmla="*/ 3998465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  <p:sp>
          <p:nvSpPr>
            <p:cNvPr id="9" name="Arc 6"/>
            <p:cNvSpPr>
              <a:spLocks/>
            </p:cNvSpPr>
            <p:nvPr/>
          </p:nvSpPr>
          <p:spPr bwMode="auto">
            <a:xfrm rot="1877650">
              <a:off x="2730429" y="5435482"/>
              <a:ext cx="717550" cy="928687"/>
            </a:xfrm>
            <a:custGeom>
              <a:avLst/>
              <a:gdLst>
                <a:gd name="T0" fmla="*/ 0 w 21600"/>
                <a:gd name="T1" fmla="*/ 0 h 21600"/>
                <a:gd name="T2" fmla="*/ 23805120 w 21600"/>
                <a:gd name="T3" fmla="*/ 39984658 h 21600"/>
                <a:gd name="T4" fmla="*/ 0 w 21600"/>
                <a:gd name="T5" fmla="*/ 39984658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CA"/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5934289" y="4091739"/>
            <a:ext cx="2256788" cy="2169893"/>
            <a:chOff x="5429256" y="3714752"/>
            <a:chExt cx="2256258" cy="2169351"/>
          </a:xfrm>
        </p:grpSpPr>
        <p:sp>
          <p:nvSpPr>
            <p:cNvPr id="34" name="Oval 14"/>
            <p:cNvSpPr>
              <a:spLocks noChangeArrowheads="1"/>
            </p:cNvSpPr>
            <p:nvPr/>
          </p:nvSpPr>
          <p:spPr bwMode="auto">
            <a:xfrm>
              <a:off x="5429256" y="4572008"/>
              <a:ext cx="184556" cy="16908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5" name="Oval 17"/>
            <p:cNvSpPr>
              <a:spLocks noChangeArrowheads="1"/>
            </p:cNvSpPr>
            <p:nvPr/>
          </p:nvSpPr>
          <p:spPr bwMode="auto">
            <a:xfrm>
              <a:off x="6286512" y="5688805"/>
              <a:ext cx="184556" cy="16908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6" name="Oval 18"/>
            <p:cNvSpPr>
              <a:spLocks noChangeArrowheads="1"/>
            </p:cNvSpPr>
            <p:nvPr/>
          </p:nvSpPr>
          <p:spPr bwMode="auto">
            <a:xfrm>
              <a:off x="6286512" y="3714752"/>
              <a:ext cx="184556" cy="16908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7" name="Oval 19"/>
            <p:cNvSpPr>
              <a:spLocks noChangeArrowheads="1"/>
            </p:cNvSpPr>
            <p:nvPr/>
          </p:nvSpPr>
          <p:spPr bwMode="auto">
            <a:xfrm>
              <a:off x="6572264" y="3714752"/>
              <a:ext cx="184556" cy="16908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9" name="Oval 21"/>
            <p:cNvSpPr>
              <a:spLocks noChangeArrowheads="1"/>
            </p:cNvSpPr>
            <p:nvPr/>
          </p:nvSpPr>
          <p:spPr bwMode="auto">
            <a:xfrm>
              <a:off x="7500958" y="4786322"/>
              <a:ext cx="184556" cy="16908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0" name="Oval 22"/>
            <p:cNvSpPr>
              <a:spLocks noChangeArrowheads="1"/>
            </p:cNvSpPr>
            <p:nvPr/>
          </p:nvSpPr>
          <p:spPr bwMode="auto">
            <a:xfrm>
              <a:off x="7459278" y="4500570"/>
              <a:ext cx="184556" cy="16908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1" name="Oval 23"/>
            <p:cNvSpPr>
              <a:spLocks noChangeArrowheads="1"/>
            </p:cNvSpPr>
            <p:nvPr/>
          </p:nvSpPr>
          <p:spPr bwMode="auto">
            <a:xfrm>
              <a:off x="6572264" y="5715016"/>
              <a:ext cx="184556" cy="169087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2345" name="Oval 47"/>
            <p:cNvSpPr>
              <a:spLocks noChangeArrowheads="1"/>
            </p:cNvSpPr>
            <p:nvPr/>
          </p:nvSpPr>
          <p:spPr bwMode="auto">
            <a:xfrm>
              <a:off x="5929322" y="4301606"/>
              <a:ext cx="1230828" cy="1127658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grpSp>
          <p:nvGrpSpPr>
            <p:cNvPr id="12348" name="Group 55"/>
            <p:cNvGrpSpPr>
              <a:grpSpLocks/>
            </p:cNvGrpSpPr>
            <p:nvPr/>
          </p:nvGrpSpPr>
          <p:grpSpPr bwMode="auto">
            <a:xfrm>
              <a:off x="6143636" y="4429132"/>
              <a:ext cx="857256" cy="857256"/>
              <a:chOff x="3000364" y="5214950"/>
              <a:chExt cx="1109700" cy="1143008"/>
            </a:xfrm>
          </p:grpSpPr>
          <p:sp>
            <p:nvSpPr>
              <p:cNvPr id="53" name="Oval 4"/>
              <p:cNvSpPr>
                <a:spLocks noChangeArrowheads="1"/>
              </p:cNvSpPr>
              <p:nvPr/>
            </p:nvSpPr>
            <p:spPr bwMode="auto">
              <a:xfrm>
                <a:off x="3000364" y="5214950"/>
                <a:ext cx="1109700" cy="1143008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fr-FR"/>
              </a:p>
            </p:txBody>
          </p:sp>
          <p:sp>
            <p:nvSpPr>
              <p:cNvPr id="12354" name="Text Box 5"/>
              <p:cNvSpPr txBox="1">
                <a:spLocks noChangeArrowheads="1"/>
              </p:cNvSpPr>
              <p:nvPr/>
            </p:nvSpPr>
            <p:spPr bwMode="auto">
              <a:xfrm>
                <a:off x="3214678" y="5286388"/>
                <a:ext cx="785818" cy="451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CA" sz="1600" b="1" dirty="0">
                    <a:latin typeface="Calibri" pitchFamily="34" charset="0"/>
                  </a:rPr>
                  <a:t>9 p</a:t>
                </a:r>
                <a:r>
                  <a:rPr lang="fr-CA" sz="1400" b="1" baseline="30000" dirty="0">
                    <a:latin typeface="Calibri" pitchFamily="34" charset="0"/>
                  </a:rPr>
                  <a:t>+</a:t>
                </a:r>
                <a:endParaRPr lang="fr-CA" sz="1400" b="1" dirty="0">
                  <a:latin typeface="Calibri" pitchFamily="34" charset="0"/>
                </a:endParaRPr>
              </a:p>
            </p:txBody>
          </p:sp>
          <p:sp>
            <p:nvSpPr>
              <p:cNvPr id="12355" name="Text Box 5"/>
              <p:cNvSpPr txBox="1">
                <a:spLocks noChangeArrowheads="1"/>
              </p:cNvSpPr>
              <p:nvPr/>
            </p:nvSpPr>
            <p:spPr bwMode="auto">
              <a:xfrm>
                <a:off x="3214678" y="5715016"/>
                <a:ext cx="785818" cy="410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fr-CA" sz="1400" b="1" dirty="0">
                    <a:latin typeface="Calibri" pitchFamily="34" charset="0"/>
                  </a:rPr>
                  <a:t>10 n</a:t>
                </a:r>
                <a:r>
                  <a:rPr lang="fr-CA" sz="1400" b="1" baseline="30000" dirty="0">
                    <a:latin typeface="Calibri" pitchFamily="34" charset="0"/>
                  </a:rPr>
                  <a:t>o</a:t>
                </a:r>
                <a:endParaRPr lang="fr-CA" sz="1400" b="1" dirty="0">
                  <a:latin typeface="Calibri" pitchFamily="34" charset="0"/>
                </a:endParaRPr>
              </a:p>
            </p:txBody>
          </p:sp>
        </p:grpSp>
        <p:sp>
          <p:nvSpPr>
            <p:cNvPr id="57" name="Oval 12"/>
            <p:cNvSpPr>
              <a:spLocks noChangeArrowheads="1"/>
            </p:cNvSpPr>
            <p:nvPr/>
          </p:nvSpPr>
          <p:spPr bwMode="auto">
            <a:xfrm>
              <a:off x="6507041" y="5342257"/>
              <a:ext cx="185694" cy="16823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auto">
            <a:xfrm>
              <a:off x="6425911" y="4216695"/>
              <a:ext cx="185693" cy="16982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</p:grpSp>
      <p:sp>
        <p:nvSpPr>
          <p:cNvPr id="46" name="Titre 1">
            <a:extLst>
              <a:ext uri="{FF2B5EF4-FFF2-40B4-BE49-F238E27FC236}">
                <a16:creationId xmlns:a16="http://schemas.microsoft.com/office/drawing/2014/main" id="{C40F5715-EB28-4D8B-9BA7-BADD48EE8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594"/>
            <a:ext cx="8229600" cy="695839"/>
          </a:xfrm>
        </p:spPr>
        <p:txBody>
          <a:bodyPr/>
          <a:lstStyle/>
          <a:p>
            <a:r>
              <a:rPr lang="fr-CA" sz="3600" dirty="0"/>
              <a:t>La représentation d’un atome selon le modèle atomique simplifié</a:t>
            </a:r>
          </a:p>
        </p:txBody>
      </p:sp>
      <p:pic>
        <p:nvPicPr>
          <p:cNvPr id="48" name="Image 47">
            <a:extLst>
              <a:ext uri="{FF2B5EF4-FFF2-40B4-BE49-F238E27FC236}">
                <a16:creationId xmlns:a16="http://schemas.microsoft.com/office/drawing/2014/main" id="{DC63BA7E-06BF-485D-8909-698EDD4F8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303" y="1260691"/>
            <a:ext cx="2007320" cy="2347269"/>
          </a:xfrm>
          <a:prstGeom prst="rect">
            <a:avLst/>
          </a:prstGeom>
        </p:spPr>
      </p:pic>
      <p:grpSp>
        <p:nvGrpSpPr>
          <p:cNvPr id="3" name="Groupe 2">
            <a:extLst>
              <a:ext uri="{FF2B5EF4-FFF2-40B4-BE49-F238E27FC236}">
                <a16:creationId xmlns:a16="http://schemas.microsoft.com/office/drawing/2014/main" id="{F85E4806-7A49-4F3D-BD24-E3CA7DEB2A6D}"/>
              </a:ext>
            </a:extLst>
          </p:cNvPr>
          <p:cNvGrpSpPr/>
          <p:nvPr/>
        </p:nvGrpSpPr>
        <p:grpSpPr>
          <a:xfrm>
            <a:off x="862325" y="1283843"/>
            <a:ext cx="3128527" cy="755645"/>
            <a:chOff x="862325" y="1283843"/>
            <a:chExt cx="3128527" cy="755645"/>
          </a:xfrm>
        </p:grpSpPr>
        <p:sp>
          <p:nvSpPr>
            <p:cNvPr id="50" name="Oval 7">
              <a:extLst>
                <a:ext uri="{FF2B5EF4-FFF2-40B4-BE49-F238E27FC236}">
                  <a16:creationId xmlns:a16="http://schemas.microsoft.com/office/drawing/2014/main" id="{8CEE3D20-E703-4EAE-BD5F-CF7252E6253D}"/>
                </a:ext>
              </a:extLst>
            </p:cNvPr>
            <p:cNvSpPr/>
            <p:nvPr/>
          </p:nvSpPr>
          <p:spPr>
            <a:xfrm>
              <a:off x="1302509" y="1395769"/>
              <a:ext cx="999812" cy="491186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>
                <a:solidFill>
                  <a:srgbClr val="FF0000"/>
                </a:solidFill>
              </a:endParaRPr>
            </a:p>
          </p:txBody>
        </p: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D2B1F9FD-C041-4269-B870-5FE3E6321AFA}"/>
                </a:ext>
              </a:extLst>
            </p:cNvPr>
            <p:cNvSpPr txBox="1"/>
            <p:nvPr/>
          </p:nvSpPr>
          <p:spPr>
            <a:xfrm>
              <a:off x="862325" y="1283843"/>
              <a:ext cx="322161" cy="530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4000" b="1" dirty="0">
                  <a:solidFill>
                    <a:srgbClr val="FF0000"/>
                  </a:solidFill>
                </a:rPr>
                <a:t>Z</a:t>
              </a:r>
              <a:endParaRPr lang="fr-CA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2" name="Oval 7">
              <a:extLst>
                <a:ext uri="{FF2B5EF4-FFF2-40B4-BE49-F238E27FC236}">
                  <a16:creationId xmlns:a16="http://schemas.microsoft.com/office/drawing/2014/main" id="{385E13F6-339D-4759-8739-39AAFDBFABFB}"/>
                </a:ext>
              </a:extLst>
            </p:cNvPr>
            <p:cNvSpPr/>
            <p:nvPr/>
          </p:nvSpPr>
          <p:spPr>
            <a:xfrm>
              <a:off x="2281025" y="1396034"/>
              <a:ext cx="1169598" cy="64345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>
                <a:solidFill>
                  <a:srgbClr val="FF0000"/>
                </a:solidFill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8ADEC325-F8D4-4A61-803C-E86E43003351}"/>
                </a:ext>
              </a:extLst>
            </p:cNvPr>
            <p:cNvSpPr txBox="1"/>
            <p:nvPr/>
          </p:nvSpPr>
          <p:spPr>
            <a:xfrm>
              <a:off x="3495203" y="1311904"/>
              <a:ext cx="4956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4000" b="1" dirty="0">
                  <a:solidFill>
                    <a:srgbClr val="FF0000"/>
                  </a:solidFill>
                </a:rPr>
                <a:t>A</a:t>
              </a:r>
              <a:endParaRPr lang="fr-CA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e 1">
            <a:extLst>
              <a:ext uri="{FF2B5EF4-FFF2-40B4-BE49-F238E27FC236}">
                <a16:creationId xmlns:a16="http://schemas.microsoft.com/office/drawing/2014/main" id="{1A6C4A05-3F48-42B6-943E-E9770BA35CB4}"/>
              </a:ext>
            </a:extLst>
          </p:cNvPr>
          <p:cNvGrpSpPr/>
          <p:nvPr/>
        </p:nvGrpSpPr>
        <p:grpSpPr>
          <a:xfrm>
            <a:off x="5057901" y="1607778"/>
            <a:ext cx="495649" cy="1327437"/>
            <a:chOff x="5057901" y="1607778"/>
            <a:chExt cx="495649" cy="1327437"/>
          </a:xfrm>
        </p:grpSpPr>
        <p:sp>
          <p:nvSpPr>
            <p:cNvPr id="55" name="ZoneTexte 54">
              <a:extLst>
                <a:ext uri="{FF2B5EF4-FFF2-40B4-BE49-F238E27FC236}">
                  <a16:creationId xmlns:a16="http://schemas.microsoft.com/office/drawing/2014/main" id="{2033EF96-86AE-4E88-9D7B-962D0ADF88A1}"/>
                </a:ext>
              </a:extLst>
            </p:cNvPr>
            <p:cNvSpPr txBox="1"/>
            <p:nvPr/>
          </p:nvSpPr>
          <p:spPr>
            <a:xfrm>
              <a:off x="5057901" y="1607778"/>
              <a:ext cx="4956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4000" b="1" dirty="0">
                  <a:solidFill>
                    <a:srgbClr val="FF0000"/>
                  </a:solidFill>
                </a:rPr>
                <a:t>A</a:t>
              </a:r>
              <a:endParaRPr lang="fr-CA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51014DC5-D8CC-416D-BE01-18A94DCE5CEC}"/>
                </a:ext>
              </a:extLst>
            </p:cNvPr>
            <p:cNvSpPr txBox="1"/>
            <p:nvPr/>
          </p:nvSpPr>
          <p:spPr>
            <a:xfrm>
              <a:off x="5157531" y="2404767"/>
              <a:ext cx="322161" cy="530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4000" b="1" dirty="0">
                  <a:solidFill>
                    <a:srgbClr val="FF0000"/>
                  </a:solidFill>
                </a:rPr>
                <a:t>Z</a:t>
              </a:r>
              <a:endParaRPr lang="fr-CA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58" name="ZoneTexte 57">
            <a:extLst>
              <a:ext uri="{FF2B5EF4-FFF2-40B4-BE49-F238E27FC236}">
                <a16:creationId xmlns:a16="http://schemas.microsoft.com/office/drawing/2014/main" id="{E9C63457-3E6D-426F-A218-9A3E0314B9DE}"/>
              </a:ext>
            </a:extLst>
          </p:cNvPr>
          <p:cNvSpPr txBox="1"/>
          <p:nvPr/>
        </p:nvSpPr>
        <p:spPr>
          <a:xfrm>
            <a:off x="787823" y="3899194"/>
            <a:ext cx="3957574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A" sz="2400" b="1" dirty="0">
                <a:solidFill>
                  <a:srgbClr val="00B050"/>
                </a:solidFill>
              </a:rPr>
              <a:t>A = 19          </a:t>
            </a:r>
          </a:p>
          <a:p>
            <a:r>
              <a:rPr lang="fr-CA" sz="2400" b="1" dirty="0">
                <a:solidFill>
                  <a:srgbClr val="00B050"/>
                </a:solidFill>
              </a:rPr>
              <a:t>Z = 9 = 9 protons = 9 électrons</a:t>
            </a:r>
          </a:p>
          <a:p>
            <a:r>
              <a:rPr lang="fr-CA" sz="2400" b="1" dirty="0"/>
              <a:t>(19 – 9) = </a:t>
            </a:r>
            <a:r>
              <a:rPr lang="fr-CA" sz="2400" b="1" dirty="0">
                <a:solidFill>
                  <a:schemeClr val="accent1"/>
                </a:solidFill>
              </a:rPr>
              <a:t>10 neutrons</a:t>
            </a:r>
          </a:p>
        </p:txBody>
      </p:sp>
      <p:sp>
        <p:nvSpPr>
          <p:cNvPr id="59" name="Oval 48">
            <a:extLst>
              <a:ext uri="{FF2B5EF4-FFF2-40B4-BE49-F238E27FC236}">
                <a16:creationId xmlns:a16="http://schemas.microsoft.com/office/drawing/2014/main" id="{24BD0B82-93B0-4868-8D3E-A79081AC75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4761" y="4163195"/>
            <a:ext cx="2093034" cy="2030791"/>
          </a:xfrm>
          <a:prstGeom prst="ellips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4343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 isotope c’est…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684" y="1842248"/>
            <a:ext cx="7794707" cy="3785347"/>
          </a:xfrm>
        </p:spPr>
        <p:txBody>
          <a:bodyPr>
            <a:normAutofit/>
          </a:bodyPr>
          <a:lstStyle/>
          <a:p>
            <a:r>
              <a:rPr lang="fr-FR" sz="2400" dirty="0"/>
              <a:t>un atome d’un élément ayant le même nombre de protons qu’un autre atome du même élément, mais un nombre différent de neutrons</a:t>
            </a:r>
            <a:r>
              <a:rPr lang="fr-FR" sz="1800" dirty="0"/>
              <a:t>.</a:t>
            </a:r>
          </a:p>
        </p:txBody>
      </p:sp>
      <p:pic>
        <p:nvPicPr>
          <p:cNvPr id="9218" name="Picture 2" descr=" oxygen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887" y="3114674"/>
            <a:ext cx="4633493" cy="1879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613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8100"/>
            <a:ext cx="8686800" cy="6291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15</a:t>
            </a:fld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5334000" y="6329277"/>
            <a:ext cx="3316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dirty="0"/>
              <a:t>http://slideplayer.fr/slide/3539682/</a:t>
            </a:r>
          </a:p>
        </p:txBody>
      </p:sp>
    </p:spTree>
    <p:extLst>
      <p:ext uri="{BB962C8B-B14F-4D97-AF65-F5344CB8AC3E}">
        <p14:creationId xmlns:p14="http://schemas.microsoft.com/office/powerpoint/2010/main" val="39967302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81435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CA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22661" y="814352"/>
            <a:ext cx="8358187" cy="593208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>
                <a:solidFill>
                  <a:schemeClr val="tx2"/>
                </a:solidFill>
              </a:rPr>
              <a:t>3 catégories d’éléments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31395" cy="48965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69323" y="1844824"/>
            <a:ext cx="3240360" cy="124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354" y="1585913"/>
            <a:ext cx="1666875" cy="4667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354" y="2144504"/>
            <a:ext cx="1943100" cy="4476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354" y="2686086"/>
            <a:ext cx="2047875" cy="420414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CD8E038-DC73-4DC6-9517-E014EE0F74C3}"/>
              </a:ext>
            </a:extLst>
          </p:cNvPr>
          <p:cNvSpPr txBox="1"/>
          <p:nvPr/>
        </p:nvSpPr>
        <p:spPr>
          <a:xfrm>
            <a:off x="4354387" y="2485163"/>
            <a:ext cx="16354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Point de repère</a:t>
            </a:r>
          </a:p>
          <a:p>
            <a:pPr algn="ctr"/>
            <a:r>
              <a:rPr lang="fr-CA" dirty="0">
                <a:solidFill>
                  <a:srgbClr val="FF0000"/>
                </a:solidFill>
              </a:rPr>
              <a:t>L’escalier</a:t>
            </a:r>
          </a:p>
        </p:txBody>
      </p:sp>
      <p:grpSp>
        <p:nvGrpSpPr>
          <p:cNvPr id="29" name="Groupe 28">
            <a:extLst>
              <a:ext uri="{FF2B5EF4-FFF2-40B4-BE49-F238E27FC236}">
                <a16:creationId xmlns:a16="http://schemas.microsoft.com/office/drawing/2014/main" id="{DB29F84B-8E45-4F00-80D9-E05242AEBDD1}"/>
              </a:ext>
            </a:extLst>
          </p:cNvPr>
          <p:cNvGrpSpPr/>
          <p:nvPr/>
        </p:nvGrpSpPr>
        <p:grpSpPr>
          <a:xfrm>
            <a:off x="6020656" y="2451243"/>
            <a:ext cx="2917861" cy="2437543"/>
            <a:chOff x="6020656" y="2451243"/>
            <a:chExt cx="2917861" cy="2437543"/>
          </a:xfrm>
        </p:grpSpPr>
        <p:grpSp>
          <p:nvGrpSpPr>
            <p:cNvPr id="28" name="Groupe 27">
              <a:extLst>
                <a:ext uri="{FF2B5EF4-FFF2-40B4-BE49-F238E27FC236}">
                  <a16:creationId xmlns:a16="http://schemas.microsoft.com/office/drawing/2014/main" id="{0B6CF847-9A42-4CC2-9FA3-5FB3AC26867B}"/>
                </a:ext>
              </a:extLst>
            </p:cNvPr>
            <p:cNvGrpSpPr/>
            <p:nvPr/>
          </p:nvGrpSpPr>
          <p:grpSpPr>
            <a:xfrm>
              <a:off x="6020656" y="2938409"/>
              <a:ext cx="2917861" cy="1950377"/>
              <a:chOff x="6020656" y="2938409"/>
              <a:chExt cx="2917861" cy="1950377"/>
            </a:xfrm>
          </p:grpSpPr>
          <p:cxnSp>
            <p:nvCxnSpPr>
              <p:cNvPr id="9" name="Connecteur droit 8">
                <a:extLst>
                  <a:ext uri="{FF2B5EF4-FFF2-40B4-BE49-F238E27FC236}">
                    <a16:creationId xmlns:a16="http://schemas.microsoft.com/office/drawing/2014/main" id="{B0FFB21C-D087-4A59-86E8-2164C1DF45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0656" y="2938409"/>
                <a:ext cx="46233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879046A3-B1CA-42F8-8ADF-72470AB8B9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2993" y="3891337"/>
                <a:ext cx="46233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DEF9164E-602E-41E6-9C44-61C2702D6A7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96700" y="4375078"/>
                <a:ext cx="46233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D42C71AD-21EB-41BF-9A10-61F946A3E09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9037" y="4888786"/>
                <a:ext cx="147948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DDC22C59-ACF6-4F5E-8B14-BAAABE23E1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2993" y="2938409"/>
                <a:ext cx="0" cy="95292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570F2C91-F996-42F1-BFA0-CF2C4E332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152" y="3891337"/>
                <a:ext cx="0" cy="48374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2A19E7D9-5F9D-4248-922C-159E360C2A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9037" y="4375078"/>
                <a:ext cx="0" cy="51370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37C7BBB5-6943-49BA-99D1-7CAE7DA600FA}"/>
                </a:ext>
              </a:extLst>
            </p:cNvPr>
            <p:cNvCxnSpPr>
              <a:cxnSpLocks/>
            </p:cNvCxnSpPr>
            <p:nvPr/>
          </p:nvCxnSpPr>
          <p:spPr>
            <a:xfrm>
              <a:off x="7960759" y="3891337"/>
              <a:ext cx="0" cy="9529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cteur droit 31">
              <a:extLst>
                <a:ext uri="{FF2B5EF4-FFF2-40B4-BE49-F238E27FC236}">
                  <a16:creationId xmlns:a16="http://schemas.microsoft.com/office/drawing/2014/main" id="{BC72AB9C-7D64-4DD3-8294-D39DA0AFBAA5}"/>
                </a:ext>
              </a:extLst>
            </p:cNvPr>
            <p:cNvCxnSpPr>
              <a:cxnSpLocks/>
            </p:cNvCxnSpPr>
            <p:nvPr/>
          </p:nvCxnSpPr>
          <p:spPr>
            <a:xfrm>
              <a:off x="7498422" y="3891337"/>
              <a:ext cx="46233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F9E60ACA-66A5-427E-A030-881801A31912}"/>
                </a:ext>
              </a:extLst>
            </p:cNvPr>
            <p:cNvCxnSpPr>
              <a:cxnSpLocks/>
            </p:cNvCxnSpPr>
            <p:nvPr/>
          </p:nvCxnSpPr>
          <p:spPr>
            <a:xfrm>
              <a:off x="6996700" y="3429000"/>
              <a:ext cx="46233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46CC1F13-38C5-4D46-9919-32F36B941401}"/>
                </a:ext>
              </a:extLst>
            </p:cNvPr>
            <p:cNvCxnSpPr>
              <a:cxnSpLocks/>
            </p:cNvCxnSpPr>
            <p:nvPr/>
          </p:nvCxnSpPr>
          <p:spPr>
            <a:xfrm>
              <a:off x="6513815" y="2934984"/>
              <a:ext cx="46233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34">
              <a:extLst>
                <a:ext uri="{FF2B5EF4-FFF2-40B4-BE49-F238E27FC236}">
                  <a16:creationId xmlns:a16="http://schemas.microsoft.com/office/drawing/2014/main" id="{4937525A-87D3-4A52-84B8-6F832812F3E9}"/>
                </a:ext>
              </a:extLst>
            </p:cNvPr>
            <p:cNvCxnSpPr>
              <a:cxnSpLocks/>
            </p:cNvCxnSpPr>
            <p:nvPr/>
          </p:nvCxnSpPr>
          <p:spPr>
            <a:xfrm>
              <a:off x="7005261" y="2945259"/>
              <a:ext cx="0" cy="4837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FFA8729E-4B0D-4DAF-B8AC-20A227275A45}"/>
                </a:ext>
              </a:extLst>
            </p:cNvPr>
            <p:cNvCxnSpPr>
              <a:cxnSpLocks/>
            </p:cNvCxnSpPr>
            <p:nvPr/>
          </p:nvCxnSpPr>
          <p:spPr>
            <a:xfrm>
              <a:off x="7477872" y="3407596"/>
              <a:ext cx="0" cy="4837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10AD20D9-11C7-4866-B6B1-4E3CE280C67E}"/>
                </a:ext>
              </a:extLst>
            </p:cNvPr>
            <p:cNvCxnSpPr>
              <a:cxnSpLocks/>
            </p:cNvCxnSpPr>
            <p:nvPr/>
          </p:nvCxnSpPr>
          <p:spPr>
            <a:xfrm>
              <a:off x="6481280" y="2451243"/>
              <a:ext cx="0" cy="4837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938740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86603" y="436442"/>
            <a:ext cx="8358187" cy="1500188"/>
          </a:xfrm>
        </p:spPr>
        <p:txBody>
          <a:bodyPr/>
          <a:lstStyle/>
          <a:p>
            <a:pPr marL="0" indent="0">
              <a:buNone/>
            </a:pPr>
            <a:r>
              <a:rPr lang="fr-CA" dirty="0">
                <a:solidFill>
                  <a:schemeClr val="tx2"/>
                </a:solidFill>
              </a:rPr>
              <a:t>Les métaux: à gauche de l’escalier, 92 éléments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31395" cy="48965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99792" y="1844824"/>
            <a:ext cx="3240360" cy="124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354" y="1585913"/>
            <a:ext cx="1666875" cy="4667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354" y="2144504"/>
            <a:ext cx="1943100" cy="4476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354" y="2686086"/>
            <a:ext cx="2047875" cy="420414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1298028" y="3905254"/>
            <a:ext cx="5485237" cy="267765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Tous solides sauf Hg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Éclat métallique, 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Conducteurs thermiques et électriques,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 malléables, ductiles </a:t>
            </a:r>
            <a:r>
              <a:rPr lang="fr-CA" b="1" i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(étirer sans se briser)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,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réaction avec les acides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756" y="3299068"/>
            <a:ext cx="2111586" cy="5912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1B89A9BA-D091-4609-BC0D-26933FCB50CD}"/>
              </a:ext>
            </a:extLst>
          </p:cNvPr>
          <p:cNvGrpSpPr/>
          <p:nvPr/>
        </p:nvGrpSpPr>
        <p:grpSpPr>
          <a:xfrm>
            <a:off x="6020656" y="2451243"/>
            <a:ext cx="2917861" cy="2437543"/>
            <a:chOff x="6020656" y="2451243"/>
            <a:chExt cx="2917861" cy="2437543"/>
          </a:xfrm>
        </p:grpSpPr>
        <p:grpSp>
          <p:nvGrpSpPr>
            <p:cNvPr id="24" name="Groupe 23">
              <a:extLst>
                <a:ext uri="{FF2B5EF4-FFF2-40B4-BE49-F238E27FC236}">
                  <a16:creationId xmlns:a16="http://schemas.microsoft.com/office/drawing/2014/main" id="{A22B0D76-F0A9-4DC9-AE38-9A7C8826EDDB}"/>
                </a:ext>
              </a:extLst>
            </p:cNvPr>
            <p:cNvGrpSpPr/>
            <p:nvPr/>
          </p:nvGrpSpPr>
          <p:grpSpPr>
            <a:xfrm>
              <a:off x="6020656" y="2938409"/>
              <a:ext cx="2917861" cy="1950377"/>
              <a:chOff x="6020656" y="2938409"/>
              <a:chExt cx="2917861" cy="1950377"/>
            </a:xfrm>
          </p:grpSpPr>
          <p:cxnSp>
            <p:nvCxnSpPr>
              <p:cNvPr id="32" name="Connecteur droit 31">
                <a:extLst>
                  <a:ext uri="{FF2B5EF4-FFF2-40B4-BE49-F238E27FC236}">
                    <a16:creationId xmlns:a16="http://schemas.microsoft.com/office/drawing/2014/main" id="{87CAD8FA-8832-4A44-95CA-27A3FEAA3B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0656" y="2938409"/>
                <a:ext cx="46233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>
                <a:extLst>
                  <a:ext uri="{FF2B5EF4-FFF2-40B4-BE49-F238E27FC236}">
                    <a16:creationId xmlns:a16="http://schemas.microsoft.com/office/drawing/2014/main" id="{9392452B-7F37-42B4-9014-0442457A90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2993" y="3891337"/>
                <a:ext cx="46233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>
                <a:extLst>
                  <a:ext uri="{FF2B5EF4-FFF2-40B4-BE49-F238E27FC236}">
                    <a16:creationId xmlns:a16="http://schemas.microsoft.com/office/drawing/2014/main" id="{EEF38211-0D18-4E6D-9049-9530B2833F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96700" y="4375078"/>
                <a:ext cx="46233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>
                <a:extLst>
                  <a:ext uri="{FF2B5EF4-FFF2-40B4-BE49-F238E27FC236}">
                    <a16:creationId xmlns:a16="http://schemas.microsoft.com/office/drawing/2014/main" id="{92D17E94-F008-4633-9EA0-A5588A9F1F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9037" y="4888786"/>
                <a:ext cx="147948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>
                <a:extLst>
                  <a:ext uri="{FF2B5EF4-FFF2-40B4-BE49-F238E27FC236}">
                    <a16:creationId xmlns:a16="http://schemas.microsoft.com/office/drawing/2014/main" id="{65C33174-C38A-49DE-BF38-05C37FEC6F2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2993" y="2938409"/>
                <a:ext cx="0" cy="95292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CD0C0E9E-BD5E-4D68-91E2-6DA6B3763A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152" y="3891337"/>
                <a:ext cx="0" cy="48374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>
                <a:extLst>
                  <a:ext uri="{FF2B5EF4-FFF2-40B4-BE49-F238E27FC236}">
                    <a16:creationId xmlns:a16="http://schemas.microsoft.com/office/drawing/2014/main" id="{2782687C-AC57-4957-B0C2-2F9D7E8B64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9037" y="4375078"/>
                <a:ext cx="0" cy="51370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Connecteur droit 24">
              <a:extLst>
                <a:ext uri="{FF2B5EF4-FFF2-40B4-BE49-F238E27FC236}">
                  <a16:creationId xmlns:a16="http://schemas.microsoft.com/office/drawing/2014/main" id="{85B0281B-4EC5-452F-AF46-458451966088}"/>
                </a:ext>
              </a:extLst>
            </p:cNvPr>
            <p:cNvCxnSpPr>
              <a:cxnSpLocks/>
            </p:cNvCxnSpPr>
            <p:nvPr/>
          </p:nvCxnSpPr>
          <p:spPr>
            <a:xfrm>
              <a:off x="7960759" y="3891337"/>
              <a:ext cx="0" cy="9529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25">
              <a:extLst>
                <a:ext uri="{FF2B5EF4-FFF2-40B4-BE49-F238E27FC236}">
                  <a16:creationId xmlns:a16="http://schemas.microsoft.com/office/drawing/2014/main" id="{1F69B604-097E-43A1-B7A8-3127AA92E92E}"/>
                </a:ext>
              </a:extLst>
            </p:cNvPr>
            <p:cNvCxnSpPr>
              <a:cxnSpLocks/>
            </p:cNvCxnSpPr>
            <p:nvPr/>
          </p:nvCxnSpPr>
          <p:spPr>
            <a:xfrm>
              <a:off x="7498422" y="3891337"/>
              <a:ext cx="46233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5AEADD7E-B719-4BF2-8582-8FBD0B9BF031}"/>
                </a:ext>
              </a:extLst>
            </p:cNvPr>
            <p:cNvCxnSpPr>
              <a:cxnSpLocks/>
            </p:cNvCxnSpPr>
            <p:nvPr/>
          </p:nvCxnSpPr>
          <p:spPr>
            <a:xfrm>
              <a:off x="6996700" y="3429000"/>
              <a:ext cx="46233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FFDF5720-B372-4043-AF20-E316F98485E9}"/>
                </a:ext>
              </a:extLst>
            </p:cNvPr>
            <p:cNvCxnSpPr>
              <a:cxnSpLocks/>
            </p:cNvCxnSpPr>
            <p:nvPr/>
          </p:nvCxnSpPr>
          <p:spPr>
            <a:xfrm>
              <a:off x="6513815" y="2934984"/>
              <a:ext cx="46233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1E3CA669-119F-4076-B8F9-09BE0DAF26EC}"/>
                </a:ext>
              </a:extLst>
            </p:cNvPr>
            <p:cNvCxnSpPr>
              <a:cxnSpLocks/>
            </p:cNvCxnSpPr>
            <p:nvPr/>
          </p:nvCxnSpPr>
          <p:spPr>
            <a:xfrm>
              <a:off x="7005261" y="2945259"/>
              <a:ext cx="0" cy="4837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29">
              <a:extLst>
                <a:ext uri="{FF2B5EF4-FFF2-40B4-BE49-F238E27FC236}">
                  <a16:creationId xmlns:a16="http://schemas.microsoft.com/office/drawing/2014/main" id="{9E07AA28-620A-4E1C-B531-5CC2A8045244}"/>
                </a:ext>
              </a:extLst>
            </p:cNvPr>
            <p:cNvCxnSpPr>
              <a:cxnSpLocks/>
            </p:cNvCxnSpPr>
            <p:nvPr/>
          </p:nvCxnSpPr>
          <p:spPr>
            <a:xfrm>
              <a:off x="7477872" y="3407596"/>
              <a:ext cx="0" cy="4837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2702616B-4675-4C8C-B88B-79E61582230F}"/>
                </a:ext>
              </a:extLst>
            </p:cNvPr>
            <p:cNvCxnSpPr>
              <a:cxnSpLocks/>
            </p:cNvCxnSpPr>
            <p:nvPr/>
          </p:nvCxnSpPr>
          <p:spPr>
            <a:xfrm>
              <a:off x="6481280" y="2451243"/>
              <a:ext cx="0" cy="4837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22147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84306" y="405945"/>
            <a:ext cx="8358187" cy="1500188"/>
          </a:xfrm>
        </p:spPr>
        <p:txBody>
          <a:bodyPr/>
          <a:lstStyle/>
          <a:p>
            <a:pPr marL="0" indent="0">
              <a:buNone/>
            </a:pPr>
            <a:r>
              <a:rPr lang="fr-CA" sz="2800" dirty="0">
                <a:solidFill>
                  <a:schemeClr val="tx2"/>
                </a:solidFill>
              </a:rPr>
              <a:t>Les non-métaux: 17 éléments, à droite de l’escalier, sauf l’hydrogène 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4824"/>
            <a:ext cx="9131395" cy="48965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99792" y="1844824"/>
            <a:ext cx="3240360" cy="124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354" y="1585913"/>
            <a:ext cx="1666875" cy="4667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354" y="2144504"/>
            <a:ext cx="1943100" cy="4476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354" y="2686086"/>
            <a:ext cx="2047875" cy="420414"/>
          </a:xfrm>
          <a:prstGeom prst="rect">
            <a:avLst/>
          </a:prstGeom>
        </p:spPr>
      </p:pic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1323429" y="4469128"/>
            <a:ext cx="4972050" cy="2123658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Solides, liquides ou gazeux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Ne possèdent aucune propriété des métaux (éclat terne, mauvais conducteurs, cassants et friables, pas de réaction aux acides)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698" y="3656037"/>
            <a:ext cx="3559945" cy="7308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0CB1D799-1388-41DD-B3DC-82730BE70682}"/>
              </a:ext>
            </a:extLst>
          </p:cNvPr>
          <p:cNvGrpSpPr/>
          <p:nvPr/>
        </p:nvGrpSpPr>
        <p:grpSpPr>
          <a:xfrm>
            <a:off x="6020656" y="2451243"/>
            <a:ext cx="2917861" cy="2437543"/>
            <a:chOff x="6020656" y="2451243"/>
            <a:chExt cx="2917861" cy="2437543"/>
          </a:xfrm>
        </p:grpSpPr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E41D01D5-2DA5-4C8F-B47C-0266C7D0BF26}"/>
                </a:ext>
              </a:extLst>
            </p:cNvPr>
            <p:cNvGrpSpPr/>
            <p:nvPr/>
          </p:nvGrpSpPr>
          <p:grpSpPr>
            <a:xfrm>
              <a:off x="6020656" y="2938409"/>
              <a:ext cx="2917861" cy="1950377"/>
              <a:chOff x="6020656" y="2938409"/>
              <a:chExt cx="2917861" cy="1950377"/>
            </a:xfrm>
          </p:grpSpPr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2FFD8350-A6BE-44B1-8994-81F02656B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0656" y="2938409"/>
                <a:ext cx="46233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99974B23-9368-480E-AAEF-0CA75D2521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2993" y="3891337"/>
                <a:ext cx="46233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BCF95C7C-8DD7-4376-A95C-879B8120A2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96700" y="4375078"/>
                <a:ext cx="46233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F278F3E5-B6D5-4349-BA18-938CDB38F2A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9037" y="4888786"/>
                <a:ext cx="147948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31706855-352D-402A-B87B-40F9063BB2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2993" y="2938409"/>
                <a:ext cx="0" cy="95292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701C4B52-0484-4B35-86C3-166975354C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152" y="3891337"/>
                <a:ext cx="0" cy="48374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>
                <a:extLst>
                  <a:ext uri="{FF2B5EF4-FFF2-40B4-BE49-F238E27FC236}">
                    <a16:creationId xmlns:a16="http://schemas.microsoft.com/office/drawing/2014/main" id="{6307A203-2DE3-40CB-9F27-F7952AE4B3A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9037" y="4375078"/>
                <a:ext cx="0" cy="51370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01C88F3F-7ED7-4B9E-B10E-118D50D840B9}"/>
                </a:ext>
              </a:extLst>
            </p:cNvPr>
            <p:cNvCxnSpPr>
              <a:cxnSpLocks/>
            </p:cNvCxnSpPr>
            <p:nvPr/>
          </p:nvCxnSpPr>
          <p:spPr>
            <a:xfrm>
              <a:off x="7960759" y="3891337"/>
              <a:ext cx="0" cy="9529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B170B6D9-91E0-4ADB-8AB2-3F1626C16AEA}"/>
                </a:ext>
              </a:extLst>
            </p:cNvPr>
            <p:cNvCxnSpPr>
              <a:cxnSpLocks/>
            </p:cNvCxnSpPr>
            <p:nvPr/>
          </p:nvCxnSpPr>
          <p:spPr>
            <a:xfrm>
              <a:off x="7498422" y="3891337"/>
              <a:ext cx="46233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13232226-EDF1-410F-8BEA-BCCA32F1F112}"/>
                </a:ext>
              </a:extLst>
            </p:cNvPr>
            <p:cNvCxnSpPr>
              <a:cxnSpLocks/>
            </p:cNvCxnSpPr>
            <p:nvPr/>
          </p:nvCxnSpPr>
          <p:spPr>
            <a:xfrm>
              <a:off x="6996700" y="3429000"/>
              <a:ext cx="46233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8675267D-1758-48D1-9167-9A039AF5C879}"/>
                </a:ext>
              </a:extLst>
            </p:cNvPr>
            <p:cNvCxnSpPr>
              <a:cxnSpLocks/>
            </p:cNvCxnSpPr>
            <p:nvPr/>
          </p:nvCxnSpPr>
          <p:spPr>
            <a:xfrm>
              <a:off x="6513815" y="2934984"/>
              <a:ext cx="46233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8CE51152-8BF0-4816-A3FE-E7F85C81C62C}"/>
                </a:ext>
              </a:extLst>
            </p:cNvPr>
            <p:cNvCxnSpPr>
              <a:cxnSpLocks/>
            </p:cNvCxnSpPr>
            <p:nvPr/>
          </p:nvCxnSpPr>
          <p:spPr>
            <a:xfrm>
              <a:off x="7005261" y="2945259"/>
              <a:ext cx="0" cy="4837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283F9869-0B2B-4DCE-949A-89BC715563C7}"/>
                </a:ext>
              </a:extLst>
            </p:cNvPr>
            <p:cNvCxnSpPr>
              <a:cxnSpLocks/>
            </p:cNvCxnSpPr>
            <p:nvPr/>
          </p:nvCxnSpPr>
          <p:spPr>
            <a:xfrm>
              <a:off x="7477872" y="3407596"/>
              <a:ext cx="0" cy="4837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6E7614A6-DF56-4035-9F5A-7A1C2F16FC3D}"/>
                </a:ext>
              </a:extLst>
            </p:cNvPr>
            <p:cNvCxnSpPr>
              <a:cxnSpLocks/>
            </p:cNvCxnSpPr>
            <p:nvPr/>
          </p:nvCxnSpPr>
          <p:spPr>
            <a:xfrm>
              <a:off x="6481280" y="2451243"/>
              <a:ext cx="0" cy="4837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4982122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294579" y="319087"/>
            <a:ext cx="8358187" cy="1500188"/>
          </a:xfrm>
        </p:spPr>
        <p:txBody>
          <a:bodyPr/>
          <a:lstStyle/>
          <a:p>
            <a:pPr marL="0" indent="0">
              <a:buNone/>
            </a:pPr>
            <a:r>
              <a:rPr lang="fr-CA" dirty="0">
                <a:solidFill>
                  <a:schemeClr val="tx2"/>
                </a:solidFill>
              </a:rPr>
              <a:t>Les métalloïdes (ou semi-métaux): 7 éléments, à l’intérieur de l’escalier.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5" y="1844824"/>
            <a:ext cx="9131395" cy="48965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99792" y="1844824"/>
            <a:ext cx="3240360" cy="12467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354" y="1585913"/>
            <a:ext cx="1666875" cy="4667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6354" y="2144504"/>
            <a:ext cx="1943100" cy="4476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6354" y="2686086"/>
            <a:ext cx="2047875" cy="420414"/>
          </a:xfrm>
          <a:prstGeom prst="rect">
            <a:avLst/>
          </a:prstGeom>
        </p:spPr>
      </p:pic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1482179" y="4435870"/>
            <a:ext cx="4864100" cy="175432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Propriétés communes aux métaux ET aux non-métaux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fr-CA" sz="2400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 </a:t>
            </a:r>
            <a:r>
              <a:rPr lang="fr-CA" sz="2400" dirty="0">
                <a:solidFill>
                  <a:schemeClr val="accent5">
                    <a:lumMod val="75000"/>
                  </a:schemeClr>
                </a:solidFill>
              </a:rPr>
              <a:t>Les éléments de cette catégorie peuvent varier selon les sources.</a:t>
            </a:r>
            <a:endParaRPr lang="fr-CA" sz="24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841" y="3758481"/>
            <a:ext cx="2633002" cy="6066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FC72695A-C2C0-4DCF-A7B7-B83C70898245}"/>
              </a:ext>
            </a:extLst>
          </p:cNvPr>
          <p:cNvGrpSpPr/>
          <p:nvPr/>
        </p:nvGrpSpPr>
        <p:grpSpPr>
          <a:xfrm>
            <a:off x="6080928" y="2460658"/>
            <a:ext cx="2917861" cy="2437543"/>
            <a:chOff x="6020656" y="2451243"/>
            <a:chExt cx="2917861" cy="2437543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1CCFB962-E461-4BC9-8DFF-732C4479EDCF}"/>
                </a:ext>
              </a:extLst>
            </p:cNvPr>
            <p:cNvGrpSpPr/>
            <p:nvPr/>
          </p:nvGrpSpPr>
          <p:grpSpPr>
            <a:xfrm>
              <a:off x="6020656" y="2938409"/>
              <a:ext cx="2917861" cy="1950377"/>
              <a:chOff x="6020656" y="2938409"/>
              <a:chExt cx="2917861" cy="1950377"/>
            </a:xfrm>
          </p:grpSpPr>
          <p:cxnSp>
            <p:nvCxnSpPr>
              <p:cNvPr id="23" name="Connecteur droit 22">
                <a:extLst>
                  <a:ext uri="{FF2B5EF4-FFF2-40B4-BE49-F238E27FC236}">
                    <a16:creationId xmlns:a16="http://schemas.microsoft.com/office/drawing/2014/main" id="{6BEAFF00-2D6E-4A37-B6A1-D10ABA0227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20656" y="2938409"/>
                <a:ext cx="46233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>
                <a:extLst>
                  <a:ext uri="{FF2B5EF4-FFF2-40B4-BE49-F238E27FC236}">
                    <a16:creationId xmlns:a16="http://schemas.microsoft.com/office/drawing/2014/main" id="{616E2460-FBE8-4A6C-9C31-14879B8148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2993" y="3891337"/>
                <a:ext cx="46233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>
                <a:extLst>
                  <a:ext uri="{FF2B5EF4-FFF2-40B4-BE49-F238E27FC236}">
                    <a16:creationId xmlns:a16="http://schemas.microsoft.com/office/drawing/2014/main" id="{9B73EF49-5ECE-4C5B-BD29-CC2AD9A440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96700" y="4375078"/>
                <a:ext cx="462337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>
                <a:extLst>
                  <a:ext uri="{FF2B5EF4-FFF2-40B4-BE49-F238E27FC236}">
                    <a16:creationId xmlns:a16="http://schemas.microsoft.com/office/drawing/2014/main" id="{D6614AB1-101F-4C0E-B7ED-D3DBE40E27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9037" y="4888786"/>
                <a:ext cx="147948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>
                <a:extLst>
                  <a:ext uri="{FF2B5EF4-FFF2-40B4-BE49-F238E27FC236}">
                    <a16:creationId xmlns:a16="http://schemas.microsoft.com/office/drawing/2014/main" id="{022C82B6-FD5D-429E-B93D-A2767D5652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2993" y="2938409"/>
                <a:ext cx="0" cy="95292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FDBB4D50-16D2-4C8C-A6A5-3917AC1CFA6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76152" y="3891337"/>
                <a:ext cx="0" cy="483741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5D6974E7-F91F-40DE-A134-9789474198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59037" y="4375078"/>
                <a:ext cx="0" cy="51370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0D1E38A3-BCE3-4B1F-86FE-EA810C90E3A3}"/>
                </a:ext>
              </a:extLst>
            </p:cNvPr>
            <p:cNvCxnSpPr>
              <a:cxnSpLocks/>
            </p:cNvCxnSpPr>
            <p:nvPr/>
          </p:nvCxnSpPr>
          <p:spPr>
            <a:xfrm>
              <a:off x="7960759" y="3891337"/>
              <a:ext cx="0" cy="95292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>
              <a:extLst>
                <a:ext uri="{FF2B5EF4-FFF2-40B4-BE49-F238E27FC236}">
                  <a16:creationId xmlns:a16="http://schemas.microsoft.com/office/drawing/2014/main" id="{702EE2C8-0C36-4C5F-9701-F0D3A3E77EAB}"/>
                </a:ext>
              </a:extLst>
            </p:cNvPr>
            <p:cNvCxnSpPr>
              <a:cxnSpLocks/>
            </p:cNvCxnSpPr>
            <p:nvPr/>
          </p:nvCxnSpPr>
          <p:spPr>
            <a:xfrm>
              <a:off x="7498422" y="3891337"/>
              <a:ext cx="46233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>
              <a:extLst>
                <a:ext uri="{FF2B5EF4-FFF2-40B4-BE49-F238E27FC236}">
                  <a16:creationId xmlns:a16="http://schemas.microsoft.com/office/drawing/2014/main" id="{A010B6F8-3658-4602-9DC1-1DEB02A4A3EA}"/>
                </a:ext>
              </a:extLst>
            </p:cNvPr>
            <p:cNvCxnSpPr>
              <a:cxnSpLocks/>
            </p:cNvCxnSpPr>
            <p:nvPr/>
          </p:nvCxnSpPr>
          <p:spPr>
            <a:xfrm>
              <a:off x="6996700" y="3429000"/>
              <a:ext cx="46233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>
              <a:extLst>
                <a:ext uri="{FF2B5EF4-FFF2-40B4-BE49-F238E27FC236}">
                  <a16:creationId xmlns:a16="http://schemas.microsoft.com/office/drawing/2014/main" id="{6E7D3FAC-60FE-494D-BD6A-D6821BDD21A0}"/>
                </a:ext>
              </a:extLst>
            </p:cNvPr>
            <p:cNvCxnSpPr>
              <a:cxnSpLocks/>
            </p:cNvCxnSpPr>
            <p:nvPr/>
          </p:nvCxnSpPr>
          <p:spPr>
            <a:xfrm>
              <a:off x="6513815" y="2934984"/>
              <a:ext cx="46233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73EF05AC-1FFF-41E2-BB68-3EE062E54037}"/>
                </a:ext>
              </a:extLst>
            </p:cNvPr>
            <p:cNvCxnSpPr>
              <a:cxnSpLocks/>
            </p:cNvCxnSpPr>
            <p:nvPr/>
          </p:nvCxnSpPr>
          <p:spPr>
            <a:xfrm>
              <a:off x="7005261" y="2945259"/>
              <a:ext cx="0" cy="4837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BC78C49C-A9A6-4FCA-AC57-015DBE66283D}"/>
                </a:ext>
              </a:extLst>
            </p:cNvPr>
            <p:cNvCxnSpPr>
              <a:cxnSpLocks/>
            </p:cNvCxnSpPr>
            <p:nvPr/>
          </p:nvCxnSpPr>
          <p:spPr>
            <a:xfrm>
              <a:off x="7477872" y="3407596"/>
              <a:ext cx="0" cy="4837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BC93A686-A4EA-4508-B540-EC2CF86FE2B7}"/>
                </a:ext>
              </a:extLst>
            </p:cNvPr>
            <p:cNvCxnSpPr>
              <a:cxnSpLocks/>
            </p:cNvCxnSpPr>
            <p:nvPr/>
          </p:nvCxnSpPr>
          <p:spPr>
            <a:xfrm>
              <a:off x="6481280" y="2451243"/>
              <a:ext cx="0" cy="483741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29177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Rappel des connaissances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fr-CA" dirty="0"/>
              <a:t>Le modèle atomique simplifié</a:t>
            </a:r>
          </a:p>
          <a:p>
            <a:r>
              <a:rPr lang="fr-CA" dirty="0"/>
              <a:t>Le tableau périodique</a:t>
            </a:r>
          </a:p>
          <a:p>
            <a:r>
              <a:rPr lang="fr-CA" dirty="0"/>
              <a:t>La notion de mole</a:t>
            </a:r>
          </a:p>
          <a:p>
            <a:r>
              <a:rPr lang="fr-CA" dirty="0"/>
              <a:t>La stœchiométrie </a:t>
            </a:r>
          </a:p>
          <a:p>
            <a:endParaRPr lang="fr-CA" dirty="0"/>
          </a:p>
          <a:p>
            <a:r>
              <a:rPr lang="fr-CA" dirty="0"/>
              <a:t>De plus vous devez être familier avec:</a:t>
            </a:r>
          </a:p>
          <a:p>
            <a:pPr lvl="1"/>
            <a:r>
              <a:rPr lang="fr-CA" dirty="0"/>
              <a:t>Transformations physique et chimique</a:t>
            </a:r>
          </a:p>
          <a:p>
            <a:pPr lvl="1"/>
            <a:r>
              <a:rPr lang="fr-CA" dirty="0"/>
              <a:t>Calculs de concentration</a:t>
            </a:r>
          </a:p>
          <a:p>
            <a:pPr lvl="1"/>
            <a:r>
              <a:rPr lang="fr-CA" dirty="0"/>
              <a:t>Nomenclature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70734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20</a:t>
            </a:fld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6146" name="Picture 2" descr="http://www.alloprof.qc.ca/ImagesDesFiches/bv3/s111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6"/>
          <a:stretch/>
        </p:blipFill>
        <p:spPr bwMode="auto">
          <a:xfrm>
            <a:off x="0" y="152400"/>
            <a:ext cx="9144000" cy="626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843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Comment lire un tableau périodique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Voir aussi: </a:t>
            </a:r>
            <a:r>
              <a:rPr lang="fr-CA" dirty="0">
                <a:hlinkClick r:id="rId3"/>
              </a:rPr>
              <a:t>http://fr.wikihow.com/lire-le-tableau-périodique-des-éléments</a:t>
            </a:r>
            <a:r>
              <a:rPr lang="fr-CA" dirty="0"/>
              <a:t> 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371600"/>
            <a:ext cx="70485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21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7916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47" y="202773"/>
            <a:ext cx="8572500" cy="298508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sz="3500" dirty="0">
                <a:solidFill>
                  <a:schemeClr val="accent1"/>
                </a:solidFill>
              </a:rPr>
              <a:t>Les </a:t>
            </a:r>
            <a:r>
              <a:rPr lang="fr-CA" sz="4000" b="1" u="sng" dirty="0">
                <a:solidFill>
                  <a:srgbClr val="FF0000"/>
                </a:solidFill>
              </a:rPr>
              <a:t>familles</a:t>
            </a:r>
            <a:r>
              <a:rPr lang="fr-CA" sz="3500" dirty="0">
                <a:solidFill>
                  <a:schemeClr val="accent1"/>
                </a:solidFill>
              </a:rPr>
              <a:t> du tableau périodique</a:t>
            </a:r>
          </a:p>
          <a:p>
            <a:pPr marL="342900" lvl="2" indent="-342900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/>
              <a:t>Les colonnes du tableau représentent les </a:t>
            </a:r>
            <a:r>
              <a:rPr lang="fr-FR" b="1" i="1" dirty="0">
                <a:solidFill>
                  <a:srgbClr val="FF0000"/>
                </a:solidFill>
              </a:rPr>
              <a:t>familles chimiques.</a:t>
            </a:r>
          </a:p>
          <a:p>
            <a:pPr marL="0" lvl="2" indent="0" algn="just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marL="342900" lvl="2" indent="-342900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/>
              <a:t>Les éléments présentent des propriétés semblables.</a:t>
            </a:r>
          </a:p>
          <a:p>
            <a:pPr marL="0" lvl="2" indent="0" algn="just" fontAlgn="auto">
              <a:spcAft>
                <a:spcPts val="0"/>
              </a:spcAft>
              <a:buNone/>
              <a:defRPr/>
            </a:pPr>
            <a:endParaRPr lang="fr-FR" dirty="0"/>
          </a:p>
          <a:p>
            <a:pPr marL="342900" lvl="2" indent="-342900" algn="just"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dirty="0"/>
              <a:t>Ils ont le même nombre d’électrons sur leur dernière couche électronique. </a:t>
            </a:r>
          </a:p>
        </p:txBody>
      </p:sp>
      <p:pic>
        <p:nvPicPr>
          <p:cNvPr id="2050" name="Picture 2" descr="C:\Users\acer\AppData\Local\Microsoft\Windows\Temporary Internet Files\Content.IE5\Z3PGYSWU\MPj0387696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486150"/>
            <a:ext cx="2354262" cy="33004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Oval 14"/>
          <p:cNvSpPr/>
          <p:nvPr/>
        </p:nvSpPr>
        <p:spPr>
          <a:xfrm rot="874630">
            <a:off x="293688" y="3775075"/>
            <a:ext cx="1785937" cy="85725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3368675" y="3429000"/>
            <a:ext cx="2060575" cy="1558925"/>
            <a:chOff x="3083282" y="2952710"/>
            <a:chExt cx="2060222" cy="1560002"/>
          </a:xfrm>
        </p:grpSpPr>
        <p:sp>
          <p:nvSpPr>
            <p:cNvPr id="4131" name="TextBox 6"/>
            <p:cNvSpPr txBox="1">
              <a:spLocks noChangeArrowheads="1"/>
            </p:cNvSpPr>
            <p:nvPr/>
          </p:nvSpPr>
          <p:spPr bwMode="auto">
            <a:xfrm>
              <a:off x="3730806" y="3344291"/>
              <a:ext cx="50006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CA" sz="3200" b="1">
                  <a:latin typeface="Calibri" pitchFamily="34" charset="0"/>
                </a:rPr>
                <a:t>O</a:t>
              </a:r>
            </a:p>
          </p:txBody>
        </p:sp>
        <p:sp>
          <p:nvSpPr>
            <p:cNvPr id="9" name="Arc 8"/>
            <p:cNvSpPr/>
            <p:nvPr/>
          </p:nvSpPr>
          <p:spPr>
            <a:xfrm rot="2736560">
              <a:off x="3096148" y="2939844"/>
              <a:ext cx="1451977" cy="1477710"/>
            </a:xfrm>
            <a:prstGeom prst="arc">
              <a:avLst>
                <a:gd name="adj1" fmla="val 16082443"/>
                <a:gd name="adj2" fmla="val 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/>
            </a:p>
          </p:txBody>
        </p:sp>
        <p:sp>
          <p:nvSpPr>
            <p:cNvPr id="10" name="Arc 9"/>
            <p:cNvSpPr/>
            <p:nvPr/>
          </p:nvSpPr>
          <p:spPr>
            <a:xfrm rot="2736560">
              <a:off x="3469146" y="2939845"/>
              <a:ext cx="1451977" cy="1477709"/>
            </a:xfrm>
            <a:prstGeom prst="arc">
              <a:avLst>
                <a:gd name="adj1" fmla="val 16082443"/>
                <a:gd name="adj2" fmla="val 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/>
            </a:p>
          </p:txBody>
        </p:sp>
        <p:sp>
          <p:nvSpPr>
            <p:cNvPr id="4134" name="TextBox 15"/>
            <p:cNvSpPr txBox="1">
              <a:spLocks noChangeArrowheads="1"/>
            </p:cNvSpPr>
            <p:nvPr/>
          </p:nvSpPr>
          <p:spPr bwMode="auto">
            <a:xfrm>
              <a:off x="4071934" y="4143380"/>
              <a:ext cx="5715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b="1">
                  <a:latin typeface="Calibri" pitchFamily="34" charset="0"/>
                </a:rPr>
                <a:t>2 e</a:t>
              </a:r>
              <a:r>
                <a:rPr lang="fr-CA" sz="2000" b="1" baseline="36000">
                  <a:latin typeface="Calibri" pitchFamily="34" charset="0"/>
                </a:rPr>
                <a:t>-</a:t>
              </a:r>
              <a:endParaRPr lang="fr-CA" b="1" baseline="36000">
                <a:latin typeface="Calibri" pitchFamily="34" charset="0"/>
              </a:endParaRPr>
            </a:p>
          </p:txBody>
        </p:sp>
        <p:sp>
          <p:nvSpPr>
            <p:cNvPr id="4135" name="TextBox 16"/>
            <p:cNvSpPr txBox="1">
              <a:spLocks noChangeArrowheads="1"/>
            </p:cNvSpPr>
            <p:nvPr/>
          </p:nvSpPr>
          <p:spPr bwMode="auto">
            <a:xfrm>
              <a:off x="4572000" y="4143380"/>
              <a:ext cx="5715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b="1" dirty="0">
                  <a:solidFill>
                    <a:srgbClr val="FF0000"/>
                  </a:solidFill>
                  <a:latin typeface="Calibri" pitchFamily="34" charset="0"/>
                </a:rPr>
                <a:t>6 e</a:t>
              </a:r>
              <a:r>
                <a:rPr lang="fr-CA" sz="2000" b="1" baseline="36000" dirty="0">
                  <a:latin typeface="Calibri" pitchFamily="34" charset="0"/>
                </a:rPr>
                <a:t>-</a:t>
              </a:r>
              <a:endParaRPr lang="fr-CA" b="1" baseline="36000" dirty="0">
                <a:latin typeface="Calibri" pitchFamily="34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5226050" y="3429000"/>
            <a:ext cx="2417763" cy="1558925"/>
            <a:chOff x="4940295" y="2952710"/>
            <a:chExt cx="2417412" cy="1560002"/>
          </a:xfrm>
        </p:grpSpPr>
        <p:sp>
          <p:nvSpPr>
            <p:cNvPr id="11" name="Arc 10"/>
            <p:cNvSpPr/>
            <p:nvPr/>
          </p:nvSpPr>
          <p:spPr>
            <a:xfrm rot="2736560">
              <a:off x="4953181" y="2939824"/>
              <a:ext cx="1451977" cy="1477748"/>
            </a:xfrm>
            <a:prstGeom prst="arc">
              <a:avLst>
                <a:gd name="adj1" fmla="val 16082443"/>
                <a:gd name="adj2" fmla="val 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/>
            </a:p>
          </p:txBody>
        </p:sp>
        <p:sp>
          <p:nvSpPr>
            <p:cNvPr id="4125" name="TextBox 11"/>
            <p:cNvSpPr txBox="1">
              <a:spLocks noChangeArrowheads="1"/>
            </p:cNvSpPr>
            <p:nvPr/>
          </p:nvSpPr>
          <p:spPr bwMode="auto">
            <a:xfrm>
              <a:off x="5572132" y="3357562"/>
              <a:ext cx="50006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CA" sz="3200" b="1">
                  <a:latin typeface="Calibri" pitchFamily="34" charset="0"/>
                </a:rPr>
                <a:t>S</a:t>
              </a:r>
            </a:p>
          </p:txBody>
        </p:sp>
        <p:sp>
          <p:nvSpPr>
            <p:cNvPr id="13" name="Arc 12"/>
            <p:cNvSpPr/>
            <p:nvPr/>
          </p:nvSpPr>
          <p:spPr>
            <a:xfrm rot="2736560">
              <a:off x="5349998" y="2939824"/>
              <a:ext cx="1451977" cy="1477748"/>
            </a:xfrm>
            <a:prstGeom prst="arc">
              <a:avLst>
                <a:gd name="adj1" fmla="val 16082443"/>
                <a:gd name="adj2" fmla="val 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/>
            </a:p>
          </p:txBody>
        </p:sp>
        <p:sp>
          <p:nvSpPr>
            <p:cNvPr id="14" name="Arc 13"/>
            <p:cNvSpPr/>
            <p:nvPr/>
          </p:nvSpPr>
          <p:spPr>
            <a:xfrm rot="2736560">
              <a:off x="5738878" y="2939825"/>
              <a:ext cx="1451977" cy="1477747"/>
            </a:xfrm>
            <a:prstGeom prst="arc">
              <a:avLst>
                <a:gd name="adj1" fmla="val 16082443"/>
                <a:gd name="adj2" fmla="val 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/>
            </a:p>
          </p:txBody>
        </p:sp>
        <p:sp>
          <p:nvSpPr>
            <p:cNvPr id="4128" name="TextBox 17"/>
            <p:cNvSpPr txBox="1">
              <a:spLocks noChangeArrowheads="1"/>
            </p:cNvSpPr>
            <p:nvPr/>
          </p:nvSpPr>
          <p:spPr bwMode="auto">
            <a:xfrm>
              <a:off x="5929322" y="4131238"/>
              <a:ext cx="5715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b="1">
                  <a:latin typeface="Calibri" pitchFamily="34" charset="0"/>
                </a:rPr>
                <a:t>2 e</a:t>
              </a:r>
              <a:r>
                <a:rPr lang="fr-CA" sz="2000" b="1" baseline="36000">
                  <a:latin typeface="Calibri" pitchFamily="34" charset="0"/>
                </a:rPr>
                <a:t>-</a:t>
              </a:r>
              <a:endParaRPr lang="fr-CA" b="1" baseline="36000">
                <a:latin typeface="Calibri" pitchFamily="34" charset="0"/>
              </a:endParaRPr>
            </a:p>
          </p:txBody>
        </p:sp>
        <p:sp>
          <p:nvSpPr>
            <p:cNvPr id="4129" name="TextBox 18"/>
            <p:cNvSpPr txBox="1">
              <a:spLocks noChangeArrowheads="1"/>
            </p:cNvSpPr>
            <p:nvPr/>
          </p:nvSpPr>
          <p:spPr bwMode="auto">
            <a:xfrm>
              <a:off x="6357575" y="4143380"/>
              <a:ext cx="5715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b="1">
                  <a:latin typeface="Calibri" pitchFamily="34" charset="0"/>
                </a:rPr>
                <a:t>8 e</a:t>
              </a:r>
              <a:r>
                <a:rPr lang="fr-CA" sz="2000" b="1" baseline="36000">
                  <a:latin typeface="Calibri" pitchFamily="34" charset="0"/>
                </a:rPr>
                <a:t>-</a:t>
              </a:r>
              <a:endParaRPr lang="fr-CA" b="1" baseline="36000">
                <a:latin typeface="Calibri" pitchFamily="34" charset="0"/>
              </a:endParaRPr>
            </a:p>
          </p:txBody>
        </p:sp>
        <p:sp>
          <p:nvSpPr>
            <p:cNvPr id="4130" name="TextBox 19"/>
            <p:cNvSpPr txBox="1">
              <a:spLocks noChangeArrowheads="1"/>
            </p:cNvSpPr>
            <p:nvPr/>
          </p:nvSpPr>
          <p:spPr bwMode="auto">
            <a:xfrm>
              <a:off x="6786203" y="4143380"/>
              <a:ext cx="5715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b="1" dirty="0">
                  <a:solidFill>
                    <a:srgbClr val="FF0000"/>
                  </a:solidFill>
                  <a:latin typeface="Calibri" pitchFamily="34" charset="0"/>
                </a:rPr>
                <a:t>6 e</a:t>
              </a:r>
              <a:r>
                <a:rPr lang="fr-CA" sz="2000" b="1" baseline="36000" dirty="0">
                  <a:solidFill>
                    <a:srgbClr val="FF0000"/>
                  </a:solidFill>
                  <a:latin typeface="Calibri" pitchFamily="34" charset="0"/>
                </a:rPr>
                <a:t>-</a:t>
              </a:r>
              <a:endParaRPr lang="fr-CA" b="1" baseline="360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3368675" y="5083175"/>
            <a:ext cx="2060575" cy="1560513"/>
            <a:chOff x="3083658" y="4881536"/>
            <a:chExt cx="2060222" cy="1560002"/>
          </a:xfrm>
        </p:grpSpPr>
        <p:sp>
          <p:nvSpPr>
            <p:cNvPr id="4119" name="TextBox 20"/>
            <p:cNvSpPr txBox="1">
              <a:spLocks noChangeArrowheads="1"/>
            </p:cNvSpPr>
            <p:nvPr/>
          </p:nvSpPr>
          <p:spPr bwMode="auto">
            <a:xfrm>
              <a:off x="3731182" y="5273117"/>
              <a:ext cx="50006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CA" sz="3200" b="1">
                  <a:latin typeface="Calibri" pitchFamily="34" charset="0"/>
                </a:rPr>
                <a:t>F</a:t>
              </a:r>
            </a:p>
          </p:txBody>
        </p:sp>
        <p:sp>
          <p:nvSpPr>
            <p:cNvPr id="22" name="Arc 21"/>
            <p:cNvSpPr/>
            <p:nvPr/>
          </p:nvSpPr>
          <p:spPr>
            <a:xfrm rot="2736560">
              <a:off x="3096469" y="4868725"/>
              <a:ext cx="1452087" cy="1477710"/>
            </a:xfrm>
            <a:prstGeom prst="arc">
              <a:avLst>
                <a:gd name="adj1" fmla="val 16082443"/>
                <a:gd name="adj2" fmla="val 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/>
            </a:p>
          </p:txBody>
        </p:sp>
        <p:sp>
          <p:nvSpPr>
            <p:cNvPr id="23" name="Arc 22"/>
            <p:cNvSpPr/>
            <p:nvPr/>
          </p:nvSpPr>
          <p:spPr>
            <a:xfrm rot="2736560">
              <a:off x="3469467" y="4868726"/>
              <a:ext cx="1452087" cy="1477709"/>
            </a:xfrm>
            <a:prstGeom prst="arc">
              <a:avLst>
                <a:gd name="adj1" fmla="val 16082443"/>
                <a:gd name="adj2" fmla="val 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/>
            </a:p>
          </p:txBody>
        </p:sp>
        <p:sp>
          <p:nvSpPr>
            <p:cNvPr id="4122" name="TextBox 27"/>
            <p:cNvSpPr txBox="1">
              <a:spLocks noChangeArrowheads="1"/>
            </p:cNvSpPr>
            <p:nvPr/>
          </p:nvSpPr>
          <p:spPr bwMode="auto">
            <a:xfrm>
              <a:off x="4072310" y="6072206"/>
              <a:ext cx="5715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b="1">
                  <a:latin typeface="Calibri" pitchFamily="34" charset="0"/>
                </a:rPr>
                <a:t>2 e</a:t>
              </a:r>
              <a:r>
                <a:rPr lang="fr-CA" sz="2000" b="1" baseline="36000">
                  <a:latin typeface="Calibri" pitchFamily="34" charset="0"/>
                </a:rPr>
                <a:t>-</a:t>
              </a:r>
              <a:endParaRPr lang="fr-CA" b="1" baseline="36000">
                <a:latin typeface="Calibri" pitchFamily="34" charset="0"/>
              </a:endParaRPr>
            </a:p>
          </p:txBody>
        </p:sp>
        <p:sp>
          <p:nvSpPr>
            <p:cNvPr id="4123" name="TextBox 28"/>
            <p:cNvSpPr txBox="1">
              <a:spLocks noChangeArrowheads="1"/>
            </p:cNvSpPr>
            <p:nvPr/>
          </p:nvSpPr>
          <p:spPr bwMode="auto">
            <a:xfrm>
              <a:off x="4572376" y="6072206"/>
              <a:ext cx="5715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b="1" dirty="0">
                  <a:solidFill>
                    <a:srgbClr val="FF0000"/>
                  </a:solidFill>
                  <a:latin typeface="Calibri" pitchFamily="34" charset="0"/>
                </a:rPr>
                <a:t>7 e</a:t>
              </a:r>
              <a:r>
                <a:rPr lang="fr-CA" sz="2000" b="1" baseline="36000" dirty="0">
                  <a:solidFill>
                    <a:srgbClr val="FF0000"/>
                  </a:solidFill>
                  <a:latin typeface="Calibri" pitchFamily="34" charset="0"/>
                </a:rPr>
                <a:t>-</a:t>
              </a:r>
              <a:endParaRPr lang="fr-CA" b="1" baseline="36000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5226050" y="5083175"/>
            <a:ext cx="2417763" cy="1560513"/>
            <a:chOff x="4940671" y="4881536"/>
            <a:chExt cx="2417412" cy="1560002"/>
          </a:xfrm>
        </p:grpSpPr>
        <p:sp>
          <p:nvSpPr>
            <p:cNvPr id="24" name="Arc 23"/>
            <p:cNvSpPr/>
            <p:nvPr/>
          </p:nvSpPr>
          <p:spPr>
            <a:xfrm rot="2736560">
              <a:off x="4953502" y="4868705"/>
              <a:ext cx="1452087" cy="1477748"/>
            </a:xfrm>
            <a:prstGeom prst="arc">
              <a:avLst>
                <a:gd name="adj1" fmla="val 16082443"/>
                <a:gd name="adj2" fmla="val 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/>
            </a:p>
          </p:txBody>
        </p:sp>
        <p:sp>
          <p:nvSpPr>
            <p:cNvPr id="4113" name="TextBox 24"/>
            <p:cNvSpPr txBox="1">
              <a:spLocks noChangeArrowheads="1"/>
            </p:cNvSpPr>
            <p:nvPr/>
          </p:nvSpPr>
          <p:spPr bwMode="auto">
            <a:xfrm>
              <a:off x="5572508" y="5286388"/>
              <a:ext cx="50006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CA" sz="3200" b="1">
                  <a:latin typeface="Calibri" pitchFamily="34" charset="0"/>
                </a:rPr>
                <a:t>Cl</a:t>
              </a:r>
            </a:p>
          </p:txBody>
        </p:sp>
        <p:sp>
          <p:nvSpPr>
            <p:cNvPr id="26" name="Arc 25"/>
            <p:cNvSpPr/>
            <p:nvPr/>
          </p:nvSpPr>
          <p:spPr>
            <a:xfrm rot="2736560">
              <a:off x="5350319" y="4868705"/>
              <a:ext cx="1452087" cy="1477748"/>
            </a:xfrm>
            <a:prstGeom prst="arc">
              <a:avLst>
                <a:gd name="adj1" fmla="val 16082443"/>
                <a:gd name="adj2" fmla="val 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/>
            </a:p>
          </p:txBody>
        </p:sp>
        <p:sp>
          <p:nvSpPr>
            <p:cNvPr id="27" name="Arc 26"/>
            <p:cNvSpPr/>
            <p:nvPr/>
          </p:nvSpPr>
          <p:spPr>
            <a:xfrm rot="2736560">
              <a:off x="5739199" y="4868706"/>
              <a:ext cx="1452087" cy="1477747"/>
            </a:xfrm>
            <a:prstGeom prst="arc">
              <a:avLst>
                <a:gd name="adj1" fmla="val 16082443"/>
                <a:gd name="adj2" fmla="val 0"/>
              </a:avLst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/>
            </a:p>
          </p:txBody>
        </p:sp>
        <p:sp>
          <p:nvSpPr>
            <p:cNvPr id="4116" name="TextBox 29"/>
            <p:cNvSpPr txBox="1">
              <a:spLocks noChangeArrowheads="1"/>
            </p:cNvSpPr>
            <p:nvPr/>
          </p:nvSpPr>
          <p:spPr bwMode="auto">
            <a:xfrm>
              <a:off x="5929698" y="6060064"/>
              <a:ext cx="5715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b="1">
                  <a:latin typeface="Calibri" pitchFamily="34" charset="0"/>
                </a:rPr>
                <a:t>2 e</a:t>
              </a:r>
              <a:r>
                <a:rPr lang="fr-CA" sz="2000" b="1" baseline="36000">
                  <a:latin typeface="Calibri" pitchFamily="34" charset="0"/>
                </a:rPr>
                <a:t>-</a:t>
              </a:r>
              <a:endParaRPr lang="fr-CA" b="1" baseline="36000">
                <a:latin typeface="Calibri" pitchFamily="34" charset="0"/>
              </a:endParaRPr>
            </a:p>
          </p:txBody>
        </p:sp>
        <p:sp>
          <p:nvSpPr>
            <p:cNvPr id="4117" name="TextBox 30"/>
            <p:cNvSpPr txBox="1">
              <a:spLocks noChangeArrowheads="1"/>
            </p:cNvSpPr>
            <p:nvPr/>
          </p:nvSpPr>
          <p:spPr bwMode="auto">
            <a:xfrm>
              <a:off x="6357951" y="6072206"/>
              <a:ext cx="5715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b="1">
                  <a:latin typeface="Calibri" pitchFamily="34" charset="0"/>
                </a:rPr>
                <a:t>8 e</a:t>
              </a:r>
              <a:r>
                <a:rPr lang="fr-CA" sz="2000" b="1" baseline="36000">
                  <a:latin typeface="Calibri" pitchFamily="34" charset="0"/>
                </a:rPr>
                <a:t>-</a:t>
              </a:r>
              <a:endParaRPr lang="fr-CA" b="1" baseline="36000">
                <a:latin typeface="Calibri" pitchFamily="34" charset="0"/>
              </a:endParaRPr>
            </a:p>
          </p:txBody>
        </p:sp>
        <p:sp>
          <p:nvSpPr>
            <p:cNvPr id="4118" name="TextBox 31"/>
            <p:cNvSpPr txBox="1">
              <a:spLocks noChangeArrowheads="1"/>
            </p:cNvSpPr>
            <p:nvPr/>
          </p:nvSpPr>
          <p:spPr bwMode="auto">
            <a:xfrm>
              <a:off x="6786579" y="6072206"/>
              <a:ext cx="57150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CA" b="1" dirty="0">
                  <a:solidFill>
                    <a:srgbClr val="FF0000"/>
                  </a:solidFill>
                  <a:latin typeface="Calibri" pitchFamily="34" charset="0"/>
                </a:rPr>
                <a:t>7 e</a:t>
              </a:r>
              <a:r>
                <a:rPr lang="fr-CA" sz="2000" b="1" baseline="36000" dirty="0">
                  <a:latin typeface="Calibri" pitchFamily="34" charset="0"/>
                </a:rPr>
                <a:t>-</a:t>
              </a:r>
              <a:endParaRPr lang="fr-CA" b="1" baseline="36000" dirty="0">
                <a:latin typeface="Calibri" pitchFamily="34" charset="0"/>
              </a:endParaRPr>
            </a:p>
          </p:txBody>
        </p:sp>
      </p:grpSp>
      <p:sp>
        <p:nvSpPr>
          <p:cNvPr id="33" name="Oval 32"/>
          <p:cNvSpPr/>
          <p:nvPr/>
        </p:nvSpPr>
        <p:spPr>
          <a:xfrm rot="874630">
            <a:off x="579438" y="3346450"/>
            <a:ext cx="1785937" cy="857250"/>
          </a:xfrm>
          <a:prstGeom prst="ellipse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cxnSp>
        <p:nvCxnSpPr>
          <p:cNvPr id="39" name="Straight Arrow Connector 38"/>
          <p:cNvCxnSpPr/>
          <p:nvPr/>
        </p:nvCxnSpPr>
        <p:spPr>
          <a:xfrm rot="10800000" flipV="1">
            <a:off x="5286375" y="4286250"/>
            <a:ext cx="428625" cy="357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0800000" flipV="1">
            <a:off x="7500938" y="4286250"/>
            <a:ext cx="428625" cy="3571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5214938" y="5929313"/>
            <a:ext cx="428625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10800000" flipV="1">
            <a:off x="7500938" y="5929313"/>
            <a:ext cx="428625" cy="3571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8085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BA4DB-6358-45DF-A7DF-3E52B9521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5353"/>
            <a:ext cx="8229600" cy="876068"/>
          </a:xfrm>
        </p:spPr>
        <p:txBody>
          <a:bodyPr/>
          <a:lstStyle/>
          <a:p>
            <a:r>
              <a:rPr lang="fr-CA" dirty="0"/>
              <a:t>Les électrons de valence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59900C-E23A-4CE2-AEB3-CF9BC7DAB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6018"/>
            <a:ext cx="8229600" cy="4525963"/>
          </a:xfrm>
        </p:spPr>
        <p:txBody>
          <a:bodyPr/>
          <a:lstStyle/>
          <a:p>
            <a:r>
              <a:rPr lang="fr-CA" dirty="0"/>
              <a:t>Les électrons situés sur la dernière couche électronique.</a:t>
            </a:r>
          </a:p>
          <a:p>
            <a:r>
              <a:rPr lang="fr-CA" dirty="0"/>
              <a:t>Ces électrons sont les plus souvent impliqués dans les réactions chimiques.</a:t>
            </a:r>
          </a:p>
        </p:txBody>
      </p:sp>
      <p:pic>
        <p:nvPicPr>
          <p:cNvPr id="2050" name="Picture 2" descr="Couche de valence">
            <a:extLst>
              <a:ext uri="{FF2B5EF4-FFF2-40B4-BE49-F238E27FC236}">
                <a16:creationId xmlns:a16="http://schemas.microsoft.com/office/drawing/2014/main" id="{ACE54B05-7F63-4272-8E3C-CCDDE06E6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11" y="3339102"/>
            <a:ext cx="6235946" cy="337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93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488" y="157469"/>
            <a:ext cx="9001125" cy="134875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sz="3500" dirty="0">
                <a:solidFill>
                  <a:schemeClr val="accent1"/>
                </a:solidFill>
              </a:rPr>
              <a:t>Les familles du tableau périodique</a:t>
            </a:r>
          </a:p>
          <a:p>
            <a:pPr marL="0" lvl="3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400" dirty="0"/>
              <a:t>Le chiffre romain au haut de la colonne du tableau périodique dans laquelle se trouve l’élément indique le nombre d’électrons de valence !</a:t>
            </a:r>
            <a:endParaRPr lang="fr-FR" sz="2400" i="1" dirty="0"/>
          </a:p>
        </p:txBody>
      </p:sp>
      <p:pic>
        <p:nvPicPr>
          <p:cNvPr id="15" name="Image 14" descr="untitled2.bmp"/>
          <p:cNvPicPr>
            <a:picLocks noChangeAspect="1"/>
          </p:cNvPicPr>
          <p:nvPr/>
        </p:nvPicPr>
        <p:blipFill rotWithShape="1">
          <a:blip r:embed="rId2" cstate="print"/>
          <a:srcRect t="12165"/>
          <a:stretch/>
        </p:blipFill>
        <p:spPr>
          <a:xfrm>
            <a:off x="62109" y="3938107"/>
            <a:ext cx="8996166" cy="5755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Ellipse 15"/>
          <p:cNvSpPr/>
          <p:nvPr/>
        </p:nvSpPr>
        <p:spPr>
          <a:xfrm>
            <a:off x="62109" y="3861049"/>
            <a:ext cx="755576" cy="72008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7" name="Ellipse 16"/>
          <p:cNvSpPr/>
          <p:nvPr/>
        </p:nvSpPr>
        <p:spPr>
          <a:xfrm>
            <a:off x="592297" y="4312213"/>
            <a:ext cx="755576" cy="72008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8" name="Ellipse 17"/>
          <p:cNvSpPr/>
          <p:nvPr/>
        </p:nvSpPr>
        <p:spPr>
          <a:xfrm>
            <a:off x="5900557" y="4435920"/>
            <a:ext cx="570264" cy="55694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Ellipse 18"/>
          <p:cNvSpPr/>
          <p:nvPr/>
        </p:nvSpPr>
        <p:spPr>
          <a:xfrm>
            <a:off x="6373113" y="4476500"/>
            <a:ext cx="570264" cy="55694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Ellipse 19"/>
          <p:cNvSpPr/>
          <p:nvPr/>
        </p:nvSpPr>
        <p:spPr>
          <a:xfrm>
            <a:off x="6874880" y="4451735"/>
            <a:ext cx="570264" cy="55694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1" name="Ellipse 20"/>
          <p:cNvSpPr/>
          <p:nvPr/>
        </p:nvSpPr>
        <p:spPr>
          <a:xfrm>
            <a:off x="7340717" y="4437113"/>
            <a:ext cx="570264" cy="55694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" name="Ellipse 21"/>
          <p:cNvSpPr/>
          <p:nvPr/>
        </p:nvSpPr>
        <p:spPr>
          <a:xfrm>
            <a:off x="7772765" y="4437113"/>
            <a:ext cx="570264" cy="55694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Ellipse 22"/>
          <p:cNvSpPr/>
          <p:nvPr/>
        </p:nvSpPr>
        <p:spPr>
          <a:xfrm>
            <a:off x="8348829" y="4024181"/>
            <a:ext cx="570264" cy="556948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4" name="Flèche droite 23"/>
          <p:cNvSpPr/>
          <p:nvPr/>
        </p:nvSpPr>
        <p:spPr>
          <a:xfrm rot="5400000">
            <a:off x="-93426" y="3131448"/>
            <a:ext cx="1078633" cy="2928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" name="Flèche droite 24"/>
          <p:cNvSpPr/>
          <p:nvPr/>
        </p:nvSpPr>
        <p:spPr>
          <a:xfrm rot="5400000">
            <a:off x="595980" y="3714644"/>
            <a:ext cx="748208" cy="2928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Flèche droite 25"/>
          <p:cNvSpPr/>
          <p:nvPr/>
        </p:nvSpPr>
        <p:spPr>
          <a:xfrm rot="5400000">
            <a:off x="5701408" y="3818029"/>
            <a:ext cx="748208" cy="2928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Flèche droite 26"/>
          <p:cNvSpPr/>
          <p:nvPr/>
        </p:nvSpPr>
        <p:spPr>
          <a:xfrm rot="5400000">
            <a:off x="6298885" y="3818030"/>
            <a:ext cx="748208" cy="2928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" name="Flèche droite 27"/>
          <p:cNvSpPr/>
          <p:nvPr/>
        </p:nvSpPr>
        <p:spPr>
          <a:xfrm rot="5400000">
            <a:off x="6785907" y="3833989"/>
            <a:ext cx="748208" cy="2928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9" name="Flèche droite 28"/>
          <p:cNvSpPr/>
          <p:nvPr/>
        </p:nvSpPr>
        <p:spPr>
          <a:xfrm rot="5400000">
            <a:off x="7252255" y="3744459"/>
            <a:ext cx="748208" cy="2928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Flèche droite 29"/>
          <p:cNvSpPr/>
          <p:nvPr/>
        </p:nvSpPr>
        <p:spPr>
          <a:xfrm rot="5400000">
            <a:off x="7682353" y="3744460"/>
            <a:ext cx="748208" cy="2928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" name="Flèche droite 30"/>
          <p:cNvSpPr/>
          <p:nvPr/>
        </p:nvSpPr>
        <p:spPr>
          <a:xfrm rot="5400000">
            <a:off x="8259856" y="3370356"/>
            <a:ext cx="748208" cy="29281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" name="Ellipse 31"/>
          <p:cNvSpPr/>
          <p:nvPr/>
        </p:nvSpPr>
        <p:spPr>
          <a:xfrm>
            <a:off x="1132902" y="5273824"/>
            <a:ext cx="5240211" cy="1584176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3" name="ZoneTexte 32"/>
          <p:cNvSpPr txBox="1"/>
          <p:nvPr/>
        </p:nvSpPr>
        <p:spPr>
          <a:xfrm>
            <a:off x="2186945" y="5650413"/>
            <a:ext cx="313212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CA" sz="2400" b="1" dirty="0"/>
              <a:t>Variables… mais souvent 2 é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-124441" y="2276872"/>
            <a:ext cx="1842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Colonne </a:t>
            </a:r>
            <a:r>
              <a:rPr lang="fr-CA" dirty="0">
                <a:solidFill>
                  <a:srgbClr val="FF0000"/>
                </a:solidFill>
              </a:rPr>
              <a:t>I</a:t>
            </a:r>
            <a:r>
              <a:rPr lang="fr-CA" dirty="0"/>
              <a:t>A (</a:t>
            </a:r>
            <a:r>
              <a:rPr lang="fr-CA" dirty="0">
                <a:solidFill>
                  <a:srgbClr val="FF0000"/>
                </a:solidFill>
              </a:rPr>
              <a:t>1</a:t>
            </a:r>
            <a:r>
              <a:rPr lang="fr-CA" dirty="0"/>
              <a:t>) : </a:t>
            </a:r>
            <a:r>
              <a:rPr lang="fr-CA" dirty="0">
                <a:solidFill>
                  <a:srgbClr val="FF0000"/>
                </a:solidFill>
              </a:rPr>
              <a:t>1</a:t>
            </a:r>
            <a:r>
              <a:rPr lang="fr-CA" dirty="0"/>
              <a:t> é</a:t>
            </a:r>
          </a:p>
          <a:p>
            <a:pPr algn="ctr"/>
            <a:endParaRPr lang="fr-CA" dirty="0"/>
          </a:p>
        </p:txBody>
      </p:sp>
      <p:sp>
        <p:nvSpPr>
          <p:cNvPr id="38" name="ZoneTexte 37"/>
          <p:cNvSpPr txBox="1"/>
          <p:nvPr/>
        </p:nvSpPr>
        <p:spPr>
          <a:xfrm>
            <a:off x="451623" y="2996952"/>
            <a:ext cx="1842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/>
              <a:t>Colonne </a:t>
            </a:r>
            <a:r>
              <a:rPr lang="fr-CA" dirty="0">
                <a:solidFill>
                  <a:srgbClr val="FF0000"/>
                </a:solidFill>
              </a:rPr>
              <a:t>II</a:t>
            </a:r>
            <a:r>
              <a:rPr lang="fr-CA" dirty="0"/>
              <a:t>A (</a:t>
            </a:r>
            <a:r>
              <a:rPr lang="fr-CA" dirty="0">
                <a:solidFill>
                  <a:srgbClr val="FF0000"/>
                </a:solidFill>
              </a:rPr>
              <a:t>2</a:t>
            </a:r>
            <a:r>
              <a:rPr lang="fr-CA" dirty="0"/>
              <a:t>) : </a:t>
            </a:r>
            <a:r>
              <a:rPr lang="fr-CA" dirty="0">
                <a:solidFill>
                  <a:srgbClr val="FF0000"/>
                </a:solidFill>
              </a:rPr>
              <a:t>2</a:t>
            </a:r>
            <a:r>
              <a:rPr lang="fr-CA" dirty="0"/>
              <a:t> é</a:t>
            </a:r>
          </a:p>
          <a:p>
            <a:pPr algn="ctr"/>
            <a:endParaRPr lang="fr-CA" dirty="0"/>
          </a:p>
        </p:txBody>
      </p:sp>
      <p:sp>
        <p:nvSpPr>
          <p:cNvPr id="45" name="ZoneTexte 44"/>
          <p:cNvSpPr txBox="1"/>
          <p:nvPr/>
        </p:nvSpPr>
        <p:spPr>
          <a:xfrm>
            <a:off x="5132143" y="3275692"/>
            <a:ext cx="184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III</a:t>
            </a:r>
            <a:r>
              <a:rPr lang="fr-CA" dirty="0"/>
              <a:t>A 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6110781" y="3275692"/>
            <a:ext cx="100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IV</a:t>
            </a:r>
            <a:r>
              <a:rPr lang="fr-CA" dirty="0"/>
              <a:t>A 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614837" y="3212976"/>
            <a:ext cx="100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V</a:t>
            </a:r>
            <a:r>
              <a:rPr lang="fr-CA" dirty="0"/>
              <a:t>A 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119867" y="3212976"/>
            <a:ext cx="100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VI</a:t>
            </a:r>
            <a:r>
              <a:rPr lang="fr-CA" dirty="0"/>
              <a:t>A 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7626823" y="3203684"/>
            <a:ext cx="100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VII</a:t>
            </a:r>
            <a:r>
              <a:rPr lang="fr-CA" dirty="0"/>
              <a:t>A 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8163475" y="2723387"/>
            <a:ext cx="1007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VIII</a:t>
            </a:r>
            <a:r>
              <a:rPr lang="fr-CA" dirty="0"/>
              <a:t>A 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5708351" y="2915652"/>
            <a:ext cx="80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3</a:t>
            </a:r>
            <a:r>
              <a:rPr lang="fr-CA" dirty="0"/>
              <a:t> é</a:t>
            </a:r>
          </a:p>
        </p:txBody>
      </p:sp>
      <p:sp>
        <p:nvSpPr>
          <p:cNvPr id="52" name="ZoneTexte 51"/>
          <p:cNvSpPr txBox="1"/>
          <p:nvPr/>
        </p:nvSpPr>
        <p:spPr>
          <a:xfrm>
            <a:off x="6254797" y="2915652"/>
            <a:ext cx="80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4</a:t>
            </a:r>
            <a:r>
              <a:rPr lang="fr-CA" dirty="0"/>
              <a:t> é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6691145" y="2869322"/>
            <a:ext cx="80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5</a:t>
            </a:r>
            <a:r>
              <a:rPr lang="fr-CA" dirty="0"/>
              <a:t> é</a:t>
            </a:r>
          </a:p>
        </p:txBody>
      </p:sp>
      <p:sp>
        <p:nvSpPr>
          <p:cNvPr id="54" name="ZoneTexte 53"/>
          <p:cNvSpPr txBox="1"/>
          <p:nvPr/>
        </p:nvSpPr>
        <p:spPr>
          <a:xfrm>
            <a:off x="7219545" y="2852936"/>
            <a:ext cx="80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6</a:t>
            </a:r>
            <a:r>
              <a:rPr lang="fr-CA" dirty="0"/>
              <a:t> é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7694957" y="2882053"/>
            <a:ext cx="80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7</a:t>
            </a:r>
            <a:r>
              <a:rPr lang="fr-CA" dirty="0"/>
              <a:t> é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8267949" y="2483604"/>
            <a:ext cx="804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>
                <a:solidFill>
                  <a:srgbClr val="FF0000"/>
                </a:solidFill>
              </a:rPr>
              <a:t>8 </a:t>
            </a:r>
            <a:r>
              <a:rPr lang="fr-CA" dirty="0"/>
              <a:t>é</a:t>
            </a:r>
          </a:p>
        </p:txBody>
      </p:sp>
    </p:spTree>
    <p:extLst>
      <p:ext uri="{BB962C8B-B14F-4D97-AF65-F5344CB8AC3E}">
        <p14:creationId xmlns:p14="http://schemas.microsoft.com/office/powerpoint/2010/main" val="2827113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8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abl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-23813"/>
            <a:ext cx="9144000" cy="688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285750" y="1714500"/>
            <a:ext cx="500063" cy="4143375"/>
          </a:xfrm>
          <a:prstGeom prst="rect">
            <a:avLst/>
          </a:prstGeom>
          <a:noFill/>
          <a:ln w="76200">
            <a:solidFill>
              <a:srgbClr val="FFCC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 flipH="1">
            <a:off x="785813" y="1928813"/>
            <a:ext cx="1214437" cy="214312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3165475" y="2295525"/>
            <a:ext cx="5761038" cy="4365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150" name="Text Box 17"/>
          <p:cNvSpPr txBox="1">
            <a:spLocks noChangeArrowheads="1"/>
          </p:cNvSpPr>
          <p:nvPr/>
        </p:nvSpPr>
        <p:spPr bwMode="auto">
          <a:xfrm>
            <a:off x="3381375" y="2800350"/>
            <a:ext cx="5724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CA" sz="2000" dirty="0">
                <a:latin typeface="Calibri" pitchFamily="34" charset="0"/>
              </a:rPr>
              <a:t> Forment des </a:t>
            </a:r>
            <a:r>
              <a:rPr lang="fr-CA" sz="2000" u="sng" dirty="0">
                <a:latin typeface="Calibri" pitchFamily="34" charset="0"/>
              </a:rPr>
              <a:t>bases</a:t>
            </a:r>
            <a:r>
              <a:rPr lang="fr-CA" sz="2000" dirty="0">
                <a:latin typeface="Calibri" pitchFamily="34" charset="0"/>
              </a:rPr>
              <a:t> avec l’eau (alcalis)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CA" sz="2000" dirty="0">
                <a:latin typeface="Calibri" pitchFamily="34" charset="0"/>
              </a:rPr>
              <a:t> </a:t>
            </a:r>
            <a:r>
              <a:rPr lang="fr-CA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Métaux mous et légers </a:t>
            </a:r>
            <a:r>
              <a:rPr lang="fr-CA" sz="2000" dirty="0">
                <a:latin typeface="Calibri" pitchFamily="34" charset="0"/>
              </a:rPr>
              <a:t>(faible </a:t>
            </a:r>
            <a:r>
              <a:rPr lang="fr-CA" sz="2000" dirty="0">
                <a:latin typeface="Calibri" pitchFamily="34" charset="0"/>
                <a:sym typeface="Symbol" pitchFamily="18" charset="2"/>
              </a:rPr>
              <a:t>masse volumique)</a:t>
            </a:r>
            <a:endParaRPr lang="fr-CA" sz="2000" dirty="0">
              <a:latin typeface="Calibri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CA" sz="2000" dirty="0">
                <a:latin typeface="Calibri" pitchFamily="34" charset="0"/>
              </a:rPr>
              <a:t> Excellents conducteurs (de chaleur et d’électricité).</a:t>
            </a:r>
          </a:p>
        </p:txBody>
      </p:sp>
      <p:sp>
        <p:nvSpPr>
          <p:cNvPr id="6151" name="Arc 50"/>
          <p:cNvSpPr>
            <a:spLocks/>
          </p:cNvSpPr>
          <p:nvPr/>
        </p:nvSpPr>
        <p:spPr bwMode="auto">
          <a:xfrm rot="1877650">
            <a:off x="3886200" y="4610100"/>
            <a:ext cx="493713" cy="782638"/>
          </a:xfrm>
          <a:custGeom>
            <a:avLst/>
            <a:gdLst>
              <a:gd name="T0" fmla="*/ 0 w 21600"/>
              <a:gd name="T1" fmla="*/ 0 h 21600"/>
              <a:gd name="T2" fmla="*/ 493713 w 21600"/>
              <a:gd name="T3" fmla="*/ 782638 h 21600"/>
              <a:gd name="T4" fmla="*/ 0 w 21600"/>
              <a:gd name="T5" fmla="*/ 7826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52" name="Arc 51"/>
          <p:cNvSpPr>
            <a:spLocks/>
          </p:cNvSpPr>
          <p:nvPr/>
        </p:nvSpPr>
        <p:spPr bwMode="auto">
          <a:xfrm rot="1877650">
            <a:off x="4318000" y="4610100"/>
            <a:ext cx="493713" cy="782638"/>
          </a:xfrm>
          <a:custGeom>
            <a:avLst/>
            <a:gdLst>
              <a:gd name="T0" fmla="*/ 0 w 21600"/>
              <a:gd name="T1" fmla="*/ 0 h 21600"/>
              <a:gd name="T2" fmla="*/ 493713 w 21600"/>
              <a:gd name="T3" fmla="*/ 782638 h 21600"/>
              <a:gd name="T4" fmla="*/ 0 w 21600"/>
              <a:gd name="T5" fmla="*/ 7826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53" name="Arc 52"/>
          <p:cNvSpPr>
            <a:spLocks/>
          </p:cNvSpPr>
          <p:nvPr/>
        </p:nvSpPr>
        <p:spPr bwMode="auto">
          <a:xfrm rot="1877650">
            <a:off x="7270750" y="4600575"/>
            <a:ext cx="477838" cy="793750"/>
          </a:xfrm>
          <a:custGeom>
            <a:avLst/>
            <a:gdLst>
              <a:gd name="T0" fmla="*/ 0 w 21600"/>
              <a:gd name="T1" fmla="*/ 0 h 21600"/>
              <a:gd name="T2" fmla="*/ 477838 w 21600"/>
              <a:gd name="T3" fmla="*/ 793750 h 21600"/>
              <a:gd name="T4" fmla="*/ 0 w 21600"/>
              <a:gd name="T5" fmla="*/ 793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54" name="Oval 53"/>
          <p:cNvSpPr>
            <a:spLocks noChangeArrowheads="1"/>
          </p:cNvSpPr>
          <p:nvPr/>
        </p:nvSpPr>
        <p:spPr bwMode="auto">
          <a:xfrm>
            <a:off x="4173538" y="467201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55" name="Oval 56"/>
          <p:cNvSpPr>
            <a:spLocks noChangeArrowheads="1"/>
          </p:cNvSpPr>
          <p:nvPr/>
        </p:nvSpPr>
        <p:spPr bwMode="auto">
          <a:xfrm>
            <a:off x="3525838" y="4745038"/>
            <a:ext cx="503237" cy="503237"/>
          </a:xfrm>
          <a:prstGeom prst="ellipse">
            <a:avLst/>
          </a:prstGeom>
          <a:solidFill>
            <a:schemeClr val="bg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56" name="Oval 57"/>
          <p:cNvSpPr>
            <a:spLocks noChangeArrowheads="1"/>
          </p:cNvSpPr>
          <p:nvPr/>
        </p:nvSpPr>
        <p:spPr bwMode="auto">
          <a:xfrm>
            <a:off x="4173538" y="515461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57" name="Oval 58"/>
          <p:cNvSpPr>
            <a:spLocks noChangeArrowheads="1"/>
          </p:cNvSpPr>
          <p:nvPr/>
        </p:nvSpPr>
        <p:spPr bwMode="auto">
          <a:xfrm>
            <a:off x="4676775" y="4938713"/>
            <a:ext cx="144463" cy="1651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58" name="Oval 59"/>
          <p:cNvSpPr>
            <a:spLocks noChangeArrowheads="1"/>
          </p:cNvSpPr>
          <p:nvPr/>
        </p:nvSpPr>
        <p:spPr bwMode="auto">
          <a:xfrm>
            <a:off x="5181600" y="4745038"/>
            <a:ext cx="503238" cy="503237"/>
          </a:xfrm>
          <a:prstGeom prst="ellipse">
            <a:avLst/>
          </a:prstGeom>
          <a:solidFill>
            <a:schemeClr val="bg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59" name="Arc 60"/>
          <p:cNvSpPr>
            <a:spLocks/>
          </p:cNvSpPr>
          <p:nvPr/>
        </p:nvSpPr>
        <p:spPr bwMode="auto">
          <a:xfrm rot="1877650">
            <a:off x="5829300" y="4600575"/>
            <a:ext cx="477838" cy="793750"/>
          </a:xfrm>
          <a:custGeom>
            <a:avLst/>
            <a:gdLst>
              <a:gd name="T0" fmla="*/ 0 w 21600"/>
              <a:gd name="T1" fmla="*/ 0 h 21600"/>
              <a:gd name="T2" fmla="*/ 477838 w 21600"/>
              <a:gd name="T3" fmla="*/ 793750 h 21600"/>
              <a:gd name="T4" fmla="*/ 0 w 21600"/>
              <a:gd name="T5" fmla="*/ 793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0" name="Arc 61"/>
          <p:cNvSpPr>
            <a:spLocks/>
          </p:cNvSpPr>
          <p:nvPr/>
        </p:nvSpPr>
        <p:spPr bwMode="auto">
          <a:xfrm rot="1877650">
            <a:off x="7629525" y="4600575"/>
            <a:ext cx="477838" cy="793750"/>
          </a:xfrm>
          <a:custGeom>
            <a:avLst/>
            <a:gdLst>
              <a:gd name="T0" fmla="*/ 0 w 21600"/>
              <a:gd name="T1" fmla="*/ 0 h 21600"/>
              <a:gd name="T2" fmla="*/ 477838 w 21600"/>
              <a:gd name="T3" fmla="*/ 793750 h 21600"/>
              <a:gd name="T4" fmla="*/ 0 w 21600"/>
              <a:gd name="T5" fmla="*/ 793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1" name="Arc 62"/>
          <p:cNvSpPr>
            <a:spLocks/>
          </p:cNvSpPr>
          <p:nvPr/>
        </p:nvSpPr>
        <p:spPr bwMode="auto">
          <a:xfrm rot="1877650">
            <a:off x="5470525" y="4600575"/>
            <a:ext cx="493713" cy="782638"/>
          </a:xfrm>
          <a:custGeom>
            <a:avLst/>
            <a:gdLst>
              <a:gd name="T0" fmla="*/ 0 w 21600"/>
              <a:gd name="T1" fmla="*/ 0 h 21600"/>
              <a:gd name="T2" fmla="*/ 493713 w 21600"/>
              <a:gd name="T3" fmla="*/ 782638 h 21600"/>
              <a:gd name="T4" fmla="*/ 0 w 21600"/>
              <a:gd name="T5" fmla="*/ 7826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2" name="Arc 63"/>
          <p:cNvSpPr>
            <a:spLocks/>
          </p:cNvSpPr>
          <p:nvPr/>
        </p:nvSpPr>
        <p:spPr bwMode="auto">
          <a:xfrm rot="1877650">
            <a:off x="6118225" y="4600575"/>
            <a:ext cx="493713" cy="782638"/>
          </a:xfrm>
          <a:custGeom>
            <a:avLst/>
            <a:gdLst>
              <a:gd name="T0" fmla="*/ 0 w 21600"/>
              <a:gd name="T1" fmla="*/ 0 h 21600"/>
              <a:gd name="T2" fmla="*/ 493713 w 21600"/>
              <a:gd name="T3" fmla="*/ 782638 h 21600"/>
              <a:gd name="T4" fmla="*/ 0 w 21600"/>
              <a:gd name="T5" fmla="*/ 7826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3" name="Oval 64"/>
          <p:cNvSpPr>
            <a:spLocks noChangeArrowheads="1"/>
          </p:cNvSpPr>
          <p:nvPr/>
        </p:nvSpPr>
        <p:spPr bwMode="auto">
          <a:xfrm>
            <a:off x="5757863" y="46005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64" name="Oval 65"/>
          <p:cNvSpPr>
            <a:spLocks noChangeArrowheads="1"/>
          </p:cNvSpPr>
          <p:nvPr/>
        </p:nvSpPr>
        <p:spPr bwMode="auto">
          <a:xfrm>
            <a:off x="5757863" y="515461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65" name="Oval 66"/>
          <p:cNvSpPr>
            <a:spLocks noChangeArrowheads="1"/>
          </p:cNvSpPr>
          <p:nvPr/>
        </p:nvSpPr>
        <p:spPr bwMode="auto">
          <a:xfrm>
            <a:off x="6477000" y="4929188"/>
            <a:ext cx="144463" cy="1651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66" name="Oval 67"/>
          <p:cNvSpPr>
            <a:spLocks noChangeArrowheads="1"/>
          </p:cNvSpPr>
          <p:nvPr/>
        </p:nvSpPr>
        <p:spPr bwMode="auto">
          <a:xfrm>
            <a:off x="6046788" y="445611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67" name="Oval 68"/>
          <p:cNvSpPr>
            <a:spLocks noChangeArrowheads="1"/>
          </p:cNvSpPr>
          <p:nvPr/>
        </p:nvSpPr>
        <p:spPr bwMode="auto">
          <a:xfrm>
            <a:off x="6118225" y="467201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68" name="Oval 69"/>
          <p:cNvSpPr>
            <a:spLocks noChangeArrowheads="1"/>
          </p:cNvSpPr>
          <p:nvPr/>
        </p:nvSpPr>
        <p:spPr bwMode="auto">
          <a:xfrm>
            <a:off x="6189663" y="488791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69" name="Oval 70"/>
          <p:cNvSpPr>
            <a:spLocks noChangeArrowheads="1"/>
          </p:cNvSpPr>
          <p:nvPr/>
        </p:nvSpPr>
        <p:spPr bwMode="auto">
          <a:xfrm>
            <a:off x="6118225" y="508317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70" name="Oval 71"/>
          <p:cNvSpPr>
            <a:spLocks noChangeArrowheads="1"/>
          </p:cNvSpPr>
          <p:nvPr/>
        </p:nvSpPr>
        <p:spPr bwMode="auto">
          <a:xfrm>
            <a:off x="6046788" y="52990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71" name="Oval 72"/>
          <p:cNvSpPr>
            <a:spLocks noChangeArrowheads="1"/>
          </p:cNvSpPr>
          <p:nvPr/>
        </p:nvSpPr>
        <p:spPr bwMode="auto">
          <a:xfrm>
            <a:off x="5902325" y="43116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72" name="Oval 73"/>
          <p:cNvSpPr>
            <a:spLocks noChangeArrowheads="1"/>
          </p:cNvSpPr>
          <p:nvPr/>
        </p:nvSpPr>
        <p:spPr bwMode="auto">
          <a:xfrm>
            <a:off x="5973763" y="55149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73" name="Oval 74"/>
          <p:cNvSpPr>
            <a:spLocks noChangeArrowheads="1"/>
          </p:cNvSpPr>
          <p:nvPr/>
        </p:nvSpPr>
        <p:spPr bwMode="auto">
          <a:xfrm>
            <a:off x="5757863" y="41687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74" name="Text Box 75"/>
          <p:cNvSpPr txBox="1">
            <a:spLocks noChangeArrowheads="1"/>
          </p:cNvSpPr>
          <p:nvPr/>
        </p:nvSpPr>
        <p:spPr bwMode="auto">
          <a:xfrm>
            <a:off x="3597275" y="4816475"/>
            <a:ext cx="43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b="1">
                <a:latin typeface="Calibri" pitchFamily="34" charset="0"/>
              </a:rPr>
              <a:t>Li</a:t>
            </a:r>
          </a:p>
        </p:txBody>
      </p:sp>
      <p:sp>
        <p:nvSpPr>
          <p:cNvPr id="6175" name="Text Box 77"/>
          <p:cNvSpPr txBox="1">
            <a:spLocks noChangeArrowheads="1"/>
          </p:cNvSpPr>
          <p:nvPr/>
        </p:nvSpPr>
        <p:spPr bwMode="auto">
          <a:xfrm>
            <a:off x="5181600" y="481647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b="1">
                <a:latin typeface="Calibri" pitchFamily="34" charset="0"/>
              </a:rPr>
              <a:t>Na</a:t>
            </a:r>
          </a:p>
        </p:txBody>
      </p:sp>
      <p:sp>
        <p:nvSpPr>
          <p:cNvPr id="6176" name="Oval 79"/>
          <p:cNvSpPr>
            <a:spLocks noChangeArrowheads="1"/>
          </p:cNvSpPr>
          <p:nvPr/>
        </p:nvSpPr>
        <p:spPr bwMode="auto">
          <a:xfrm>
            <a:off x="6981825" y="4745038"/>
            <a:ext cx="503238" cy="503237"/>
          </a:xfrm>
          <a:prstGeom prst="ellipse">
            <a:avLst/>
          </a:prstGeom>
          <a:solidFill>
            <a:schemeClr val="bg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77" name="Text Box 80"/>
          <p:cNvSpPr txBox="1">
            <a:spLocks noChangeArrowheads="1"/>
          </p:cNvSpPr>
          <p:nvPr/>
        </p:nvSpPr>
        <p:spPr bwMode="auto">
          <a:xfrm>
            <a:off x="7067550" y="4818063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b="1">
                <a:latin typeface="Calibri" pitchFamily="34" charset="0"/>
              </a:rPr>
              <a:t>K</a:t>
            </a:r>
          </a:p>
        </p:txBody>
      </p:sp>
      <p:sp>
        <p:nvSpPr>
          <p:cNvPr id="6178" name="Arc 81"/>
          <p:cNvSpPr>
            <a:spLocks/>
          </p:cNvSpPr>
          <p:nvPr/>
        </p:nvSpPr>
        <p:spPr bwMode="auto">
          <a:xfrm rot="1877650">
            <a:off x="8304213" y="4600575"/>
            <a:ext cx="477837" cy="793750"/>
          </a:xfrm>
          <a:custGeom>
            <a:avLst/>
            <a:gdLst>
              <a:gd name="T0" fmla="*/ 0 w 21600"/>
              <a:gd name="T1" fmla="*/ 0 h 21600"/>
              <a:gd name="T2" fmla="*/ 477837 w 21600"/>
              <a:gd name="T3" fmla="*/ 793750 h 21600"/>
              <a:gd name="T4" fmla="*/ 0 w 21600"/>
              <a:gd name="T5" fmla="*/ 793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79" name="Arc 82"/>
          <p:cNvSpPr>
            <a:spLocks/>
          </p:cNvSpPr>
          <p:nvPr/>
        </p:nvSpPr>
        <p:spPr bwMode="auto">
          <a:xfrm rot="1877650">
            <a:off x="8016875" y="4600575"/>
            <a:ext cx="477838" cy="793750"/>
          </a:xfrm>
          <a:custGeom>
            <a:avLst/>
            <a:gdLst>
              <a:gd name="T0" fmla="*/ 0 w 21600"/>
              <a:gd name="T1" fmla="*/ 0 h 21600"/>
              <a:gd name="T2" fmla="*/ 477838 w 21600"/>
              <a:gd name="T3" fmla="*/ 793750 h 21600"/>
              <a:gd name="T4" fmla="*/ 0 w 21600"/>
              <a:gd name="T5" fmla="*/ 793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0" name="Oval 83"/>
          <p:cNvSpPr>
            <a:spLocks noChangeArrowheads="1"/>
          </p:cNvSpPr>
          <p:nvPr/>
        </p:nvSpPr>
        <p:spPr bwMode="auto">
          <a:xfrm>
            <a:off x="8637588" y="4887913"/>
            <a:ext cx="144462" cy="1651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81" name="Oval 85"/>
          <p:cNvSpPr>
            <a:spLocks noChangeArrowheads="1"/>
          </p:cNvSpPr>
          <p:nvPr/>
        </p:nvSpPr>
        <p:spPr bwMode="auto">
          <a:xfrm>
            <a:off x="7558088" y="46005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82" name="Oval 86"/>
          <p:cNvSpPr>
            <a:spLocks noChangeArrowheads="1"/>
          </p:cNvSpPr>
          <p:nvPr/>
        </p:nvSpPr>
        <p:spPr bwMode="auto">
          <a:xfrm>
            <a:off x="7558088" y="515461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83" name="Oval 87"/>
          <p:cNvSpPr>
            <a:spLocks noChangeArrowheads="1"/>
          </p:cNvSpPr>
          <p:nvPr/>
        </p:nvSpPr>
        <p:spPr bwMode="auto">
          <a:xfrm>
            <a:off x="7847013" y="445611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84" name="Oval 88"/>
          <p:cNvSpPr>
            <a:spLocks noChangeArrowheads="1"/>
          </p:cNvSpPr>
          <p:nvPr/>
        </p:nvSpPr>
        <p:spPr bwMode="auto">
          <a:xfrm>
            <a:off x="7918450" y="467201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85" name="Oval 89"/>
          <p:cNvSpPr>
            <a:spLocks noChangeArrowheads="1"/>
          </p:cNvSpPr>
          <p:nvPr/>
        </p:nvSpPr>
        <p:spPr bwMode="auto">
          <a:xfrm>
            <a:off x="7989888" y="488791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86" name="Oval 90"/>
          <p:cNvSpPr>
            <a:spLocks noChangeArrowheads="1"/>
          </p:cNvSpPr>
          <p:nvPr/>
        </p:nvSpPr>
        <p:spPr bwMode="auto">
          <a:xfrm>
            <a:off x="7918450" y="508317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87" name="Oval 91"/>
          <p:cNvSpPr>
            <a:spLocks noChangeArrowheads="1"/>
          </p:cNvSpPr>
          <p:nvPr/>
        </p:nvSpPr>
        <p:spPr bwMode="auto">
          <a:xfrm>
            <a:off x="7847013" y="52990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88" name="Oval 92"/>
          <p:cNvSpPr>
            <a:spLocks noChangeArrowheads="1"/>
          </p:cNvSpPr>
          <p:nvPr/>
        </p:nvSpPr>
        <p:spPr bwMode="auto">
          <a:xfrm>
            <a:off x="7702550" y="43116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89" name="Oval 93"/>
          <p:cNvSpPr>
            <a:spLocks noChangeArrowheads="1"/>
          </p:cNvSpPr>
          <p:nvPr/>
        </p:nvSpPr>
        <p:spPr bwMode="auto">
          <a:xfrm>
            <a:off x="7773988" y="55149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90" name="Oval 94"/>
          <p:cNvSpPr>
            <a:spLocks noChangeArrowheads="1"/>
          </p:cNvSpPr>
          <p:nvPr/>
        </p:nvSpPr>
        <p:spPr bwMode="auto">
          <a:xfrm>
            <a:off x="7558088" y="41687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191" name="Text Box 112"/>
          <p:cNvSpPr txBox="1">
            <a:spLocks noChangeArrowheads="1"/>
          </p:cNvSpPr>
          <p:nvPr/>
        </p:nvSpPr>
        <p:spPr bwMode="auto">
          <a:xfrm>
            <a:off x="3957638" y="5784850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2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6192" name="Text Box 113"/>
          <p:cNvSpPr txBox="1">
            <a:spLocks noChangeArrowheads="1"/>
          </p:cNvSpPr>
          <p:nvPr/>
        </p:nvSpPr>
        <p:spPr bwMode="auto">
          <a:xfrm>
            <a:off x="5397500" y="5784850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2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6193" name="Text Box 114"/>
          <p:cNvSpPr txBox="1">
            <a:spLocks noChangeArrowheads="1"/>
          </p:cNvSpPr>
          <p:nvPr/>
        </p:nvSpPr>
        <p:spPr bwMode="auto">
          <a:xfrm>
            <a:off x="4389438" y="5783263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 b="1">
                <a:solidFill>
                  <a:schemeClr val="accent2"/>
                </a:solidFill>
                <a:latin typeface="Calibri" pitchFamily="34" charset="0"/>
              </a:rPr>
              <a:t>1</a:t>
            </a:r>
            <a:endParaRPr lang="fr-CA" sz="1600" b="1" baseline="300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194" name="Text Box 115"/>
          <p:cNvSpPr txBox="1">
            <a:spLocks noChangeArrowheads="1"/>
          </p:cNvSpPr>
          <p:nvPr/>
        </p:nvSpPr>
        <p:spPr bwMode="auto">
          <a:xfrm>
            <a:off x="5900738" y="5783263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8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6195" name="Text Box 116"/>
          <p:cNvSpPr txBox="1">
            <a:spLocks noChangeArrowheads="1"/>
          </p:cNvSpPr>
          <p:nvPr/>
        </p:nvSpPr>
        <p:spPr bwMode="auto">
          <a:xfrm>
            <a:off x="6332538" y="5783263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 b="1">
                <a:solidFill>
                  <a:schemeClr val="accent2"/>
                </a:solidFill>
                <a:latin typeface="Calibri" pitchFamily="34" charset="0"/>
              </a:rPr>
              <a:t>1</a:t>
            </a:r>
            <a:endParaRPr lang="fr-CA" sz="1600" b="1" baseline="300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6196" name="Text Box 117"/>
          <p:cNvSpPr txBox="1">
            <a:spLocks noChangeArrowheads="1"/>
          </p:cNvSpPr>
          <p:nvPr/>
        </p:nvSpPr>
        <p:spPr bwMode="auto">
          <a:xfrm>
            <a:off x="7269163" y="5783263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2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6197" name="Text Box 118"/>
          <p:cNvSpPr txBox="1">
            <a:spLocks noChangeArrowheads="1"/>
          </p:cNvSpPr>
          <p:nvPr/>
        </p:nvSpPr>
        <p:spPr bwMode="auto">
          <a:xfrm>
            <a:off x="7700963" y="5783263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8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6198" name="Text Box 120"/>
          <p:cNvSpPr txBox="1">
            <a:spLocks noChangeArrowheads="1"/>
          </p:cNvSpPr>
          <p:nvPr/>
        </p:nvSpPr>
        <p:spPr bwMode="auto">
          <a:xfrm>
            <a:off x="8566150" y="5783263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 b="1">
                <a:solidFill>
                  <a:schemeClr val="accent2"/>
                </a:solidFill>
                <a:latin typeface="Calibri" pitchFamily="34" charset="0"/>
              </a:rPr>
              <a:t>1</a:t>
            </a:r>
            <a:endParaRPr lang="fr-CA" sz="1600" b="1" baseline="300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55" name="Text Box 4"/>
          <p:cNvSpPr txBox="1">
            <a:spLocks noChangeArrowheads="1"/>
          </p:cNvSpPr>
          <p:nvPr/>
        </p:nvSpPr>
        <p:spPr bwMode="auto">
          <a:xfrm>
            <a:off x="1941513" y="1647825"/>
            <a:ext cx="3240087" cy="646113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CA" sz="3600" b="1" dirty="0">
                <a:solidFill>
                  <a:srgbClr val="FFCC00"/>
                </a:solidFill>
                <a:latin typeface="+mn-lt"/>
              </a:rPr>
              <a:t>IA - Alcalins</a:t>
            </a:r>
          </a:p>
        </p:txBody>
      </p:sp>
      <p:sp>
        <p:nvSpPr>
          <p:cNvPr id="6200" name="Oval 121"/>
          <p:cNvSpPr>
            <a:spLocks noChangeArrowheads="1"/>
          </p:cNvSpPr>
          <p:nvPr/>
        </p:nvSpPr>
        <p:spPr bwMode="auto">
          <a:xfrm>
            <a:off x="8278813" y="445611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201" name="Oval 122"/>
          <p:cNvSpPr>
            <a:spLocks noChangeArrowheads="1"/>
          </p:cNvSpPr>
          <p:nvPr/>
        </p:nvSpPr>
        <p:spPr bwMode="auto">
          <a:xfrm>
            <a:off x="8350250" y="467201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202" name="Oval 123"/>
          <p:cNvSpPr>
            <a:spLocks noChangeArrowheads="1"/>
          </p:cNvSpPr>
          <p:nvPr/>
        </p:nvSpPr>
        <p:spPr bwMode="auto">
          <a:xfrm>
            <a:off x="8421688" y="488791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203" name="Oval 124"/>
          <p:cNvSpPr>
            <a:spLocks noChangeArrowheads="1"/>
          </p:cNvSpPr>
          <p:nvPr/>
        </p:nvSpPr>
        <p:spPr bwMode="auto">
          <a:xfrm>
            <a:off x="8350250" y="508317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204" name="Oval 125"/>
          <p:cNvSpPr>
            <a:spLocks noChangeArrowheads="1"/>
          </p:cNvSpPr>
          <p:nvPr/>
        </p:nvSpPr>
        <p:spPr bwMode="auto">
          <a:xfrm>
            <a:off x="8278813" y="52990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205" name="Oval 126"/>
          <p:cNvSpPr>
            <a:spLocks noChangeArrowheads="1"/>
          </p:cNvSpPr>
          <p:nvPr/>
        </p:nvSpPr>
        <p:spPr bwMode="auto">
          <a:xfrm>
            <a:off x="8134350" y="43116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206" name="Oval 127"/>
          <p:cNvSpPr>
            <a:spLocks noChangeArrowheads="1"/>
          </p:cNvSpPr>
          <p:nvPr/>
        </p:nvSpPr>
        <p:spPr bwMode="auto">
          <a:xfrm>
            <a:off x="8205788" y="55149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207" name="Oval 128"/>
          <p:cNvSpPr>
            <a:spLocks noChangeArrowheads="1"/>
          </p:cNvSpPr>
          <p:nvPr/>
        </p:nvSpPr>
        <p:spPr bwMode="auto">
          <a:xfrm>
            <a:off x="7989888" y="41687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208" name="Text Box 119"/>
          <p:cNvSpPr txBox="1">
            <a:spLocks noChangeArrowheads="1"/>
          </p:cNvSpPr>
          <p:nvPr/>
        </p:nvSpPr>
        <p:spPr bwMode="auto">
          <a:xfrm>
            <a:off x="8134350" y="5783263"/>
            <a:ext cx="287338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8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566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 descr="C:\Users\acer\AppData\Local\Microsoft\Windows\Temporary Internet Files\Content.IE5\93Q5WZYH\MCj043691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14288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7188" y="2500313"/>
          <a:ext cx="7215238" cy="2543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15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4127">
                <a:tc>
                  <a:txBody>
                    <a:bodyPr/>
                    <a:lstStyle/>
                    <a:p>
                      <a:r>
                        <a:rPr lang="fr-FR" sz="3200" dirty="0"/>
                        <a:t>Résumé de caractéristiques</a:t>
                      </a:r>
                      <a:r>
                        <a:rPr lang="fr-FR" sz="3200" baseline="0" dirty="0"/>
                        <a:t> des alcalins</a:t>
                      </a:r>
                      <a:endParaRPr lang="fr-FR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12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2400" dirty="0"/>
                        <a:t>  Réactivité forte avec</a:t>
                      </a:r>
                      <a:r>
                        <a:rPr lang="fr-FR" sz="2400" baseline="0" dirty="0"/>
                        <a:t> l’oxygène et l’eau</a:t>
                      </a:r>
                      <a:endParaRPr lang="fr-F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12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2400" dirty="0"/>
                        <a:t>  1 électron de valence (ils vont donc chercher à « perdre » un électron)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 descr="tableau%20p%C3%A9riodique.png"/>
          <p:cNvPicPr>
            <a:picLocks noChangeAspect="1"/>
          </p:cNvPicPr>
          <p:nvPr/>
        </p:nvPicPr>
        <p:blipFill>
          <a:blip r:embed="rId3" cstate="print"/>
          <a:srcRect l="807" t="16754" r="93677" b="27983"/>
          <a:stretch>
            <a:fillRect/>
          </a:stretch>
        </p:blipFill>
        <p:spPr>
          <a:xfrm>
            <a:off x="8001000" y="1049338"/>
            <a:ext cx="928688" cy="5737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210" name="ZoneTexte 7"/>
          <p:cNvSpPr txBox="1">
            <a:spLocks noChangeArrowheads="1"/>
          </p:cNvSpPr>
          <p:nvPr/>
        </p:nvSpPr>
        <p:spPr bwMode="auto">
          <a:xfrm>
            <a:off x="1214438" y="5715000"/>
            <a:ext cx="46434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CA" sz="2800" dirty="0">
                <a:latin typeface="Calibri" pitchFamily="34" charset="0"/>
                <a:hlinkClick r:id="rId4"/>
              </a:rPr>
              <a:t>Vidéo sur les alcalins….</a:t>
            </a:r>
            <a:endParaRPr lang="fr-CA" sz="2800" dirty="0">
              <a:latin typeface="Calibri" pitchFamily="34" charset="0"/>
            </a:endParaRPr>
          </a:p>
        </p:txBody>
      </p:sp>
      <p:pic>
        <p:nvPicPr>
          <p:cNvPr id="9" name="Picture 2" descr="C:\Users\acer\AppData\Local\Microsoft\Windows\Temporary Internet Files\Content.IE5\SI1ATWDI\MCj043264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875" y="2214563"/>
            <a:ext cx="7143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acer\AppData\Local\Microsoft\Windows\Temporary Internet Files\Content.IE5\LSKICWMM\MCj0441806000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72438" y="3000375"/>
            <a:ext cx="728662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acer\AppData\Local\Microsoft\Windows\Temporary Internet Files\Content.IE5\NMXMJJMS\MCDD00664_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78800" y="3714750"/>
            <a:ext cx="465138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acer\AppData\Local\Microsoft\Windows\Temporary Internet Files\Content.IE5\93Q5WZYH\MCj0439851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4572000"/>
            <a:ext cx="852488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C:\Users\acer\AppData\Local\Microsoft\Windows\Temporary Internet Files\Content.IE5\NMXMJJMS\MCj0437093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00" y="521493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Users\acer\AppData\Local\Microsoft\Windows\Temporary Internet Files\Content.IE5\NMXMJJMS\MCj04370930000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01000" y="592931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Espace réservé du contenu 14">
            <a:extLst>
              <a:ext uri="{FF2B5EF4-FFF2-40B4-BE49-F238E27FC236}">
                <a16:creationId xmlns:a16="http://schemas.microsoft.com/office/drawing/2014/main" id="{93AB921B-80CC-49C2-AC9F-20FE18A7F06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16486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abl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785813" y="1714500"/>
            <a:ext cx="503237" cy="4071938"/>
          </a:xfrm>
          <a:prstGeom prst="rect">
            <a:avLst/>
          </a:prstGeom>
          <a:noFill/>
          <a:ln w="76200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 flipH="1">
            <a:off x="1285875" y="2133600"/>
            <a:ext cx="261938" cy="9525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3203575" y="2428875"/>
            <a:ext cx="5689600" cy="4365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3419475" y="2781300"/>
            <a:ext cx="5545138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CA" sz="2000" dirty="0">
                <a:solidFill>
                  <a:schemeClr val="bg1"/>
                </a:solidFill>
                <a:latin typeface="Calibri" pitchFamily="34" charset="0"/>
              </a:rPr>
              <a:t> Forment des </a:t>
            </a:r>
            <a:r>
              <a:rPr lang="fr-CA" sz="2000" u="sng" dirty="0">
                <a:solidFill>
                  <a:schemeClr val="bg1"/>
                </a:solidFill>
                <a:latin typeface="Calibri" pitchFamily="34" charset="0"/>
              </a:rPr>
              <a:t>bases</a:t>
            </a:r>
            <a:r>
              <a:rPr lang="fr-CA" sz="2000" dirty="0">
                <a:solidFill>
                  <a:schemeClr val="bg1"/>
                </a:solidFill>
                <a:latin typeface="Calibri" pitchFamily="34" charset="0"/>
              </a:rPr>
              <a:t> (« </a:t>
            </a:r>
            <a:r>
              <a:rPr lang="fr-CA" sz="2000" i="1" dirty="0" err="1">
                <a:solidFill>
                  <a:schemeClr val="bg1"/>
                </a:solidFill>
                <a:latin typeface="Calibri" pitchFamily="34" charset="0"/>
              </a:rPr>
              <a:t>alcalino</a:t>
            </a:r>
            <a:r>
              <a:rPr lang="fr-CA" sz="2000" i="1" dirty="0">
                <a:solidFill>
                  <a:schemeClr val="bg1"/>
                </a:solidFill>
                <a:latin typeface="Calibri" pitchFamily="34" charset="0"/>
              </a:rPr>
              <a:t> </a:t>
            </a:r>
            <a:r>
              <a:rPr lang="fr-CA" sz="2000" dirty="0">
                <a:solidFill>
                  <a:schemeClr val="bg1"/>
                </a:solidFill>
                <a:latin typeface="Calibri" pitchFamily="34" charset="0"/>
              </a:rPr>
              <a:t>») et résistent au feu («</a:t>
            </a:r>
            <a:r>
              <a:rPr lang="fr-CA" sz="2000" i="1" dirty="0">
                <a:solidFill>
                  <a:schemeClr val="bg1"/>
                </a:solidFill>
                <a:latin typeface="Calibri" pitchFamily="34" charset="0"/>
              </a:rPr>
              <a:t> métaux terreux</a:t>
            </a:r>
            <a:r>
              <a:rPr lang="fr-CA" sz="2000" dirty="0">
                <a:solidFill>
                  <a:schemeClr val="bg1"/>
                </a:solidFill>
                <a:latin typeface="Calibri" pitchFamily="34" charset="0"/>
              </a:rPr>
              <a:t> en alchimie »)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CA" sz="2000" dirty="0">
                <a:solidFill>
                  <a:schemeClr val="bg1"/>
                </a:solidFill>
                <a:latin typeface="Calibri" pitchFamily="34" charset="0"/>
              </a:rPr>
              <a:t> Métaux solides, ou mous, gris, plutôt durs.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CA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fr-CA" sz="2000" b="1" u="sng" dirty="0">
                <a:solidFill>
                  <a:schemeClr val="bg1"/>
                </a:solidFill>
                <a:latin typeface="Calibri" pitchFamily="34" charset="0"/>
              </a:rPr>
              <a:t>Excellents conducteurs (</a:t>
            </a:r>
            <a:r>
              <a:rPr lang="fr-CA" sz="2000" dirty="0">
                <a:solidFill>
                  <a:schemeClr val="bg1"/>
                </a:solidFill>
                <a:latin typeface="Calibri" pitchFamily="34" charset="0"/>
              </a:rPr>
              <a:t>chaleur et électricité).</a:t>
            </a:r>
          </a:p>
        </p:txBody>
      </p:sp>
      <p:sp>
        <p:nvSpPr>
          <p:cNvPr id="9223" name="Arc 9"/>
          <p:cNvSpPr>
            <a:spLocks/>
          </p:cNvSpPr>
          <p:nvPr/>
        </p:nvSpPr>
        <p:spPr bwMode="auto">
          <a:xfrm rot="1877650">
            <a:off x="3924300" y="4806950"/>
            <a:ext cx="493713" cy="782638"/>
          </a:xfrm>
          <a:custGeom>
            <a:avLst/>
            <a:gdLst>
              <a:gd name="T0" fmla="*/ 0 w 21600"/>
              <a:gd name="T1" fmla="*/ 0 h 21600"/>
              <a:gd name="T2" fmla="*/ 493713 w 21600"/>
              <a:gd name="T3" fmla="*/ 782638 h 21600"/>
              <a:gd name="T4" fmla="*/ 0 w 21600"/>
              <a:gd name="T5" fmla="*/ 7826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9224" name="Arc 10"/>
          <p:cNvSpPr>
            <a:spLocks/>
          </p:cNvSpPr>
          <p:nvPr/>
        </p:nvSpPr>
        <p:spPr bwMode="auto">
          <a:xfrm rot="1877650">
            <a:off x="4356100" y="4806950"/>
            <a:ext cx="493713" cy="782638"/>
          </a:xfrm>
          <a:custGeom>
            <a:avLst/>
            <a:gdLst>
              <a:gd name="T0" fmla="*/ 0 w 21600"/>
              <a:gd name="T1" fmla="*/ 0 h 21600"/>
              <a:gd name="T2" fmla="*/ 493713 w 21600"/>
              <a:gd name="T3" fmla="*/ 782638 h 21600"/>
              <a:gd name="T4" fmla="*/ 0 w 21600"/>
              <a:gd name="T5" fmla="*/ 7826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9225" name="Arc 11"/>
          <p:cNvSpPr>
            <a:spLocks/>
          </p:cNvSpPr>
          <p:nvPr/>
        </p:nvSpPr>
        <p:spPr bwMode="auto">
          <a:xfrm rot="1877650">
            <a:off x="7308850" y="4797425"/>
            <a:ext cx="477838" cy="793750"/>
          </a:xfrm>
          <a:custGeom>
            <a:avLst/>
            <a:gdLst>
              <a:gd name="T0" fmla="*/ 0 w 21600"/>
              <a:gd name="T1" fmla="*/ 0 h 21600"/>
              <a:gd name="T2" fmla="*/ 477838 w 21600"/>
              <a:gd name="T3" fmla="*/ 793750 h 21600"/>
              <a:gd name="T4" fmla="*/ 0 w 21600"/>
              <a:gd name="T5" fmla="*/ 793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9226" name="Oval 12"/>
          <p:cNvSpPr>
            <a:spLocks noChangeArrowheads="1"/>
          </p:cNvSpPr>
          <p:nvPr/>
        </p:nvSpPr>
        <p:spPr bwMode="auto">
          <a:xfrm>
            <a:off x="4211638" y="486886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27" name="Oval 13"/>
          <p:cNvSpPr>
            <a:spLocks noChangeArrowheads="1"/>
          </p:cNvSpPr>
          <p:nvPr/>
        </p:nvSpPr>
        <p:spPr bwMode="auto">
          <a:xfrm>
            <a:off x="3563938" y="4941888"/>
            <a:ext cx="503237" cy="503237"/>
          </a:xfrm>
          <a:prstGeom prst="ellipse">
            <a:avLst/>
          </a:prstGeom>
          <a:solidFill>
            <a:schemeClr val="bg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28" name="Oval 14"/>
          <p:cNvSpPr>
            <a:spLocks noChangeArrowheads="1"/>
          </p:cNvSpPr>
          <p:nvPr/>
        </p:nvSpPr>
        <p:spPr bwMode="auto">
          <a:xfrm>
            <a:off x="4211638" y="535146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29" name="Oval 15"/>
          <p:cNvSpPr>
            <a:spLocks noChangeArrowheads="1"/>
          </p:cNvSpPr>
          <p:nvPr/>
        </p:nvSpPr>
        <p:spPr bwMode="auto">
          <a:xfrm>
            <a:off x="4643438" y="4868863"/>
            <a:ext cx="144462" cy="1651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30" name="Oval 16"/>
          <p:cNvSpPr>
            <a:spLocks noChangeArrowheads="1"/>
          </p:cNvSpPr>
          <p:nvPr/>
        </p:nvSpPr>
        <p:spPr bwMode="auto">
          <a:xfrm>
            <a:off x="5219700" y="4941888"/>
            <a:ext cx="503238" cy="503237"/>
          </a:xfrm>
          <a:prstGeom prst="ellipse">
            <a:avLst/>
          </a:prstGeom>
          <a:solidFill>
            <a:schemeClr val="bg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31" name="Arc 17"/>
          <p:cNvSpPr>
            <a:spLocks/>
          </p:cNvSpPr>
          <p:nvPr/>
        </p:nvSpPr>
        <p:spPr bwMode="auto">
          <a:xfrm rot="1877650">
            <a:off x="5867400" y="4797425"/>
            <a:ext cx="477838" cy="793750"/>
          </a:xfrm>
          <a:custGeom>
            <a:avLst/>
            <a:gdLst>
              <a:gd name="T0" fmla="*/ 0 w 21600"/>
              <a:gd name="T1" fmla="*/ 0 h 21600"/>
              <a:gd name="T2" fmla="*/ 477838 w 21600"/>
              <a:gd name="T3" fmla="*/ 793750 h 21600"/>
              <a:gd name="T4" fmla="*/ 0 w 21600"/>
              <a:gd name="T5" fmla="*/ 793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9232" name="Arc 18"/>
          <p:cNvSpPr>
            <a:spLocks/>
          </p:cNvSpPr>
          <p:nvPr/>
        </p:nvSpPr>
        <p:spPr bwMode="auto">
          <a:xfrm rot="1877650">
            <a:off x="7667625" y="4797425"/>
            <a:ext cx="477838" cy="793750"/>
          </a:xfrm>
          <a:custGeom>
            <a:avLst/>
            <a:gdLst>
              <a:gd name="T0" fmla="*/ 0 w 21600"/>
              <a:gd name="T1" fmla="*/ 0 h 21600"/>
              <a:gd name="T2" fmla="*/ 477838 w 21600"/>
              <a:gd name="T3" fmla="*/ 793750 h 21600"/>
              <a:gd name="T4" fmla="*/ 0 w 21600"/>
              <a:gd name="T5" fmla="*/ 793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9233" name="Arc 19"/>
          <p:cNvSpPr>
            <a:spLocks/>
          </p:cNvSpPr>
          <p:nvPr/>
        </p:nvSpPr>
        <p:spPr bwMode="auto">
          <a:xfrm rot="1877650">
            <a:off x="5508625" y="4797425"/>
            <a:ext cx="493713" cy="782638"/>
          </a:xfrm>
          <a:custGeom>
            <a:avLst/>
            <a:gdLst>
              <a:gd name="T0" fmla="*/ 0 w 21600"/>
              <a:gd name="T1" fmla="*/ 0 h 21600"/>
              <a:gd name="T2" fmla="*/ 493713 w 21600"/>
              <a:gd name="T3" fmla="*/ 782638 h 21600"/>
              <a:gd name="T4" fmla="*/ 0 w 21600"/>
              <a:gd name="T5" fmla="*/ 7826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9234" name="Arc 20"/>
          <p:cNvSpPr>
            <a:spLocks/>
          </p:cNvSpPr>
          <p:nvPr/>
        </p:nvSpPr>
        <p:spPr bwMode="auto">
          <a:xfrm rot="1877650">
            <a:off x="6156325" y="4797425"/>
            <a:ext cx="493713" cy="782638"/>
          </a:xfrm>
          <a:custGeom>
            <a:avLst/>
            <a:gdLst>
              <a:gd name="T0" fmla="*/ 0 w 21600"/>
              <a:gd name="T1" fmla="*/ 0 h 21600"/>
              <a:gd name="T2" fmla="*/ 493713 w 21600"/>
              <a:gd name="T3" fmla="*/ 782638 h 21600"/>
              <a:gd name="T4" fmla="*/ 0 w 21600"/>
              <a:gd name="T5" fmla="*/ 7826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9235" name="Oval 21"/>
          <p:cNvSpPr>
            <a:spLocks noChangeArrowheads="1"/>
          </p:cNvSpPr>
          <p:nvPr/>
        </p:nvSpPr>
        <p:spPr bwMode="auto">
          <a:xfrm>
            <a:off x="5795963" y="479742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36" name="Oval 22"/>
          <p:cNvSpPr>
            <a:spLocks noChangeArrowheads="1"/>
          </p:cNvSpPr>
          <p:nvPr/>
        </p:nvSpPr>
        <p:spPr bwMode="auto">
          <a:xfrm>
            <a:off x="5795963" y="535146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37" name="Oval 23"/>
          <p:cNvSpPr>
            <a:spLocks noChangeArrowheads="1"/>
          </p:cNvSpPr>
          <p:nvPr/>
        </p:nvSpPr>
        <p:spPr bwMode="auto">
          <a:xfrm>
            <a:off x="6443663" y="4868863"/>
            <a:ext cx="144462" cy="1651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38" name="Oval 24"/>
          <p:cNvSpPr>
            <a:spLocks noChangeArrowheads="1"/>
          </p:cNvSpPr>
          <p:nvPr/>
        </p:nvSpPr>
        <p:spPr bwMode="auto">
          <a:xfrm>
            <a:off x="6084888" y="465296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39" name="Oval 25"/>
          <p:cNvSpPr>
            <a:spLocks noChangeArrowheads="1"/>
          </p:cNvSpPr>
          <p:nvPr/>
        </p:nvSpPr>
        <p:spPr bwMode="auto">
          <a:xfrm>
            <a:off x="6156325" y="48688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40" name="Oval 26"/>
          <p:cNvSpPr>
            <a:spLocks noChangeArrowheads="1"/>
          </p:cNvSpPr>
          <p:nvPr/>
        </p:nvSpPr>
        <p:spPr bwMode="auto">
          <a:xfrm>
            <a:off x="6227763" y="508476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41" name="Oval 27"/>
          <p:cNvSpPr>
            <a:spLocks noChangeArrowheads="1"/>
          </p:cNvSpPr>
          <p:nvPr/>
        </p:nvSpPr>
        <p:spPr bwMode="auto">
          <a:xfrm>
            <a:off x="6156325" y="528002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42" name="Oval 28"/>
          <p:cNvSpPr>
            <a:spLocks noChangeArrowheads="1"/>
          </p:cNvSpPr>
          <p:nvPr/>
        </p:nvSpPr>
        <p:spPr bwMode="auto">
          <a:xfrm>
            <a:off x="6084888" y="549592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43" name="Oval 29"/>
          <p:cNvSpPr>
            <a:spLocks noChangeArrowheads="1"/>
          </p:cNvSpPr>
          <p:nvPr/>
        </p:nvSpPr>
        <p:spPr bwMode="auto">
          <a:xfrm>
            <a:off x="5940425" y="450850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44" name="Oval 30"/>
          <p:cNvSpPr>
            <a:spLocks noChangeArrowheads="1"/>
          </p:cNvSpPr>
          <p:nvPr/>
        </p:nvSpPr>
        <p:spPr bwMode="auto">
          <a:xfrm>
            <a:off x="6011863" y="571182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45" name="Oval 31"/>
          <p:cNvSpPr>
            <a:spLocks noChangeArrowheads="1"/>
          </p:cNvSpPr>
          <p:nvPr/>
        </p:nvSpPr>
        <p:spPr bwMode="auto">
          <a:xfrm>
            <a:off x="5795963" y="436562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46" name="Text Box 32"/>
          <p:cNvSpPr txBox="1">
            <a:spLocks noChangeArrowheads="1"/>
          </p:cNvSpPr>
          <p:nvPr/>
        </p:nvSpPr>
        <p:spPr bwMode="auto">
          <a:xfrm>
            <a:off x="3563938" y="5013325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b="1">
                <a:latin typeface="Calibri" pitchFamily="34" charset="0"/>
              </a:rPr>
              <a:t>Be</a:t>
            </a:r>
          </a:p>
        </p:txBody>
      </p:sp>
      <p:sp>
        <p:nvSpPr>
          <p:cNvPr id="9247" name="Text Box 33"/>
          <p:cNvSpPr txBox="1">
            <a:spLocks noChangeArrowheads="1"/>
          </p:cNvSpPr>
          <p:nvPr/>
        </p:nvSpPr>
        <p:spPr bwMode="auto">
          <a:xfrm>
            <a:off x="5219700" y="50133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b="1">
                <a:latin typeface="Calibri" pitchFamily="34" charset="0"/>
              </a:rPr>
              <a:t>Mg</a:t>
            </a:r>
          </a:p>
        </p:txBody>
      </p:sp>
      <p:sp>
        <p:nvSpPr>
          <p:cNvPr id="9248" name="Oval 34"/>
          <p:cNvSpPr>
            <a:spLocks noChangeArrowheads="1"/>
          </p:cNvSpPr>
          <p:nvPr/>
        </p:nvSpPr>
        <p:spPr bwMode="auto">
          <a:xfrm>
            <a:off x="7019925" y="4941888"/>
            <a:ext cx="503238" cy="503237"/>
          </a:xfrm>
          <a:prstGeom prst="ellipse">
            <a:avLst/>
          </a:prstGeom>
          <a:solidFill>
            <a:schemeClr val="bg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49" name="Text Box 35"/>
          <p:cNvSpPr txBox="1">
            <a:spLocks noChangeArrowheads="1"/>
          </p:cNvSpPr>
          <p:nvPr/>
        </p:nvSpPr>
        <p:spPr bwMode="auto">
          <a:xfrm>
            <a:off x="7067550" y="5000625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b="1">
                <a:latin typeface="Calibri" pitchFamily="34" charset="0"/>
              </a:rPr>
              <a:t>Ca</a:t>
            </a:r>
          </a:p>
        </p:txBody>
      </p:sp>
      <p:sp>
        <p:nvSpPr>
          <p:cNvPr id="9250" name="Arc 36"/>
          <p:cNvSpPr>
            <a:spLocks/>
          </p:cNvSpPr>
          <p:nvPr/>
        </p:nvSpPr>
        <p:spPr bwMode="auto">
          <a:xfrm rot="1877650">
            <a:off x="8342313" y="4797425"/>
            <a:ext cx="477837" cy="793750"/>
          </a:xfrm>
          <a:custGeom>
            <a:avLst/>
            <a:gdLst>
              <a:gd name="T0" fmla="*/ 0 w 21600"/>
              <a:gd name="T1" fmla="*/ 0 h 21600"/>
              <a:gd name="T2" fmla="*/ 477837 w 21600"/>
              <a:gd name="T3" fmla="*/ 793750 h 21600"/>
              <a:gd name="T4" fmla="*/ 0 w 21600"/>
              <a:gd name="T5" fmla="*/ 793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9251" name="Arc 37"/>
          <p:cNvSpPr>
            <a:spLocks/>
          </p:cNvSpPr>
          <p:nvPr/>
        </p:nvSpPr>
        <p:spPr bwMode="auto">
          <a:xfrm rot="1877650">
            <a:off x="8054975" y="4797425"/>
            <a:ext cx="477838" cy="793750"/>
          </a:xfrm>
          <a:custGeom>
            <a:avLst/>
            <a:gdLst>
              <a:gd name="T0" fmla="*/ 0 w 21600"/>
              <a:gd name="T1" fmla="*/ 0 h 21600"/>
              <a:gd name="T2" fmla="*/ 477838 w 21600"/>
              <a:gd name="T3" fmla="*/ 793750 h 21600"/>
              <a:gd name="T4" fmla="*/ 0 w 21600"/>
              <a:gd name="T5" fmla="*/ 793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9252" name="Oval 38"/>
          <p:cNvSpPr>
            <a:spLocks noChangeArrowheads="1"/>
          </p:cNvSpPr>
          <p:nvPr/>
        </p:nvSpPr>
        <p:spPr bwMode="auto">
          <a:xfrm>
            <a:off x="8675688" y="4868863"/>
            <a:ext cx="144462" cy="1651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53" name="Oval 39"/>
          <p:cNvSpPr>
            <a:spLocks noChangeArrowheads="1"/>
          </p:cNvSpPr>
          <p:nvPr/>
        </p:nvSpPr>
        <p:spPr bwMode="auto">
          <a:xfrm>
            <a:off x="7596188" y="479742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54" name="Oval 40"/>
          <p:cNvSpPr>
            <a:spLocks noChangeArrowheads="1"/>
          </p:cNvSpPr>
          <p:nvPr/>
        </p:nvSpPr>
        <p:spPr bwMode="auto">
          <a:xfrm>
            <a:off x="7596188" y="535146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55" name="Oval 41"/>
          <p:cNvSpPr>
            <a:spLocks noChangeArrowheads="1"/>
          </p:cNvSpPr>
          <p:nvPr/>
        </p:nvSpPr>
        <p:spPr bwMode="auto">
          <a:xfrm>
            <a:off x="7885113" y="465296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56" name="Oval 42"/>
          <p:cNvSpPr>
            <a:spLocks noChangeArrowheads="1"/>
          </p:cNvSpPr>
          <p:nvPr/>
        </p:nvSpPr>
        <p:spPr bwMode="auto">
          <a:xfrm>
            <a:off x="7956550" y="48688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57" name="Oval 43"/>
          <p:cNvSpPr>
            <a:spLocks noChangeArrowheads="1"/>
          </p:cNvSpPr>
          <p:nvPr/>
        </p:nvSpPr>
        <p:spPr bwMode="auto">
          <a:xfrm>
            <a:off x="8027988" y="508476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58" name="Oval 44"/>
          <p:cNvSpPr>
            <a:spLocks noChangeArrowheads="1"/>
          </p:cNvSpPr>
          <p:nvPr/>
        </p:nvSpPr>
        <p:spPr bwMode="auto">
          <a:xfrm>
            <a:off x="7956550" y="528002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59" name="Oval 45"/>
          <p:cNvSpPr>
            <a:spLocks noChangeArrowheads="1"/>
          </p:cNvSpPr>
          <p:nvPr/>
        </p:nvSpPr>
        <p:spPr bwMode="auto">
          <a:xfrm>
            <a:off x="7885113" y="549592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60" name="Oval 46"/>
          <p:cNvSpPr>
            <a:spLocks noChangeArrowheads="1"/>
          </p:cNvSpPr>
          <p:nvPr/>
        </p:nvSpPr>
        <p:spPr bwMode="auto">
          <a:xfrm>
            <a:off x="7740650" y="450850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61" name="Oval 47"/>
          <p:cNvSpPr>
            <a:spLocks noChangeArrowheads="1"/>
          </p:cNvSpPr>
          <p:nvPr/>
        </p:nvSpPr>
        <p:spPr bwMode="auto">
          <a:xfrm>
            <a:off x="7812088" y="571182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62" name="Oval 48"/>
          <p:cNvSpPr>
            <a:spLocks noChangeArrowheads="1"/>
          </p:cNvSpPr>
          <p:nvPr/>
        </p:nvSpPr>
        <p:spPr bwMode="auto">
          <a:xfrm>
            <a:off x="7596188" y="436562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63" name="Text Box 66"/>
          <p:cNvSpPr txBox="1">
            <a:spLocks noChangeArrowheads="1"/>
          </p:cNvSpPr>
          <p:nvPr/>
        </p:nvSpPr>
        <p:spPr bwMode="auto">
          <a:xfrm>
            <a:off x="3995738" y="5927725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2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9264" name="Text Box 67"/>
          <p:cNvSpPr txBox="1">
            <a:spLocks noChangeArrowheads="1"/>
          </p:cNvSpPr>
          <p:nvPr/>
        </p:nvSpPr>
        <p:spPr bwMode="auto">
          <a:xfrm>
            <a:off x="5435600" y="5927725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2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9265" name="Text Box 68"/>
          <p:cNvSpPr txBox="1">
            <a:spLocks noChangeArrowheads="1"/>
          </p:cNvSpPr>
          <p:nvPr/>
        </p:nvSpPr>
        <p:spPr bwMode="auto">
          <a:xfrm>
            <a:off x="4427538" y="5926138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 b="1">
                <a:solidFill>
                  <a:schemeClr val="accent2"/>
                </a:solidFill>
                <a:latin typeface="Calibri" pitchFamily="34" charset="0"/>
              </a:rPr>
              <a:t>2</a:t>
            </a:r>
            <a:endParaRPr lang="fr-CA" sz="1600" b="1" baseline="300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266" name="Text Box 69"/>
          <p:cNvSpPr txBox="1">
            <a:spLocks noChangeArrowheads="1"/>
          </p:cNvSpPr>
          <p:nvPr/>
        </p:nvSpPr>
        <p:spPr bwMode="auto">
          <a:xfrm>
            <a:off x="5938838" y="5926138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8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9267" name="Text Box 70"/>
          <p:cNvSpPr txBox="1">
            <a:spLocks noChangeArrowheads="1"/>
          </p:cNvSpPr>
          <p:nvPr/>
        </p:nvSpPr>
        <p:spPr bwMode="auto">
          <a:xfrm>
            <a:off x="6370638" y="5926138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 b="1">
                <a:solidFill>
                  <a:schemeClr val="accent2"/>
                </a:solidFill>
                <a:latin typeface="Calibri" pitchFamily="34" charset="0"/>
              </a:rPr>
              <a:t>2</a:t>
            </a:r>
            <a:endParaRPr lang="fr-CA" sz="1600" b="1" baseline="300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268" name="Text Box 71"/>
          <p:cNvSpPr txBox="1">
            <a:spLocks noChangeArrowheads="1"/>
          </p:cNvSpPr>
          <p:nvPr/>
        </p:nvSpPr>
        <p:spPr bwMode="auto">
          <a:xfrm>
            <a:off x="7307263" y="5927725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2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9269" name="Text Box 72"/>
          <p:cNvSpPr txBox="1">
            <a:spLocks noChangeArrowheads="1"/>
          </p:cNvSpPr>
          <p:nvPr/>
        </p:nvSpPr>
        <p:spPr bwMode="auto">
          <a:xfrm>
            <a:off x="7739063" y="5927725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8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9270" name="Text Box 74"/>
          <p:cNvSpPr txBox="1">
            <a:spLocks noChangeArrowheads="1"/>
          </p:cNvSpPr>
          <p:nvPr/>
        </p:nvSpPr>
        <p:spPr bwMode="auto">
          <a:xfrm>
            <a:off x="8604250" y="5927725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 b="1">
                <a:solidFill>
                  <a:schemeClr val="accent2"/>
                </a:solidFill>
                <a:latin typeface="Calibri" pitchFamily="34" charset="0"/>
              </a:rPr>
              <a:t>2</a:t>
            </a:r>
            <a:endParaRPr lang="fr-CA" sz="1600" b="1" baseline="3000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9271" name="Oval 75"/>
          <p:cNvSpPr>
            <a:spLocks noChangeArrowheads="1"/>
          </p:cNvSpPr>
          <p:nvPr/>
        </p:nvSpPr>
        <p:spPr bwMode="auto">
          <a:xfrm>
            <a:off x="4643438" y="5373688"/>
            <a:ext cx="144462" cy="1651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72" name="Oval 76"/>
          <p:cNvSpPr>
            <a:spLocks noChangeArrowheads="1"/>
          </p:cNvSpPr>
          <p:nvPr/>
        </p:nvSpPr>
        <p:spPr bwMode="auto">
          <a:xfrm>
            <a:off x="6443663" y="5351463"/>
            <a:ext cx="144462" cy="1651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73" name="Oval 77"/>
          <p:cNvSpPr>
            <a:spLocks noChangeArrowheads="1"/>
          </p:cNvSpPr>
          <p:nvPr/>
        </p:nvSpPr>
        <p:spPr bwMode="auto">
          <a:xfrm>
            <a:off x="8675688" y="5351463"/>
            <a:ext cx="144462" cy="1651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547812" y="1916113"/>
            <a:ext cx="4968815" cy="64611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CA" sz="3600" b="1" dirty="0">
                <a:solidFill>
                  <a:srgbClr val="CC3300"/>
                </a:solidFill>
                <a:latin typeface="+mn-lt"/>
              </a:rPr>
              <a:t>IIA - Alcalino-terreux</a:t>
            </a:r>
          </a:p>
        </p:txBody>
      </p:sp>
      <p:sp>
        <p:nvSpPr>
          <p:cNvPr id="9275" name="Oval 78"/>
          <p:cNvSpPr>
            <a:spLocks noChangeArrowheads="1"/>
          </p:cNvSpPr>
          <p:nvPr/>
        </p:nvSpPr>
        <p:spPr bwMode="auto">
          <a:xfrm>
            <a:off x="8316913" y="465296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76" name="Oval 79"/>
          <p:cNvSpPr>
            <a:spLocks noChangeArrowheads="1"/>
          </p:cNvSpPr>
          <p:nvPr/>
        </p:nvSpPr>
        <p:spPr bwMode="auto">
          <a:xfrm>
            <a:off x="8388350" y="48688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77" name="Oval 80"/>
          <p:cNvSpPr>
            <a:spLocks noChangeArrowheads="1"/>
          </p:cNvSpPr>
          <p:nvPr/>
        </p:nvSpPr>
        <p:spPr bwMode="auto">
          <a:xfrm>
            <a:off x="8459788" y="508476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78" name="Oval 81"/>
          <p:cNvSpPr>
            <a:spLocks noChangeArrowheads="1"/>
          </p:cNvSpPr>
          <p:nvPr/>
        </p:nvSpPr>
        <p:spPr bwMode="auto">
          <a:xfrm>
            <a:off x="8388350" y="528002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79" name="Oval 82"/>
          <p:cNvSpPr>
            <a:spLocks noChangeArrowheads="1"/>
          </p:cNvSpPr>
          <p:nvPr/>
        </p:nvSpPr>
        <p:spPr bwMode="auto">
          <a:xfrm>
            <a:off x="8316913" y="549592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80" name="Oval 83"/>
          <p:cNvSpPr>
            <a:spLocks noChangeArrowheads="1"/>
          </p:cNvSpPr>
          <p:nvPr/>
        </p:nvSpPr>
        <p:spPr bwMode="auto">
          <a:xfrm>
            <a:off x="8172450" y="450850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81" name="Oval 84"/>
          <p:cNvSpPr>
            <a:spLocks noChangeArrowheads="1"/>
          </p:cNvSpPr>
          <p:nvPr/>
        </p:nvSpPr>
        <p:spPr bwMode="auto">
          <a:xfrm>
            <a:off x="8243888" y="571182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82" name="Oval 85"/>
          <p:cNvSpPr>
            <a:spLocks noChangeArrowheads="1"/>
          </p:cNvSpPr>
          <p:nvPr/>
        </p:nvSpPr>
        <p:spPr bwMode="auto">
          <a:xfrm>
            <a:off x="8027988" y="436562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9283" name="Text Box 73"/>
          <p:cNvSpPr txBox="1">
            <a:spLocks noChangeArrowheads="1"/>
          </p:cNvSpPr>
          <p:nvPr/>
        </p:nvSpPr>
        <p:spPr bwMode="auto">
          <a:xfrm>
            <a:off x="8172450" y="5927725"/>
            <a:ext cx="287338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8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847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 descr="C:\Users\acer\AppData\Local\Microsoft\Windows\Temporary Internet Files\Content.IE5\93Q5WZYH\MCj043691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14288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14313" y="2500313"/>
          <a:ext cx="7358114" cy="27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8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4127">
                <a:tc>
                  <a:txBody>
                    <a:bodyPr/>
                    <a:lstStyle/>
                    <a:p>
                      <a:r>
                        <a:rPr lang="fr-FR" sz="3200" dirty="0"/>
                        <a:t>Résumé de caractéristiques</a:t>
                      </a:r>
                      <a:r>
                        <a:rPr lang="fr-FR" sz="3200" baseline="0" dirty="0"/>
                        <a:t> des alcalino-terreux</a:t>
                      </a:r>
                      <a:endParaRPr lang="fr-FR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127">
                <a:tc>
                  <a:txBody>
                    <a:bodyPr/>
                    <a:lstStyle/>
                    <a:p>
                      <a:pPr marL="174625" indent="-174625">
                        <a:buFont typeface="Arial" pitchFamily="34" charset="0"/>
                        <a:buChar char="•"/>
                      </a:pPr>
                      <a:r>
                        <a:rPr lang="fr-FR" sz="2400" dirty="0"/>
                        <a:t>Propriété</a:t>
                      </a:r>
                      <a:r>
                        <a:rPr lang="fr-FR" sz="2400" baseline="0" dirty="0"/>
                        <a:t>s semblables à celles des alcalins mais elles s’expriment moins fortement</a:t>
                      </a:r>
                      <a:endParaRPr lang="fr-F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12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2400" dirty="0"/>
                        <a:t>  2 électrons de valence (ils vont donc chercher à « perdre » leurs</a:t>
                      </a:r>
                      <a:r>
                        <a:rPr lang="fr-FR" sz="2400" baseline="0" dirty="0"/>
                        <a:t> 2</a:t>
                      </a:r>
                      <a:r>
                        <a:rPr lang="fr-FR" sz="2400" dirty="0"/>
                        <a:t> électrons)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 descr="tableau%20p%C3%A9riodique.png"/>
          <p:cNvPicPr>
            <a:picLocks noChangeAspect="1"/>
          </p:cNvPicPr>
          <p:nvPr/>
        </p:nvPicPr>
        <p:blipFill>
          <a:blip r:embed="rId3" cstate="print"/>
          <a:srcRect l="6323" t="21296" r="88161" b="27983"/>
          <a:stretch>
            <a:fillRect/>
          </a:stretch>
        </p:blipFill>
        <p:spPr>
          <a:xfrm>
            <a:off x="8072438" y="971550"/>
            <a:ext cx="857250" cy="574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4" descr="tableau%20p%C3%A9riodique.png"/>
          <p:cNvPicPr>
            <a:picLocks noChangeAspect="1"/>
          </p:cNvPicPr>
          <p:nvPr/>
        </p:nvPicPr>
        <p:blipFill>
          <a:blip r:embed="rId3" cstate="print"/>
          <a:srcRect l="6323" t="21296" r="88161" b="27983"/>
          <a:stretch>
            <a:fillRect/>
          </a:stretch>
        </p:blipFill>
        <p:spPr>
          <a:xfrm>
            <a:off x="8072438" y="1071563"/>
            <a:ext cx="857250" cy="5743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2" descr="C:\Users\acer\AppData\Local\Microsoft\Windows\Temporary Internet Files\Content.IE5\93Q5WZYH\MCj025218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875" y="1643063"/>
            <a:ext cx="696913" cy="100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acer\AppData\Local\Microsoft\Windows\Temporary Internet Files\Content.IE5\OGAO3AXQ\MCBD08902_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2438" y="2857500"/>
            <a:ext cx="660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C:\Users\acer\AppData\Local\Microsoft\Windows\Temporary Internet Files\Content.IE5\0I9KL7GW\MPj0314315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0550" y="3500438"/>
            <a:ext cx="504825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C:\Users\acer\AppData\Local\Microsoft\Windows\Temporary Internet Files\Content.IE5\0I9KL7GW\MCj0230229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43875" y="4429125"/>
            <a:ext cx="687388" cy="67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C:\Users\acer\AppData\Local\Microsoft\Windows\Temporary Internet Files\Content.IE5\NMXMJJMS\MCj0437093000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01000" y="5929313"/>
            <a:ext cx="9286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C:\Users\acer\AppData\Local\Microsoft\Windows\Temporary Internet Files\Content.IE5\0I9KL7GW\MCj02302290000[1].wmf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8143900" y="5214950"/>
            <a:ext cx="687320" cy="674483"/>
          </a:xfrm>
          <a:prstGeom prst="rect">
            <a:avLst/>
          </a:prstGeom>
          <a:noFill/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7875D0D3-2F92-42DA-B1ED-9D32C4214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Espace réservé du contenu 15">
            <a:extLst>
              <a:ext uri="{FF2B5EF4-FFF2-40B4-BE49-F238E27FC236}">
                <a16:creationId xmlns:a16="http://schemas.microsoft.com/office/drawing/2014/main" id="{84EAD09B-251B-4B81-8B06-A4AB122E514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463805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abl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8072438" y="1714500"/>
            <a:ext cx="503237" cy="3429000"/>
          </a:xfrm>
          <a:prstGeom prst="rect">
            <a:avLst/>
          </a:prstGeom>
          <a:noFill/>
          <a:ln w="76200">
            <a:solidFill>
              <a:srgbClr val="00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V="1">
            <a:off x="5572125" y="2143125"/>
            <a:ext cx="2500313" cy="0"/>
          </a:xfrm>
          <a:prstGeom prst="line">
            <a:avLst/>
          </a:prstGeom>
          <a:noFill/>
          <a:ln w="508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43669" y="2372592"/>
            <a:ext cx="7272337" cy="4365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395288" y="2854325"/>
            <a:ext cx="68405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CA" sz="2000" dirty="0">
                <a:latin typeface="Calibri" pitchFamily="34" charset="0"/>
              </a:rPr>
              <a:t> Forment des </a:t>
            </a:r>
            <a:r>
              <a:rPr lang="fr-CA" sz="2000" u="sng" dirty="0">
                <a:latin typeface="Calibri" pitchFamily="34" charset="0"/>
              </a:rPr>
              <a:t>sels</a:t>
            </a:r>
            <a:r>
              <a:rPr lang="fr-CA" sz="2000" dirty="0">
                <a:latin typeface="Calibri" pitchFamily="34" charset="0"/>
              </a:rPr>
              <a:t> (« </a:t>
            </a:r>
            <a:r>
              <a:rPr lang="fr-CA" sz="2000" i="1" dirty="0">
                <a:latin typeface="Calibri" pitchFamily="34" charset="0"/>
              </a:rPr>
              <a:t>halo - gènes </a:t>
            </a:r>
            <a:r>
              <a:rPr lang="fr-CA" sz="2000" dirty="0">
                <a:latin typeface="Calibri" pitchFamily="34" charset="0"/>
              </a:rPr>
              <a:t>») avec les alcalins.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CA" sz="2000" u="sng" dirty="0">
                <a:latin typeface="Calibri" pitchFamily="34" charset="0"/>
              </a:rPr>
              <a:t> </a:t>
            </a:r>
            <a:r>
              <a:rPr lang="fr-CA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Non-métaux</a:t>
            </a:r>
            <a:r>
              <a:rPr lang="fr-CA" sz="2000" u="sng" dirty="0">
                <a:latin typeface="Calibri" pitchFamily="34" charset="0"/>
              </a:rPr>
              <a:t> (At métalloïde)</a:t>
            </a:r>
            <a:r>
              <a:rPr lang="fr-CA" sz="2000" dirty="0">
                <a:latin typeface="Calibri" pitchFamily="34" charset="0"/>
              </a:rPr>
              <a:t>, gazeux, liquides ou solides.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Toxiques, corrosifs (acides avec H), bactéricides</a:t>
            </a:r>
            <a:r>
              <a:rPr lang="fr-CA" sz="2000" dirty="0">
                <a:latin typeface="Calibri" pitchFamily="34" charset="0"/>
              </a:rPr>
              <a:t>…</a:t>
            </a:r>
          </a:p>
        </p:txBody>
      </p:sp>
      <p:sp>
        <p:nvSpPr>
          <p:cNvPr id="12295" name="Arc 9"/>
          <p:cNvSpPr>
            <a:spLocks/>
          </p:cNvSpPr>
          <p:nvPr/>
        </p:nvSpPr>
        <p:spPr bwMode="auto">
          <a:xfrm rot="1877650">
            <a:off x="900113" y="4879975"/>
            <a:ext cx="493712" cy="782638"/>
          </a:xfrm>
          <a:custGeom>
            <a:avLst/>
            <a:gdLst>
              <a:gd name="T0" fmla="*/ 0 w 21600"/>
              <a:gd name="T1" fmla="*/ 0 h 21600"/>
              <a:gd name="T2" fmla="*/ 493712 w 21600"/>
              <a:gd name="T3" fmla="*/ 782638 h 21600"/>
              <a:gd name="T4" fmla="*/ 0 w 21600"/>
              <a:gd name="T5" fmla="*/ 7826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2296" name="Arc 10"/>
          <p:cNvSpPr>
            <a:spLocks/>
          </p:cNvSpPr>
          <p:nvPr/>
        </p:nvSpPr>
        <p:spPr bwMode="auto">
          <a:xfrm rot="1877650">
            <a:off x="1331913" y="4879975"/>
            <a:ext cx="493712" cy="782638"/>
          </a:xfrm>
          <a:custGeom>
            <a:avLst/>
            <a:gdLst>
              <a:gd name="T0" fmla="*/ 0 w 21600"/>
              <a:gd name="T1" fmla="*/ 0 h 21600"/>
              <a:gd name="T2" fmla="*/ 493712 w 21600"/>
              <a:gd name="T3" fmla="*/ 782638 h 21600"/>
              <a:gd name="T4" fmla="*/ 0 w 21600"/>
              <a:gd name="T5" fmla="*/ 7826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2297" name="Arc 11"/>
          <p:cNvSpPr>
            <a:spLocks/>
          </p:cNvSpPr>
          <p:nvPr/>
        </p:nvSpPr>
        <p:spPr bwMode="auto">
          <a:xfrm rot="1877650">
            <a:off x="4284663" y="4870450"/>
            <a:ext cx="477837" cy="793750"/>
          </a:xfrm>
          <a:custGeom>
            <a:avLst/>
            <a:gdLst>
              <a:gd name="T0" fmla="*/ 0 w 21600"/>
              <a:gd name="T1" fmla="*/ 0 h 21600"/>
              <a:gd name="T2" fmla="*/ 477837 w 21600"/>
              <a:gd name="T3" fmla="*/ 793750 h 21600"/>
              <a:gd name="T4" fmla="*/ 0 w 21600"/>
              <a:gd name="T5" fmla="*/ 793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2298" name="Oval 12"/>
          <p:cNvSpPr>
            <a:spLocks noChangeArrowheads="1"/>
          </p:cNvSpPr>
          <p:nvPr/>
        </p:nvSpPr>
        <p:spPr bwMode="auto">
          <a:xfrm>
            <a:off x="1187450" y="49418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299" name="Oval 13"/>
          <p:cNvSpPr>
            <a:spLocks noChangeArrowheads="1"/>
          </p:cNvSpPr>
          <p:nvPr/>
        </p:nvSpPr>
        <p:spPr bwMode="auto">
          <a:xfrm>
            <a:off x="539750" y="5014913"/>
            <a:ext cx="503238" cy="503237"/>
          </a:xfrm>
          <a:prstGeom prst="ellipse">
            <a:avLst/>
          </a:prstGeom>
          <a:solidFill>
            <a:schemeClr val="bg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00" name="Oval 14"/>
          <p:cNvSpPr>
            <a:spLocks noChangeArrowheads="1"/>
          </p:cNvSpPr>
          <p:nvPr/>
        </p:nvSpPr>
        <p:spPr bwMode="auto">
          <a:xfrm>
            <a:off x="1187450" y="54244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01" name="Oval 15"/>
          <p:cNvSpPr>
            <a:spLocks noChangeArrowheads="1"/>
          </p:cNvSpPr>
          <p:nvPr/>
        </p:nvSpPr>
        <p:spPr bwMode="auto">
          <a:xfrm>
            <a:off x="1547813" y="4724400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02" name="Oval 16"/>
          <p:cNvSpPr>
            <a:spLocks noChangeArrowheads="1"/>
          </p:cNvSpPr>
          <p:nvPr/>
        </p:nvSpPr>
        <p:spPr bwMode="auto">
          <a:xfrm>
            <a:off x="2211388" y="5014913"/>
            <a:ext cx="503237" cy="503237"/>
          </a:xfrm>
          <a:prstGeom prst="ellipse">
            <a:avLst/>
          </a:prstGeom>
          <a:solidFill>
            <a:schemeClr val="bg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03" name="Arc 17"/>
          <p:cNvSpPr>
            <a:spLocks/>
          </p:cNvSpPr>
          <p:nvPr/>
        </p:nvSpPr>
        <p:spPr bwMode="auto">
          <a:xfrm rot="1877650">
            <a:off x="2843213" y="4870450"/>
            <a:ext cx="477837" cy="793750"/>
          </a:xfrm>
          <a:custGeom>
            <a:avLst/>
            <a:gdLst>
              <a:gd name="T0" fmla="*/ 0 w 21600"/>
              <a:gd name="T1" fmla="*/ 0 h 21600"/>
              <a:gd name="T2" fmla="*/ 477837 w 21600"/>
              <a:gd name="T3" fmla="*/ 793750 h 21600"/>
              <a:gd name="T4" fmla="*/ 0 w 21600"/>
              <a:gd name="T5" fmla="*/ 793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2304" name="Arc 18"/>
          <p:cNvSpPr>
            <a:spLocks/>
          </p:cNvSpPr>
          <p:nvPr/>
        </p:nvSpPr>
        <p:spPr bwMode="auto">
          <a:xfrm rot="1877650">
            <a:off x="4643438" y="4870450"/>
            <a:ext cx="477837" cy="793750"/>
          </a:xfrm>
          <a:custGeom>
            <a:avLst/>
            <a:gdLst>
              <a:gd name="T0" fmla="*/ 0 w 21600"/>
              <a:gd name="T1" fmla="*/ 0 h 21600"/>
              <a:gd name="T2" fmla="*/ 477837 w 21600"/>
              <a:gd name="T3" fmla="*/ 793750 h 21600"/>
              <a:gd name="T4" fmla="*/ 0 w 21600"/>
              <a:gd name="T5" fmla="*/ 793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2305" name="Arc 19"/>
          <p:cNvSpPr>
            <a:spLocks/>
          </p:cNvSpPr>
          <p:nvPr/>
        </p:nvSpPr>
        <p:spPr bwMode="auto">
          <a:xfrm rot="1877650">
            <a:off x="2484438" y="4870450"/>
            <a:ext cx="493712" cy="782638"/>
          </a:xfrm>
          <a:custGeom>
            <a:avLst/>
            <a:gdLst>
              <a:gd name="T0" fmla="*/ 0 w 21600"/>
              <a:gd name="T1" fmla="*/ 0 h 21600"/>
              <a:gd name="T2" fmla="*/ 493712 w 21600"/>
              <a:gd name="T3" fmla="*/ 782638 h 21600"/>
              <a:gd name="T4" fmla="*/ 0 w 21600"/>
              <a:gd name="T5" fmla="*/ 7826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2306" name="Arc 20"/>
          <p:cNvSpPr>
            <a:spLocks/>
          </p:cNvSpPr>
          <p:nvPr/>
        </p:nvSpPr>
        <p:spPr bwMode="auto">
          <a:xfrm rot="1877650">
            <a:off x="3132138" y="4870450"/>
            <a:ext cx="493712" cy="782638"/>
          </a:xfrm>
          <a:custGeom>
            <a:avLst/>
            <a:gdLst>
              <a:gd name="T0" fmla="*/ 0 w 21600"/>
              <a:gd name="T1" fmla="*/ 0 h 21600"/>
              <a:gd name="T2" fmla="*/ 493712 w 21600"/>
              <a:gd name="T3" fmla="*/ 782638 h 21600"/>
              <a:gd name="T4" fmla="*/ 0 w 21600"/>
              <a:gd name="T5" fmla="*/ 7826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2307" name="Oval 21"/>
          <p:cNvSpPr>
            <a:spLocks noChangeArrowheads="1"/>
          </p:cNvSpPr>
          <p:nvPr/>
        </p:nvSpPr>
        <p:spPr bwMode="auto">
          <a:xfrm>
            <a:off x="2771775" y="48704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08" name="Oval 22"/>
          <p:cNvSpPr>
            <a:spLocks noChangeArrowheads="1"/>
          </p:cNvSpPr>
          <p:nvPr/>
        </p:nvSpPr>
        <p:spPr bwMode="auto">
          <a:xfrm>
            <a:off x="2771775" y="54244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09" name="Oval 24"/>
          <p:cNvSpPr>
            <a:spLocks noChangeArrowheads="1"/>
          </p:cNvSpPr>
          <p:nvPr/>
        </p:nvSpPr>
        <p:spPr bwMode="auto">
          <a:xfrm>
            <a:off x="3060700" y="47259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10" name="Oval 25"/>
          <p:cNvSpPr>
            <a:spLocks noChangeArrowheads="1"/>
          </p:cNvSpPr>
          <p:nvPr/>
        </p:nvSpPr>
        <p:spPr bwMode="auto">
          <a:xfrm>
            <a:off x="3132138" y="49418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11" name="Oval 26"/>
          <p:cNvSpPr>
            <a:spLocks noChangeArrowheads="1"/>
          </p:cNvSpPr>
          <p:nvPr/>
        </p:nvSpPr>
        <p:spPr bwMode="auto">
          <a:xfrm>
            <a:off x="3203575" y="51577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12" name="Oval 27"/>
          <p:cNvSpPr>
            <a:spLocks noChangeArrowheads="1"/>
          </p:cNvSpPr>
          <p:nvPr/>
        </p:nvSpPr>
        <p:spPr bwMode="auto">
          <a:xfrm>
            <a:off x="3132138" y="53530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13" name="Oval 28"/>
          <p:cNvSpPr>
            <a:spLocks noChangeArrowheads="1"/>
          </p:cNvSpPr>
          <p:nvPr/>
        </p:nvSpPr>
        <p:spPr bwMode="auto">
          <a:xfrm>
            <a:off x="3060700" y="55689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14" name="Oval 29"/>
          <p:cNvSpPr>
            <a:spLocks noChangeArrowheads="1"/>
          </p:cNvSpPr>
          <p:nvPr/>
        </p:nvSpPr>
        <p:spPr bwMode="auto">
          <a:xfrm>
            <a:off x="2916238" y="458152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15" name="Oval 30"/>
          <p:cNvSpPr>
            <a:spLocks noChangeArrowheads="1"/>
          </p:cNvSpPr>
          <p:nvPr/>
        </p:nvSpPr>
        <p:spPr bwMode="auto">
          <a:xfrm>
            <a:off x="2987675" y="57848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16" name="Oval 31"/>
          <p:cNvSpPr>
            <a:spLocks noChangeArrowheads="1"/>
          </p:cNvSpPr>
          <p:nvPr/>
        </p:nvSpPr>
        <p:spPr bwMode="auto">
          <a:xfrm>
            <a:off x="2771775" y="44386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17" name="Text Box 32"/>
          <p:cNvSpPr txBox="1">
            <a:spLocks noChangeArrowheads="1"/>
          </p:cNvSpPr>
          <p:nvPr/>
        </p:nvSpPr>
        <p:spPr bwMode="auto">
          <a:xfrm>
            <a:off x="611188" y="5086350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b="1">
                <a:latin typeface="Calibri" pitchFamily="34" charset="0"/>
              </a:rPr>
              <a:t>F</a:t>
            </a:r>
          </a:p>
        </p:txBody>
      </p:sp>
      <p:sp>
        <p:nvSpPr>
          <p:cNvPr id="12318" name="Text Box 33"/>
          <p:cNvSpPr txBox="1">
            <a:spLocks noChangeArrowheads="1"/>
          </p:cNvSpPr>
          <p:nvPr/>
        </p:nvSpPr>
        <p:spPr bwMode="auto">
          <a:xfrm>
            <a:off x="2281238" y="5072063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b="1">
                <a:latin typeface="Calibri" pitchFamily="34" charset="0"/>
              </a:rPr>
              <a:t>Cl</a:t>
            </a:r>
          </a:p>
        </p:txBody>
      </p:sp>
      <p:sp>
        <p:nvSpPr>
          <p:cNvPr id="12319" name="Oval 34"/>
          <p:cNvSpPr>
            <a:spLocks noChangeArrowheads="1"/>
          </p:cNvSpPr>
          <p:nvPr/>
        </p:nvSpPr>
        <p:spPr bwMode="auto">
          <a:xfrm>
            <a:off x="3995738" y="5014913"/>
            <a:ext cx="503237" cy="503237"/>
          </a:xfrm>
          <a:prstGeom prst="ellipse">
            <a:avLst/>
          </a:prstGeom>
          <a:solidFill>
            <a:schemeClr val="bg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20" name="Text Box 35"/>
          <p:cNvSpPr txBox="1">
            <a:spLocks noChangeArrowheads="1"/>
          </p:cNvSpPr>
          <p:nvPr/>
        </p:nvSpPr>
        <p:spPr bwMode="auto">
          <a:xfrm>
            <a:off x="4067175" y="5072063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b="1">
                <a:latin typeface="Calibri" pitchFamily="34" charset="0"/>
              </a:rPr>
              <a:t>Br</a:t>
            </a:r>
          </a:p>
        </p:txBody>
      </p:sp>
      <p:sp>
        <p:nvSpPr>
          <p:cNvPr id="12321" name="Arc 36"/>
          <p:cNvSpPr>
            <a:spLocks/>
          </p:cNvSpPr>
          <p:nvPr/>
        </p:nvSpPr>
        <p:spPr bwMode="auto">
          <a:xfrm rot="1877650">
            <a:off x="5318125" y="4870450"/>
            <a:ext cx="477838" cy="793750"/>
          </a:xfrm>
          <a:custGeom>
            <a:avLst/>
            <a:gdLst>
              <a:gd name="T0" fmla="*/ 0 w 21600"/>
              <a:gd name="T1" fmla="*/ 0 h 21600"/>
              <a:gd name="T2" fmla="*/ 477838 w 21600"/>
              <a:gd name="T3" fmla="*/ 793750 h 21600"/>
              <a:gd name="T4" fmla="*/ 0 w 21600"/>
              <a:gd name="T5" fmla="*/ 793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2322" name="Oval 39"/>
          <p:cNvSpPr>
            <a:spLocks noChangeArrowheads="1"/>
          </p:cNvSpPr>
          <p:nvPr/>
        </p:nvSpPr>
        <p:spPr bwMode="auto">
          <a:xfrm>
            <a:off x="4572000" y="48704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23" name="Oval 40"/>
          <p:cNvSpPr>
            <a:spLocks noChangeArrowheads="1"/>
          </p:cNvSpPr>
          <p:nvPr/>
        </p:nvSpPr>
        <p:spPr bwMode="auto">
          <a:xfrm>
            <a:off x="4572000" y="54244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24" name="Oval 41"/>
          <p:cNvSpPr>
            <a:spLocks noChangeArrowheads="1"/>
          </p:cNvSpPr>
          <p:nvPr/>
        </p:nvSpPr>
        <p:spPr bwMode="auto">
          <a:xfrm>
            <a:off x="4860925" y="47259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25" name="Oval 42"/>
          <p:cNvSpPr>
            <a:spLocks noChangeArrowheads="1"/>
          </p:cNvSpPr>
          <p:nvPr/>
        </p:nvSpPr>
        <p:spPr bwMode="auto">
          <a:xfrm>
            <a:off x="4932363" y="49418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26" name="Oval 43"/>
          <p:cNvSpPr>
            <a:spLocks noChangeArrowheads="1"/>
          </p:cNvSpPr>
          <p:nvPr/>
        </p:nvSpPr>
        <p:spPr bwMode="auto">
          <a:xfrm>
            <a:off x="5003800" y="51577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27" name="Oval 44"/>
          <p:cNvSpPr>
            <a:spLocks noChangeArrowheads="1"/>
          </p:cNvSpPr>
          <p:nvPr/>
        </p:nvSpPr>
        <p:spPr bwMode="auto">
          <a:xfrm>
            <a:off x="4932363" y="53530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28" name="Oval 45"/>
          <p:cNvSpPr>
            <a:spLocks noChangeArrowheads="1"/>
          </p:cNvSpPr>
          <p:nvPr/>
        </p:nvSpPr>
        <p:spPr bwMode="auto">
          <a:xfrm>
            <a:off x="4860925" y="55689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29" name="Oval 46"/>
          <p:cNvSpPr>
            <a:spLocks noChangeArrowheads="1"/>
          </p:cNvSpPr>
          <p:nvPr/>
        </p:nvSpPr>
        <p:spPr bwMode="auto">
          <a:xfrm>
            <a:off x="4716463" y="458152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30" name="Oval 47"/>
          <p:cNvSpPr>
            <a:spLocks noChangeArrowheads="1"/>
          </p:cNvSpPr>
          <p:nvPr/>
        </p:nvSpPr>
        <p:spPr bwMode="auto">
          <a:xfrm>
            <a:off x="4787900" y="57848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31" name="Oval 48"/>
          <p:cNvSpPr>
            <a:spLocks noChangeArrowheads="1"/>
          </p:cNvSpPr>
          <p:nvPr/>
        </p:nvSpPr>
        <p:spPr bwMode="auto">
          <a:xfrm>
            <a:off x="4572000" y="44386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32" name="Text Box 66"/>
          <p:cNvSpPr txBox="1">
            <a:spLocks noChangeArrowheads="1"/>
          </p:cNvSpPr>
          <p:nvPr/>
        </p:nvSpPr>
        <p:spPr bwMode="auto">
          <a:xfrm>
            <a:off x="971550" y="6022975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2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2333" name="Text Box 67"/>
          <p:cNvSpPr txBox="1">
            <a:spLocks noChangeArrowheads="1"/>
          </p:cNvSpPr>
          <p:nvPr/>
        </p:nvSpPr>
        <p:spPr bwMode="auto">
          <a:xfrm>
            <a:off x="2411413" y="6022975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2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2334" name="Text Box 68"/>
          <p:cNvSpPr txBox="1">
            <a:spLocks noChangeArrowheads="1"/>
          </p:cNvSpPr>
          <p:nvPr/>
        </p:nvSpPr>
        <p:spPr bwMode="auto">
          <a:xfrm>
            <a:off x="1403350" y="6022975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 b="1">
                <a:solidFill>
                  <a:srgbClr val="006600"/>
                </a:solidFill>
                <a:latin typeface="Calibri" pitchFamily="34" charset="0"/>
              </a:rPr>
              <a:t>7</a:t>
            </a:r>
            <a:endParaRPr lang="fr-CA" sz="1600" b="1" baseline="3000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12335" name="Text Box 69"/>
          <p:cNvSpPr txBox="1">
            <a:spLocks noChangeArrowheads="1"/>
          </p:cNvSpPr>
          <p:nvPr/>
        </p:nvSpPr>
        <p:spPr bwMode="auto">
          <a:xfrm>
            <a:off x="2914650" y="6022975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8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2336" name="Text Box 70"/>
          <p:cNvSpPr txBox="1">
            <a:spLocks noChangeArrowheads="1"/>
          </p:cNvSpPr>
          <p:nvPr/>
        </p:nvSpPr>
        <p:spPr bwMode="auto">
          <a:xfrm>
            <a:off x="3346450" y="6022975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 b="1">
                <a:solidFill>
                  <a:srgbClr val="006600"/>
                </a:solidFill>
                <a:latin typeface="Calibri" pitchFamily="34" charset="0"/>
              </a:rPr>
              <a:t>7</a:t>
            </a:r>
            <a:endParaRPr lang="fr-CA" sz="1600" b="1" baseline="3000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12337" name="Text Box 71"/>
          <p:cNvSpPr txBox="1">
            <a:spLocks noChangeArrowheads="1"/>
          </p:cNvSpPr>
          <p:nvPr/>
        </p:nvSpPr>
        <p:spPr bwMode="auto">
          <a:xfrm>
            <a:off x="4283075" y="6021388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2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2338" name="Text Box 72"/>
          <p:cNvSpPr txBox="1">
            <a:spLocks noChangeArrowheads="1"/>
          </p:cNvSpPr>
          <p:nvPr/>
        </p:nvSpPr>
        <p:spPr bwMode="auto">
          <a:xfrm>
            <a:off x="4714875" y="6021388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8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2339" name="Text Box 74"/>
          <p:cNvSpPr txBox="1">
            <a:spLocks noChangeArrowheads="1"/>
          </p:cNvSpPr>
          <p:nvPr/>
        </p:nvSpPr>
        <p:spPr bwMode="auto">
          <a:xfrm>
            <a:off x="5580063" y="6021388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 b="1">
                <a:solidFill>
                  <a:srgbClr val="006600"/>
                </a:solidFill>
                <a:latin typeface="Calibri" pitchFamily="34" charset="0"/>
              </a:rPr>
              <a:t>7</a:t>
            </a:r>
            <a:endParaRPr lang="fr-CA" sz="1600" b="1" baseline="30000">
              <a:solidFill>
                <a:srgbClr val="006600"/>
              </a:solidFill>
              <a:latin typeface="Calibri" pitchFamily="34" charset="0"/>
            </a:endParaRPr>
          </a:p>
        </p:txBody>
      </p:sp>
      <p:sp>
        <p:nvSpPr>
          <p:cNvPr id="12340" name="Oval 75"/>
          <p:cNvSpPr>
            <a:spLocks noChangeArrowheads="1"/>
          </p:cNvSpPr>
          <p:nvPr/>
        </p:nvSpPr>
        <p:spPr bwMode="auto">
          <a:xfrm>
            <a:off x="1619250" y="4941888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41" name="Oval 78"/>
          <p:cNvSpPr>
            <a:spLocks noChangeArrowheads="1"/>
          </p:cNvSpPr>
          <p:nvPr/>
        </p:nvSpPr>
        <p:spPr bwMode="auto">
          <a:xfrm>
            <a:off x="1619250" y="5157788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42" name="Oval 79"/>
          <p:cNvSpPr>
            <a:spLocks noChangeArrowheads="1"/>
          </p:cNvSpPr>
          <p:nvPr/>
        </p:nvSpPr>
        <p:spPr bwMode="auto">
          <a:xfrm>
            <a:off x="1619250" y="5373688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43" name="Oval 80"/>
          <p:cNvSpPr>
            <a:spLocks noChangeArrowheads="1"/>
          </p:cNvSpPr>
          <p:nvPr/>
        </p:nvSpPr>
        <p:spPr bwMode="auto">
          <a:xfrm>
            <a:off x="1547813" y="5589588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44" name="Oval 81"/>
          <p:cNvSpPr>
            <a:spLocks noChangeArrowheads="1"/>
          </p:cNvSpPr>
          <p:nvPr/>
        </p:nvSpPr>
        <p:spPr bwMode="auto">
          <a:xfrm>
            <a:off x="1403350" y="4581525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45" name="Oval 82"/>
          <p:cNvSpPr>
            <a:spLocks noChangeArrowheads="1"/>
          </p:cNvSpPr>
          <p:nvPr/>
        </p:nvSpPr>
        <p:spPr bwMode="auto">
          <a:xfrm>
            <a:off x="1474788" y="5784850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46" name="Oval 83"/>
          <p:cNvSpPr>
            <a:spLocks noChangeArrowheads="1"/>
          </p:cNvSpPr>
          <p:nvPr/>
        </p:nvSpPr>
        <p:spPr bwMode="auto">
          <a:xfrm>
            <a:off x="3348038" y="4651375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47" name="Oval 84"/>
          <p:cNvSpPr>
            <a:spLocks noChangeArrowheads="1"/>
          </p:cNvSpPr>
          <p:nvPr/>
        </p:nvSpPr>
        <p:spPr bwMode="auto">
          <a:xfrm>
            <a:off x="3419475" y="4868863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48" name="Oval 85"/>
          <p:cNvSpPr>
            <a:spLocks noChangeArrowheads="1"/>
          </p:cNvSpPr>
          <p:nvPr/>
        </p:nvSpPr>
        <p:spPr bwMode="auto">
          <a:xfrm>
            <a:off x="3419475" y="5084763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49" name="Oval 86"/>
          <p:cNvSpPr>
            <a:spLocks noChangeArrowheads="1"/>
          </p:cNvSpPr>
          <p:nvPr/>
        </p:nvSpPr>
        <p:spPr bwMode="auto">
          <a:xfrm>
            <a:off x="3419475" y="5300663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50" name="Oval 87"/>
          <p:cNvSpPr>
            <a:spLocks noChangeArrowheads="1"/>
          </p:cNvSpPr>
          <p:nvPr/>
        </p:nvSpPr>
        <p:spPr bwMode="auto">
          <a:xfrm>
            <a:off x="3348038" y="5516563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51" name="Oval 88"/>
          <p:cNvSpPr>
            <a:spLocks noChangeArrowheads="1"/>
          </p:cNvSpPr>
          <p:nvPr/>
        </p:nvSpPr>
        <p:spPr bwMode="auto">
          <a:xfrm>
            <a:off x="3203575" y="4508500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52" name="Oval 89"/>
          <p:cNvSpPr>
            <a:spLocks noChangeArrowheads="1"/>
          </p:cNvSpPr>
          <p:nvPr/>
        </p:nvSpPr>
        <p:spPr bwMode="auto">
          <a:xfrm>
            <a:off x="3275013" y="5711825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53" name="Oval 90"/>
          <p:cNvSpPr>
            <a:spLocks noChangeArrowheads="1"/>
          </p:cNvSpPr>
          <p:nvPr/>
        </p:nvSpPr>
        <p:spPr bwMode="auto">
          <a:xfrm>
            <a:off x="5580063" y="4651375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54" name="Oval 91"/>
          <p:cNvSpPr>
            <a:spLocks noChangeArrowheads="1"/>
          </p:cNvSpPr>
          <p:nvPr/>
        </p:nvSpPr>
        <p:spPr bwMode="auto">
          <a:xfrm>
            <a:off x="5651500" y="4868863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55" name="Oval 92"/>
          <p:cNvSpPr>
            <a:spLocks noChangeArrowheads="1"/>
          </p:cNvSpPr>
          <p:nvPr/>
        </p:nvSpPr>
        <p:spPr bwMode="auto">
          <a:xfrm>
            <a:off x="5651500" y="5084763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56" name="Oval 93"/>
          <p:cNvSpPr>
            <a:spLocks noChangeArrowheads="1"/>
          </p:cNvSpPr>
          <p:nvPr/>
        </p:nvSpPr>
        <p:spPr bwMode="auto">
          <a:xfrm>
            <a:off x="5651500" y="5300663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57" name="Oval 94"/>
          <p:cNvSpPr>
            <a:spLocks noChangeArrowheads="1"/>
          </p:cNvSpPr>
          <p:nvPr/>
        </p:nvSpPr>
        <p:spPr bwMode="auto">
          <a:xfrm>
            <a:off x="5580063" y="5516563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58" name="Oval 95"/>
          <p:cNvSpPr>
            <a:spLocks noChangeArrowheads="1"/>
          </p:cNvSpPr>
          <p:nvPr/>
        </p:nvSpPr>
        <p:spPr bwMode="auto">
          <a:xfrm>
            <a:off x="5435600" y="4508500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59" name="Oval 96"/>
          <p:cNvSpPr>
            <a:spLocks noChangeArrowheads="1"/>
          </p:cNvSpPr>
          <p:nvPr/>
        </p:nvSpPr>
        <p:spPr bwMode="auto">
          <a:xfrm>
            <a:off x="5507038" y="5711825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474788" y="1944688"/>
            <a:ext cx="4105275" cy="646112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CA" sz="3600" b="1" dirty="0">
                <a:solidFill>
                  <a:srgbClr val="006600"/>
                </a:solidFill>
                <a:latin typeface="+mn-lt"/>
              </a:rPr>
              <a:t>VIIA - Halogènes</a:t>
            </a:r>
          </a:p>
        </p:txBody>
      </p:sp>
      <p:sp>
        <p:nvSpPr>
          <p:cNvPr id="12361" name="Arc 116"/>
          <p:cNvSpPr>
            <a:spLocks/>
          </p:cNvSpPr>
          <p:nvPr/>
        </p:nvSpPr>
        <p:spPr bwMode="auto">
          <a:xfrm rot="1877650">
            <a:off x="5076825" y="4872038"/>
            <a:ext cx="477838" cy="793750"/>
          </a:xfrm>
          <a:custGeom>
            <a:avLst/>
            <a:gdLst>
              <a:gd name="T0" fmla="*/ 0 w 21600"/>
              <a:gd name="T1" fmla="*/ 0 h 21600"/>
              <a:gd name="T2" fmla="*/ 477838 w 21600"/>
              <a:gd name="T3" fmla="*/ 793750 h 21600"/>
              <a:gd name="T4" fmla="*/ 0 w 21600"/>
              <a:gd name="T5" fmla="*/ 793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2362" name="Oval 117"/>
          <p:cNvSpPr>
            <a:spLocks noChangeArrowheads="1"/>
          </p:cNvSpPr>
          <p:nvPr/>
        </p:nvSpPr>
        <p:spPr bwMode="auto">
          <a:xfrm>
            <a:off x="5214938" y="47275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63" name="Oval 118"/>
          <p:cNvSpPr>
            <a:spLocks noChangeArrowheads="1"/>
          </p:cNvSpPr>
          <p:nvPr/>
        </p:nvSpPr>
        <p:spPr bwMode="auto">
          <a:xfrm>
            <a:off x="5410200" y="494347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64" name="Oval 119"/>
          <p:cNvSpPr>
            <a:spLocks noChangeArrowheads="1"/>
          </p:cNvSpPr>
          <p:nvPr/>
        </p:nvSpPr>
        <p:spPr bwMode="auto">
          <a:xfrm>
            <a:off x="5286375" y="479901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65" name="Oval 120"/>
          <p:cNvSpPr>
            <a:spLocks noChangeArrowheads="1"/>
          </p:cNvSpPr>
          <p:nvPr/>
        </p:nvSpPr>
        <p:spPr bwMode="auto">
          <a:xfrm>
            <a:off x="5148263" y="462121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66" name="Oval 121"/>
          <p:cNvSpPr>
            <a:spLocks noChangeArrowheads="1"/>
          </p:cNvSpPr>
          <p:nvPr/>
        </p:nvSpPr>
        <p:spPr bwMode="auto">
          <a:xfrm>
            <a:off x="5356225" y="49069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67" name="Oval 122"/>
          <p:cNvSpPr>
            <a:spLocks noChangeArrowheads="1"/>
          </p:cNvSpPr>
          <p:nvPr/>
        </p:nvSpPr>
        <p:spPr bwMode="auto">
          <a:xfrm>
            <a:off x="5364163" y="551973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68" name="Oval 123"/>
          <p:cNvSpPr>
            <a:spLocks noChangeArrowheads="1"/>
          </p:cNvSpPr>
          <p:nvPr/>
        </p:nvSpPr>
        <p:spPr bwMode="auto">
          <a:xfrm>
            <a:off x="5410200" y="523240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69" name="Oval 124"/>
          <p:cNvSpPr>
            <a:spLocks noChangeArrowheads="1"/>
          </p:cNvSpPr>
          <p:nvPr/>
        </p:nvSpPr>
        <p:spPr bwMode="auto">
          <a:xfrm>
            <a:off x="5410200" y="508793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70" name="Oval 125"/>
          <p:cNvSpPr>
            <a:spLocks noChangeArrowheads="1"/>
          </p:cNvSpPr>
          <p:nvPr/>
        </p:nvSpPr>
        <p:spPr bwMode="auto">
          <a:xfrm>
            <a:off x="5410200" y="537527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71" name="Oval 126"/>
          <p:cNvSpPr>
            <a:spLocks noChangeArrowheads="1"/>
          </p:cNvSpPr>
          <p:nvPr/>
        </p:nvSpPr>
        <p:spPr bwMode="auto">
          <a:xfrm>
            <a:off x="5194300" y="566420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72" name="Oval 127"/>
          <p:cNvSpPr>
            <a:spLocks noChangeArrowheads="1"/>
          </p:cNvSpPr>
          <p:nvPr/>
        </p:nvSpPr>
        <p:spPr bwMode="auto">
          <a:xfrm>
            <a:off x="5410200" y="499427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73" name="Oval 128"/>
          <p:cNvSpPr>
            <a:spLocks noChangeArrowheads="1"/>
          </p:cNvSpPr>
          <p:nvPr/>
        </p:nvSpPr>
        <p:spPr bwMode="auto">
          <a:xfrm>
            <a:off x="5410200" y="508793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74" name="Oval 129"/>
          <p:cNvSpPr>
            <a:spLocks noChangeArrowheads="1"/>
          </p:cNvSpPr>
          <p:nvPr/>
        </p:nvSpPr>
        <p:spPr bwMode="auto">
          <a:xfrm>
            <a:off x="5410200" y="530383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75" name="Oval 130"/>
          <p:cNvSpPr>
            <a:spLocks noChangeArrowheads="1"/>
          </p:cNvSpPr>
          <p:nvPr/>
        </p:nvSpPr>
        <p:spPr bwMode="auto">
          <a:xfrm>
            <a:off x="5292725" y="557053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76" name="Oval 131"/>
          <p:cNvSpPr>
            <a:spLocks noChangeArrowheads="1"/>
          </p:cNvSpPr>
          <p:nvPr/>
        </p:nvSpPr>
        <p:spPr bwMode="auto">
          <a:xfrm>
            <a:off x="5076825" y="45005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77" name="Oval 132"/>
          <p:cNvSpPr>
            <a:spLocks noChangeArrowheads="1"/>
          </p:cNvSpPr>
          <p:nvPr/>
        </p:nvSpPr>
        <p:spPr bwMode="auto">
          <a:xfrm>
            <a:off x="5410200" y="521017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78" name="Oval 133"/>
          <p:cNvSpPr>
            <a:spLocks noChangeArrowheads="1"/>
          </p:cNvSpPr>
          <p:nvPr/>
        </p:nvSpPr>
        <p:spPr bwMode="auto">
          <a:xfrm>
            <a:off x="5364163" y="54260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2379" name="Text Box 134"/>
          <p:cNvSpPr txBox="1">
            <a:spLocks noChangeArrowheads="1"/>
          </p:cNvSpPr>
          <p:nvPr/>
        </p:nvSpPr>
        <p:spPr bwMode="auto">
          <a:xfrm>
            <a:off x="5076825" y="6021388"/>
            <a:ext cx="431800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18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087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Explique ces termes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fr-CA" dirty="0"/>
              <a:t>Atome</a:t>
            </a:r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Molécule</a:t>
            </a:r>
          </a:p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3</a:t>
            </a:fld>
            <a:endParaRPr lang="fr-CA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CE64D68-CB55-4CDB-937E-CAA81287A546}"/>
              </a:ext>
            </a:extLst>
          </p:cNvPr>
          <p:cNvSpPr txBox="1"/>
          <p:nvPr/>
        </p:nvSpPr>
        <p:spPr>
          <a:xfrm>
            <a:off x="735494" y="1868557"/>
            <a:ext cx="7384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2400" dirty="0"/>
              <a:t>Contient un noyau atomique (protons + neutrons) autour duquel gravitent des électrons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F872B5-35F6-474C-BF3D-7703D7FA7CC2}"/>
              </a:ext>
            </a:extLst>
          </p:cNvPr>
          <p:cNvSpPr txBox="1"/>
          <p:nvPr/>
        </p:nvSpPr>
        <p:spPr>
          <a:xfrm>
            <a:off x="735493" y="3966591"/>
            <a:ext cx="7384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CA" sz="2400" dirty="0"/>
              <a:t>Plusieurs atomes liées ensemble</a:t>
            </a:r>
          </a:p>
        </p:txBody>
      </p:sp>
    </p:spTree>
    <p:extLst>
      <p:ext uri="{BB962C8B-B14F-4D97-AF65-F5344CB8AC3E}">
        <p14:creationId xmlns:p14="http://schemas.microsoft.com/office/powerpoint/2010/main" val="51233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2" descr="C:\Users\acer\AppData\Local\Microsoft\Windows\Temporary Internet Files\Content.IE5\93Q5WZYH\MCj043691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4288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28625" y="2546350"/>
          <a:ext cx="7286676" cy="34649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6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4127">
                <a:tc>
                  <a:txBody>
                    <a:bodyPr/>
                    <a:lstStyle/>
                    <a:p>
                      <a:r>
                        <a:rPr lang="fr-FR" sz="3200" dirty="0"/>
                        <a:t>Résumé de caractéristiques</a:t>
                      </a:r>
                      <a:r>
                        <a:rPr lang="fr-FR" sz="3200" baseline="0" dirty="0"/>
                        <a:t> des halogènes</a:t>
                      </a:r>
                      <a:endParaRPr lang="fr-FR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12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2400" dirty="0"/>
                        <a:t>  Réactivité avec les métaux (notamment</a:t>
                      </a:r>
                      <a:r>
                        <a:rPr lang="fr-FR" sz="2400" baseline="0" dirty="0"/>
                        <a:t> les alcalins)   </a:t>
                      </a:r>
                      <a:r>
                        <a:rPr lang="fr-FR" sz="2400" dirty="0"/>
                        <a:t>pour former des sels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12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2400" dirty="0"/>
                        <a:t>  7 électrons de valence (ils vont donc chercher</a:t>
                      </a:r>
                      <a:r>
                        <a:rPr lang="fr-FR" sz="2400" baseline="0" dirty="0"/>
                        <a:t> à </a:t>
                      </a:r>
                      <a:r>
                        <a:rPr lang="fr-FR" sz="2400" dirty="0"/>
                        <a:t>« gagner » 1 électron de plus)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226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2400" dirty="0"/>
                        <a:t>  Toxiques</a:t>
                      </a:r>
                      <a:r>
                        <a:rPr lang="fr-FR" sz="2400" baseline="0" dirty="0"/>
                        <a:t> :</a:t>
                      </a:r>
                      <a:r>
                        <a:rPr lang="fr-FR" sz="2400" dirty="0"/>
                        <a:t> propriétés</a:t>
                      </a:r>
                      <a:r>
                        <a:rPr lang="fr-FR" sz="2400" baseline="0" dirty="0"/>
                        <a:t> désinfectantes</a:t>
                      </a:r>
                      <a:endParaRPr lang="fr-F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 descr="tableau%20p%C3%A9riodique.png"/>
          <p:cNvPicPr>
            <a:picLocks noChangeAspect="1"/>
          </p:cNvPicPr>
          <p:nvPr/>
        </p:nvPicPr>
        <p:blipFill>
          <a:blip r:embed="rId3" cstate="print"/>
          <a:srcRect l="86856" t="21296" r="7629" b="35553"/>
          <a:stretch>
            <a:fillRect/>
          </a:stretch>
        </p:blipFill>
        <p:spPr>
          <a:xfrm>
            <a:off x="7929563" y="1071563"/>
            <a:ext cx="1000125" cy="5700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6" descr="C:\Users\acer\AppData\Local\Microsoft\Windows\Temporary Internet Files\Content.IE5\NMXMJJMS\MCj0437093000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2438" y="5857875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upload.wikimedia.org/wikipedia/commons/thumb/c/c2/Iodine-sample.jpg/250px-Iodine-sample.jpg">
            <a:hlinkClick r:id="rId5" tooltip="Échantillon de diiode solide.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1000" y="4945063"/>
            <a:ext cx="93027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acer\AppData\Local\Microsoft\Windows\Temporary Internet Files\Content.IE5\0I9KL7GW\MCj0232144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72438" y="2889250"/>
            <a:ext cx="8905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acer\AppData\Local\Microsoft\Windows\Temporary Internet Files\Content.IE5\NMXMJJMS\MCj0441808000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2438" y="20002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C:\Users\acer\AppData\Local\Microsoft\Windows\Temporary Internet Files\Content.IE5\LSKICWMM\MCj0291041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143875" y="3948113"/>
            <a:ext cx="6445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40688A0-FEDA-4A48-AD31-9CACF700931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559343A9-AD07-46BF-97CB-6A61773E3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6993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able"/>
          <p:cNvPicPr>
            <a:picLocks noChangeAspect="1" noChangeArrowheads="1"/>
          </p:cNvPicPr>
          <p:nvPr/>
        </p:nvPicPr>
        <p:blipFill>
          <a:blip r:embed="rId2" cstate="print">
            <a:lum bright="40000"/>
          </a:blip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8569325" y="1000108"/>
            <a:ext cx="503238" cy="4098942"/>
          </a:xfrm>
          <a:prstGeom prst="rect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V="1">
            <a:off x="5286375" y="2143125"/>
            <a:ext cx="3286125" cy="142875"/>
          </a:xfrm>
          <a:prstGeom prst="line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179388" y="2428875"/>
            <a:ext cx="6480175" cy="4292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366" name="Text Box 8"/>
          <p:cNvSpPr txBox="1">
            <a:spLocks noChangeArrowheads="1"/>
          </p:cNvSpPr>
          <p:nvPr/>
        </p:nvSpPr>
        <p:spPr bwMode="auto">
          <a:xfrm>
            <a:off x="395288" y="2854325"/>
            <a:ext cx="61214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CA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Stables</a:t>
            </a:r>
            <a:r>
              <a:rPr lang="fr-CA" sz="2000" dirty="0">
                <a:latin typeface="Calibri" pitchFamily="34" charset="0"/>
              </a:rPr>
              <a:t>, inertes.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CA" sz="2000" u="sng" dirty="0">
                <a:latin typeface="Calibri" pitchFamily="34" charset="0"/>
              </a:rPr>
              <a:t> Non-métaux</a:t>
            </a:r>
            <a:r>
              <a:rPr lang="fr-CA" sz="2000" dirty="0">
                <a:latin typeface="Calibri" pitchFamily="34" charset="0"/>
              </a:rPr>
              <a:t>, gazeux, incolores.</a:t>
            </a:r>
          </a:p>
        </p:txBody>
      </p:sp>
      <p:sp>
        <p:nvSpPr>
          <p:cNvPr id="15367" name="Arc 9"/>
          <p:cNvSpPr>
            <a:spLocks/>
          </p:cNvSpPr>
          <p:nvPr/>
        </p:nvSpPr>
        <p:spPr bwMode="auto">
          <a:xfrm rot="1877650">
            <a:off x="909638" y="4879975"/>
            <a:ext cx="493712" cy="782638"/>
          </a:xfrm>
          <a:custGeom>
            <a:avLst/>
            <a:gdLst>
              <a:gd name="T0" fmla="*/ 0 w 21600"/>
              <a:gd name="T1" fmla="*/ 0 h 21600"/>
              <a:gd name="T2" fmla="*/ 493712 w 21600"/>
              <a:gd name="T3" fmla="*/ 782638 h 21600"/>
              <a:gd name="T4" fmla="*/ 0 w 21600"/>
              <a:gd name="T5" fmla="*/ 7826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5368" name="Arc 10"/>
          <p:cNvSpPr>
            <a:spLocks/>
          </p:cNvSpPr>
          <p:nvPr/>
        </p:nvSpPr>
        <p:spPr bwMode="auto">
          <a:xfrm rot="1877650">
            <a:off x="1341438" y="4879975"/>
            <a:ext cx="493712" cy="782638"/>
          </a:xfrm>
          <a:custGeom>
            <a:avLst/>
            <a:gdLst>
              <a:gd name="T0" fmla="*/ 0 w 21600"/>
              <a:gd name="T1" fmla="*/ 0 h 21600"/>
              <a:gd name="T2" fmla="*/ 493712 w 21600"/>
              <a:gd name="T3" fmla="*/ 782638 h 21600"/>
              <a:gd name="T4" fmla="*/ 0 w 21600"/>
              <a:gd name="T5" fmla="*/ 7826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5369" name="Arc 11"/>
          <p:cNvSpPr>
            <a:spLocks/>
          </p:cNvSpPr>
          <p:nvPr/>
        </p:nvSpPr>
        <p:spPr bwMode="auto">
          <a:xfrm rot="1877650">
            <a:off x="4284663" y="4870450"/>
            <a:ext cx="477837" cy="793750"/>
          </a:xfrm>
          <a:custGeom>
            <a:avLst/>
            <a:gdLst>
              <a:gd name="T0" fmla="*/ 0 w 21600"/>
              <a:gd name="T1" fmla="*/ 0 h 21600"/>
              <a:gd name="T2" fmla="*/ 477837 w 21600"/>
              <a:gd name="T3" fmla="*/ 793750 h 21600"/>
              <a:gd name="T4" fmla="*/ 0 w 21600"/>
              <a:gd name="T5" fmla="*/ 793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5370" name="Oval 12"/>
          <p:cNvSpPr>
            <a:spLocks noChangeArrowheads="1"/>
          </p:cNvSpPr>
          <p:nvPr/>
        </p:nvSpPr>
        <p:spPr bwMode="auto">
          <a:xfrm>
            <a:off x="1196975" y="49418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71" name="Oval 13"/>
          <p:cNvSpPr>
            <a:spLocks noChangeArrowheads="1"/>
          </p:cNvSpPr>
          <p:nvPr/>
        </p:nvSpPr>
        <p:spPr bwMode="auto">
          <a:xfrm>
            <a:off x="549275" y="5014913"/>
            <a:ext cx="503238" cy="503237"/>
          </a:xfrm>
          <a:prstGeom prst="ellipse">
            <a:avLst/>
          </a:prstGeom>
          <a:solidFill>
            <a:schemeClr val="bg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72" name="Oval 14"/>
          <p:cNvSpPr>
            <a:spLocks noChangeArrowheads="1"/>
          </p:cNvSpPr>
          <p:nvPr/>
        </p:nvSpPr>
        <p:spPr bwMode="auto">
          <a:xfrm>
            <a:off x="1196975" y="54244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73" name="Oval 15"/>
          <p:cNvSpPr>
            <a:spLocks noChangeArrowheads="1"/>
          </p:cNvSpPr>
          <p:nvPr/>
        </p:nvSpPr>
        <p:spPr bwMode="auto">
          <a:xfrm>
            <a:off x="1557338" y="4724400"/>
            <a:ext cx="144462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74" name="Oval 16"/>
          <p:cNvSpPr>
            <a:spLocks noChangeArrowheads="1"/>
          </p:cNvSpPr>
          <p:nvPr/>
        </p:nvSpPr>
        <p:spPr bwMode="auto">
          <a:xfrm>
            <a:off x="2195513" y="5014913"/>
            <a:ext cx="503237" cy="503237"/>
          </a:xfrm>
          <a:prstGeom prst="ellipse">
            <a:avLst/>
          </a:prstGeom>
          <a:solidFill>
            <a:schemeClr val="bg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75" name="Arc 17"/>
          <p:cNvSpPr>
            <a:spLocks/>
          </p:cNvSpPr>
          <p:nvPr/>
        </p:nvSpPr>
        <p:spPr bwMode="auto">
          <a:xfrm rot="1877650">
            <a:off x="2843213" y="4870450"/>
            <a:ext cx="477837" cy="793750"/>
          </a:xfrm>
          <a:custGeom>
            <a:avLst/>
            <a:gdLst>
              <a:gd name="T0" fmla="*/ 0 w 21600"/>
              <a:gd name="T1" fmla="*/ 0 h 21600"/>
              <a:gd name="T2" fmla="*/ 477837 w 21600"/>
              <a:gd name="T3" fmla="*/ 793750 h 21600"/>
              <a:gd name="T4" fmla="*/ 0 w 21600"/>
              <a:gd name="T5" fmla="*/ 793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5376" name="Arc 18"/>
          <p:cNvSpPr>
            <a:spLocks/>
          </p:cNvSpPr>
          <p:nvPr/>
        </p:nvSpPr>
        <p:spPr bwMode="auto">
          <a:xfrm rot="1877650">
            <a:off x="4643438" y="4870450"/>
            <a:ext cx="477837" cy="793750"/>
          </a:xfrm>
          <a:custGeom>
            <a:avLst/>
            <a:gdLst>
              <a:gd name="T0" fmla="*/ 0 w 21600"/>
              <a:gd name="T1" fmla="*/ 0 h 21600"/>
              <a:gd name="T2" fmla="*/ 477837 w 21600"/>
              <a:gd name="T3" fmla="*/ 793750 h 21600"/>
              <a:gd name="T4" fmla="*/ 0 w 21600"/>
              <a:gd name="T5" fmla="*/ 793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5377" name="Arc 19"/>
          <p:cNvSpPr>
            <a:spLocks/>
          </p:cNvSpPr>
          <p:nvPr/>
        </p:nvSpPr>
        <p:spPr bwMode="auto">
          <a:xfrm rot="1877650">
            <a:off x="2484438" y="4870450"/>
            <a:ext cx="493712" cy="782638"/>
          </a:xfrm>
          <a:custGeom>
            <a:avLst/>
            <a:gdLst>
              <a:gd name="T0" fmla="*/ 0 w 21600"/>
              <a:gd name="T1" fmla="*/ 0 h 21600"/>
              <a:gd name="T2" fmla="*/ 493712 w 21600"/>
              <a:gd name="T3" fmla="*/ 782638 h 21600"/>
              <a:gd name="T4" fmla="*/ 0 w 21600"/>
              <a:gd name="T5" fmla="*/ 7826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5378" name="Arc 20"/>
          <p:cNvSpPr>
            <a:spLocks/>
          </p:cNvSpPr>
          <p:nvPr/>
        </p:nvSpPr>
        <p:spPr bwMode="auto">
          <a:xfrm rot="1877650">
            <a:off x="3132138" y="4870450"/>
            <a:ext cx="493712" cy="782638"/>
          </a:xfrm>
          <a:custGeom>
            <a:avLst/>
            <a:gdLst>
              <a:gd name="T0" fmla="*/ 0 w 21600"/>
              <a:gd name="T1" fmla="*/ 0 h 21600"/>
              <a:gd name="T2" fmla="*/ 493712 w 21600"/>
              <a:gd name="T3" fmla="*/ 782638 h 21600"/>
              <a:gd name="T4" fmla="*/ 0 w 21600"/>
              <a:gd name="T5" fmla="*/ 7826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5379" name="Oval 21"/>
          <p:cNvSpPr>
            <a:spLocks noChangeArrowheads="1"/>
          </p:cNvSpPr>
          <p:nvPr/>
        </p:nvSpPr>
        <p:spPr bwMode="auto">
          <a:xfrm>
            <a:off x="2771775" y="48704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80" name="Oval 22"/>
          <p:cNvSpPr>
            <a:spLocks noChangeArrowheads="1"/>
          </p:cNvSpPr>
          <p:nvPr/>
        </p:nvSpPr>
        <p:spPr bwMode="auto">
          <a:xfrm>
            <a:off x="2771775" y="54244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81" name="Oval 23"/>
          <p:cNvSpPr>
            <a:spLocks noChangeArrowheads="1"/>
          </p:cNvSpPr>
          <p:nvPr/>
        </p:nvSpPr>
        <p:spPr bwMode="auto">
          <a:xfrm>
            <a:off x="3060700" y="47259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82" name="Oval 24"/>
          <p:cNvSpPr>
            <a:spLocks noChangeArrowheads="1"/>
          </p:cNvSpPr>
          <p:nvPr/>
        </p:nvSpPr>
        <p:spPr bwMode="auto">
          <a:xfrm>
            <a:off x="3132138" y="49418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83" name="Oval 25"/>
          <p:cNvSpPr>
            <a:spLocks noChangeArrowheads="1"/>
          </p:cNvSpPr>
          <p:nvPr/>
        </p:nvSpPr>
        <p:spPr bwMode="auto">
          <a:xfrm>
            <a:off x="3203575" y="51577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84" name="Oval 26"/>
          <p:cNvSpPr>
            <a:spLocks noChangeArrowheads="1"/>
          </p:cNvSpPr>
          <p:nvPr/>
        </p:nvSpPr>
        <p:spPr bwMode="auto">
          <a:xfrm>
            <a:off x="3132138" y="53530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85" name="Oval 27"/>
          <p:cNvSpPr>
            <a:spLocks noChangeArrowheads="1"/>
          </p:cNvSpPr>
          <p:nvPr/>
        </p:nvSpPr>
        <p:spPr bwMode="auto">
          <a:xfrm>
            <a:off x="3060700" y="55689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86" name="Oval 28"/>
          <p:cNvSpPr>
            <a:spLocks noChangeArrowheads="1"/>
          </p:cNvSpPr>
          <p:nvPr/>
        </p:nvSpPr>
        <p:spPr bwMode="auto">
          <a:xfrm>
            <a:off x="2916238" y="458152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87" name="Oval 29"/>
          <p:cNvSpPr>
            <a:spLocks noChangeArrowheads="1"/>
          </p:cNvSpPr>
          <p:nvPr/>
        </p:nvSpPr>
        <p:spPr bwMode="auto">
          <a:xfrm>
            <a:off x="2987675" y="57848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88" name="Oval 30"/>
          <p:cNvSpPr>
            <a:spLocks noChangeArrowheads="1"/>
          </p:cNvSpPr>
          <p:nvPr/>
        </p:nvSpPr>
        <p:spPr bwMode="auto">
          <a:xfrm>
            <a:off x="2771775" y="44386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89" name="Text Box 31"/>
          <p:cNvSpPr txBox="1">
            <a:spLocks noChangeArrowheads="1"/>
          </p:cNvSpPr>
          <p:nvPr/>
        </p:nvSpPr>
        <p:spPr bwMode="auto">
          <a:xfrm>
            <a:off x="549275" y="5086350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b="1">
                <a:latin typeface="Calibri" pitchFamily="34" charset="0"/>
              </a:rPr>
              <a:t>Ne</a:t>
            </a:r>
          </a:p>
        </p:txBody>
      </p:sp>
      <p:sp>
        <p:nvSpPr>
          <p:cNvPr id="15390" name="Text Box 32"/>
          <p:cNvSpPr txBox="1">
            <a:spLocks noChangeArrowheads="1"/>
          </p:cNvSpPr>
          <p:nvPr/>
        </p:nvSpPr>
        <p:spPr bwMode="auto">
          <a:xfrm>
            <a:off x="2195513" y="5048250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b="1">
                <a:latin typeface="Calibri" pitchFamily="34" charset="0"/>
              </a:rPr>
              <a:t>Ar</a:t>
            </a:r>
          </a:p>
        </p:txBody>
      </p:sp>
      <p:sp>
        <p:nvSpPr>
          <p:cNvPr id="15391" name="Oval 33"/>
          <p:cNvSpPr>
            <a:spLocks noChangeArrowheads="1"/>
          </p:cNvSpPr>
          <p:nvPr/>
        </p:nvSpPr>
        <p:spPr bwMode="auto">
          <a:xfrm>
            <a:off x="3995738" y="5014913"/>
            <a:ext cx="503237" cy="503237"/>
          </a:xfrm>
          <a:prstGeom prst="ellipse">
            <a:avLst/>
          </a:prstGeom>
          <a:solidFill>
            <a:schemeClr val="bg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92" name="Text Box 34"/>
          <p:cNvSpPr txBox="1">
            <a:spLocks noChangeArrowheads="1"/>
          </p:cNvSpPr>
          <p:nvPr/>
        </p:nvSpPr>
        <p:spPr bwMode="auto">
          <a:xfrm>
            <a:off x="3995738" y="5048250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b="1">
                <a:latin typeface="Calibri" pitchFamily="34" charset="0"/>
              </a:rPr>
              <a:t>Kr</a:t>
            </a:r>
          </a:p>
        </p:txBody>
      </p:sp>
      <p:sp>
        <p:nvSpPr>
          <p:cNvPr id="15393" name="Arc 35"/>
          <p:cNvSpPr>
            <a:spLocks/>
          </p:cNvSpPr>
          <p:nvPr/>
        </p:nvSpPr>
        <p:spPr bwMode="auto">
          <a:xfrm rot="1877650">
            <a:off x="5364163" y="4872038"/>
            <a:ext cx="477837" cy="793750"/>
          </a:xfrm>
          <a:custGeom>
            <a:avLst/>
            <a:gdLst>
              <a:gd name="T0" fmla="*/ 0 w 21600"/>
              <a:gd name="T1" fmla="*/ 0 h 21600"/>
              <a:gd name="T2" fmla="*/ 477837 w 21600"/>
              <a:gd name="T3" fmla="*/ 793750 h 21600"/>
              <a:gd name="T4" fmla="*/ 0 w 21600"/>
              <a:gd name="T5" fmla="*/ 793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5394" name="Arc 36"/>
          <p:cNvSpPr>
            <a:spLocks/>
          </p:cNvSpPr>
          <p:nvPr/>
        </p:nvSpPr>
        <p:spPr bwMode="auto">
          <a:xfrm rot="1877650">
            <a:off x="5076825" y="4872038"/>
            <a:ext cx="477838" cy="793750"/>
          </a:xfrm>
          <a:custGeom>
            <a:avLst/>
            <a:gdLst>
              <a:gd name="T0" fmla="*/ 0 w 21600"/>
              <a:gd name="T1" fmla="*/ 0 h 21600"/>
              <a:gd name="T2" fmla="*/ 477838 w 21600"/>
              <a:gd name="T3" fmla="*/ 793750 h 21600"/>
              <a:gd name="T4" fmla="*/ 0 w 21600"/>
              <a:gd name="T5" fmla="*/ 7937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5395" name="Oval 37"/>
          <p:cNvSpPr>
            <a:spLocks noChangeArrowheads="1"/>
          </p:cNvSpPr>
          <p:nvPr/>
        </p:nvSpPr>
        <p:spPr bwMode="auto">
          <a:xfrm>
            <a:off x="4572000" y="48704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96" name="Oval 38"/>
          <p:cNvSpPr>
            <a:spLocks noChangeArrowheads="1"/>
          </p:cNvSpPr>
          <p:nvPr/>
        </p:nvSpPr>
        <p:spPr bwMode="auto">
          <a:xfrm>
            <a:off x="4572000" y="54244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97" name="Oval 39"/>
          <p:cNvSpPr>
            <a:spLocks noChangeArrowheads="1"/>
          </p:cNvSpPr>
          <p:nvPr/>
        </p:nvSpPr>
        <p:spPr bwMode="auto">
          <a:xfrm>
            <a:off x="4860925" y="47259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98" name="Oval 40"/>
          <p:cNvSpPr>
            <a:spLocks noChangeArrowheads="1"/>
          </p:cNvSpPr>
          <p:nvPr/>
        </p:nvSpPr>
        <p:spPr bwMode="auto">
          <a:xfrm>
            <a:off x="4932363" y="49418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399" name="Oval 41"/>
          <p:cNvSpPr>
            <a:spLocks noChangeArrowheads="1"/>
          </p:cNvSpPr>
          <p:nvPr/>
        </p:nvSpPr>
        <p:spPr bwMode="auto">
          <a:xfrm>
            <a:off x="5003800" y="51577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00" name="Oval 42"/>
          <p:cNvSpPr>
            <a:spLocks noChangeArrowheads="1"/>
          </p:cNvSpPr>
          <p:nvPr/>
        </p:nvSpPr>
        <p:spPr bwMode="auto">
          <a:xfrm>
            <a:off x="4932363" y="53530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01" name="Oval 43"/>
          <p:cNvSpPr>
            <a:spLocks noChangeArrowheads="1"/>
          </p:cNvSpPr>
          <p:nvPr/>
        </p:nvSpPr>
        <p:spPr bwMode="auto">
          <a:xfrm>
            <a:off x="4860925" y="55689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02" name="Oval 44"/>
          <p:cNvSpPr>
            <a:spLocks noChangeArrowheads="1"/>
          </p:cNvSpPr>
          <p:nvPr/>
        </p:nvSpPr>
        <p:spPr bwMode="auto">
          <a:xfrm>
            <a:off x="4716463" y="458152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03" name="Oval 45"/>
          <p:cNvSpPr>
            <a:spLocks noChangeArrowheads="1"/>
          </p:cNvSpPr>
          <p:nvPr/>
        </p:nvSpPr>
        <p:spPr bwMode="auto">
          <a:xfrm>
            <a:off x="4787900" y="57848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04" name="Oval 46"/>
          <p:cNvSpPr>
            <a:spLocks noChangeArrowheads="1"/>
          </p:cNvSpPr>
          <p:nvPr/>
        </p:nvSpPr>
        <p:spPr bwMode="auto">
          <a:xfrm>
            <a:off x="4572000" y="44386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05" name="Oval 47"/>
          <p:cNvSpPr>
            <a:spLocks noChangeArrowheads="1"/>
          </p:cNvSpPr>
          <p:nvPr/>
        </p:nvSpPr>
        <p:spPr bwMode="auto">
          <a:xfrm>
            <a:off x="5194300" y="472757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06" name="Oval 48"/>
          <p:cNvSpPr>
            <a:spLocks noChangeArrowheads="1"/>
          </p:cNvSpPr>
          <p:nvPr/>
        </p:nvSpPr>
        <p:spPr bwMode="auto">
          <a:xfrm>
            <a:off x="5410200" y="494347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07" name="Oval 49"/>
          <p:cNvSpPr>
            <a:spLocks noChangeArrowheads="1"/>
          </p:cNvSpPr>
          <p:nvPr/>
        </p:nvSpPr>
        <p:spPr bwMode="auto">
          <a:xfrm>
            <a:off x="5265738" y="479901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08" name="Oval 50"/>
          <p:cNvSpPr>
            <a:spLocks noChangeArrowheads="1"/>
          </p:cNvSpPr>
          <p:nvPr/>
        </p:nvSpPr>
        <p:spPr bwMode="auto">
          <a:xfrm>
            <a:off x="5148263" y="470376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09" name="Oval 51"/>
          <p:cNvSpPr>
            <a:spLocks noChangeArrowheads="1"/>
          </p:cNvSpPr>
          <p:nvPr/>
        </p:nvSpPr>
        <p:spPr bwMode="auto">
          <a:xfrm>
            <a:off x="5364163" y="487203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10" name="Oval 52"/>
          <p:cNvSpPr>
            <a:spLocks noChangeArrowheads="1"/>
          </p:cNvSpPr>
          <p:nvPr/>
        </p:nvSpPr>
        <p:spPr bwMode="auto">
          <a:xfrm>
            <a:off x="5364163" y="551973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11" name="Oval 53"/>
          <p:cNvSpPr>
            <a:spLocks noChangeArrowheads="1"/>
          </p:cNvSpPr>
          <p:nvPr/>
        </p:nvSpPr>
        <p:spPr bwMode="auto">
          <a:xfrm>
            <a:off x="5410200" y="523240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12" name="Oval 54"/>
          <p:cNvSpPr>
            <a:spLocks noChangeArrowheads="1"/>
          </p:cNvSpPr>
          <p:nvPr/>
        </p:nvSpPr>
        <p:spPr bwMode="auto">
          <a:xfrm>
            <a:off x="5410200" y="508793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13" name="Oval 55"/>
          <p:cNvSpPr>
            <a:spLocks noChangeArrowheads="1"/>
          </p:cNvSpPr>
          <p:nvPr/>
        </p:nvSpPr>
        <p:spPr bwMode="auto">
          <a:xfrm>
            <a:off x="5410200" y="537527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14" name="Oval 56"/>
          <p:cNvSpPr>
            <a:spLocks noChangeArrowheads="1"/>
          </p:cNvSpPr>
          <p:nvPr/>
        </p:nvSpPr>
        <p:spPr bwMode="auto">
          <a:xfrm>
            <a:off x="5194300" y="566420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15" name="Oval 57"/>
          <p:cNvSpPr>
            <a:spLocks noChangeArrowheads="1"/>
          </p:cNvSpPr>
          <p:nvPr/>
        </p:nvSpPr>
        <p:spPr bwMode="auto">
          <a:xfrm>
            <a:off x="5410200" y="499427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16" name="Oval 58"/>
          <p:cNvSpPr>
            <a:spLocks noChangeArrowheads="1"/>
          </p:cNvSpPr>
          <p:nvPr/>
        </p:nvSpPr>
        <p:spPr bwMode="auto">
          <a:xfrm>
            <a:off x="5410200" y="508793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17" name="Oval 59"/>
          <p:cNvSpPr>
            <a:spLocks noChangeArrowheads="1"/>
          </p:cNvSpPr>
          <p:nvPr/>
        </p:nvSpPr>
        <p:spPr bwMode="auto">
          <a:xfrm>
            <a:off x="5410200" y="530383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18" name="Oval 60"/>
          <p:cNvSpPr>
            <a:spLocks noChangeArrowheads="1"/>
          </p:cNvSpPr>
          <p:nvPr/>
        </p:nvSpPr>
        <p:spPr bwMode="auto">
          <a:xfrm>
            <a:off x="5292725" y="557053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19" name="Oval 61"/>
          <p:cNvSpPr>
            <a:spLocks noChangeArrowheads="1"/>
          </p:cNvSpPr>
          <p:nvPr/>
        </p:nvSpPr>
        <p:spPr bwMode="auto">
          <a:xfrm>
            <a:off x="5076825" y="46529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20" name="Oval 62"/>
          <p:cNvSpPr>
            <a:spLocks noChangeArrowheads="1"/>
          </p:cNvSpPr>
          <p:nvPr/>
        </p:nvSpPr>
        <p:spPr bwMode="auto">
          <a:xfrm>
            <a:off x="5410200" y="521017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21" name="Oval 63"/>
          <p:cNvSpPr>
            <a:spLocks noChangeArrowheads="1"/>
          </p:cNvSpPr>
          <p:nvPr/>
        </p:nvSpPr>
        <p:spPr bwMode="auto">
          <a:xfrm>
            <a:off x="5364163" y="54260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22" name="Text Box 64"/>
          <p:cNvSpPr txBox="1">
            <a:spLocks noChangeArrowheads="1"/>
          </p:cNvSpPr>
          <p:nvPr/>
        </p:nvSpPr>
        <p:spPr bwMode="auto">
          <a:xfrm>
            <a:off x="981075" y="6022975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2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5423" name="Text Box 65"/>
          <p:cNvSpPr txBox="1">
            <a:spLocks noChangeArrowheads="1"/>
          </p:cNvSpPr>
          <p:nvPr/>
        </p:nvSpPr>
        <p:spPr bwMode="auto">
          <a:xfrm>
            <a:off x="2411413" y="6022975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2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28738" name="Text Box 66"/>
          <p:cNvSpPr txBox="1">
            <a:spLocks noChangeArrowheads="1"/>
          </p:cNvSpPr>
          <p:nvPr/>
        </p:nvSpPr>
        <p:spPr bwMode="auto">
          <a:xfrm>
            <a:off x="1428750" y="6022975"/>
            <a:ext cx="288925" cy="33813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CA" sz="16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8</a:t>
            </a:r>
            <a:endParaRPr lang="fr-CA" sz="1600" b="1" baseline="30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425" name="Text Box 67"/>
          <p:cNvSpPr txBox="1">
            <a:spLocks noChangeArrowheads="1"/>
          </p:cNvSpPr>
          <p:nvPr/>
        </p:nvSpPr>
        <p:spPr bwMode="auto">
          <a:xfrm>
            <a:off x="2914650" y="6022975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8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28740" name="Text Box 68"/>
          <p:cNvSpPr txBox="1">
            <a:spLocks noChangeArrowheads="1"/>
          </p:cNvSpPr>
          <p:nvPr/>
        </p:nvSpPr>
        <p:spPr bwMode="auto">
          <a:xfrm>
            <a:off x="3346450" y="6022975"/>
            <a:ext cx="288925" cy="33813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CA" sz="16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8</a:t>
            </a:r>
            <a:endParaRPr lang="fr-CA" sz="1600" b="1" baseline="30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427" name="Text Box 69"/>
          <p:cNvSpPr txBox="1">
            <a:spLocks noChangeArrowheads="1"/>
          </p:cNvSpPr>
          <p:nvPr/>
        </p:nvSpPr>
        <p:spPr bwMode="auto">
          <a:xfrm>
            <a:off x="4283075" y="6021388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2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5428" name="Text Box 70"/>
          <p:cNvSpPr txBox="1">
            <a:spLocks noChangeArrowheads="1"/>
          </p:cNvSpPr>
          <p:nvPr/>
        </p:nvSpPr>
        <p:spPr bwMode="auto">
          <a:xfrm>
            <a:off x="4714875" y="6021388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8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5429" name="Text Box 71"/>
          <p:cNvSpPr txBox="1">
            <a:spLocks noChangeArrowheads="1"/>
          </p:cNvSpPr>
          <p:nvPr/>
        </p:nvSpPr>
        <p:spPr bwMode="auto">
          <a:xfrm>
            <a:off x="5076825" y="6021388"/>
            <a:ext cx="431800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18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28744" name="Text Box 72"/>
          <p:cNvSpPr txBox="1">
            <a:spLocks noChangeArrowheads="1"/>
          </p:cNvSpPr>
          <p:nvPr/>
        </p:nvSpPr>
        <p:spPr bwMode="auto">
          <a:xfrm>
            <a:off x="5626100" y="6022975"/>
            <a:ext cx="288925" cy="338138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CA" sz="16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8</a:t>
            </a:r>
            <a:endParaRPr lang="fr-CA" sz="1600" b="1" baseline="300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5431" name="Oval 73"/>
          <p:cNvSpPr>
            <a:spLocks noChangeArrowheads="1"/>
          </p:cNvSpPr>
          <p:nvPr/>
        </p:nvSpPr>
        <p:spPr bwMode="auto">
          <a:xfrm>
            <a:off x="1628775" y="4941888"/>
            <a:ext cx="144463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32" name="Oval 74"/>
          <p:cNvSpPr>
            <a:spLocks noChangeArrowheads="1"/>
          </p:cNvSpPr>
          <p:nvPr/>
        </p:nvSpPr>
        <p:spPr bwMode="auto">
          <a:xfrm>
            <a:off x="1628775" y="5157788"/>
            <a:ext cx="144463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33" name="Oval 75"/>
          <p:cNvSpPr>
            <a:spLocks noChangeArrowheads="1"/>
          </p:cNvSpPr>
          <p:nvPr/>
        </p:nvSpPr>
        <p:spPr bwMode="auto">
          <a:xfrm>
            <a:off x="1628775" y="5373688"/>
            <a:ext cx="144463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34" name="Oval 76"/>
          <p:cNvSpPr>
            <a:spLocks noChangeArrowheads="1"/>
          </p:cNvSpPr>
          <p:nvPr/>
        </p:nvSpPr>
        <p:spPr bwMode="auto">
          <a:xfrm>
            <a:off x="1557338" y="5589588"/>
            <a:ext cx="144462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35" name="Oval 77"/>
          <p:cNvSpPr>
            <a:spLocks noChangeArrowheads="1"/>
          </p:cNvSpPr>
          <p:nvPr/>
        </p:nvSpPr>
        <p:spPr bwMode="auto">
          <a:xfrm>
            <a:off x="1412875" y="4581525"/>
            <a:ext cx="144463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36" name="Oval 78"/>
          <p:cNvSpPr>
            <a:spLocks noChangeArrowheads="1"/>
          </p:cNvSpPr>
          <p:nvPr/>
        </p:nvSpPr>
        <p:spPr bwMode="auto">
          <a:xfrm>
            <a:off x="1485900" y="5784850"/>
            <a:ext cx="144463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174088" y="1916113"/>
            <a:ext cx="4118637" cy="646331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CA" sz="3600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VIIIA – Gaz rares</a:t>
            </a:r>
          </a:p>
        </p:txBody>
      </p:sp>
      <p:sp>
        <p:nvSpPr>
          <p:cNvPr id="15438" name="Oval 93"/>
          <p:cNvSpPr>
            <a:spLocks noChangeArrowheads="1"/>
          </p:cNvSpPr>
          <p:nvPr/>
        </p:nvSpPr>
        <p:spPr bwMode="auto">
          <a:xfrm>
            <a:off x="1196975" y="4487863"/>
            <a:ext cx="144463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39" name="Oval 94"/>
          <p:cNvSpPr>
            <a:spLocks noChangeArrowheads="1"/>
          </p:cNvSpPr>
          <p:nvPr/>
        </p:nvSpPr>
        <p:spPr bwMode="auto">
          <a:xfrm>
            <a:off x="3419475" y="4673600"/>
            <a:ext cx="144463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40" name="Oval 95"/>
          <p:cNvSpPr>
            <a:spLocks noChangeArrowheads="1"/>
          </p:cNvSpPr>
          <p:nvPr/>
        </p:nvSpPr>
        <p:spPr bwMode="auto">
          <a:xfrm>
            <a:off x="3490913" y="4891088"/>
            <a:ext cx="144462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41" name="Oval 96"/>
          <p:cNvSpPr>
            <a:spLocks noChangeArrowheads="1"/>
          </p:cNvSpPr>
          <p:nvPr/>
        </p:nvSpPr>
        <p:spPr bwMode="auto">
          <a:xfrm>
            <a:off x="3490913" y="5106988"/>
            <a:ext cx="144462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42" name="Oval 97"/>
          <p:cNvSpPr>
            <a:spLocks noChangeArrowheads="1"/>
          </p:cNvSpPr>
          <p:nvPr/>
        </p:nvSpPr>
        <p:spPr bwMode="auto">
          <a:xfrm>
            <a:off x="3490913" y="5322888"/>
            <a:ext cx="144462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43" name="Oval 98"/>
          <p:cNvSpPr>
            <a:spLocks noChangeArrowheads="1"/>
          </p:cNvSpPr>
          <p:nvPr/>
        </p:nvSpPr>
        <p:spPr bwMode="auto">
          <a:xfrm>
            <a:off x="3419475" y="5538788"/>
            <a:ext cx="144463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44" name="Oval 99"/>
          <p:cNvSpPr>
            <a:spLocks noChangeArrowheads="1"/>
          </p:cNvSpPr>
          <p:nvPr/>
        </p:nvSpPr>
        <p:spPr bwMode="auto">
          <a:xfrm>
            <a:off x="3275013" y="4530725"/>
            <a:ext cx="144462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45" name="Oval 100"/>
          <p:cNvSpPr>
            <a:spLocks noChangeArrowheads="1"/>
          </p:cNvSpPr>
          <p:nvPr/>
        </p:nvSpPr>
        <p:spPr bwMode="auto">
          <a:xfrm>
            <a:off x="3348038" y="5734050"/>
            <a:ext cx="144462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5446" name="Oval 101"/>
          <p:cNvSpPr>
            <a:spLocks noChangeArrowheads="1"/>
          </p:cNvSpPr>
          <p:nvPr/>
        </p:nvSpPr>
        <p:spPr bwMode="auto">
          <a:xfrm>
            <a:off x="3059113" y="4437063"/>
            <a:ext cx="144462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47" name="Oval 102"/>
          <p:cNvSpPr>
            <a:spLocks noChangeArrowheads="1"/>
          </p:cNvSpPr>
          <p:nvPr/>
        </p:nvSpPr>
        <p:spPr bwMode="auto">
          <a:xfrm>
            <a:off x="5697538" y="4675188"/>
            <a:ext cx="144462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48" name="Oval 103"/>
          <p:cNvSpPr>
            <a:spLocks noChangeArrowheads="1"/>
          </p:cNvSpPr>
          <p:nvPr/>
        </p:nvSpPr>
        <p:spPr bwMode="auto">
          <a:xfrm>
            <a:off x="5768975" y="4892675"/>
            <a:ext cx="144463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49" name="Oval 104"/>
          <p:cNvSpPr>
            <a:spLocks noChangeArrowheads="1"/>
          </p:cNvSpPr>
          <p:nvPr/>
        </p:nvSpPr>
        <p:spPr bwMode="auto">
          <a:xfrm>
            <a:off x="5768975" y="5108575"/>
            <a:ext cx="144463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50" name="Oval 105"/>
          <p:cNvSpPr>
            <a:spLocks noChangeArrowheads="1"/>
          </p:cNvSpPr>
          <p:nvPr/>
        </p:nvSpPr>
        <p:spPr bwMode="auto">
          <a:xfrm>
            <a:off x="5768975" y="5324475"/>
            <a:ext cx="144463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51" name="Oval 106"/>
          <p:cNvSpPr>
            <a:spLocks noChangeArrowheads="1"/>
          </p:cNvSpPr>
          <p:nvPr/>
        </p:nvSpPr>
        <p:spPr bwMode="auto">
          <a:xfrm>
            <a:off x="5697538" y="5540375"/>
            <a:ext cx="144462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52" name="Oval 107"/>
          <p:cNvSpPr>
            <a:spLocks noChangeArrowheads="1"/>
          </p:cNvSpPr>
          <p:nvPr/>
        </p:nvSpPr>
        <p:spPr bwMode="auto">
          <a:xfrm>
            <a:off x="5553075" y="4532313"/>
            <a:ext cx="144463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53" name="Oval 108"/>
          <p:cNvSpPr>
            <a:spLocks noChangeArrowheads="1"/>
          </p:cNvSpPr>
          <p:nvPr/>
        </p:nvSpPr>
        <p:spPr bwMode="auto">
          <a:xfrm>
            <a:off x="5626100" y="5735638"/>
            <a:ext cx="144463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fr-FR">
              <a:solidFill>
                <a:schemeClr val="bg2"/>
              </a:solidFill>
              <a:latin typeface="Calibri" pitchFamily="34" charset="0"/>
            </a:endParaRPr>
          </a:p>
        </p:txBody>
      </p:sp>
      <p:sp>
        <p:nvSpPr>
          <p:cNvPr id="15454" name="Oval 109"/>
          <p:cNvSpPr>
            <a:spLocks noChangeArrowheads="1"/>
          </p:cNvSpPr>
          <p:nvPr/>
        </p:nvSpPr>
        <p:spPr bwMode="auto">
          <a:xfrm>
            <a:off x="5292725" y="4403725"/>
            <a:ext cx="144463" cy="1651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55" name="Arc 110"/>
          <p:cNvSpPr>
            <a:spLocks/>
          </p:cNvSpPr>
          <p:nvPr/>
        </p:nvSpPr>
        <p:spPr bwMode="auto">
          <a:xfrm rot="1877650">
            <a:off x="5807075" y="2924175"/>
            <a:ext cx="493713" cy="782638"/>
          </a:xfrm>
          <a:custGeom>
            <a:avLst/>
            <a:gdLst>
              <a:gd name="T0" fmla="*/ 0 w 21600"/>
              <a:gd name="T1" fmla="*/ 0 h 21600"/>
              <a:gd name="T2" fmla="*/ 493713 w 21600"/>
              <a:gd name="T3" fmla="*/ 782638 h 21600"/>
              <a:gd name="T4" fmla="*/ 0 w 21600"/>
              <a:gd name="T5" fmla="*/ 78263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5456" name="Oval 112"/>
          <p:cNvSpPr>
            <a:spLocks noChangeArrowheads="1"/>
          </p:cNvSpPr>
          <p:nvPr/>
        </p:nvSpPr>
        <p:spPr bwMode="auto">
          <a:xfrm>
            <a:off x="6094413" y="29860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57" name="Oval 113"/>
          <p:cNvSpPr>
            <a:spLocks noChangeArrowheads="1"/>
          </p:cNvSpPr>
          <p:nvPr/>
        </p:nvSpPr>
        <p:spPr bwMode="auto">
          <a:xfrm>
            <a:off x="5446713" y="3059113"/>
            <a:ext cx="503237" cy="503237"/>
          </a:xfrm>
          <a:prstGeom prst="ellipse">
            <a:avLst/>
          </a:prstGeom>
          <a:solidFill>
            <a:schemeClr val="bg2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58" name="Oval 114"/>
          <p:cNvSpPr>
            <a:spLocks noChangeArrowheads="1"/>
          </p:cNvSpPr>
          <p:nvPr/>
        </p:nvSpPr>
        <p:spPr bwMode="auto">
          <a:xfrm>
            <a:off x="6094413" y="34686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15459" name="Text Box 116"/>
          <p:cNvSpPr txBox="1">
            <a:spLocks noChangeArrowheads="1"/>
          </p:cNvSpPr>
          <p:nvPr/>
        </p:nvSpPr>
        <p:spPr bwMode="auto">
          <a:xfrm>
            <a:off x="5446713" y="3130550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b="1">
                <a:latin typeface="Calibri" pitchFamily="34" charset="0"/>
              </a:rPr>
              <a:t>He</a:t>
            </a:r>
          </a:p>
        </p:txBody>
      </p:sp>
      <p:sp>
        <p:nvSpPr>
          <p:cNvPr id="15460" name="Text Box 117"/>
          <p:cNvSpPr txBox="1">
            <a:spLocks noChangeArrowheads="1"/>
          </p:cNvSpPr>
          <p:nvPr/>
        </p:nvSpPr>
        <p:spPr bwMode="auto">
          <a:xfrm>
            <a:off x="5878513" y="4067175"/>
            <a:ext cx="288925" cy="35877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1600">
                <a:solidFill>
                  <a:srgbClr val="FF0066"/>
                </a:solidFill>
                <a:latin typeface="Calibri" pitchFamily="34" charset="0"/>
              </a:rPr>
              <a:t>2</a:t>
            </a:r>
            <a:endParaRPr lang="fr-CA" sz="16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5143500" y="2357438"/>
            <a:ext cx="1571625" cy="221456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139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2" descr="C:\Users\acer\AppData\Local\Microsoft\Windows\Temporary Internet Files\Content.IE5\93Q5WZYH\MCj043691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63" y="85725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1438" y="2500313"/>
          <a:ext cx="8001024" cy="29096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4127">
                <a:tc>
                  <a:txBody>
                    <a:bodyPr/>
                    <a:lstStyle/>
                    <a:p>
                      <a:r>
                        <a:rPr lang="fr-FR" sz="3200" dirty="0"/>
                        <a:t>Résumé de caractéristiques</a:t>
                      </a:r>
                      <a:r>
                        <a:rPr lang="fr-FR" sz="3200" baseline="0" dirty="0"/>
                        <a:t> des gaz inertes</a:t>
                      </a:r>
                      <a:endParaRPr lang="fr-FR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127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2400" dirty="0"/>
                        <a:t>  Réactivité presque nulle avec les autres éléments</a:t>
                      </a:r>
                      <a:endParaRPr lang="fr-FR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26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fr-FR" sz="2400" dirty="0"/>
                        <a:t>  Dernière couche électronique saturée</a:t>
                      </a:r>
                      <a:r>
                        <a:rPr lang="fr-FR" sz="2400" baseline="0" dirty="0"/>
                        <a:t> (remplie) </a:t>
                      </a:r>
                      <a:br>
                        <a:rPr lang="fr-FR" sz="2400" baseline="0" dirty="0"/>
                      </a:br>
                      <a:r>
                        <a:rPr lang="fr-FR" sz="2400" baseline="0" dirty="0"/>
                        <a:t>    → 8 électrons de valence (sauf l’hélium qui a deux électrons)</a:t>
                      </a:r>
                      <a:endParaRPr lang="fr-FR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3" name="Picture 12" descr="tableau%20p%C3%A9riodique.png"/>
          <p:cNvPicPr>
            <a:picLocks noChangeAspect="1"/>
          </p:cNvPicPr>
          <p:nvPr/>
        </p:nvPicPr>
        <p:blipFill>
          <a:blip r:embed="rId3" cstate="print"/>
          <a:srcRect l="92371" t="16754" r="2114" b="35553"/>
          <a:stretch>
            <a:fillRect/>
          </a:stretch>
        </p:blipFill>
        <p:spPr>
          <a:xfrm>
            <a:off x="8143875" y="1214438"/>
            <a:ext cx="884238" cy="5572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3" descr="C:\Users\acer\AppData\Local\Microsoft\Windows\Temporary Internet Files\Content.IE5\LSKICWMM\MPj04332010000[1].jpg"/>
          <p:cNvPicPr>
            <a:picLocks noChangeAspect="1" noChangeArrowheads="1"/>
          </p:cNvPicPr>
          <p:nvPr/>
        </p:nvPicPr>
        <p:blipFill>
          <a:blip r:embed="rId4" cstate="print"/>
          <a:srcRect r="29379"/>
          <a:stretch>
            <a:fillRect/>
          </a:stretch>
        </p:blipFill>
        <p:spPr bwMode="auto">
          <a:xfrm>
            <a:off x="8313738" y="1714500"/>
            <a:ext cx="5445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cer\AppData\Local\Microsoft\Windows\Temporary Internet Files\Content.IE5\NMXMJJMS\MCj0437093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9588" y="5786438"/>
            <a:ext cx="8001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C:\Users\acer\AppData\Local\Microsoft\Windows\Temporary Internet Files\Content.IE5\OGAO3AXQ\MCj0297487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286750" y="3286125"/>
            <a:ext cx="639763" cy="81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Users\acer\AppData\Local\Microsoft\Windows\Temporary Internet Files\Content.IE5\NMXMJJMS\MCj04352360000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6750" y="4090988"/>
            <a:ext cx="623888" cy="76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05-07-03_neon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37525" y="2571750"/>
            <a:ext cx="935038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Image 13" descr="porsche-911-996-gt2-3-6-24v-biturbo-340kw-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15313" y="5214938"/>
            <a:ext cx="762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15F1D2E3-10AE-4C12-ABEF-D84B4C3B753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27002B44-0418-4F6C-A315-51573F50E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045155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63" y="1000125"/>
            <a:ext cx="7786687" cy="457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endParaRPr lang="fr-CA" sz="3500" dirty="0">
              <a:solidFill>
                <a:schemeClr val="accent1"/>
              </a:solidFill>
            </a:endParaRPr>
          </a:p>
          <a:p>
            <a:pPr marL="914400" lvl="1" indent="-51435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3000" dirty="0"/>
              <a:t>Les autres familles</a:t>
            </a:r>
            <a:endParaRPr lang="fr-FR" sz="3000" b="1" u="sng" dirty="0"/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dirty="0"/>
              <a:t>Elles n’ont pas de nom spécifique</a:t>
            </a:r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dirty="0"/>
              <a:t>Il existe certaines similitudes entre les éléments mais elles sont moins marquées que dans les autres familles</a:t>
            </a:r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dirty="0"/>
              <a:t>On les appelle avec le nom du premier élément de la colonne (ex. : famille du bore ou famille de l’oxygène)</a:t>
            </a:r>
          </a:p>
        </p:txBody>
      </p:sp>
      <p:pic>
        <p:nvPicPr>
          <p:cNvPr id="18436" name="Picture 2" descr="C:\Users\acer\AppData\Local\Microsoft\Windows\Temporary Internet Files\Content.IE5\93Q5WZYH\MCj043691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38" y="0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 descr="C:\Users\acer\AppData\Local\Microsoft\Windows\Temporary Internet Files\Content.IE5\0I9KL7GW\MPj038769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4929198"/>
            <a:ext cx="1870862" cy="13345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D138FE82-239C-448A-8E74-31CB071A7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602575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225"/>
            <a:ext cx="9144000" cy="683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Right Arrow 104"/>
          <p:cNvSpPr/>
          <p:nvPr/>
        </p:nvSpPr>
        <p:spPr>
          <a:xfrm>
            <a:off x="71438" y="1143000"/>
            <a:ext cx="642937" cy="5000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1</a:t>
            </a:r>
          </a:p>
        </p:txBody>
      </p:sp>
      <p:sp>
        <p:nvSpPr>
          <p:cNvPr id="113" name="Right Arrow 112"/>
          <p:cNvSpPr/>
          <p:nvPr/>
        </p:nvSpPr>
        <p:spPr>
          <a:xfrm>
            <a:off x="71438" y="1857375"/>
            <a:ext cx="642937" cy="500063"/>
          </a:xfrm>
          <a:prstGeom prst="rightArrow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2</a:t>
            </a:r>
          </a:p>
        </p:txBody>
      </p:sp>
      <p:sp>
        <p:nvSpPr>
          <p:cNvPr id="114" name="Right Arrow 113"/>
          <p:cNvSpPr/>
          <p:nvPr/>
        </p:nvSpPr>
        <p:spPr>
          <a:xfrm>
            <a:off x="71438" y="2500313"/>
            <a:ext cx="642937" cy="500062"/>
          </a:xfrm>
          <a:prstGeom prst="right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3</a:t>
            </a:r>
          </a:p>
        </p:txBody>
      </p:sp>
      <p:sp>
        <p:nvSpPr>
          <p:cNvPr id="115" name="Right Arrow 114"/>
          <p:cNvSpPr/>
          <p:nvPr/>
        </p:nvSpPr>
        <p:spPr>
          <a:xfrm>
            <a:off x="71438" y="3214688"/>
            <a:ext cx="642937" cy="500062"/>
          </a:xfrm>
          <a:prstGeom prst="rightArrow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4</a:t>
            </a:r>
          </a:p>
        </p:txBody>
      </p:sp>
      <p:sp>
        <p:nvSpPr>
          <p:cNvPr id="122" name="Oval 121"/>
          <p:cNvSpPr/>
          <p:nvPr/>
        </p:nvSpPr>
        <p:spPr>
          <a:xfrm>
            <a:off x="1143000" y="4429125"/>
            <a:ext cx="428625" cy="4286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3" name="Oval 122"/>
          <p:cNvSpPr/>
          <p:nvPr/>
        </p:nvSpPr>
        <p:spPr>
          <a:xfrm>
            <a:off x="2143125" y="5286375"/>
            <a:ext cx="428625" cy="4286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4" name="Oval 123"/>
          <p:cNvSpPr/>
          <p:nvPr/>
        </p:nvSpPr>
        <p:spPr>
          <a:xfrm>
            <a:off x="1643063" y="4429125"/>
            <a:ext cx="428625" cy="428625"/>
          </a:xfrm>
          <a:prstGeom prst="ellipse">
            <a:avLst/>
          </a:prstGeom>
          <a:noFill/>
          <a:ln w="57150">
            <a:solidFill>
              <a:srgbClr val="FB6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5" name="Oval 124"/>
          <p:cNvSpPr/>
          <p:nvPr/>
        </p:nvSpPr>
        <p:spPr>
          <a:xfrm>
            <a:off x="8501063" y="5286375"/>
            <a:ext cx="428625" cy="428625"/>
          </a:xfrm>
          <a:prstGeom prst="ellipse">
            <a:avLst/>
          </a:prstGeom>
          <a:noFill/>
          <a:ln w="57150">
            <a:solidFill>
              <a:srgbClr val="FB6A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6" name="Oval 125"/>
          <p:cNvSpPr/>
          <p:nvPr/>
        </p:nvSpPr>
        <p:spPr>
          <a:xfrm>
            <a:off x="2143125" y="5929313"/>
            <a:ext cx="428625" cy="428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7" name="Oval 126"/>
          <p:cNvSpPr/>
          <p:nvPr/>
        </p:nvSpPr>
        <p:spPr>
          <a:xfrm>
            <a:off x="1143000" y="5072063"/>
            <a:ext cx="428625" cy="428625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8" name="Right Arrow 117"/>
          <p:cNvSpPr/>
          <p:nvPr/>
        </p:nvSpPr>
        <p:spPr>
          <a:xfrm>
            <a:off x="71438" y="5286375"/>
            <a:ext cx="642937" cy="500063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7</a:t>
            </a:r>
          </a:p>
        </p:txBody>
      </p:sp>
      <p:sp>
        <p:nvSpPr>
          <p:cNvPr id="119" name="Right Arrow 118"/>
          <p:cNvSpPr/>
          <p:nvPr/>
        </p:nvSpPr>
        <p:spPr>
          <a:xfrm>
            <a:off x="1857375" y="5500688"/>
            <a:ext cx="642938" cy="50006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6</a:t>
            </a:r>
          </a:p>
        </p:txBody>
      </p:sp>
      <p:sp>
        <p:nvSpPr>
          <p:cNvPr id="120" name="Right Arrow 119"/>
          <p:cNvSpPr/>
          <p:nvPr/>
        </p:nvSpPr>
        <p:spPr>
          <a:xfrm>
            <a:off x="2071688" y="6215063"/>
            <a:ext cx="642937" cy="500062"/>
          </a:xfrm>
          <a:prstGeom prst="rightArrow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7</a:t>
            </a:r>
          </a:p>
        </p:txBody>
      </p:sp>
      <p:sp>
        <p:nvSpPr>
          <p:cNvPr id="117" name="Right Arrow 116"/>
          <p:cNvSpPr/>
          <p:nvPr/>
        </p:nvSpPr>
        <p:spPr>
          <a:xfrm>
            <a:off x="71438" y="4572000"/>
            <a:ext cx="642937" cy="500063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6</a:t>
            </a:r>
          </a:p>
        </p:txBody>
      </p:sp>
      <p:sp>
        <p:nvSpPr>
          <p:cNvPr id="116" name="Right Arrow 115"/>
          <p:cNvSpPr/>
          <p:nvPr/>
        </p:nvSpPr>
        <p:spPr>
          <a:xfrm>
            <a:off x="71438" y="3929063"/>
            <a:ext cx="642937" cy="500062"/>
          </a:xfrm>
          <a:prstGeom prst="rightArrow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b="1" dirty="0"/>
              <a:t>5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571625" y="675853"/>
            <a:ext cx="4285680" cy="13849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800" dirty="0"/>
              <a:t>Les lignes du tableau périodique sont appelées des </a:t>
            </a:r>
            <a:r>
              <a:rPr lang="fr-CA" sz="2800" b="1" dirty="0">
                <a:solidFill>
                  <a:srgbClr val="FF0000"/>
                </a:solidFill>
              </a:rPr>
              <a:t>périodes.</a:t>
            </a:r>
          </a:p>
        </p:txBody>
      </p:sp>
    </p:spTree>
    <p:extLst>
      <p:ext uri="{BB962C8B-B14F-4D97-AF65-F5344CB8AC3E}">
        <p14:creationId xmlns:p14="http://schemas.microsoft.com/office/powerpoint/2010/main" val="404931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-2.85846E-6 L 0.95712 0.0041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-2.07216E-6 L 0.95712 0.00463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-4.34783E-7 L 0.95712 0.00532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-1.59112E-6 L 0.95712 0.00601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2.16466E-6 L 0.95712 0.01711 " pathEditMode="relative" rAng="0" ptsTypes="AA">
                                      <p:cBhvr>
                                        <p:cTn id="22" dur="3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" y="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94444E-6 2.95097E-6 L 0.95712 0.0074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8" y="4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4.16667E-6 -1.71138E-6 L 0.7599 -1.71138E-6 " pathEditMode="relative" rAng="0" ptsTypes="AA">
                                      <p:cBhvr>
                                        <p:cTn id="28" dur="3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35 -3.29325E-6 L 0.18177 -0.0025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6.29047E-7 L 0.73837 0.00879 " pathEditMode="relative" rAng="0" ptsTypes="AA">
                                      <p:cBhvr>
                                        <p:cTn id="34" dur="3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9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13" grpId="0" animBg="1"/>
      <p:bldP spid="114" grpId="0" animBg="1"/>
      <p:bldP spid="115" grpId="0" animBg="1"/>
      <p:bldP spid="118" grpId="0" animBg="1"/>
      <p:bldP spid="119" grpId="0" animBg="1"/>
      <p:bldP spid="120" grpId="0" animBg="1"/>
      <p:bldP spid="117" grpId="0" animBg="1"/>
      <p:bldP spid="1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Une période du tableau…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8220" y="1842248"/>
            <a:ext cx="6709906" cy="3146611"/>
          </a:xfrm>
        </p:spPr>
        <p:txBody>
          <a:bodyPr>
            <a:normAutofit/>
          </a:bodyPr>
          <a:lstStyle/>
          <a:p>
            <a:r>
              <a:rPr lang="fr-CA" sz="2100" dirty="0"/>
              <a:t>Correspond à </a:t>
            </a:r>
            <a:r>
              <a:rPr lang="fr-FR" sz="2100" dirty="0"/>
              <a:t>une rangée du tableau périodique. Tous les éléments d'une période ont le même nombre de couches électroniques.</a:t>
            </a:r>
            <a:endParaRPr lang="fr-CA" sz="2100" dirty="0"/>
          </a:p>
        </p:txBody>
      </p:sp>
      <p:pic>
        <p:nvPicPr>
          <p:cNvPr id="5122" name="Picture 2" descr="image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07" y="2892645"/>
            <a:ext cx="7933460" cy="1700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3379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oneTexte 24"/>
          <p:cNvSpPr txBox="1"/>
          <p:nvPr/>
        </p:nvSpPr>
        <p:spPr>
          <a:xfrm>
            <a:off x="214313" y="857250"/>
            <a:ext cx="6786562" cy="56324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3600" b="0" i="0" u="none" strike="noStrike" kern="1200" cap="none" spc="0" normalizeH="0" baseline="0" noProof="0" dirty="0">
                <a:ln>
                  <a:noFill/>
                </a:ln>
                <a:solidFill>
                  <a:srgbClr val="4F81B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notation de Lewis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3600" b="0" i="0" u="none" strike="noStrike" kern="1200" cap="none" spc="0" normalizeH="0" baseline="0" noProof="0" dirty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5750" y="1857375"/>
            <a:ext cx="64293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1.   Déterminer le nombre d’électrons de valence de l’élément chimique.</a:t>
            </a:r>
          </a:p>
        </p:txBody>
      </p:sp>
      <p:sp>
        <p:nvSpPr>
          <p:cNvPr id="20484" name="TextBox 3"/>
          <p:cNvSpPr txBox="1">
            <a:spLocks noChangeArrowheads="1"/>
          </p:cNvSpPr>
          <p:nvPr/>
        </p:nvSpPr>
        <p:spPr bwMode="auto">
          <a:xfrm>
            <a:off x="7236296" y="1955800"/>
            <a:ext cx="9286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</a:t>
            </a:r>
          </a:p>
        </p:txBody>
      </p:sp>
      <p:sp>
        <p:nvSpPr>
          <p:cNvPr id="7" name="Oval 56"/>
          <p:cNvSpPr>
            <a:spLocks noChangeArrowheads="1"/>
          </p:cNvSpPr>
          <p:nvPr/>
        </p:nvSpPr>
        <p:spPr bwMode="auto">
          <a:xfrm>
            <a:off x="7810500" y="2305050"/>
            <a:ext cx="119063" cy="1238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Oval 56"/>
          <p:cNvSpPr>
            <a:spLocks noChangeArrowheads="1"/>
          </p:cNvSpPr>
          <p:nvPr/>
        </p:nvSpPr>
        <p:spPr bwMode="auto">
          <a:xfrm>
            <a:off x="7429500" y="2590800"/>
            <a:ext cx="119063" cy="1238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Oval 56"/>
          <p:cNvSpPr>
            <a:spLocks noChangeArrowheads="1"/>
          </p:cNvSpPr>
          <p:nvPr/>
        </p:nvSpPr>
        <p:spPr bwMode="auto">
          <a:xfrm>
            <a:off x="7572375" y="2000250"/>
            <a:ext cx="119063" cy="1238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Oval 56"/>
          <p:cNvSpPr>
            <a:spLocks noChangeArrowheads="1"/>
          </p:cNvSpPr>
          <p:nvPr/>
        </p:nvSpPr>
        <p:spPr bwMode="auto">
          <a:xfrm>
            <a:off x="7429500" y="2000250"/>
            <a:ext cx="119063" cy="1238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Oval 56"/>
          <p:cNvSpPr>
            <a:spLocks noChangeArrowheads="1"/>
          </p:cNvSpPr>
          <p:nvPr/>
        </p:nvSpPr>
        <p:spPr bwMode="auto">
          <a:xfrm>
            <a:off x="7215188" y="2286000"/>
            <a:ext cx="119062" cy="123825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72125" y="1000125"/>
            <a:ext cx="1785938" cy="70802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 électrons de valence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85750" y="2571750"/>
            <a:ext cx="642937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2.   Placer les électrons de valence autour du symbole de l’élément chimique selon les quatre directions suivantes : nord, sud, ouest et est (l’ordre peut être modifié pour faciliter la représentation de plusieurs noyaux formant une molécule).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85750" y="4143375"/>
            <a:ext cx="6429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3.   Faire un seul tour si le nombre d’électrons de valence à placer est de 4 ou moins et 2 tours s’il est compris entre 5 et 8.</a:t>
            </a: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285750" y="5072063"/>
            <a:ext cx="6286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4.   </a:t>
            </a:r>
            <a:r>
              <a:rPr kumimoji="0" lang="fr-FR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S’assurer que la règle de l’octet est respectée (pas plus de 8 électrons de valence).</a:t>
            </a:r>
          </a:p>
        </p:txBody>
      </p:sp>
      <p:pic>
        <p:nvPicPr>
          <p:cNvPr id="1026" name="Picture 2" descr="C:\Users\Acer User\AppData\Local\Microsoft\Windows\Temporary Internet Files\Content.IE5\G03O6XKY\MCj0424466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7825" y="3992562"/>
            <a:ext cx="197485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6876256" y="1708150"/>
            <a:ext cx="267494" cy="434976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" name="Connecteur droit avec flèche 2"/>
          <p:cNvCxnSpPr/>
          <p:nvPr/>
        </p:nvCxnSpPr>
        <p:spPr>
          <a:xfrm>
            <a:off x="7870031" y="2428875"/>
            <a:ext cx="59532" cy="891143"/>
          </a:xfrm>
          <a:prstGeom prst="straightConnector1">
            <a:avLst/>
          </a:prstGeom>
          <a:ln>
            <a:solidFill>
              <a:srgbClr val="66FF33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7494984" y="2720346"/>
            <a:ext cx="53579" cy="599672"/>
          </a:xfrm>
          <a:prstGeom prst="straightConnector1">
            <a:avLst/>
          </a:prstGeom>
          <a:ln>
            <a:solidFill>
              <a:srgbClr val="66FF33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>
            <a:stCxn id="20484" idx="1"/>
          </p:cNvCxnSpPr>
          <p:nvPr/>
        </p:nvCxnSpPr>
        <p:spPr>
          <a:xfrm>
            <a:off x="7236296" y="2370932"/>
            <a:ext cx="38423" cy="949086"/>
          </a:xfrm>
          <a:prstGeom prst="straightConnector1">
            <a:avLst/>
          </a:prstGeom>
          <a:ln>
            <a:solidFill>
              <a:srgbClr val="66FF33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7000875" y="3320018"/>
            <a:ext cx="2251645" cy="369332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Électrons célibataires</a:t>
            </a:r>
          </a:p>
        </p:txBody>
      </p:sp>
    </p:spTree>
    <p:extLst>
      <p:ext uri="{BB962C8B-B14F-4D97-AF65-F5344CB8AC3E}">
        <p14:creationId xmlns:p14="http://schemas.microsoft.com/office/powerpoint/2010/main" val="188153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9" grpId="1" animBg="1"/>
      <p:bldP spid="10" grpId="0" animBg="1"/>
      <p:bldP spid="10" grpId="1" animBg="1"/>
      <p:bldP spid="11" grpId="0" animBg="1"/>
      <p:bldP spid="14" grpId="0" animBg="1"/>
      <p:bldP spid="17" grpId="0"/>
      <p:bldP spid="18" grpId="0"/>
      <p:bldP spid="19" grpId="0"/>
      <p:bldP spid="3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50" y="1000125"/>
            <a:ext cx="8643938" cy="5500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dirty="0">
                <a:solidFill>
                  <a:schemeClr val="tx2"/>
                </a:solidFill>
              </a:rPr>
              <a:t>La notation de Lewis</a:t>
            </a:r>
          </a:p>
          <a:p>
            <a:pPr marL="914400" lvl="1" indent="-51435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dirty="0"/>
              <a:t>Points à retenir</a:t>
            </a:r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/>
              <a:t>On ne représente que les électrons de valence, qui sont les seuls à intervenir dans les réactions chimiques et dans les liaisons</a:t>
            </a:r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/>
              <a:t>Prenons l’exemple du sel de table : </a:t>
            </a:r>
            <a:r>
              <a:rPr lang="fr-FR" sz="2200" dirty="0" err="1"/>
              <a:t>NaCl</a:t>
            </a:r>
            <a:endParaRPr lang="fr-FR" sz="2200" dirty="0"/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2200" dirty="0"/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2200" dirty="0"/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2200" dirty="0"/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2200" dirty="0"/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2200" dirty="0"/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/>
              <a:t>Un ion positif et un ion négatif s’attirent et forment une liaison pour donner le composé </a:t>
            </a:r>
            <a:r>
              <a:rPr lang="fr-FR" sz="2200" dirty="0" err="1"/>
              <a:t>NaCl</a:t>
            </a:r>
            <a:endParaRPr lang="fr-FR" sz="2200" dirty="0"/>
          </a:p>
          <a:p>
            <a:pPr marL="914400" lvl="1" indent="-51435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dirty="0"/>
          </a:p>
        </p:txBody>
      </p:sp>
      <p:pic>
        <p:nvPicPr>
          <p:cNvPr id="21508" name="Picture 2" descr="C:\Users\acer\AppData\Local\Microsoft\Windows\Temporary Internet Files\Content.IE5\93Q5WZYH\MCj043691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8163" y="0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857500" y="3857625"/>
            <a:ext cx="11064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Na</a:t>
            </a:r>
          </a:p>
        </p:txBody>
      </p:sp>
      <p:sp>
        <p:nvSpPr>
          <p:cNvPr id="47" name="Oval 56"/>
          <p:cNvSpPr>
            <a:spLocks noChangeArrowheads="1"/>
          </p:cNvSpPr>
          <p:nvPr/>
        </p:nvSpPr>
        <p:spPr bwMode="auto">
          <a:xfrm>
            <a:off x="3643313" y="4214813"/>
            <a:ext cx="177800" cy="2016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21511" name="Group 71"/>
          <p:cNvGrpSpPr>
            <a:grpSpLocks/>
          </p:cNvGrpSpPr>
          <p:nvPr/>
        </p:nvGrpSpPr>
        <p:grpSpPr bwMode="auto">
          <a:xfrm>
            <a:off x="4929188" y="3938360"/>
            <a:ext cx="1071562" cy="857305"/>
            <a:chOff x="4929190" y="4071942"/>
            <a:chExt cx="1071570" cy="857256"/>
          </a:xfrm>
        </p:grpSpPr>
        <p:sp>
          <p:nvSpPr>
            <p:cNvPr id="21518" name="TextBox 63"/>
            <p:cNvSpPr txBox="1">
              <a:spLocks noChangeArrowheads="1"/>
            </p:cNvSpPr>
            <p:nvPr/>
          </p:nvSpPr>
          <p:spPr bwMode="auto">
            <a:xfrm>
              <a:off x="5102682" y="4071942"/>
              <a:ext cx="89807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Cl</a:t>
              </a:r>
            </a:p>
          </p:txBody>
        </p:sp>
        <p:sp>
          <p:nvSpPr>
            <p:cNvPr id="21524" name="Oval 56"/>
            <p:cNvSpPr>
              <a:spLocks noChangeArrowheads="1"/>
            </p:cNvSpPr>
            <p:nvPr/>
          </p:nvSpPr>
          <p:spPr bwMode="auto">
            <a:xfrm>
              <a:off x="4929190" y="4463849"/>
              <a:ext cx="170110" cy="1703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78" name="Freeform 77"/>
          <p:cNvSpPr/>
          <p:nvPr/>
        </p:nvSpPr>
        <p:spPr>
          <a:xfrm>
            <a:off x="3738563" y="3898900"/>
            <a:ext cx="1182687" cy="269875"/>
          </a:xfrm>
          <a:custGeom>
            <a:avLst/>
            <a:gdLst>
              <a:gd name="connsiteX0" fmla="*/ 0 w 1183342"/>
              <a:gd name="connsiteY0" fmla="*/ 188259 h 268941"/>
              <a:gd name="connsiteX1" fmla="*/ 322730 w 1183342"/>
              <a:gd name="connsiteY1" fmla="*/ 0 h 268941"/>
              <a:gd name="connsiteX2" fmla="*/ 645459 w 1183342"/>
              <a:gd name="connsiteY2" fmla="*/ 188259 h 268941"/>
              <a:gd name="connsiteX3" fmla="*/ 995083 w 1183342"/>
              <a:gd name="connsiteY3" fmla="*/ 134471 h 268941"/>
              <a:gd name="connsiteX4" fmla="*/ 1183342 w 1183342"/>
              <a:gd name="connsiteY4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342" h="268941">
                <a:moveTo>
                  <a:pt x="0" y="188259"/>
                </a:moveTo>
                <a:cubicBezTo>
                  <a:pt x="107577" y="94129"/>
                  <a:pt x="215154" y="0"/>
                  <a:pt x="322730" y="0"/>
                </a:cubicBezTo>
                <a:cubicBezTo>
                  <a:pt x="430306" y="0"/>
                  <a:pt x="533400" y="165847"/>
                  <a:pt x="645459" y="188259"/>
                </a:cubicBezTo>
                <a:cubicBezTo>
                  <a:pt x="757518" y="210671"/>
                  <a:pt x="905436" y="121024"/>
                  <a:pt x="995083" y="134471"/>
                </a:cubicBezTo>
                <a:cubicBezTo>
                  <a:pt x="1084730" y="147918"/>
                  <a:pt x="1154207" y="248771"/>
                  <a:pt x="1183342" y="268941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57250" y="3643313"/>
            <a:ext cx="1714500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État stable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8188" y="4286250"/>
            <a:ext cx="1905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Attraction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429000" y="3857625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786438" y="3786188"/>
            <a:ext cx="428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643313" y="3500438"/>
            <a:ext cx="1357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Réaction</a:t>
            </a:r>
          </a:p>
        </p:txBody>
      </p:sp>
      <p:sp>
        <p:nvSpPr>
          <p:cNvPr id="5" name="Oval 56">
            <a:extLst>
              <a:ext uri="{FF2B5EF4-FFF2-40B4-BE49-F238E27FC236}">
                <a16:creationId xmlns:a16="http://schemas.microsoft.com/office/drawing/2014/main" id="{F08E0DCF-2129-482F-99D8-C0DC1C394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743" y="4214813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Oval 56">
            <a:extLst>
              <a:ext uri="{FF2B5EF4-FFF2-40B4-BE49-F238E27FC236}">
                <a16:creationId xmlns:a16="http://schemas.microsoft.com/office/drawing/2014/main" id="{EBE99E10-09BD-415B-92DE-736A4BD6C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743" y="4475288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Oval 56">
            <a:extLst>
              <a:ext uri="{FF2B5EF4-FFF2-40B4-BE49-F238E27FC236}">
                <a16:creationId xmlns:a16="http://schemas.microsoft.com/office/drawing/2014/main" id="{2A8A4449-4D02-4AB0-ABAD-64A2F634F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054" y="3830880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Oval 56">
            <a:extLst>
              <a:ext uri="{FF2B5EF4-FFF2-40B4-BE49-F238E27FC236}">
                <a16:creationId xmlns:a16="http://schemas.microsoft.com/office/drawing/2014/main" id="{464C190B-8671-413D-9C3A-5D44E528A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537" y="3830879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Oval 56">
            <a:extLst>
              <a:ext uri="{FF2B5EF4-FFF2-40B4-BE49-F238E27FC236}">
                <a16:creationId xmlns:a16="http://schemas.microsoft.com/office/drawing/2014/main" id="{E2601E59-7A76-4739-A7ED-DC1573247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123" y="4683453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Oval 56">
            <a:extLst>
              <a:ext uri="{FF2B5EF4-FFF2-40B4-BE49-F238E27FC236}">
                <a16:creationId xmlns:a16="http://schemas.microsoft.com/office/drawing/2014/main" id="{33EE244D-D228-4E97-ABD7-F14AB852D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606" y="4683453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95399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3218 C 0.01528 -0.04931 0.03073 -0.06621 0.04392 -0.06343 C 0.05729 -0.06065 0.06632 -0.01875 0.07951 -0.01621 C 0.09271 -0.01366 0.11372 -0.04792 0.12396 -0.04792 C 0.13437 -0.04792 0.13785 -0.03218 0.14167 -0.01621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1927 -0.0074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4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1736 -0.001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1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79" grpId="0" animBg="1"/>
      <p:bldP spid="80" grpId="0" animBg="1"/>
      <p:bldP spid="81" grpId="0"/>
      <p:bldP spid="81" grpId="1"/>
      <p:bldP spid="82" grpId="0"/>
      <p:bldP spid="84" grpId="0"/>
      <p:bldP spid="84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val 16"/>
          <p:cNvSpPr>
            <a:spLocks noChangeArrowheads="1"/>
          </p:cNvSpPr>
          <p:nvPr/>
        </p:nvSpPr>
        <p:spPr bwMode="auto">
          <a:xfrm>
            <a:off x="1446213" y="1789113"/>
            <a:ext cx="1266825" cy="12827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099" name="Oval 19"/>
          <p:cNvSpPr>
            <a:spLocks noChangeArrowheads="1"/>
          </p:cNvSpPr>
          <p:nvPr/>
        </p:nvSpPr>
        <p:spPr bwMode="auto">
          <a:xfrm>
            <a:off x="1214438" y="1571625"/>
            <a:ext cx="1714500" cy="17145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100" name="Oval 31"/>
          <p:cNvSpPr>
            <a:spLocks noChangeArrowheads="1"/>
          </p:cNvSpPr>
          <p:nvPr/>
        </p:nvSpPr>
        <p:spPr bwMode="auto">
          <a:xfrm>
            <a:off x="3327400" y="4133850"/>
            <a:ext cx="1714500" cy="17145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101" name="Oval 18"/>
          <p:cNvSpPr>
            <a:spLocks noChangeArrowheads="1"/>
          </p:cNvSpPr>
          <p:nvPr/>
        </p:nvSpPr>
        <p:spPr bwMode="auto">
          <a:xfrm>
            <a:off x="3559175" y="4408488"/>
            <a:ext cx="1296988" cy="1223962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pic>
        <p:nvPicPr>
          <p:cNvPr id="4102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15063" cy="1143000"/>
          </a:xfrm>
        </p:spPr>
        <p:txBody>
          <a:bodyPr/>
          <a:lstStyle/>
          <a:p>
            <a:pPr algn="l"/>
            <a:r>
              <a:rPr lang="fr-CA" sz="3600" dirty="0"/>
              <a:t>La tendance des éléments à gagner ou perdre des électrons</a:t>
            </a:r>
          </a:p>
        </p:txBody>
      </p:sp>
      <p:sp>
        <p:nvSpPr>
          <p:cNvPr id="4105" name="Oval 15"/>
          <p:cNvSpPr>
            <a:spLocks noChangeArrowheads="1"/>
          </p:cNvSpPr>
          <p:nvPr/>
        </p:nvSpPr>
        <p:spPr bwMode="auto">
          <a:xfrm>
            <a:off x="1662113" y="2076450"/>
            <a:ext cx="835025" cy="792163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106" name="Oval 17"/>
          <p:cNvSpPr>
            <a:spLocks noChangeArrowheads="1"/>
          </p:cNvSpPr>
          <p:nvPr/>
        </p:nvSpPr>
        <p:spPr bwMode="auto">
          <a:xfrm>
            <a:off x="3775075" y="4552950"/>
            <a:ext cx="865188" cy="8636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4107" name="Oval 20"/>
          <p:cNvSpPr>
            <a:spLocks noChangeArrowheads="1"/>
          </p:cNvSpPr>
          <p:nvPr/>
        </p:nvSpPr>
        <p:spPr bwMode="auto">
          <a:xfrm>
            <a:off x="1812925" y="2265363"/>
            <a:ext cx="503238" cy="50323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08" name="Oval 21"/>
          <p:cNvSpPr>
            <a:spLocks noChangeArrowheads="1"/>
          </p:cNvSpPr>
          <p:nvPr/>
        </p:nvSpPr>
        <p:spPr bwMode="auto">
          <a:xfrm>
            <a:off x="1600200" y="22907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09" name="Oval 22"/>
          <p:cNvSpPr>
            <a:spLocks noChangeArrowheads="1"/>
          </p:cNvSpPr>
          <p:nvPr/>
        </p:nvSpPr>
        <p:spPr bwMode="auto">
          <a:xfrm>
            <a:off x="2430463" y="2290763"/>
            <a:ext cx="144462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10" name="Oval 23"/>
          <p:cNvSpPr>
            <a:spLocks noChangeArrowheads="1"/>
          </p:cNvSpPr>
          <p:nvPr/>
        </p:nvSpPr>
        <p:spPr bwMode="auto">
          <a:xfrm>
            <a:off x="1933575" y="29400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11" name="Oval 24"/>
          <p:cNvSpPr>
            <a:spLocks noChangeArrowheads="1"/>
          </p:cNvSpPr>
          <p:nvPr/>
        </p:nvSpPr>
        <p:spPr bwMode="auto">
          <a:xfrm>
            <a:off x="2078038" y="29400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12" name="Oval 25"/>
          <p:cNvSpPr>
            <a:spLocks noChangeArrowheads="1"/>
          </p:cNvSpPr>
          <p:nvPr/>
        </p:nvSpPr>
        <p:spPr bwMode="auto">
          <a:xfrm>
            <a:off x="1401763" y="23637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13" name="Oval 26"/>
          <p:cNvSpPr>
            <a:spLocks noChangeArrowheads="1"/>
          </p:cNvSpPr>
          <p:nvPr/>
        </p:nvSpPr>
        <p:spPr bwMode="auto">
          <a:xfrm>
            <a:off x="1401763" y="2197100"/>
            <a:ext cx="144462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14" name="Oval 27"/>
          <p:cNvSpPr>
            <a:spLocks noChangeArrowheads="1"/>
          </p:cNvSpPr>
          <p:nvPr/>
        </p:nvSpPr>
        <p:spPr bwMode="auto">
          <a:xfrm>
            <a:off x="2628900" y="23637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15" name="Oval 28"/>
          <p:cNvSpPr>
            <a:spLocks noChangeArrowheads="1"/>
          </p:cNvSpPr>
          <p:nvPr/>
        </p:nvSpPr>
        <p:spPr bwMode="auto">
          <a:xfrm>
            <a:off x="1933575" y="17160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16" name="Oval 29"/>
          <p:cNvSpPr>
            <a:spLocks noChangeArrowheads="1"/>
          </p:cNvSpPr>
          <p:nvPr/>
        </p:nvSpPr>
        <p:spPr bwMode="auto">
          <a:xfrm>
            <a:off x="2078038" y="1716088"/>
            <a:ext cx="144462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17" name="Oval 30"/>
          <p:cNvSpPr>
            <a:spLocks noChangeArrowheads="1"/>
          </p:cNvSpPr>
          <p:nvPr/>
        </p:nvSpPr>
        <p:spPr bwMode="auto">
          <a:xfrm>
            <a:off x="2628900" y="21986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18" name="Oval 32"/>
          <p:cNvSpPr>
            <a:spLocks noChangeArrowheads="1"/>
          </p:cNvSpPr>
          <p:nvPr/>
        </p:nvSpPr>
        <p:spPr bwMode="auto">
          <a:xfrm>
            <a:off x="3944938" y="4773613"/>
            <a:ext cx="503237" cy="50323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19" name="Oval 33"/>
          <p:cNvSpPr>
            <a:spLocks noChangeArrowheads="1"/>
          </p:cNvSpPr>
          <p:nvPr/>
        </p:nvSpPr>
        <p:spPr bwMode="auto">
          <a:xfrm>
            <a:off x="3670300" y="49339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20" name="Oval 34"/>
          <p:cNvSpPr>
            <a:spLocks noChangeArrowheads="1"/>
          </p:cNvSpPr>
          <p:nvPr/>
        </p:nvSpPr>
        <p:spPr bwMode="auto">
          <a:xfrm>
            <a:off x="4584700" y="49339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21" name="Oval 35"/>
          <p:cNvSpPr>
            <a:spLocks noChangeArrowheads="1"/>
          </p:cNvSpPr>
          <p:nvPr/>
        </p:nvSpPr>
        <p:spPr bwMode="auto">
          <a:xfrm>
            <a:off x="4208463" y="5505450"/>
            <a:ext cx="144462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22" name="Oval 36"/>
          <p:cNvSpPr>
            <a:spLocks noChangeArrowheads="1"/>
          </p:cNvSpPr>
          <p:nvPr/>
        </p:nvSpPr>
        <p:spPr bwMode="auto">
          <a:xfrm>
            <a:off x="4064000" y="55054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23" name="Oval 37"/>
          <p:cNvSpPr>
            <a:spLocks noChangeArrowheads="1"/>
          </p:cNvSpPr>
          <p:nvPr/>
        </p:nvSpPr>
        <p:spPr bwMode="auto">
          <a:xfrm>
            <a:off x="4064000" y="434657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24" name="Oval 38"/>
          <p:cNvSpPr>
            <a:spLocks noChangeArrowheads="1"/>
          </p:cNvSpPr>
          <p:nvPr/>
        </p:nvSpPr>
        <p:spPr bwMode="auto">
          <a:xfrm>
            <a:off x="3487738" y="48291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25" name="Oval 39"/>
          <p:cNvSpPr>
            <a:spLocks noChangeArrowheads="1"/>
          </p:cNvSpPr>
          <p:nvPr/>
        </p:nvSpPr>
        <p:spPr bwMode="auto">
          <a:xfrm>
            <a:off x="3487738" y="49942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26" name="Oval 40"/>
          <p:cNvSpPr>
            <a:spLocks noChangeArrowheads="1"/>
          </p:cNvSpPr>
          <p:nvPr/>
        </p:nvSpPr>
        <p:spPr bwMode="auto">
          <a:xfrm>
            <a:off x="4208463" y="43465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27" name="Oval 41"/>
          <p:cNvSpPr>
            <a:spLocks noChangeArrowheads="1"/>
          </p:cNvSpPr>
          <p:nvPr/>
        </p:nvSpPr>
        <p:spPr bwMode="auto">
          <a:xfrm>
            <a:off x="4783138" y="49942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28" name="Oval 42"/>
          <p:cNvSpPr>
            <a:spLocks noChangeArrowheads="1"/>
          </p:cNvSpPr>
          <p:nvPr/>
        </p:nvSpPr>
        <p:spPr bwMode="auto">
          <a:xfrm>
            <a:off x="4783138" y="48291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29" name="Oval 43"/>
          <p:cNvSpPr>
            <a:spLocks noChangeArrowheads="1"/>
          </p:cNvSpPr>
          <p:nvPr/>
        </p:nvSpPr>
        <p:spPr bwMode="auto">
          <a:xfrm>
            <a:off x="4064000" y="4057650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30" name="Oval 44"/>
          <p:cNvSpPr>
            <a:spLocks noChangeArrowheads="1"/>
          </p:cNvSpPr>
          <p:nvPr/>
        </p:nvSpPr>
        <p:spPr bwMode="auto">
          <a:xfrm>
            <a:off x="4208463" y="4057650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31" name="Oval 45"/>
          <p:cNvSpPr>
            <a:spLocks noChangeArrowheads="1"/>
          </p:cNvSpPr>
          <p:nvPr/>
        </p:nvSpPr>
        <p:spPr bwMode="auto">
          <a:xfrm>
            <a:off x="4999038" y="4829175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32" name="Oval 46"/>
          <p:cNvSpPr>
            <a:spLocks noChangeArrowheads="1"/>
          </p:cNvSpPr>
          <p:nvPr/>
        </p:nvSpPr>
        <p:spPr bwMode="auto">
          <a:xfrm>
            <a:off x="4999038" y="4994275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33" name="Oval 47"/>
          <p:cNvSpPr>
            <a:spLocks noChangeArrowheads="1"/>
          </p:cNvSpPr>
          <p:nvPr/>
        </p:nvSpPr>
        <p:spPr bwMode="auto">
          <a:xfrm>
            <a:off x="4208463" y="5764213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34" name="Oval 48"/>
          <p:cNvSpPr>
            <a:spLocks noChangeArrowheads="1"/>
          </p:cNvSpPr>
          <p:nvPr/>
        </p:nvSpPr>
        <p:spPr bwMode="auto">
          <a:xfrm>
            <a:off x="3271838" y="4829175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35" name="Oval 49"/>
          <p:cNvSpPr>
            <a:spLocks noChangeArrowheads="1"/>
          </p:cNvSpPr>
          <p:nvPr/>
        </p:nvSpPr>
        <p:spPr bwMode="auto">
          <a:xfrm>
            <a:off x="4065588" y="5764213"/>
            <a:ext cx="142875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36" name="Text Box 50"/>
          <p:cNvSpPr txBox="1">
            <a:spLocks noChangeArrowheads="1"/>
          </p:cNvSpPr>
          <p:nvPr/>
        </p:nvSpPr>
        <p:spPr bwMode="auto">
          <a:xfrm>
            <a:off x="3919538" y="4803775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Cl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4137" name="Text Box 51"/>
          <p:cNvSpPr txBox="1">
            <a:spLocks noChangeArrowheads="1"/>
          </p:cNvSpPr>
          <p:nvPr/>
        </p:nvSpPr>
        <p:spPr bwMode="auto">
          <a:xfrm>
            <a:off x="1776413" y="232727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Na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4208463" y="4800600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3600" b="1" baseline="30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47" name="Text Box 54"/>
          <p:cNvSpPr txBox="1">
            <a:spLocks noChangeArrowheads="1"/>
          </p:cNvSpPr>
          <p:nvPr/>
        </p:nvSpPr>
        <p:spPr bwMode="auto">
          <a:xfrm>
            <a:off x="2000250" y="2316163"/>
            <a:ext cx="7207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3200" b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8" name="Oval 57"/>
          <p:cNvSpPr>
            <a:spLocks noChangeArrowheads="1"/>
          </p:cNvSpPr>
          <p:nvPr/>
        </p:nvSpPr>
        <p:spPr bwMode="auto">
          <a:xfrm>
            <a:off x="2798763" y="2290763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" name="Oval 57"/>
          <p:cNvSpPr>
            <a:spLocks noChangeArrowheads="1"/>
          </p:cNvSpPr>
          <p:nvPr/>
        </p:nvSpPr>
        <p:spPr bwMode="auto">
          <a:xfrm>
            <a:off x="1285875" y="4976813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142" name="ZoneTexte 51"/>
          <p:cNvSpPr txBox="1">
            <a:spLocks noChangeArrowheads="1"/>
          </p:cNvSpPr>
          <p:nvPr/>
        </p:nvSpPr>
        <p:spPr bwMode="auto">
          <a:xfrm>
            <a:off x="4783138" y="1744058"/>
            <a:ext cx="4360862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CATION(</a:t>
            </a:r>
            <a:r>
              <a:rPr lang="fr-CA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</a:t>
            </a:r>
            <a:r>
              <a:rPr lang="fr-CA" sz="54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  <a:r>
              <a:rPr lang="fr-CA" sz="4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ion</a:t>
            </a:r>
            <a:r>
              <a:rPr lang="fr-CA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r>
              <a:rPr lang="fr-CA" sz="4800" dirty="0"/>
              <a:t>(ion Positif)</a:t>
            </a:r>
          </a:p>
        </p:txBody>
      </p:sp>
      <p:sp>
        <p:nvSpPr>
          <p:cNvPr id="4143" name="ZoneTexte 52"/>
          <p:cNvSpPr txBox="1">
            <a:spLocks noChangeArrowheads="1"/>
          </p:cNvSpPr>
          <p:nvPr/>
        </p:nvSpPr>
        <p:spPr bwMode="auto">
          <a:xfrm>
            <a:off x="5510213" y="4319588"/>
            <a:ext cx="34194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</a:t>
            </a:r>
            <a:r>
              <a:rPr lang="fr-CA" sz="48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fr-CA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ION</a:t>
            </a:r>
          </a:p>
          <a:p>
            <a:r>
              <a:rPr lang="fr-CA" sz="4800" dirty="0"/>
              <a:t>(ion </a:t>
            </a:r>
            <a:r>
              <a:rPr lang="fr-CA" sz="4800" b="1" u="sng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  <a:r>
              <a:rPr lang="fr-CA" sz="4800" dirty="0"/>
              <a:t>égatif)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21754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0.21754 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 animBg="1"/>
      <p:bldP spid="51" grpId="0" animBg="1"/>
      <p:bldP spid="51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16"/>
          <p:cNvSpPr>
            <a:spLocks noChangeArrowheads="1"/>
          </p:cNvSpPr>
          <p:nvPr/>
        </p:nvSpPr>
        <p:spPr bwMode="auto">
          <a:xfrm>
            <a:off x="446088" y="1789113"/>
            <a:ext cx="1266825" cy="12827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123" name="Oval 19"/>
          <p:cNvSpPr>
            <a:spLocks noChangeArrowheads="1"/>
          </p:cNvSpPr>
          <p:nvPr/>
        </p:nvSpPr>
        <p:spPr bwMode="auto">
          <a:xfrm>
            <a:off x="214313" y="1571625"/>
            <a:ext cx="1714500" cy="17145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pic>
        <p:nvPicPr>
          <p:cNvPr id="5124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15063" cy="1143000"/>
          </a:xfrm>
        </p:spPr>
        <p:txBody>
          <a:bodyPr/>
          <a:lstStyle/>
          <a:p>
            <a:pPr algn="l"/>
            <a:r>
              <a:rPr lang="fr-CA" sz="3600" dirty="0"/>
              <a:t>La tendance des éléments à gagner ou perdre des électrons</a:t>
            </a:r>
          </a:p>
        </p:txBody>
      </p:sp>
      <p:sp>
        <p:nvSpPr>
          <p:cNvPr id="5127" name="Oval 15"/>
          <p:cNvSpPr>
            <a:spLocks noChangeArrowheads="1"/>
          </p:cNvSpPr>
          <p:nvPr/>
        </p:nvSpPr>
        <p:spPr bwMode="auto">
          <a:xfrm>
            <a:off x="661988" y="2076450"/>
            <a:ext cx="835025" cy="792163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128" name="Oval 20"/>
          <p:cNvSpPr>
            <a:spLocks noChangeArrowheads="1"/>
          </p:cNvSpPr>
          <p:nvPr/>
        </p:nvSpPr>
        <p:spPr bwMode="auto">
          <a:xfrm>
            <a:off x="812800" y="2265363"/>
            <a:ext cx="503238" cy="50323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29" name="Oval 21"/>
          <p:cNvSpPr>
            <a:spLocks noChangeArrowheads="1"/>
          </p:cNvSpPr>
          <p:nvPr/>
        </p:nvSpPr>
        <p:spPr bwMode="auto">
          <a:xfrm>
            <a:off x="600075" y="22907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30" name="Oval 22"/>
          <p:cNvSpPr>
            <a:spLocks noChangeArrowheads="1"/>
          </p:cNvSpPr>
          <p:nvPr/>
        </p:nvSpPr>
        <p:spPr bwMode="auto">
          <a:xfrm>
            <a:off x="1430338" y="2290763"/>
            <a:ext cx="144462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31" name="Oval 23"/>
          <p:cNvSpPr>
            <a:spLocks noChangeArrowheads="1"/>
          </p:cNvSpPr>
          <p:nvPr/>
        </p:nvSpPr>
        <p:spPr bwMode="auto">
          <a:xfrm>
            <a:off x="933450" y="29400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32" name="Oval 24"/>
          <p:cNvSpPr>
            <a:spLocks noChangeArrowheads="1"/>
          </p:cNvSpPr>
          <p:nvPr/>
        </p:nvSpPr>
        <p:spPr bwMode="auto">
          <a:xfrm>
            <a:off x="1077913" y="29400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33" name="Oval 25"/>
          <p:cNvSpPr>
            <a:spLocks noChangeArrowheads="1"/>
          </p:cNvSpPr>
          <p:nvPr/>
        </p:nvSpPr>
        <p:spPr bwMode="auto">
          <a:xfrm>
            <a:off x="401638" y="23637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34" name="Oval 26"/>
          <p:cNvSpPr>
            <a:spLocks noChangeArrowheads="1"/>
          </p:cNvSpPr>
          <p:nvPr/>
        </p:nvSpPr>
        <p:spPr bwMode="auto">
          <a:xfrm>
            <a:off x="401638" y="2197100"/>
            <a:ext cx="144462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35" name="Oval 27"/>
          <p:cNvSpPr>
            <a:spLocks noChangeArrowheads="1"/>
          </p:cNvSpPr>
          <p:nvPr/>
        </p:nvSpPr>
        <p:spPr bwMode="auto">
          <a:xfrm>
            <a:off x="1628775" y="23637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36" name="Oval 28"/>
          <p:cNvSpPr>
            <a:spLocks noChangeArrowheads="1"/>
          </p:cNvSpPr>
          <p:nvPr/>
        </p:nvSpPr>
        <p:spPr bwMode="auto">
          <a:xfrm>
            <a:off x="933450" y="17160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37" name="Oval 29"/>
          <p:cNvSpPr>
            <a:spLocks noChangeArrowheads="1"/>
          </p:cNvSpPr>
          <p:nvPr/>
        </p:nvSpPr>
        <p:spPr bwMode="auto">
          <a:xfrm>
            <a:off x="1077913" y="1716088"/>
            <a:ext cx="144462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38" name="Oval 30"/>
          <p:cNvSpPr>
            <a:spLocks noChangeArrowheads="1"/>
          </p:cNvSpPr>
          <p:nvPr/>
        </p:nvSpPr>
        <p:spPr bwMode="auto">
          <a:xfrm>
            <a:off x="1628775" y="21986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39" name="Text Box 51"/>
          <p:cNvSpPr txBox="1">
            <a:spLocks noChangeArrowheads="1"/>
          </p:cNvSpPr>
          <p:nvPr/>
        </p:nvSpPr>
        <p:spPr bwMode="auto">
          <a:xfrm>
            <a:off x="776288" y="232727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Na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47" name="Text Box 54"/>
          <p:cNvSpPr txBox="1">
            <a:spLocks noChangeArrowheads="1"/>
          </p:cNvSpPr>
          <p:nvPr/>
        </p:nvSpPr>
        <p:spPr bwMode="auto">
          <a:xfrm>
            <a:off x="1000125" y="2316163"/>
            <a:ext cx="7207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3200" b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8" name="Oval 57"/>
          <p:cNvSpPr>
            <a:spLocks noChangeArrowheads="1"/>
          </p:cNvSpPr>
          <p:nvPr/>
        </p:nvSpPr>
        <p:spPr bwMode="auto">
          <a:xfrm>
            <a:off x="1798638" y="2290763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42" name="Oval 16"/>
          <p:cNvSpPr>
            <a:spLocks noChangeArrowheads="1"/>
          </p:cNvSpPr>
          <p:nvPr/>
        </p:nvSpPr>
        <p:spPr bwMode="auto">
          <a:xfrm>
            <a:off x="1446213" y="3646488"/>
            <a:ext cx="1266825" cy="12827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143" name="Oval 19"/>
          <p:cNvSpPr>
            <a:spLocks noChangeArrowheads="1"/>
          </p:cNvSpPr>
          <p:nvPr/>
        </p:nvSpPr>
        <p:spPr bwMode="auto">
          <a:xfrm>
            <a:off x="1214438" y="3429000"/>
            <a:ext cx="1714500" cy="17145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144" name="Oval 15"/>
          <p:cNvSpPr>
            <a:spLocks noChangeArrowheads="1"/>
          </p:cNvSpPr>
          <p:nvPr/>
        </p:nvSpPr>
        <p:spPr bwMode="auto">
          <a:xfrm>
            <a:off x="1662113" y="3933825"/>
            <a:ext cx="835025" cy="792163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145" name="Oval 20"/>
          <p:cNvSpPr>
            <a:spLocks noChangeArrowheads="1"/>
          </p:cNvSpPr>
          <p:nvPr/>
        </p:nvSpPr>
        <p:spPr bwMode="auto">
          <a:xfrm>
            <a:off x="1812925" y="4122738"/>
            <a:ext cx="503238" cy="50323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46" name="Oval 21"/>
          <p:cNvSpPr>
            <a:spLocks noChangeArrowheads="1"/>
          </p:cNvSpPr>
          <p:nvPr/>
        </p:nvSpPr>
        <p:spPr bwMode="auto">
          <a:xfrm>
            <a:off x="1600200" y="414813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47" name="Oval 22"/>
          <p:cNvSpPr>
            <a:spLocks noChangeArrowheads="1"/>
          </p:cNvSpPr>
          <p:nvPr/>
        </p:nvSpPr>
        <p:spPr bwMode="auto">
          <a:xfrm>
            <a:off x="2430463" y="4148138"/>
            <a:ext cx="144462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48" name="Oval 23"/>
          <p:cNvSpPr>
            <a:spLocks noChangeArrowheads="1"/>
          </p:cNvSpPr>
          <p:nvPr/>
        </p:nvSpPr>
        <p:spPr bwMode="auto">
          <a:xfrm>
            <a:off x="1933575" y="479742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49" name="Oval 24"/>
          <p:cNvSpPr>
            <a:spLocks noChangeArrowheads="1"/>
          </p:cNvSpPr>
          <p:nvPr/>
        </p:nvSpPr>
        <p:spPr bwMode="auto">
          <a:xfrm>
            <a:off x="2078038" y="479742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50" name="Oval 25"/>
          <p:cNvSpPr>
            <a:spLocks noChangeArrowheads="1"/>
          </p:cNvSpPr>
          <p:nvPr/>
        </p:nvSpPr>
        <p:spPr bwMode="auto">
          <a:xfrm>
            <a:off x="1401763" y="422116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51" name="Oval 26"/>
          <p:cNvSpPr>
            <a:spLocks noChangeArrowheads="1"/>
          </p:cNvSpPr>
          <p:nvPr/>
        </p:nvSpPr>
        <p:spPr bwMode="auto">
          <a:xfrm>
            <a:off x="1401763" y="4054475"/>
            <a:ext cx="144462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52" name="Oval 27"/>
          <p:cNvSpPr>
            <a:spLocks noChangeArrowheads="1"/>
          </p:cNvSpPr>
          <p:nvPr/>
        </p:nvSpPr>
        <p:spPr bwMode="auto">
          <a:xfrm>
            <a:off x="2628900" y="42211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53" name="Oval 28"/>
          <p:cNvSpPr>
            <a:spLocks noChangeArrowheads="1"/>
          </p:cNvSpPr>
          <p:nvPr/>
        </p:nvSpPr>
        <p:spPr bwMode="auto">
          <a:xfrm>
            <a:off x="1933575" y="35734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54" name="Oval 29"/>
          <p:cNvSpPr>
            <a:spLocks noChangeArrowheads="1"/>
          </p:cNvSpPr>
          <p:nvPr/>
        </p:nvSpPr>
        <p:spPr bwMode="auto">
          <a:xfrm>
            <a:off x="2078038" y="3573463"/>
            <a:ext cx="144462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55" name="Oval 30"/>
          <p:cNvSpPr>
            <a:spLocks noChangeArrowheads="1"/>
          </p:cNvSpPr>
          <p:nvPr/>
        </p:nvSpPr>
        <p:spPr bwMode="auto">
          <a:xfrm>
            <a:off x="2628900" y="40560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56" name="Text Box 51"/>
          <p:cNvSpPr txBox="1">
            <a:spLocks noChangeArrowheads="1"/>
          </p:cNvSpPr>
          <p:nvPr/>
        </p:nvSpPr>
        <p:spPr bwMode="auto">
          <a:xfrm>
            <a:off x="1714500" y="4184650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Mg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67" name="Text Box 54"/>
          <p:cNvSpPr txBox="1">
            <a:spLocks noChangeArrowheads="1"/>
          </p:cNvSpPr>
          <p:nvPr/>
        </p:nvSpPr>
        <p:spPr bwMode="auto">
          <a:xfrm>
            <a:off x="2000250" y="4143375"/>
            <a:ext cx="72072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400" b="1" baseline="30000">
                <a:solidFill>
                  <a:srgbClr val="000000"/>
                </a:solidFill>
              </a:rPr>
              <a:t>2</a:t>
            </a:r>
            <a:r>
              <a:rPr lang="fr-CA" sz="3200" b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68" name="Oval 57"/>
          <p:cNvSpPr>
            <a:spLocks noChangeArrowheads="1"/>
          </p:cNvSpPr>
          <p:nvPr/>
        </p:nvSpPr>
        <p:spPr bwMode="auto">
          <a:xfrm>
            <a:off x="2798763" y="4148138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9" name="Oval 57"/>
          <p:cNvSpPr>
            <a:spLocks noChangeArrowheads="1"/>
          </p:cNvSpPr>
          <p:nvPr/>
        </p:nvSpPr>
        <p:spPr bwMode="auto">
          <a:xfrm>
            <a:off x="1071563" y="4143375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" name="ZoneTexte 70"/>
          <p:cNvSpPr txBox="1"/>
          <p:nvPr/>
        </p:nvSpPr>
        <p:spPr>
          <a:xfrm>
            <a:off x="5143500" y="1643063"/>
            <a:ext cx="3143250" cy="1384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/>
              <a:t>Tous les alcalins perdent 1 électron et forment un ion </a:t>
            </a:r>
            <a:r>
              <a:rPr lang="fr-C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fr-CA" sz="28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</a:t>
            </a:r>
          </a:p>
        </p:txBody>
      </p:sp>
      <p:sp>
        <p:nvSpPr>
          <p:cNvPr id="72" name="ZoneTexte 71"/>
          <p:cNvSpPr txBox="1"/>
          <p:nvPr/>
        </p:nvSpPr>
        <p:spPr>
          <a:xfrm>
            <a:off x="4714875" y="3429000"/>
            <a:ext cx="4071938" cy="1384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/>
              <a:t>Tous les alcalino-terreux perdent 2 électrons et forment un ion </a:t>
            </a:r>
            <a:r>
              <a:rPr lang="fr-C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fr-CA" sz="28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2+</a:t>
            </a:r>
          </a:p>
        </p:txBody>
      </p:sp>
      <p:sp>
        <p:nvSpPr>
          <p:cNvPr id="5162" name="Oval 16"/>
          <p:cNvSpPr>
            <a:spLocks noChangeArrowheads="1"/>
          </p:cNvSpPr>
          <p:nvPr/>
        </p:nvSpPr>
        <p:spPr bwMode="auto">
          <a:xfrm>
            <a:off x="2932113" y="5218113"/>
            <a:ext cx="1266825" cy="12827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163" name="Oval 19"/>
          <p:cNvSpPr>
            <a:spLocks noChangeArrowheads="1"/>
          </p:cNvSpPr>
          <p:nvPr/>
        </p:nvSpPr>
        <p:spPr bwMode="auto">
          <a:xfrm>
            <a:off x="2700338" y="5000625"/>
            <a:ext cx="1714500" cy="17145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164" name="Oval 15"/>
          <p:cNvSpPr>
            <a:spLocks noChangeArrowheads="1"/>
          </p:cNvSpPr>
          <p:nvPr/>
        </p:nvSpPr>
        <p:spPr bwMode="auto">
          <a:xfrm>
            <a:off x="3148013" y="5505450"/>
            <a:ext cx="835025" cy="792163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5165" name="Oval 20"/>
          <p:cNvSpPr>
            <a:spLocks noChangeArrowheads="1"/>
          </p:cNvSpPr>
          <p:nvPr/>
        </p:nvSpPr>
        <p:spPr bwMode="auto">
          <a:xfrm>
            <a:off x="3298825" y="5694363"/>
            <a:ext cx="503238" cy="50323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66" name="Oval 21"/>
          <p:cNvSpPr>
            <a:spLocks noChangeArrowheads="1"/>
          </p:cNvSpPr>
          <p:nvPr/>
        </p:nvSpPr>
        <p:spPr bwMode="auto">
          <a:xfrm>
            <a:off x="3086100" y="57197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67" name="Oval 22"/>
          <p:cNvSpPr>
            <a:spLocks noChangeArrowheads="1"/>
          </p:cNvSpPr>
          <p:nvPr/>
        </p:nvSpPr>
        <p:spPr bwMode="auto">
          <a:xfrm>
            <a:off x="3916363" y="5719763"/>
            <a:ext cx="144462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68" name="Oval 23"/>
          <p:cNvSpPr>
            <a:spLocks noChangeArrowheads="1"/>
          </p:cNvSpPr>
          <p:nvPr/>
        </p:nvSpPr>
        <p:spPr bwMode="auto">
          <a:xfrm>
            <a:off x="3419475" y="63690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69" name="Oval 24"/>
          <p:cNvSpPr>
            <a:spLocks noChangeArrowheads="1"/>
          </p:cNvSpPr>
          <p:nvPr/>
        </p:nvSpPr>
        <p:spPr bwMode="auto">
          <a:xfrm>
            <a:off x="3563938" y="63690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70" name="Oval 25"/>
          <p:cNvSpPr>
            <a:spLocks noChangeArrowheads="1"/>
          </p:cNvSpPr>
          <p:nvPr/>
        </p:nvSpPr>
        <p:spPr bwMode="auto">
          <a:xfrm>
            <a:off x="2887663" y="57927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71" name="Oval 26"/>
          <p:cNvSpPr>
            <a:spLocks noChangeArrowheads="1"/>
          </p:cNvSpPr>
          <p:nvPr/>
        </p:nvSpPr>
        <p:spPr bwMode="auto">
          <a:xfrm>
            <a:off x="2887663" y="5626100"/>
            <a:ext cx="144462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72" name="Oval 27"/>
          <p:cNvSpPr>
            <a:spLocks noChangeArrowheads="1"/>
          </p:cNvSpPr>
          <p:nvPr/>
        </p:nvSpPr>
        <p:spPr bwMode="auto">
          <a:xfrm>
            <a:off x="4114800" y="57927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73" name="Oval 28"/>
          <p:cNvSpPr>
            <a:spLocks noChangeArrowheads="1"/>
          </p:cNvSpPr>
          <p:nvPr/>
        </p:nvSpPr>
        <p:spPr bwMode="auto">
          <a:xfrm>
            <a:off x="3419475" y="51450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74" name="Oval 29"/>
          <p:cNvSpPr>
            <a:spLocks noChangeArrowheads="1"/>
          </p:cNvSpPr>
          <p:nvPr/>
        </p:nvSpPr>
        <p:spPr bwMode="auto">
          <a:xfrm>
            <a:off x="3563938" y="5145088"/>
            <a:ext cx="144462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75" name="Oval 30"/>
          <p:cNvSpPr>
            <a:spLocks noChangeArrowheads="1"/>
          </p:cNvSpPr>
          <p:nvPr/>
        </p:nvSpPr>
        <p:spPr bwMode="auto">
          <a:xfrm>
            <a:off x="4114800" y="56276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176" name="Text Box 51"/>
          <p:cNvSpPr txBox="1">
            <a:spLocks noChangeArrowheads="1"/>
          </p:cNvSpPr>
          <p:nvPr/>
        </p:nvSpPr>
        <p:spPr bwMode="auto">
          <a:xfrm>
            <a:off x="3262313" y="5756275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Al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88" name="Text Box 54"/>
          <p:cNvSpPr txBox="1">
            <a:spLocks noChangeArrowheads="1"/>
          </p:cNvSpPr>
          <p:nvPr/>
        </p:nvSpPr>
        <p:spPr bwMode="auto">
          <a:xfrm>
            <a:off x="3500438" y="5722938"/>
            <a:ext cx="7207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400" b="1" baseline="30000">
                <a:solidFill>
                  <a:srgbClr val="000000"/>
                </a:solidFill>
              </a:rPr>
              <a:t>3</a:t>
            </a:r>
            <a:r>
              <a:rPr lang="fr-CA" sz="3200" b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89" name="Oval 57"/>
          <p:cNvSpPr>
            <a:spLocks noChangeArrowheads="1"/>
          </p:cNvSpPr>
          <p:nvPr/>
        </p:nvSpPr>
        <p:spPr bwMode="auto">
          <a:xfrm>
            <a:off x="4284663" y="5719763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90" name="Oval 57"/>
          <p:cNvSpPr>
            <a:spLocks noChangeArrowheads="1"/>
          </p:cNvSpPr>
          <p:nvPr/>
        </p:nvSpPr>
        <p:spPr bwMode="auto">
          <a:xfrm>
            <a:off x="2557463" y="5715000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09" name="Oval 57"/>
          <p:cNvSpPr>
            <a:spLocks noChangeArrowheads="1"/>
          </p:cNvSpPr>
          <p:nvPr/>
        </p:nvSpPr>
        <p:spPr bwMode="auto">
          <a:xfrm>
            <a:off x="3429000" y="4857750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10" name="ZoneTexte 109"/>
          <p:cNvSpPr txBox="1"/>
          <p:nvPr/>
        </p:nvSpPr>
        <p:spPr>
          <a:xfrm>
            <a:off x="4714875" y="5143500"/>
            <a:ext cx="4286250" cy="13843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/>
              <a:t>Les éléments de la famille du bore perdent 3 électrons et forment un ion </a:t>
            </a:r>
            <a:r>
              <a:rPr lang="fr-C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fr-CA" sz="28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0.14982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0.07969 0.0037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0" y="2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10156 0.00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02743 0.1210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600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0.10156 0.004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0" y="20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0.07378 -0.0576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8" grpId="0" animBg="1"/>
      <p:bldP spid="69" grpId="0" animBg="1"/>
      <p:bldP spid="89" grpId="0" animBg="1"/>
      <p:bldP spid="90" grpId="0" animBg="1"/>
      <p:bldP spid="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535781" y="1194925"/>
            <a:ext cx="8215312" cy="714378"/>
          </a:xfrm>
        </p:spPr>
        <p:txBody>
          <a:bodyPr/>
          <a:lstStyle/>
          <a:p>
            <a:pPr marL="400050" lvl="1" indent="0" eaLnBrk="1" hangingPunct="1">
              <a:buNone/>
            </a:pPr>
            <a:r>
              <a:rPr lang="fr-CA" sz="3200" b="1" u="sng" dirty="0"/>
              <a:t>La </a:t>
            </a:r>
            <a:r>
              <a:rPr lang="fr-CA" sz="3200" b="1" u="sng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configuration électronique </a:t>
            </a:r>
            <a:r>
              <a:rPr lang="fr-CA" sz="3200" b="1" u="sng" dirty="0"/>
              <a:t>des éléments</a:t>
            </a:r>
          </a:p>
        </p:txBody>
      </p:sp>
      <p:pic>
        <p:nvPicPr>
          <p:cNvPr id="14" name="Picture 20" descr="Bohr-planetary-atom-mod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371975" cy="400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6" name="Straight Arrow Connector 15"/>
          <p:cNvCxnSpPr>
            <a:stCxn id="9" idx="3"/>
          </p:cNvCxnSpPr>
          <p:nvPr/>
        </p:nvCxnSpPr>
        <p:spPr>
          <a:xfrm>
            <a:off x="4181723" y="4393407"/>
            <a:ext cx="604590" cy="32146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3"/>
          </p:cNvCxnSpPr>
          <p:nvPr/>
        </p:nvCxnSpPr>
        <p:spPr>
          <a:xfrm flipV="1">
            <a:off x="4181723" y="4286250"/>
            <a:ext cx="1033215" cy="1071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9" idx="3"/>
          </p:cNvCxnSpPr>
          <p:nvPr/>
        </p:nvCxnSpPr>
        <p:spPr>
          <a:xfrm flipV="1">
            <a:off x="4181723" y="3857626"/>
            <a:ext cx="1747590" cy="53578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95536" y="2885302"/>
            <a:ext cx="3786187" cy="30162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dirty="0"/>
              <a:t>Les électrons sont situés sur des </a:t>
            </a:r>
            <a:r>
              <a:rPr lang="fr-CA" sz="24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couches électroniques</a:t>
            </a:r>
            <a:r>
              <a:rPr lang="fr-C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fr-CA" sz="2400" dirty="0"/>
              <a:t>d’énergie précise.</a:t>
            </a:r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 sz="2200" dirty="0"/>
          </a:p>
          <a:p>
            <a:pPr marL="0" lvl="2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dirty="0"/>
              <a:t>Les protons sont situés dans le noyau et leur nombre est égal à celui des électrons dans un atome </a:t>
            </a:r>
            <a:r>
              <a:rPr lang="fr-CA" sz="2400" b="1" u="sng" dirty="0"/>
              <a:t>neutre</a:t>
            </a:r>
            <a:r>
              <a:rPr lang="fr-CA" sz="2400" b="1" dirty="0"/>
              <a:t>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D0CF9268-9D58-4AAE-B702-935FBBFAC811}"/>
              </a:ext>
            </a:extLst>
          </p:cNvPr>
          <p:cNvSpPr txBox="1"/>
          <p:nvPr/>
        </p:nvSpPr>
        <p:spPr>
          <a:xfrm>
            <a:off x="1372414" y="225418"/>
            <a:ext cx="6542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/>
              <a:t>Le modèle de Rutherford-Bohr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136564527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31"/>
          <p:cNvSpPr>
            <a:spLocks noChangeArrowheads="1"/>
          </p:cNvSpPr>
          <p:nvPr/>
        </p:nvSpPr>
        <p:spPr bwMode="auto">
          <a:xfrm>
            <a:off x="1470025" y="1647825"/>
            <a:ext cx="1714500" cy="17145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47" name="Oval 18"/>
          <p:cNvSpPr>
            <a:spLocks noChangeArrowheads="1"/>
          </p:cNvSpPr>
          <p:nvPr/>
        </p:nvSpPr>
        <p:spPr bwMode="auto">
          <a:xfrm>
            <a:off x="1701800" y="1922463"/>
            <a:ext cx="1296988" cy="1223962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pic>
        <p:nvPicPr>
          <p:cNvPr id="6148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215063" cy="1143000"/>
          </a:xfrm>
        </p:spPr>
        <p:txBody>
          <a:bodyPr/>
          <a:lstStyle/>
          <a:p>
            <a:pPr algn="l"/>
            <a:r>
              <a:rPr lang="fr-CA" sz="3600" dirty="0"/>
              <a:t>La tendance des éléments à gagner ou perdre des électrons</a:t>
            </a:r>
          </a:p>
        </p:txBody>
      </p:sp>
      <p:sp>
        <p:nvSpPr>
          <p:cNvPr id="6151" name="Oval 17"/>
          <p:cNvSpPr>
            <a:spLocks noChangeArrowheads="1"/>
          </p:cNvSpPr>
          <p:nvPr/>
        </p:nvSpPr>
        <p:spPr bwMode="auto">
          <a:xfrm>
            <a:off x="1917700" y="2066925"/>
            <a:ext cx="865188" cy="8636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52" name="Oval 32"/>
          <p:cNvSpPr>
            <a:spLocks noChangeArrowheads="1"/>
          </p:cNvSpPr>
          <p:nvPr/>
        </p:nvSpPr>
        <p:spPr bwMode="auto">
          <a:xfrm>
            <a:off x="2087563" y="2287588"/>
            <a:ext cx="503237" cy="50323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53" name="Oval 33"/>
          <p:cNvSpPr>
            <a:spLocks noChangeArrowheads="1"/>
          </p:cNvSpPr>
          <p:nvPr/>
        </p:nvSpPr>
        <p:spPr bwMode="auto">
          <a:xfrm>
            <a:off x="1812925" y="244792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54" name="Oval 34"/>
          <p:cNvSpPr>
            <a:spLocks noChangeArrowheads="1"/>
          </p:cNvSpPr>
          <p:nvPr/>
        </p:nvSpPr>
        <p:spPr bwMode="auto">
          <a:xfrm>
            <a:off x="2727325" y="244792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55" name="Oval 35"/>
          <p:cNvSpPr>
            <a:spLocks noChangeArrowheads="1"/>
          </p:cNvSpPr>
          <p:nvPr/>
        </p:nvSpPr>
        <p:spPr bwMode="auto">
          <a:xfrm>
            <a:off x="2351088" y="3019425"/>
            <a:ext cx="144462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56" name="Oval 36"/>
          <p:cNvSpPr>
            <a:spLocks noChangeArrowheads="1"/>
          </p:cNvSpPr>
          <p:nvPr/>
        </p:nvSpPr>
        <p:spPr bwMode="auto">
          <a:xfrm>
            <a:off x="2206625" y="301942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57" name="Oval 37"/>
          <p:cNvSpPr>
            <a:spLocks noChangeArrowheads="1"/>
          </p:cNvSpPr>
          <p:nvPr/>
        </p:nvSpPr>
        <p:spPr bwMode="auto">
          <a:xfrm>
            <a:off x="2206625" y="18605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58" name="Oval 38"/>
          <p:cNvSpPr>
            <a:spLocks noChangeArrowheads="1"/>
          </p:cNvSpPr>
          <p:nvPr/>
        </p:nvSpPr>
        <p:spPr bwMode="auto">
          <a:xfrm>
            <a:off x="1630363" y="23431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59" name="Oval 39"/>
          <p:cNvSpPr>
            <a:spLocks noChangeArrowheads="1"/>
          </p:cNvSpPr>
          <p:nvPr/>
        </p:nvSpPr>
        <p:spPr bwMode="auto">
          <a:xfrm>
            <a:off x="1630363" y="25082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0" name="Oval 40"/>
          <p:cNvSpPr>
            <a:spLocks noChangeArrowheads="1"/>
          </p:cNvSpPr>
          <p:nvPr/>
        </p:nvSpPr>
        <p:spPr bwMode="auto">
          <a:xfrm>
            <a:off x="2351088" y="18605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1" name="Oval 41"/>
          <p:cNvSpPr>
            <a:spLocks noChangeArrowheads="1"/>
          </p:cNvSpPr>
          <p:nvPr/>
        </p:nvSpPr>
        <p:spPr bwMode="auto">
          <a:xfrm>
            <a:off x="2925763" y="25082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2" name="Oval 42"/>
          <p:cNvSpPr>
            <a:spLocks noChangeArrowheads="1"/>
          </p:cNvSpPr>
          <p:nvPr/>
        </p:nvSpPr>
        <p:spPr bwMode="auto">
          <a:xfrm>
            <a:off x="2925763" y="23431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3" name="Oval 43"/>
          <p:cNvSpPr>
            <a:spLocks noChangeArrowheads="1"/>
          </p:cNvSpPr>
          <p:nvPr/>
        </p:nvSpPr>
        <p:spPr bwMode="auto">
          <a:xfrm>
            <a:off x="2206625" y="1571625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4" name="Oval 44"/>
          <p:cNvSpPr>
            <a:spLocks noChangeArrowheads="1"/>
          </p:cNvSpPr>
          <p:nvPr/>
        </p:nvSpPr>
        <p:spPr bwMode="auto">
          <a:xfrm>
            <a:off x="2351088" y="1571625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5" name="Oval 45"/>
          <p:cNvSpPr>
            <a:spLocks noChangeArrowheads="1"/>
          </p:cNvSpPr>
          <p:nvPr/>
        </p:nvSpPr>
        <p:spPr bwMode="auto">
          <a:xfrm>
            <a:off x="3141663" y="2343150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6" name="Oval 46"/>
          <p:cNvSpPr>
            <a:spLocks noChangeArrowheads="1"/>
          </p:cNvSpPr>
          <p:nvPr/>
        </p:nvSpPr>
        <p:spPr bwMode="auto">
          <a:xfrm>
            <a:off x="3141663" y="2508250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7" name="Oval 47"/>
          <p:cNvSpPr>
            <a:spLocks noChangeArrowheads="1"/>
          </p:cNvSpPr>
          <p:nvPr/>
        </p:nvSpPr>
        <p:spPr bwMode="auto">
          <a:xfrm>
            <a:off x="2351088" y="3278188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8" name="Oval 48"/>
          <p:cNvSpPr>
            <a:spLocks noChangeArrowheads="1"/>
          </p:cNvSpPr>
          <p:nvPr/>
        </p:nvSpPr>
        <p:spPr bwMode="auto">
          <a:xfrm>
            <a:off x="1414463" y="2343150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69" name="Oval 49"/>
          <p:cNvSpPr>
            <a:spLocks noChangeArrowheads="1"/>
          </p:cNvSpPr>
          <p:nvPr/>
        </p:nvSpPr>
        <p:spPr bwMode="auto">
          <a:xfrm>
            <a:off x="2208213" y="3278188"/>
            <a:ext cx="142875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70" name="Text Box 50"/>
          <p:cNvSpPr txBox="1">
            <a:spLocks noChangeArrowheads="1"/>
          </p:cNvSpPr>
          <p:nvPr/>
        </p:nvSpPr>
        <p:spPr bwMode="auto">
          <a:xfrm>
            <a:off x="2062163" y="2317750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Cl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2351088" y="2314575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3600" b="1" baseline="30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51" name="Oval 57"/>
          <p:cNvSpPr>
            <a:spLocks noChangeArrowheads="1"/>
          </p:cNvSpPr>
          <p:nvPr/>
        </p:nvSpPr>
        <p:spPr bwMode="auto">
          <a:xfrm>
            <a:off x="428625" y="2500313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73" name="Oval 31"/>
          <p:cNvSpPr>
            <a:spLocks noChangeArrowheads="1"/>
          </p:cNvSpPr>
          <p:nvPr/>
        </p:nvSpPr>
        <p:spPr bwMode="auto">
          <a:xfrm>
            <a:off x="968375" y="3705225"/>
            <a:ext cx="1714500" cy="17145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74" name="Oval 18"/>
          <p:cNvSpPr>
            <a:spLocks noChangeArrowheads="1"/>
          </p:cNvSpPr>
          <p:nvPr/>
        </p:nvSpPr>
        <p:spPr bwMode="auto">
          <a:xfrm>
            <a:off x="1200150" y="3979863"/>
            <a:ext cx="1296988" cy="1223962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75" name="Oval 17"/>
          <p:cNvSpPr>
            <a:spLocks noChangeArrowheads="1"/>
          </p:cNvSpPr>
          <p:nvPr/>
        </p:nvSpPr>
        <p:spPr bwMode="auto">
          <a:xfrm>
            <a:off x="1416050" y="4124325"/>
            <a:ext cx="865188" cy="8636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1585913" y="4344988"/>
            <a:ext cx="503237" cy="503237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1311275" y="450532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2225675" y="450532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79" name="Oval 35"/>
          <p:cNvSpPr>
            <a:spLocks noChangeArrowheads="1"/>
          </p:cNvSpPr>
          <p:nvPr/>
        </p:nvSpPr>
        <p:spPr bwMode="auto">
          <a:xfrm>
            <a:off x="1849438" y="5076825"/>
            <a:ext cx="144462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1704975" y="507682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1704975" y="391795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1128713" y="44005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1128713" y="45656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1849438" y="39179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2424113" y="45656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2424113" y="440055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1704975" y="3629025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>
            <a:off x="1849438" y="3629025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89" name="Oval 45"/>
          <p:cNvSpPr>
            <a:spLocks noChangeArrowheads="1"/>
          </p:cNvSpPr>
          <p:nvPr/>
        </p:nvSpPr>
        <p:spPr bwMode="auto">
          <a:xfrm>
            <a:off x="2640013" y="4621213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90" name="Oval 47"/>
          <p:cNvSpPr>
            <a:spLocks noChangeArrowheads="1"/>
          </p:cNvSpPr>
          <p:nvPr/>
        </p:nvSpPr>
        <p:spPr bwMode="auto">
          <a:xfrm>
            <a:off x="1849438" y="5335588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91" name="Oval 48"/>
          <p:cNvSpPr>
            <a:spLocks noChangeArrowheads="1"/>
          </p:cNvSpPr>
          <p:nvPr/>
        </p:nvSpPr>
        <p:spPr bwMode="auto">
          <a:xfrm>
            <a:off x="912813" y="4621213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92" name="Oval 49"/>
          <p:cNvSpPr>
            <a:spLocks noChangeArrowheads="1"/>
          </p:cNvSpPr>
          <p:nvPr/>
        </p:nvSpPr>
        <p:spPr bwMode="auto">
          <a:xfrm>
            <a:off x="1706563" y="5335588"/>
            <a:ext cx="142875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93" name="Text Box 50"/>
          <p:cNvSpPr txBox="1">
            <a:spLocks noChangeArrowheads="1"/>
          </p:cNvSpPr>
          <p:nvPr/>
        </p:nvSpPr>
        <p:spPr bwMode="auto">
          <a:xfrm>
            <a:off x="1560513" y="4460875"/>
            <a:ext cx="5762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O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74" name="Text Box 53"/>
          <p:cNvSpPr txBox="1">
            <a:spLocks noChangeArrowheads="1"/>
          </p:cNvSpPr>
          <p:nvPr/>
        </p:nvSpPr>
        <p:spPr bwMode="auto">
          <a:xfrm>
            <a:off x="1712913" y="4371975"/>
            <a:ext cx="5762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800" b="1" baseline="30000">
                <a:solidFill>
                  <a:srgbClr val="000000"/>
                </a:solidFill>
              </a:rPr>
              <a:t>2</a:t>
            </a:r>
            <a:r>
              <a:rPr lang="fr-CA" sz="3600" b="1" baseline="30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75" name="Oval 57"/>
          <p:cNvSpPr>
            <a:spLocks noChangeArrowheads="1"/>
          </p:cNvSpPr>
          <p:nvPr/>
        </p:nvSpPr>
        <p:spPr bwMode="auto">
          <a:xfrm>
            <a:off x="357188" y="3571875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196" name="Oval 31"/>
          <p:cNvSpPr>
            <a:spLocks noChangeArrowheads="1"/>
          </p:cNvSpPr>
          <p:nvPr/>
        </p:nvSpPr>
        <p:spPr bwMode="auto">
          <a:xfrm>
            <a:off x="2555875" y="4919663"/>
            <a:ext cx="1714500" cy="17145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97" name="Oval 18"/>
          <p:cNvSpPr>
            <a:spLocks noChangeArrowheads="1"/>
          </p:cNvSpPr>
          <p:nvPr/>
        </p:nvSpPr>
        <p:spPr bwMode="auto">
          <a:xfrm>
            <a:off x="2787650" y="5194300"/>
            <a:ext cx="1296988" cy="1223963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98" name="Oval 17"/>
          <p:cNvSpPr>
            <a:spLocks noChangeArrowheads="1"/>
          </p:cNvSpPr>
          <p:nvPr/>
        </p:nvSpPr>
        <p:spPr bwMode="auto">
          <a:xfrm>
            <a:off x="3003550" y="5338763"/>
            <a:ext cx="865188" cy="8636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6199" name="Oval 32"/>
          <p:cNvSpPr>
            <a:spLocks noChangeArrowheads="1"/>
          </p:cNvSpPr>
          <p:nvPr/>
        </p:nvSpPr>
        <p:spPr bwMode="auto">
          <a:xfrm>
            <a:off x="3173413" y="5559425"/>
            <a:ext cx="503237" cy="503238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00" name="Oval 33"/>
          <p:cNvSpPr>
            <a:spLocks noChangeArrowheads="1"/>
          </p:cNvSpPr>
          <p:nvPr/>
        </p:nvSpPr>
        <p:spPr bwMode="auto">
          <a:xfrm>
            <a:off x="2898775" y="57197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01" name="Oval 34"/>
          <p:cNvSpPr>
            <a:spLocks noChangeArrowheads="1"/>
          </p:cNvSpPr>
          <p:nvPr/>
        </p:nvSpPr>
        <p:spPr bwMode="auto">
          <a:xfrm>
            <a:off x="3813175" y="57197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02" name="Oval 35"/>
          <p:cNvSpPr>
            <a:spLocks noChangeArrowheads="1"/>
          </p:cNvSpPr>
          <p:nvPr/>
        </p:nvSpPr>
        <p:spPr bwMode="auto">
          <a:xfrm>
            <a:off x="3436938" y="6291263"/>
            <a:ext cx="144462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03" name="Oval 36"/>
          <p:cNvSpPr>
            <a:spLocks noChangeArrowheads="1"/>
          </p:cNvSpPr>
          <p:nvPr/>
        </p:nvSpPr>
        <p:spPr bwMode="auto">
          <a:xfrm>
            <a:off x="3292475" y="62912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04" name="Oval 37"/>
          <p:cNvSpPr>
            <a:spLocks noChangeArrowheads="1"/>
          </p:cNvSpPr>
          <p:nvPr/>
        </p:nvSpPr>
        <p:spPr bwMode="auto">
          <a:xfrm>
            <a:off x="3292475" y="5132388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05" name="Oval 38"/>
          <p:cNvSpPr>
            <a:spLocks noChangeArrowheads="1"/>
          </p:cNvSpPr>
          <p:nvPr/>
        </p:nvSpPr>
        <p:spPr bwMode="auto">
          <a:xfrm>
            <a:off x="2716213" y="56149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06" name="Oval 39"/>
          <p:cNvSpPr>
            <a:spLocks noChangeArrowheads="1"/>
          </p:cNvSpPr>
          <p:nvPr/>
        </p:nvSpPr>
        <p:spPr bwMode="auto">
          <a:xfrm>
            <a:off x="2716213" y="57800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07" name="Oval 40"/>
          <p:cNvSpPr>
            <a:spLocks noChangeArrowheads="1"/>
          </p:cNvSpPr>
          <p:nvPr/>
        </p:nvSpPr>
        <p:spPr bwMode="auto">
          <a:xfrm>
            <a:off x="3436938" y="51323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08" name="Oval 41"/>
          <p:cNvSpPr>
            <a:spLocks noChangeArrowheads="1"/>
          </p:cNvSpPr>
          <p:nvPr/>
        </p:nvSpPr>
        <p:spPr bwMode="auto">
          <a:xfrm>
            <a:off x="4011613" y="57800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09" name="Oval 42"/>
          <p:cNvSpPr>
            <a:spLocks noChangeArrowheads="1"/>
          </p:cNvSpPr>
          <p:nvPr/>
        </p:nvSpPr>
        <p:spPr bwMode="auto">
          <a:xfrm>
            <a:off x="4011613" y="5614988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10" name="Oval 43"/>
          <p:cNvSpPr>
            <a:spLocks noChangeArrowheads="1"/>
          </p:cNvSpPr>
          <p:nvPr/>
        </p:nvSpPr>
        <p:spPr bwMode="auto">
          <a:xfrm>
            <a:off x="3292475" y="4843463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11" name="Oval 44"/>
          <p:cNvSpPr>
            <a:spLocks noChangeArrowheads="1"/>
          </p:cNvSpPr>
          <p:nvPr/>
        </p:nvSpPr>
        <p:spPr bwMode="auto">
          <a:xfrm>
            <a:off x="3436938" y="4843463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12" name="Oval 46"/>
          <p:cNvSpPr>
            <a:spLocks noChangeArrowheads="1"/>
          </p:cNvSpPr>
          <p:nvPr/>
        </p:nvSpPr>
        <p:spPr bwMode="auto">
          <a:xfrm>
            <a:off x="4227513" y="5780088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13" name="Oval 47"/>
          <p:cNvSpPr>
            <a:spLocks noChangeArrowheads="1"/>
          </p:cNvSpPr>
          <p:nvPr/>
        </p:nvSpPr>
        <p:spPr bwMode="auto">
          <a:xfrm>
            <a:off x="3436938" y="6550025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14" name="Oval 48"/>
          <p:cNvSpPr>
            <a:spLocks noChangeArrowheads="1"/>
          </p:cNvSpPr>
          <p:nvPr/>
        </p:nvSpPr>
        <p:spPr bwMode="auto">
          <a:xfrm>
            <a:off x="2500313" y="5614988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6215" name="Text Box 50"/>
          <p:cNvSpPr txBox="1">
            <a:spLocks noChangeArrowheads="1"/>
          </p:cNvSpPr>
          <p:nvPr/>
        </p:nvSpPr>
        <p:spPr bwMode="auto">
          <a:xfrm>
            <a:off x="3143250" y="5675313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N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98" name="Text Box 53"/>
          <p:cNvSpPr txBox="1">
            <a:spLocks noChangeArrowheads="1"/>
          </p:cNvSpPr>
          <p:nvPr/>
        </p:nvSpPr>
        <p:spPr bwMode="auto">
          <a:xfrm>
            <a:off x="3286125" y="5586413"/>
            <a:ext cx="576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800" b="1" baseline="30000">
                <a:solidFill>
                  <a:srgbClr val="000000"/>
                </a:solidFill>
              </a:rPr>
              <a:t>3</a:t>
            </a:r>
            <a:r>
              <a:rPr lang="fr-CA" sz="3600" b="1" baseline="30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99" name="Oval 57"/>
          <p:cNvSpPr>
            <a:spLocks noChangeArrowheads="1"/>
          </p:cNvSpPr>
          <p:nvPr/>
        </p:nvSpPr>
        <p:spPr bwMode="auto">
          <a:xfrm>
            <a:off x="1500188" y="5772150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00" name="Oval 57"/>
          <p:cNvSpPr>
            <a:spLocks noChangeArrowheads="1"/>
          </p:cNvSpPr>
          <p:nvPr/>
        </p:nvSpPr>
        <p:spPr bwMode="auto">
          <a:xfrm>
            <a:off x="2570163" y="3500438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01" name="ZoneTexte 100"/>
          <p:cNvSpPr txBox="1"/>
          <p:nvPr/>
        </p:nvSpPr>
        <p:spPr>
          <a:xfrm>
            <a:off x="5143500" y="1643063"/>
            <a:ext cx="3143250" cy="1384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/>
              <a:t>Tous les halogènes gagnent 1 électron et forment un ion </a:t>
            </a:r>
            <a:r>
              <a:rPr lang="fr-C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fr-CA" sz="28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</p:txBody>
      </p:sp>
      <p:sp>
        <p:nvSpPr>
          <p:cNvPr id="102" name="ZoneTexte 101"/>
          <p:cNvSpPr txBox="1"/>
          <p:nvPr/>
        </p:nvSpPr>
        <p:spPr>
          <a:xfrm>
            <a:off x="4714875" y="3143250"/>
            <a:ext cx="4071938" cy="1816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/>
              <a:t>La plupart des éléments de la famille de l’oxygène gagnent 2 électrons et forment un ion </a:t>
            </a:r>
            <a:r>
              <a:rPr lang="fr-C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fr-CA" sz="28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4429125" y="5259388"/>
            <a:ext cx="4643438" cy="13843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dirty="0"/>
              <a:t>Quelques éléments de la famille  l’azote gagnent 3 électrons et forment un ion </a:t>
            </a:r>
            <a:r>
              <a:rPr lang="fr-C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r>
              <a:rPr lang="fr-CA" sz="28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3-</a:t>
            </a:r>
          </a:p>
        </p:txBody>
      </p:sp>
      <p:sp>
        <p:nvSpPr>
          <p:cNvPr id="104" name="Oval 57"/>
          <p:cNvSpPr>
            <a:spLocks noChangeArrowheads="1"/>
          </p:cNvSpPr>
          <p:nvPr/>
        </p:nvSpPr>
        <p:spPr bwMode="auto">
          <a:xfrm>
            <a:off x="1714500" y="6429375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05" name="Oval 57"/>
          <p:cNvSpPr>
            <a:spLocks noChangeArrowheads="1"/>
          </p:cNvSpPr>
          <p:nvPr/>
        </p:nvSpPr>
        <p:spPr bwMode="auto">
          <a:xfrm>
            <a:off x="3941763" y="4205288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9566 0.0025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L 0.05538 0.1192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590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L 0.00365 0.12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0.09566 0.0025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" y="1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0.1592 0.0071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0" y="3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44444E-6 L 0.02743 0.2055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 animBg="1"/>
      <p:bldP spid="51" grpId="1" animBg="1"/>
      <p:bldP spid="74" grpId="0"/>
      <p:bldP spid="75" grpId="0" animBg="1"/>
      <p:bldP spid="75" grpId="1" animBg="1"/>
      <p:bldP spid="98" grpId="0"/>
      <p:bldP spid="99" grpId="0" animBg="1"/>
      <p:bldP spid="99" grpId="1" animBg="1"/>
      <p:bldP spid="100" grpId="0" animBg="1"/>
      <p:bldP spid="100" grpId="1" animBg="1"/>
      <p:bldP spid="104" grpId="0" animBg="1"/>
      <p:bldP spid="104" grpId="1" animBg="1"/>
      <p:bldP spid="105" grpId="0" animBg="1"/>
      <p:bldP spid="105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6"/>
          <p:cNvSpPr>
            <a:spLocks noChangeArrowheads="1"/>
          </p:cNvSpPr>
          <p:nvPr/>
        </p:nvSpPr>
        <p:spPr bwMode="auto">
          <a:xfrm>
            <a:off x="4587875" y="3133725"/>
            <a:ext cx="1266825" cy="12827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8" name="Oval 19"/>
          <p:cNvSpPr>
            <a:spLocks noChangeArrowheads="1"/>
          </p:cNvSpPr>
          <p:nvPr/>
        </p:nvSpPr>
        <p:spPr bwMode="auto">
          <a:xfrm>
            <a:off x="4356100" y="2916238"/>
            <a:ext cx="1714500" cy="17145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72" name="Oval 18"/>
          <p:cNvSpPr>
            <a:spLocks noChangeArrowheads="1"/>
          </p:cNvSpPr>
          <p:nvPr/>
        </p:nvSpPr>
        <p:spPr bwMode="auto">
          <a:xfrm>
            <a:off x="7091363" y="3122613"/>
            <a:ext cx="1296987" cy="1223962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73" name="Oval 31"/>
          <p:cNvSpPr>
            <a:spLocks noChangeArrowheads="1"/>
          </p:cNvSpPr>
          <p:nvPr/>
        </p:nvSpPr>
        <p:spPr bwMode="auto">
          <a:xfrm>
            <a:off x="6859588" y="2847975"/>
            <a:ext cx="1714500" cy="17145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2357438"/>
            <a:ext cx="3400425" cy="1214437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CA" sz="32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La liaison ionique</a:t>
            </a:r>
          </a:p>
        </p:txBody>
      </p:sp>
      <p:sp>
        <p:nvSpPr>
          <p:cNvPr id="7175" name="Text Box 14"/>
          <p:cNvSpPr txBox="1">
            <a:spLocks noChangeArrowheads="1"/>
          </p:cNvSpPr>
          <p:nvPr/>
        </p:nvSpPr>
        <p:spPr bwMode="auto">
          <a:xfrm>
            <a:off x="490538" y="3035300"/>
            <a:ext cx="322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Métal - Non métal</a:t>
            </a:r>
          </a:p>
        </p:txBody>
      </p:sp>
      <p:sp>
        <p:nvSpPr>
          <p:cNvPr id="4" name="Oval 15"/>
          <p:cNvSpPr>
            <a:spLocks noChangeArrowheads="1"/>
          </p:cNvSpPr>
          <p:nvPr/>
        </p:nvSpPr>
        <p:spPr bwMode="auto">
          <a:xfrm>
            <a:off x="4803775" y="3421063"/>
            <a:ext cx="835025" cy="792162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7177" name="Oval 17"/>
          <p:cNvSpPr>
            <a:spLocks noChangeArrowheads="1"/>
          </p:cNvSpPr>
          <p:nvPr/>
        </p:nvSpPr>
        <p:spPr bwMode="auto">
          <a:xfrm>
            <a:off x="7307263" y="3267075"/>
            <a:ext cx="865187" cy="8636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9" name="Oval 20"/>
          <p:cNvSpPr>
            <a:spLocks noChangeArrowheads="1"/>
          </p:cNvSpPr>
          <p:nvPr/>
        </p:nvSpPr>
        <p:spPr bwMode="auto">
          <a:xfrm>
            <a:off x="4954588" y="3609975"/>
            <a:ext cx="503237" cy="503238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0" name="Oval 21"/>
          <p:cNvSpPr>
            <a:spLocks noChangeArrowheads="1"/>
          </p:cNvSpPr>
          <p:nvPr/>
        </p:nvSpPr>
        <p:spPr bwMode="auto">
          <a:xfrm>
            <a:off x="4741863" y="36353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1" name="Oval 22"/>
          <p:cNvSpPr>
            <a:spLocks noChangeArrowheads="1"/>
          </p:cNvSpPr>
          <p:nvPr/>
        </p:nvSpPr>
        <p:spPr bwMode="auto">
          <a:xfrm>
            <a:off x="5572125" y="3635375"/>
            <a:ext cx="144463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2" name="Oval 23"/>
          <p:cNvSpPr>
            <a:spLocks noChangeArrowheads="1"/>
          </p:cNvSpPr>
          <p:nvPr/>
        </p:nvSpPr>
        <p:spPr bwMode="auto">
          <a:xfrm>
            <a:off x="5075238" y="4284663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3" name="Oval 24"/>
          <p:cNvSpPr>
            <a:spLocks noChangeArrowheads="1"/>
          </p:cNvSpPr>
          <p:nvPr/>
        </p:nvSpPr>
        <p:spPr bwMode="auto">
          <a:xfrm>
            <a:off x="5219700" y="4284663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4543425" y="370840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5" name="Oval 26"/>
          <p:cNvSpPr>
            <a:spLocks noChangeArrowheads="1"/>
          </p:cNvSpPr>
          <p:nvPr/>
        </p:nvSpPr>
        <p:spPr bwMode="auto">
          <a:xfrm>
            <a:off x="4543425" y="3541713"/>
            <a:ext cx="144463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6" name="Oval 27"/>
          <p:cNvSpPr>
            <a:spLocks noChangeArrowheads="1"/>
          </p:cNvSpPr>
          <p:nvPr/>
        </p:nvSpPr>
        <p:spPr bwMode="auto">
          <a:xfrm>
            <a:off x="5770563" y="370840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7" name="Oval 28"/>
          <p:cNvSpPr>
            <a:spLocks noChangeArrowheads="1"/>
          </p:cNvSpPr>
          <p:nvPr/>
        </p:nvSpPr>
        <p:spPr bwMode="auto">
          <a:xfrm>
            <a:off x="5075238" y="306070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8" name="Oval 29"/>
          <p:cNvSpPr>
            <a:spLocks noChangeArrowheads="1"/>
          </p:cNvSpPr>
          <p:nvPr/>
        </p:nvSpPr>
        <p:spPr bwMode="auto">
          <a:xfrm>
            <a:off x="5219700" y="3060700"/>
            <a:ext cx="144463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19" name="Oval 30"/>
          <p:cNvSpPr>
            <a:spLocks noChangeArrowheads="1"/>
          </p:cNvSpPr>
          <p:nvPr/>
        </p:nvSpPr>
        <p:spPr bwMode="auto">
          <a:xfrm>
            <a:off x="5770563" y="354330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89" name="Oval 32"/>
          <p:cNvSpPr>
            <a:spLocks noChangeArrowheads="1"/>
          </p:cNvSpPr>
          <p:nvPr/>
        </p:nvSpPr>
        <p:spPr bwMode="auto">
          <a:xfrm>
            <a:off x="7477125" y="3487738"/>
            <a:ext cx="503238" cy="503237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90" name="Oval 33"/>
          <p:cNvSpPr>
            <a:spLocks noChangeArrowheads="1"/>
          </p:cNvSpPr>
          <p:nvPr/>
        </p:nvSpPr>
        <p:spPr bwMode="auto">
          <a:xfrm>
            <a:off x="7202488" y="36480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91" name="Oval 34"/>
          <p:cNvSpPr>
            <a:spLocks noChangeArrowheads="1"/>
          </p:cNvSpPr>
          <p:nvPr/>
        </p:nvSpPr>
        <p:spPr bwMode="auto">
          <a:xfrm>
            <a:off x="8116888" y="36480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92" name="Oval 35"/>
          <p:cNvSpPr>
            <a:spLocks noChangeArrowheads="1"/>
          </p:cNvSpPr>
          <p:nvPr/>
        </p:nvSpPr>
        <p:spPr bwMode="auto">
          <a:xfrm>
            <a:off x="7740650" y="4219575"/>
            <a:ext cx="144463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93" name="Oval 36"/>
          <p:cNvSpPr>
            <a:spLocks noChangeArrowheads="1"/>
          </p:cNvSpPr>
          <p:nvPr/>
        </p:nvSpPr>
        <p:spPr bwMode="auto">
          <a:xfrm>
            <a:off x="7596188" y="421957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94" name="Oval 37"/>
          <p:cNvSpPr>
            <a:spLocks noChangeArrowheads="1"/>
          </p:cNvSpPr>
          <p:nvPr/>
        </p:nvSpPr>
        <p:spPr bwMode="auto">
          <a:xfrm>
            <a:off x="7596188" y="306070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95" name="Oval 38"/>
          <p:cNvSpPr>
            <a:spLocks noChangeArrowheads="1"/>
          </p:cNvSpPr>
          <p:nvPr/>
        </p:nvSpPr>
        <p:spPr bwMode="auto">
          <a:xfrm>
            <a:off x="7019925" y="354330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96" name="Oval 39"/>
          <p:cNvSpPr>
            <a:spLocks noChangeArrowheads="1"/>
          </p:cNvSpPr>
          <p:nvPr/>
        </p:nvSpPr>
        <p:spPr bwMode="auto">
          <a:xfrm>
            <a:off x="7019925" y="370840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97" name="Oval 40"/>
          <p:cNvSpPr>
            <a:spLocks noChangeArrowheads="1"/>
          </p:cNvSpPr>
          <p:nvPr/>
        </p:nvSpPr>
        <p:spPr bwMode="auto">
          <a:xfrm>
            <a:off x="7740650" y="306070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98" name="Oval 41"/>
          <p:cNvSpPr>
            <a:spLocks noChangeArrowheads="1"/>
          </p:cNvSpPr>
          <p:nvPr/>
        </p:nvSpPr>
        <p:spPr bwMode="auto">
          <a:xfrm>
            <a:off x="8315325" y="370840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199" name="Oval 42"/>
          <p:cNvSpPr>
            <a:spLocks noChangeArrowheads="1"/>
          </p:cNvSpPr>
          <p:nvPr/>
        </p:nvSpPr>
        <p:spPr bwMode="auto">
          <a:xfrm>
            <a:off x="8315325" y="3543300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200" name="Oval 43"/>
          <p:cNvSpPr>
            <a:spLocks noChangeArrowheads="1"/>
          </p:cNvSpPr>
          <p:nvPr/>
        </p:nvSpPr>
        <p:spPr bwMode="auto">
          <a:xfrm>
            <a:off x="7596188" y="2771775"/>
            <a:ext cx="144462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201" name="Oval 44"/>
          <p:cNvSpPr>
            <a:spLocks noChangeArrowheads="1"/>
          </p:cNvSpPr>
          <p:nvPr/>
        </p:nvSpPr>
        <p:spPr bwMode="auto">
          <a:xfrm>
            <a:off x="7740650" y="2771775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202" name="Oval 45"/>
          <p:cNvSpPr>
            <a:spLocks noChangeArrowheads="1"/>
          </p:cNvSpPr>
          <p:nvPr/>
        </p:nvSpPr>
        <p:spPr bwMode="auto">
          <a:xfrm>
            <a:off x="8531225" y="3543300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203" name="Oval 46"/>
          <p:cNvSpPr>
            <a:spLocks noChangeArrowheads="1"/>
          </p:cNvSpPr>
          <p:nvPr/>
        </p:nvSpPr>
        <p:spPr bwMode="auto">
          <a:xfrm>
            <a:off x="8531225" y="3708400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204" name="Oval 47"/>
          <p:cNvSpPr>
            <a:spLocks noChangeArrowheads="1"/>
          </p:cNvSpPr>
          <p:nvPr/>
        </p:nvSpPr>
        <p:spPr bwMode="auto">
          <a:xfrm>
            <a:off x="7740650" y="4478338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205" name="Oval 48"/>
          <p:cNvSpPr>
            <a:spLocks noChangeArrowheads="1"/>
          </p:cNvSpPr>
          <p:nvPr/>
        </p:nvSpPr>
        <p:spPr bwMode="auto">
          <a:xfrm>
            <a:off x="6804025" y="3543300"/>
            <a:ext cx="144463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206" name="Oval 49"/>
          <p:cNvSpPr>
            <a:spLocks noChangeArrowheads="1"/>
          </p:cNvSpPr>
          <p:nvPr/>
        </p:nvSpPr>
        <p:spPr bwMode="auto">
          <a:xfrm>
            <a:off x="7597775" y="4478338"/>
            <a:ext cx="142875" cy="165100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7207" name="Text Box 50"/>
          <p:cNvSpPr txBox="1">
            <a:spLocks noChangeArrowheads="1"/>
          </p:cNvSpPr>
          <p:nvPr/>
        </p:nvSpPr>
        <p:spPr bwMode="auto">
          <a:xfrm>
            <a:off x="7451725" y="3517900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Cl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40" name="Text Box 51"/>
          <p:cNvSpPr txBox="1">
            <a:spLocks noChangeArrowheads="1"/>
          </p:cNvSpPr>
          <p:nvPr/>
        </p:nvSpPr>
        <p:spPr bwMode="auto">
          <a:xfrm>
            <a:off x="4918075" y="3671888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Na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41" name="Text Box 53"/>
          <p:cNvSpPr txBox="1">
            <a:spLocks noChangeArrowheads="1"/>
          </p:cNvSpPr>
          <p:nvPr/>
        </p:nvSpPr>
        <p:spPr bwMode="auto">
          <a:xfrm>
            <a:off x="7740650" y="3514725"/>
            <a:ext cx="576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400" b="1" baseline="30000">
                <a:solidFill>
                  <a:srgbClr val="000000"/>
                </a:solidFill>
              </a:rPr>
              <a:t>-</a:t>
            </a:r>
          </a:p>
        </p:txBody>
      </p:sp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5207000" y="3660775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400" b="1" baseline="30000">
                <a:solidFill>
                  <a:srgbClr val="000000"/>
                </a:solidFill>
              </a:rPr>
              <a:t>+</a:t>
            </a:r>
          </a:p>
        </p:txBody>
      </p:sp>
      <p:sp>
        <p:nvSpPr>
          <p:cNvPr id="43" name="Oval 57"/>
          <p:cNvSpPr>
            <a:spLocks noChangeArrowheads="1"/>
          </p:cNvSpPr>
          <p:nvPr/>
        </p:nvSpPr>
        <p:spPr bwMode="auto">
          <a:xfrm>
            <a:off x="5940425" y="3635375"/>
            <a:ext cx="215900" cy="238125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4" name="Line 59"/>
          <p:cNvSpPr>
            <a:spLocks noChangeShapeType="1"/>
          </p:cNvSpPr>
          <p:nvPr/>
        </p:nvSpPr>
        <p:spPr bwMode="auto">
          <a:xfrm>
            <a:off x="5940425" y="2984500"/>
            <a:ext cx="6858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5" name="Line 60"/>
          <p:cNvSpPr>
            <a:spLocks noChangeShapeType="1"/>
          </p:cNvSpPr>
          <p:nvPr/>
        </p:nvSpPr>
        <p:spPr bwMode="auto">
          <a:xfrm>
            <a:off x="6169025" y="3213100"/>
            <a:ext cx="5715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6" name="Line 61"/>
          <p:cNvSpPr>
            <a:spLocks noChangeShapeType="1"/>
          </p:cNvSpPr>
          <p:nvPr/>
        </p:nvSpPr>
        <p:spPr bwMode="auto">
          <a:xfrm>
            <a:off x="6169025" y="4127500"/>
            <a:ext cx="5715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7" name="Line 62"/>
          <p:cNvSpPr>
            <a:spLocks noChangeShapeType="1"/>
          </p:cNvSpPr>
          <p:nvPr/>
        </p:nvSpPr>
        <p:spPr bwMode="auto">
          <a:xfrm>
            <a:off x="6054725" y="4356100"/>
            <a:ext cx="685800" cy="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48" name="Line 63"/>
          <p:cNvSpPr>
            <a:spLocks noChangeShapeType="1"/>
          </p:cNvSpPr>
          <p:nvPr/>
        </p:nvSpPr>
        <p:spPr bwMode="auto">
          <a:xfrm>
            <a:off x="6300788" y="3708400"/>
            <a:ext cx="792162" cy="0"/>
          </a:xfrm>
          <a:prstGeom prst="line">
            <a:avLst/>
          </a:prstGeom>
          <a:noFill/>
          <a:ln w="1524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A" dirty="0">
              <a:latin typeface="+mn-lt"/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3929063" y="1533525"/>
            <a:ext cx="1143000" cy="3698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/>
              <a:t>CATION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 rot="16200000" flipH="1">
            <a:off x="4233863" y="2170113"/>
            <a:ext cx="1739900" cy="12065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>
            <a:off x="6089650" y="1357313"/>
            <a:ext cx="1143000" cy="36988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dirty="0"/>
              <a:t>ANION</a:t>
            </a:r>
          </a:p>
        </p:txBody>
      </p:sp>
      <p:cxnSp>
        <p:nvCxnSpPr>
          <p:cNvPr id="53" name="Connecteur droit avec flèche 52"/>
          <p:cNvCxnSpPr/>
          <p:nvPr/>
        </p:nvCxnSpPr>
        <p:spPr>
          <a:xfrm rot="16200000" flipH="1">
            <a:off x="6242844" y="1994694"/>
            <a:ext cx="1739900" cy="12049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24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ZoneTexte 56"/>
          <p:cNvSpPr txBox="1"/>
          <p:nvPr/>
        </p:nvSpPr>
        <p:spPr>
          <a:xfrm>
            <a:off x="240345" y="5013176"/>
            <a:ext cx="8606159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dirty="0"/>
              <a:t>La liaison ionique ne peut avoir lieu qu’en présence d’une </a:t>
            </a:r>
            <a:r>
              <a:rPr lang="fr-CA" sz="2400" b="1" i="1" dirty="0"/>
              <a:t>différence d’électronégativité significative </a:t>
            </a:r>
            <a:r>
              <a:rPr lang="fr-CA" sz="2400" dirty="0"/>
              <a:t>(au moins 1,0) entre deux atomes : à ce moment là, l’atome le plus électronégatif attire les électrons de valence vers lui et les arrache à l’autre atome…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1.48148E-6 L 0.09462 0.014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00" y="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5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521 0 " pathEditMode="relative" ptsTypes="AA">
                                      <p:cBhvr>
                                        <p:cTn id="53" dur="2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0 " pathEditMode="relative" ptsTypes="AA">
                                      <p:cBhvr>
                                        <p:cTn id="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0 " pathEditMode="relative" ptsTypes="AA"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0 " pathEditMode="relative" ptsTypes="AA">
                                      <p:cBhvr>
                                        <p:cTn id="5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142 0 " pathEditMode="relative" ptsTypes="AA">
                                      <p:cBhvr>
                                        <p:cTn id="6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6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40" grpId="0"/>
      <p:bldP spid="41" grpId="0"/>
      <p:bldP spid="42" grpId="0" build="allAtOnce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0" grpId="0" animBg="1"/>
      <p:bldP spid="5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8"/>
          <p:cNvSpPr>
            <a:spLocks noChangeArrowheads="1"/>
          </p:cNvSpPr>
          <p:nvPr/>
        </p:nvSpPr>
        <p:spPr bwMode="auto">
          <a:xfrm>
            <a:off x="6800850" y="1245215"/>
            <a:ext cx="1411288" cy="1439862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8195" name="Oval 9"/>
          <p:cNvSpPr>
            <a:spLocks noChangeArrowheads="1"/>
          </p:cNvSpPr>
          <p:nvPr/>
        </p:nvSpPr>
        <p:spPr bwMode="auto">
          <a:xfrm>
            <a:off x="7059613" y="5372819"/>
            <a:ext cx="865187" cy="86360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8196" name="Oval 13"/>
          <p:cNvSpPr>
            <a:spLocks noChangeArrowheads="1"/>
          </p:cNvSpPr>
          <p:nvPr/>
        </p:nvSpPr>
        <p:spPr bwMode="auto">
          <a:xfrm>
            <a:off x="6569075" y="1027727"/>
            <a:ext cx="1858963" cy="1873250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8197" name="Oval 10"/>
          <p:cNvSpPr>
            <a:spLocks noChangeArrowheads="1"/>
          </p:cNvSpPr>
          <p:nvPr/>
        </p:nvSpPr>
        <p:spPr bwMode="auto">
          <a:xfrm>
            <a:off x="6843713" y="5228357"/>
            <a:ext cx="1296987" cy="1223962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8198" name="Oval 7"/>
          <p:cNvSpPr>
            <a:spLocks noChangeArrowheads="1"/>
          </p:cNvSpPr>
          <p:nvPr/>
        </p:nvSpPr>
        <p:spPr bwMode="auto">
          <a:xfrm>
            <a:off x="7016750" y="1532552"/>
            <a:ext cx="979488" cy="936625"/>
          </a:xfrm>
          <a:prstGeom prst="ellipse">
            <a:avLst/>
          </a:prstGeom>
          <a:solidFill>
            <a:srgbClr val="FFFFFF">
              <a:alpha val="0"/>
            </a:srgb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CA"/>
          </a:p>
        </p:txBody>
      </p:sp>
      <p:sp>
        <p:nvSpPr>
          <p:cNvPr id="8199" name="Oval 14"/>
          <p:cNvSpPr>
            <a:spLocks noChangeArrowheads="1"/>
          </p:cNvSpPr>
          <p:nvPr/>
        </p:nvSpPr>
        <p:spPr bwMode="auto">
          <a:xfrm>
            <a:off x="7169150" y="1677015"/>
            <a:ext cx="682625" cy="647700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00" name="Oval 15"/>
          <p:cNvSpPr>
            <a:spLocks noChangeArrowheads="1"/>
          </p:cNvSpPr>
          <p:nvPr/>
        </p:nvSpPr>
        <p:spPr bwMode="auto">
          <a:xfrm>
            <a:off x="6954838" y="1870690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01" name="Oval 16"/>
          <p:cNvSpPr>
            <a:spLocks noChangeArrowheads="1"/>
          </p:cNvSpPr>
          <p:nvPr/>
        </p:nvSpPr>
        <p:spPr bwMode="auto">
          <a:xfrm>
            <a:off x="7923213" y="1869102"/>
            <a:ext cx="144462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02" name="Oval 17"/>
          <p:cNvSpPr>
            <a:spLocks noChangeArrowheads="1"/>
          </p:cNvSpPr>
          <p:nvPr/>
        </p:nvSpPr>
        <p:spPr bwMode="auto">
          <a:xfrm>
            <a:off x="7346950" y="259141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03" name="Oval 18"/>
          <p:cNvSpPr>
            <a:spLocks noChangeArrowheads="1"/>
          </p:cNvSpPr>
          <p:nvPr/>
        </p:nvSpPr>
        <p:spPr bwMode="auto">
          <a:xfrm>
            <a:off x="7491413" y="2591415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04" name="Oval 19"/>
          <p:cNvSpPr>
            <a:spLocks noChangeArrowheads="1"/>
          </p:cNvSpPr>
          <p:nvPr/>
        </p:nvSpPr>
        <p:spPr bwMode="auto">
          <a:xfrm>
            <a:off x="6756400" y="1964352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05" name="Oval 20"/>
          <p:cNvSpPr>
            <a:spLocks noChangeArrowheads="1"/>
          </p:cNvSpPr>
          <p:nvPr/>
        </p:nvSpPr>
        <p:spPr bwMode="auto">
          <a:xfrm>
            <a:off x="6756400" y="1797665"/>
            <a:ext cx="144463" cy="1666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06" name="Oval 21"/>
          <p:cNvSpPr>
            <a:spLocks noChangeArrowheads="1"/>
          </p:cNvSpPr>
          <p:nvPr/>
        </p:nvSpPr>
        <p:spPr bwMode="auto">
          <a:xfrm>
            <a:off x="8139113" y="1964352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07" name="Oval 22"/>
          <p:cNvSpPr>
            <a:spLocks noChangeArrowheads="1"/>
          </p:cNvSpPr>
          <p:nvPr/>
        </p:nvSpPr>
        <p:spPr bwMode="auto">
          <a:xfrm>
            <a:off x="7346950" y="1213465"/>
            <a:ext cx="144463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08" name="Oval 23"/>
          <p:cNvSpPr>
            <a:spLocks noChangeArrowheads="1"/>
          </p:cNvSpPr>
          <p:nvPr/>
        </p:nvSpPr>
        <p:spPr bwMode="auto">
          <a:xfrm>
            <a:off x="7491413" y="1211877"/>
            <a:ext cx="144462" cy="1666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09" name="Oval 24"/>
          <p:cNvSpPr>
            <a:spLocks noChangeArrowheads="1"/>
          </p:cNvSpPr>
          <p:nvPr/>
        </p:nvSpPr>
        <p:spPr bwMode="auto">
          <a:xfrm>
            <a:off x="8139113" y="1799252"/>
            <a:ext cx="144462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10" name="Oval 26"/>
          <p:cNvSpPr>
            <a:spLocks noChangeArrowheads="1"/>
          </p:cNvSpPr>
          <p:nvPr/>
        </p:nvSpPr>
        <p:spPr bwMode="auto">
          <a:xfrm>
            <a:off x="7229475" y="5593482"/>
            <a:ext cx="503238" cy="503237"/>
          </a:xfrm>
          <a:prstGeom prst="ellipse">
            <a:avLst/>
          </a:prstGeom>
          <a:solidFill>
            <a:srgbClr val="80808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11" name="Text Box 44"/>
          <p:cNvSpPr txBox="1">
            <a:spLocks noChangeArrowheads="1"/>
          </p:cNvSpPr>
          <p:nvPr/>
        </p:nvSpPr>
        <p:spPr bwMode="auto">
          <a:xfrm>
            <a:off x="7204075" y="5695082"/>
            <a:ext cx="5762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O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8212" name="Text Box 45"/>
          <p:cNvSpPr txBox="1">
            <a:spLocks noChangeArrowheads="1"/>
          </p:cNvSpPr>
          <p:nvPr/>
        </p:nvSpPr>
        <p:spPr bwMode="auto">
          <a:xfrm>
            <a:off x="7131050" y="1783377"/>
            <a:ext cx="7207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>
                <a:solidFill>
                  <a:srgbClr val="000000"/>
                </a:solidFill>
              </a:rPr>
              <a:t>Mg</a:t>
            </a:r>
            <a:endParaRPr lang="fr-CA" sz="2000" b="1" baseline="30000">
              <a:solidFill>
                <a:srgbClr val="000000"/>
              </a:solidFill>
            </a:endParaRPr>
          </a:p>
        </p:txBody>
      </p:sp>
      <p:sp>
        <p:nvSpPr>
          <p:cNvPr id="8213" name="Text Box 47"/>
          <p:cNvSpPr txBox="1">
            <a:spLocks noChangeArrowheads="1"/>
          </p:cNvSpPr>
          <p:nvPr/>
        </p:nvSpPr>
        <p:spPr bwMode="auto">
          <a:xfrm>
            <a:off x="7348538" y="5660157"/>
            <a:ext cx="5762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400" b="1" baseline="30000">
                <a:solidFill>
                  <a:srgbClr val="000000"/>
                </a:solidFill>
              </a:rPr>
              <a:t>2-</a:t>
            </a:r>
          </a:p>
        </p:txBody>
      </p:sp>
      <p:sp>
        <p:nvSpPr>
          <p:cNvPr id="8214" name="Text Box 48"/>
          <p:cNvSpPr txBox="1">
            <a:spLocks noChangeArrowheads="1"/>
          </p:cNvSpPr>
          <p:nvPr/>
        </p:nvSpPr>
        <p:spPr bwMode="auto">
          <a:xfrm>
            <a:off x="7419975" y="1748452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400" b="1" baseline="30000" dirty="0">
                <a:solidFill>
                  <a:srgbClr val="000000"/>
                </a:solidFill>
              </a:rPr>
              <a:t>2+</a:t>
            </a:r>
          </a:p>
        </p:txBody>
      </p:sp>
      <p:sp>
        <p:nvSpPr>
          <p:cNvPr id="8217" name="Oval 107"/>
          <p:cNvSpPr>
            <a:spLocks noChangeArrowheads="1"/>
          </p:cNvSpPr>
          <p:nvPr/>
        </p:nvSpPr>
        <p:spPr bwMode="auto">
          <a:xfrm>
            <a:off x="7491413" y="6361832"/>
            <a:ext cx="146050" cy="1635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18" name="Oval 108"/>
          <p:cNvSpPr>
            <a:spLocks noChangeArrowheads="1"/>
          </p:cNvSpPr>
          <p:nvPr/>
        </p:nvSpPr>
        <p:spPr bwMode="auto">
          <a:xfrm>
            <a:off x="7345363" y="6361832"/>
            <a:ext cx="146050" cy="1635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19" name="Oval 109"/>
          <p:cNvSpPr>
            <a:spLocks noChangeArrowheads="1"/>
          </p:cNvSpPr>
          <p:nvPr/>
        </p:nvSpPr>
        <p:spPr bwMode="auto">
          <a:xfrm>
            <a:off x="6769100" y="5876057"/>
            <a:ext cx="146050" cy="1635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20" name="Oval 110"/>
          <p:cNvSpPr>
            <a:spLocks noChangeArrowheads="1"/>
          </p:cNvSpPr>
          <p:nvPr/>
        </p:nvSpPr>
        <p:spPr bwMode="auto">
          <a:xfrm>
            <a:off x="6769100" y="5712544"/>
            <a:ext cx="146050" cy="163513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21" name="Oval 111"/>
          <p:cNvSpPr>
            <a:spLocks noChangeArrowheads="1"/>
          </p:cNvSpPr>
          <p:nvPr/>
        </p:nvSpPr>
        <p:spPr bwMode="auto">
          <a:xfrm>
            <a:off x="7272338" y="5146600"/>
            <a:ext cx="146050" cy="163513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22" name="Oval 112"/>
          <p:cNvSpPr>
            <a:spLocks noChangeArrowheads="1"/>
          </p:cNvSpPr>
          <p:nvPr/>
        </p:nvSpPr>
        <p:spPr bwMode="auto">
          <a:xfrm>
            <a:off x="8066088" y="5876057"/>
            <a:ext cx="146050" cy="163512"/>
          </a:xfrm>
          <a:prstGeom prst="ellipse">
            <a:avLst/>
          </a:prstGeom>
          <a:solidFill>
            <a:srgbClr val="006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23" name="Oval 113"/>
          <p:cNvSpPr>
            <a:spLocks noChangeArrowheads="1"/>
          </p:cNvSpPr>
          <p:nvPr/>
        </p:nvSpPr>
        <p:spPr bwMode="auto">
          <a:xfrm>
            <a:off x="7850188" y="5710957"/>
            <a:ext cx="146050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8224" name="Oval 114"/>
          <p:cNvSpPr>
            <a:spLocks noChangeArrowheads="1"/>
          </p:cNvSpPr>
          <p:nvPr/>
        </p:nvSpPr>
        <p:spPr bwMode="auto">
          <a:xfrm>
            <a:off x="6988175" y="5733182"/>
            <a:ext cx="146050" cy="1651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9817" name="Line 121"/>
          <p:cNvSpPr>
            <a:spLocks noChangeShapeType="1"/>
          </p:cNvSpPr>
          <p:nvPr/>
        </p:nvSpPr>
        <p:spPr bwMode="auto">
          <a:xfrm flipV="1">
            <a:off x="8067675" y="4509045"/>
            <a:ext cx="0" cy="792163"/>
          </a:xfrm>
          <a:prstGeom prst="line">
            <a:avLst/>
          </a:prstGeom>
          <a:noFill/>
          <a:ln w="1524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A" dirty="0">
              <a:latin typeface="+mn-lt"/>
            </a:endParaRPr>
          </a:p>
        </p:txBody>
      </p:sp>
      <p:sp>
        <p:nvSpPr>
          <p:cNvPr id="29818" name="Line 122"/>
          <p:cNvSpPr>
            <a:spLocks noChangeShapeType="1"/>
          </p:cNvSpPr>
          <p:nvPr/>
        </p:nvSpPr>
        <p:spPr bwMode="auto">
          <a:xfrm flipV="1">
            <a:off x="6915150" y="4509045"/>
            <a:ext cx="0" cy="792163"/>
          </a:xfrm>
          <a:prstGeom prst="line">
            <a:avLst/>
          </a:prstGeom>
          <a:noFill/>
          <a:ln w="1524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CA" dirty="0">
              <a:latin typeface="+mn-lt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490538" y="3863109"/>
            <a:ext cx="5437807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400" dirty="0"/>
              <a:t>Il peut y avoir plusieurs liaisons ioniques entre des ions : ainsi, chaque charge positive associée à une charge négative crée une </a:t>
            </a:r>
            <a:r>
              <a:rPr lang="fr-CA" sz="2400" b="1" i="1" dirty="0"/>
              <a:t>liaison ionique</a:t>
            </a:r>
            <a:r>
              <a:rPr lang="fr-CA" sz="2400" dirty="0"/>
              <a:t>.</a:t>
            </a:r>
          </a:p>
        </p:txBody>
      </p:sp>
      <p:pic>
        <p:nvPicPr>
          <p:cNvPr id="8233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457200" y="1928813"/>
            <a:ext cx="3400425" cy="1214437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fr-CA" sz="3200" b="1" u="sng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La liaison ionique</a:t>
            </a:r>
          </a:p>
        </p:txBody>
      </p:sp>
      <p:sp>
        <p:nvSpPr>
          <p:cNvPr id="8235" name="Text Box 14"/>
          <p:cNvSpPr txBox="1">
            <a:spLocks noChangeArrowheads="1"/>
          </p:cNvSpPr>
          <p:nvPr/>
        </p:nvSpPr>
        <p:spPr bwMode="auto">
          <a:xfrm>
            <a:off x="490538" y="2606675"/>
            <a:ext cx="3224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2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Métal - Non métal</a:t>
            </a:r>
          </a:p>
        </p:txBody>
      </p:sp>
      <p:sp>
        <p:nvSpPr>
          <p:cNvPr id="44" name="Oval 57"/>
          <p:cNvSpPr>
            <a:spLocks noChangeArrowheads="1"/>
          </p:cNvSpPr>
          <p:nvPr/>
        </p:nvSpPr>
        <p:spPr bwMode="auto">
          <a:xfrm>
            <a:off x="7300912" y="829289"/>
            <a:ext cx="360363" cy="382588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45" name="Oval 57"/>
          <p:cNvSpPr>
            <a:spLocks noChangeArrowheads="1"/>
          </p:cNvSpPr>
          <p:nvPr/>
        </p:nvSpPr>
        <p:spPr bwMode="auto">
          <a:xfrm>
            <a:off x="7298499" y="2758380"/>
            <a:ext cx="360363" cy="382588"/>
          </a:xfrm>
          <a:prstGeom prst="ellipse">
            <a:avLst/>
          </a:prstGeom>
          <a:solidFill>
            <a:srgbClr val="FFCC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1267 0.6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30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0.08247 0.3969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1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4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8" dur="2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0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2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0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2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4" dur="2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48" dur="2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indefinite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298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298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298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298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6" grpId="0" animBg="1"/>
      <p:bldP spid="8198" grpId="0" animBg="1"/>
      <p:bldP spid="8199" grpId="0" animBg="1"/>
      <p:bldP spid="8200" grpId="0" animBg="1"/>
      <p:bldP spid="8201" grpId="0" animBg="1"/>
      <p:bldP spid="8202" grpId="0" animBg="1"/>
      <p:bldP spid="8203" grpId="0" animBg="1"/>
      <p:bldP spid="8204" grpId="0" animBg="1"/>
      <p:bldP spid="8205" grpId="0" animBg="1"/>
      <p:bldP spid="8206" grpId="0" animBg="1"/>
      <p:bldP spid="8207" grpId="0" animBg="1"/>
      <p:bldP spid="8208" grpId="0" animBg="1"/>
      <p:bldP spid="8209" grpId="0" animBg="1"/>
      <p:bldP spid="8212" grpId="0"/>
      <p:bldP spid="8213" grpId="0"/>
      <p:bldP spid="8214" grpId="0"/>
      <p:bldP spid="8214" grpId="1"/>
      <p:bldP spid="44" grpId="0" animBg="1"/>
      <p:bldP spid="4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324" y="894573"/>
            <a:ext cx="8643938" cy="5673691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dirty="0">
                <a:solidFill>
                  <a:schemeClr val="tx2"/>
                </a:solidFill>
              </a:rPr>
              <a:t>La liaison ionique et la notation de Lewis</a:t>
            </a:r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2200" dirty="0"/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/>
              <a:t>Transfert d’un ou plusieurs électrons.</a:t>
            </a:r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2200" dirty="0"/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/>
              <a:t>Un ion positif et un ion négatif s’attirent et forment une liaison pour donner le composé </a:t>
            </a:r>
            <a:r>
              <a:rPr lang="fr-FR" sz="2200" dirty="0" err="1"/>
              <a:t>NaCl</a:t>
            </a:r>
            <a:r>
              <a:rPr lang="fr-FR" sz="2200" dirty="0"/>
              <a:t>.</a:t>
            </a:r>
          </a:p>
          <a:p>
            <a:pPr marL="914400" lvl="1" indent="-51435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dirty="0"/>
          </a:p>
        </p:txBody>
      </p:sp>
      <p:pic>
        <p:nvPicPr>
          <p:cNvPr id="21508" name="Picture 2" descr="C:\Users\acer\AppData\Local\Microsoft\Windows\Temporary Internet Files\Content.IE5\93Q5WZYH\MCj043691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8163" y="0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2857500" y="3857625"/>
            <a:ext cx="11064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Na</a:t>
            </a:r>
          </a:p>
        </p:txBody>
      </p:sp>
      <p:sp>
        <p:nvSpPr>
          <p:cNvPr id="47" name="Oval 56"/>
          <p:cNvSpPr>
            <a:spLocks noChangeArrowheads="1"/>
          </p:cNvSpPr>
          <p:nvPr/>
        </p:nvSpPr>
        <p:spPr bwMode="auto">
          <a:xfrm>
            <a:off x="3643313" y="4214813"/>
            <a:ext cx="177800" cy="2016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21511" name="Group 71"/>
          <p:cNvGrpSpPr>
            <a:grpSpLocks/>
          </p:cNvGrpSpPr>
          <p:nvPr/>
        </p:nvGrpSpPr>
        <p:grpSpPr bwMode="auto">
          <a:xfrm>
            <a:off x="4929188" y="3938360"/>
            <a:ext cx="1071562" cy="857305"/>
            <a:chOff x="4929190" y="4071942"/>
            <a:chExt cx="1071570" cy="857256"/>
          </a:xfrm>
        </p:grpSpPr>
        <p:sp>
          <p:nvSpPr>
            <p:cNvPr id="21518" name="TextBox 63"/>
            <p:cNvSpPr txBox="1">
              <a:spLocks noChangeArrowheads="1"/>
            </p:cNvSpPr>
            <p:nvPr/>
          </p:nvSpPr>
          <p:spPr bwMode="auto">
            <a:xfrm>
              <a:off x="5102682" y="4071942"/>
              <a:ext cx="898078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4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Cl</a:t>
              </a:r>
            </a:p>
          </p:txBody>
        </p:sp>
        <p:sp>
          <p:nvSpPr>
            <p:cNvPr id="21524" name="Oval 56"/>
            <p:cNvSpPr>
              <a:spLocks noChangeArrowheads="1"/>
            </p:cNvSpPr>
            <p:nvPr/>
          </p:nvSpPr>
          <p:spPr bwMode="auto">
            <a:xfrm>
              <a:off x="4929190" y="4463849"/>
              <a:ext cx="170110" cy="17030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78" name="Freeform 77"/>
          <p:cNvSpPr/>
          <p:nvPr/>
        </p:nvSpPr>
        <p:spPr>
          <a:xfrm>
            <a:off x="3738563" y="3898900"/>
            <a:ext cx="1182687" cy="269875"/>
          </a:xfrm>
          <a:custGeom>
            <a:avLst/>
            <a:gdLst>
              <a:gd name="connsiteX0" fmla="*/ 0 w 1183342"/>
              <a:gd name="connsiteY0" fmla="*/ 188259 h 268941"/>
              <a:gd name="connsiteX1" fmla="*/ 322730 w 1183342"/>
              <a:gd name="connsiteY1" fmla="*/ 0 h 268941"/>
              <a:gd name="connsiteX2" fmla="*/ 645459 w 1183342"/>
              <a:gd name="connsiteY2" fmla="*/ 188259 h 268941"/>
              <a:gd name="connsiteX3" fmla="*/ 995083 w 1183342"/>
              <a:gd name="connsiteY3" fmla="*/ 134471 h 268941"/>
              <a:gd name="connsiteX4" fmla="*/ 1183342 w 1183342"/>
              <a:gd name="connsiteY4" fmla="*/ 268941 h 268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3342" h="268941">
                <a:moveTo>
                  <a:pt x="0" y="188259"/>
                </a:moveTo>
                <a:cubicBezTo>
                  <a:pt x="107577" y="94129"/>
                  <a:pt x="215154" y="0"/>
                  <a:pt x="322730" y="0"/>
                </a:cubicBezTo>
                <a:cubicBezTo>
                  <a:pt x="430306" y="0"/>
                  <a:pt x="533400" y="165847"/>
                  <a:pt x="645459" y="188259"/>
                </a:cubicBezTo>
                <a:cubicBezTo>
                  <a:pt x="757518" y="210671"/>
                  <a:pt x="905436" y="121024"/>
                  <a:pt x="995083" y="134471"/>
                </a:cubicBezTo>
                <a:cubicBezTo>
                  <a:pt x="1084730" y="147918"/>
                  <a:pt x="1154207" y="248771"/>
                  <a:pt x="1183342" y="268941"/>
                </a:cubicBezTo>
              </a:path>
            </a:pathLst>
          </a:custGeom>
          <a:ln w="57150">
            <a:headEnd type="none" w="med" len="med"/>
            <a:tailEnd type="triangl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57250" y="3643313"/>
            <a:ext cx="1714500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État stable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8188" y="4286250"/>
            <a:ext cx="1905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Attraction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429000" y="3857625"/>
            <a:ext cx="428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</a:t>
            </a:r>
          </a:p>
        </p:txBody>
      </p:sp>
      <p:sp>
        <p:nvSpPr>
          <p:cNvPr id="82" name="TextBox 81"/>
          <p:cNvSpPr txBox="1">
            <a:spLocks noChangeArrowheads="1"/>
          </p:cNvSpPr>
          <p:nvPr/>
        </p:nvSpPr>
        <p:spPr bwMode="auto">
          <a:xfrm>
            <a:off x="5786438" y="3786188"/>
            <a:ext cx="428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-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643313" y="3500438"/>
            <a:ext cx="1357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Réaction</a:t>
            </a:r>
          </a:p>
        </p:txBody>
      </p:sp>
      <p:sp>
        <p:nvSpPr>
          <p:cNvPr id="5" name="Oval 56">
            <a:extLst>
              <a:ext uri="{FF2B5EF4-FFF2-40B4-BE49-F238E27FC236}">
                <a16:creationId xmlns:a16="http://schemas.microsoft.com/office/drawing/2014/main" id="{F08E0DCF-2129-482F-99D8-C0DC1C3943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743" y="4214813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Oval 56">
            <a:extLst>
              <a:ext uri="{FF2B5EF4-FFF2-40B4-BE49-F238E27FC236}">
                <a16:creationId xmlns:a16="http://schemas.microsoft.com/office/drawing/2014/main" id="{EBE99E10-09BD-415B-92DE-736A4BD6C0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2743" y="4475288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Oval 56">
            <a:extLst>
              <a:ext uri="{FF2B5EF4-FFF2-40B4-BE49-F238E27FC236}">
                <a16:creationId xmlns:a16="http://schemas.microsoft.com/office/drawing/2014/main" id="{2A8A4449-4D02-4AB0-ABAD-64A2F634F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2054" y="3830880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8" name="Oval 56">
            <a:extLst>
              <a:ext uri="{FF2B5EF4-FFF2-40B4-BE49-F238E27FC236}">
                <a16:creationId xmlns:a16="http://schemas.microsoft.com/office/drawing/2014/main" id="{464C190B-8671-413D-9C3A-5D44E528A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537" y="3830879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9" name="Oval 56">
            <a:extLst>
              <a:ext uri="{FF2B5EF4-FFF2-40B4-BE49-F238E27FC236}">
                <a16:creationId xmlns:a16="http://schemas.microsoft.com/office/drawing/2014/main" id="{E2601E59-7A76-4739-A7ED-DC1573247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123" y="4683453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Oval 56">
            <a:extLst>
              <a:ext uri="{FF2B5EF4-FFF2-40B4-BE49-F238E27FC236}">
                <a16:creationId xmlns:a16="http://schemas.microsoft.com/office/drawing/2014/main" id="{33EE244D-D228-4E97-ABD7-F14AB852D0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5606" y="4683453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6E92F70-5577-4A90-8899-8CD2313A8D23}"/>
              </a:ext>
            </a:extLst>
          </p:cNvPr>
          <p:cNvSpPr txBox="1"/>
          <p:nvPr/>
        </p:nvSpPr>
        <p:spPr>
          <a:xfrm>
            <a:off x="2368115" y="5457976"/>
            <a:ext cx="5106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400" dirty="0"/>
              <a:t>Na : famille des métaux</a:t>
            </a:r>
          </a:p>
          <a:p>
            <a:r>
              <a:rPr lang="fr-CA" sz="2400" dirty="0"/>
              <a:t>Cl : famille des halogènes (non-métaux)</a:t>
            </a:r>
          </a:p>
        </p:txBody>
      </p:sp>
    </p:spTree>
    <p:extLst>
      <p:ext uri="{BB962C8B-B14F-4D97-AF65-F5344CB8AC3E}">
        <p14:creationId xmlns:p14="http://schemas.microsoft.com/office/powerpoint/2010/main" val="1229519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0.03218 C 0.01528 -0.04931 0.03073 -0.06621 0.04392 -0.06343 C 0.05729 -0.06065 0.06632 -0.01875 0.07951 -0.01621 C 0.09271 -0.01366 0.11372 -0.04792 0.12396 -0.04792 C 0.13437 -0.04792 0.13785 -0.03218 0.14167 -0.01621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00" y="-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11927 -0.0074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0" y="-4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11736 -0.001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-10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 animBg="1"/>
      <p:bldP spid="79" grpId="0" animBg="1"/>
      <p:bldP spid="80" grpId="0" animBg="1"/>
      <p:bldP spid="81" grpId="0"/>
      <p:bldP spid="81" grpId="1"/>
      <p:bldP spid="82" grpId="0"/>
      <p:bldP spid="84" grpId="0"/>
      <p:bldP spid="84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940" y="721611"/>
            <a:ext cx="8643938" cy="5500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r-CA" dirty="0">
                <a:solidFill>
                  <a:schemeClr val="tx2"/>
                </a:solidFill>
              </a:rPr>
              <a:t>La liaison covalente et la notation de Lewis</a:t>
            </a:r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fr-FR" sz="2200" dirty="0"/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/>
              <a:t>Partage d’électrons entre deux atomes.</a:t>
            </a:r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/>
              <a:t>Généralement, deux non-métaux.</a:t>
            </a:r>
          </a:p>
          <a:p>
            <a:pPr marL="1076325" lvl="2" indent="-363538" algn="just" fontAlgn="auto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/>
              <a:t>Liaisons simples, doubles ou triples.</a:t>
            </a:r>
          </a:p>
          <a:p>
            <a:pPr marL="914400" lvl="1" indent="-514350" algn="just"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CA" dirty="0"/>
          </a:p>
        </p:txBody>
      </p:sp>
      <p:pic>
        <p:nvPicPr>
          <p:cNvPr id="21508" name="Picture 2" descr="C:\Users\acer\AppData\Local\Microsoft\Windows\Temporary Internet Files\Content.IE5\93Q5WZYH\MCj043691700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8163" y="0"/>
            <a:ext cx="10572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TextBox 78"/>
          <p:cNvSpPr txBox="1"/>
          <p:nvPr/>
        </p:nvSpPr>
        <p:spPr>
          <a:xfrm>
            <a:off x="857250" y="3643313"/>
            <a:ext cx="1714500" cy="4619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État stable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38188" y="4286250"/>
            <a:ext cx="19050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Attraction</a:t>
            </a:r>
          </a:p>
        </p:txBody>
      </p:sp>
      <p:sp>
        <p:nvSpPr>
          <p:cNvPr id="84" name="TextBox 83"/>
          <p:cNvSpPr txBox="1">
            <a:spLocks noChangeArrowheads="1"/>
          </p:cNvSpPr>
          <p:nvPr/>
        </p:nvSpPr>
        <p:spPr bwMode="auto">
          <a:xfrm>
            <a:off x="3704393" y="3240974"/>
            <a:ext cx="13573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Réaction</a:t>
            </a:r>
          </a:p>
        </p:txBody>
      </p:sp>
      <p:sp>
        <p:nvSpPr>
          <p:cNvPr id="8" name="Oval 56">
            <a:extLst>
              <a:ext uri="{FF2B5EF4-FFF2-40B4-BE49-F238E27FC236}">
                <a16:creationId xmlns:a16="http://schemas.microsoft.com/office/drawing/2014/main" id="{464C190B-8671-413D-9C3A-5D44E528A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8537" y="3830879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2329BDB-8E65-4FE1-84B6-B92EBCFDC0CC}"/>
              </a:ext>
            </a:extLst>
          </p:cNvPr>
          <p:cNvGrpSpPr/>
          <p:nvPr/>
        </p:nvGrpSpPr>
        <p:grpSpPr>
          <a:xfrm>
            <a:off x="5146786" y="3830826"/>
            <a:ext cx="898072" cy="1022884"/>
            <a:chOff x="5153721" y="3830880"/>
            <a:chExt cx="898072" cy="1022884"/>
          </a:xfrm>
        </p:grpSpPr>
        <p:sp>
          <p:nvSpPr>
            <p:cNvPr id="21518" name="TextBox 63"/>
            <p:cNvSpPr txBox="1">
              <a:spLocks noChangeArrowheads="1"/>
            </p:cNvSpPr>
            <p:nvPr/>
          </p:nvSpPr>
          <p:spPr bwMode="auto">
            <a:xfrm>
              <a:off x="5153721" y="3911276"/>
              <a:ext cx="898072" cy="857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4800" dirty="0">
                  <a:solidFill>
                    <a:prstClr val="black"/>
                  </a:solidFill>
                  <a:latin typeface="Calibri" pitchFamily="34" charset="0"/>
                </a:rPr>
                <a:t>O</a:t>
              </a:r>
              <a:endParaRPr kumimoji="0" lang="fr-FR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5" name="Oval 56">
              <a:extLst>
                <a:ext uri="{FF2B5EF4-FFF2-40B4-BE49-F238E27FC236}">
                  <a16:creationId xmlns:a16="http://schemas.microsoft.com/office/drawing/2014/main" id="{F08E0DCF-2129-482F-99D8-C0DC1C394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2109" y="4084148"/>
              <a:ext cx="170109" cy="1703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6" name="Oval 56">
              <a:extLst>
                <a:ext uri="{FF2B5EF4-FFF2-40B4-BE49-F238E27FC236}">
                  <a16:creationId xmlns:a16="http://schemas.microsoft.com/office/drawing/2014/main" id="{EBE99E10-09BD-415B-92DE-736A4BD6C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2109" y="4363223"/>
              <a:ext cx="170109" cy="1703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7" name="Oval 56">
              <a:extLst>
                <a:ext uri="{FF2B5EF4-FFF2-40B4-BE49-F238E27FC236}">
                  <a16:creationId xmlns:a16="http://schemas.microsoft.com/office/drawing/2014/main" id="{2A8A4449-4D02-4AB0-ABAD-64A2F634F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2054" y="3830880"/>
              <a:ext cx="170109" cy="1703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10" name="Oval 56">
              <a:extLst>
                <a:ext uri="{FF2B5EF4-FFF2-40B4-BE49-F238E27FC236}">
                  <a16:creationId xmlns:a16="http://schemas.microsoft.com/office/drawing/2014/main" id="{33EE244D-D228-4E97-ABD7-F14AB852D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5606" y="4683453"/>
              <a:ext cx="170109" cy="1703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1B98D667-EC47-4967-A315-0AFACC3EC85F}"/>
              </a:ext>
            </a:extLst>
          </p:cNvPr>
          <p:cNvGrpSpPr/>
          <p:nvPr/>
        </p:nvGrpSpPr>
        <p:grpSpPr>
          <a:xfrm>
            <a:off x="3228824" y="3810416"/>
            <a:ext cx="1139259" cy="1000994"/>
            <a:chOff x="4940864" y="3852770"/>
            <a:chExt cx="1139259" cy="1000994"/>
          </a:xfrm>
        </p:grpSpPr>
        <p:grpSp>
          <p:nvGrpSpPr>
            <p:cNvPr id="23" name="Group 71">
              <a:extLst>
                <a:ext uri="{FF2B5EF4-FFF2-40B4-BE49-F238E27FC236}">
                  <a16:creationId xmlns:a16="http://schemas.microsoft.com/office/drawing/2014/main" id="{CD339C7D-7388-4EDD-B9D8-F64B8361B4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0864" y="3939097"/>
              <a:ext cx="1139259" cy="857305"/>
              <a:chOff x="4940868" y="4072679"/>
              <a:chExt cx="1139268" cy="857256"/>
            </a:xfrm>
          </p:grpSpPr>
          <p:sp>
            <p:nvSpPr>
              <p:cNvPr id="29" name="TextBox 63">
                <a:extLst>
                  <a:ext uri="{FF2B5EF4-FFF2-40B4-BE49-F238E27FC236}">
                    <a16:creationId xmlns:a16="http://schemas.microsoft.com/office/drawing/2014/main" id="{43AA05A6-F70F-4588-BB1A-DADC0868FD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182058" y="4072679"/>
                <a:ext cx="898078" cy="857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fr-FR" sz="4800" dirty="0">
                    <a:solidFill>
                      <a:prstClr val="black"/>
                    </a:solidFill>
                    <a:latin typeface="Calibri" pitchFamily="34" charset="0"/>
                  </a:rPr>
                  <a:t>O</a:t>
                </a:r>
                <a:endParaRPr kumimoji="0" lang="fr-FR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Oval 56">
                <a:extLst>
                  <a:ext uri="{FF2B5EF4-FFF2-40B4-BE49-F238E27FC236}">
                    <a16:creationId xmlns:a16="http://schemas.microsoft.com/office/drawing/2014/main" id="{875816B7-EAFF-4DA2-9D41-A907001E7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0868" y="4565986"/>
                <a:ext cx="170110" cy="170301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4" name="Oval 56">
              <a:extLst>
                <a:ext uri="{FF2B5EF4-FFF2-40B4-BE49-F238E27FC236}">
                  <a16:creationId xmlns:a16="http://schemas.microsoft.com/office/drawing/2014/main" id="{35D82A3F-669E-4E8A-929A-2A75BBA3A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2743" y="4214813"/>
              <a:ext cx="170109" cy="1703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6" name="Oval 56">
              <a:extLst>
                <a:ext uri="{FF2B5EF4-FFF2-40B4-BE49-F238E27FC236}">
                  <a16:creationId xmlns:a16="http://schemas.microsoft.com/office/drawing/2014/main" id="{BACD945C-027A-4AC3-A451-53C5D1CB44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5610" y="3852770"/>
              <a:ext cx="170109" cy="1703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  <p:sp>
          <p:nvSpPr>
            <p:cNvPr id="28" name="Oval 56">
              <a:extLst>
                <a:ext uri="{FF2B5EF4-FFF2-40B4-BE49-F238E27FC236}">
                  <a16:creationId xmlns:a16="http://schemas.microsoft.com/office/drawing/2014/main" id="{52A0CAA3-4856-4EBB-8C50-93AE3B439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85606" y="4683453"/>
              <a:ext cx="170109" cy="170311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Oval 56">
            <a:extLst>
              <a:ext uri="{FF2B5EF4-FFF2-40B4-BE49-F238E27FC236}">
                <a16:creationId xmlns:a16="http://schemas.microsoft.com/office/drawing/2014/main" id="{7D9ECAAC-B8E3-4053-9347-E13658D84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2156" y="4150853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1" name="Oval 56">
            <a:extLst>
              <a:ext uri="{FF2B5EF4-FFF2-40B4-BE49-F238E27FC236}">
                <a16:creationId xmlns:a16="http://schemas.microsoft.com/office/drawing/2014/main" id="{C84B4A5F-A6DE-4C13-83AD-34258CE4F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823" y="4150854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2" name="Oval 56">
            <a:extLst>
              <a:ext uri="{FF2B5EF4-FFF2-40B4-BE49-F238E27FC236}">
                <a16:creationId xmlns:a16="http://schemas.microsoft.com/office/drawing/2014/main" id="{EB8F71E5-9C65-463A-9108-E54AF7DB97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1661" y="3826066"/>
            <a:ext cx="170109" cy="170311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D91B56C-8530-4FEC-B284-F517FC3C63F3}"/>
              </a:ext>
            </a:extLst>
          </p:cNvPr>
          <p:cNvSpPr/>
          <p:nvPr/>
        </p:nvSpPr>
        <p:spPr>
          <a:xfrm>
            <a:off x="4074909" y="4053944"/>
            <a:ext cx="1136615" cy="449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DC37D73-774A-43D3-B3E3-D8A06F4E8886}"/>
              </a:ext>
            </a:extLst>
          </p:cNvPr>
          <p:cNvSpPr/>
          <p:nvPr/>
        </p:nvSpPr>
        <p:spPr>
          <a:xfrm>
            <a:off x="3541450" y="4543694"/>
            <a:ext cx="2226809" cy="449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Organigramme : Connecteur 8">
            <a:extLst>
              <a:ext uri="{FF2B5EF4-FFF2-40B4-BE49-F238E27FC236}">
                <a16:creationId xmlns:a16="http://schemas.microsoft.com/office/drawing/2014/main" id="{2B03DA1C-2236-4927-8348-3461D9BE1C30}"/>
              </a:ext>
            </a:extLst>
          </p:cNvPr>
          <p:cNvSpPr/>
          <p:nvPr/>
        </p:nvSpPr>
        <p:spPr>
          <a:xfrm>
            <a:off x="6595083" y="3810416"/>
            <a:ext cx="898072" cy="85745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Organigramme : Connecteur 15">
            <a:extLst>
              <a:ext uri="{FF2B5EF4-FFF2-40B4-BE49-F238E27FC236}">
                <a16:creationId xmlns:a16="http://schemas.microsoft.com/office/drawing/2014/main" id="{36F2A87F-BD49-4291-A055-1BEDB8C0B368}"/>
              </a:ext>
            </a:extLst>
          </p:cNvPr>
          <p:cNvSpPr/>
          <p:nvPr/>
        </p:nvSpPr>
        <p:spPr>
          <a:xfrm>
            <a:off x="7956776" y="3797459"/>
            <a:ext cx="898072" cy="857454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2CA06B9A-B013-4288-9F9A-3425DB3C38B4}"/>
              </a:ext>
            </a:extLst>
          </p:cNvPr>
          <p:cNvCxnSpPr/>
          <p:nvPr/>
        </p:nvCxnSpPr>
        <p:spPr>
          <a:xfrm>
            <a:off x="7493155" y="4084094"/>
            <a:ext cx="4636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55FED740-0F62-48BB-9960-7D9F5700FF7F}"/>
              </a:ext>
            </a:extLst>
          </p:cNvPr>
          <p:cNvCxnSpPr/>
          <p:nvPr/>
        </p:nvCxnSpPr>
        <p:spPr>
          <a:xfrm>
            <a:off x="7493154" y="4352238"/>
            <a:ext cx="4636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52EC02B1-BCE2-4818-8C07-C33B3685E035}"/>
              </a:ext>
            </a:extLst>
          </p:cNvPr>
          <p:cNvSpPr txBox="1"/>
          <p:nvPr/>
        </p:nvSpPr>
        <p:spPr>
          <a:xfrm>
            <a:off x="3578624" y="5275604"/>
            <a:ext cx="2059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" dirty="0"/>
              <a:t>Notation de Lewis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23151EB-FC1E-4D52-B00D-E04FC4F5CBD2}"/>
              </a:ext>
            </a:extLst>
          </p:cNvPr>
          <p:cNvSpPr txBox="1"/>
          <p:nvPr/>
        </p:nvSpPr>
        <p:spPr>
          <a:xfrm>
            <a:off x="6304180" y="4993080"/>
            <a:ext cx="25319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000" dirty="0"/>
              <a:t>Modèle </a:t>
            </a:r>
          </a:p>
          <a:p>
            <a:pPr algn="ctr"/>
            <a:r>
              <a:rPr lang="fr-CA" sz="2000" dirty="0"/>
              <a:t>«Boules et bâtonnets»</a:t>
            </a:r>
          </a:p>
        </p:txBody>
      </p:sp>
    </p:spTree>
    <p:extLst>
      <p:ext uri="{BB962C8B-B14F-4D97-AF65-F5344CB8AC3E}">
        <p14:creationId xmlns:p14="http://schemas.microsoft.com/office/powerpoint/2010/main" val="3452129590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1124744"/>
            <a:ext cx="8507412" cy="5113337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lang="fr-CA" sz="3500" b="1" dirty="0"/>
              <a:t>***</a:t>
            </a:r>
            <a:r>
              <a:rPr lang="fr-CA" sz="3500" dirty="0"/>
              <a:t>Certains composés ont des noms particuliers…</a:t>
            </a:r>
          </a:p>
          <a:p>
            <a:pPr fontAlgn="auto">
              <a:spcAft>
                <a:spcPts val="0"/>
              </a:spcAft>
              <a:buFontTx/>
              <a:buNone/>
              <a:defRPr/>
            </a:pPr>
            <a:endParaRPr lang="fr-CA" sz="3500" dirty="0">
              <a:solidFill>
                <a:srgbClr val="002060"/>
              </a:solidFill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CA" sz="26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</a:t>
            </a:r>
            <a:r>
              <a:rPr lang="fr-C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</a:t>
            </a:r>
            <a:r>
              <a:rPr lang="fr-CA" sz="26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fr-C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 : EAU </a:t>
            </a:r>
            <a:endParaRPr lang="fr-CA" sz="2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CA" sz="2600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CA" sz="2600" dirty="0"/>
              <a:t>	</a:t>
            </a:r>
            <a:r>
              <a:rPr lang="fr-C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NH</a:t>
            </a:r>
            <a:r>
              <a:rPr lang="fr-CA" sz="26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fr-C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AMMONIAC</a:t>
            </a:r>
            <a:endParaRPr lang="fr-CA" sz="2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CA" sz="2600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CA" sz="2600" dirty="0"/>
              <a:t>	</a:t>
            </a:r>
            <a:r>
              <a:rPr lang="fr-C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</a:t>
            </a:r>
            <a:r>
              <a:rPr lang="fr-CA" sz="26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</a:t>
            </a:r>
            <a:r>
              <a:rPr lang="fr-C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MÉTHANE</a:t>
            </a:r>
            <a:endParaRPr lang="fr-CA" sz="2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CA" sz="2600" dirty="0"/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CA" sz="2600" dirty="0"/>
              <a:t>	</a:t>
            </a:r>
            <a:r>
              <a:rPr lang="fr-C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r>
              <a:rPr lang="fr-CA" sz="26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</a:t>
            </a:r>
            <a:r>
              <a:rPr lang="fr-CA" sz="2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: OZONE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CA" sz="2600" dirty="0">
              <a:solidFill>
                <a:srgbClr val="FF0066"/>
              </a:solidFill>
            </a:endParaRP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CA" sz="2600" dirty="0"/>
              <a:t>  Et d’autres, comme le cholestérol ou le glucose, mais il n’est   pas demandé de retenir leur nom !</a:t>
            </a:r>
            <a:endParaRPr lang="fr-CA" sz="3000" b="1" u="sng" dirty="0"/>
          </a:p>
          <a:p>
            <a:pPr lvl="1" fontAlgn="auto">
              <a:spcAft>
                <a:spcPts val="0"/>
              </a:spcAft>
              <a:buFontTx/>
              <a:buNone/>
              <a:defRPr/>
            </a:pPr>
            <a:endParaRPr lang="fr-CA" sz="2400" dirty="0">
              <a:solidFill>
                <a:schemeClr val="bg1"/>
              </a:solidFill>
            </a:endParaRPr>
          </a:p>
        </p:txBody>
      </p:sp>
      <p:pic>
        <p:nvPicPr>
          <p:cNvPr id="4099" name="Picture 6" descr="18-Poudre%20d'ea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778521"/>
            <a:ext cx="1382386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MICROPAN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75" y="2489200"/>
            <a:ext cx="1022350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ozone991003_tom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61" y="4077072"/>
            <a:ext cx="1839913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300px-Huygensprob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90" y="3747194"/>
            <a:ext cx="1046844" cy="107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FF12C6BA-012C-4579-9570-4CEE5BF516C3}"/>
              </a:ext>
            </a:extLst>
          </p:cNvPr>
          <p:cNvSpPr txBox="1"/>
          <p:nvPr/>
        </p:nvSpPr>
        <p:spPr>
          <a:xfrm>
            <a:off x="2677557" y="139026"/>
            <a:ext cx="401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/>
              <a:t>LA NOMENCLATURE</a:t>
            </a:r>
            <a:endParaRPr lang="fr-CA" sz="2400" b="1"/>
          </a:p>
        </p:txBody>
      </p:sp>
    </p:spTree>
    <p:extLst>
      <p:ext uri="{BB962C8B-B14F-4D97-AF65-F5344CB8AC3E}">
        <p14:creationId xmlns:p14="http://schemas.microsoft.com/office/powerpoint/2010/main" val="40986648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69900" y="5734050"/>
            <a:ext cx="8459788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268" name="Rectangle 14"/>
          <p:cNvSpPr>
            <a:spLocks noChangeArrowheads="1"/>
          </p:cNvSpPr>
          <p:nvPr/>
        </p:nvSpPr>
        <p:spPr bwMode="auto">
          <a:xfrm>
            <a:off x="468313" y="2638425"/>
            <a:ext cx="845978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126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285750" y="1214438"/>
            <a:ext cx="8572500" cy="228600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sz="2400" b="1" i="1" u="sng" dirty="0">
                <a:solidFill>
                  <a:srgbClr val="002060"/>
                </a:solidFill>
              </a:rPr>
              <a:t>Substance simple  (une seule sorte d’élément) </a:t>
            </a:r>
            <a:r>
              <a:rPr lang="fr-CA" sz="2400" dirty="0">
                <a:solidFill>
                  <a:srgbClr val="002060"/>
                </a:solidFill>
              </a:rPr>
              <a:t>: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sz="2400" dirty="0">
                <a:solidFill>
                  <a:srgbClr val="002060"/>
                </a:solidFill>
              </a:rPr>
              <a:t>	On lit le </a:t>
            </a:r>
            <a:r>
              <a:rPr lang="fr-CA" sz="2400" dirty="0">
                <a:solidFill>
                  <a:srgbClr val="FF0066"/>
                </a:solidFill>
              </a:rPr>
              <a:t>nom de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>
                <a:solidFill>
                  <a:srgbClr val="FF0066"/>
                </a:solidFill>
              </a:rPr>
              <a:t>l’élément,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u="sng" dirty="0">
                <a:solidFill>
                  <a:srgbClr val="002060"/>
                </a:solidFill>
              </a:rPr>
              <a:t>précédé</a:t>
            </a:r>
            <a:r>
              <a:rPr lang="fr-CA" sz="2400" dirty="0">
                <a:solidFill>
                  <a:srgbClr val="002060"/>
                </a:solidFill>
              </a:rPr>
              <a:t> du </a:t>
            </a:r>
            <a:r>
              <a:rPr lang="fr-CA" sz="2400" dirty="0">
                <a:solidFill>
                  <a:schemeClr val="accent6">
                    <a:lumMod val="75000"/>
                  </a:schemeClr>
                </a:solidFill>
              </a:rPr>
              <a:t>préfixe de nombre </a:t>
            </a:r>
            <a:r>
              <a:rPr lang="fr-CA" sz="2400" i="1" dirty="0">
                <a:solidFill>
                  <a:schemeClr val="accent6">
                    <a:lumMod val="75000"/>
                  </a:schemeClr>
                </a:solidFill>
              </a:rPr>
              <a:t>grec</a:t>
            </a:r>
            <a:r>
              <a:rPr lang="fr-CA" sz="2400" dirty="0">
                <a:solidFill>
                  <a:srgbClr val="002060"/>
                </a:solidFill>
              </a:rPr>
              <a:t> : </a:t>
            </a:r>
            <a:r>
              <a:rPr lang="fr-CA" sz="2400" i="1" dirty="0">
                <a:solidFill>
                  <a:srgbClr val="002060"/>
                </a:solidFill>
              </a:rPr>
              <a:t>mono, di, tri, tétra, penta, hexa, </a:t>
            </a:r>
            <a:r>
              <a:rPr lang="fr-CA" sz="2400" i="1" dirty="0" err="1">
                <a:solidFill>
                  <a:srgbClr val="002060"/>
                </a:solidFill>
              </a:rPr>
              <a:t>hepta</a:t>
            </a:r>
            <a:r>
              <a:rPr lang="fr-CA" sz="2400" i="1" dirty="0">
                <a:solidFill>
                  <a:srgbClr val="002060"/>
                </a:solidFill>
              </a:rPr>
              <a:t>, </a:t>
            </a:r>
            <a:r>
              <a:rPr lang="fr-CA" sz="2400" i="1" dirty="0" err="1">
                <a:solidFill>
                  <a:srgbClr val="002060"/>
                </a:solidFill>
              </a:rPr>
              <a:t>octa</a:t>
            </a:r>
            <a:r>
              <a:rPr lang="fr-CA" sz="2400" i="1" dirty="0">
                <a:solidFill>
                  <a:srgbClr val="002060"/>
                </a:solidFill>
              </a:rPr>
              <a:t>, </a:t>
            </a:r>
            <a:r>
              <a:rPr lang="fr-CA" sz="2400" i="1" dirty="0" err="1">
                <a:solidFill>
                  <a:srgbClr val="002060"/>
                </a:solidFill>
              </a:rPr>
              <a:t>nona</a:t>
            </a:r>
            <a:r>
              <a:rPr lang="fr-CA" sz="2400" i="1" dirty="0">
                <a:solidFill>
                  <a:srgbClr val="002060"/>
                </a:solidFill>
              </a:rPr>
              <a:t>, déca</a:t>
            </a:r>
            <a:r>
              <a:rPr lang="fr-CA" sz="2400" dirty="0">
                <a:solidFill>
                  <a:srgbClr val="002060"/>
                </a:solidFill>
              </a:rPr>
              <a:t>…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sz="2400" dirty="0">
                <a:solidFill>
                  <a:schemeClr val="bg1"/>
                </a:solidFill>
              </a:rPr>
              <a:t>        </a:t>
            </a: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sz="2400" dirty="0">
                <a:solidFill>
                  <a:srgbClr val="002060"/>
                </a:solidFill>
              </a:rPr>
              <a:t>Ex : H</a:t>
            </a:r>
            <a:r>
              <a:rPr lang="fr-CA" sz="2400" baseline="-25000" dirty="0">
                <a:solidFill>
                  <a:srgbClr val="002060"/>
                </a:solidFill>
              </a:rPr>
              <a:t>2</a:t>
            </a:r>
            <a:r>
              <a:rPr lang="fr-CA" sz="2400" dirty="0">
                <a:solidFill>
                  <a:srgbClr val="002060"/>
                </a:solidFill>
              </a:rPr>
              <a:t> - </a:t>
            </a:r>
            <a:r>
              <a:rPr lang="fr-CA" sz="2400" dirty="0">
                <a:solidFill>
                  <a:schemeClr val="accent6">
                    <a:lumMod val="75000"/>
                  </a:schemeClr>
                </a:solidFill>
              </a:rPr>
              <a:t>di</a:t>
            </a:r>
            <a:r>
              <a:rPr lang="fr-CA" sz="2400" dirty="0">
                <a:solidFill>
                  <a:srgbClr val="FF0066"/>
                </a:solidFill>
              </a:rPr>
              <a:t>hydrogène</a:t>
            </a:r>
            <a:r>
              <a:rPr lang="fr-CA" sz="2400" dirty="0">
                <a:solidFill>
                  <a:srgbClr val="002060"/>
                </a:solidFill>
              </a:rPr>
              <a:t>, P</a:t>
            </a:r>
            <a:r>
              <a:rPr lang="fr-CA" sz="2400" baseline="-25000" dirty="0">
                <a:solidFill>
                  <a:srgbClr val="002060"/>
                </a:solidFill>
              </a:rPr>
              <a:t>4</a:t>
            </a:r>
            <a:r>
              <a:rPr lang="fr-CA" sz="2400" dirty="0">
                <a:solidFill>
                  <a:srgbClr val="002060"/>
                </a:solidFill>
              </a:rPr>
              <a:t> - </a:t>
            </a:r>
            <a:r>
              <a:rPr lang="fr-CA" sz="2400" dirty="0" err="1">
                <a:solidFill>
                  <a:schemeClr val="accent6">
                    <a:lumMod val="75000"/>
                  </a:schemeClr>
                </a:solidFill>
              </a:rPr>
              <a:t>tétra</a:t>
            </a:r>
            <a:r>
              <a:rPr lang="fr-CA" sz="2400" dirty="0" err="1">
                <a:solidFill>
                  <a:srgbClr val="FF0066"/>
                </a:solidFill>
              </a:rPr>
              <a:t>phosphore</a:t>
            </a:r>
            <a:r>
              <a:rPr lang="fr-CA" sz="2400" dirty="0">
                <a:solidFill>
                  <a:srgbClr val="002060"/>
                </a:solidFill>
              </a:rPr>
              <a:t>, S</a:t>
            </a:r>
            <a:r>
              <a:rPr lang="fr-CA" sz="2400" baseline="-25000" dirty="0">
                <a:solidFill>
                  <a:srgbClr val="002060"/>
                </a:solidFill>
              </a:rPr>
              <a:t>8 </a:t>
            </a:r>
            <a:r>
              <a:rPr lang="fr-CA" sz="2400" dirty="0">
                <a:solidFill>
                  <a:srgbClr val="002060"/>
                </a:solidFill>
              </a:rPr>
              <a:t>-</a:t>
            </a:r>
            <a:r>
              <a:rPr lang="fr-CA" sz="2400" baseline="-25000" dirty="0">
                <a:solidFill>
                  <a:srgbClr val="002060"/>
                </a:solidFill>
              </a:rPr>
              <a:t> </a:t>
            </a:r>
            <a:r>
              <a:rPr lang="fr-CA" sz="2400" dirty="0" err="1">
                <a:solidFill>
                  <a:schemeClr val="accent6">
                    <a:lumMod val="75000"/>
                  </a:schemeClr>
                </a:solidFill>
              </a:rPr>
              <a:t>octa</a:t>
            </a:r>
            <a:r>
              <a:rPr lang="fr-CA" sz="2400" dirty="0" err="1">
                <a:solidFill>
                  <a:srgbClr val="FF0066"/>
                </a:solidFill>
              </a:rPr>
              <a:t>soufre</a:t>
            </a:r>
            <a:endParaRPr lang="fr-CA" sz="2400" dirty="0">
              <a:solidFill>
                <a:srgbClr val="FF0066"/>
              </a:solidFill>
            </a:endParaRPr>
          </a:p>
          <a:p>
            <a:pPr lvl="1"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fr-CA" sz="2000" dirty="0">
              <a:solidFill>
                <a:schemeClr val="bg1"/>
              </a:solidFill>
            </a:endParaRPr>
          </a:p>
        </p:txBody>
      </p:sp>
      <p:sp>
        <p:nvSpPr>
          <p:cNvPr id="10" name="Rectangle 13"/>
          <p:cNvSpPr txBox="1">
            <a:spLocks noChangeArrowheads="1"/>
          </p:cNvSpPr>
          <p:nvPr/>
        </p:nvSpPr>
        <p:spPr bwMode="auto">
          <a:xfrm>
            <a:off x="357188" y="3524250"/>
            <a:ext cx="84915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CA" sz="2400" b="1" i="1" u="sng">
                <a:solidFill>
                  <a:srgbClr val="002060"/>
                </a:solidFill>
              </a:rPr>
              <a:t>Composés binaires  : Règle 1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CA" sz="2400">
                <a:solidFill>
                  <a:srgbClr val="002060"/>
                </a:solidFill>
              </a:rPr>
              <a:t>Le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chemeClr val="hlink"/>
                </a:solidFill>
              </a:rPr>
              <a:t>premier élément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est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chemeClr val="hlink"/>
                </a:solidFill>
              </a:rPr>
              <a:t>lu en deuxième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et le </a:t>
            </a:r>
            <a:r>
              <a:rPr lang="fr-CA" sz="2400">
                <a:solidFill>
                  <a:srgbClr val="FF0000"/>
                </a:solidFill>
              </a:rPr>
              <a:t>deuxième élément </a:t>
            </a:r>
            <a:r>
              <a:rPr lang="fr-CA" sz="2400">
                <a:solidFill>
                  <a:srgbClr val="002060"/>
                </a:solidFill>
              </a:rPr>
              <a:t>est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FF0000"/>
                </a:solidFill>
              </a:rPr>
              <a:t>lu en premier !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CA" sz="2400">
                <a:solidFill>
                  <a:srgbClr val="002060"/>
                </a:solidFill>
              </a:rPr>
              <a:t>On ajoute le suffixe «</a:t>
            </a:r>
            <a:r>
              <a:rPr lang="fr-CA" sz="2400">
                <a:solidFill>
                  <a:schemeClr val="bg1"/>
                </a:solidFill>
              </a:rPr>
              <a:t> </a:t>
            </a:r>
            <a:r>
              <a:rPr lang="fr-CA" sz="2400">
                <a:solidFill>
                  <a:srgbClr val="008000"/>
                </a:solidFill>
              </a:rPr>
              <a:t>ure</a:t>
            </a:r>
            <a:r>
              <a:rPr lang="fr-CA" sz="2400">
                <a:solidFill>
                  <a:schemeClr val="bg1"/>
                </a:solidFill>
              </a:rPr>
              <a:t> </a:t>
            </a:r>
            <a:r>
              <a:rPr lang="fr-CA" sz="2400">
                <a:solidFill>
                  <a:srgbClr val="002060"/>
                </a:solidFill>
              </a:rPr>
              <a:t>» au nom du premier élément lu.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CA" sz="2400">
                <a:solidFill>
                  <a:srgbClr val="002060"/>
                </a:solidFill>
              </a:rPr>
              <a:t>Entre les deux éléments, on lit « </a:t>
            </a:r>
            <a:r>
              <a:rPr lang="fr-CA" sz="2400" i="1">
                <a:solidFill>
                  <a:srgbClr val="002060"/>
                </a:solidFill>
              </a:rPr>
              <a:t>de</a:t>
            </a:r>
            <a:r>
              <a:rPr lang="fr-CA" sz="2400">
                <a:solidFill>
                  <a:srgbClr val="002060"/>
                </a:solidFill>
              </a:rPr>
              <a:t> ».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Char char="–"/>
            </a:pPr>
            <a:endParaRPr lang="fr-CA" sz="240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fr-CA" sz="2400">
                <a:solidFill>
                  <a:srgbClr val="002060"/>
                </a:solidFill>
              </a:rPr>
              <a:t>Ex : </a:t>
            </a:r>
            <a:r>
              <a:rPr lang="fr-CA" sz="2400">
                <a:solidFill>
                  <a:schemeClr val="hlink"/>
                </a:solidFill>
              </a:rPr>
              <a:t>Na</a:t>
            </a:r>
            <a:r>
              <a:rPr lang="fr-CA" sz="2400">
                <a:solidFill>
                  <a:srgbClr val="FF0000"/>
                </a:solidFill>
              </a:rPr>
              <a:t>Cl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-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FF0000"/>
                </a:solidFill>
              </a:rPr>
              <a:t>Chlor</a:t>
            </a:r>
            <a:r>
              <a:rPr lang="fr-CA" sz="2400">
                <a:solidFill>
                  <a:srgbClr val="008000"/>
                </a:solidFill>
              </a:rPr>
              <a:t>ure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de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chemeClr val="hlink"/>
                </a:solidFill>
              </a:rPr>
              <a:t>sodium, Li</a:t>
            </a:r>
            <a:r>
              <a:rPr lang="fr-CA" sz="2400">
                <a:solidFill>
                  <a:srgbClr val="FF0000"/>
                </a:solidFill>
              </a:rPr>
              <a:t>F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-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FF0000"/>
                </a:solidFill>
              </a:rPr>
              <a:t>Fluor</a:t>
            </a:r>
            <a:r>
              <a:rPr lang="fr-CA" sz="2400">
                <a:solidFill>
                  <a:srgbClr val="008000"/>
                </a:solidFill>
              </a:rPr>
              <a:t>ure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de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chemeClr val="hlink"/>
                </a:solidFill>
              </a:rPr>
              <a:t>lithium…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endParaRPr lang="fr-CA" sz="200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fr-CA" sz="2000">
              <a:solidFill>
                <a:schemeClr val="bg1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1785938" y="2586038"/>
            <a:ext cx="1714500" cy="700087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Cloud 13"/>
          <p:cNvSpPr/>
          <p:nvPr/>
        </p:nvSpPr>
        <p:spPr>
          <a:xfrm>
            <a:off x="4000500" y="2586038"/>
            <a:ext cx="2071688" cy="700087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Cloud 14"/>
          <p:cNvSpPr/>
          <p:nvPr/>
        </p:nvSpPr>
        <p:spPr>
          <a:xfrm>
            <a:off x="6500813" y="2586038"/>
            <a:ext cx="1714500" cy="700087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6" name="Cloud 15"/>
          <p:cNvSpPr/>
          <p:nvPr/>
        </p:nvSpPr>
        <p:spPr>
          <a:xfrm>
            <a:off x="2143125" y="5681663"/>
            <a:ext cx="2571750" cy="700087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Cloud 16"/>
          <p:cNvSpPr/>
          <p:nvPr/>
        </p:nvSpPr>
        <p:spPr>
          <a:xfrm>
            <a:off x="5286375" y="5681663"/>
            <a:ext cx="2928938" cy="700087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5132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9F123BA-7AF7-4E25-A756-3CB6CAEBFEA4}"/>
              </a:ext>
            </a:extLst>
          </p:cNvPr>
          <p:cNvSpPr txBox="1"/>
          <p:nvPr/>
        </p:nvSpPr>
        <p:spPr>
          <a:xfrm>
            <a:off x="2677557" y="139026"/>
            <a:ext cx="401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/>
              <a:t>LA NOMENCLATURE</a:t>
            </a:r>
            <a:endParaRPr lang="fr-CA" sz="2400" b="1"/>
          </a:p>
        </p:txBody>
      </p:sp>
    </p:spTree>
    <p:extLst>
      <p:ext uri="{BB962C8B-B14F-4D97-AF65-F5344CB8AC3E}">
        <p14:creationId xmlns:p14="http://schemas.microsoft.com/office/powerpoint/2010/main" val="330154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28625" y="5719763"/>
            <a:ext cx="8459788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68313" y="2928938"/>
            <a:ext cx="8459787" cy="57626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3938588"/>
            <a:ext cx="8605837" cy="2514600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fr-CA" sz="2400" b="1" i="1" u="sng">
                <a:solidFill>
                  <a:srgbClr val="002060"/>
                </a:solidFill>
              </a:rPr>
              <a:t>Composés binaires  : Règle 1 – LES ACIDES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2400">
                <a:solidFill>
                  <a:srgbClr val="002060"/>
                </a:solidFill>
              </a:rPr>
              <a:t>L’hydrogène s’écrit devant et se lit «</a:t>
            </a:r>
            <a:r>
              <a:rPr lang="fr-CA" sz="2400">
                <a:solidFill>
                  <a:schemeClr val="bg1"/>
                </a:solidFill>
              </a:rPr>
              <a:t> </a:t>
            </a:r>
            <a:r>
              <a:rPr lang="fr-CA" sz="2400" i="1">
                <a:solidFill>
                  <a:schemeClr val="hlink"/>
                </a:solidFill>
              </a:rPr>
              <a:t>acide</a:t>
            </a:r>
            <a:r>
              <a:rPr lang="fr-CA" sz="2400">
                <a:solidFill>
                  <a:schemeClr val="bg1"/>
                </a:solidFill>
              </a:rPr>
              <a:t> </a:t>
            </a:r>
            <a:r>
              <a:rPr lang="fr-CA" sz="2400">
                <a:solidFill>
                  <a:srgbClr val="002060"/>
                </a:solidFill>
              </a:rPr>
              <a:t>» !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fr-CA" sz="2400">
                <a:solidFill>
                  <a:srgbClr val="002060"/>
                </a:solidFill>
              </a:rPr>
              <a:t>On lit ensuite le nom de l</a:t>
            </a:r>
            <a:r>
              <a:rPr lang="fr-CA" sz="2400">
                <a:solidFill>
                  <a:srgbClr val="FF0000"/>
                </a:solidFill>
              </a:rPr>
              <a:t>’halogène </a:t>
            </a:r>
            <a:r>
              <a:rPr lang="fr-CA" sz="2400">
                <a:solidFill>
                  <a:srgbClr val="002060"/>
                </a:solidFill>
              </a:rPr>
              <a:t>ou du</a:t>
            </a:r>
            <a:r>
              <a:rPr lang="fr-CA" sz="2400">
                <a:solidFill>
                  <a:srgbClr val="FF0000"/>
                </a:solidFill>
              </a:rPr>
              <a:t> groupement </a:t>
            </a:r>
            <a:r>
              <a:rPr lang="fr-CA" sz="2400">
                <a:solidFill>
                  <a:srgbClr val="002060"/>
                </a:solidFill>
              </a:rPr>
              <a:t>associé auquel on rajoute le suffixe «</a:t>
            </a:r>
            <a:r>
              <a:rPr lang="fr-CA" sz="2400">
                <a:solidFill>
                  <a:schemeClr val="bg1"/>
                </a:solidFill>
              </a:rPr>
              <a:t> </a:t>
            </a:r>
            <a:r>
              <a:rPr lang="fr-CA" sz="2400" i="1">
                <a:solidFill>
                  <a:srgbClr val="7030A0"/>
                </a:solidFill>
              </a:rPr>
              <a:t>hydrique</a:t>
            </a:r>
            <a:r>
              <a:rPr lang="fr-CA" sz="2400">
                <a:solidFill>
                  <a:schemeClr val="bg1"/>
                </a:solidFill>
              </a:rPr>
              <a:t> </a:t>
            </a:r>
            <a:r>
              <a:rPr lang="fr-CA" sz="2400">
                <a:solidFill>
                  <a:srgbClr val="002060"/>
                </a:solidFill>
              </a:rPr>
              <a:t>».</a:t>
            </a:r>
          </a:p>
          <a:p>
            <a:pPr lvl="1">
              <a:lnSpc>
                <a:spcPct val="90000"/>
              </a:lnSpc>
            </a:pPr>
            <a:endParaRPr lang="fr-CA" sz="240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fr-CA" sz="2400">
                <a:solidFill>
                  <a:srgbClr val="002060"/>
                </a:solidFill>
              </a:rPr>
              <a:t>Ex : </a:t>
            </a:r>
            <a:r>
              <a:rPr lang="fr-CA" sz="2400">
                <a:solidFill>
                  <a:schemeClr val="hlink"/>
                </a:solidFill>
              </a:rPr>
              <a:t>H</a:t>
            </a:r>
            <a:r>
              <a:rPr lang="fr-CA" sz="2400">
                <a:solidFill>
                  <a:srgbClr val="FF0000"/>
                </a:solidFill>
              </a:rPr>
              <a:t>Cl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-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00FF"/>
                </a:solidFill>
              </a:rPr>
              <a:t>Acide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FF0000"/>
                </a:solidFill>
              </a:rPr>
              <a:t>chlor</a:t>
            </a:r>
            <a:r>
              <a:rPr lang="fr-CA" sz="2400">
                <a:solidFill>
                  <a:srgbClr val="7030A0"/>
                </a:solidFill>
              </a:rPr>
              <a:t>hydrique</a:t>
            </a:r>
            <a:r>
              <a:rPr lang="fr-CA" sz="2400">
                <a:solidFill>
                  <a:schemeClr val="hlink"/>
                </a:solidFill>
              </a:rPr>
              <a:t>, H</a:t>
            </a:r>
            <a:r>
              <a:rPr lang="fr-CA" sz="2400">
                <a:solidFill>
                  <a:srgbClr val="FF0000"/>
                </a:solidFill>
              </a:rPr>
              <a:t>F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-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00FF"/>
                </a:solidFill>
              </a:rPr>
              <a:t>Acide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FF0000"/>
                </a:solidFill>
              </a:rPr>
              <a:t>fluor</a:t>
            </a:r>
            <a:r>
              <a:rPr lang="fr-CA" sz="2400">
                <a:solidFill>
                  <a:srgbClr val="7030A0"/>
                </a:solidFill>
              </a:rPr>
              <a:t>hydrique</a:t>
            </a:r>
            <a:r>
              <a:rPr lang="fr-CA" sz="2400">
                <a:solidFill>
                  <a:schemeClr val="hlink"/>
                </a:solidFill>
              </a:rPr>
              <a:t> …</a:t>
            </a:r>
            <a:endParaRPr lang="fr-CA" sz="240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fr-CA" sz="2000">
              <a:solidFill>
                <a:schemeClr val="bg1"/>
              </a:solidFill>
            </a:endParaRPr>
          </a:p>
        </p:txBody>
      </p:sp>
      <p:sp>
        <p:nvSpPr>
          <p:cNvPr id="6149" name="Rectangle 3"/>
          <p:cNvSpPr txBox="1">
            <a:spLocks noChangeArrowheads="1"/>
          </p:cNvSpPr>
          <p:nvPr/>
        </p:nvSpPr>
        <p:spPr bwMode="auto">
          <a:xfrm>
            <a:off x="547688" y="1500188"/>
            <a:ext cx="8453437" cy="214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fr-CA" sz="2400" b="1" i="1" u="sng">
                <a:solidFill>
                  <a:srgbClr val="002060"/>
                </a:solidFill>
              </a:rPr>
              <a:t>Composés binaires  : Règle 1 – EXCEPTIONS !!!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Carbure, Arséniure, </a:t>
            </a:r>
            <a:r>
              <a:rPr lang="fr-CA" sz="2400">
                <a:solidFill>
                  <a:srgbClr val="C00000"/>
                </a:solidFill>
              </a:rPr>
              <a:t>Sulfure</a:t>
            </a:r>
            <a:r>
              <a:rPr lang="fr-CA" sz="2400">
                <a:solidFill>
                  <a:srgbClr val="002060"/>
                </a:solidFill>
              </a:rPr>
              <a:t>,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70C0"/>
                </a:solidFill>
              </a:rPr>
              <a:t>Oxyde</a:t>
            </a:r>
            <a:r>
              <a:rPr lang="fr-CA" sz="2400">
                <a:solidFill>
                  <a:srgbClr val="002060"/>
                </a:solidFill>
              </a:rPr>
              <a:t>, Phosphure, Hydrure, Nitrure, Siliciure…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fr-CA" sz="240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r>
              <a:rPr lang="fr-CA" sz="2400">
                <a:solidFill>
                  <a:srgbClr val="002060"/>
                </a:solidFill>
              </a:rPr>
              <a:t>Ex : Mg</a:t>
            </a:r>
            <a:r>
              <a:rPr lang="fr-CA" sz="2400">
                <a:solidFill>
                  <a:srgbClr val="0070C0"/>
                </a:solidFill>
              </a:rPr>
              <a:t>O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–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70C0"/>
                </a:solidFill>
              </a:rPr>
              <a:t>Oxyde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de magnésium, 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Pb</a:t>
            </a:r>
            <a:r>
              <a:rPr lang="fr-CA" sz="2400">
                <a:solidFill>
                  <a:srgbClr val="C00000"/>
                </a:solidFill>
              </a:rPr>
              <a:t>S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–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C00000"/>
                </a:solidFill>
              </a:rPr>
              <a:t>Sulfure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de plomb…</a:t>
            </a:r>
            <a:endParaRPr lang="fr-CA" sz="2000">
              <a:solidFill>
                <a:schemeClr val="bg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2428875" y="2871788"/>
            <a:ext cx="2857500" cy="700087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Cloud 11"/>
          <p:cNvSpPr/>
          <p:nvPr/>
        </p:nvSpPr>
        <p:spPr>
          <a:xfrm>
            <a:off x="6000750" y="2871788"/>
            <a:ext cx="2714625" cy="700087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3" name="Cloud 12"/>
          <p:cNvSpPr/>
          <p:nvPr/>
        </p:nvSpPr>
        <p:spPr>
          <a:xfrm>
            <a:off x="2143125" y="5738813"/>
            <a:ext cx="2643188" cy="700087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4" name="Cloud 13"/>
          <p:cNvSpPr/>
          <p:nvPr/>
        </p:nvSpPr>
        <p:spPr>
          <a:xfrm>
            <a:off x="5357813" y="5653088"/>
            <a:ext cx="2857500" cy="700087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6155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A04B600C-D096-4E5E-93E5-B5D42F423FDD}"/>
              </a:ext>
            </a:extLst>
          </p:cNvPr>
          <p:cNvSpPr txBox="1"/>
          <p:nvPr/>
        </p:nvSpPr>
        <p:spPr>
          <a:xfrm>
            <a:off x="2677557" y="139026"/>
            <a:ext cx="401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/>
              <a:t>LA NOMENCLATURE</a:t>
            </a:r>
            <a:endParaRPr lang="fr-CA" sz="2400" b="1"/>
          </a:p>
        </p:txBody>
      </p:sp>
    </p:spTree>
    <p:extLst>
      <p:ext uri="{BB962C8B-B14F-4D97-AF65-F5344CB8AC3E}">
        <p14:creationId xmlns:p14="http://schemas.microsoft.com/office/powerpoint/2010/main" val="293608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291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396876" y="2654004"/>
            <a:ext cx="8459787" cy="5762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75" y="1343025"/>
            <a:ext cx="8929687" cy="5113337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fr-CA" sz="2400" b="1" i="1" u="sng">
                <a:solidFill>
                  <a:srgbClr val="002060"/>
                </a:solidFill>
              </a:rPr>
              <a:t>Composés binaires  : Règle 2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fr-CA" sz="2000">
                <a:solidFill>
                  <a:srgbClr val="002060"/>
                </a:solidFill>
              </a:rPr>
              <a:t>	</a:t>
            </a:r>
            <a:r>
              <a:rPr lang="fr-CA" sz="2400">
                <a:solidFill>
                  <a:srgbClr val="002060"/>
                </a:solidFill>
              </a:rPr>
              <a:t>Dans les composés binaires, on indique également les </a:t>
            </a:r>
            <a:r>
              <a:rPr lang="fr-CA" sz="2400">
                <a:solidFill>
                  <a:srgbClr val="FF0066"/>
                </a:solidFill>
              </a:rPr>
              <a:t>préfixes grecs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de nombre si besoin !!!</a:t>
            </a:r>
            <a:endParaRPr lang="fr-CA" sz="2000">
              <a:solidFill>
                <a:srgbClr val="002060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fr-CA" sz="1800">
                <a:solidFill>
                  <a:schemeClr val="bg1"/>
                </a:solidFill>
              </a:rPr>
              <a:t> </a:t>
            </a:r>
            <a:endParaRPr lang="fr-CA" sz="2400">
              <a:solidFill>
                <a:schemeClr val="bg1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fr-CA" sz="2400">
                <a:solidFill>
                  <a:srgbClr val="002060"/>
                </a:solidFill>
              </a:rPr>
              <a:t>Ex : C</a:t>
            </a:r>
            <a:r>
              <a:rPr lang="fr-CA" sz="2400">
                <a:solidFill>
                  <a:srgbClr val="00B050"/>
                </a:solidFill>
              </a:rPr>
              <a:t>O</a:t>
            </a:r>
            <a:r>
              <a:rPr lang="fr-CA" sz="2400" baseline="-25000">
                <a:solidFill>
                  <a:srgbClr val="FF0066"/>
                </a:solidFill>
              </a:rPr>
              <a:t>2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–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FF0066"/>
                </a:solidFill>
              </a:rPr>
              <a:t>Di</a:t>
            </a:r>
            <a:r>
              <a:rPr lang="fr-CA" sz="2400">
                <a:solidFill>
                  <a:srgbClr val="00B050"/>
                </a:solidFill>
              </a:rPr>
              <a:t>oxyde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de carbone,  </a:t>
            </a:r>
            <a:r>
              <a:rPr lang="fr-CA" sz="2400">
                <a:solidFill>
                  <a:srgbClr val="FF9933"/>
                </a:solidFill>
              </a:rPr>
              <a:t>P</a:t>
            </a:r>
            <a:r>
              <a:rPr lang="fr-CA" sz="2400" baseline="-25000">
                <a:solidFill>
                  <a:srgbClr val="FF0066"/>
                </a:solidFill>
              </a:rPr>
              <a:t>2</a:t>
            </a:r>
            <a:r>
              <a:rPr lang="fr-CA" sz="2400">
                <a:solidFill>
                  <a:srgbClr val="00B050"/>
                </a:solidFill>
              </a:rPr>
              <a:t>O</a:t>
            </a:r>
            <a:r>
              <a:rPr lang="fr-CA" sz="2400" baseline="-25000">
                <a:solidFill>
                  <a:srgbClr val="FF0066"/>
                </a:solidFill>
              </a:rPr>
              <a:t>5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–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>
                <a:solidFill>
                  <a:srgbClr val="FF0066"/>
                </a:solidFill>
              </a:rPr>
              <a:t>Penta</a:t>
            </a:r>
            <a:r>
              <a:rPr lang="fr-CA" sz="2400">
                <a:solidFill>
                  <a:srgbClr val="00B050"/>
                </a:solidFill>
              </a:rPr>
              <a:t>oxyde</a:t>
            </a:r>
            <a:r>
              <a:rPr lang="fr-CA" sz="2400">
                <a:solidFill>
                  <a:srgbClr val="FF0066"/>
                </a:solidFill>
              </a:rPr>
              <a:t> </a:t>
            </a:r>
            <a:r>
              <a:rPr lang="fr-CA" sz="2400">
                <a:solidFill>
                  <a:srgbClr val="002060"/>
                </a:solidFill>
              </a:rPr>
              <a:t>de</a:t>
            </a:r>
            <a:r>
              <a:rPr lang="fr-CA" sz="2400">
                <a:solidFill>
                  <a:schemeClr val="bg1"/>
                </a:solidFill>
              </a:rPr>
              <a:t> </a:t>
            </a:r>
            <a:r>
              <a:rPr lang="fr-CA" sz="2400" err="1">
                <a:solidFill>
                  <a:srgbClr val="FF0066"/>
                </a:solidFill>
              </a:rPr>
              <a:t>di</a:t>
            </a:r>
            <a:r>
              <a:rPr lang="fr-CA" sz="2400" err="1">
                <a:solidFill>
                  <a:srgbClr val="FF9933"/>
                </a:solidFill>
              </a:rPr>
              <a:t>phosphore</a:t>
            </a:r>
            <a:endParaRPr lang="fr-CA" sz="2400">
              <a:solidFill>
                <a:srgbClr val="FF9933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fr-CA" sz="1800">
                <a:solidFill>
                  <a:schemeClr val="bg1"/>
                </a:solidFill>
              </a:rPr>
              <a:t>	</a:t>
            </a:r>
            <a:endParaRPr lang="fr-CA" sz="2000">
              <a:solidFill>
                <a:srgbClr val="FF0066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714501" y="2658767"/>
            <a:ext cx="2643187" cy="700087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2" name="Cloud 11"/>
          <p:cNvSpPr/>
          <p:nvPr/>
        </p:nvSpPr>
        <p:spPr>
          <a:xfrm>
            <a:off x="5214938" y="2587329"/>
            <a:ext cx="3714750" cy="785813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7175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FE6255B8-36BB-4ED3-B80C-7D27C5944B1D}"/>
              </a:ext>
            </a:extLst>
          </p:cNvPr>
          <p:cNvSpPr txBox="1"/>
          <p:nvPr/>
        </p:nvSpPr>
        <p:spPr>
          <a:xfrm>
            <a:off x="2677557" y="139026"/>
            <a:ext cx="401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/>
              <a:t>LA NOMENCLATURE</a:t>
            </a:r>
            <a:endParaRPr lang="fr-CA" sz="2400" b="1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EA8B66-FEFE-4319-BC5F-5006E797A247}"/>
              </a:ext>
            </a:extLst>
          </p:cNvPr>
          <p:cNvSpPr txBox="1"/>
          <p:nvPr/>
        </p:nvSpPr>
        <p:spPr>
          <a:xfrm>
            <a:off x="427698" y="4313721"/>
            <a:ext cx="158569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/>
              <a:t>Mono = 1</a:t>
            </a:r>
          </a:p>
          <a:p>
            <a:r>
              <a:rPr lang="fr-CA" sz="2800"/>
              <a:t>Di = 2</a:t>
            </a:r>
          </a:p>
          <a:p>
            <a:r>
              <a:rPr lang="fr-CA" sz="2800"/>
              <a:t>Tri = 3</a:t>
            </a:r>
          </a:p>
          <a:p>
            <a:r>
              <a:rPr lang="fr-CA" sz="2800"/>
              <a:t>Tétra = 4</a:t>
            </a:r>
          </a:p>
          <a:p>
            <a:r>
              <a:rPr lang="fr-CA" sz="2800"/>
              <a:t>Penta = 5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37304558-E8D8-4EC6-AA11-21CB6F8425B1}"/>
              </a:ext>
            </a:extLst>
          </p:cNvPr>
          <p:cNvSpPr txBox="1"/>
          <p:nvPr/>
        </p:nvSpPr>
        <p:spPr>
          <a:xfrm>
            <a:off x="3247607" y="4313721"/>
            <a:ext cx="161319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800"/>
              <a:t>Hexa = 6</a:t>
            </a:r>
          </a:p>
          <a:p>
            <a:r>
              <a:rPr lang="fr-CA" sz="2800" err="1"/>
              <a:t>Hepta</a:t>
            </a:r>
            <a:r>
              <a:rPr lang="fr-CA" sz="2800"/>
              <a:t> = 7</a:t>
            </a:r>
          </a:p>
          <a:p>
            <a:r>
              <a:rPr lang="fr-CA" sz="2800"/>
              <a:t>Octa = 8</a:t>
            </a:r>
          </a:p>
          <a:p>
            <a:r>
              <a:rPr lang="fr-CA" sz="2800" err="1"/>
              <a:t>Nona</a:t>
            </a:r>
            <a:r>
              <a:rPr lang="fr-CA" sz="2800"/>
              <a:t> = 9</a:t>
            </a:r>
          </a:p>
          <a:p>
            <a:r>
              <a:rPr lang="fr-CA" sz="2800"/>
              <a:t>Déca = 10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164367B-A70A-44DE-A538-E0B95DDB0714}"/>
              </a:ext>
            </a:extLst>
          </p:cNvPr>
          <p:cNvSpPr txBox="1"/>
          <p:nvPr/>
        </p:nvSpPr>
        <p:spPr>
          <a:xfrm>
            <a:off x="1547314" y="3671239"/>
            <a:ext cx="21189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u="sng"/>
              <a:t>Les préfixes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6FFC025-DE85-43F3-9434-3FF62B9552DB}"/>
              </a:ext>
            </a:extLst>
          </p:cNvPr>
          <p:cNvSpPr txBox="1"/>
          <p:nvPr/>
        </p:nvSpPr>
        <p:spPr>
          <a:xfrm>
            <a:off x="5833375" y="4428992"/>
            <a:ext cx="3023288" cy="1938992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CA" sz="2000"/>
              <a:t>Le préfixe mono est utilisé pour distinguer des composés semblables.</a:t>
            </a:r>
          </a:p>
          <a:p>
            <a:endParaRPr lang="fr-CA" sz="2000"/>
          </a:p>
          <a:p>
            <a:r>
              <a:rPr lang="fr-CA" sz="2000"/>
              <a:t>Monoxyde de carbone: CO</a:t>
            </a:r>
          </a:p>
          <a:p>
            <a:r>
              <a:rPr lang="fr-CA" sz="2000"/>
              <a:t>Dioxyde de carbone: CO</a:t>
            </a:r>
            <a:r>
              <a:rPr lang="fr-CA" sz="2000" baseline="-25000"/>
              <a:t>2</a:t>
            </a:r>
            <a:endParaRPr lang="fr-CA" sz="2000"/>
          </a:p>
        </p:txBody>
      </p:sp>
    </p:spTree>
    <p:extLst>
      <p:ext uri="{BB962C8B-B14F-4D97-AF65-F5344CB8AC3E}">
        <p14:creationId xmlns:p14="http://schemas.microsoft.com/office/powerpoint/2010/main" val="3231593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316706" y="1262999"/>
            <a:ext cx="8572500" cy="1022480"/>
          </a:xfrm>
        </p:spPr>
        <p:txBody>
          <a:bodyPr rtlCol="0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sz="2400" b="1" i="1" u="sng">
                <a:solidFill>
                  <a:srgbClr val="002060"/>
                </a:solidFill>
              </a:rPr>
              <a:t>Trouver le symbole chimique de chacun des éléments </a:t>
            </a:r>
            <a:r>
              <a:rPr lang="fr-CA" sz="2400">
                <a:solidFill>
                  <a:srgbClr val="002060"/>
                </a:solidFill>
              </a:rPr>
              <a:t>: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fr-CA" sz="2400">
                <a:solidFill>
                  <a:srgbClr val="002060"/>
                </a:solidFill>
              </a:rPr>
              <a:t>	</a:t>
            </a:r>
            <a:endParaRPr lang="fr-CA" sz="2000">
              <a:solidFill>
                <a:schemeClr val="bg1"/>
              </a:solidFill>
            </a:endParaRPr>
          </a:p>
        </p:txBody>
      </p:sp>
      <p:sp>
        <p:nvSpPr>
          <p:cNvPr id="10" name="Rectangle 13"/>
          <p:cNvSpPr txBox="1">
            <a:spLocks noChangeArrowheads="1"/>
          </p:cNvSpPr>
          <p:nvPr/>
        </p:nvSpPr>
        <p:spPr bwMode="auto">
          <a:xfrm>
            <a:off x="326231" y="1774239"/>
            <a:ext cx="8491537" cy="478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fr-CA" sz="2400" b="1" i="1" u="sng">
                <a:solidFill>
                  <a:srgbClr val="002060"/>
                </a:solidFill>
              </a:rPr>
              <a:t>Déterminer l’ordre d’écriture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CA" sz="2400">
                <a:solidFill>
                  <a:srgbClr val="002060"/>
                </a:solidFill>
              </a:rPr>
              <a:t>Écrire le symbole du </a:t>
            </a:r>
            <a:r>
              <a:rPr lang="fr-CA" sz="2400">
                <a:solidFill>
                  <a:schemeClr val="hlink"/>
                </a:solidFill>
              </a:rPr>
              <a:t>métal</a:t>
            </a:r>
            <a:r>
              <a:rPr lang="fr-CA" sz="2400">
                <a:solidFill>
                  <a:srgbClr val="002060"/>
                </a:solidFill>
              </a:rPr>
              <a:t> en premier (NH</a:t>
            </a:r>
            <a:r>
              <a:rPr lang="fr-CA" sz="2400" baseline="-25000">
                <a:solidFill>
                  <a:srgbClr val="002060"/>
                </a:solidFill>
              </a:rPr>
              <a:t>4</a:t>
            </a:r>
            <a:r>
              <a:rPr lang="fr-CA" sz="2400" baseline="30000">
                <a:solidFill>
                  <a:srgbClr val="002060"/>
                </a:solidFill>
              </a:rPr>
              <a:t>+</a:t>
            </a:r>
            <a:r>
              <a:rPr lang="fr-CA" sz="2400">
                <a:solidFill>
                  <a:srgbClr val="002060"/>
                </a:solidFill>
              </a:rPr>
              <a:t> est considéré comme un métal)</a:t>
            </a:r>
            <a:endParaRPr lang="fr-CA" sz="240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CA" sz="2400">
                <a:solidFill>
                  <a:srgbClr val="002060"/>
                </a:solidFill>
              </a:rPr>
              <a:t>Écrire le symbole du </a:t>
            </a:r>
            <a:r>
              <a:rPr lang="fr-CA" sz="2400">
                <a:solidFill>
                  <a:schemeClr val="hlink"/>
                </a:solidFill>
              </a:rPr>
              <a:t>non-métal</a:t>
            </a:r>
            <a:r>
              <a:rPr lang="fr-CA" sz="2400">
                <a:solidFill>
                  <a:srgbClr val="002060"/>
                </a:solidFill>
              </a:rPr>
              <a:t> ou de </a:t>
            </a:r>
            <a:r>
              <a:rPr lang="fr-CA" sz="2400">
                <a:solidFill>
                  <a:schemeClr val="hlink"/>
                </a:solidFill>
              </a:rPr>
              <a:t>l’ion polyatomique</a:t>
            </a:r>
            <a:r>
              <a:rPr lang="fr-CA" sz="2400">
                <a:solidFill>
                  <a:srgbClr val="002060"/>
                </a:solidFill>
              </a:rPr>
              <a:t>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fr-CA" sz="2400">
                <a:solidFill>
                  <a:srgbClr val="002060"/>
                </a:solidFill>
              </a:rPr>
              <a:t>Respecter l’ordre suivant pour les composés ne comportant que des non-métaux: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endParaRPr lang="fr-CA" sz="2400">
              <a:solidFill>
                <a:srgbClr val="002060"/>
              </a:solidFill>
            </a:endParaRPr>
          </a:p>
          <a:p>
            <a:pPr marL="857250" lvl="2" indent="0">
              <a:lnSpc>
                <a:spcPct val="90000"/>
              </a:lnSpc>
              <a:spcBef>
                <a:spcPct val="20000"/>
              </a:spcBef>
            </a:pPr>
            <a:r>
              <a:rPr lang="fr-CA" sz="2400">
                <a:solidFill>
                  <a:srgbClr val="002060"/>
                </a:solidFill>
              </a:rPr>
              <a:t>B, Ge, Si, C, Sb, As, P, N, </a:t>
            </a:r>
            <a:r>
              <a:rPr lang="fr-CA" sz="2400">
                <a:solidFill>
                  <a:srgbClr val="FF0000"/>
                </a:solidFill>
              </a:rPr>
              <a:t>H</a:t>
            </a:r>
            <a:r>
              <a:rPr lang="fr-CA" sz="2400">
                <a:solidFill>
                  <a:srgbClr val="002060"/>
                </a:solidFill>
              </a:rPr>
              <a:t>, Te, Se, S, I, Br, Cl, </a:t>
            </a:r>
            <a:r>
              <a:rPr lang="fr-CA" sz="2400">
                <a:solidFill>
                  <a:srgbClr val="FF0000"/>
                </a:solidFill>
              </a:rPr>
              <a:t>O</a:t>
            </a:r>
            <a:r>
              <a:rPr lang="fr-CA" sz="2400">
                <a:solidFill>
                  <a:srgbClr val="002060"/>
                </a:solidFill>
              </a:rPr>
              <a:t> et F</a:t>
            </a:r>
          </a:p>
          <a:p>
            <a:pPr marL="857250" lvl="2" indent="0">
              <a:lnSpc>
                <a:spcPct val="90000"/>
              </a:lnSpc>
              <a:spcBef>
                <a:spcPct val="20000"/>
              </a:spcBef>
            </a:pPr>
            <a:endParaRPr lang="fr-CA" sz="2400">
              <a:solidFill>
                <a:srgbClr val="002060"/>
              </a:solidFill>
            </a:endParaRPr>
          </a:p>
          <a:p>
            <a:pPr marL="857250" lvl="2" indent="0">
              <a:lnSpc>
                <a:spcPct val="90000"/>
              </a:lnSpc>
              <a:spcBef>
                <a:spcPct val="20000"/>
              </a:spcBef>
            </a:pPr>
            <a:r>
              <a:rPr lang="fr-CA" sz="2400"/>
              <a:t>L’ordre dans le tableau périodique est presque respecté sauf pour H et O.</a:t>
            </a:r>
          </a:p>
          <a:p>
            <a:pPr marL="857250" lvl="2" indent="0">
              <a:lnSpc>
                <a:spcPct val="90000"/>
              </a:lnSpc>
              <a:spcBef>
                <a:spcPct val="20000"/>
              </a:spcBef>
            </a:pPr>
            <a:endParaRPr lang="fr-CA" sz="2400"/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fr-CA" sz="2400"/>
              <a:t>Ajouter les indices de chaque élément, sauf si c’est 1!</a:t>
            </a:r>
          </a:p>
          <a:p>
            <a:pPr marL="457200" lvl="1" indent="0">
              <a:lnSpc>
                <a:spcPct val="90000"/>
              </a:lnSpc>
              <a:spcBef>
                <a:spcPct val="20000"/>
              </a:spcBef>
            </a:pPr>
            <a:endParaRPr lang="fr-CA" sz="240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fr-CA" sz="2000">
              <a:solidFill>
                <a:schemeClr val="bg1"/>
              </a:solidFill>
            </a:endParaRPr>
          </a:p>
        </p:txBody>
      </p:sp>
      <p:pic>
        <p:nvPicPr>
          <p:cNvPr id="5132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79F123BA-7AF7-4E25-A756-3CB6CAEBFEA4}"/>
              </a:ext>
            </a:extLst>
          </p:cNvPr>
          <p:cNvSpPr txBox="1"/>
          <p:nvPr/>
        </p:nvSpPr>
        <p:spPr>
          <a:xfrm>
            <a:off x="2677557" y="139026"/>
            <a:ext cx="35878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b="1"/>
              <a:t>LA NOMENCLATURE</a:t>
            </a:r>
          </a:p>
          <a:p>
            <a:pPr algn="ctr"/>
            <a:r>
              <a:rPr lang="fr-CA" sz="3200" b="1"/>
              <a:t>Règle générale</a:t>
            </a:r>
            <a:endParaRPr lang="fr-CA" sz="2000" b="1"/>
          </a:p>
        </p:txBody>
      </p:sp>
    </p:spTree>
    <p:extLst>
      <p:ext uri="{BB962C8B-B14F-4D97-AF65-F5344CB8AC3E}">
        <p14:creationId xmlns:p14="http://schemas.microsoft.com/office/powerpoint/2010/main" val="597870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64368"/>
            <a:ext cx="8643938" cy="1058869"/>
          </a:xfrm>
        </p:spPr>
        <p:txBody>
          <a:bodyPr rtlCol="0">
            <a:normAutofit/>
          </a:bodyPr>
          <a:lstStyle/>
          <a:p>
            <a:pPr marL="0" lvl="2" indent="0" eaLnBrk="1" fontAlgn="auto" hangingPunct="1">
              <a:spcAft>
                <a:spcPts val="0"/>
              </a:spcAft>
              <a:buNone/>
              <a:defRPr/>
            </a:pPr>
            <a:r>
              <a:rPr lang="fr-CA" sz="2800" dirty="0"/>
              <a:t>S’applique aux 20 premiers éléments.</a:t>
            </a:r>
          </a:p>
          <a:p>
            <a:pPr marL="0" lvl="2" indent="0" eaLnBrk="1" fontAlgn="auto" hangingPunct="1">
              <a:spcAft>
                <a:spcPts val="0"/>
              </a:spcAft>
              <a:buNone/>
              <a:defRPr/>
            </a:pPr>
            <a:r>
              <a:rPr lang="fr-CA" sz="2800" b="1" dirty="0"/>
              <a:t>n</a:t>
            </a:r>
            <a:r>
              <a:rPr lang="fr-CA" sz="2800" dirty="0"/>
              <a:t> est le numéro de la couche électronique (ou orbitale).</a:t>
            </a:r>
            <a:endParaRPr lang="fr-CA" sz="2800" dirty="0">
              <a:sym typeface="Wingdings" pitchFamily="2" charset="2"/>
            </a:endParaRPr>
          </a:p>
        </p:txBody>
      </p:sp>
      <p:grpSp>
        <p:nvGrpSpPr>
          <p:cNvPr id="7173" name="Group 43"/>
          <p:cNvGrpSpPr>
            <a:grpSpLocks/>
          </p:cNvGrpSpPr>
          <p:nvPr/>
        </p:nvGrpSpPr>
        <p:grpSpPr bwMode="auto">
          <a:xfrm>
            <a:off x="4572000" y="2860675"/>
            <a:ext cx="4429125" cy="3854450"/>
            <a:chOff x="4392644" y="2285992"/>
            <a:chExt cx="4679950" cy="4283075"/>
          </a:xfrm>
        </p:grpSpPr>
        <p:pic>
          <p:nvPicPr>
            <p:cNvPr id="9" name="Picture 5" descr="Bohr-planetary-atom-mode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92644" y="2285992"/>
              <a:ext cx="4679950" cy="42830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6697394" y="3725444"/>
              <a:ext cx="216385" cy="21697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>
                <a:latin typeface="+mn-lt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113369" y="4733917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2" name="Oval 17"/>
            <p:cNvSpPr>
              <a:spLocks noChangeArrowheads="1"/>
            </p:cNvSpPr>
            <p:nvPr/>
          </p:nvSpPr>
          <p:spPr bwMode="auto">
            <a:xfrm>
              <a:off x="5786469" y="5489567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3" name="Oval 18"/>
            <p:cNvSpPr>
              <a:spLocks noChangeArrowheads="1"/>
            </p:cNvSpPr>
            <p:nvPr/>
          </p:nvSpPr>
          <p:spPr bwMode="auto">
            <a:xfrm>
              <a:off x="5329269" y="3509955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5" name="Oval 19"/>
            <p:cNvSpPr>
              <a:spLocks noChangeArrowheads="1"/>
            </p:cNvSpPr>
            <p:nvPr/>
          </p:nvSpPr>
          <p:spPr bwMode="auto">
            <a:xfrm>
              <a:off x="6265894" y="3078155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7200931" y="3438517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7416831" y="4949817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1" name="Oval 22"/>
            <p:cNvSpPr>
              <a:spLocks noChangeArrowheads="1"/>
            </p:cNvSpPr>
            <p:nvPr/>
          </p:nvSpPr>
          <p:spPr bwMode="auto">
            <a:xfrm>
              <a:off x="7561294" y="4230680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2" name="Oval 23"/>
            <p:cNvSpPr>
              <a:spLocks noChangeArrowheads="1"/>
            </p:cNvSpPr>
            <p:nvPr/>
          </p:nvSpPr>
          <p:spPr bwMode="auto">
            <a:xfrm>
              <a:off x="6840569" y="5454642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3" name="Oval 28"/>
            <p:cNvSpPr>
              <a:spLocks noChangeArrowheads="1"/>
            </p:cNvSpPr>
            <p:nvPr/>
          </p:nvSpPr>
          <p:spPr bwMode="auto">
            <a:xfrm>
              <a:off x="5040344" y="5670542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4" name="Oval 29"/>
            <p:cNvSpPr>
              <a:spLocks noChangeArrowheads="1"/>
            </p:cNvSpPr>
            <p:nvPr/>
          </p:nvSpPr>
          <p:spPr bwMode="auto">
            <a:xfrm>
              <a:off x="4681569" y="5238742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5" name="Oval 30"/>
            <p:cNvSpPr>
              <a:spLocks noChangeArrowheads="1"/>
            </p:cNvSpPr>
            <p:nvPr/>
          </p:nvSpPr>
          <p:spPr bwMode="auto">
            <a:xfrm>
              <a:off x="6265894" y="6173780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6" name="Oval 31"/>
            <p:cNvSpPr>
              <a:spLocks noChangeArrowheads="1"/>
            </p:cNvSpPr>
            <p:nvPr/>
          </p:nvSpPr>
          <p:spPr bwMode="auto">
            <a:xfrm>
              <a:off x="4465669" y="4662480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7" name="Oval 32"/>
            <p:cNvSpPr>
              <a:spLocks noChangeArrowheads="1"/>
            </p:cNvSpPr>
            <p:nvPr/>
          </p:nvSpPr>
          <p:spPr bwMode="auto">
            <a:xfrm>
              <a:off x="6913594" y="6030905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8" name="Oval 33"/>
            <p:cNvSpPr>
              <a:spLocks noChangeArrowheads="1"/>
            </p:cNvSpPr>
            <p:nvPr/>
          </p:nvSpPr>
          <p:spPr bwMode="auto">
            <a:xfrm>
              <a:off x="7561294" y="5670542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29" name="Oval 34"/>
            <p:cNvSpPr>
              <a:spLocks noChangeArrowheads="1"/>
            </p:cNvSpPr>
            <p:nvPr/>
          </p:nvSpPr>
          <p:spPr bwMode="auto">
            <a:xfrm>
              <a:off x="7993094" y="5022842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0" name="Oval 35"/>
            <p:cNvSpPr>
              <a:spLocks noChangeArrowheads="1"/>
            </p:cNvSpPr>
            <p:nvPr/>
          </p:nvSpPr>
          <p:spPr bwMode="auto">
            <a:xfrm>
              <a:off x="8137556" y="4518017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1" name="Oval 36"/>
            <p:cNvSpPr>
              <a:spLocks noChangeArrowheads="1"/>
            </p:cNvSpPr>
            <p:nvPr/>
          </p:nvSpPr>
          <p:spPr bwMode="auto">
            <a:xfrm>
              <a:off x="4465669" y="4086217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2" name="Oval 37"/>
            <p:cNvSpPr>
              <a:spLocks noChangeArrowheads="1"/>
            </p:cNvSpPr>
            <p:nvPr/>
          </p:nvSpPr>
          <p:spPr bwMode="auto">
            <a:xfrm>
              <a:off x="8137556" y="4013192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3" name="Oval 38"/>
            <p:cNvSpPr>
              <a:spLocks noChangeArrowheads="1"/>
            </p:cNvSpPr>
            <p:nvPr/>
          </p:nvSpPr>
          <p:spPr bwMode="auto">
            <a:xfrm>
              <a:off x="5113369" y="2933692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4" name="Oval 39"/>
            <p:cNvSpPr>
              <a:spLocks noChangeArrowheads="1"/>
            </p:cNvSpPr>
            <p:nvPr/>
          </p:nvSpPr>
          <p:spPr bwMode="auto">
            <a:xfrm>
              <a:off x="5689631" y="2573330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5" name="Oval 40"/>
            <p:cNvSpPr>
              <a:spLocks noChangeArrowheads="1"/>
            </p:cNvSpPr>
            <p:nvPr/>
          </p:nvSpPr>
          <p:spPr bwMode="auto">
            <a:xfrm>
              <a:off x="7921656" y="3438517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6" name="Oval 41"/>
            <p:cNvSpPr>
              <a:spLocks noChangeArrowheads="1"/>
            </p:cNvSpPr>
            <p:nvPr/>
          </p:nvSpPr>
          <p:spPr bwMode="auto">
            <a:xfrm>
              <a:off x="4681569" y="3438517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7" name="Oval 42"/>
            <p:cNvSpPr>
              <a:spLocks noChangeArrowheads="1"/>
            </p:cNvSpPr>
            <p:nvPr/>
          </p:nvSpPr>
          <p:spPr bwMode="auto">
            <a:xfrm>
              <a:off x="6985031" y="2646355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8" name="Oval 43"/>
            <p:cNvSpPr>
              <a:spLocks noChangeArrowheads="1"/>
            </p:cNvSpPr>
            <p:nvPr/>
          </p:nvSpPr>
          <p:spPr bwMode="auto">
            <a:xfrm>
              <a:off x="5473731" y="5957880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39" name="Oval 44"/>
            <p:cNvSpPr>
              <a:spLocks noChangeArrowheads="1"/>
            </p:cNvSpPr>
            <p:nvPr/>
          </p:nvSpPr>
          <p:spPr bwMode="auto">
            <a:xfrm>
              <a:off x="6408769" y="2501892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40" name="Oval 45"/>
            <p:cNvSpPr>
              <a:spLocks noChangeArrowheads="1"/>
            </p:cNvSpPr>
            <p:nvPr/>
          </p:nvSpPr>
          <p:spPr bwMode="auto">
            <a:xfrm>
              <a:off x="7489856" y="2933692"/>
              <a:ext cx="215900" cy="215900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7263" name="Oval 47"/>
            <p:cNvSpPr>
              <a:spLocks noChangeArrowheads="1"/>
            </p:cNvSpPr>
            <p:nvPr/>
          </p:nvSpPr>
          <p:spPr bwMode="auto">
            <a:xfrm>
              <a:off x="5689631" y="3725855"/>
              <a:ext cx="1439863" cy="1439862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7264" name="Oval 48"/>
            <p:cNvSpPr>
              <a:spLocks noChangeArrowheads="1"/>
            </p:cNvSpPr>
            <p:nvPr/>
          </p:nvSpPr>
          <p:spPr bwMode="auto">
            <a:xfrm>
              <a:off x="5184806" y="3149592"/>
              <a:ext cx="2447925" cy="2592388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  <p:sp>
          <p:nvSpPr>
            <p:cNvPr id="7265" name="Oval 49"/>
            <p:cNvSpPr>
              <a:spLocks noChangeArrowheads="1"/>
            </p:cNvSpPr>
            <p:nvPr/>
          </p:nvSpPr>
          <p:spPr bwMode="auto">
            <a:xfrm>
              <a:off x="4608544" y="2646355"/>
              <a:ext cx="3600450" cy="3671887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>
                <a:latin typeface="Calibri" pitchFamily="34" charset="0"/>
              </a:endParaRPr>
            </a:p>
          </p:txBody>
        </p:sp>
      </p:grpSp>
      <p:sp>
        <p:nvSpPr>
          <p:cNvPr id="47" name="Oval 24"/>
          <p:cNvSpPr>
            <a:spLocks noChangeArrowheads="1"/>
          </p:cNvSpPr>
          <p:nvPr/>
        </p:nvSpPr>
        <p:spPr bwMode="auto">
          <a:xfrm>
            <a:off x="2537507" y="4824295"/>
            <a:ext cx="215900" cy="2159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2508454" y="3681962"/>
            <a:ext cx="215900" cy="2159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9" name="Oval 27"/>
          <p:cNvSpPr>
            <a:spLocks noChangeArrowheads="1"/>
          </p:cNvSpPr>
          <p:nvPr/>
        </p:nvSpPr>
        <p:spPr bwMode="auto">
          <a:xfrm>
            <a:off x="1981833" y="4837187"/>
            <a:ext cx="215900" cy="215900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4AB11D3C-6DDF-46C6-BD98-B9A01C436BFF}"/>
              </a:ext>
            </a:extLst>
          </p:cNvPr>
          <p:cNvSpPr txBox="1"/>
          <p:nvPr/>
        </p:nvSpPr>
        <p:spPr>
          <a:xfrm>
            <a:off x="1372414" y="225418"/>
            <a:ext cx="6542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/>
              <a:t>Le modèle de Rutherford-Bohr</a:t>
            </a:r>
            <a:endParaRPr lang="fr-CA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C9FA598-B3FF-4B7B-8553-C64AF3D539CA}"/>
              </a:ext>
            </a:extLst>
          </p:cNvPr>
          <p:cNvSpPr txBox="1"/>
          <p:nvPr/>
        </p:nvSpPr>
        <p:spPr>
          <a:xfrm>
            <a:off x="298853" y="924768"/>
            <a:ext cx="8888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/>
              <a:t>Les règles de remplissage des couches électroniques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9A84F9D-CE20-43FC-912D-FF9CBD7384E7}"/>
              </a:ext>
            </a:extLst>
          </p:cNvPr>
          <p:cNvSpPr txBox="1"/>
          <p:nvPr/>
        </p:nvSpPr>
        <p:spPr>
          <a:xfrm>
            <a:off x="127851" y="3175194"/>
            <a:ext cx="42728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fr-CA" sz="2400" dirty="0"/>
              <a:t>n = 1 </a:t>
            </a:r>
            <a:r>
              <a:rPr lang="fr-CA" sz="2400" dirty="0">
                <a:sym typeface="Wingdings" pitchFamily="2" charset="2"/>
              </a:rPr>
              <a:t> maximum 2 électrons</a:t>
            </a:r>
          </a:p>
          <a:p>
            <a:pPr>
              <a:spcBef>
                <a:spcPct val="50000"/>
              </a:spcBef>
              <a:defRPr/>
            </a:pPr>
            <a:endParaRPr lang="fr-CA" sz="2400" dirty="0">
              <a:sym typeface="Wingdings" pitchFamily="2" charset="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fr-CA" sz="2400" dirty="0">
                <a:sym typeface="Wingdings" pitchFamily="2" charset="2"/>
              </a:rPr>
              <a:t>n ≥ 2  maximum 8 électrons</a:t>
            </a:r>
          </a:p>
          <a:p>
            <a:pPr>
              <a:spcBef>
                <a:spcPct val="50000"/>
              </a:spcBef>
              <a:defRPr/>
            </a:pPr>
            <a:endParaRPr lang="fr-CA" sz="2400" dirty="0">
              <a:sym typeface="Wingdings" pitchFamily="2" charset="2"/>
            </a:endParaRPr>
          </a:p>
          <a:p>
            <a:pPr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fr-CA" sz="2400" dirty="0">
                <a:sym typeface="Wingdings" pitchFamily="2" charset="2"/>
              </a:rPr>
              <a:t>Remplir les couches inférieures avant les couches supérieures.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256620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187624" y="1052736"/>
          <a:ext cx="6499015" cy="3687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0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1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8059">
                <a:tc>
                  <a:txBody>
                    <a:bodyPr/>
                    <a:lstStyle/>
                    <a:p>
                      <a:pPr algn="ctr"/>
                      <a:r>
                        <a:rPr lang="fr-CA" sz="3200" dirty="0"/>
                        <a:t>Ion </a:t>
                      </a:r>
                      <a:r>
                        <a:rPr lang="fr-CA" sz="3200" dirty="0" err="1"/>
                        <a:t>polyatomique</a:t>
                      </a:r>
                      <a:endParaRPr lang="fr-CA" sz="3200" dirty="0"/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3200" dirty="0"/>
                        <a:t>Formule</a:t>
                      </a:r>
                    </a:p>
                  </a:txBody>
                  <a:tcPr marL="91439" marR="91439" marT="45711" marB="4571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Nitrate</a:t>
                      </a: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NO</a:t>
                      </a:r>
                      <a:r>
                        <a:rPr lang="fr-CA" sz="2800" b="1" cap="none" spc="0" baseline="-25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</a:t>
                      </a:r>
                      <a:r>
                        <a:rPr lang="fr-CA" sz="2800" b="1" cap="none" spc="0" baseline="30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</a:t>
                      </a:r>
                    </a:p>
                  </a:txBody>
                  <a:tcPr marL="91439" marR="91439" marT="45711" marB="457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Carbonate</a:t>
                      </a: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CO</a:t>
                      </a:r>
                      <a:r>
                        <a:rPr lang="fr-CA" sz="2800" b="1" cap="none" spc="0" baseline="-25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</a:t>
                      </a:r>
                      <a:r>
                        <a:rPr lang="fr-CA" sz="2800" b="1" cap="none" spc="0" baseline="30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2-</a:t>
                      </a:r>
                    </a:p>
                  </a:txBody>
                  <a:tcPr marL="91439" marR="91439" marT="45711" marB="457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Hydroxyde</a:t>
                      </a: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OH</a:t>
                      </a:r>
                      <a:r>
                        <a:rPr lang="fr-CA" sz="2800" b="1" cap="none" spc="0" baseline="30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-</a:t>
                      </a:r>
                    </a:p>
                  </a:txBody>
                  <a:tcPr marL="91439" marR="91439" marT="45711" marB="457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Phosphate</a:t>
                      </a: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PO</a:t>
                      </a:r>
                      <a:r>
                        <a:rPr lang="fr-CA" sz="2800" b="1" cap="none" spc="0" baseline="-25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</a:t>
                      </a:r>
                      <a:r>
                        <a:rPr lang="fr-CA" sz="2800" b="1" cap="none" spc="0" baseline="30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3-</a:t>
                      </a:r>
                    </a:p>
                  </a:txBody>
                  <a:tcPr marL="91439" marR="91439" marT="45711" marB="457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Sulfate</a:t>
                      </a: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SO</a:t>
                      </a:r>
                      <a:r>
                        <a:rPr lang="fr-CA" sz="2800" b="1" cap="none" spc="0" baseline="-25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</a:t>
                      </a:r>
                      <a:r>
                        <a:rPr lang="fr-CA" sz="2800" b="1" cap="none" spc="0" baseline="30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2-</a:t>
                      </a:r>
                    </a:p>
                  </a:txBody>
                  <a:tcPr marL="91439" marR="91439" marT="45711" marB="457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111"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Ammonium</a:t>
                      </a:r>
                    </a:p>
                  </a:txBody>
                  <a:tcPr marL="91439" marR="91439"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800" b="1" cap="none" spc="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NH</a:t>
                      </a:r>
                      <a:r>
                        <a:rPr lang="fr-CA" sz="2800" b="1" cap="none" spc="0" baseline="-25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4</a:t>
                      </a:r>
                      <a:r>
                        <a:rPr lang="fr-CA" sz="2800" b="1" cap="none" spc="0" baseline="30000" dirty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</a:rPr>
                        <a:t>+</a:t>
                      </a:r>
                    </a:p>
                  </a:txBody>
                  <a:tcPr marL="91439" marR="91439" marT="45711" marB="457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8230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629855" y="4941168"/>
            <a:ext cx="7848872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ATTENTION ! </a:t>
            </a:r>
          </a:p>
          <a:p>
            <a:pPr algn="ctr"/>
            <a:r>
              <a:rPr lang="fr-CA" sz="2400" b="1" dirty="0"/>
              <a:t>Ces blocs d’atomes ionisés , appelés </a:t>
            </a:r>
            <a:r>
              <a:rPr lang="fr-C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ions complexes ou ions </a:t>
            </a:r>
            <a:r>
              <a:rPr lang="fr-CA" sz="24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polyatomiques</a:t>
            </a:r>
            <a:r>
              <a:rPr lang="fr-CA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fr-CA" sz="2400" b="1" dirty="0"/>
              <a:t>sont </a:t>
            </a:r>
            <a:r>
              <a:rPr lang="fr-CA" sz="24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indestructibles</a:t>
            </a:r>
            <a:r>
              <a:rPr lang="fr-CA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400" b="1" dirty="0"/>
              <a:t>! Leurs atomes ne se séparent jamais lors d’une dissociation ionique !!!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E99C1D8-FBE1-40AA-9F11-321D6D2645D6}"/>
              </a:ext>
            </a:extLst>
          </p:cNvPr>
          <p:cNvSpPr txBox="1"/>
          <p:nvPr/>
        </p:nvSpPr>
        <p:spPr>
          <a:xfrm>
            <a:off x="2677557" y="139026"/>
            <a:ext cx="4013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/>
              <a:t>LA NOMENCLATURE</a:t>
            </a:r>
            <a:endParaRPr lang="fr-CA" sz="2400" b="1"/>
          </a:p>
        </p:txBody>
      </p:sp>
    </p:spTree>
    <p:extLst>
      <p:ext uri="{BB962C8B-B14F-4D97-AF65-F5344CB8AC3E}">
        <p14:creationId xmlns:p14="http://schemas.microsoft.com/office/powerpoint/2010/main" val="81787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196752"/>
            <a:ext cx="8928992" cy="3384376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Un sel </a:t>
            </a:r>
            <a:r>
              <a:rPr lang="fr-CA" sz="12800" b="1" dirty="0">
                <a:latin typeface="Bookman Old Style" pitchFamily="18" charset="0"/>
              </a:rPr>
              <a:t>c’est…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sz="9600" b="1" u="sng" dirty="0">
              <a:solidFill>
                <a:schemeClr val="accent2">
                  <a:lumMod val="75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b="1" u="sng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</a:t>
            </a:r>
            <a:r>
              <a:rPr lang="fr-CA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</a:t>
            </a:r>
            <a:r>
              <a:rPr lang="fr-CA" sz="1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un métal</a:t>
            </a:r>
            <a:r>
              <a:rPr lang="fr-CA" sz="11200" b="1" dirty="0">
                <a:latin typeface="Bookman Old Style" pitchFamily="18" charset="0"/>
              </a:rPr>
              <a:t>			            </a:t>
            </a:r>
            <a:r>
              <a:rPr lang="fr-CA" sz="1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un ion   							</a:t>
            </a:r>
            <a:r>
              <a:rPr lang="fr-CA" sz="11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polyatomique</a:t>
            </a:r>
            <a:r>
              <a:rPr lang="fr-CA" sz="1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 							    négatif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1200" b="1" dirty="0">
                <a:latin typeface="Bookman Old Style" pitchFamily="18" charset="0"/>
              </a:rPr>
              <a:t>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sz="11200" b="1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11200" b="1" dirty="0">
                <a:latin typeface="Bookman Old Style" pitchFamily="18" charset="0"/>
              </a:rPr>
              <a:t>    </a:t>
            </a:r>
            <a:r>
              <a:rPr lang="fr-CA" sz="1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l’ion NH</a:t>
            </a:r>
            <a:r>
              <a:rPr lang="fr-CA" sz="11200" b="1" baseline="-25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4</a:t>
            </a:r>
            <a:r>
              <a:rPr lang="fr-CA" sz="11200" b="1" baseline="30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+</a:t>
            </a:r>
            <a:r>
              <a:rPr lang="fr-CA" sz="11200" b="1" dirty="0">
                <a:latin typeface="Bookman Old Style" pitchFamily="18" charset="0"/>
              </a:rPr>
              <a:t>				</a:t>
            </a:r>
            <a:r>
              <a:rPr lang="fr-CA" sz="11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un non-métal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						</a:t>
            </a:r>
            <a:endParaRPr lang="fr-CA" sz="8000" b="1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3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sz="23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sz="23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3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</a:t>
            </a:r>
            <a:endParaRPr lang="fr-CA" sz="7200" b="1" baseline="-25000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	</a:t>
            </a:r>
          </a:p>
        </p:txBody>
      </p:sp>
      <p:pic>
        <p:nvPicPr>
          <p:cNvPr id="9221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1" name="ZoneTexte 3"/>
          <p:cNvSpPr txBox="1">
            <a:spLocks noChangeArrowheads="1"/>
          </p:cNvSpPr>
          <p:nvPr/>
        </p:nvSpPr>
        <p:spPr bwMode="auto">
          <a:xfrm>
            <a:off x="1993423" y="3386919"/>
            <a:ext cx="879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A" sz="2400" b="1" i="1"/>
              <a:t>ou</a:t>
            </a:r>
          </a:p>
        </p:txBody>
      </p:sp>
      <p:sp>
        <p:nvSpPr>
          <p:cNvPr id="2" name="Accolade fermante 1"/>
          <p:cNvSpPr/>
          <p:nvPr/>
        </p:nvSpPr>
        <p:spPr>
          <a:xfrm>
            <a:off x="3204686" y="2338970"/>
            <a:ext cx="647700" cy="2160588"/>
          </a:xfrm>
          <a:prstGeom prst="rightBrac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17" name="Accolade fermante 16"/>
          <p:cNvSpPr/>
          <p:nvPr/>
        </p:nvSpPr>
        <p:spPr>
          <a:xfrm rot="10800000">
            <a:off x="5364381" y="2311983"/>
            <a:ext cx="647700" cy="2160587"/>
          </a:xfrm>
          <a:prstGeom prst="rightBrac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CA"/>
          </a:p>
        </p:txBody>
      </p:sp>
      <p:sp>
        <p:nvSpPr>
          <p:cNvPr id="9237" name="ZoneTexte 4"/>
          <p:cNvSpPr txBox="1">
            <a:spLocks noChangeArrowheads="1"/>
          </p:cNvSpPr>
          <p:nvPr/>
        </p:nvSpPr>
        <p:spPr bwMode="auto">
          <a:xfrm>
            <a:off x="3779912" y="2651428"/>
            <a:ext cx="16922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A" sz="2400" dirty="0"/>
              <a:t>… lié par  </a:t>
            </a:r>
            <a:r>
              <a:rPr lang="fr-CA" sz="2400" i="1" dirty="0"/>
              <a:t>liaison</a:t>
            </a:r>
          </a:p>
          <a:p>
            <a:pPr algn="ctr"/>
            <a:r>
              <a:rPr lang="fr-CA" sz="2400" i="1" dirty="0"/>
              <a:t>ionique </a:t>
            </a:r>
          </a:p>
          <a:p>
            <a:pPr algn="ctr"/>
            <a:r>
              <a:rPr lang="fr-CA" sz="2400" dirty="0"/>
              <a:t>à…</a:t>
            </a:r>
          </a:p>
        </p:txBody>
      </p:sp>
      <p:sp>
        <p:nvSpPr>
          <p:cNvPr id="9238" name="ZoneTexte 18"/>
          <p:cNvSpPr txBox="1">
            <a:spLocks noChangeArrowheads="1"/>
          </p:cNvSpPr>
          <p:nvPr/>
        </p:nvSpPr>
        <p:spPr bwMode="auto">
          <a:xfrm>
            <a:off x="6948011" y="3461532"/>
            <a:ext cx="879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fr-CA" sz="2400" b="1" i="1" dirty="0"/>
              <a:t>ou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091" y="4941168"/>
            <a:ext cx="1773491" cy="168369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085184"/>
            <a:ext cx="1713421" cy="1446221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F6477EC2-5F28-4F3B-B100-1A2F4B189482}"/>
              </a:ext>
            </a:extLst>
          </p:cNvPr>
          <p:cNvSpPr txBox="1"/>
          <p:nvPr/>
        </p:nvSpPr>
        <p:spPr>
          <a:xfrm>
            <a:off x="2677557" y="139026"/>
            <a:ext cx="3145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/>
              <a:t>Les électrolytes</a:t>
            </a:r>
            <a:endParaRPr lang="fr-CA" sz="2400" b="1"/>
          </a:p>
        </p:txBody>
      </p:sp>
    </p:spTree>
    <p:extLst>
      <p:ext uri="{BB962C8B-B14F-4D97-AF65-F5344CB8AC3E}">
        <p14:creationId xmlns:p14="http://schemas.microsoft.com/office/powerpoint/2010/main" val="3196929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4525962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3600" b="1" dirty="0">
                <a:latin typeface="Bookman Old Style" pitchFamily="18" charset="0"/>
              </a:rPr>
              <a:t>Quelques </a:t>
            </a:r>
            <a:r>
              <a:rPr lang="fr-C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équations de dissociation ionique</a:t>
            </a:r>
            <a:r>
              <a:rPr lang="fr-CA" sz="3600" b="1" dirty="0">
                <a:latin typeface="Bookman Old Style" pitchFamily="18" charset="0"/>
              </a:rPr>
              <a:t> de certains sels contenant des </a:t>
            </a:r>
            <a:r>
              <a:rPr lang="fr-CA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man Old Style" pitchFamily="18" charset="0"/>
              </a:rPr>
              <a:t>ions complexes</a:t>
            </a:r>
            <a:r>
              <a:rPr lang="fr-CA" sz="3600" b="1" dirty="0">
                <a:latin typeface="Bookman Old Style" pitchFamily="18" charset="0"/>
              </a:rPr>
              <a:t>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						</a:t>
            </a:r>
            <a:endParaRPr lang="fr-CA" sz="8000" b="1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3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sz="23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sz="2300" b="1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300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</a:t>
            </a:r>
            <a:endParaRPr lang="fr-CA" sz="7200" b="1" baseline="-25000" dirty="0"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CA" dirty="0">
              <a:solidFill>
                <a:schemeClr val="accent3">
                  <a:lumMod val="75000"/>
                </a:schemeClr>
              </a:solidFill>
              <a:latin typeface="Bookman Old Style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	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b="1" dirty="0">
                <a:solidFill>
                  <a:schemeClr val="accent3">
                    <a:lumMod val="75000"/>
                  </a:schemeClr>
                </a:solidFill>
                <a:latin typeface="Bookman Old Style" pitchFamily="18" charset="0"/>
              </a:rPr>
              <a:t>			</a:t>
            </a:r>
          </a:p>
        </p:txBody>
      </p:sp>
      <p:pic>
        <p:nvPicPr>
          <p:cNvPr id="9221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9"/>
          <p:cNvSpPr txBox="1"/>
          <p:nvPr/>
        </p:nvSpPr>
        <p:spPr>
          <a:xfrm>
            <a:off x="467544" y="2204864"/>
            <a:ext cx="556010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b="1" dirty="0"/>
              <a:t>NaNO</a:t>
            </a:r>
            <a:r>
              <a:rPr lang="fr-CA" sz="2800" b="1" baseline="-25000" dirty="0"/>
              <a:t>3      </a:t>
            </a:r>
            <a:r>
              <a:rPr lang="fr-CA" sz="2800" b="1" dirty="0"/>
              <a:t>→   Na</a:t>
            </a:r>
            <a:r>
              <a:rPr lang="fr-CA" sz="2800" b="1" baseline="30000" dirty="0"/>
              <a:t>+</a:t>
            </a:r>
            <a:r>
              <a:rPr lang="fr-CA" sz="2800" b="1" dirty="0"/>
              <a:t>  +  NO</a:t>
            </a:r>
            <a:r>
              <a:rPr lang="fr-CA" sz="2800" b="1" baseline="-25000" dirty="0"/>
              <a:t>3</a:t>
            </a:r>
            <a:r>
              <a:rPr lang="fr-CA" sz="2800" b="1" dirty="0"/>
              <a:t> </a:t>
            </a:r>
            <a:r>
              <a:rPr lang="fr-CA" sz="2800" b="1" baseline="30000" dirty="0"/>
              <a:t>-</a:t>
            </a:r>
          </a:p>
        </p:txBody>
      </p:sp>
      <p:sp>
        <p:nvSpPr>
          <p:cNvPr id="13" name="TextBox 11"/>
          <p:cNvSpPr txBox="1"/>
          <p:nvPr/>
        </p:nvSpPr>
        <p:spPr>
          <a:xfrm>
            <a:off x="1176785" y="3193812"/>
            <a:ext cx="6387631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b="1" dirty="0"/>
              <a:t>K</a:t>
            </a:r>
            <a:r>
              <a:rPr lang="fr-CA" sz="2800" b="1" baseline="-25000" dirty="0"/>
              <a:t>3</a:t>
            </a:r>
            <a:r>
              <a:rPr lang="fr-CA" sz="2800" b="1" dirty="0"/>
              <a:t>PO</a:t>
            </a:r>
            <a:r>
              <a:rPr lang="fr-CA" sz="2800" b="1" baseline="-25000" dirty="0"/>
              <a:t>4     </a:t>
            </a:r>
            <a:r>
              <a:rPr lang="fr-CA" sz="2800" b="1" dirty="0"/>
              <a:t>→   3 K</a:t>
            </a:r>
            <a:r>
              <a:rPr lang="fr-CA" sz="2800" b="1" baseline="30000" dirty="0"/>
              <a:t>+</a:t>
            </a:r>
            <a:r>
              <a:rPr lang="fr-CA" sz="2800" b="1" dirty="0"/>
              <a:t>  +  PO</a:t>
            </a:r>
            <a:r>
              <a:rPr lang="fr-CA" sz="2800" b="1" baseline="-25000" dirty="0"/>
              <a:t>4</a:t>
            </a:r>
            <a:r>
              <a:rPr lang="fr-CA" sz="2800" b="1" baseline="30000" dirty="0"/>
              <a:t>3-</a:t>
            </a:r>
            <a:endParaRPr lang="fr-CA" sz="2800" b="1" baseline="-25000" dirty="0"/>
          </a:p>
        </p:txBody>
      </p:sp>
      <p:sp>
        <p:nvSpPr>
          <p:cNvPr id="14" name="TextBox 12"/>
          <p:cNvSpPr txBox="1"/>
          <p:nvPr/>
        </p:nvSpPr>
        <p:spPr>
          <a:xfrm>
            <a:off x="1627783" y="4402030"/>
            <a:ext cx="6483602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b="1" dirty="0"/>
              <a:t>NH</a:t>
            </a:r>
            <a:r>
              <a:rPr lang="fr-CA" sz="2800" b="1" baseline="-25000" dirty="0"/>
              <a:t>4</a:t>
            </a:r>
            <a:r>
              <a:rPr lang="fr-CA" sz="2800" b="1" dirty="0"/>
              <a:t>OH</a:t>
            </a:r>
            <a:r>
              <a:rPr lang="fr-CA" sz="2800" b="1" baseline="-25000" dirty="0"/>
              <a:t>      </a:t>
            </a:r>
            <a:r>
              <a:rPr lang="fr-CA" sz="2800" b="1" dirty="0"/>
              <a:t>→   NH</a:t>
            </a:r>
            <a:r>
              <a:rPr lang="fr-CA" sz="2800" b="1" baseline="-25000" dirty="0"/>
              <a:t>4</a:t>
            </a:r>
            <a:r>
              <a:rPr lang="fr-CA" sz="2800" b="1" baseline="30000" dirty="0"/>
              <a:t>+</a:t>
            </a:r>
            <a:r>
              <a:rPr lang="fr-CA" sz="2800" b="1" dirty="0"/>
              <a:t>  +  OH</a:t>
            </a:r>
            <a:r>
              <a:rPr lang="fr-CA" sz="2800" b="1" baseline="30000" dirty="0"/>
              <a:t>-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2320707" y="5517232"/>
            <a:ext cx="6719365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2800" b="1" dirty="0"/>
              <a:t>(NH</a:t>
            </a:r>
            <a:r>
              <a:rPr lang="fr-CA" sz="2800" b="1" baseline="-25000" dirty="0"/>
              <a:t>4</a:t>
            </a:r>
            <a:r>
              <a:rPr lang="fr-CA" sz="2800" b="1" dirty="0"/>
              <a:t>)</a:t>
            </a:r>
            <a:r>
              <a:rPr lang="fr-CA" sz="2800" b="1" baseline="-25000" dirty="0"/>
              <a:t>2</a:t>
            </a:r>
            <a:r>
              <a:rPr lang="fr-CA" sz="2800" b="1" dirty="0"/>
              <a:t>SO</a:t>
            </a:r>
            <a:r>
              <a:rPr lang="fr-CA" sz="2800" b="1" baseline="-25000" dirty="0"/>
              <a:t>4      </a:t>
            </a:r>
            <a:r>
              <a:rPr lang="fr-CA" sz="2800" b="1" dirty="0"/>
              <a:t>→   2 NH</a:t>
            </a:r>
            <a:r>
              <a:rPr lang="fr-CA" sz="2800" b="1" baseline="-25000" dirty="0"/>
              <a:t>4</a:t>
            </a:r>
            <a:r>
              <a:rPr lang="fr-CA" sz="2800" b="1" baseline="30000" dirty="0"/>
              <a:t>+</a:t>
            </a:r>
            <a:r>
              <a:rPr lang="fr-CA" sz="2800" b="1" dirty="0"/>
              <a:t>  +  SO</a:t>
            </a:r>
            <a:r>
              <a:rPr lang="fr-CA" sz="2800" b="1" baseline="-25000" dirty="0"/>
              <a:t>4</a:t>
            </a:r>
            <a:r>
              <a:rPr lang="fr-CA" sz="2800" b="1" baseline="30000" dirty="0"/>
              <a:t>2-</a:t>
            </a:r>
          </a:p>
        </p:txBody>
      </p:sp>
      <p:sp>
        <p:nvSpPr>
          <p:cNvPr id="10" name="Cloud 12"/>
          <p:cNvSpPr/>
          <p:nvPr/>
        </p:nvSpPr>
        <p:spPr>
          <a:xfrm>
            <a:off x="4214813" y="3238827"/>
            <a:ext cx="697830" cy="478205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5" name="Cloud 12"/>
          <p:cNvSpPr/>
          <p:nvPr/>
        </p:nvSpPr>
        <p:spPr>
          <a:xfrm>
            <a:off x="6027650" y="4370003"/>
            <a:ext cx="920614" cy="643173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7" name="Cloud 12"/>
          <p:cNvSpPr/>
          <p:nvPr/>
        </p:nvSpPr>
        <p:spPr>
          <a:xfrm>
            <a:off x="5680389" y="5457255"/>
            <a:ext cx="2820674" cy="643173"/>
          </a:xfrm>
          <a:prstGeom prst="cloud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965439B-04A6-4776-9EF4-6E0EEAA0723A}"/>
              </a:ext>
            </a:extLst>
          </p:cNvPr>
          <p:cNvSpPr txBox="1"/>
          <p:nvPr/>
        </p:nvSpPr>
        <p:spPr>
          <a:xfrm>
            <a:off x="2677557" y="139026"/>
            <a:ext cx="3145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600" b="1"/>
              <a:t>Les électrolytes</a:t>
            </a:r>
            <a:endParaRPr lang="fr-CA" sz="2400" b="1"/>
          </a:p>
        </p:txBody>
      </p:sp>
    </p:spTree>
    <p:extLst>
      <p:ext uri="{BB962C8B-B14F-4D97-AF65-F5344CB8AC3E}">
        <p14:creationId xmlns:p14="http://schemas.microsoft.com/office/powerpoint/2010/main" val="349701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z="4800"/>
              <a:t>Électrolytes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11560" y="1556792"/>
            <a:ext cx="8208912" cy="3816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CA" sz="2800" b="1" u="sng"/>
              <a:t>Électrolytes :</a:t>
            </a:r>
            <a:r>
              <a:rPr lang="fr-CA" sz="2800"/>
              <a:t> Substances qui, lorsqu’elles sont dissoutes dans l’eau, </a:t>
            </a:r>
            <a:r>
              <a:rPr lang="fr-CA" sz="2800" b="1"/>
              <a:t>permettent le passage d’un courant électrique</a:t>
            </a:r>
            <a:r>
              <a:rPr lang="fr-CA" sz="2800"/>
              <a:t>. Les </a:t>
            </a:r>
            <a:r>
              <a:rPr lang="fr-CA" sz="2800" b="1"/>
              <a:t>sels </a:t>
            </a:r>
            <a:r>
              <a:rPr lang="fr-CA" sz="2800"/>
              <a:t>(liaisons ioniques) se dissolvent et se </a:t>
            </a:r>
            <a:r>
              <a:rPr lang="fr-CA" sz="2800" b="1"/>
              <a:t>dissocient </a:t>
            </a:r>
            <a:r>
              <a:rPr lang="fr-CA" sz="2800"/>
              <a:t>dans l’eau pour former </a:t>
            </a:r>
            <a:r>
              <a:rPr lang="fr-CA" sz="2800" b="1"/>
              <a:t>des ions</a:t>
            </a:r>
            <a:r>
              <a:rPr lang="fr-CA" sz="2800"/>
              <a:t>. Les </a:t>
            </a:r>
            <a:r>
              <a:rPr lang="fr-CA" sz="2800" b="1"/>
              <a:t>ions amplifient</a:t>
            </a:r>
            <a:r>
              <a:rPr lang="fr-CA" sz="2800"/>
              <a:t> ou </a:t>
            </a:r>
            <a:r>
              <a:rPr lang="fr-CA" sz="2800" b="1"/>
              <a:t>diminuent</a:t>
            </a:r>
            <a:r>
              <a:rPr lang="fr-CA" sz="2800"/>
              <a:t> le passage du courant électrique dans l’eau selon leur abondance.</a:t>
            </a:r>
          </a:p>
          <a:p>
            <a:pPr algn="just"/>
            <a:endParaRPr lang="fr-CA" sz="2800"/>
          </a:p>
          <a:p>
            <a:pPr algn="just"/>
            <a:r>
              <a:rPr lang="fr-CA" sz="2800" b="1"/>
              <a:t>Ex.</a:t>
            </a:r>
            <a:r>
              <a:rPr lang="fr-CA" sz="2800"/>
              <a:t> </a:t>
            </a:r>
            <a:r>
              <a:rPr lang="fr-CA" sz="2800" err="1"/>
              <a:t>NaCl</a:t>
            </a:r>
            <a:r>
              <a:rPr lang="fr-CA" sz="2800"/>
              <a:t>, </a:t>
            </a:r>
            <a:r>
              <a:rPr lang="fr-CA" sz="2800" err="1"/>
              <a:t>MgO</a:t>
            </a:r>
            <a:endParaRPr lang="fr-CA" sz="2800"/>
          </a:p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73559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011.jpg"/>
          <p:cNvPicPr>
            <a:picLocks noChangeAspect="1"/>
          </p:cNvPicPr>
          <p:nvPr/>
        </p:nvPicPr>
        <p:blipFill>
          <a:blip r:embed="rId3"/>
          <a:srcRect l="9353" t="2083" r="3256" b="5208"/>
          <a:stretch>
            <a:fillRect/>
          </a:stretch>
        </p:blipFill>
        <p:spPr>
          <a:xfrm>
            <a:off x="4139952" y="1340768"/>
            <a:ext cx="3932485" cy="506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443586" y="2593970"/>
            <a:ext cx="3351287" cy="255454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3200" b="1"/>
              <a:t>Le </a:t>
            </a:r>
            <a:r>
              <a:rPr lang="fr-CA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déplacement des ions </a:t>
            </a:r>
            <a:r>
              <a:rPr lang="fr-CA" sz="3200" b="1"/>
              <a:t>dans l’eau explique </a:t>
            </a:r>
            <a:r>
              <a:rPr lang="fr-CA" sz="3200" b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 le </a:t>
            </a:r>
            <a:r>
              <a:rPr lang="fr-CA" sz="3200" b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courant électrique passe</a:t>
            </a:r>
            <a:r>
              <a:rPr lang="fr-CA" sz="2800"/>
              <a:t>.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1FB5505-7EA3-4116-AB47-D47CDF5C549E}"/>
              </a:ext>
            </a:extLst>
          </p:cNvPr>
          <p:cNvSpPr txBox="1">
            <a:spLocks/>
          </p:cNvSpPr>
          <p:nvPr/>
        </p:nvSpPr>
        <p:spPr bwMode="auto">
          <a:xfrm>
            <a:off x="443586" y="280524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4800"/>
              <a:t>Électrolytes</a:t>
            </a: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23850" y="1628775"/>
            <a:ext cx="8496300" cy="44434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CA" sz="2800" b="1" u="sng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 électrolytes forts</a:t>
            </a:r>
            <a:endParaRPr lang="fr-CA" sz="2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CA" sz="2400">
                <a:solidFill>
                  <a:schemeClr val="tx1"/>
                </a:solidFill>
                <a:sym typeface="Wingdings" pitchFamily="2" charset="2"/>
              </a:rPr>
              <a:t>	Quasiment tous les composés se dissocient dans l’eau…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400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400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400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400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400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000" i="1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13315" name="Text Box 12"/>
          <p:cNvSpPr txBox="1">
            <a:spLocks noChangeArrowheads="1"/>
          </p:cNvSpPr>
          <p:nvPr/>
        </p:nvSpPr>
        <p:spPr bwMode="auto">
          <a:xfrm>
            <a:off x="1643063" y="3357563"/>
            <a:ext cx="790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600" b="1"/>
              <a:t>Na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74638"/>
            <a:ext cx="8686800" cy="850900"/>
          </a:xfrm>
          <a:prstGeom prst="rect">
            <a:avLst/>
          </a:prstGeom>
        </p:spPr>
        <p:txBody>
          <a:bodyPr/>
          <a:lstStyle/>
          <a:p>
            <a:pPr marL="762000" indent="-762000" fontAlgn="auto">
              <a:spcBef>
                <a:spcPts val="0"/>
              </a:spcBef>
              <a:spcAft>
                <a:spcPts val="0"/>
              </a:spcAft>
              <a:defRPr/>
            </a:pPr>
            <a:endParaRPr lang="fr-CA" sz="2400" i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>
            <a:off x="2281238" y="3717925"/>
            <a:ext cx="576262" cy="0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3318" name="Text Box 21"/>
          <p:cNvSpPr txBox="1">
            <a:spLocks noChangeArrowheads="1"/>
          </p:cNvSpPr>
          <p:nvPr/>
        </p:nvSpPr>
        <p:spPr bwMode="auto">
          <a:xfrm>
            <a:off x="2852738" y="3365500"/>
            <a:ext cx="790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600" b="1"/>
              <a:t>Cl</a:t>
            </a:r>
          </a:p>
        </p:txBody>
      </p:sp>
      <p:sp>
        <p:nvSpPr>
          <p:cNvPr id="13319" name="Text Box 22"/>
          <p:cNvSpPr txBox="1">
            <a:spLocks noChangeArrowheads="1"/>
          </p:cNvSpPr>
          <p:nvPr/>
        </p:nvSpPr>
        <p:spPr bwMode="auto">
          <a:xfrm>
            <a:off x="4356100" y="3284538"/>
            <a:ext cx="36718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CA" sz="3200" i="1" u="sng"/>
              <a:t>Environ 99% des molécules sont dissociées…</a:t>
            </a:r>
          </a:p>
        </p:txBody>
      </p:sp>
      <p:pic>
        <p:nvPicPr>
          <p:cNvPr id="33" name="Picture 23" descr="MCj031157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132263"/>
            <a:ext cx="1700213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oneTexte 33"/>
          <p:cNvSpPr txBox="1">
            <a:spLocks noChangeArrowheads="1"/>
          </p:cNvSpPr>
          <p:nvPr/>
        </p:nvSpPr>
        <p:spPr bwMode="auto">
          <a:xfrm>
            <a:off x="3214688" y="3286125"/>
            <a:ext cx="357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/>
              <a:t>-</a:t>
            </a:r>
            <a:endParaRPr lang="fr-CA" b="1"/>
          </a:p>
        </p:txBody>
      </p:sp>
      <p:sp>
        <p:nvSpPr>
          <p:cNvPr id="35" name="ZoneTexte 34"/>
          <p:cNvSpPr txBox="1">
            <a:spLocks noChangeArrowheads="1"/>
          </p:cNvSpPr>
          <p:nvPr/>
        </p:nvSpPr>
        <p:spPr bwMode="auto">
          <a:xfrm>
            <a:off x="2143125" y="3286125"/>
            <a:ext cx="357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/>
              <a:t>+</a:t>
            </a:r>
            <a:endParaRPr lang="fr-CA" b="1"/>
          </a:p>
        </p:txBody>
      </p:sp>
      <p:pic>
        <p:nvPicPr>
          <p:cNvPr id="13324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3B3A5A0E-9C06-4EEB-800C-27F9C83A2CAB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4800"/>
              <a:t>Électrolytes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/>
      <p:bldP spid="3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0825" y="274638"/>
            <a:ext cx="8686800" cy="850900"/>
          </a:xfrm>
          <a:prstGeom prst="rect">
            <a:avLst/>
          </a:prstGeom>
        </p:spPr>
        <p:txBody>
          <a:bodyPr/>
          <a:lstStyle/>
          <a:p>
            <a:pPr marL="762000" indent="-762000" fontAlgn="auto">
              <a:spcBef>
                <a:spcPts val="0"/>
              </a:spcBef>
              <a:spcAft>
                <a:spcPts val="0"/>
              </a:spcAft>
              <a:defRPr/>
            </a:pPr>
            <a:endParaRPr lang="fr-CA" sz="2400" i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23850" y="1484313"/>
            <a:ext cx="8496300" cy="5232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CA" sz="2800" b="1" u="sng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Les électrolytes faibles</a:t>
            </a:r>
            <a:endParaRPr lang="fr-CA" sz="2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fr-CA" sz="2400">
                <a:solidFill>
                  <a:schemeClr val="tx1"/>
                </a:solidFill>
              </a:rPr>
              <a:t>	</a:t>
            </a:r>
            <a:r>
              <a:rPr lang="fr-CA" sz="2400">
                <a:solidFill>
                  <a:schemeClr val="tx1"/>
                </a:solidFill>
                <a:sym typeface="Wingdings" pitchFamily="2" charset="2"/>
              </a:rPr>
              <a:t>Seuls quelques composés se dissocient dans l’eau…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400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400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400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400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400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000" i="1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000" i="1">
              <a:solidFill>
                <a:schemeClr val="bg1"/>
              </a:solidFill>
              <a:sym typeface="Wingdings" pitchFamily="2" charset="2"/>
            </a:endParaRPr>
          </a:p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endParaRPr lang="fr-CA" sz="2000" i="1">
              <a:solidFill>
                <a:schemeClr val="bg1"/>
              </a:solidFill>
              <a:sym typeface="Wingdings" pitchFamily="2" charset="2"/>
            </a:endParaRPr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2552700" y="3492500"/>
            <a:ext cx="0" cy="431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341" name="Text Box 6"/>
          <p:cNvSpPr txBox="1">
            <a:spLocks noChangeArrowheads="1"/>
          </p:cNvSpPr>
          <p:nvPr/>
        </p:nvSpPr>
        <p:spPr bwMode="auto">
          <a:xfrm>
            <a:off x="2266950" y="3924300"/>
            <a:ext cx="790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600" b="1"/>
              <a:t>C</a:t>
            </a:r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 flipH="1">
            <a:off x="2768600" y="4213225"/>
            <a:ext cx="360363" cy="158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 flipH="1">
            <a:off x="1905000" y="4213225"/>
            <a:ext cx="360363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2552700" y="4500563"/>
            <a:ext cx="0" cy="431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2338388" y="2924175"/>
            <a:ext cx="790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600" b="1"/>
              <a:t>H</a:t>
            </a: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1403350" y="3932238"/>
            <a:ext cx="6461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600" b="1"/>
              <a:t>H</a:t>
            </a:r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2338388" y="4795838"/>
            <a:ext cx="790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600" b="1"/>
              <a:t>H</a:t>
            </a: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4570413" y="3932238"/>
            <a:ext cx="790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600" b="1"/>
              <a:t>H</a:t>
            </a:r>
          </a:p>
        </p:txBody>
      </p:sp>
      <p:sp>
        <p:nvSpPr>
          <p:cNvPr id="14349" name="Text Box 14"/>
          <p:cNvSpPr txBox="1">
            <a:spLocks noChangeArrowheads="1"/>
          </p:cNvSpPr>
          <p:nvPr/>
        </p:nvSpPr>
        <p:spPr bwMode="auto">
          <a:xfrm>
            <a:off x="3132138" y="3933825"/>
            <a:ext cx="790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600" b="1"/>
              <a:t>C</a:t>
            </a:r>
          </a:p>
        </p:txBody>
      </p:sp>
      <p:sp>
        <p:nvSpPr>
          <p:cNvPr id="14350" name="Text Box 15"/>
          <p:cNvSpPr txBox="1">
            <a:spLocks noChangeArrowheads="1"/>
          </p:cNvSpPr>
          <p:nvPr/>
        </p:nvSpPr>
        <p:spPr bwMode="auto">
          <a:xfrm>
            <a:off x="3781425" y="4371975"/>
            <a:ext cx="790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600" b="1"/>
              <a:t>O</a:t>
            </a:r>
          </a:p>
        </p:txBody>
      </p:sp>
      <p:sp>
        <p:nvSpPr>
          <p:cNvPr id="14351" name="Text Box 16"/>
          <p:cNvSpPr txBox="1">
            <a:spLocks noChangeArrowheads="1"/>
          </p:cNvSpPr>
          <p:nvPr/>
        </p:nvSpPr>
        <p:spPr bwMode="auto">
          <a:xfrm>
            <a:off x="3494088" y="3284538"/>
            <a:ext cx="790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600" b="1"/>
              <a:t>O</a:t>
            </a:r>
          </a:p>
        </p:txBody>
      </p:sp>
      <p:sp>
        <p:nvSpPr>
          <p:cNvPr id="14352" name="Line 17"/>
          <p:cNvSpPr>
            <a:spLocks noChangeShapeType="1"/>
          </p:cNvSpPr>
          <p:nvPr/>
        </p:nvSpPr>
        <p:spPr bwMode="auto">
          <a:xfrm flipH="1" flipV="1">
            <a:off x="3563938" y="4292600"/>
            <a:ext cx="288925" cy="215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353" name="Line 19"/>
          <p:cNvSpPr>
            <a:spLocks noChangeShapeType="1"/>
          </p:cNvSpPr>
          <p:nvPr/>
        </p:nvSpPr>
        <p:spPr bwMode="auto">
          <a:xfrm flipH="1">
            <a:off x="3563938" y="3860800"/>
            <a:ext cx="144462" cy="215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354" name="Line 20"/>
          <p:cNvSpPr>
            <a:spLocks noChangeShapeType="1"/>
          </p:cNvSpPr>
          <p:nvPr/>
        </p:nvSpPr>
        <p:spPr bwMode="auto">
          <a:xfrm flipH="1">
            <a:off x="3419475" y="3789363"/>
            <a:ext cx="144463" cy="215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 flipV="1">
            <a:off x="4284663" y="4292600"/>
            <a:ext cx="358775" cy="360363"/>
          </a:xfrm>
          <a:prstGeom prst="line">
            <a:avLst/>
          </a:prstGeom>
          <a:noFill/>
          <a:ln w="50800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356" name="Text Box 22"/>
          <p:cNvSpPr txBox="1">
            <a:spLocks noChangeArrowheads="1"/>
          </p:cNvSpPr>
          <p:nvPr/>
        </p:nvSpPr>
        <p:spPr bwMode="auto">
          <a:xfrm>
            <a:off x="5508625" y="3213100"/>
            <a:ext cx="31670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CA" sz="3200" i="1" u="sng"/>
              <a:t>Moins de 10% des molécules sont dissociées…</a:t>
            </a:r>
          </a:p>
        </p:txBody>
      </p:sp>
      <p:pic>
        <p:nvPicPr>
          <p:cNvPr id="25" name="Picture 23" descr="MCj023970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373688"/>
            <a:ext cx="693738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ZoneTexte 25"/>
          <p:cNvSpPr txBox="1">
            <a:spLocks noChangeArrowheads="1"/>
          </p:cNvSpPr>
          <p:nvPr/>
        </p:nvSpPr>
        <p:spPr bwMode="auto">
          <a:xfrm>
            <a:off x="4071938" y="4243388"/>
            <a:ext cx="3571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/>
              <a:t>-</a:t>
            </a:r>
            <a:endParaRPr lang="fr-CA" b="1"/>
          </a:p>
        </p:txBody>
      </p:sp>
      <p:sp>
        <p:nvSpPr>
          <p:cNvPr id="27" name="ZoneTexte 26"/>
          <p:cNvSpPr txBox="1">
            <a:spLocks noChangeArrowheads="1"/>
          </p:cNvSpPr>
          <p:nvPr/>
        </p:nvSpPr>
        <p:spPr bwMode="auto">
          <a:xfrm>
            <a:off x="4857750" y="3929063"/>
            <a:ext cx="3571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2000" b="1"/>
              <a:t>+</a:t>
            </a:r>
            <a:endParaRPr lang="fr-CA" b="1"/>
          </a:p>
        </p:txBody>
      </p:sp>
      <p:pic>
        <p:nvPicPr>
          <p:cNvPr id="14361" name="Picture 2" descr="C:\Users\acer\AppData\Local\Microsoft\Windows\Temporary Internet Files\Content.IE5\6EL6C2JB\MCj0436921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6" r="16658"/>
          <a:stretch>
            <a:fillRect/>
          </a:stretch>
        </p:blipFill>
        <p:spPr bwMode="auto">
          <a:xfrm>
            <a:off x="8072438" y="142875"/>
            <a:ext cx="857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re 1">
            <a:extLst>
              <a:ext uri="{FF2B5EF4-FFF2-40B4-BE49-F238E27FC236}">
                <a16:creationId xmlns:a16="http://schemas.microsoft.com/office/drawing/2014/main" id="{5F13C139-398D-423D-8F05-76FC020954E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CA" sz="4800"/>
              <a:t>Électrolytes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6" grpId="0"/>
      <p:bldP spid="2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3">
            <a:extLst>
              <a:ext uri="{FF2B5EF4-FFF2-40B4-BE49-F238E27FC236}">
                <a16:creationId xmlns:a16="http://schemas.microsoft.com/office/drawing/2014/main" id="{D39683A4-1F69-4585-AE5E-5D7ED1CCB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z="3600">
                <a:solidFill>
                  <a:srgbClr val="0070C0"/>
                </a:solidFill>
              </a:rPr>
              <a:t>L’identification des composés acides</a:t>
            </a:r>
            <a:endParaRPr lang="fr-CA" altLang="fr-FR" sz="3600">
              <a:solidFill>
                <a:srgbClr val="0070C0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F59E126-A868-4F76-A2D9-13A499C8D4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58800" y="1667430"/>
            <a:ext cx="7772400" cy="584775"/>
          </a:xfrm>
        </p:spPr>
        <p:txBody>
          <a:bodyPr>
            <a:sp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err="1"/>
              <a:t>Leur</a:t>
            </a:r>
            <a:r>
              <a:rPr lang="en-GB" altLang="fr-FR"/>
              <a:t> </a:t>
            </a:r>
            <a:r>
              <a:rPr lang="en-GB" altLang="fr-FR" err="1"/>
              <a:t>formule</a:t>
            </a:r>
            <a:r>
              <a:rPr lang="en-GB" altLang="fr-FR"/>
              <a:t> </a:t>
            </a:r>
            <a:r>
              <a:rPr lang="en-GB" altLang="fr-FR" err="1"/>
              <a:t>moléculaire</a:t>
            </a:r>
            <a:r>
              <a:rPr lang="en-GB" altLang="fr-FR"/>
              <a:t> </a:t>
            </a:r>
            <a:r>
              <a:rPr lang="en-GB" altLang="fr-FR" err="1"/>
              <a:t>est</a:t>
            </a:r>
            <a:r>
              <a:rPr lang="en-GB" altLang="fr-FR"/>
              <a:t> </a:t>
            </a:r>
            <a:r>
              <a:rPr lang="en-GB" altLang="fr-FR" err="1"/>
              <a:t>constituée</a:t>
            </a:r>
            <a:r>
              <a:rPr lang="en-GB" altLang="fr-FR"/>
              <a:t> de: </a:t>
            </a:r>
          </a:p>
        </p:txBody>
      </p:sp>
      <p:sp>
        <p:nvSpPr>
          <p:cNvPr id="7171" name="Text Box 3">
            <a:extLst>
              <a:ext uri="{FF2B5EF4-FFF2-40B4-BE49-F238E27FC236}">
                <a16:creationId xmlns:a16="http://schemas.microsoft.com/office/drawing/2014/main" id="{CA28B6D2-C107-4C65-9A33-5186D0D8A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484" y="2811791"/>
            <a:ext cx="7459391" cy="114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3200">
                <a:solidFill>
                  <a:srgbClr val="000000"/>
                </a:solidFill>
              </a:rPr>
              <a:t>Un </a:t>
            </a:r>
            <a:r>
              <a:rPr lang="en-GB" altLang="fr-FR" sz="3200" err="1">
                <a:solidFill>
                  <a:srgbClr val="000000"/>
                </a:solidFill>
              </a:rPr>
              <a:t>atome</a:t>
            </a:r>
            <a:r>
              <a:rPr lang="en-GB" altLang="fr-FR" sz="3200">
                <a:solidFill>
                  <a:srgbClr val="000000"/>
                </a:solidFill>
              </a:rPr>
              <a:t> </a:t>
            </a:r>
            <a:r>
              <a:rPr lang="en-GB" altLang="fr-FR" sz="3200" b="1" err="1">
                <a:solidFill>
                  <a:srgbClr val="000000"/>
                </a:solidFill>
              </a:rPr>
              <a:t>d’hydrogène</a:t>
            </a:r>
            <a:r>
              <a:rPr lang="en-GB" altLang="fr-FR" sz="3200">
                <a:solidFill>
                  <a:srgbClr val="000000"/>
                </a:solidFill>
              </a:rPr>
              <a:t> (H) avec un</a:t>
            </a:r>
          </a:p>
          <a:p>
            <a:pPr eaLnBrk="1" hangingPunct="1">
              <a:buClr>
                <a:srgbClr val="003399"/>
              </a:buClr>
            </a:pPr>
            <a:r>
              <a:rPr lang="en-GB" altLang="fr-FR" sz="3200">
                <a:solidFill>
                  <a:srgbClr val="003399"/>
                </a:solidFill>
              </a:rPr>
              <a:t>non-</a:t>
            </a:r>
            <a:r>
              <a:rPr lang="en-GB" altLang="fr-FR" sz="3200" err="1">
                <a:solidFill>
                  <a:srgbClr val="003399"/>
                </a:solidFill>
              </a:rPr>
              <a:t>métal</a:t>
            </a:r>
            <a:r>
              <a:rPr lang="en-GB" altLang="fr-FR" sz="3200">
                <a:solidFill>
                  <a:srgbClr val="000000"/>
                </a:solidFill>
              </a:rPr>
              <a:t> </a:t>
            </a:r>
            <a:r>
              <a:rPr lang="en-GB" altLang="fr-FR" sz="3200" err="1">
                <a:solidFill>
                  <a:srgbClr val="000000"/>
                </a:solidFill>
              </a:rPr>
              <a:t>ou</a:t>
            </a:r>
            <a:r>
              <a:rPr lang="en-GB" altLang="fr-FR" sz="3200">
                <a:solidFill>
                  <a:srgbClr val="000000"/>
                </a:solidFill>
              </a:rPr>
              <a:t> avec un </a:t>
            </a:r>
            <a:r>
              <a:rPr lang="en-GB" altLang="fr-FR" sz="3200">
                <a:solidFill>
                  <a:srgbClr val="669900"/>
                </a:solidFill>
              </a:rPr>
              <a:t>ion </a:t>
            </a:r>
            <a:r>
              <a:rPr lang="en-GB" altLang="fr-FR" sz="3200" err="1">
                <a:solidFill>
                  <a:srgbClr val="669900"/>
                </a:solidFill>
              </a:rPr>
              <a:t>polyatomique</a:t>
            </a:r>
            <a:r>
              <a:rPr lang="en-GB" altLang="fr-FR" sz="3600">
                <a:solidFill>
                  <a:srgbClr val="669900"/>
                </a:solidFill>
              </a:rPr>
              <a:t>.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BD271F4B-0E69-431E-8E1C-AC4EBFCDD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5295900"/>
            <a:ext cx="4746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3200">
                <a:solidFill>
                  <a:srgbClr val="000000"/>
                </a:solidFill>
              </a:rPr>
              <a:t>H</a:t>
            </a:r>
          </a:p>
        </p:txBody>
      </p:sp>
      <p:sp>
        <p:nvSpPr>
          <p:cNvPr id="7173" name="Text Box 5">
            <a:extLst>
              <a:ext uri="{FF2B5EF4-FFF2-40B4-BE49-F238E27FC236}">
                <a16:creationId xmlns:a16="http://schemas.microsoft.com/office/drawing/2014/main" id="{FDC8B7DD-B67B-4915-B584-BDB1EBCF3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746625"/>
            <a:ext cx="213518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3399"/>
              </a:buClr>
            </a:pPr>
            <a:r>
              <a:rPr lang="en-GB" altLang="fr-FR" sz="3600">
                <a:solidFill>
                  <a:srgbClr val="003399"/>
                </a:solidFill>
              </a:rPr>
              <a:t>Non-métal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161EA913-97BB-42CD-8AD8-0335F0201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038" y="5603875"/>
            <a:ext cx="4157205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669900"/>
              </a:buClr>
            </a:pPr>
            <a:r>
              <a:rPr lang="en-GB" altLang="fr-FR" sz="3600">
                <a:solidFill>
                  <a:srgbClr val="669900"/>
                </a:solidFill>
              </a:rPr>
              <a:t>Ions </a:t>
            </a:r>
            <a:r>
              <a:rPr lang="en-GB" altLang="fr-FR" sz="3600" err="1">
                <a:solidFill>
                  <a:srgbClr val="669900"/>
                </a:solidFill>
              </a:rPr>
              <a:t>polyatomiques</a:t>
            </a:r>
            <a:endParaRPr lang="en-GB" altLang="fr-FR" sz="3600">
              <a:solidFill>
                <a:srgbClr val="669900"/>
              </a:solidFill>
            </a:endParaRPr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2498D4FA-A6B0-4FA6-9B82-0A1FF5BDA7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438" y="5227638"/>
            <a:ext cx="503237" cy="2905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99FE018D-D8EC-4613-8FE3-D8969AA17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5661025"/>
            <a:ext cx="503237" cy="2889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BD91F34F-6A9E-46A5-AD8C-4B7662F53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4797425"/>
            <a:ext cx="904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3200" b="1">
                <a:solidFill>
                  <a:srgbClr val="000000"/>
                </a:solidFill>
              </a:rPr>
              <a:t>H</a:t>
            </a:r>
            <a:r>
              <a:rPr lang="en-GB" altLang="fr-FR" sz="3200" b="1">
                <a:solidFill>
                  <a:srgbClr val="003399"/>
                </a:solidFill>
              </a:rPr>
              <a:t>Cl</a:t>
            </a:r>
          </a:p>
        </p:txBody>
      </p:sp>
      <p:sp>
        <p:nvSpPr>
          <p:cNvPr id="7178" name="Text Box 10">
            <a:extLst>
              <a:ext uri="{FF2B5EF4-FFF2-40B4-BE49-F238E27FC236}">
                <a16:creationId xmlns:a16="http://schemas.microsoft.com/office/drawing/2014/main" id="{C5006A7B-1686-448D-8B26-A9FA02A0A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5661025"/>
            <a:ext cx="1304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3200" b="1">
                <a:solidFill>
                  <a:srgbClr val="000000"/>
                </a:solidFill>
              </a:rPr>
              <a:t>H</a:t>
            </a:r>
            <a:r>
              <a:rPr lang="en-GB" altLang="fr-FR" sz="3200" b="1" baseline="-25000">
                <a:solidFill>
                  <a:srgbClr val="000000"/>
                </a:solidFill>
              </a:rPr>
              <a:t>2</a:t>
            </a:r>
            <a:r>
              <a:rPr lang="en-GB" altLang="fr-FR" sz="3200" b="1">
                <a:solidFill>
                  <a:srgbClr val="669900"/>
                </a:solidFill>
              </a:rPr>
              <a:t>SO</a:t>
            </a:r>
            <a:r>
              <a:rPr lang="en-GB" altLang="fr-FR" sz="3200" b="1" baseline="-25000">
                <a:solidFill>
                  <a:srgbClr val="669900"/>
                </a:solidFill>
              </a:rPr>
              <a:t>4</a:t>
            </a:r>
          </a:p>
        </p:txBody>
      </p:sp>
      <p:sp>
        <p:nvSpPr>
          <p:cNvPr id="7179" name="Text Box 11">
            <a:extLst>
              <a:ext uri="{FF2B5EF4-FFF2-40B4-BE49-F238E27FC236}">
                <a16:creationId xmlns:a16="http://schemas.microsoft.com/office/drawing/2014/main" id="{315D23D1-35F5-4386-990E-639CBD971B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4797425"/>
            <a:ext cx="9509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3200" b="1">
                <a:solidFill>
                  <a:srgbClr val="000000"/>
                </a:solidFill>
              </a:rPr>
              <a:t>H</a:t>
            </a:r>
            <a:r>
              <a:rPr lang="en-GB" altLang="fr-FR" sz="3200" b="1">
                <a:solidFill>
                  <a:srgbClr val="003399"/>
                </a:solidFill>
              </a:rPr>
              <a:t>Br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6A4F307C-161F-4889-A097-96B8346469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7772400" cy="646113"/>
          </a:xfrm>
        </p:spPr>
        <p:txBody>
          <a:bodyPr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3600">
                <a:solidFill>
                  <a:srgbClr val="0070C0"/>
                </a:solidFill>
              </a:rPr>
              <a:t>L’identification des composés acides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3273AD2-D2FC-4E86-B854-9DFB975D711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1800" y="1628775"/>
            <a:ext cx="8348663" cy="3613150"/>
          </a:xfrm>
        </p:spPr>
        <p:txBody>
          <a:bodyPr>
            <a:spAutoFit/>
          </a:bodyPr>
          <a:lstStyle/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b="1"/>
              <a:t>Les acides organiques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/>
              <a:t>Jus de citron : C</a:t>
            </a:r>
            <a:r>
              <a:rPr lang="en-GB" altLang="fr-FR" baseline="-25000"/>
              <a:t>5</a:t>
            </a:r>
            <a:r>
              <a:rPr lang="en-GB" altLang="fr-FR"/>
              <a:t>H</a:t>
            </a:r>
            <a:r>
              <a:rPr lang="en-GB" altLang="fr-FR" baseline="-25000"/>
              <a:t>7</a:t>
            </a:r>
            <a:r>
              <a:rPr lang="en-GB" altLang="fr-FR"/>
              <a:t>O</a:t>
            </a:r>
            <a:r>
              <a:rPr lang="en-GB" altLang="fr-FR" baseline="-25000"/>
              <a:t>5</a:t>
            </a:r>
            <a:r>
              <a:rPr lang="en-GB" altLang="fr-FR"/>
              <a:t>COOH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/>
              <a:t>Vinaigre : CH</a:t>
            </a:r>
            <a:r>
              <a:rPr lang="en-GB" altLang="fr-FR" baseline="-25000"/>
              <a:t>3</a:t>
            </a:r>
            <a:r>
              <a:rPr lang="en-GB" altLang="fr-FR"/>
              <a:t>COOH</a:t>
            </a:r>
          </a:p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 sz="1200"/>
          </a:p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/>
              <a:t>Formule moléculaire des acides : </a:t>
            </a:r>
          </a:p>
          <a:p>
            <a:pPr algn="ctr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2400"/>
              <a:t>Non-métal ou groupe d’atomes + Atome d’hydrogène</a:t>
            </a:r>
          </a:p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/>
          </a:p>
        </p:txBody>
      </p:sp>
      <p:sp>
        <p:nvSpPr>
          <p:cNvPr id="7172" name="ZoneTexte 3">
            <a:extLst>
              <a:ext uri="{FF2B5EF4-FFF2-40B4-BE49-F238E27FC236}">
                <a16:creationId xmlns:a16="http://schemas.microsoft.com/office/drawing/2014/main" id="{D87F4186-44EB-41AE-8FAC-9D370B3C0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5437188"/>
            <a:ext cx="54673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800"/>
              <a:t>Exemple:  H</a:t>
            </a:r>
            <a:r>
              <a:rPr lang="fr-CA" altLang="fr-FR" sz="2800" baseline="-25000"/>
              <a:t>2</a:t>
            </a:r>
            <a:r>
              <a:rPr lang="fr-CA" altLang="fr-FR" sz="2800"/>
              <a:t>SO</a:t>
            </a:r>
            <a:r>
              <a:rPr lang="fr-CA" altLang="fr-FR" sz="2800" baseline="-25000"/>
              <a:t>4</a:t>
            </a:r>
            <a:r>
              <a:rPr lang="fr-CA" altLang="fr-FR" sz="2800"/>
              <a:t>  </a:t>
            </a:r>
            <a:r>
              <a:rPr lang="fr-CA" altLang="fr-FR" sz="2800">
                <a:sym typeface="Wingdings" panose="05000000000000000000" pitchFamily="2" charset="2"/>
              </a:rPr>
              <a:t> H</a:t>
            </a:r>
            <a:r>
              <a:rPr lang="fr-CA" altLang="fr-FR" sz="2800" baseline="30000">
                <a:sym typeface="Wingdings" panose="05000000000000000000" pitchFamily="2" charset="2"/>
              </a:rPr>
              <a:t>+</a:t>
            </a:r>
            <a:r>
              <a:rPr lang="fr-CA" altLang="fr-FR" sz="2800">
                <a:sym typeface="Wingdings" panose="05000000000000000000" pitchFamily="2" charset="2"/>
              </a:rPr>
              <a:t> + SO</a:t>
            </a:r>
            <a:r>
              <a:rPr lang="fr-CA" altLang="fr-FR" sz="2800" baseline="-25000">
                <a:sym typeface="Wingdings" panose="05000000000000000000" pitchFamily="2" charset="2"/>
              </a:rPr>
              <a:t>4</a:t>
            </a:r>
          </a:p>
          <a:p>
            <a:pPr eaLnBrk="1" hangingPunct="1"/>
            <a:r>
              <a:rPr lang="fr-CA" altLang="fr-FR" sz="2800">
                <a:sym typeface="Wingdings" panose="05000000000000000000" pitchFamily="2" charset="2"/>
              </a:rPr>
              <a:t>Balancer : </a:t>
            </a:r>
            <a:r>
              <a:rPr lang="fr-CA" altLang="fr-FR" sz="2800"/>
              <a:t>H</a:t>
            </a:r>
            <a:r>
              <a:rPr lang="fr-CA" altLang="fr-FR" sz="2800" baseline="-25000"/>
              <a:t>2</a:t>
            </a:r>
            <a:r>
              <a:rPr lang="fr-CA" altLang="fr-FR" sz="2800"/>
              <a:t>SO</a:t>
            </a:r>
            <a:r>
              <a:rPr lang="fr-CA" altLang="fr-FR" sz="2800" baseline="-25000"/>
              <a:t>4</a:t>
            </a:r>
            <a:r>
              <a:rPr lang="fr-CA" altLang="fr-FR" sz="2800"/>
              <a:t>  </a:t>
            </a:r>
            <a:r>
              <a:rPr lang="fr-CA" altLang="fr-FR" sz="2800">
                <a:sym typeface="Wingdings" panose="05000000000000000000" pitchFamily="2" charset="2"/>
              </a:rPr>
              <a:t> 2H</a:t>
            </a:r>
            <a:r>
              <a:rPr lang="fr-CA" altLang="fr-FR" sz="2800" baseline="30000">
                <a:sym typeface="Wingdings" panose="05000000000000000000" pitchFamily="2" charset="2"/>
              </a:rPr>
              <a:t>+</a:t>
            </a:r>
            <a:r>
              <a:rPr lang="fr-CA" altLang="fr-FR" sz="2800">
                <a:sym typeface="Wingdings" panose="05000000000000000000" pitchFamily="2" charset="2"/>
              </a:rPr>
              <a:t> + SO</a:t>
            </a:r>
            <a:r>
              <a:rPr lang="fr-CA" altLang="fr-FR" sz="2800" baseline="-25000">
                <a:sym typeface="Wingdings" panose="05000000000000000000" pitchFamily="2" charset="2"/>
              </a:rPr>
              <a:t>4</a:t>
            </a:r>
            <a:r>
              <a:rPr lang="fr-CA" altLang="fr-FR" sz="2800" baseline="30000">
                <a:sym typeface="Wingdings" panose="05000000000000000000" pitchFamily="2" charset="2"/>
              </a:rPr>
              <a:t>2-</a:t>
            </a:r>
            <a:endParaRPr lang="fr-CA" altLang="fr-FR" sz="280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299A4BD-EADD-41C8-83C9-C21391F93E2C}"/>
              </a:ext>
            </a:extLst>
          </p:cNvPr>
          <p:cNvCxnSpPr/>
          <p:nvPr/>
        </p:nvCxnSpPr>
        <p:spPr>
          <a:xfrm>
            <a:off x="2663825" y="4652963"/>
            <a:ext cx="1331913" cy="900112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0D497218-E7A9-4926-8E82-6800011F7FE2}"/>
              </a:ext>
            </a:extLst>
          </p:cNvPr>
          <p:cNvCxnSpPr/>
          <p:nvPr/>
        </p:nvCxnSpPr>
        <p:spPr>
          <a:xfrm flipH="1">
            <a:off x="3311525" y="4652963"/>
            <a:ext cx="2592388" cy="900112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760DC06F-64B7-40D0-8AE1-E25CFEF0C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0988" y="320675"/>
            <a:ext cx="8658225" cy="708025"/>
          </a:xfrm>
        </p:spPr>
        <p:txBody>
          <a:bodyPr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3600">
                <a:solidFill>
                  <a:srgbClr val="0070C0"/>
                </a:solidFill>
              </a:rPr>
              <a:t>L’identification des composés basiques</a:t>
            </a:r>
            <a:r>
              <a:rPr lang="en-GB" altLang="fr-FR" sz="400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199481BB-5E4E-4E43-9E50-BC723BA9234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67531" y="1545513"/>
            <a:ext cx="7772400" cy="2480679"/>
          </a:xfrm>
        </p:spPr>
        <p:txBody>
          <a:bodyPr>
            <a:sp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err="1"/>
              <a:t>Leur</a:t>
            </a:r>
            <a:r>
              <a:rPr lang="en-GB" altLang="fr-FR"/>
              <a:t> </a:t>
            </a:r>
            <a:r>
              <a:rPr lang="en-GB" altLang="fr-FR" err="1"/>
              <a:t>formule</a:t>
            </a:r>
            <a:r>
              <a:rPr lang="en-GB" altLang="fr-FR"/>
              <a:t> </a:t>
            </a:r>
            <a:r>
              <a:rPr lang="en-GB" altLang="fr-FR" err="1"/>
              <a:t>moléculaire</a:t>
            </a:r>
            <a:r>
              <a:rPr lang="en-GB" altLang="fr-FR"/>
              <a:t> </a:t>
            </a:r>
            <a:r>
              <a:rPr lang="en-GB" altLang="fr-FR" err="1"/>
              <a:t>est</a:t>
            </a:r>
            <a:r>
              <a:rPr lang="en-GB" altLang="fr-FR"/>
              <a:t> </a:t>
            </a:r>
            <a:r>
              <a:rPr lang="en-GB" altLang="fr-FR" err="1"/>
              <a:t>constituée</a:t>
            </a:r>
            <a:r>
              <a:rPr lang="en-GB" altLang="fr-FR"/>
              <a:t> de:</a:t>
            </a:r>
          </a:p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 sz="1200"/>
          </a:p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/>
              <a:t>Un </a:t>
            </a:r>
            <a:r>
              <a:rPr lang="en-GB" altLang="fr-FR" b="1" err="1">
                <a:solidFill>
                  <a:srgbClr val="CC00FF"/>
                </a:solidFill>
              </a:rPr>
              <a:t>métal</a:t>
            </a:r>
            <a:r>
              <a:rPr lang="en-GB" altLang="fr-FR">
                <a:solidFill>
                  <a:srgbClr val="CC00FF"/>
                </a:solidFill>
              </a:rPr>
              <a:t> </a:t>
            </a:r>
            <a:r>
              <a:rPr lang="en-GB" altLang="fr-FR" err="1"/>
              <a:t>ou</a:t>
            </a:r>
            <a:r>
              <a:rPr lang="en-GB" altLang="fr-FR"/>
              <a:t> un </a:t>
            </a:r>
            <a:r>
              <a:rPr lang="en-GB" altLang="fr-FR" b="1" err="1">
                <a:solidFill>
                  <a:srgbClr val="0099CC"/>
                </a:solidFill>
              </a:rPr>
              <a:t>groupe</a:t>
            </a:r>
            <a:r>
              <a:rPr lang="en-GB" altLang="fr-FR" b="1">
                <a:solidFill>
                  <a:srgbClr val="0099CC"/>
                </a:solidFill>
              </a:rPr>
              <a:t> </a:t>
            </a:r>
            <a:r>
              <a:rPr lang="en-GB" altLang="fr-FR" b="1" err="1">
                <a:solidFill>
                  <a:srgbClr val="0099CC"/>
                </a:solidFill>
              </a:rPr>
              <a:t>d’ammonium</a:t>
            </a:r>
            <a:r>
              <a:rPr lang="en-GB" altLang="fr-FR" b="1">
                <a:solidFill>
                  <a:srgbClr val="0099CC"/>
                </a:solidFill>
              </a:rPr>
              <a:t> (NH</a:t>
            </a:r>
            <a:r>
              <a:rPr lang="en-GB" altLang="fr-FR" b="1" baseline="-25000">
                <a:solidFill>
                  <a:srgbClr val="0099CC"/>
                </a:solidFill>
              </a:rPr>
              <a:t>4</a:t>
            </a:r>
            <a:r>
              <a:rPr lang="en-GB" altLang="fr-FR" b="1">
                <a:solidFill>
                  <a:srgbClr val="0099CC"/>
                </a:solidFill>
              </a:rPr>
              <a:t>)</a:t>
            </a:r>
            <a:r>
              <a:rPr lang="en-GB" altLang="fr-FR">
                <a:solidFill>
                  <a:srgbClr val="0099CC"/>
                </a:solidFill>
              </a:rPr>
              <a:t> </a:t>
            </a:r>
            <a:r>
              <a:rPr lang="en-GB" altLang="fr-FR" err="1"/>
              <a:t>suivi</a:t>
            </a:r>
            <a:r>
              <a:rPr lang="en-GB" altLang="fr-FR"/>
              <a:t> du </a:t>
            </a:r>
            <a:r>
              <a:rPr lang="en-GB" altLang="fr-FR" err="1"/>
              <a:t>groupe</a:t>
            </a:r>
            <a:r>
              <a:rPr lang="en-GB" altLang="fr-FR"/>
              <a:t> </a:t>
            </a:r>
            <a:r>
              <a:rPr lang="en-GB" altLang="fr-FR" err="1"/>
              <a:t>hydroxyde</a:t>
            </a:r>
            <a:r>
              <a:rPr lang="en-GB" altLang="fr-FR"/>
              <a:t>. </a:t>
            </a:r>
            <a:r>
              <a:rPr lang="en-GB" altLang="fr-FR" b="1"/>
              <a:t>(OH)</a:t>
            </a:r>
          </a:p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 b="1"/>
          </a:p>
        </p:txBody>
      </p:sp>
      <p:sp>
        <p:nvSpPr>
          <p:cNvPr id="11267" name="Text Box 3">
            <a:extLst>
              <a:ext uri="{FF2B5EF4-FFF2-40B4-BE49-F238E27FC236}">
                <a16:creationId xmlns:a16="http://schemas.microsoft.com/office/drawing/2014/main" id="{712B9499-A40C-442C-AD8A-C3785AC97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4941888"/>
            <a:ext cx="13477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FF"/>
              </a:buClr>
            </a:pPr>
            <a:r>
              <a:rPr lang="en-GB" altLang="fr-FR" sz="3600">
                <a:solidFill>
                  <a:srgbClr val="CC00FF"/>
                </a:solidFill>
              </a:rPr>
              <a:t>Métal</a:t>
            </a:r>
            <a:r>
              <a:rPr lang="en-GB" altLang="fr-FR" sz="32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B5D5018C-026C-421A-8FE9-1A1D7E3A5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50" y="5802313"/>
            <a:ext cx="246221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CC"/>
              </a:buClr>
            </a:pPr>
            <a:r>
              <a:rPr lang="en-GB" altLang="fr-FR" sz="3200" b="1">
                <a:solidFill>
                  <a:srgbClr val="0099CC"/>
                </a:solidFill>
              </a:rPr>
              <a:t>Groupe NH</a:t>
            </a:r>
            <a:r>
              <a:rPr lang="en-GB" altLang="fr-FR" sz="3200" b="1" baseline="-25000">
                <a:solidFill>
                  <a:srgbClr val="0099CC"/>
                </a:solidFill>
              </a:rPr>
              <a:t>4</a:t>
            </a:r>
            <a:r>
              <a:rPr lang="en-GB" altLang="fr-FR" sz="3200" b="1">
                <a:solidFill>
                  <a:srgbClr val="0099CC"/>
                </a:solidFill>
              </a:rPr>
              <a:t> 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8BBB313C-A983-4664-8E52-6538641BC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589588"/>
            <a:ext cx="890587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3600" b="1">
                <a:solidFill>
                  <a:srgbClr val="000000"/>
                </a:solidFill>
              </a:rPr>
              <a:t>OH</a:t>
            </a:r>
          </a:p>
        </p:txBody>
      </p:sp>
      <p:sp>
        <p:nvSpPr>
          <p:cNvPr id="11270" name="Line 6">
            <a:extLst>
              <a:ext uri="{FF2B5EF4-FFF2-40B4-BE49-F238E27FC236}">
                <a16:creationId xmlns:a16="http://schemas.microsoft.com/office/drawing/2014/main" id="{4B75032D-2F41-44C3-A335-C8A2092697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5445125"/>
            <a:ext cx="1368425" cy="4318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1271" name="Line 7">
            <a:extLst>
              <a:ext uri="{FF2B5EF4-FFF2-40B4-BE49-F238E27FC236}">
                <a16:creationId xmlns:a16="http://schemas.microsoft.com/office/drawing/2014/main" id="{48B79C07-40EF-4E58-8DB2-C5884807D1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6092825"/>
            <a:ext cx="1223962" cy="290513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1272" name="Text Box 8">
            <a:extLst>
              <a:ext uri="{FF2B5EF4-FFF2-40B4-BE49-F238E27FC236}">
                <a16:creationId xmlns:a16="http://schemas.microsoft.com/office/drawing/2014/main" id="{0168CDD8-24D1-4C27-BD9F-2E86C14D0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1500" y="4941888"/>
            <a:ext cx="1622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FF"/>
              </a:buClr>
            </a:pPr>
            <a:r>
              <a:rPr lang="en-GB" altLang="fr-FR" sz="3200" b="1">
                <a:solidFill>
                  <a:srgbClr val="CC00FF"/>
                </a:solidFill>
              </a:rPr>
              <a:t>Al</a:t>
            </a:r>
            <a:r>
              <a:rPr lang="en-GB" altLang="fr-FR" sz="3200" b="1">
                <a:solidFill>
                  <a:srgbClr val="000000"/>
                </a:solidFill>
              </a:rPr>
              <a:t>(OH)</a:t>
            </a:r>
            <a:r>
              <a:rPr lang="en-GB" altLang="fr-FR" sz="3200" b="1" baseline="-25000"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11273" name="Text Box 9">
            <a:extLst>
              <a:ext uri="{FF2B5EF4-FFF2-40B4-BE49-F238E27FC236}">
                <a16:creationId xmlns:a16="http://schemas.microsoft.com/office/drawing/2014/main" id="{BBF250EB-BCA2-434A-A96E-30813E8FE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7763" y="6021388"/>
            <a:ext cx="1555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CC"/>
              </a:buClr>
            </a:pPr>
            <a:r>
              <a:rPr lang="en-GB" altLang="fr-FR" sz="3200" b="1">
                <a:solidFill>
                  <a:srgbClr val="0099CC"/>
                </a:solidFill>
              </a:rPr>
              <a:t>NH</a:t>
            </a:r>
            <a:r>
              <a:rPr lang="en-GB" altLang="fr-FR" sz="3200" b="1" baseline="-25000">
                <a:solidFill>
                  <a:srgbClr val="0099CC"/>
                </a:solidFill>
              </a:rPr>
              <a:t>4</a:t>
            </a:r>
            <a:r>
              <a:rPr lang="en-GB" altLang="fr-FR" sz="3200" b="1">
                <a:solidFill>
                  <a:srgbClr val="000000"/>
                </a:solidFill>
              </a:rPr>
              <a:t>OH</a:t>
            </a:r>
          </a:p>
        </p:txBody>
      </p:sp>
      <p:sp>
        <p:nvSpPr>
          <p:cNvPr id="11274" name="Text Box 10">
            <a:extLst>
              <a:ext uri="{FF2B5EF4-FFF2-40B4-BE49-F238E27FC236}">
                <a16:creationId xmlns:a16="http://schemas.microsoft.com/office/drawing/2014/main" id="{635F208F-BDC5-4570-ABB2-BA8FC39FE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4941888"/>
            <a:ext cx="1198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FF"/>
              </a:buClr>
            </a:pPr>
            <a:r>
              <a:rPr lang="en-GB" altLang="fr-FR" sz="3200" b="1">
                <a:solidFill>
                  <a:srgbClr val="CC00FF"/>
                </a:solidFill>
              </a:rPr>
              <a:t>Li</a:t>
            </a:r>
            <a:r>
              <a:rPr lang="en-GB" altLang="fr-FR" sz="3200" b="1">
                <a:solidFill>
                  <a:srgbClr val="000000"/>
                </a:solidFill>
              </a:rPr>
              <a:t>OH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816620" y="1059011"/>
            <a:ext cx="7643812" cy="785813"/>
          </a:xfrm>
        </p:spPr>
        <p:txBody>
          <a:bodyPr/>
          <a:lstStyle/>
          <a:p>
            <a:pPr marL="0" indent="0">
              <a:buNone/>
            </a:pPr>
            <a:r>
              <a:rPr lang="fr-CA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Modèle atomique simplifié</a:t>
            </a:r>
          </a:p>
        </p:txBody>
      </p:sp>
      <p:sp>
        <p:nvSpPr>
          <p:cNvPr id="27654" name="Oval 4"/>
          <p:cNvSpPr>
            <a:spLocks noChangeArrowheads="1"/>
          </p:cNvSpPr>
          <p:nvPr/>
        </p:nvSpPr>
        <p:spPr bwMode="auto">
          <a:xfrm>
            <a:off x="683568" y="3500438"/>
            <a:ext cx="2808288" cy="2519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7656" name="Arc 6"/>
          <p:cNvSpPr>
            <a:spLocks/>
          </p:cNvSpPr>
          <p:nvPr/>
        </p:nvSpPr>
        <p:spPr bwMode="auto">
          <a:xfrm rot="1877650">
            <a:off x="2628256" y="3500438"/>
            <a:ext cx="1873250" cy="2736850"/>
          </a:xfrm>
          <a:custGeom>
            <a:avLst/>
            <a:gdLst>
              <a:gd name="T0" fmla="*/ 0 w 21600"/>
              <a:gd name="T1" fmla="*/ 0 h 21600"/>
              <a:gd name="T2" fmla="*/ 1873250 w 21600"/>
              <a:gd name="T3" fmla="*/ 2736850 h 21600"/>
              <a:gd name="T4" fmla="*/ 0 w 21600"/>
              <a:gd name="T5" fmla="*/ 27368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7657" name="Arc 7"/>
          <p:cNvSpPr>
            <a:spLocks/>
          </p:cNvSpPr>
          <p:nvPr/>
        </p:nvSpPr>
        <p:spPr bwMode="auto">
          <a:xfrm rot="1877650">
            <a:off x="3636318" y="3500438"/>
            <a:ext cx="1873250" cy="2736850"/>
          </a:xfrm>
          <a:custGeom>
            <a:avLst/>
            <a:gdLst>
              <a:gd name="T0" fmla="*/ 0 w 21600"/>
              <a:gd name="T1" fmla="*/ 0 h 21600"/>
              <a:gd name="T2" fmla="*/ 1873250 w 21600"/>
              <a:gd name="T3" fmla="*/ 2736850 h 21600"/>
              <a:gd name="T4" fmla="*/ 0 w 21600"/>
              <a:gd name="T5" fmla="*/ 27368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7658" name="Arc 8"/>
          <p:cNvSpPr>
            <a:spLocks/>
          </p:cNvSpPr>
          <p:nvPr/>
        </p:nvSpPr>
        <p:spPr bwMode="auto">
          <a:xfrm rot="1877650">
            <a:off x="4748942" y="3500438"/>
            <a:ext cx="1873250" cy="2736850"/>
          </a:xfrm>
          <a:custGeom>
            <a:avLst/>
            <a:gdLst>
              <a:gd name="T0" fmla="*/ 0 w 21600"/>
              <a:gd name="T1" fmla="*/ 0 h 21600"/>
              <a:gd name="T2" fmla="*/ 1873250 w 21600"/>
              <a:gd name="T3" fmla="*/ 2736850 h 21600"/>
              <a:gd name="T4" fmla="*/ 0 w 21600"/>
              <a:gd name="T5" fmla="*/ 27368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27659" name="Oval 11"/>
          <p:cNvSpPr>
            <a:spLocks noChangeArrowheads="1"/>
          </p:cNvSpPr>
          <p:nvPr/>
        </p:nvSpPr>
        <p:spPr bwMode="auto">
          <a:xfrm>
            <a:off x="3852218" y="3643313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683568" y="2919749"/>
            <a:ext cx="2232025" cy="4000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b="1" dirty="0">
                <a:solidFill>
                  <a:srgbClr val="FF0000"/>
                </a:solidFill>
                <a:latin typeface="Calibri" pitchFamily="34" charset="0"/>
              </a:rPr>
              <a:t>MAXIMUM  : 2 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3491856" y="6164263"/>
            <a:ext cx="431800" cy="47942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>
                <a:solidFill>
                  <a:srgbClr val="FF0066"/>
                </a:solidFill>
                <a:latin typeface="Calibri" pitchFamily="34" charset="0"/>
              </a:rPr>
              <a:t>2</a:t>
            </a:r>
            <a:endParaRPr lang="fr-CA" sz="24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27664" name="Line 19"/>
          <p:cNvSpPr>
            <a:spLocks noChangeShapeType="1"/>
          </p:cNvSpPr>
          <p:nvPr/>
        </p:nvSpPr>
        <p:spPr bwMode="auto">
          <a:xfrm>
            <a:off x="2628256" y="3067050"/>
            <a:ext cx="936625" cy="433388"/>
          </a:xfrm>
          <a:prstGeom prst="line">
            <a:avLst/>
          </a:prstGeom>
          <a:noFill/>
          <a:ln w="31750">
            <a:solidFill>
              <a:schemeClr val="bg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CA"/>
          </a:p>
        </p:txBody>
      </p:sp>
      <p:sp>
        <p:nvSpPr>
          <p:cNvPr id="32" name="Right Arrow 31"/>
          <p:cNvSpPr/>
          <p:nvPr/>
        </p:nvSpPr>
        <p:spPr>
          <a:xfrm rot="1649985">
            <a:off x="2755157" y="3001029"/>
            <a:ext cx="633973" cy="26363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7666" name="Oval 11"/>
          <p:cNvSpPr>
            <a:spLocks noChangeArrowheads="1"/>
          </p:cNvSpPr>
          <p:nvPr/>
        </p:nvSpPr>
        <p:spPr bwMode="auto">
          <a:xfrm>
            <a:off x="3922068" y="5078413"/>
            <a:ext cx="431800" cy="431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0" name="Oval 14"/>
          <p:cNvSpPr>
            <a:spLocks noChangeArrowheads="1"/>
          </p:cNvSpPr>
          <p:nvPr/>
        </p:nvSpPr>
        <p:spPr bwMode="auto">
          <a:xfrm>
            <a:off x="4685308" y="3345582"/>
            <a:ext cx="431800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4470996" y="6165304"/>
            <a:ext cx="431800" cy="461962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>
                <a:solidFill>
                  <a:srgbClr val="FF0066"/>
                </a:solidFill>
                <a:latin typeface="Calibri" pitchFamily="34" charset="0"/>
              </a:rPr>
              <a:t>8</a:t>
            </a:r>
            <a:endParaRPr lang="fr-CA" sz="2400" baseline="3000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22" name="Oval 14"/>
          <p:cNvSpPr>
            <a:spLocks noChangeArrowheads="1"/>
          </p:cNvSpPr>
          <p:nvPr/>
        </p:nvSpPr>
        <p:spPr bwMode="auto">
          <a:xfrm>
            <a:off x="4899621" y="3634507"/>
            <a:ext cx="431800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3" name="Oval 14"/>
          <p:cNvSpPr>
            <a:spLocks noChangeArrowheads="1"/>
          </p:cNvSpPr>
          <p:nvPr/>
        </p:nvSpPr>
        <p:spPr bwMode="auto">
          <a:xfrm>
            <a:off x="5039321" y="3988519"/>
            <a:ext cx="431800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5110758" y="4345707"/>
            <a:ext cx="431800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5" name="Oval 14"/>
          <p:cNvSpPr>
            <a:spLocks noChangeArrowheads="1"/>
          </p:cNvSpPr>
          <p:nvPr/>
        </p:nvSpPr>
        <p:spPr bwMode="auto">
          <a:xfrm>
            <a:off x="5110758" y="4702894"/>
            <a:ext cx="431800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6" name="Oval 14"/>
          <p:cNvSpPr>
            <a:spLocks noChangeArrowheads="1"/>
          </p:cNvSpPr>
          <p:nvPr/>
        </p:nvSpPr>
        <p:spPr bwMode="auto">
          <a:xfrm>
            <a:off x="5039321" y="4991819"/>
            <a:ext cx="431800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4896446" y="5349007"/>
            <a:ext cx="431800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8" name="Oval 14"/>
          <p:cNvSpPr>
            <a:spLocks noChangeArrowheads="1"/>
          </p:cNvSpPr>
          <p:nvPr/>
        </p:nvSpPr>
        <p:spPr bwMode="auto">
          <a:xfrm>
            <a:off x="4753571" y="5634757"/>
            <a:ext cx="431800" cy="431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47" name="Oval 14"/>
          <p:cNvSpPr>
            <a:spLocks noChangeArrowheads="1"/>
          </p:cNvSpPr>
          <p:nvPr/>
        </p:nvSpPr>
        <p:spPr bwMode="auto">
          <a:xfrm>
            <a:off x="5448237" y="2925192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29" name="Text Box 12"/>
          <p:cNvSpPr txBox="1">
            <a:spLocks noChangeArrowheads="1"/>
          </p:cNvSpPr>
          <p:nvPr/>
        </p:nvSpPr>
        <p:spPr bwMode="auto">
          <a:xfrm>
            <a:off x="2628255" y="2265633"/>
            <a:ext cx="2232025" cy="4000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b="1" dirty="0">
                <a:solidFill>
                  <a:srgbClr val="FF0000"/>
                </a:solidFill>
                <a:latin typeface="Calibri" pitchFamily="34" charset="0"/>
              </a:rPr>
              <a:t>MAXIMUM  : 8 </a:t>
            </a:r>
          </a:p>
        </p:txBody>
      </p:sp>
      <p:sp>
        <p:nvSpPr>
          <p:cNvPr id="30" name="Right Arrow 31"/>
          <p:cNvSpPr/>
          <p:nvPr/>
        </p:nvSpPr>
        <p:spPr>
          <a:xfrm rot="2280859">
            <a:off x="3580390" y="2799005"/>
            <a:ext cx="837846" cy="22658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5753811" y="3282416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31" name="Text Box 12"/>
          <p:cNvSpPr txBox="1">
            <a:spLocks noChangeArrowheads="1"/>
          </p:cNvSpPr>
          <p:nvPr/>
        </p:nvSpPr>
        <p:spPr bwMode="auto">
          <a:xfrm>
            <a:off x="4908536" y="1700808"/>
            <a:ext cx="2232025" cy="4000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b="1" dirty="0">
                <a:solidFill>
                  <a:srgbClr val="FF0000"/>
                </a:solidFill>
                <a:latin typeface="Calibri" pitchFamily="34" charset="0"/>
              </a:rPr>
              <a:t>MAXIMUM  : 8 </a:t>
            </a:r>
          </a:p>
        </p:txBody>
      </p:sp>
      <p:sp>
        <p:nvSpPr>
          <p:cNvPr id="33" name="Right Arrow 31"/>
          <p:cNvSpPr/>
          <p:nvPr/>
        </p:nvSpPr>
        <p:spPr>
          <a:xfrm rot="7343766">
            <a:off x="5405923" y="2384408"/>
            <a:ext cx="854057" cy="2343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5995682" y="3692521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38" name="Oval 14"/>
          <p:cNvSpPr>
            <a:spLocks noChangeArrowheads="1"/>
          </p:cNvSpPr>
          <p:nvPr/>
        </p:nvSpPr>
        <p:spPr bwMode="auto">
          <a:xfrm>
            <a:off x="6106543" y="4133009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40" name="Oval 14"/>
          <p:cNvSpPr>
            <a:spLocks noChangeArrowheads="1"/>
          </p:cNvSpPr>
          <p:nvPr/>
        </p:nvSpPr>
        <p:spPr bwMode="auto">
          <a:xfrm>
            <a:off x="6140258" y="4645493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43" name="Oval 14"/>
          <p:cNvSpPr>
            <a:spLocks noChangeArrowheads="1"/>
          </p:cNvSpPr>
          <p:nvPr/>
        </p:nvSpPr>
        <p:spPr bwMode="auto">
          <a:xfrm>
            <a:off x="6075886" y="5131986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49" name="Oval 14"/>
          <p:cNvSpPr>
            <a:spLocks noChangeArrowheads="1"/>
          </p:cNvSpPr>
          <p:nvPr/>
        </p:nvSpPr>
        <p:spPr bwMode="auto">
          <a:xfrm>
            <a:off x="5908563" y="5653560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2" name="Oval 14"/>
          <p:cNvSpPr>
            <a:spLocks noChangeArrowheads="1"/>
          </p:cNvSpPr>
          <p:nvPr/>
        </p:nvSpPr>
        <p:spPr bwMode="auto">
          <a:xfrm>
            <a:off x="5649208" y="6093470"/>
            <a:ext cx="431800" cy="4318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3" name="Arc 7"/>
          <p:cNvSpPr>
            <a:spLocks/>
          </p:cNvSpPr>
          <p:nvPr/>
        </p:nvSpPr>
        <p:spPr bwMode="auto">
          <a:xfrm rot="1877650">
            <a:off x="5901070" y="3429062"/>
            <a:ext cx="1873250" cy="2736850"/>
          </a:xfrm>
          <a:custGeom>
            <a:avLst/>
            <a:gdLst>
              <a:gd name="T0" fmla="*/ 0 w 21600"/>
              <a:gd name="T1" fmla="*/ 0 h 21600"/>
              <a:gd name="T2" fmla="*/ 1873250 w 21600"/>
              <a:gd name="T3" fmla="*/ 2736850 h 21600"/>
              <a:gd name="T4" fmla="*/ 0 w 21600"/>
              <a:gd name="T5" fmla="*/ 273685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CA"/>
          </a:p>
        </p:txBody>
      </p:sp>
      <p:sp>
        <p:nvSpPr>
          <p:cNvPr id="54" name="Text Box 14"/>
          <p:cNvSpPr txBox="1">
            <a:spLocks noChangeArrowheads="1"/>
          </p:cNvSpPr>
          <p:nvPr/>
        </p:nvSpPr>
        <p:spPr bwMode="auto">
          <a:xfrm>
            <a:off x="5182890" y="6169457"/>
            <a:ext cx="503684" cy="461665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 dirty="0">
                <a:solidFill>
                  <a:srgbClr val="FF0066"/>
                </a:solidFill>
                <a:latin typeface="Calibri" pitchFamily="34" charset="0"/>
              </a:rPr>
              <a:t>8</a:t>
            </a:r>
            <a:endParaRPr lang="fr-CA" sz="2400" baseline="30000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56" name="Oval 14"/>
          <p:cNvSpPr>
            <a:spLocks noChangeArrowheads="1"/>
          </p:cNvSpPr>
          <p:nvPr/>
        </p:nvSpPr>
        <p:spPr bwMode="auto">
          <a:xfrm>
            <a:off x="6453264" y="2887026"/>
            <a:ext cx="431800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8" name="Oval 14"/>
          <p:cNvSpPr>
            <a:spLocks noChangeArrowheads="1"/>
          </p:cNvSpPr>
          <p:nvPr/>
        </p:nvSpPr>
        <p:spPr bwMode="auto">
          <a:xfrm>
            <a:off x="6884225" y="3216607"/>
            <a:ext cx="431800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0" name="Oval 14"/>
          <p:cNvSpPr>
            <a:spLocks noChangeArrowheads="1"/>
          </p:cNvSpPr>
          <p:nvPr/>
        </p:nvSpPr>
        <p:spPr bwMode="auto">
          <a:xfrm>
            <a:off x="7150307" y="3645636"/>
            <a:ext cx="431800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73" name="Oval 14"/>
          <p:cNvSpPr>
            <a:spLocks noChangeArrowheads="1"/>
          </p:cNvSpPr>
          <p:nvPr/>
        </p:nvSpPr>
        <p:spPr bwMode="auto">
          <a:xfrm>
            <a:off x="7260559" y="4119237"/>
            <a:ext cx="431800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4" name="Oval 14"/>
          <p:cNvSpPr>
            <a:spLocks noChangeArrowheads="1"/>
          </p:cNvSpPr>
          <p:nvPr/>
        </p:nvSpPr>
        <p:spPr bwMode="auto">
          <a:xfrm>
            <a:off x="7257259" y="4641715"/>
            <a:ext cx="431800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6" name="Oval 14"/>
          <p:cNvSpPr>
            <a:spLocks noChangeArrowheads="1"/>
          </p:cNvSpPr>
          <p:nvPr/>
        </p:nvSpPr>
        <p:spPr bwMode="auto">
          <a:xfrm>
            <a:off x="7155308" y="5105588"/>
            <a:ext cx="431800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68" name="Oval 14"/>
          <p:cNvSpPr>
            <a:spLocks noChangeArrowheads="1"/>
          </p:cNvSpPr>
          <p:nvPr/>
        </p:nvSpPr>
        <p:spPr bwMode="auto">
          <a:xfrm>
            <a:off x="6980828" y="5557663"/>
            <a:ext cx="431800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71" name="Oval 14"/>
          <p:cNvSpPr>
            <a:spLocks noChangeArrowheads="1"/>
          </p:cNvSpPr>
          <p:nvPr/>
        </p:nvSpPr>
        <p:spPr bwMode="auto">
          <a:xfrm>
            <a:off x="6751727" y="5997184"/>
            <a:ext cx="431800" cy="43180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fr-FR">
              <a:latin typeface="Calibri" pitchFamily="34" charset="0"/>
            </a:endParaRPr>
          </a:p>
        </p:txBody>
      </p:sp>
      <p:sp>
        <p:nvSpPr>
          <p:cNvPr id="55" name="Text Box 14"/>
          <p:cNvSpPr txBox="1">
            <a:spLocks noChangeArrowheads="1"/>
          </p:cNvSpPr>
          <p:nvPr/>
        </p:nvSpPr>
        <p:spPr bwMode="auto">
          <a:xfrm>
            <a:off x="6469152" y="6213084"/>
            <a:ext cx="503684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400" dirty="0">
                <a:solidFill>
                  <a:srgbClr val="FF0066"/>
                </a:solidFill>
                <a:latin typeface="Calibri" pitchFamily="34" charset="0"/>
              </a:rPr>
              <a:t>8</a:t>
            </a:r>
            <a:endParaRPr lang="fr-CA" sz="2400" baseline="30000" dirty="0">
              <a:solidFill>
                <a:srgbClr val="FF0066"/>
              </a:solidFill>
              <a:latin typeface="Calibri" pitchFamily="34" charset="0"/>
            </a:endParaRPr>
          </a:p>
        </p:txBody>
      </p:sp>
      <p:sp>
        <p:nvSpPr>
          <p:cNvPr id="91" name="Text Box 12"/>
          <p:cNvSpPr txBox="1">
            <a:spLocks noChangeArrowheads="1"/>
          </p:cNvSpPr>
          <p:nvPr/>
        </p:nvSpPr>
        <p:spPr bwMode="auto">
          <a:xfrm>
            <a:off x="6876479" y="2276872"/>
            <a:ext cx="2232025" cy="4000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A" sz="2000" b="1" dirty="0">
                <a:solidFill>
                  <a:srgbClr val="FF0000"/>
                </a:solidFill>
                <a:latin typeface="Calibri" pitchFamily="34" charset="0"/>
              </a:rPr>
              <a:t>MAXIMUM  : 8 </a:t>
            </a:r>
          </a:p>
        </p:txBody>
      </p:sp>
      <p:sp>
        <p:nvSpPr>
          <p:cNvPr id="92" name="Right Arrow 31"/>
          <p:cNvSpPr/>
          <p:nvPr/>
        </p:nvSpPr>
        <p:spPr>
          <a:xfrm rot="7343766">
            <a:off x="7373866" y="2960472"/>
            <a:ext cx="854057" cy="23436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E077DF1A-7B5E-4E69-9893-492EFF39EB85}"/>
              </a:ext>
            </a:extLst>
          </p:cNvPr>
          <p:cNvSpPr txBox="1"/>
          <p:nvPr/>
        </p:nvSpPr>
        <p:spPr>
          <a:xfrm>
            <a:off x="1372414" y="225418"/>
            <a:ext cx="65420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/>
              <a:t>Le modèle de Rutherford-Bohr</a:t>
            </a:r>
            <a:endParaRPr lang="fr-CA" sz="2000" dirty="0"/>
          </a:p>
        </p:txBody>
      </p:sp>
    </p:spTree>
    <p:extLst>
      <p:ext uri="{BB962C8B-B14F-4D97-AF65-F5344CB8AC3E}">
        <p14:creationId xmlns:p14="http://schemas.microsoft.com/office/powerpoint/2010/main" val="2639679220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>
            <a:extLst>
              <a:ext uri="{FF2B5EF4-FFF2-40B4-BE49-F238E27FC236}">
                <a16:creationId xmlns:a16="http://schemas.microsoft.com/office/drawing/2014/main" id="{8CA049A9-E211-4046-BAE8-6CA0C8206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456613" cy="646113"/>
          </a:xfrm>
        </p:spPr>
        <p:txBody>
          <a:bodyPr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3600">
                <a:solidFill>
                  <a:srgbClr val="0070C0"/>
                </a:solidFill>
              </a:rPr>
              <a:t>L’identification des composés basiques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E8766C9-5B22-4D2D-A5CF-401313A461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08063" y="1628775"/>
            <a:ext cx="7772400" cy="1766888"/>
          </a:xfrm>
        </p:spPr>
        <p:txBody>
          <a:bodyPr>
            <a:spAutoFit/>
          </a:bodyPr>
          <a:lstStyle/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/>
              <a:t>Formule moléculaire des bases : </a:t>
            </a:r>
          </a:p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/>
              <a:t>Métal ou groupe d’atomes + groupe OH</a:t>
            </a:r>
          </a:p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/>
          </a:p>
        </p:txBody>
      </p:sp>
      <p:sp>
        <p:nvSpPr>
          <p:cNvPr id="13316" name="ZoneTexte 3">
            <a:extLst>
              <a:ext uri="{FF2B5EF4-FFF2-40B4-BE49-F238E27FC236}">
                <a16:creationId xmlns:a16="http://schemas.microsoft.com/office/drawing/2014/main" id="{0EE85109-F555-4043-8760-2391FBC8E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113213"/>
            <a:ext cx="56276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800"/>
              <a:t>Exemple:  Al(OH)</a:t>
            </a:r>
            <a:r>
              <a:rPr lang="fr-CA" altLang="fr-FR" sz="2800" baseline="-25000"/>
              <a:t>3</a:t>
            </a:r>
            <a:r>
              <a:rPr lang="fr-CA" altLang="fr-FR" sz="2800"/>
              <a:t>  </a:t>
            </a:r>
            <a:r>
              <a:rPr lang="fr-CA" altLang="fr-FR" sz="2800">
                <a:sym typeface="Wingdings" panose="05000000000000000000" pitchFamily="2" charset="2"/>
              </a:rPr>
              <a:t> Al + OH</a:t>
            </a:r>
            <a:r>
              <a:rPr lang="fr-CA" altLang="fr-FR" sz="2800" baseline="30000">
                <a:sym typeface="Wingdings" panose="05000000000000000000" pitchFamily="2" charset="2"/>
              </a:rPr>
              <a:t>-</a:t>
            </a:r>
            <a:endParaRPr lang="fr-CA" altLang="fr-FR" sz="2800" baseline="-25000">
              <a:sym typeface="Wingdings" panose="05000000000000000000" pitchFamily="2" charset="2"/>
            </a:endParaRPr>
          </a:p>
          <a:p>
            <a:pPr eaLnBrk="1" hangingPunct="1"/>
            <a:r>
              <a:rPr lang="fr-CA" altLang="fr-FR" sz="2800">
                <a:sym typeface="Wingdings" panose="05000000000000000000" pitchFamily="2" charset="2"/>
              </a:rPr>
              <a:t>Balancer : </a:t>
            </a:r>
            <a:r>
              <a:rPr lang="fr-CA" altLang="fr-FR" sz="2800"/>
              <a:t>Al(OH)</a:t>
            </a:r>
            <a:r>
              <a:rPr lang="fr-CA" altLang="fr-FR" sz="2800" baseline="-25000"/>
              <a:t>3</a:t>
            </a:r>
            <a:r>
              <a:rPr lang="fr-CA" altLang="fr-FR" sz="2800"/>
              <a:t>  </a:t>
            </a:r>
            <a:r>
              <a:rPr lang="fr-CA" altLang="fr-FR" sz="2800">
                <a:sym typeface="Wingdings" panose="05000000000000000000" pitchFamily="2" charset="2"/>
              </a:rPr>
              <a:t> Al</a:t>
            </a:r>
            <a:r>
              <a:rPr lang="fr-CA" altLang="fr-FR" sz="2800" baseline="30000">
                <a:sym typeface="Wingdings" panose="05000000000000000000" pitchFamily="2" charset="2"/>
              </a:rPr>
              <a:t>3+</a:t>
            </a:r>
            <a:r>
              <a:rPr lang="fr-CA" altLang="fr-FR" sz="2800">
                <a:sym typeface="Wingdings" panose="05000000000000000000" pitchFamily="2" charset="2"/>
              </a:rPr>
              <a:t> + 3OH</a:t>
            </a:r>
            <a:r>
              <a:rPr lang="fr-CA" altLang="fr-FR" sz="2800" baseline="30000">
                <a:sym typeface="Wingdings" panose="05000000000000000000" pitchFamily="2" charset="2"/>
              </a:rPr>
              <a:t>- </a:t>
            </a:r>
            <a:endParaRPr lang="fr-CA" altLang="fr-FR" sz="280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3BED96A8-2B80-4AEF-876D-2FC8E6607E61}"/>
              </a:ext>
            </a:extLst>
          </p:cNvPr>
          <p:cNvCxnSpPr/>
          <p:nvPr/>
        </p:nvCxnSpPr>
        <p:spPr>
          <a:xfrm>
            <a:off x="2303463" y="2816225"/>
            <a:ext cx="1081087" cy="1296988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A8329A43-1C2E-450A-9F89-3FD60425688A}"/>
              </a:ext>
            </a:extLst>
          </p:cNvPr>
          <p:cNvCxnSpPr/>
          <p:nvPr/>
        </p:nvCxnSpPr>
        <p:spPr>
          <a:xfrm flipH="1">
            <a:off x="3959225" y="2944813"/>
            <a:ext cx="3241675" cy="127635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70152313-35CF-4BC1-B569-451AD7F963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3163" y="644525"/>
            <a:ext cx="7772400" cy="768350"/>
          </a:xfrm>
        </p:spPr>
        <p:txBody>
          <a:bodyPr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4000" err="1">
                <a:solidFill>
                  <a:srgbClr val="0070C0"/>
                </a:solidFill>
              </a:rPr>
              <a:t>L’identification</a:t>
            </a:r>
            <a:r>
              <a:rPr lang="en-GB" altLang="fr-FR" sz="4000">
                <a:solidFill>
                  <a:srgbClr val="0070C0"/>
                </a:solidFill>
              </a:rPr>
              <a:t> des </a:t>
            </a:r>
            <a:r>
              <a:rPr lang="en-GB" altLang="fr-FR" sz="4000" err="1">
                <a:solidFill>
                  <a:srgbClr val="0070C0"/>
                </a:solidFill>
              </a:rPr>
              <a:t>sels</a:t>
            </a:r>
            <a:r>
              <a:rPr lang="en-GB" altLang="fr-FR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663EB0B5-55A2-4984-9273-24689618D34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4245" y="1543700"/>
            <a:ext cx="8350981" cy="1175706"/>
          </a:xfrm>
        </p:spPr>
        <p:txBody>
          <a:bodyPr wrap="square">
            <a:spAutoFit/>
          </a:bodyPr>
          <a:lstStyle/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 b="1"/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err="1"/>
              <a:t>Leur</a:t>
            </a:r>
            <a:r>
              <a:rPr lang="en-GB" altLang="fr-FR"/>
              <a:t> </a:t>
            </a:r>
            <a:r>
              <a:rPr lang="en-GB" altLang="fr-FR" err="1"/>
              <a:t>formule</a:t>
            </a:r>
            <a:r>
              <a:rPr lang="en-GB" altLang="fr-FR"/>
              <a:t> </a:t>
            </a:r>
            <a:r>
              <a:rPr lang="en-GB" altLang="fr-FR" err="1"/>
              <a:t>moléculaire</a:t>
            </a:r>
            <a:r>
              <a:rPr lang="en-GB" altLang="fr-FR"/>
              <a:t> </a:t>
            </a:r>
            <a:r>
              <a:rPr lang="en-GB" altLang="fr-FR" err="1"/>
              <a:t>est</a:t>
            </a:r>
            <a:r>
              <a:rPr lang="en-GB" altLang="fr-FR"/>
              <a:t> </a:t>
            </a:r>
            <a:r>
              <a:rPr lang="en-GB" altLang="fr-FR" err="1"/>
              <a:t>constituée</a:t>
            </a:r>
            <a:r>
              <a:rPr lang="en-GB" altLang="fr-FR"/>
              <a:t>:</a:t>
            </a:r>
          </a:p>
        </p:txBody>
      </p:sp>
      <p:sp>
        <p:nvSpPr>
          <p:cNvPr id="14339" name="Text Box 3">
            <a:extLst>
              <a:ext uri="{FF2B5EF4-FFF2-40B4-BE49-F238E27FC236}">
                <a16:creationId xmlns:a16="http://schemas.microsoft.com/office/drawing/2014/main" id="{C7C4CEB0-5D44-4F78-BE25-80B2A73C3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3058787"/>
            <a:ext cx="7777162" cy="157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3200">
                <a:solidFill>
                  <a:srgbClr val="000000"/>
                </a:solidFill>
              </a:rPr>
              <a:t>D’un </a:t>
            </a:r>
            <a:r>
              <a:rPr lang="en-GB" altLang="fr-FR" sz="3200" err="1">
                <a:solidFill>
                  <a:srgbClr val="CC00FF"/>
                </a:solidFill>
              </a:rPr>
              <a:t>métal</a:t>
            </a:r>
            <a:r>
              <a:rPr lang="en-GB" altLang="fr-FR" sz="3200">
                <a:solidFill>
                  <a:srgbClr val="000000"/>
                </a:solidFill>
              </a:rPr>
              <a:t> </a:t>
            </a:r>
            <a:r>
              <a:rPr lang="en-GB" altLang="fr-FR" sz="3200" err="1">
                <a:solidFill>
                  <a:srgbClr val="000000"/>
                </a:solidFill>
              </a:rPr>
              <a:t>suivi</a:t>
            </a:r>
            <a:r>
              <a:rPr lang="en-GB" altLang="fr-FR" sz="3200">
                <a:solidFill>
                  <a:srgbClr val="000000"/>
                </a:solidFill>
              </a:rPr>
              <a:t> d’un </a:t>
            </a:r>
            <a:r>
              <a:rPr lang="en-GB" altLang="fr-FR" sz="3200">
                <a:solidFill>
                  <a:srgbClr val="003399"/>
                </a:solidFill>
              </a:rPr>
              <a:t>non-</a:t>
            </a:r>
            <a:r>
              <a:rPr lang="en-GB" altLang="fr-FR" sz="3200" err="1">
                <a:solidFill>
                  <a:srgbClr val="003399"/>
                </a:solidFill>
              </a:rPr>
              <a:t>métal</a:t>
            </a:r>
            <a:r>
              <a:rPr lang="en-GB" altLang="fr-FR" sz="3200">
                <a:solidFill>
                  <a:srgbClr val="000000"/>
                </a:solidFill>
              </a:rPr>
              <a:t> </a:t>
            </a:r>
            <a:r>
              <a:rPr lang="en-GB" altLang="fr-FR" sz="3200" err="1">
                <a:solidFill>
                  <a:srgbClr val="000000"/>
                </a:solidFill>
              </a:rPr>
              <a:t>ou</a:t>
            </a:r>
            <a:r>
              <a:rPr lang="en-GB" altLang="fr-FR" sz="3200">
                <a:solidFill>
                  <a:srgbClr val="000000"/>
                </a:solidFill>
              </a:rPr>
              <a:t> d’un </a:t>
            </a:r>
            <a:r>
              <a:rPr lang="en-GB" altLang="fr-FR" sz="3200">
                <a:solidFill>
                  <a:srgbClr val="669900"/>
                </a:solidFill>
              </a:rPr>
              <a:t>ion </a:t>
            </a:r>
            <a:r>
              <a:rPr lang="en-GB" altLang="fr-FR" sz="3200" err="1">
                <a:solidFill>
                  <a:srgbClr val="669900"/>
                </a:solidFill>
              </a:rPr>
              <a:t>polyatomique</a:t>
            </a:r>
            <a:r>
              <a:rPr lang="en-GB" altLang="fr-FR" sz="3200">
                <a:solidFill>
                  <a:srgbClr val="669900"/>
                </a:solidFill>
              </a:rPr>
              <a:t>.</a:t>
            </a:r>
          </a:p>
          <a:p>
            <a:pPr marL="457200" indent="-457200" eaLnBrk="1" hangingPunct="1">
              <a:buFont typeface="Wingdings" panose="05000000000000000000" pitchFamily="2" charset="2"/>
              <a:buChar char="v"/>
            </a:pPr>
            <a:r>
              <a:rPr lang="en-GB" altLang="fr-FR" sz="3200" err="1"/>
              <a:t>Acidité</a:t>
            </a:r>
            <a:r>
              <a:rPr lang="en-GB" altLang="fr-FR" sz="3200"/>
              <a:t> </a:t>
            </a:r>
            <a:r>
              <a:rPr lang="en-GB" altLang="fr-FR" sz="3200" err="1"/>
              <a:t>neutre</a:t>
            </a:r>
            <a:endParaRPr lang="en-GB" altLang="fr-FR" sz="3200"/>
          </a:p>
        </p:txBody>
      </p:sp>
      <p:sp>
        <p:nvSpPr>
          <p:cNvPr id="14340" name="Text Box 4">
            <a:extLst>
              <a:ext uri="{FF2B5EF4-FFF2-40B4-BE49-F238E27FC236}">
                <a16:creationId xmlns:a16="http://schemas.microsoft.com/office/drawing/2014/main" id="{1807835C-0083-4FC4-B6B0-2AA89C608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5229225"/>
            <a:ext cx="11985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FF"/>
              </a:buClr>
            </a:pPr>
            <a:r>
              <a:rPr lang="en-GB" altLang="fr-FR" sz="3200" b="1">
                <a:solidFill>
                  <a:srgbClr val="CC00FF"/>
                </a:solidFill>
              </a:rPr>
              <a:t>Métal</a:t>
            </a:r>
          </a:p>
        </p:txBody>
      </p:sp>
      <p:sp>
        <p:nvSpPr>
          <p:cNvPr id="14341" name="Text Box 5">
            <a:extLst>
              <a:ext uri="{FF2B5EF4-FFF2-40B4-BE49-F238E27FC236}">
                <a16:creationId xmlns:a16="http://schemas.microsoft.com/office/drawing/2014/main" id="{840FBC53-3422-4AD1-B060-DAD7E7FD1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746625"/>
            <a:ext cx="22383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3399"/>
              </a:buClr>
            </a:pPr>
            <a:r>
              <a:rPr lang="en-GB" altLang="fr-FR" sz="3600" b="1">
                <a:solidFill>
                  <a:srgbClr val="003399"/>
                </a:solidFill>
              </a:rPr>
              <a:t>Non-métal</a:t>
            </a:r>
          </a:p>
        </p:txBody>
      </p:sp>
      <p:sp>
        <p:nvSpPr>
          <p:cNvPr id="14342" name="Text Box 6">
            <a:extLst>
              <a:ext uri="{FF2B5EF4-FFF2-40B4-BE49-F238E27FC236}">
                <a16:creationId xmlns:a16="http://schemas.microsoft.com/office/drawing/2014/main" id="{EAFE3ABD-4164-4204-9B76-2F1A6D9EB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038" y="5603875"/>
            <a:ext cx="4516278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669900"/>
              </a:buClr>
            </a:pPr>
            <a:r>
              <a:rPr lang="en-GB" altLang="fr-FR" sz="3600" b="1">
                <a:solidFill>
                  <a:srgbClr val="669900"/>
                </a:solidFill>
              </a:rPr>
              <a:t>Ions </a:t>
            </a:r>
            <a:r>
              <a:rPr lang="en-GB" altLang="fr-FR" sz="3600" b="1" err="1">
                <a:solidFill>
                  <a:srgbClr val="669900"/>
                </a:solidFill>
              </a:rPr>
              <a:t>polyatomiques</a:t>
            </a:r>
            <a:endParaRPr lang="en-GB" altLang="fr-FR" sz="3600" b="1">
              <a:solidFill>
                <a:srgbClr val="669900"/>
              </a:solidFill>
            </a:endParaRPr>
          </a:p>
        </p:txBody>
      </p:sp>
      <p:sp>
        <p:nvSpPr>
          <p:cNvPr id="14343" name="Line 7">
            <a:extLst>
              <a:ext uri="{FF2B5EF4-FFF2-40B4-BE49-F238E27FC236}">
                <a16:creationId xmlns:a16="http://schemas.microsoft.com/office/drawing/2014/main" id="{9C0E1743-7419-4165-9CBF-2CDF5D83771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438" y="5227638"/>
            <a:ext cx="503237" cy="2905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9FFE4C0B-2502-457D-AB94-C69A40CA32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5661025"/>
            <a:ext cx="503237" cy="2889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4345" name="Text Box 9">
            <a:extLst>
              <a:ext uri="{FF2B5EF4-FFF2-40B4-BE49-F238E27FC236}">
                <a16:creationId xmlns:a16="http://schemas.microsoft.com/office/drawing/2014/main" id="{C9DF0E48-CF77-4AEC-9FB4-3204B1CB1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6092825"/>
            <a:ext cx="15541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FF"/>
              </a:buClr>
            </a:pPr>
            <a:r>
              <a:rPr lang="en-GB" altLang="fr-FR" sz="3200" b="1">
                <a:solidFill>
                  <a:srgbClr val="CC00FF"/>
                </a:solidFill>
              </a:rPr>
              <a:t>Na</a:t>
            </a:r>
            <a:r>
              <a:rPr lang="en-GB" altLang="fr-FR" sz="3200" b="1" baseline="-25000">
                <a:solidFill>
                  <a:srgbClr val="CC00FF"/>
                </a:solidFill>
              </a:rPr>
              <a:t>2</a:t>
            </a:r>
            <a:r>
              <a:rPr lang="en-GB" altLang="fr-FR" sz="3200" b="1">
                <a:solidFill>
                  <a:srgbClr val="669900"/>
                </a:solidFill>
              </a:rPr>
              <a:t>CO</a:t>
            </a:r>
            <a:r>
              <a:rPr lang="en-GB" altLang="fr-FR" sz="3200" b="1" baseline="-25000">
                <a:solidFill>
                  <a:srgbClr val="669900"/>
                </a:solidFill>
              </a:rPr>
              <a:t>3</a:t>
            </a:r>
          </a:p>
        </p:txBody>
      </p:sp>
      <p:sp>
        <p:nvSpPr>
          <p:cNvPr id="14346" name="Text Box 10">
            <a:extLst>
              <a:ext uri="{FF2B5EF4-FFF2-40B4-BE49-F238E27FC236}">
                <a16:creationId xmlns:a16="http://schemas.microsoft.com/office/drawing/2014/main" id="{F9911DBD-961D-4E7D-B191-FC5D37FD6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2950" y="4652963"/>
            <a:ext cx="1308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FF"/>
              </a:buClr>
            </a:pPr>
            <a:r>
              <a:rPr lang="en-GB" altLang="fr-FR" sz="3200" b="1">
                <a:solidFill>
                  <a:srgbClr val="CC00FF"/>
                </a:solidFill>
              </a:rPr>
              <a:t>Mg</a:t>
            </a:r>
            <a:r>
              <a:rPr lang="en-GB" altLang="fr-FR" sz="3200" b="1">
                <a:solidFill>
                  <a:srgbClr val="003399"/>
                </a:solidFill>
              </a:rPr>
              <a:t>Cl</a:t>
            </a:r>
            <a:r>
              <a:rPr lang="en-GB" altLang="fr-FR" sz="3200" b="1" baseline="-25000">
                <a:solidFill>
                  <a:srgbClr val="003399"/>
                </a:solidFill>
              </a:rPr>
              <a:t>2</a:t>
            </a:r>
          </a:p>
        </p:txBody>
      </p:sp>
      <p:sp>
        <p:nvSpPr>
          <p:cNvPr id="14347" name="Text Box 11">
            <a:extLst>
              <a:ext uri="{FF2B5EF4-FFF2-40B4-BE49-F238E27FC236}">
                <a16:creationId xmlns:a16="http://schemas.microsoft.com/office/drawing/2014/main" id="{64BE55C2-46A4-459C-90E5-56A2571D3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6092825"/>
            <a:ext cx="14001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FF"/>
              </a:buClr>
            </a:pPr>
            <a:r>
              <a:rPr lang="en-GB" altLang="fr-FR" sz="3200" b="1">
                <a:solidFill>
                  <a:srgbClr val="CC00FF"/>
                </a:solidFill>
              </a:rPr>
              <a:t>Na</a:t>
            </a:r>
            <a:r>
              <a:rPr lang="en-GB" altLang="fr-FR" sz="3200" b="1">
                <a:solidFill>
                  <a:srgbClr val="669900"/>
                </a:solidFill>
              </a:rPr>
              <a:t>ClO</a:t>
            </a:r>
          </a:p>
        </p:txBody>
      </p:sp>
      <p:sp>
        <p:nvSpPr>
          <p:cNvPr id="14348" name="Text Box 12">
            <a:extLst>
              <a:ext uri="{FF2B5EF4-FFF2-40B4-BE49-F238E27FC236}">
                <a16:creationId xmlns:a16="http://schemas.microsoft.com/office/drawing/2014/main" id="{5D8C8523-E01A-44DE-B775-28544F974F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652963"/>
            <a:ext cx="657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CC00FF"/>
              </a:buClr>
            </a:pPr>
            <a:r>
              <a:rPr lang="en-GB" altLang="fr-FR" sz="3200" b="1">
                <a:solidFill>
                  <a:srgbClr val="CC00FF"/>
                </a:solidFill>
              </a:rPr>
              <a:t>K</a:t>
            </a:r>
            <a:r>
              <a:rPr lang="en-GB" altLang="fr-FR" sz="3200" b="1">
                <a:solidFill>
                  <a:srgbClr val="003399"/>
                </a:solidFill>
              </a:rPr>
              <a:t>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>
            <a:extLst>
              <a:ext uri="{FF2B5EF4-FFF2-40B4-BE49-F238E27FC236}">
                <a16:creationId xmlns:a16="http://schemas.microsoft.com/office/drawing/2014/main" id="{AC79D93A-501E-4080-9075-5BD355633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fr-FR" sz="4000" err="1">
                <a:solidFill>
                  <a:srgbClr val="0070C0"/>
                </a:solidFill>
              </a:rPr>
              <a:t>L’identification</a:t>
            </a:r>
            <a:r>
              <a:rPr lang="en-GB" altLang="fr-FR" sz="4000">
                <a:solidFill>
                  <a:srgbClr val="0070C0"/>
                </a:solidFill>
              </a:rPr>
              <a:t> des </a:t>
            </a:r>
            <a:r>
              <a:rPr lang="en-GB" altLang="fr-FR" sz="4000" err="1">
                <a:solidFill>
                  <a:srgbClr val="0070C0"/>
                </a:solidFill>
              </a:rPr>
              <a:t>sels</a:t>
            </a:r>
            <a:endParaRPr lang="fr-CA" altLang="fr-FR">
              <a:solidFill>
                <a:srgbClr val="0070C0"/>
              </a:solidFill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71DA388-9106-490B-847D-FB00E51A87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73163" y="1981200"/>
            <a:ext cx="7772400" cy="1304925"/>
          </a:xfrm>
        </p:spPr>
        <p:txBody>
          <a:bodyPr>
            <a:spAutoFit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/>
              <a:t>La formule moléculaire d’un sel peut aussi être constituée de … </a:t>
            </a:r>
          </a:p>
        </p:txBody>
      </p:sp>
      <p:sp>
        <p:nvSpPr>
          <p:cNvPr id="15363" name="Text Box 3">
            <a:extLst>
              <a:ext uri="{FF2B5EF4-FFF2-40B4-BE49-F238E27FC236}">
                <a16:creationId xmlns:a16="http://schemas.microsoft.com/office/drawing/2014/main" id="{8CA40F37-62D0-49E5-9158-3753EE583B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6838" y="3213100"/>
            <a:ext cx="7777162" cy="1079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fr-FR" sz="3200">
                <a:solidFill>
                  <a:srgbClr val="000000"/>
                </a:solidFill>
              </a:rPr>
              <a:t>Un </a:t>
            </a:r>
            <a:r>
              <a:rPr lang="en-GB" altLang="fr-FR" sz="3200" b="1" err="1">
                <a:solidFill>
                  <a:srgbClr val="0099CC"/>
                </a:solidFill>
              </a:rPr>
              <a:t>groupe</a:t>
            </a:r>
            <a:r>
              <a:rPr lang="en-GB" altLang="fr-FR" sz="3200" b="1">
                <a:solidFill>
                  <a:srgbClr val="0099CC"/>
                </a:solidFill>
              </a:rPr>
              <a:t> NH</a:t>
            </a:r>
            <a:r>
              <a:rPr lang="en-GB" altLang="fr-FR" sz="3200" b="1" baseline="-25000">
                <a:solidFill>
                  <a:srgbClr val="0099CC"/>
                </a:solidFill>
              </a:rPr>
              <a:t>4</a:t>
            </a:r>
            <a:r>
              <a:rPr lang="en-GB" altLang="fr-FR" sz="3200">
                <a:solidFill>
                  <a:srgbClr val="000000"/>
                </a:solidFill>
              </a:rPr>
              <a:t> </a:t>
            </a:r>
            <a:r>
              <a:rPr lang="en-GB" altLang="fr-FR" sz="3200" err="1">
                <a:solidFill>
                  <a:srgbClr val="000000"/>
                </a:solidFill>
              </a:rPr>
              <a:t>suivi</a:t>
            </a:r>
            <a:r>
              <a:rPr lang="en-GB" altLang="fr-FR" sz="3200">
                <a:solidFill>
                  <a:srgbClr val="000000"/>
                </a:solidFill>
              </a:rPr>
              <a:t> d’un </a:t>
            </a:r>
            <a:r>
              <a:rPr lang="en-GB" altLang="fr-FR" sz="3200">
                <a:solidFill>
                  <a:srgbClr val="003399"/>
                </a:solidFill>
              </a:rPr>
              <a:t>non-</a:t>
            </a:r>
            <a:r>
              <a:rPr lang="en-GB" altLang="fr-FR" sz="3200" err="1">
                <a:solidFill>
                  <a:srgbClr val="003399"/>
                </a:solidFill>
              </a:rPr>
              <a:t>métal</a:t>
            </a:r>
            <a:r>
              <a:rPr lang="en-GB" altLang="fr-FR" sz="3200">
                <a:solidFill>
                  <a:srgbClr val="000000"/>
                </a:solidFill>
              </a:rPr>
              <a:t> </a:t>
            </a:r>
            <a:r>
              <a:rPr lang="en-GB" altLang="fr-FR" sz="3200" err="1">
                <a:solidFill>
                  <a:srgbClr val="000000"/>
                </a:solidFill>
              </a:rPr>
              <a:t>ou</a:t>
            </a:r>
            <a:r>
              <a:rPr lang="en-GB" altLang="fr-FR" sz="3200">
                <a:solidFill>
                  <a:srgbClr val="000000"/>
                </a:solidFill>
              </a:rPr>
              <a:t> d’un </a:t>
            </a:r>
            <a:r>
              <a:rPr lang="en-GB" altLang="fr-FR" sz="3200">
                <a:solidFill>
                  <a:srgbClr val="669900"/>
                </a:solidFill>
              </a:rPr>
              <a:t>ion </a:t>
            </a:r>
            <a:r>
              <a:rPr lang="en-GB" altLang="fr-FR" sz="3200" err="1">
                <a:solidFill>
                  <a:srgbClr val="669900"/>
                </a:solidFill>
              </a:rPr>
              <a:t>polyatomique</a:t>
            </a:r>
            <a:r>
              <a:rPr lang="en-GB" altLang="fr-FR" sz="3200">
                <a:solidFill>
                  <a:srgbClr val="669900"/>
                </a:solidFill>
              </a:rPr>
              <a:t>.</a:t>
            </a: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3CFA6967-4881-4F0A-9DF2-7899E8C6D8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157788"/>
            <a:ext cx="909638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CC"/>
              </a:buClr>
            </a:pPr>
            <a:r>
              <a:rPr lang="en-GB" altLang="fr-FR" sz="3200" b="1">
                <a:solidFill>
                  <a:srgbClr val="0099CC"/>
                </a:solidFill>
              </a:rPr>
              <a:t>NH</a:t>
            </a:r>
            <a:r>
              <a:rPr lang="en-GB" altLang="fr-FR" sz="3200" b="1" baseline="-25000">
                <a:solidFill>
                  <a:srgbClr val="0099CC"/>
                </a:solidFill>
              </a:rPr>
              <a:t>4</a:t>
            </a:r>
          </a:p>
        </p:txBody>
      </p:sp>
      <p:sp>
        <p:nvSpPr>
          <p:cNvPr id="15365" name="Text Box 5">
            <a:extLst>
              <a:ext uri="{FF2B5EF4-FFF2-40B4-BE49-F238E27FC236}">
                <a16:creationId xmlns:a16="http://schemas.microsoft.com/office/drawing/2014/main" id="{52371A20-18BF-4580-9265-EFEB5A9EC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4746625"/>
            <a:ext cx="22383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3399"/>
              </a:buClr>
            </a:pPr>
            <a:r>
              <a:rPr lang="en-GB" altLang="fr-FR" sz="3600" b="1">
                <a:solidFill>
                  <a:srgbClr val="003399"/>
                </a:solidFill>
              </a:rPr>
              <a:t>Non-métal</a:t>
            </a:r>
          </a:p>
        </p:txBody>
      </p:sp>
      <p:sp>
        <p:nvSpPr>
          <p:cNvPr id="15366" name="Text Box 6">
            <a:extLst>
              <a:ext uri="{FF2B5EF4-FFF2-40B4-BE49-F238E27FC236}">
                <a16:creationId xmlns:a16="http://schemas.microsoft.com/office/drawing/2014/main" id="{EC048E00-7702-48F0-9D50-CFB237D9CB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7038" y="5603875"/>
            <a:ext cx="4003317" cy="64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669900"/>
              </a:buClr>
            </a:pPr>
            <a:r>
              <a:rPr lang="en-GB" altLang="fr-FR" sz="3600" b="1">
                <a:solidFill>
                  <a:srgbClr val="669900"/>
                </a:solidFill>
              </a:rPr>
              <a:t>Ion </a:t>
            </a:r>
            <a:r>
              <a:rPr lang="en-GB" altLang="fr-FR" sz="3600" b="1" err="1">
                <a:solidFill>
                  <a:srgbClr val="669900"/>
                </a:solidFill>
              </a:rPr>
              <a:t>polyatomique</a:t>
            </a:r>
            <a:endParaRPr lang="en-GB" altLang="fr-FR" sz="3600" b="1">
              <a:solidFill>
                <a:srgbClr val="669900"/>
              </a:solidFill>
            </a:endParaRPr>
          </a:p>
        </p:txBody>
      </p:sp>
      <p:sp>
        <p:nvSpPr>
          <p:cNvPr id="15367" name="Line 7">
            <a:extLst>
              <a:ext uri="{FF2B5EF4-FFF2-40B4-BE49-F238E27FC236}">
                <a16:creationId xmlns:a16="http://schemas.microsoft.com/office/drawing/2014/main" id="{6D72D10F-4D0E-4155-B20F-C8C9440A13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84438" y="5227638"/>
            <a:ext cx="503237" cy="29051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5368" name="Line 8">
            <a:extLst>
              <a:ext uri="{FF2B5EF4-FFF2-40B4-BE49-F238E27FC236}">
                <a16:creationId xmlns:a16="http://schemas.microsoft.com/office/drawing/2014/main" id="{51E7C087-0184-4B85-9E81-18B7D5F043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484438" y="5661025"/>
            <a:ext cx="503237" cy="2889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A"/>
          </a:p>
        </p:txBody>
      </p:sp>
      <p:sp>
        <p:nvSpPr>
          <p:cNvPr id="15369" name="Text Box 9">
            <a:extLst>
              <a:ext uri="{FF2B5EF4-FFF2-40B4-BE49-F238E27FC236}">
                <a16:creationId xmlns:a16="http://schemas.microsoft.com/office/drawing/2014/main" id="{115C6C88-C837-42D1-B890-626A7BF3C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9925" y="5661025"/>
            <a:ext cx="1666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CC"/>
              </a:buClr>
            </a:pPr>
            <a:r>
              <a:rPr lang="en-GB" altLang="fr-FR" sz="3200" b="1">
                <a:solidFill>
                  <a:srgbClr val="0099CC"/>
                </a:solidFill>
              </a:rPr>
              <a:t>NH</a:t>
            </a:r>
            <a:r>
              <a:rPr lang="en-GB" altLang="fr-FR" sz="3200" b="1" baseline="-25000">
                <a:solidFill>
                  <a:srgbClr val="0099CC"/>
                </a:solidFill>
              </a:rPr>
              <a:t>4</a:t>
            </a:r>
            <a:r>
              <a:rPr lang="en-GB" altLang="fr-FR" sz="3200" b="1">
                <a:solidFill>
                  <a:srgbClr val="669900"/>
                </a:solidFill>
              </a:rPr>
              <a:t>NO</a:t>
            </a:r>
            <a:r>
              <a:rPr lang="en-GB" altLang="fr-FR" sz="3200" b="1" baseline="-25000">
                <a:solidFill>
                  <a:srgbClr val="669900"/>
                </a:solidFill>
              </a:rPr>
              <a:t>3</a:t>
            </a:r>
          </a:p>
        </p:txBody>
      </p:sp>
      <p:sp>
        <p:nvSpPr>
          <p:cNvPr id="15370" name="Text Box 10">
            <a:extLst>
              <a:ext uri="{FF2B5EF4-FFF2-40B4-BE49-F238E27FC236}">
                <a16:creationId xmlns:a16="http://schemas.microsoft.com/office/drawing/2014/main" id="{09C61E34-620B-436F-91E4-059214F40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797425"/>
            <a:ext cx="13763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0099CC"/>
              </a:buClr>
            </a:pPr>
            <a:r>
              <a:rPr lang="en-GB" altLang="fr-FR" sz="3200" b="1">
                <a:solidFill>
                  <a:srgbClr val="0099CC"/>
                </a:solidFill>
              </a:rPr>
              <a:t>NH</a:t>
            </a:r>
            <a:r>
              <a:rPr lang="en-GB" altLang="fr-FR" sz="3200" b="1" baseline="-25000">
                <a:solidFill>
                  <a:srgbClr val="0099CC"/>
                </a:solidFill>
              </a:rPr>
              <a:t>4</a:t>
            </a:r>
            <a:r>
              <a:rPr lang="en-GB" altLang="fr-FR" sz="3200" b="1">
                <a:solidFill>
                  <a:srgbClr val="003399"/>
                </a:solidFill>
              </a:rPr>
              <a:t>Br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9B580C65-7E6F-41F3-8FE6-9B93AFE08F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76250"/>
            <a:ext cx="8456613" cy="646113"/>
          </a:xfrm>
        </p:spPr>
        <p:txBody>
          <a:bodyPr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fr-FR" sz="3600">
                <a:solidFill>
                  <a:srgbClr val="0070C0"/>
                </a:solidFill>
              </a:rPr>
              <a:t>L’identification des sels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99B41BF-BA8B-4661-A086-1F228296BC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628775"/>
            <a:ext cx="8456613" cy="1839913"/>
          </a:xfrm>
        </p:spPr>
        <p:txBody>
          <a:bodyPr>
            <a:spAutoFit/>
          </a:bodyPr>
          <a:lstStyle/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/>
              <a:t>Formule moléculaire des sels : </a:t>
            </a:r>
          </a:p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altLang="fr-FR" sz="3600"/>
              <a:t>Métal + non-métal ou groupe d’atomes</a:t>
            </a:r>
          </a:p>
          <a:p>
            <a:pPr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altLang="fr-FR"/>
          </a:p>
        </p:txBody>
      </p:sp>
      <p:sp>
        <p:nvSpPr>
          <p:cNvPr id="21508" name="ZoneTexte 3">
            <a:extLst>
              <a:ext uri="{FF2B5EF4-FFF2-40B4-BE49-F238E27FC236}">
                <a16:creationId xmlns:a16="http://schemas.microsoft.com/office/drawing/2014/main" id="{A762A343-6197-40F8-ACF4-D85F92F41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4113213"/>
            <a:ext cx="68865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2800"/>
              <a:t>Exemple:  Mg</a:t>
            </a:r>
            <a:r>
              <a:rPr lang="fr-CA" altLang="fr-FR" sz="2800" baseline="-25000"/>
              <a:t>3</a:t>
            </a:r>
            <a:r>
              <a:rPr lang="fr-CA" altLang="fr-FR" sz="2800"/>
              <a:t>(PO</a:t>
            </a:r>
            <a:r>
              <a:rPr lang="fr-CA" altLang="fr-FR" sz="2800" baseline="-25000"/>
              <a:t>4</a:t>
            </a:r>
            <a:r>
              <a:rPr lang="fr-CA" altLang="fr-FR" sz="2800"/>
              <a:t>)</a:t>
            </a:r>
            <a:r>
              <a:rPr lang="fr-CA" altLang="fr-FR" sz="2800" baseline="-25000"/>
              <a:t>2</a:t>
            </a:r>
            <a:r>
              <a:rPr lang="fr-CA" altLang="fr-FR" sz="2800"/>
              <a:t>  </a:t>
            </a:r>
            <a:r>
              <a:rPr lang="fr-CA" altLang="fr-FR" sz="2800">
                <a:sym typeface="Wingdings" panose="05000000000000000000" pitchFamily="2" charset="2"/>
              </a:rPr>
              <a:t> Mg + </a:t>
            </a:r>
            <a:r>
              <a:rPr lang="fr-CA" altLang="fr-FR" sz="2800"/>
              <a:t>PO</a:t>
            </a:r>
            <a:r>
              <a:rPr lang="fr-CA" altLang="fr-FR" sz="2800" baseline="-25000"/>
              <a:t>4</a:t>
            </a:r>
            <a:endParaRPr lang="fr-CA" altLang="fr-FR" sz="2800" baseline="-25000">
              <a:sym typeface="Wingdings" panose="05000000000000000000" pitchFamily="2" charset="2"/>
            </a:endParaRPr>
          </a:p>
          <a:p>
            <a:pPr eaLnBrk="1" hangingPunct="1"/>
            <a:r>
              <a:rPr lang="fr-CA" altLang="fr-FR" sz="2800">
                <a:sym typeface="Wingdings" panose="05000000000000000000" pitchFamily="2" charset="2"/>
              </a:rPr>
              <a:t>Balancer : </a:t>
            </a:r>
            <a:r>
              <a:rPr lang="fr-CA" altLang="fr-FR" sz="2800"/>
              <a:t>Mg</a:t>
            </a:r>
            <a:r>
              <a:rPr lang="fr-CA" altLang="fr-FR" sz="2800" baseline="-25000"/>
              <a:t>3</a:t>
            </a:r>
            <a:r>
              <a:rPr lang="fr-CA" altLang="fr-FR" sz="2800"/>
              <a:t>(PO</a:t>
            </a:r>
            <a:r>
              <a:rPr lang="fr-CA" altLang="fr-FR" sz="2800" baseline="-25000"/>
              <a:t>4</a:t>
            </a:r>
            <a:r>
              <a:rPr lang="fr-CA" altLang="fr-FR" sz="2800"/>
              <a:t>)</a:t>
            </a:r>
            <a:r>
              <a:rPr lang="fr-CA" altLang="fr-FR" sz="2800" baseline="-25000"/>
              <a:t>2</a:t>
            </a:r>
            <a:r>
              <a:rPr lang="fr-CA" altLang="fr-FR" sz="2800"/>
              <a:t>  </a:t>
            </a:r>
            <a:r>
              <a:rPr lang="fr-CA" altLang="fr-FR" sz="2800">
                <a:sym typeface="Wingdings" panose="05000000000000000000" pitchFamily="2" charset="2"/>
              </a:rPr>
              <a:t> 3Mg</a:t>
            </a:r>
            <a:r>
              <a:rPr lang="fr-CA" altLang="fr-FR" sz="2800" baseline="30000">
                <a:sym typeface="Wingdings" panose="05000000000000000000" pitchFamily="2" charset="2"/>
              </a:rPr>
              <a:t>2+</a:t>
            </a:r>
            <a:r>
              <a:rPr lang="fr-CA" altLang="fr-FR" sz="2800">
                <a:sym typeface="Wingdings" panose="05000000000000000000" pitchFamily="2" charset="2"/>
              </a:rPr>
              <a:t>  + 2</a:t>
            </a:r>
            <a:r>
              <a:rPr lang="fr-CA" altLang="fr-FR" sz="2800"/>
              <a:t>PO</a:t>
            </a:r>
            <a:r>
              <a:rPr lang="fr-CA" altLang="fr-FR" sz="2800" baseline="-25000"/>
              <a:t>4</a:t>
            </a:r>
            <a:r>
              <a:rPr lang="fr-CA" altLang="fr-FR" sz="2800" baseline="30000"/>
              <a:t>3-</a:t>
            </a:r>
            <a:r>
              <a:rPr lang="fr-CA" altLang="fr-FR" sz="2800" baseline="-25000"/>
              <a:t> </a:t>
            </a:r>
            <a:r>
              <a:rPr lang="fr-CA" altLang="fr-FR" sz="2800" baseline="30000">
                <a:sym typeface="Wingdings" panose="05000000000000000000" pitchFamily="2" charset="2"/>
              </a:rPr>
              <a:t> </a:t>
            </a:r>
            <a:endParaRPr lang="fr-CA" altLang="fr-FR" sz="2800"/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50D5BDF-B223-4471-BA1C-9CC15B2498AD}"/>
              </a:ext>
            </a:extLst>
          </p:cNvPr>
          <p:cNvCxnSpPr/>
          <p:nvPr/>
        </p:nvCxnSpPr>
        <p:spPr>
          <a:xfrm>
            <a:off x="792163" y="2781300"/>
            <a:ext cx="2700337" cy="14605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4CEAC84F-353C-497F-9AD9-ADF5A9A6D0AF}"/>
              </a:ext>
            </a:extLst>
          </p:cNvPr>
          <p:cNvCxnSpPr/>
          <p:nvPr/>
        </p:nvCxnSpPr>
        <p:spPr>
          <a:xfrm flipH="1">
            <a:off x="4248150" y="2781300"/>
            <a:ext cx="2160588" cy="14605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0FF02CD8-8D8D-4DED-A5A0-1B45B56E0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altLang="fr-FR">
                <a:solidFill>
                  <a:srgbClr val="0077B3"/>
                </a:solidFill>
              </a:rPr>
              <a:t>La neutralisation acidobasique</a:t>
            </a:r>
            <a:endParaRPr lang="fr-CA" altLang="fr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6317C2-8F8C-4907-81B4-8DC939816129}"/>
              </a:ext>
            </a:extLst>
          </p:cNvPr>
          <p:cNvSpPr>
            <a:spLocks/>
          </p:cNvSpPr>
          <p:nvPr/>
        </p:nvSpPr>
        <p:spPr bwMode="auto">
          <a:xfrm>
            <a:off x="227013" y="1417638"/>
            <a:ext cx="8726487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3200"/>
              <a:t>Acide </a:t>
            </a:r>
            <a:r>
              <a:rPr lang="fr-CA" altLang="fr-FR" sz="3200" baseline="-25000"/>
              <a:t>(aq)</a:t>
            </a:r>
            <a:r>
              <a:rPr lang="fr-CA" altLang="fr-FR" sz="3200"/>
              <a:t>  +  Base </a:t>
            </a:r>
            <a:r>
              <a:rPr lang="fr-CA" altLang="fr-FR" sz="3200" baseline="-25000"/>
              <a:t>(aq)</a:t>
            </a:r>
            <a:r>
              <a:rPr lang="fr-CA" altLang="fr-FR" sz="3200"/>
              <a:t>  </a:t>
            </a:r>
            <a:r>
              <a:rPr lang="fr-CA" altLang="fr-FR" sz="3200">
                <a:sym typeface="Wingdings" panose="05000000000000000000" pitchFamily="2" charset="2"/>
              </a:rPr>
              <a:t>  Sel </a:t>
            </a:r>
            <a:r>
              <a:rPr lang="fr-CA" altLang="fr-FR" sz="3200" baseline="-25000">
                <a:sym typeface="Wingdings" panose="05000000000000000000" pitchFamily="2" charset="2"/>
              </a:rPr>
              <a:t>(aq)</a:t>
            </a:r>
            <a:r>
              <a:rPr lang="fr-CA" altLang="fr-FR" sz="3200">
                <a:sym typeface="Wingdings" panose="05000000000000000000" pitchFamily="2" charset="2"/>
              </a:rPr>
              <a:t>  +  Eau </a:t>
            </a:r>
            <a:r>
              <a:rPr lang="fr-CA" altLang="fr-FR" sz="3200" baseline="-25000">
                <a:sym typeface="Wingdings" panose="05000000000000000000" pitchFamily="2" charset="2"/>
              </a:rPr>
              <a:t>(l)</a:t>
            </a:r>
          </a:p>
          <a:p>
            <a:pPr eaLnBrk="1" hangingPunct="1"/>
            <a:endParaRPr lang="fr-CA" altLang="fr-FR" sz="3200" baseline="-25000">
              <a:sym typeface="Wingdings" panose="05000000000000000000" pitchFamily="2" charset="2"/>
            </a:endParaRPr>
          </a:p>
          <a:p>
            <a:pPr eaLnBrk="1" hangingPunct="1"/>
            <a:r>
              <a:rPr lang="fr-CA" altLang="fr-FR" sz="3200"/>
              <a:t>HCl(aq)  + NaOH(aq)  </a:t>
            </a:r>
            <a:r>
              <a:rPr lang="fr-CA" altLang="fr-FR" sz="3200">
                <a:sym typeface="Wingdings" panose="05000000000000000000" pitchFamily="2" charset="2"/>
              </a:rPr>
              <a:t>  NaCl(aq) + H</a:t>
            </a:r>
            <a:r>
              <a:rPr lang="fr-CA" altLang="fr-FR" sz="3200" baseline="-25000">
                <a:sym typeface="Wingdings" panose="05000000000000000000" pitchFamily="2" charset="2"/>
              </a:rPr>
              <a:t>2</a:t>
            </a:r>
            <a:r>
              <a:rPr lang="fr-CA" altLang="fr-FR" sz="3200">
                <a:sym typeface="Wingdings" panose="05000000000000000000" pitchFamily="2" charset="2"/>
              </a:rPr>
              <a:t>O</a:t>
            </a:r>
          </a:p>
          <a:p>
            <a:pPr eaLnBrk="1" hangingPunct="1"/>
            <a:endParaRPr lang="fr-CA" altLang="fr-FR" sz="3200"/>
          </a:p>
          <a:p>
            <a:pPr eaLnBrk="1" hangingPunct="1"/>
            <a:endParaRPr lang="fr-CA" altLang="fr-FR" sz="3200"/>
          </a:p>
          <a:p>
            <a:pPr eaLnBrk="1" hangingPunct="1"/>
            <a:r>
              <a:rPr lang="fr-CA" altLang="fr-FR" sz="3200"/>
              <a:t>Acide </a:t>
            </a:r>
            <a:r>
              <a:rPr lang="fr-CA" altLang="fr-FR" sz="3200" baseline="-25000"/>
              <a:t>(aq)</a:t>
            </a:r>
            <a:r>
              <a:rPr lang="fr-CA" altLang="fr-FR" sz="3200"/>
              <a:t> + Sel basique</a:t>
            </a:r>
            <a:r>
              <a:rPr lang="fr-CA" altLang="fr-FR" sz="3200" baseline="-25000"/>
              <a:t>(aq)</a:t>
            </a:r>
            <a:r>
              <a:rPr lang="fr-CA" altLang="fr-FR" sz="3200"/>
              <a:t> </a:t>
            </a:r>
            <a:r>
              <a:rPr lang="fr-CA" altLang="fr-FR" sz="3200">
                <a:sym typeface="Wingdings" panose="05000000000000000000" pitchFamily="2" charset="2"/>
              </a:rPr>
              <a:t></a:t>
            </a:r>
          </a:p>
          <a:p>
            <a:pPr eaLnBrk="1" hangingPunct="1"/>
            <a:endParaRPr lang="fr-CA" altLang="fr-FR" sz="3200">
              <a:sym typeface="Wingdings" panose="05000000000000000000" pitchFamily="2" charset="2"/>
            </a:endParaRPr>
          </a:p>
          <a:p>
            <a:pPr eaLnBrk="1" hangingPunct="1"/>
            <a:r>
              <a:rPr lang="fr-CA" altLang="fr-FR" sz="3200">
                <a:sym typeface="Wingdings" panose="05000000000000000000" pitchFamily="2" charset="2"/>
              </a:rPr>
              <a:t>HCl</a:t>
            </a:r>
            <a:r>
              <a:rPr lang="fr-CA" altLang="fr-FR" sz="3200" baseline="-25000"/>
              <a:t>(aq)</a:t>
            </a:r>
            <a:r>
              <a:rPr lang="fr-CA" altLang="fr-FR" sz="3200">
                <a:sym typeface="Wingdings" panose="05000000000000000000" pitchFamily="2" charset="2"/>
              </a:rPr>
              <a:t> + NaHCO</a:t>
            </a:r>
            <a:r>
              <a:rPr lang="fr-CA" altLang="fr-FR" sz="3200" baseline="-25000">
                <a:sym typeface="Wingdings" panose="05000000000000000000" pitchFamily="2" charset="2"/>
              </a:rPr>
              <a:t>3</a:t>
            </a:r>
            <a:r>
              <a:rPr lang="fr-CA" altLang="fr-FR" sz="3200">
                <a:sym typeface="Wingdings" panose="05000000000000000000" pitchFamily="2" charset="2"/>
              </a:rPr>
              <a:t>  NaCl</a:t>
            </a:r>
            <a:r>
              <a:rPr lang="fr-CA" altLang="fr-FR" sz="3200" baseline="-25000"/>
              <a:t>(aq)</a:t>
            </a:r>
            <a:r>
              <a:rPr lang="fr-CA" altLang="fr-FR" sz="3200">
                <a:sym typeface="Wingdings" panose="05000000000000000000" pitchFamily="2" charset="2"/>
              </a:rPr>
              <a:t> +  H</a:t>
            </a:r>
            <a:r>
              <a:rPr lang="fr-CA" altLang="fr-FR" sz="3200" baseline="-25000">
                <a:sym typeface="Wingdings" panose="05000000000000000000" pitchFamily="2" charset="2"/>
              </a:rPr>
              <a:t>2</a:t>
            </a:r>
            <a:r>
              <a:rPr lang="fr-CA" altLang="fr-FR" sz="3200">
                <a:sym typeface="Wingdings" panose="05000000000000000000" pitchFamily="2" charset="2"/>
              </a:rPr>
              <a:t>O</a:t>
            </a:r>
            <a:r>
              <a:rPr lang="fr-CA" altLang="fr-FR" sz="3200" baseline="-25000">
                <a:sym typeface="Wingdings" panose="05000000000000000000" pitchFamily="2" charset="2"/>
              </a:rPr>
              <a:t>(l)</a:t>
            </a:r>
            <a:r>
              <a:rPr lang="fr-CA" altLang="fr-FR" sz="3200">
                <a:sym typeface="Wingdings" panose="05000000000000000000" pitchFamily="2" charset="2"/>
              </a:rPr>
              <a:t> +  CO</a:t>
            </a:r>
            <a:r>
              <a:rPr lang="fr-CA" altLang="fr-FR" sz="3200" baseline="-25000">
                <a:sym typeface="Wingdings" panose="05000000000000000000" pitchFamily="2" charset="2"/>
              </a:rPr>
              <a:t>2(g)</a:t>
            </a:r>
          </a:p>
          <a:p>
            <a:pPr eaLnBrk="1" hangingPunct="1"/>
            <a:endParaRPr lang="fr-CA" altLang="fr-FR" sz="3200">
              <a:sym typeface="Wingdings" panose="05000000000000000000" pitchFamily="2" charset="2"/>
            </a:endParaRPr>
          </a:p>
          <a:p>
            <a:pPr eaLnBrk="1" hangingPunct="1"/>
            <a:endParaRPr lang="fr-CA" altLang="fr-FR" sz="3200">
              <a:sym typeface="Wingdings" panose="05000000000000000000" pitchFamily="2" charset="2"/>
            </a:endParaRPr>
          </a:p>
          <a:p>
            <a:pPr eaLnBrk="1" hangingPunct="1"/>
            <a:endParaRPr lang="fr-CA" altLang="fr-FR" sz="3200">
              <a:sym typeface="Wingdings" panose="05000000000000000000" pitchFamily="2" charset="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55458B1-78F9-47D7-B3B1-3D9F67EEF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0038" y="3708400"/>
            <a:ext cx="12906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3200"/>
              <a:t>+ Gaz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EAF54D2-5188-4E50-B20C-0A8BD5619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3671888"/>
            <a:ext cx="29733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CA" altLang="fr-FR" sz="3200">
                <a:sym typeface="Wingdings" panose="05000000000000000000" pitchFamily="2" charset="2"/>
              </a:rPr>
              <a:t>Sel </a:t>
            </a:r>
            <a:r>
              <a:rPr lang="fr-CA" altLang="fr-FR" sz="3200" baseline="-25000">
                <a:sym typeface="Wingdings" panose="05000000000000000000" pitchFamily="2" charset="2"/>
              </a:rPr>
              <a:t>(aq)</a:t>
            </a:r>
            <a:r>
              <a:rPr lang="fr-CA" altLang="fr-FR" sz="3200">
                <a:sym typeface="Wingdings" panose="05000000000000000000" pitchFamily="2" charset="2"/>
              </a:rPr>
              <a:t>+Eau </a:t>
            </a:r>
            <a:r>
              <a:rPr lang="fr-CA" altLang="fr-FR" sz="3200" baseline="-25000">
                <a:sym typeface="Wingdings" panose="05000000000000000000" pitchFamily="2" charset="2"/>
              </a:rPr>
              <a:t>(l)</a:t>
            </a:r>
            <a:endParaRPr lang="fr-CA" altLang="fr-FR" sz="3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Exercices de mise à niveau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/>
          </a:bodyPr>
          <a:lstStyle/>
          <a:p>
            <a:r>
              <a:rPr lang="fr-CA" dirty="0"/>
              <a:t>Pratique dans le manuel</a:t>
            </a:r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endParaRPr lang="fr-CA" dirty="0"/>
          </a:p>
          <a:p>
            <a:r>
              <a:rPr lang="fr-CA" dirty="0"/>
              <a:t>P.23 #9, 15, 18 à 20, 23, 25 à 27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402A-972A-4FB9-B7F3-9DA6FE68AC5D}" type="slidenum">
              <a:rPr lang="fr-CA" smtClean="0"/>
              <a:t>65</a:t>
            </a:fld>
            <a:endParaRPr lang="fr-CA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8A801-A2AF-4911-900D-F003254E2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4" y="1819050"/>
            <a:ext cx="8926171" cy="321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08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B62158-B993-4E73-BD14-5B5E9E574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8594"/>
            <a:ext cx="8229600" cy="695839"/>
          </a:xfrm>
        </p:spPr>
        <p:txBody>
          <a:bodyPr/>
          <a:lstStyle/>
          <a:p>
            <a:r>
              <a:rPr lang="fr-CA" dirty="0"/>
              <a:t>Le modèle atomique simplifié</a:t>
            </a: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97CEFE84-7A3B-496A-B610-24B5E0C884B4}"/>
              </a:ext>
            </a:extLst>
          </p:cNvPr>
          <p:cNvGrpSpPr/>
          <p:nvPr/>
        </p:nvGrpSpPr>
        <p:grpSpPr>
          <a:xfrm>
            <a:off x="457200" y="1799858"/>
            <a:ext cx="8448554" cy="5033090"/>
            <a:chOff x="238246" y="1824910"/>
            <a:chExt cx="8448554" cy="503309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8BCE9502-826E-4B1D-B18F-F6E09FA6DD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246" y="1824910"/>
              <a:ext cx="8448554" cy="5033090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003BF577-1A25-4F97-92B5-31AE8DD1E8B9}"/>
                </a:ext>
              </a:extLst>
            </p:cNvPr>
            <p:cNvSpPr txBox="1"/>
            <p:nvPr/>
          </p:nvSpPr>
          <p:spPr>
            <a:xfrm>
              <a:off x="4064297" y="2780778"/>
              <a:ext cx="10154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400" dirty="0"/>
                <a:t>Atome</a:t>
              </a:r>
            </a:p>
          </p:txBody>
        </p:sp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FF5B568-017E-43A4-B68F-2DBA2FA4A373}"/>
                </a:ext>
              </a:extLst>
            </p:cNvPr>
            <p:cNvSpPr txBox="1"/>
            <p:nvPr/>
          </p:nvSpPr>
          <p:spPr>
            <a:xfrm>
              <a:off x="3362840" y="3338153"/>
              <a:ext cx="23430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000" dirty="0"/>
                <a:t>Couche électronique</a:t>
              </a: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7A268A9D-9CDD-495D-AE53-5B79EFDB3EDB}"/>
                </a:ext>
              </a:extLst>
            </p:cNvPr>
            <p:cNvSpPr txBox="1"/>
            <p:nvPr/>
          </p:nvSpPr>
          <p:spPr>
            <a:xfrm>
              <a:off x="3989066" y="4024831"/>
              <a:ext cx="98783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400" dirty="0"/>
                <a:t>Noyau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FF66EA74-F437-458D-BEA1-4C3F8DFF6B24}"/>
                </a:ext>
              </a:extLst>
            </p:cNvPr>
            <p:cNvSpPr txBox="1"/>
            <p:nvPr/>
          </p:nvSpPr>
          <p:spPr>
            <a:xfrm>
              <a:off x="3848761" y="5513540"/>
              <a:ext cx="1338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400" dirty="0"/>
                <a:t>Électrons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05D93D62-F9BF-46FC-9C76-CE677CA11385}"/>
                </a:ext>
              </a:extLst>
            </p:cNvPr>
            <p:cNvSpPr txBox="1"/>
            <p:nvPr/>
          </p:nvSpPr>
          <p:spPr>
            <a:xfrm>
              <a:off x="3978089" y="4889416"/>
              <a:ext cx="11513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400" dirty="0"/>
                <a:t>Protons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821DF233-89D7-435B-A235-5A6328DB6997}"/>
                </a:ext>
              </a:extLst>
            </p:cNvPr>
            <p:cNvSpPr txBox="1"/>
            <p:nvPr/>
          </p:nvSpPr>
          <p:spPr>
            <a:xfrm>
              <a:off x="6458855" y="6223671"/>
              <a:ext cx="13483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2400" dirty="0">
                  <a:solidFill>
                    <a:srgbClr val="FF0000"/>
                  </a:solidFill>
                </a:rPr>
                <a:t>Neutrons</a:t>
              </a:r>
            </a:p>
          </p:txBody>
        </p: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5C54B0B5-AA16-4A98-9A96-2319AE5BB1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53852" y="4726982"/>
              <a:ext cx="1609196" cy="410462"/>
            </a:xfrm>
            <a:prstGeom prst="line">
              <a:avLst/>
            </a:prstGeom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53F1C169-6B2F-4195-B569-E75A8B5570C8}"/>
              </a:ext>
            </a:extLst>
          </p:cNvPr>
          <p:cNvSpPr txBox="1"/>
          <p:nvPr/>
        </p:nvSpPr>
        <p:spPr>
          <a:xfrm>
            <a:off x="457200" y="949420"/>
            <a:ext cx="84485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/>
              <a:t>En ajoutant le neutron au modèle de Rutherford-Bohr, on obtient le modèle atomique simplifié.</a:t>
            </a:r>
          </a:p>
        </p:txBody>
      </p:sp>
    </p:spTree>
    <p:extLst>
      <p:ext uri="{BB962C8B-B14F-4D97-AF65-F5344CB8AC3E}">
        <p14:creationId xmlns:p14="http://schemas.microsoft.com/office/powerpoint/2010/main" val="597390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629424" y="803896"/>
            <a:ext cx="7885152" cy="648072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fr-CA" dirty="0"/>
              <a:t>La notation atomique d’un élément</a:t>
            </a:r>
          </a:p>
        </p:txBody>
      </p:sp>
      <p:sp>
        <p:nvSpPr>
          <p:cNvPr id="24" name="TextBox 5"/>
          <p:cNvSpPr txBox="1"/>
          <p:nvPr/>
        </p:nvSpPr>
        <p:spPr>
          <a:xfrm>
            <a:off x="2218866" y="5906614"/>
            <a:ext cx="6804247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Numéro atomique </a:t>
            </a:r>
            <a:r>
              <a:rPr lang="fr-FR" sz="2400" dirty="0"/>
              <a:t>=Nombre de protons = électrons</a:t>
            </a:r>
          </a:p>
        </p:txBody>
      </p:sp>
      <p:sp>
        <p:nvSpPr>
          <p:cNvPr id="36" name="TextBox 9"/>
          <p:cNvSpPr txBox="1"/>
          <p:nvPr/>
        </p:nvSpPr>
        <p:spPr>
          <a:xfrm>
            <a:off x="2566079" y="2315747"/>
            <a:ext cx="6249009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Nombre de nucléons (protons + neutrons) = </a:t>
            </a:r>
            <a:r>
              <a:rPr lang="fr-FR" sz="2400" b="1" dirty="0"/>
              <a:t>masse atomique arrondie </a:t>
            </a:r>
            <a:r>
              <a:rPr lang="fr-FR" sz="2400" dirty="0"/>
              <a:t>= </a:t>
            </a:r>
            <a:r>
              <a:rPr lang="fr-FR" sz="2400" b="1" dirty="0"/>
              <a:t>nombre de masse</a:t>
            </a:r>
          </a:p>
        </p:txBody>
      </p:sp>
      <p:sp>
        <p:nvSpPr>
          <p:cNvPr id="37" name="Text Box 11"/>
          <p:cNvSpPr txBox="1">
            <a:spLocks noChangeArrowheads="1"/>
          </p:cNvSpPr>
          <p:nvPr/>
        </p:nvSpPr>
        <p:spPr bwMode="auto">
          <a:xfrm>
            <a:off x="3215603" y="1768469"/>
            <a:ext cx="5599485" cy="461665"/>
          </a:xfrm>
          <a:prstGeom prst="rect">
            <a:avLst/>
          </a:prstGeom>
          <a:noFill/>
          <a:ln w="31750">
            <a:solidFill>
              <a:schemeClr val="bg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A" sz="2400" u="sng" dirty="0">
                <a:solidFill>
                  <a:srgbClr val="002060"/>
                </a:solidFill>
                <a:latin typeface="Calibri" pitchFamily="34" charset="0"/>
              </a:rPr>
              <a:t>Masse atomique </a:t>
            </a:r>
            <a:r>
              <a:rPr lang="fr-CA" sz="2400" dirty="0">
                <a:solidFill>
                  <a:srgbClr val="002060"/>
                </a:solidFill>
                <a:latin typeface="Calibri" pitchFamily="34" charset="0"/>
              </a:rPr>
              <a:t> = (masse des nucléons)</a:t>
            </a:r>
            <a:endParaRPr lang="fr-CA" sz="2400" b="1" u="sng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23499" y="3653409"/>
            <a:ext cx="1492317" cy="144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7200" b="1" dirty="0">
                <a:solidFill>
                  <a:schemeClr val="tx1"/>
                </a:solidFill>
              </a:rPr>
              <a:t>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559318" y="3934243"/>
            <a:ext cx="57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32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1547664" y="4397042"/>
            <a:ext cx="578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/>
              <a:t>16</a:t>
            </a:r>
          </a:p>
        </p:txBody>
      </p:sp>
      <p:cxnSp>
        <p:nvCxnSpPr>
          <p:cNvPr id="23" name="Straight Arrow Connector 4"/>
          <p:cNvCxnSpPr>
            <a:stCxn id="38" idx="2"/>
          </p:cNvCxnSpPr>
          <p:nvPr/>
        </p:nvCxnSpPr>
        <p:spPr>
          <a:xfrm>
            <a:off x="1837111" y="4797152"/>
            <a:ext cx="1378493" cy="1023849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4"/>
          <p:cNvCxnSpPr/>
          <p:nvPr/>
        </p:nvCxnSpPr>
        <p:spPr>
          <a:xfrm>
            <a:off x="2339752" y="4397042"/>
            <a:ext cx="1756565" cy="719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5"/>
          <p:cNvSpPr txBox="1"/>
          <p:nvPr/>
        </p:nvSpPr>
        <p:spPr>
          <a:xfrm>
            <a:off x="4120101" y="4113125"/>
            <a:ext cx="3333565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/>
              <a:t>Symbole</a:t>
            </a:r>
            <a:r>
              <a:rPr lang="fr-FR" sz="2400" dirty="0"/>
              <a:t> de l’élément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464" y="4011187"/>
            <a:ext cx="1177051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CA" dirty="0"/>
              <a:t>Notation atomique</a:t>
            </a:r>
          </a:p>
        </p:txBody>
      </p:sp>
      <p:cxnSp>
        <p:nvCxnSpPr>
          <p:cNvPr id="35" name="Straight Arrow Connector 8"/>
          <p:cNvCxnSpPr/>
          <p:nvPr/>
        </p:nvCxnSpPr>
        <p:spPr>
          <a:xfrm flipV="1">
            <a:off x="1942056" y="3284984"/>
            <a:ext cx="1477816" cy="76241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ccolade ouvrante 6"/>
          <p:cNvSpPr/>
          <p:nvPr/>
        </p:nvSpPr>
        <p:spPr>
          <a:xfrm>
            <a:off x="975458" y="3502059"/>
            <a:ext cx="628566" cy="1742859"/>
          </a:xfrm>
          <a:prstGeom prst="leftBrace">
            <a:avLst>
              <a:gd name="adj1" fmla="val 8333"/>
              <a:gd name="adj2" fmla="val 49167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147924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6" grpId="0" animBg="1"/>
      <p:bldP spid="40" grpId="0" animBg="1"/>
      <p:bldP spid="9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58EB0A-02DC-4E17-9F9C-F1D313FB0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753"/>
          </a:xfrm>
        </p:spPr>
        <p:txBody>
          <a:bodyPr/>
          <a:lstStyle/>
          <a:p>
            <a:r>
              <a:rPr lang="fr-CA" dirty="0"/>
              <a:t>Le modèle atomique simplifié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991D61-68D2-41AE-87B4-4EF122C70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938" y="1184701"/>
            <a:ext cx="8229600" cy="4525963"/>
          </a:xfrm>
        </p:spPr>
        <p:txBody>
          <a:bodyPr/>
          <a:lstStyle/>
          <a:p>
            <a:r>
              <a:rPr lang="fr-CA" dirty="0"/>
              <a:t>Le numéro atomique</a:t>
            </a:r>
          </a:p>
        </p:txBody>
      </p:sp>
      <p:pic>
        <p:nvPicPr>
          <p:cNvPr id="4" name="Picture 16" descr="l'atom24">
            <a:extLst>
              <a:ext uri="{FF2B5EF4-FFF2-40B4-BE49-F238E27FC236}">
                <a16:creationId xmlns:a16="http://schemas.microsoft.com/office/drawing/2014/main" id="{E7D531C1-DD34-43E8-AD02-FB4A1222E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048" y="2227878"/>
            <a:ext cx="5221618" cy="1610259"/>
          </a:xfrm>
          <a:prstGeom prst="rect">
            <a:avLst/>
          </a:prstGeom>
          <a:noFill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3E6097F-2C53-4C19-A362-B2A9286211F1}"/>
              </a:ext>
            </a:extLst>
          </p:cNvPr>
          <p:cNvSpPr txBox="1"/>
          <p:nvPr/>
        </p:nvSpPr>
        <p:spPr>
          <a:xfrm>
            <a:off x="263048" y="4242366"/>
            <a:ext cx="86053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800" dirty="0"/>
              <a:t>Le numéro atomique indique </a:t>
            </a:r>
            <a:r>
              <a:rPr lang="fr-CA" sz="2800" b="1" dirty="0"/>
              <a:t>le nombre de protons</a:t>
            </a:r>
            <a:r>
              <a:rPr lang="fr-CA" sz="28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A" sz="2800" dirty="0"/>
              <a:t>Le numéro atomique indique aussi </a:t>
            </a:r>
            <a:r>
              <a:rPr lang="fr-CA" sz="2800" b="1" dirty="0"/>
              <a:t>le nombre d’électrons</a:t>
            </a:r>
            <a:r>
              <a:rPr lang="fr-CA" sz="2800" dirty="0"/>
              <a:t>.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1BD8280-DFF4-41EA-B676-9D648DF8DD63}"/>
              </a:ext>
            </a:extLst>
          </p:cNvPr>
          <p:cNvGrpSpPr/>
          <p:nvPr/>
        </p:nvGrpSpPr>
        <p:grpSpPr>
          <a:xfrm>
            <a:off x="5205108" y="1109919"/>
            <a:ext cx="3337643" cy="3132447"/>
            <a:chOff x="5205108" y="1109919"/>
            <a:chExt cx="3337643" cy="3132447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342C8D1C-DAC9-4B58-BE5A-463E0E9962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3969" y="1109919"/>
              <a:ext cx="2678782" cy="3132447"/>
            </a:xfrm>
            <a:prstGeom prst="rect">
              <a:avLst/>
            </a:prstGeom>
          </p:spPr>
        </p:pic>
        <p:sp>
          <p:nvSpPr>
            <p:cNvPr id="7" name="Oval 7">
              <a:extLst>
                <a:ext uri="{FF2B5EF4-FFF2-40B4-BE49-F238E27FC236}">
                  <a16:creationId xmlns:a16="http://schemas.microsoft.com/office/drawing/2014/main" id="{B8A31228-67AE-448D-B3E0-F276D296176E}"/>
                </a:ext>
              </a:extLst>
            </p:cNvPr>
            <p:cNvSpPr/>
            <p:nvPr/>
          </p:nvSpPr>
          <p:spPr>
            <a:xfrm>
              <a:off x="5676079" y="1290181"/>
              <a:ext cx="1334256" cy="655491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CA">
                <a:solidFill>
                  <a:srgbClr val="FF0000"/>
                </a:solidFill>
              </a:endParaRP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B03E912F-093B-43BE-9C3D-8FBF0EEA407E}"/>
                </a:ext>
              </a:extLst>
            </p:cNvPr>
            <p:cNvSpPr txBox="1"/>
            <p:nvPr/>
          </p:nvSpPr>
          <p:spPr>
            <a:xfrm>
              <a:off x="5205108" y="1290181"/>
              <a:ext cx="42992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A" sz="4000" b="1" dirty="0">
                  <a:solidFill>
                    <a:srgbClr val="FF0000"/>
                  </a:solidFill>
                </a:rPr>
                <a:t>Z</a:t>
              </a:r>
              <a:endParaRPr lang="fr-CA" sz="24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003BCA30-4423-4A2D-8A7D-DCE9ECB00228}"/>
              </a:ext>
            </a:extLst>
          </p:cNvPr>
          <p:cNvSpPr txBox="1"/>
          <p:nvPr/>
        </p:nvSpPr>
        <p:spPr>
          <a:xfrm>
            <a:off x="611557" y="5657777"/>
            <a:ext cx="77934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Comme la charge globale est nulle, il y a autant d’électrons que de protons.</a:t>
            </a:r>
          </a:p>
        </p:txBody>
      </p:sp>
    </p:spTree>
    <p:extLst>
      <p:ext uri="{BB962C8B-B14F-4D97-AF65-F5344CB8AC3E}">
        <p14:creationId xmlns:p14="http://schemas.microsoft.com/office/powerpoint/2010/main" val="3167417222"/>
      </p:ext>
    </p:extLst>
  </p:cSld>
  <p:clrMapOvr>
    <a:masterClrMapping/>
  </p:clrMapOvr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1324C1DC7BD14188772812A2BF4950" ma:contentTypeVersion="13" ma:contentTypeDescription="Crée un document." ma:contentTypeScope="" ma:versionID="6be26ad6198506e52bd95cd1bbfc4f8d">
  <xsd:schema xmlns:xsd="http://www.w3.org/2001/XMLSchema" xmlns:xs="http://www.w3.org/2001/XMLSchema" xmlns:p="http://schemas.microsoft.com/office/2006/metadata/properties" xmlns:ns3="9f1fdaeb-563b-4edf-8bc8-feb436eb88f3" xmlns:ns4="d4948406-e613-475b-b3ea-0c004cfa7697" targetNamespace="http://schemas.microsoft.com/office/2006/metadata/properties" ma:root="true" ma:fieldsID="56b22872e451c790ad86f7cb7c3464dc" ns3:_="" ns4:_="">
    <xsd:import namespace="9f1fdaeb-563b-4edf-8bc8-feb436eb88f3"/>
    <xsd:import namespace="d4948406-e613-475b-b3ea-0c004cfa769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1fdaeb-563b-4edf-8bc8-feb436eb8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48406-e613-475b-b3ea-0c004cfa769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50BAD4F-793B-4356-9C51-0BE97C902E5A}">
  <ds:schemaRefs>
    <ds:schemaRef ds:uri="9f1fdaeb-563b-4edf-8bc8-feb436eb88f3"/>
    <ds:schemaRef ds:uri="d4948406-e613-475b-b3ea-0c004cfa769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86308D4-BC57-4A88-AC0A-AF475EDC29C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EA8E5C9-CBA4-4B73-B6CF-5267BC8C32D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9603</TotalTime>
  <Words>3012</Words>
  <Application>Microsoft Office PowerPoint</Application>
  <PresentationFormat>Affichage à l'écran (4:3)</PresentationFormat>
  <Paragraphs>657</Paragraphs>
  <Slides>65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65</vt:i4>
      </vt:variant>
    </vt:vector>
  </HeadingPairs>
  <TitlesOfParts>
    <vt:vector size="78" baseType="lpstr">
      <vt:lpstr>Arial</vt:lpstr>
      <vt:lpstr>Bookman Old Style</vt:lpstr>
      <vt:lpstr>Calibri</vt:lpstr>
      <vt:lpstr>Calibri Light</vt:lpstr>
      <vt:lpstr>Gill Sans MT</vt:lpstr>
      <vt:lpstr>Wingdings</vt:lpstr>
      <vt:lpstr>Wingdings 3</vt:lpstr>
      <vt:lpstr>1_Thème Office</vt:lpstr>
      <vt:lpstr>Thème Office</vt:lpstr>
      <vt:lpstr>Thème Office</vt:lpstr>
      <vt:lpstr>Origin</vt:lpstr>
      <vt:lpstr>2_Thème Office</vt:lpstr>
      <vt:lpstr>Thème Office</vt:lpstr>
      <vt:lpstr>Rappel: les représentations de l’atome</vt:lpstr>
      <vt:lpstr>Rappel des connaissances </vt:lpstr>
      <vt:lpstr>Explique ces termes</vt:lpstr>
      <vt:lpstr>Présentation PowerPoint</vt:lpstr>
      <vt:lpstr>Présentation PowerPoint</vt:lpstr>
      <vt:lpstr>Présentation PowerPoint</vt:lpstr>
      <vt:lpstr>Le modèle atomique simplifié</vt:lpstr>
      <vt:lpstr>Présentation PowerPoint</vt:lpstr>
      <vt:lpstr>Le modèle atomique simplifié</vt:lpstr>
      <vt:lpstr>Présentation PowerPoint</vt:lpstr>
      <vt:lpstr>Présentation PowerPoint</vt:lpstr>
      <vt:lpstr>Le modèle atomique simplifié</vt:lpstr>
      <vt:lpstr>La représentation d’un atome selon le modèle atomique simplifié</vt:lpstr>
      <vt:lpstr>Un isotope c’est…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 lire un tableau périodique</vt:lpstr>
      <vt:lpstr>Présentation PowerPoint</vt:lpstr>
      <vt:lpstr>Les électrons de valence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Une période du tableau…</vt:lpstr>
      <vt:lpstr>Présentation PowerPoint</vt:lpstr>
      <vt:lpstr>Présentation PowerPoint</vt:lpstr>
      <vt:lpstr>La tendance des éléments à gagner ou perdre des électrons</vt:lpstr>
      <vt:lpstr>La tendance des éléments à gagner ou perdre des électrons</vt:lpstr>
      <vt:lpstr>La tendance des éléments à gagner ou perdre des électrons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Électrolytes</vt:lpstr>
      <vt:lpstr>Présentation PowerPoint</vt:lpstr>
      <vt:lpstr>Présentation PowerPoint</vt:lpstr>
      <vt:lpstr>Présentation PowerPoint</vt:lpstr>
      <vt:lpstr>L’identification des composés acides</vt:lpstr>
      <vt:lpstr>L’identification des composés acides</vt:lpstr>
      <vt:lpstr>L’identification des composés basiques </vt:lpstr>
      <vt:lpstr>L’identification des composés basiques</vt:lpstr>
      <vt:lpstr>L’identification des sels </vt:lpstr>
      <vt:lpstr>L’identification des sels</vt:lpstr>
      <vt:lpstr>L’identification des sels</vt:lpstr>
      <vt:lpstr>La neutralisation acidobasique</vt:lpstr>
      <vt:lpstr>Exercices de mise à niveau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1 L’organisation de la matière</dc:title>
  <dc:creator>Lavoie Stéphanie</dc:creator>
  <cp:lastModifiedBy>Lavoie Stéphanie</cp:lastModifiedBy>
  <cp:revision>4</cp:revision>
  <dcterms:created xsi:type="dcterms:W3CDTF">2020-08-03T19:30:20Z</dcterms:created>
  <dcterms:modified xsi:type="dcterms:W3CDTF">2020-09-05T13:37:29Z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0x0101005E1324C1DC7BD14188772812A2BF4950</vt:lpwstr>
  </property>
</Properties>
</file>