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DA9EF-4F73-4D9D-A861-8021CF2E065C}" type="datetimeFigureOut">
              <a:rPr lang="fr-CA" smtClean="0"/>
              <a:t>2018-01-18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733C-C9F2-4D14-84EF-BDF63EC4EB3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36419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DA9EF-4F73-4D9D-A861-8021CF2E065C}" type="datetimeFigureOut">
              <a:rPr lang="fr-CA" smtClean="0"/>
              <a:t>2018-01-18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733C-C9F2-4D14-84EF-BDF63EC4EB3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13825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DA9EF-4F73-4D9D-A861-8021CF2E065C}" type="datetimeFigureOut">
              <a:rPr lang="fr-CA" smtClean="0"/>
              <a:t>2018-01-18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733C-C9F2-4D14-84EF-BDF63EC4EB3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86489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DA9EF-4F73-4D9D-A861-8021CF2E065C}" type="datetimeFigureOut">
              <a:rPr lang="fr-CA" smtClean="0"/>
              <a:t>2018-01-18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733C-C9F2-4D14-84EF-BDF63EC4EB3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3130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DA9EF-4F73-4D9D-A861-8021CF2E065C}" type="datetimeFigureOut">
              <a:rPr lang="fr-CA" smtClean="0"/>
              <a:t>2018-01-18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733C-C9F2-4D14-84EF-BDF63EC4EB3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39587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DA9EF-4F73-4D9D-A861-8021CF2E065C}" type="datetimeFigureOut">
              <a:rPr lang="fr-CA" smtClean="0"/>
              <a:t>2018-01-18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733C-C9F2-4D14-84EF-BDF63EC4EB3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4989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DA9EF-4F73-4D9D-A861-8021CF2E065C}" type="datetimeFigureOut">
              <a:rPr lang="fr-CA" smtClean="0"/>
              <a:t>2018-01-18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733C-C9F2-4D14-84EF-BDF63EC4EB3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63330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DA9EF-4F73-4D9D-A861-8021CF2E065C}" type="datetimeFigureOut">
              <a:rPr lang="fr-CA" smtClean="0"/>
              <a:t>2018-01-18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733C-C9F2-4D14-84EF-BDF63EC4EB3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89145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DA9EF-4F73-4D9D-A861-8021CF2E065C}" type="datetimeFigureOut">
              <a:rPr lang="fr-CA" smtClean="0"/>
              <a:t>2018-01-18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733C-C9F2-4D14-84EF-BDF63EC4EB3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12938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DA9EF-4F73-4D9D-A861-8021CF2E065C}" type="datetimeFigureOut">
              <a:rPr lang="fr-CA" smtClean="0"/>
              <a:t>2018-01-18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733C-C9F2-4D14-84EF-BDF63EC4EB3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87641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DA9EF-4F73-4D9D-A861-8021CF2E065C}" type="datetimeFigureOut">
              <a:rPr lang="fr-CA" smtClean="0"/>
              <a:t>2018-01-18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733C-C9F2-4D14-84EF-BDF63EC4EB3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64667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DA9EF-4F73-4D9D-A861-8021CF2E065C}" type="datetimeFigureOut">
              <a:rPr lang="fr-CA" smtClean="0"/>
              <a:t>2018-01-18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7733C-C9F2-4D14-84EF-BDF63EC4EB3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4129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Banque d’image pour votre résumé sur la théorie des collisions 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04265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502385"/>
            <a:ext cx="6195962" cy="18304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4467781"/>
            <a:ext cx="6418118" cy="22216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C:\GifCam\elastiqu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95227" y="3596244"/>
            <a:ext cx="4171950" cy="17430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6" b="78307"/>
          <a:stretch/>
        </p:blipFill>
        <p:spPr bwMode="auto">
          <a:xfrm>
            <a:off x="320675" y="871690"/>
            <a:ext cx="8502650" cy="6192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397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36"/>
          <a:stretch/>
        </p:blipFill>
        <p:spPr bwMode="auto">
          <a:xfrm>
            <a:off x="332979" y="1435529"/>
            <a:ext cx="8478042" cy="359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408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74" y="1180475"/>
            <a:ext cx="8167226" cy="4937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1227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62" y="730514"/>
            <a:ext cx="7748983" cy="52407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60330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" y="1420812"/>
            <a:ext cx="8201025" cy="4533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65160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10</Words>
  <Application>Microsoft Office PowerPoint</Application>
  <PresentationFormat>Affichage à l'écran (4:3)</PresentationFormat>
  <Paragraphs>1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Banque d’image pour votre résumé sur la théorie des collisions 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Banque d’image pour votre résumé sur la théorie des collisions </dc:title>
  <dc:creator>Cayouette-Neves Maité</dc:creator>
  <cp:lastModifiedBy>Cayouette-Neves Maité</cp:lastModifiedBy>
  <cp:revision>2</cp:revision>
  <dcterms:created xsi:type="dcterms:W3CDTF">2018-01-18T17:00:06Z</dcterms:created>
  <dcterms:modified xsi:type="dcterms:W3CDTF">2018-01-18T17:05:07Z</dcterms:modified>
</cp:coreProperties>
</file>