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9"/>
  </p:notesMasterIdLst>
  <p:sldIdLst>
    <p:sldId id="256" r:id="rId2"/>
    <p:sldId id="376" r:id="rId3"/>
    <p:sldId id="262" r:id="rId4"/>
    <p:sldId id="373" r:id="rId5"/>
    <p:sldId id="271" r:id="rId6"/>
    <p:sldId id="372" r:id="rId7"/>
    <p:sldId id="377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2" autoAdjust="0"/>
    <p:restoredTop sz="89407" autoAdjust="0"/>
  </p:normalViewPr>
  <p:slideViewPr>
    <p:cSldViewPr>
      <p:cViewPr varScale="1">
        <p:scale>
          <a:sx n="60" d="100"/>
          <a:sy n="60" d="100"/>
        </p:scale>
        <p:origin x="84" y="99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54" y="165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4B3C714-3B88-4F04-B0CA-5F0E40CF0C12}" type="datetimeFigureOut">
              <a:rPr lang="fr-CA" smtClean="0"/>
              <a:t>2020-11-08</a:t>
            </a:fld>
            <a:endParaRPr lang="fr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899D2E-728F-4D49-9CBE-264A0B042700}" type="slidenum">
              <a:rPr lang="fr-CA" smtClean="0"/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1864502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625600" y="3886200"/>
            <a:ext cx="9144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625600" y="5124450"/>
            <a:ext cx="9144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8534400" y="6355080"/>
            <a:ext cx="3048000" cy="365760"/>
          </a:xfrm>
        </p:spPr>
        <p:txBody>
          <a:bodyPr/>
          <a:lstStyle>
            <a:lvl1pPr>
              <a:defRPr sz="1400"/>
            </a:lvl1pPr>
          </a:lstStyle>
          <a:p>
            <a:fld id="{85C6B61A-05DA-442F-9C23-9CDF02E0E810}" type="datetime1">
              <a:rPr lang="en-US" smtClean="0"/>
              <a:t>11/8/2020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3864864" y="6355080"/>
            <a:ext cx="463296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621536" y="6355080"/>
            <a:ext cx="1625600" cy="365760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1206500" y="3648075"/>
            <a:ext cx="97536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33" name="Rectangle 32"/>
          <p:cNvSpPr/>
          <p:nvPr/>
        </p:nvSpPr>
        <p:spPr>
          <a:xfrm>
            <a:off x="1219200" y="5048250"/>
            <a:ext cx="97536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2" name="Rectangle 21"/>
          <p:cNvSpPr/>
          <p:nvPr/>
        </p:nvSpPr>
        <p:spPr>
          <a:xfrm>
            <a:off x="1206500" y="3648075"/>
            <a:ext cx="3048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32" name="Rectangle 31"/>
          <p:cNvSpPr/>
          <p:nvPr/>
        </p:nvSpPr>
        <p:spPr>
          <a:xfrm>
            <a:off x="1219200" y="5048250"/>
            <a:ext cx="3048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B3759-087A-4FFB-B708-53A9162CE225}" type="datetime1">
              <a:rPr lang="en-US" smtClean="0"/>
              <a:t>11/8/2020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B72B3-0613-4541-82CC-5EE13DE55698}" type="datetime1">
              <a:rPr lang="en-US" smtClean="0"/>
              <a:t>11/8/2020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609600" y="6353175"/>
            <a:ext cx="109728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8" name="Isosceles Triangle 7"/>
          <p:cNvSpPr>
            <a:spLocks noChangeAspect="1"/>
          </p:cNvSpPr>
          <p:nvPr/>
        </p:nvSpPr>
        <p:spPr>
          <a:xfrm rot="5400000">
            <a:off x="590609" y="6447423"/>
            <a:ext cx="190849" cy="160419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5400000">
            <a:off x="5814836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EF6920-3A90-4F4C-8D1E-748A213C5AE8}" type="datetime1">
              <a:rPr lang="en-US" smtClean="0"/>
              <a:t>11/8/2020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09600" y="1219200"/>
            <a:ext cx="10972800" cy="493776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5600" y="2971800"/>
            <a:ext cx="9144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27200" y="4267200"/>
            <a:ext cx="90424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34400" y="6355080"/>
            <a:ext cx="3048000" cy="365760"/>
          </a:xfrm>
        </p:spPr>
        <p:txBody>
          <a:bodyPr/>
          <a:lstStyle/>
          <a:p>
            <a:fld id="{FA9D18A1-7E8F-47FB-A2C8-909F172D85DC}" type="datetime1">
              <a:rPr lang="en-US" smtClean="0"/>
              <a:t>11/8/2020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864864" y="6355080"/>
            <a:ext cx="463296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26464" y="6355080"/>
            <a:ext cx="2027936" cy="365760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219200" y="2819400"/>
            <a:ext cx="97536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8" name="Rectangle 7"/>
          <p:cNvSpPr/>
          <p:nvPr/>
        </p:nvSpPr>
        <p:spPr>
          <a:xfrm>
            <a:off x="1219200" y="2819400"/>
            <a:ext cx="3048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28600"/>
            <a:ext cx="10972800" cy="9144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C1431-73B4-44F0-B063-35C24EAC09DC}" type="datetime1">
              <a:rPr lang="en-US" smtClean="0"/>
              <a:t>11/8/2020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219200"/>
            <a:ext cx="5388864" cy="493776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176264" y="1216152"/>
            <a:ext cx="5388864" cy="493776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28600"/>
            <a:ext cx="109728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285875"/>
            <a:ext cx="5386917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197601" y="1295400"/>
            <a:ext cx="5389033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C64841-5527-4DF5-8281-74A9FBF5FE2A}" type="datetime1">
              <a:rPr lang="en-US" smtClean="0"/>
              <a:t>11/8/2020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133600"/>
            <a:ext cx="5384800" cy="40386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6197600" y="2133600"/>
            <a:ext cx="5384800" cy="40386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28600"/>
            <a:ext cx="10972800" cy="9144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54203-37CB-427D-8123-10CA5DE366F5}" type="datetime1">
              <a:rPr lang="en-US" smtClean="0"/>
              <a:t>11/8/2020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590609" y="6447423"/>
            <a:ext cx="190849" cy="160419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B844D-C576-4D21-A642-E0071039FD8E}" type="datetime1">
              <a:rPr lang="en-US" smtClean="0"/>
              <a:t>11/8/2020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609600" y="6353175"/>
            <a:ext cx="109728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590609" y="6447423"/>
            <a:ext cx="190849" cy="160419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32800" y="304800"/>
            <a:ext cx="33528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8432800" y="1219201"/>
            <a:ext cx="33528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64D13-ABF0-4B50-AA7C-28204975178D}" type="datetime1">
              <a:rPr lang="en-US" smtClean="0"/>
              <a:t>11/8/2020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09600" y="6353175"/>
            <a:ext cx="109728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5220033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 dirty="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590609" y="6447423"/>
            <a:ext cx="190849" cy="160419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406400" y="304800"/>
            <a:ext cx="7620000" cy="5715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500856"/>
            <a:ext cx="109728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09600" y="1905000"/>
            <a:ext cx="109728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1219200"/>
            <a:ext cx="109728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A7F60-30A0-40A6-B513-DA6D2CBE7A98}" type="datetime1">
              <a:rPr lang="en-US" smtClean="0"/>
              <a:t>11/8/2020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09600" y="6353175"/>
            <a:ext cx="109728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590609" y="6447423"/>
            <a:ext cx="190849" cy="160419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0" name="Rectangle 9"/>
          <p:cNvSpPr/>
          <p:nvPr/>
        </p:nvSpPr>
        <p:spPr>
          <a:xfrm>
            <a:off x="609600" y="500856"/>
            <a:ext cx="24384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152400"/>
            <a:ext cx="109728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09600" y="1219200"/>
            <a:ext cx="109728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8534400" y="6356350"/>
            <a:ext cx="3052064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3FB5E548-5B0F-4337-B54A-BC8B25D016D6}" type="datetime1">
              <a:rPr lang="en-US" smtClean="0"/>
              <a:t>11/8/2020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864864" y="6356350"/>
            <a:ext cx="46736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6864" y="6356350"/>
            <a:ext cx="26416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609600" y="6353175"/>
            <a:ext cx="109728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609600" y="1143000"/>
            <a:ext cx="109728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590609" y="6447423"/>
            <a:ext cx="190849" cy="160419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moodle.sainteanne.ca/mod/quiz/view.php?id=56927" TargetMode="External"/><Relationship Id="rId2" Type="http://schemas.openxmlformats.org/officeDocument/2006/relationships/hyperlink" Target="https://forms.gle/7J67wWKyuJtvvX7LA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oodle.sainteanne.ca/course/view.php?id=530&amp;sectionid=9082#section-82" TargetMode="External"/><Relationship Id="rId4" Type="http://schemas.openxmlformats.org/officeDocument/2006/relationships/hyperlink" Target="https://moodle.sainteanne.ca/mod/quiz/view.php?id=75187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fr-CA" dirty="0"/>
              <a:t>Bon retour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CA" dirty="0"/>
              <a:t>Interlude novembre 2020</a:t>
            </a:r>
          </a:p>
        </p:txBody>
      </p:sp>
    </p:spTree>
    <p:extLst>
      <p:ext uri="{BB962C8B-B14F-4D97-AF65-F5344CB8AC3E}">
        <p14:creationId xmlns:p14="http://schemas.microsoft.com/office/powerpoint/2010/main" val="19098279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A00537-94C2-4EDB-AC93-9ADB93CC5D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On redémarre la machine</a:t>
            </a:r>
            <a:endParaRPr lang="en-CA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D256DEC-68B8-4CA6-9254-BBB0E5C723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DD9DC19-C42C-49D9-B255-95E8FCFE6DF9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fr-CA" dirty="0"/>
              <a:t>Mise au point – ça va?</a:t>
            </a:r>
          </a:p>
          <a:p>
            <a:pPr lvl="1"/>
            <a:r>
              <a:rPr lang="fr-CA" dirty="0"/>
              <a:t>Toi</a:t>
            </a:r>
          </a:p>
          <a:p>
            <a:pPr lvl="1"/>
            <a:r>
              <a:rPr lang="fr-CA" dirty="0"/>
              <a:t>M. Levan</a:t>
            </a:r>
          </a:p>
          <a:p>
            <a:endParaRPr lang="fr-CA" dirty="0"/>
          </a:p>
          <a:p>
            <a:r>
              <a:rPr lang="fr-CA" dirty="0"/>
              <a:t>Objectifs d’ici Noël:</a:t>
            </a:r>
          </a:p>
          <a:p>
            <a:pPr lvl="1"/>
            <a:r>
              <a:rPr lang="fr-CA" dirty="0"/>
              <a:t>Se rendre là en un morceau…</a:t>
            </a:r>
          </a:p>
          <a:p>
            <a:pPr lvl="1"/>
            <a:r>
              <a:rPr lang="fr-CA" dirty="0"/>
              <a:t>Passer à travers la matière</a:t>
            </a:r>
          </a:p>
          <a:p>
            <a:pPr lvl="1"/>
            <a:endParaRPr lang="fr-CA" dirty="0"/>
          </a:p>
          <a:p>
            <a:r>
              <a:rPr lang="fr-CA" dirty="0"/>
              <a:t>À venir d’ici la fin (Noël et la fin de l’étape): 2 tests et 1 labo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4110651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Plan original de la 1</a:t>
            </a:r>
            <a:r>
              <a:rPr lang="fr-CA" baseline="30000" dirty="0"/>
              <a:t>ère</a:t>
            </a:r>
            <a:r>
              <a:rPr lang="fr-CA" dirty="0"/>
              <a:t> étape (20%) (avant COVID)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fr-CA" dirty="0"/>
              <a:t>C2 théorique (60%) – Plan qui favorise l’élève sera choisi en fin d’étape.</a:t>
            </a:r>
          </a:p>
          <a:p>
            <a:endParaRPr lang="fr-CA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fr-CA" dirty="0"/>
              <a:t>Quand je vais avoir du temps cette semaine, je vais publier deux travaux sur Pluri: note C2 « étape 1 » et note sommatif « étape 1 »</a:t>
            </a:r>
          </a:p>
          <a:p>
            <a:pPr lvl="1"/>
            <a:r>
              <a:rPr lang="fr-CA" dirty="0"/>
              <a:t>Après la correction du labo H</a:t>
            </a:r>
            <a:r>
              <a:rPr lang="fr-CA" baseline="-25000" dirty="0"/>
              <a:t>2</a:t>
            </a:r>
            <a:r>
              <a:rPr lang="fr-CA" dirty="0"/>
              <a:t> que je vais faire…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32736708"/>
              </p:ext>
            </p:extLst>
          </p:nvPr>
        </p:nvGraphicFramePr>
        <p:xfrm>
          <a:off x="2057400" y="1676400"/>
          <a:ext cx="8077200" cy="2921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92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92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92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84200"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sz="2400" dirty="0"/>
                        <a:t>Plan</a:t>
                      </a:r>
                      <a:r>
                        <a:rPr lang="fr-CA" sz="2400" baseline="0" dirty="0"/>
                        <a:t> A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sz="2400" dirty="0"/>
                        <a:t>Plan B</a:t>
                      </a:r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84200">
                <a:tc>
                  <a:txBody>
                    <a:bodyPr/>
                    <a:lstStyle/>
                    <a:p>
                      <a:pPr algn="l"/>
                      <a:r>
                        <a:rPr lang="fr-CA" sz="2400" dirty="0"/>
                        <a:t>Quiz Moodle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sz="2400" dirty="0"/>
                        <a:t>10%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sz="2400" dirty="0"/>
                        <a:t>10%</a:t>
                      </a:r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84200">
                <a:tc>
                  <a:txBody>
                    <a:bodyPr/>
                    <a:lstStyle/>
                    <a:p>
                      <a:pPr algn="l"/>
                      <a:r>
                        <a:rPr lang="fr-CA" sz="2400" dirty="0"/>
                        <a:t>Test 1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sz="2400" dirty="0"/>
                        <a:t>25%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sz="2400" dirty="0"/>
                        <a:t>30%</a:t>
                      </a:r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84200">
                <a:tc>
                  <a:txBody>
                    <a:bodyPr/>
                    <a:lstStyle/>
                    <a:p>
                      <a:pPr algn="l"/>
                      <a:r>
                        <a:rPr lang="fr-CA" sz="2400" dirty="0"/>
                        <a:t>Test 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sz="2400" dirty="0"/>
                        <a:t>25%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sz="2400" dirty="0"/>
                        <a:t>30%</a:t>
                      </a:r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84200">
                <a:tc>
                  <a:txBody>
                    <a:bodyPr/>
                    <a:lstStyle/>
                    <a:p>
                      <a:pPr algn="l"/>
                      <a:r>
                        <a:rPr lang="fr-CA" sz="2400" dirty="0"/>
                        <a:t>Examen 1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sz="2400" dirty="0"/>
                        <a:t>40%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sz="2400" dirty="0"/>
                        <a:t>30%</a:t>
                      </a:r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769522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Plan original de la 2</a:t>
            </a:r>
            <a:r>
              <a:rPr lang="fr-CA" baseline="30000" dirty="0"/>
              <a:t>è</a:t>
            </a:r>
            <a:r>
              <a:rPr lang="fr-CA" dirty="0"/>
              <a:t> étape (20%) (avant COVID)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609600" y="1219200"/>
            <a:ext cx="4343400" cy="4937760"/>
          </a:xfrm>
        </p:spPr>
        <p:txBody>
          <a:bodyPr/>
          <a:lstStyle/>
          <a:p>
            <a:r>
              <a:rPr lang="fr-CA" b="1" dirty="0"/>
              <a:t>C2 théorie (60%)</a:t>
            </a:r>
          </a:p>
          <a:p>
            <a:r>
              <a:rPr lang="fr-CA" dirty="0"/>
              <a:t>Ajustements COVID</a:t>
            </a:r>
          </a:p>
          <a:p>
            <a:pPr lvl="1"/>
            <a:r>
              <a:rPr lang="fr-CA" dirty="0"/>
              <a:t>4 entrées dans la section Moodle (2 quiz et 2 travaux)</a:t>
            </a:r>
          </a:p>
          <a:p>
            <a:pPr lvl="1"/>
            <a:r>
              <a:rPr lang="fr-CA" dirty="0"/>
              <a:t>Pondération infographie changé</a:t>
            </a:r>
          </a:p>
          <a:p>
            <a:pPr lvl="1"/>
            <a:r>
              <a:rPr lang="fr-CA" dirty="0"/>
              <a:t>Test 1 et 2 avant Noël inchangé</a:t>
            </a:r>
          </a:p>
          <a:p>
            <a:pPr lvl="1"/>
            <a:endParaRPr lang="fr-CA" dirty="0"/>
          </a:p>
          <a:p>
            <a:r>
              <a:rPr lang="fr-CA" dirty="0"/>
              <a:t>Il n’y aura pas d’examen synthèse, mais plutôt un test 3</a:t>
            </a:r>
          </a:p>
          <a:p>
            <a:endParaRPr lang="fr-CA" dirty="0"/>
          </a:p>
          <a:p>
            <a:endParaRPr lang="fr-CA" dirty="0"/>
          </a:p>
          <a:p>
            <a:endParaRPr lang="fr-CA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33327182"/>
              </p:ext>
            </p:extLst>
          </p:nvPr>
        </p:nvGraphicFramePr>
        <p:xfrm>
          <a:off x="5105400" y="1219200"/>
          <a:ext cx="6819378" cy="3063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67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792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7312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02920">
                <a:tc>
                  <a:txBody>
                    <a:bodyPr/>
                    <a:lstStyle/>
                    <a:p>
                      <a:endParaRPr lang="fr-CA" sz="2400" dirty="0"/>
                    </a:p>
                  </a:txBody>
                  <a:tcPr marL="124008" marR="124008" marT="62004" marB="62004"/>
                </a:tc>
                <a:tc>
                  <a:txBody>
                    <a:bodyPr/>
                    <a:lstStyle/>
                    <a:p>
                      <a:r>
                        <a:rPr lang="fr-CA" sz="2400" dirty="0"/>
                        <a:t>Plan A</a:t>
                      </a:r>
                    </a:p>
                  </a:txBody>
                  <a:tcPr marL="124008" marR="124008" marT="62004" marB="62004"/>
                </a:tc>
                <a:tc>
                  <a:txBody>
                    <a:bodyPr/>
                    <a:lstStyle/>
                    <a:p>
                      <a:r>
                        <a:rPr lang="fr-CA" sz="2400" dirty="0"/>
                        <a:t>Plan B</a:t>
                      </a:r>
                    </a:p>
                  </a:txBody>
                  <a:tcPr marL="124008" marR="124008" marT="62004" marB="62004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2920">
                <a:tc>
                  <a:txBody>
                    <a:bodyPr/>
                    <a:lstStyle/>
                    <a:p>
                      <a:r>
                        <a:rPr lang="fr-CA" sz="2400" dirty="0"/>
                        <a:t>Moodle</a:t>
                      </a:r>
                    </a:p>
                  </a:txBody>
                  <a:tcPr marL="124008" marR="124008" marT="62004" marB="62004"/>
                </a:tc>
                <a:tc>
                  <a:txBody>
                    <a:bodyPr/>
                    <a:lstStyle/>
                    <a:p>
                      <a:r>
                        <a:rPr lang="fr-CA" sz="2400" dirty="0"/>
                        <a:t>10%</a:t>
                      </a:r>
                    </a:p>
                  </a:txBody>
                  <a:tcPr marL="124008" marR="124008" marT="62004" marB="62004"/>
                </a:tc>
                <a:tc>
                  <a:txBody>
                    <a:bodyPr/>
                    <a:lstStyle/>
                    <a:p>
                      <a:r>
                        <a:rPr lang="fr-CA" sz="2400" dirty="0"/>
                        <a:t>10%</a:t>
                      </a:r>
                    </a:p>
                  </a:txBody>
                  <a:tcPr marL="124008" marR="124008" marT="62004" marB="62004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2920">
                <a:tc>
                  <a:txBody>
                    <a:bodyPr/>
                    <a:lstStyle/>
                    <a:p>
                      <a:r>
                        <a:rPr lang="fr-CA" sz="2400" dirty="0"/>
                        <a:t>Infographique</a:t>
                      </a:r>
                    </a:p>
                  </a:txBody>
                  <a:tcPr marL="124008" marR="124008" marT="62004" marB="62004"/>
                </a:tc>
                <a:tc>
                  <a:txBody>
                    <a:bodyPr/>
                    <a:lstStyle/>
                    <a:p>
                      <a:r>
                        <a:rPr lang="fr-CA" sz="2400" dirty="0"/>
                        <a:t>6%</a:t>
                      </a:r>
                    </a:p>
                  </a:txBody>
                  <a:tcPr marL="124008" marR="124008" marT="62004" marB="62004"/>
                </a:tc>
                <a:tc>
                  <a:txBody>
                    <a:bodyPr/>
                    <a:lstStyle/>
                    <a:p>
                      <a:r>
                        <a:rPr lang="fr-CA" sz="2400" dirty="0"/>
                        <a:t>6%</a:t>
                      </a:r>
                    </a:p>
                  </a:txBody>
                  <a:tcPr marL="124008" marR="124008" marT="62004" marB="62004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8640">
                <a:tc>
                  <a:txBody>
                    <a:bodyPr/>
                    <a:lstStyle/>
                    <a:p>
                      <a:r>
                        <a:rPr lang="fr-CA" sz="2400" dirty="0"/>
                        <a:t>Test 1</a:t>
                      </a:r>
                    </a:p>
                  </a:txBody>
                  <a:tcPr marL="124008" marR="124008" marT="62004" marB="62004"/>
                </a:tc>
                <a:tc>
                  <a:txBody>
                    <a:bodyPr/>
                    <a:lstStyle/>
                    <a:p>
                      <a:r>
                        <a:rPr lang="fr-CA" sz="2400" dirty="0"/>
                        <a:t>22%</a:t>
                      </a:r>
                    </a:p>
                  </a:txBody>
                  <a:tcPr marL="124008" marR="124008" marT="62004" marB="62004"/>
                </a:tc>
                <a:tc>
                  <a:txBody>
                    <a:bodyPr/>
                    <a:lstStyle/>
                    <a:p>
                      <a:r>
                        <a:rPr lang="fr-CA" sz="2400" dirty="0"/>
                        <a:t>27%</a:t>
                      </a:r>
                    </a:p>
                  </a:txBody>
                  <a:tcPr marL="124008" marR="124008" marT="62004" marB="62004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2920">
                <a:tc>
                  <a:txBody>
                    <a:bodyPr/>
                    <a:lstStyle/>
                    <a:p>
                      <a:r>
                        <a:rPr lang="fr-CA" sz="2400" dirty="0"/>
                        <a:t>Test 2</a:t>
                      </a:r>
                    </a:p>
                  </a:txBody>
                  <a:tcPr marL="124008" marR="124008" marT="62004" marB="62004"/>
                </a:tc>
                <a:tc>
                  <a:txBody>
                    <a:bodyPr/>
                    <a:lstStyle/>
                    <a:p>
                      <a:r>
                        <a:rPr lang="fr-CA" sz="2400" dirty="0"/>
                        <a:t>22%</a:t>
                      </a:r>
                    </a:p>
                  </a:txBody>
                  <a:tcPr marL="124008" marR="124008" marT="62004" marB="62004"/>
                </a:tc>
                <a:tc>
                  <a:txBody>
                    <a:bodyPr/>
                    <a:lstStyle/>
                    <a:p>
                      <a:r>
                        <a:rPr lang="fr-CA" sz="2400" dirty="0"/>
                        <a:t>27%</a:t>
                      </a:r>
                    </a:p>
                  </a:txBody>
                  <a:tcPr marL="124008" marR="124008" marT="62004" marB="62004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02920">
                <a:tc>
                  <a:txBody>
                    <a:bodyPr/>
                    <a:lstStyle/>
                    <a:p>
                      <a:r>
                        <a:rPr lang="fr-CA" sz="2400" dirty="0"/>
                        <a:t>Examen synthèse</a:t>
                      </a:r>
                    </a:p>
                  </a:txBody>
                  <a:tcPr marL="124008" marR="124008" marT="62004" marB="62004"/>
                </a:tc>
                <a:tc>
                  <a:txBody>
                    <a:bodyPr/>
                    <a:lstStyle/>
                    <a:p>
                      <a:r>
                        <a:rPr lang="fr-CA" sz="2400" dirty="0"/>
                        <a:t>40%</a:t>
                      </a:r>
                    </a:p>
                  </a:txBody>
                  <a:tcPr marL="124008" marR="124008" marT="62004" marB="62004"/>
                </a:tc>
                <a:tc>
                  <a:txBody>
                    <a:bodyPr/>
                    <a:lstStyle/>
                    <a:p>
                      <a:r>
                        <a:rPr lang="fr-CA" sz="2400" dirty="0"/>
                        <a:t>30%</a:t>
                      </a:r>
                    </a:p>
                  </a:txBody>
                  <a:tcPr marL="124008" marR="124008" marT="62004" marB="62004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731812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5D2CA7-6947-4838-BA13-30F6D412C8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Le cours de chimie</a:t>
            </a:r>
            <a:endParaRPr lang="en-CA" dirty="0"/>
          </a:p>
        </p:txBody>
      </p:sp>
      <p:sp>
        <p:nvSpPr>
          <p:cNvPr id="4" name="Isosceles Triangle 3">
            <a:extLst>
              <a:ext uri="{FF2B5EF4-FFF2-40B4-BE49-F238E27FC236}">
                <a16:creationId xmlns:a16="http://schemas.microsoft.com/office/drawing/2014/main" id="{29FC0C0D-3BE5-4ADD-927D-3407193680B9}"/>
              </a:ext>
            </a:extLst>
          </p:cNvPr>
          <p:cNvSpPr/>
          <p:nvPr/>
        </p:nvSpPr>
        <p:spPr>
          <a:xfrm>
            <a:off x="4328160" y="1905000"/>
            <a:ext cx="3535680" cy="3048000"/>
          </a:xfrm>
          <a:prstGeom prst="triangle">
            <a:avLst/>
          </a:prstGeom>
          <a:solidFill>
            <a:schemeClr val="bg1"/>
          </a:solidFill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B106B2A-C880-4FB6-A048-847CCE153DE1}"/>
              </a:ext>
            </a:extLst>
          </p:cNvPr>
          <p:cNvSpPr txBox="1"/>
          <p:nvPr/>
        </p:nvSpPr>
        <p:spPr>
          <a:xfrm>
            <a:off x="3848100" y="1440023"/>
            <a:ext cx="4495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2400" dirty="0"/>
              <a:t>Représentation abstraite - CHIMIE</a:t>
            </a:r>
            <a:endParaRPr lang="en-CA" sz="24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771426C-969C-4F6E-B8CA-DC70F2873286}"/>
              </a:ext>
            </a:extLst>
          </p:cNvPr>
          <p:cNvSpPr txBox="1"/>
          <p:nvPr/>
        </p:nvSpPr>
        <p:spPr>
          <a:xfrm>
            <a:off x="1981200" y="4724401"/>
            <a:ext cx="3276600" cy="832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2400" dirty="0"/>
              <a:t>Représentation linguistique - FRANÇAIS</a:t>
            </a:r>
            <a:endParaRPr lang="en-CA" sz="24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7268737-F4D8-4790-8111-4482905427AF}"/>
              </a:ext>
            </a:extLst>
          </p:cNvPr>
          <p:cNvSpPr txBox="1"/>
          <p:nvPr/>
        </p:nvSpPr>
        <p:spPr>
          <a:xfrm>
            <a:off x="6858000" y="4724400"/>
            <a:ext cx="3276600" cy="832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CA" sz="2400" dirty="0"/>
              <a:t>Représentation numérique - MATHS</a:t>
            </a:r>
            <a:endParaRPr lang="en-CA" sz="2400" dirty="0"/>
          </a:p>
        </p:txBody>
      </p:sp>
    </p:spTree>
    <p:extLst>
      <p:ext uri="{BB962C8B-B14F-4D97-AF65-F5344CB8AC3E}">
        <p14:creationId xmlns:p14="http://schemas.microsoft.com/office/powerpoint/2010/main" val="9905108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Plan original de la 2</a:t>
            </a:r>
            <a:r>
              <a:rPr lang="fr-CA" baseline="30000" dirty="0"/>
              <a:t>è</a:t>
            </a:r>
            <a:r>
              <a:rPr lang="fr-CA" dirty="0"/>
              <a:t> étape (20%) (avant COVID)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fr-CA" b="1" dirty="0"/>
              <a:t>C1 Labo (40%)</a:t>
            </a:r>
          </a:p>
          <a:p>
            <a:pPr lvl="1"/>
            <a:r>
              <a:rPr lang="fr-CA" strike="sngStrike" dirty="0"/>
              <a:t>Labo 1 (bloc de glace) </a:t>
            </a:r>
          </a:p>
          <a:p>
            <a:pPr lvl="1"/>
            <a:r>
              <a:rPr lang="fr-CA" dirty="0"/>
              <a:t>Labo 2 (calorimétrie) – 25%</a:t>
            </a:r>
          </a:p>
          <a:p>
            <a:pPr lvl="1"/>
            <a:r>
              <a:rPr lang="fr-CA" strike="sngStrike" dirty="0"/>
              <a:t>Labo 3 (chaleur molaire) – 35%</a:t>
            </a:r>
          </a:p>
          <a:p>
            <a:pPr lvl="1"/>
            <a:r>
              <a:rPr lang="fr-CA" strike="sngStrike" dirty="0"/>
              <a:t>Labo 4 (vitesse) – 25%</a:t>
            </a:r>
          </a:p>
          <a:p>
            <a:pPr lvl="1"/>
            <a:r>
              <a:rPr lang="fr-CA" strike="sngStrike" dirty="0"/>
              <a:t>Prélabs Moodle – 10%</a:t>
            </a:r>
          </a:p>
          <a:p>
            <a:pPr lvl="1"/>
            <a:r>
              <a:rPr lang="fr-CA" strike="sngStrike" dirty="0"/>
              <a:t>Comportement en labo – 5%</a:t>
            </a:r>
          </a:p>
          <a:p>
            <a:endParaRPr lang="fr-CA" dirty="0"/>
          </a:p>
          <a:p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31666588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BBAE4E-6B42-4D03-8B03-315B6BD6BB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Aujourd’hui</a:t>
            </a:r>
            <a:endParaRPr lang="en-CA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D17C8E7-D970-404E-9AED-E8671DF859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71EE32A-DB07-43C7-A609-D94AA7A1742D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fr-CA" dirty="0"/>
              <a:t>Répondre au formulaire mise au point:   </a:t>
            </a:r>
            <a:r>
              <a:rPr lang="fr-CA" dirty="0">
                <a:hlinkClick r:id="rId2"/>
              </a:rPr>
              <a:t>https://forms.gle/7J67wWKyuJtvvX7LA</a:t>
            </a:r>
            <a:r>
              <a:rPr lang="fr-CA" dirty="0"/>
              <a:t> </a:t>
            </a:r>
          </a:p>
          <a:p>
            <a:r>
              <a:rPr lang="fr-CA" dirty="0"/>
              <a:t>Faire le </a:t>
            </a:r>
            <a:r>
              <a:rPr lang="fr-CA" dirty="0" err="1"/>
              <a:t>prélab</a:t>
            </a:r>
            <a:r>
              <a:rPr lang="fr-CA" dirty="0"/>
              <a:t> #04:   </a:t>
            </a:r>
            <a:r>
              <a:rPr lang="fr-CA" dirty="0">
                <a:hlinkClick r:id="rId3"/>
              </a:rPr>
              <a:t>https://moodle.sainteanne.ca/mod/quiz/view.php?id=56927</a:t>
            </a:r>
            <a:r>
              <a:rPr lang="fr-CA" dirty="0"/>
              <a:t> </a:t>
            </a:r>
          </a:p>
          <a:p>
            <a:r>
              <a:rPr lang="fr-CA" dirty="0"/>
              <a:t>Réviser </a:t>
            </a:r>
            <a:r>
              <a:rPr lang="fr-CA" b="1" dirty="0"/>
              <a:t>et corriger </a:t>
            </a:r>
            <a:r>
              <a:rPr lang="fr-CA" dirty="0"/>
              <a:t>son examen gaz: </a:t>
            </a:r>
            <a:r>
              <a:rPr lang="fr-CA" dirty="0">
                <a:hlinkClick r:id="rId4"/>
              </a:rPr>
              <a:t>https://moodle.sainteanne.ca/mod/quiz/view.php?id=75187</a:t>
            </a:r>
            <a:r>
              <a:rPr lang="fr-CA" dirty="0"/>
              <a:t> </a:t>
            </a:r>
          </a:p>
          <a:p>
            <a:r>
              <a:rPr lang="fr-CA" dirty="0"/>
              <a:t>Terminer infographie des gaz : on fait autre chose au prochain cours</a:t>
            </a:r>
          </a:p>
          <a:p>
            <a:pPr lvl="1"/>
            <a:r>
              <a:rPr lang="fr-CA" dirty="0"/>
              <a:t>Remise 13 novembre 23h59 : infographie sur Moodle, </a:t>
            </a:r>
            <a:r>
              <a:rPr lang="fr-CA" dirty="0" err="1"/>
              <a:t>memes</a:t>
            </a:r>
            <a:r>
              <a:rPr lang="fr-CA" dirty="0"/>
              <a:t> sur </a:t>
            </a:r>
            <a:r>
              <a:rPr lang="fr-CA" dirty="0" err="1"/>
              <a:t>Padlet</a:t>
            </a:r>
            <a:endParaRPr lang="fr-CA" dirty="0"/>
          </a:p>
          <a:p>
            <a:pPr lvl="1"/>
            <a:r>
              <a:rPr lang="en-CA" dirty="0">
                <a:hlinkClick r:id="rId5"/>
              </a:rPr>
              <a:t>https://moodle.sainteanne.ca/course/view.php?id=530&amp;sectionid=9082#section-82</a:t>
            </a:r>
            <a:r>
              <a:rPr lang="fr-CA" dirty="0"/>
              <a:t> 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96426816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921</TotalTime>
  <Words>433</Words>
  <Application>Microsoft Office PowerPoint</Application>
  <PresentationFormat>Widescreen</PresentationFormat>
  <Paragraphs>86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Bookman Old Style</vt:lpstr>
      <vt:lpstr>Calibri</vt:lpstr>
      <vt:lpstr>Gill Sans MT</vt:lpstr>
      <vt:lpstr>Wingdings</vt:lpstr>
      <vt:lpstr>Wingdings 3</vt:lpstr>
      <vt:lpstr>Origin</vt:lpstr>
      <vt:lpstr>Bon retour</vt:lpstr>
      <vt:lpstr>On redémarre la machine</vt:lpstr>
      <vt:lpstr>Plan original de la 1ère étape (20%) (avant COVID)</vt:lpstr>
      <vt:lpstr>Plan original de la 2è étape (20%) (avant COVID)</vt:lpstr>
      <vt:lpstr>Le cours de chimie</vt:lpstr>
      <vt:lpstr>Plan original de la 2è étape (20%) (avant COVID)</vt:lpstr>
      <vt:lpstr>Aujourd’hui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 chaleur + calorimétrie</dc:title>
  <dc:creator/>
  <cp:lastModifiedBy>Levan David</cp:lastModifiedBy>
  <cp:revision>131</cp:revision>
  <dcterms:created xsi:type="dcterms:W3CDTF">2006-08-16T00:00:00Z</dcterms:created>
  <dcterms:modified xsi:type="dcterms:W3CDTF">2020-11-09T02:02:30Z</dcterms:modified>
</cp:coreProperties>
</file>