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8" r:id="rId4"/>
    <p:sldId id="259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4" autoAdjust="0"/>
  </p:normalViewPr>
  <p:slideViewPr>
    <p:cSldViewPr>
      <p:cViewPr varScale="1">
        <p:scale>
          <a:sx n="60" d="100"/>
          <a:sy n="60" d="100"/>
        </p:scale>
        <p:origin x="84" y="11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ainteanne.padlet.org/levand/6elfh3rjf1emr7j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Intro chaleur + calorimétrie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5.1 et 4.1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Activité – Réactivation des connaissances ! (PDF Activité réactivation chaleur)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1371600"/>
          </a:xfrm>
        </p:spPr>
        <p:txBody>
          <a:bodyPr>
            <a:normAutofit/>
          </a:bodyPr>
          <a:lstStyle/>
          <a:p>
            <a:r>
              <a:rPr lang="fr-CA" sz="1400" dirty="0"/>
              <a:t>Voici la liste de mots que vous devez organiser en </a:t>
            </a:r>
            <a:r>
              <a:rPr lang="fr-CA" sz="1400" b="1" u="sng" dirty="0"/>
              <a:t>carte mentale</a:t>
            </a:r>
            <a:r>
              <a:rPr lang="fr-CA" sz="1400" dirty="0"/>
              <a:t>. (voir exemple p.2) Vous pouvez écrire plusieurs fois le même mot et vous pouvez en ajouter au besoin. </a:t>
            </a:r>
            <a:r>
              <a:rPr lang="fr-CA" sz="1400" dirty="0" err="1"/>
              <a:t>Poplet</a:t>
            </a:r>
            <a:r>
              <a:rPr lang="fr-CA" sz="1400" dirty="0"/>
              <a:t>, papier ou découpez des morceaux:</a:t>
            </a:r>
            <a:endParaRPr lang="en-US" sz="1400" dirty="0"/>
          </a:p>
          <a:p>
            <a:pPr lvl="1"/>
            <a:r>
              <a:rPr lang="fr-CA" sz="1400" b="1" dirty="0"/>
              <a:t>Recopier sur des morceaux de papier chaque mot.</a:t>
            </a:r>
            <a:endParaRPr lang="en-US" sz="1400" dirty="0"/>
          </a:p>
          <a:p>
            <a:pPr lvl="1"/>
            <a:r>
              <a:rPr lang="fr-CA" sz="1400" b="1" dirty="0"/>
              <a:t>Commence à organiser ta carte mentale en déplaçant les morceaux de papier.</a:t>
            </a:r>
            <a:endParaRPr lang="en-US" sz="1400" dirty="0"/>
          </a:p>
          <a:p>
            <a:pPr lvl="1"/>
            <a:r>
              <a:rPr lang="fr-CA" sz="1400" b="1" dirty="0"/>
              <a:t>Lorsque l’organisation vous convient, réalisez votre carte mentale directement sur papier</a:t>
            </a:r>
            <a:endParaRPr lang="en-US" sz="1400" dirty="0"/>
          </a:p>
          <a:p>
            <a:endParaRPr lang="fr-CA" sz="1800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3785652"/>
          </a:xfrm>
          <a:prstGeom prst="rect">
            <a:avLst/>
          </a:prstGeom>
        </p:spPr>
        <p:txBody>
          <a:bodyPr wrap="square" numCol="3" spcCol="45720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>
                <a:highlight>
                  <a:srgbClr val="00FF00"/>
                </a:highlight>
              </a:rPr>
              <a:t>Chaleur</a:t>
            </a:r>
            <a:endParaRPr lang="en-US" sz="2000" dirty="0">
              <a:highlight>
                <a:srgbClr val="00FF00"/>
              </a:highligh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Réaction endothermique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Réaction exothermique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dégagée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Énergie absorbée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isolé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Milieu environnant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ouvert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Système fermé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Variation de température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Température finale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Température initiale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Degré Celsius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J / g °C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Joules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Réchauffe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Refroidi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Chaleur dégagée 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Chaleur absorbée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milieu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Calorimètre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Eau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Capacité thermique massique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Q</a:t>
            </a:r>
            <a:r>
              <a:rPr lang="fr-CA" sz="2000" baseline="-25000" dirty="0"/>
              <a:t>réaction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 err="1"/>
              <a:t>Q</a:t>
            </a:r>
            <a:r>
              <a:rPr lang="fr-CA" sz="2000" baseline="-25000" dirty="0" err="1"/>
              <a:t>calorimètre</a:t>
            </a:r>
            <a:r>
              <a:rPr lang="fr-CA" sz="2000" dirty="0"/>
              <a:t>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ΔT négatif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/>
              <a:t>ΔT positif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fr-CA" sz="2000" dirty="0">
                <a:highlight>
                  <a:srgbClr val="00FF00"/>
                </a:highlight>
              </a:rPr>
              <a:t>Q=</a:t>
            </a:r>
            <a:r>
              <a:rPr lang="fr-CA" sz="2000" dirty="0" err="1">
                <a:highlight>
                  <a:srgbClr val="00FF00"/>
                </a:highlight>
              </a:rPr>
              <a:t>mcΔT</a:t>
            </a:r>
            <a:endParaRPr lang="en-US" sz="2000" dirty="0">
              <a:highlight>
                <a:srgbClr val="00FF00"/>
              </a:highlight>
            </a:endParaRPr>
          </a:p>
          <a:p>
            <a:br>
              <a:rPr lang="fr-CA" sz="1600" dirty="0"/>
            </a:b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6247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2" descr="Des cartes mentales sur les fonctions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762000"/>
            <a:ext cx="7328535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751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066800"/>
            <a:ext cx="695325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38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Padlet</a:t>
            </a:r>
            <a:r>
              <a:rPr lang="fr-CA" dirty="0"/>
              <a:t> pour partager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CA" dirty="0">
                <a:hlinkClick r:id="rId2"/>
              </a:rPr>
              <a:t>https://sainteanne.padlet.org/levand/6elfh3rjf1emr7j8</a:t>
            </a:r>
            <a:endParaRPr lang="fr-CA" dirty="0"/>
          </a:p>
          <a:p>
            <a:endParaRPr lang="fr-CA" dirty="0"/>
          </a:p>
          <a:p>
            <a:r>
              <a:rPr lang="fr-CA" dirty="0"/>
              <a:t>Cette carte mentale c’est </a:t>
            </a:r>
            <a:r>
              <a:rPr lang="fr-CA" b="1" dirty="0"/>
              <a:t>ton</a:t>
            </a:r>
            <a:r>
              <a:rPr lang="fr-CA" dirty="0"/>
              <a:t> outil d’étude. Tu devrais la modifier et l’améliorer au fur et à mesure de l’étape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Outils utilisés par élèves</a:t>
            </a:r>
          </a:p>
          <a:p>
            <a:pPr lvl="1"/>
            <a:r>
              <a:rPr lang="fr-CA" dirty="0"/>
              <a:t>Papier</a:t>
            </a:r>
          </a:p>
          <a:p>
            <a:pPr lvl="1"/>
            <a:r>
              <a:rPr lang="fr-CA" dirty="0"/>
              <a:t>Paint</a:t>
            </a:r>
          </a:p>
          <a:p>
            <a:pPr lvl="1"/>
            <a:r>
              <a:rPr lang="fr-CA" dirty="0" err="1"/>
              <a:t>Popplet</a:t>
            </a:r>
            <a:r>
              <a:rPr lang="fr-CA" dirty="0"/>
              <a:t> (des fois des problèmes de connexion)</a:t>
            </a:r>
          </a:p>
          <a:p>
            <a:pPr lvl="1"/>
            <a:r>
              <a:rPr lang="fr-CA" dirty="0" err="1"/>
              <a:t>Coggle</a:t>
            </a:r>
            <a:endParaRPr lang="fr-CA" dirty="0"/>
          </a:p>
          <a:p>
            <a:pPr lvl="1"/>
            <a:r>
              <a:rPr lang="fr-CA" dirty="0"/>
              <a:t>Miro</a:t>
            </a:r>
          </a:p>
          <a:p>
            <a:pPr lvl="1"/>
            <a:r>
              <a:rPr lang="fr-CA" dirty="0" err="1"/>
              <a:t>Lucidchart</a:t>
            </a:r>
            <a:endParaRPr lang="fr-CA" dirty="0"/>
          </a:p>
          <a:p>
            <a:pPr lvl="1"/>
            <a:r>
              <a:rPr lang="fr-CA" dirty="0"/>
              <a:t>Et autres…</a:t>
            </a:r>
          </a:p>
        </p:txBody>
      </p:sp>
    </p:spTree>
    <p:extLst>
      <p:ext uri="{BB962C8B-B14F-4D97-AF65-F5344CB8AC3E}">
        <p14:creationId xmlns:p14="http://schemas.microsoft.com/office/powerpoint/2010/main" val="1920303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199</TotalTime>
  <Words>217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Gill Sans MT</vt:lpstr>
      <vt:lpstr>Wingdings</vt:lpstr>
      <vt:lpstr>Wingdings 3</vt:lpstr>
      <vt:lpstr>Origin</vt:lpstr>
      <vt:lpstr>Intro chaleur + calorimétrie</vt:lpstr>
      <vt:lpstr>Activité – Réactivation des connaissances ! (PDF Activité réactivation chaleur)</vt:lpstr>
      <vt:lpstr>PowerPoint Presentation</vt:lpstr>
      <vt:lpstr>PowerPoint Presentation</vt:lpstr>
      <vt:lpstr>Padlet pour partager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30</cp:revision>
  <dcterms:created xsi:type="dcterms:W3CDTF">2006-08-16T00:00:00Z</dcterms:created>
  <dcterms:modified xsi:type="dcterms:W3CDTF">2020-11-09T02:10:04Z</dcterms:modified>
</cp:coreProperties>
</file>