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87" r:id="rId2"/>
    <p:sldId id="319" r:id="rId3"/>
    <p:sldId id="321" r:id="rId4"/>
    <p:sldId id="323" r:id="rId5"/>
    <p:sldId id="324" r:id="rId6"/>
    <p:sldId id="29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2021-02-14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Préparation test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Chapitre</a:t>
            </a:r>
            <a:r>
              <a:rPr lang="en-US" dirty="0"/>
              <a:t> 8.1 – </a:t>
            </a:r>
            <a:r>
              <a:rPr lang="fr-CA" dirty="0"/>
              <a:t>équilibre</a:t>
            </a:r>
            <a:r>
              <a:rPr lang="en-US" dirty="0"/>
              <a:t> </a:t>
            </a:r>
            <a:r>
              <a:rPr lang="fr-CA" dirty="0"/>
              <a:t>quantitatif</a:t>
            </a:r>
          </a:p>
        </p:txBody>
      </p:sp>
    </p:spTree>
    <p:extLst>
      <p:ext uri="{BB962C8B-B14F-4D97-AF65-F5344CB8AC3E}">
        <p14:creationId xmlns:p14="http://schemas.microsoft.com/office/powerpoint/2010/main" val="342129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de l’élève test 3: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8.1 </a:t>
            </a:r>
          </a:p>
          <a:p>
            <a:r>
              <a:rPr lang="fr-CA" dirty="0"/>
              <a:t>Constante d’équilibre</a:t>
            </a:r>
          </a:p>
          <a:p>
            <a:pPr lvl="1"/>
            <a:r>
              <a:rPr lang="fr-CA" dirty="0"/>
              <a:t>Interpréter une constante d’équilibre</a:t>
            </a:r>
          </a:p>
          <a:p>
            <a:pPr lvl="2"/>
            <a:r>
              <a:rPr lang="fr-CA" dirty="0"/>
              <a:t>Quelle réaction sera favorisée</a:t>
            </a:r>
          </a:p>
          <a:p>
            <a:pPr lvl="1"/>
            <a:r>
              <a:rPr lang="fr-CA" dirty="0"/>
              <a:t>Impact de variation de température sur la constante</a:t>
            </a:r>
          </a:p>
          <a:p>
            <a:r>
              <a:rPr lang="fr-CA" dirty="0"/>
              <a:t>Calculs reliés à K</a:t>
            </a:r>
            <a:r>
              <a:rPr lang="fr-CA" baseline="-25000" dirty="0"/>
              <a:t>c</a:t>
            </a:r>
            <a:endParaRPr lang="fr-CA" dirty="0"/>
          </a:p>
          <a:p>
            <a:pPr lvl="1"/>
            <a:r>
              <a:rPr lang="fr-CA" dirty="0"/>
              <a:t>Les données sont à l’équilibre</a:t>
            </a:r>
          </a:p>
          <a:p>
            <a:pPr lvl="1"/>
            <a:r>
              <a:rPr lang="fr-CA" dirty="0"/>
              <a:t>Les données sont des concentrations initiales (tableau ICE)</a:t>
            </a:r>
          </a:p>
        </p:txBody>
      </p:sp>
    </p:spTree>
    <p:extLst>
      <p:ext uri="{BB962C8B-B14F-4D97-AF65-F5344CB8AC3E}">
        <p14:creationId xmlns:p14="http://schemas.microsoft.com/office/powerpoint/2010/main" val="88805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(ex. suppl. CH 8, #12)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785" y="1219200"/>
            <a:ext cx="9764429" cy="1676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47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120" y="1"/>
            <a:ext cx="9139881" cy="1569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328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5" y="300039"/>
            <a:ext cx="7829550" cy="625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6552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67200" y="76201"/>
            <a:ext cx="8229600" cy="1166941"/>
          </a:xfrm>
        </p:spPr>
        <p:txBody>
          <a:bodyPr>
            <a:normAutofit fontScale="92500" lnSpcReduction="20000"/>
          </a:bodyPr>
          <a:lstStyle/>
          <a:p>
            <a:r>
              <a:rPr lang="fr-CA" dirty="0"/>
              <a:t>P. 347 1 à 22</a:t>
            </a:r>
          </a:p>
          <a:p>
            <a:r>
              <a:rPr lang="fr-CA" dirty="0"/>
              <a:t>P. 389 1, 5, 7, 8, 10</a:t>
            </a:r>
          </a:p>
          <a:p>
            <a:r>
              <a:rPr lang="fr-CA" dirty="0"/>
              <a:t>P. 395 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265" y="1162050"/>
            <a:ext cx="864870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2253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840</TotalTime>
  <Words>87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Origin</vt:lpstr>
      <vt:lpstr>Préparation test 3</vt:lpstr>
      <vt:lpstr>Objectifs de l’élève test 3:</vt:lpstr>
      <vt:lpstr>Exemple (ex. suppl. CH 8, #12)</vt:lpstr>
      <vt:lpstr>PowerPoint Presentation</vt:lpstr>
      <vt:lpstr>PowerPoint Presentation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77</cp:revision>
  <dcterms:created xsi:type="dcterms:W3CDTF">2017-08-25T03:11:09Z</dcterms:created>
  <dcterms:modified xsi:type="dcterms:W3CDTF">2021-02-14T22:12:14Z</dcterms:modified>
</cp:coreProperties>
</file>