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5" r:id="rId3"/>
    <p:sldId id="328" r:id="rId4"/>
    <p:sldId id="326" r:id="rId5"/>
    <p:sldId id="324" r:id="rId6"/>
    <p:sldId id="32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2020-10-01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2020-10-01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2020-10-01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2020-10-01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2020-10-01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2020-10-01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2020-10-01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2020-10-01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2020-10-01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2020-10-01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2020-10-01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2020-10-01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Correction de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Question à développent 4 pts </a:t>
            </a:r>
            <a:endParaRPr lang="en-CA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60038" y="1219201"/>
            <a:ext cx="5671924" cy="49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2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 résumé</a:t>
            </a:r>
            <a:endParaRPr lang="en-CA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Erreur mineure: -1 pt</a:t>
            </a:r>
          </a:p>
          <a:p>
            <a:pPr lvl="1"/>
            <a:r>
              <a:rPr lang="fr-CA" dirty="0"/>
              <a:t>Erreur de calcul</a:t>
            </a:r>
          </a:p>
          <a:p>
            <a:pPr lvl="1"/>
            <a:r>
              <a:rPr lang="fr-CA" dirty="0"/>
              <a:t>Erreur de conversion</a:t>
            </a:r>
          </a:p>
          <a:p>
            <a:pPr lvl="1"/>
            <a:r>
              <a:rPr lang="fr-CA" dirty="0"/>
              <a:t>Erreur de transcription</a:t>
            </a:r>
          </a:p>
          <a:p>
            <a:pPr lvl="1"/>
            <a:endParaRPr lang="fr-CA" dirty="0"/>
          </a:p>
          <a:p>
            <a:r>
              <a:rPr lang="fr-CA" dirty="0"/>
              <a:t>Erreur majeure: -2 pts</a:t>
            </a:r>
          </a:p>
          <a:p>
            <a:pPr lvl="1"/>
            <a:r>
              <a:rPr lang="fr-CA" dirty="0"/>
              <a:t>Erreur de compréhension</a:t>
            </a:r>
          </a:p>
          <a:p>
            <a:pPr lvl="2"/>
            <a:r>
              <a:rPr lang="fr-CA" dirty="0"/>
              <a:t>Mauvaise formule, mauvaise donnée</a:t>
            </a:r>
          </a:p>
          <a:p>
            <a:pPr lvl="1"/>
            <a:r>
              <a:rPr lang="fr-CA" dirty="0"/>
              <a:t>Étape qui ne mène pas à la résolution du problème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8070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Question à développent 6 pts ou 8 pts</a:t>
            </a:r>
            <a:endParaRPr lang="en-CA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1250039"/>
            <a:ext cx="5389563" cy="4875446"/>
          </a:xfrm>
          <a:prstGeom prst="rect">
            <a:avLst/>
          </a:prstGeom>
        </p:spPr>
      </p:pic>
      <p:pic>
        <p:nvPicPr>
          <p:cNvPr id="6" name="Espace réservé du contenu 4">
            <a:extLst>
              <a:ext uri="{FF2B5EF4-FFF2-40B4-BE49-F238E27FC236}">
                <a16:creationId xmlns:a16="http://schemas.microsoft.com/office/drawing/2014/main" id="{D122F084-2781-4CC6-AC8B-6847B5C0CD76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235321" y="1216025"/>
            <a:ext cx="5271259" cy="49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1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 se préparer pour un test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Cours théorique</a:t>
            </a:r>
          </a:p>
          <a:p>
            <a:pPr lvl="1"/>
            <a:r>
              <a:rPr lang="fr-CA" dirty="0"/>
              <a:t>Révise les notions et </a:t>
            </a:r>
            <a:r>
              <a:rPr lang="fr-CA" b="1" dirty="0"/>
              <a:t>reformule</a:t>
            </a:r>
          </a:p>
          <a:p>
            <a:pPr lvl="2"/>
            <a:r>
              <a:rPr lang="fr-CA" dirty="0"/>
              <a:t>Feuille blanche (je préfère)</a:t>
            </a:r>
          </a:p>
          <a:p>
            <a:pPr lvl="2"/>
            <a:r>
              <a:rPr lang="fr-CA" dirty="0"/>
              <a:t>Carte mentale</a:t>
            </a:r>
          </a:p>
          <a:p>
            <a:pPr lvl="2"/>
            <a:r>
              <a:rPr lang="fr-CA" dirty="0"/>
              <a:t>Notes personnelles reformulées</a:t>
            </a:r>
          </a:p>
          <a:p>
            <a:r>
              <a:rPr lang="fr-CA" dirty="0"/>
              <a:t>Exercices dans le manuel pour pratiquer – cible les objectifs </a:t>
            </a:r>
          </a:p>
          <a:p>
            <a:pPr lvl="1"/>
            <a:r>
              <a:rPr lang="fr-CA" dirty="0"/>
              <a:t>Ajouter des notes au besoin sur test feuilles</a:t>
            </a:r>
          </a:p>
          <a:p>
            <a:pPr lvl="1"/>
            <a:r>
              <a:rPr lang="fr-CA" dirty="0"/>
              <a:t>Tu dois comprendre tes erreurs. Ce n’est pas suffisant de juste faire les exercices sans réfléchir.</a:t>
            </a:r>
          </a:p>
          <a:p>
            <a:r>
              <a:rPr lang="fr-CA" dirty="0"/>
              <a:t>Quiz Moodle</a:t>
            </a:r>
          </a:p>
          <a:p>
            <a:pPr lvl="1"/>
            <a:r>
              <a:rPr lang="fr-CA" dirty="0"/>
              <a:t>Est-ce que je suis </a:t>
            </a:r>
            <a:r>
              <a:rPr lang="fr-CA" dirty="0" err="1"/>
              <a:t>prêt.e</a:t>
            </a:r>
            <a:r>
              <a:rPr lang="fr-CA" dirty="0"/>
              <a:t> pour le test?</a:t>
            </a:r>
          </a:p>
          <a:p>
            <a:r>
              <a:rPr lang="fr-CA" dirty="0"/>
              <a:t>Révise tes erreurs et étudie</a:t>
            </a:r>
          </a:p>
          <a:p>
            <a:r>
              <a:rPr lang="fr-CA" dirty="0"/>
              <a:t>La veille d’un test: tu te reposes et tu révises quelques concepts. </a:t>
            </a:r>
          </a:p>
          <a:p>
            <a:pPr lvl="1"/>
            <a:r>
              <a:rPr lang="fr-CA" dirty="0"/>
              <a:t>La majorité de ton travail devrait se faire en avance</a:t>
            </a:r>
          </a:p>
        </p:txBody>
      </p:sp>
    </p:spTree>
    <p:extLst>
      <p:ext uri="{BB962C8B-B14F-4D97-AF65-F5344CB8AC3E}">
        <p14:creationId xmlns:p14="http://schemas.microsoft.com/office/powerpoint/2010/main" val="231665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Après chaque test…</a:t>
            </a:r>
            <a:endParaRPr lang="en-CA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Autoévaluation</a:t>
            </a:r>
          </a:p>
          <a:p>
            <a:endParaRPr lang="fr-CA" dirty="0"/>
          </a:p>
          <a:p>
            <a:r>
              <a:rPr lang="fr-CA" dirty="0"/>
              <a:t>Amélioration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6932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784</TotalTime>
  <Words>171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Origin</vt:lpstr>
      <vt:lpstr>Correction de test</vt:lpstr>
      <vt:lpstr>Question à développent 4 pts </vt:lpstr>
      <vt:lpstr>En résumé</vt:lpstr>
      <vt:lpstr>Question à développent 6 pts ou 8 pts</vt:lpstr>
      <vt:lpstr>Comment se préparer pour un test</vt:lpstr>
      <vt:lpstr>Après chaque test…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 secondaire 4</dc:title>
  <dc:creator>David Levan</dc:creator>
  <cp:lastModifiedBy>Levan David</cp:lastModifiedBy>
  <cp:revision>91</cp:revision>
  <dcterms:created xsi:type="dcterms:W3CDTF">2017-08-27T23:45:32Z</dcterms:created>
  <dcterms:modified xsi:type="dcterms:W3CDTF">2020-10-01T21:32:49Z</dcterms:modified>
</cp:coreProperties>
</file>