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4" r:id="rId3"/>
    <p:sldId id="277" r:id="rId4"/>
    <p:sldId id="275" r:id="rId5"/>
    <p:sldId id="282" r:id="rId6"/>
    <p:sldId id="283" r:id="rId7"/>
    <p:sldId id="284" r:id="rId8"/>
    <p:sldId id="276" r:id="rId9"/>
    <p:sldId id="278" r:id="rId10"/>
    <p:sldId id="280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81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2021-02-14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Constante d’équilibre – l’équilibre quantitatif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Chapitre</a:t>
            </a:r>
            <a:r>
              <a:rPr lang="en-US" dirty="0"/>
              <a:t> 8.1</a:t>
            </a:r>
          </a:p>
        </p:txBody>
      </p:sp>
    </p:spTree>
    <p:extLst>
      <p:ext uri="{BB962C8B-B14F-4D97-AF65-F5344CB8AC3E}">
        <p14:creationId xmlns:p14="http://schemas.microsoft.com/office/powerpoint/2010/main" val="1093511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Effet de température sur constante d’équilibre (p.341)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1" y="3300161"/>
            <a:ext cx="627697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7" y="1330993"/>
            <a:ext cx="6791325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779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>
                <a:highlight>
                  <a:srgbClr val="FFFF00"/>
                </a:highlight>
              </a:rPr>
              <a:t>Dernier cours:</a:t>
            </a:r>
            <a:r>
              <a:rPr lang="fr-CA" dirty="0"/>
              <a:t>  p. 347 #1 à 5 </a:t>
            </a:r>
          </a:p>
          <a:p>
            <a:r>
              <a:rPr lang="fr-CA" dirty="0">
                <a:highlight>
                  <a:srgbClr val="00FF00"/>
                </a:highlight>
              </a:rPr>
              <a:t>Aujourd’hui</a:t>
            </a:r>
            <a:r>
              <a:rPr lang="fr-CA" dirty="0"/>
              <a:t>: p. 347 #6 à 15</a:t>
            </a:r>
          </a:p>
          <a:p>
            <a:r>
              <a:rPr lang="fr-CA" dirty="0"/>
              <a:t>Quiz Moodle évalué #01 : la constante d’équilibre</a:t>
            </a:r>
          </a:p>
          <a:p>
            <a:pPr lvl="1"/>
            <a:r>
              <a:rPr lang="fr-CA" dirty="0"/>
              <a:t>Doit terminer ce quiz Moodle pour avoir accès au Quiz Moodle évalué #02</a:t>
            </a:r>
          </a:p>
          <a:p>
            <a:pPr lvl="1"/>
            <a:endParaRPr lang="fr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4DE06-730C-44E8-9C0B-0D2DDD1D70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459"/>
          <a:stretch/>
        </p:blipFill>
        <p:spPr>
          <a:xfrm>
            <a:off x="1524000" y="3124200"/>
            <a:ext cx="9144000" cy="1828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44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Retour p. 348 #3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8229600" cy="1676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29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Manipuler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Si tu as un système à l’équilibre et que tu as deux réactions inverses (synthèse et décomposition), le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 de la réaction directe est </a:t>
            </a:r>
            <a:r>
              <a:rPr lang="fr-CA" b="1" u="sng" dirty="0"/>
              <a:t>l’inverse mathématique </a:t>
            </a:r>
            <a:r>
              <a:rPr lang="fr-CA" dirty="0"/>
              <a:t>de la réaction inverse.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30" t="86681" r="37514" b="2807"/>
          <a:stretch/>
        </p:blipFill>
        <p:spPr bwMode="auto">
          <a:xfrm>
            <a:off x="4433132" y="3041410"/>
            <a:ext cx="3325736" cy="129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837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Interpréter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 (p. 339)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334000" y="152400"/>
                <a:ext cx="6248400" cy="6004560"/>
              </a:xfrm>
            </p:spPr>
            <p:txBody>
              <a:bodyPr/>
              <a:lstStyle/>
              <a:p>
                <a:r>
                  <a:rPr lang="fr-CA" dirty="0"/>
                  <a:t>K</a:t>
                </a:r>
                <a:r>
                  <a:rPr lang="fr-CA" baseline="-25000" dirty="0" err="1"/>
                  <a:t>c</a:t>
                </a:r>
                <a:r>
                  <a:rPr lang="fr-CA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𝑝𝑟𝑜𝑑𝑢𝑖𝑡𝑠</m:t>
                        </m:r>
                        <m:r>
                          <a:rPr lang="en-US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𝑎𝑐𝑡𝑖𝑓𝑠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334000" y="152400"/>
                <a:ext cx="6248400" cy="6004560"/>
              </a:xfrm>
              <a:blipFill>
                <a:blip r:embed="rId2"/>
                <a:stretch>
                  <a:fillRect l="-87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417" y="1295400"/>
            <a:ext cx="90444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01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Interpréter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 (p. 339)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09600" y="2902226"/>
                <a:ext cx="11049000" cy="6004560"/>
              </a:xfrm>
            </p:spPr>
            <p:txBody>
              <a:bodyPr/>
              <a:lstStyle/>
              <a:p>
                <a:r>
                  <a:rPr lang="fr-CA" dirty="0"/>
                  <a:t>K</a:t>
                </a:r>
                <a:r>
                  <a:rPr lang="fr-CA" baseline="-25000" dirty="0" err="1"/>
                  <a:t>c</a:t>
                </a:r>
                <a:r>
                  <a:rPr lang="fr-CA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𝑝𝑟𝑜𝑑𝑢𝑖𝑡𝑠</m:t>
                        </m:r>
                        <m:r>
                          <a:rPr lang="en-US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𝑎𝑐𝑡𝑖𝑓𝑠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09600" y="2902226"/>
                <a:ext cx="11049000" cy="6004560"/>
              </a:xfrm>
              <a:blipFill>
                <a:blip r:embed="rId2"/>
                <a:stretch>
                  <a:fillRect l="-49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574"/>
          <a:stretch/>
        </p:blipFill>
        <p:spPr bwMode="auto">
          <a:xfrm>
            <a:off x="1550417" y="1295400"/>
            <a:ext cx="9044435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671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Interpréter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 (p. 339)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762000" y="3581400"/>
                <a:ext cx="10820400" cy="2575560"/>
              </a:xfrm>
            </p:spPr>
            <p:txBody>
              <a:bodyPr/>
              <a:lstStyle/>
              <a:p>
                <a:r>
                  <a:rPr lang="fr-CA" dirty="0"/>
                  <a:t>K</a:t>
                </a:r>
                <a:r>
                  <a:rPr lang="fr-CA" baseline="-25000" dirty="0" err="1"/>
                  <a:t>c</a:t>
                </a:r>
                <a:r>
                  <a:rPr lang="fr-CA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𝑝𝑟𝑜𝑑𝑢𝑖𝑡𝑠</m:t>
                        </m:r>
                        <m:r>
                          <a:rPr lang="en-US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𝑎𝑐𝑡𝑖𝑓𝑠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762000" y="3581400"/>
                <a:ext cx="10820400" cy="2575560"/>
              </a:xfrm>
              <a:blipFill>
                <a:blip r:embed="rId2"/>
                <a:stretch>
                  <a:fillRect l="-50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6"/>
          <a:stretch/>
        </p:blipFill>
        <p:spPr bwMode="auto">
          <a:xfrm>
            <a:off x="1550417" y="1295400"/>
            <a:ext cx="904443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360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Interpréter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 (p. 339)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85800" y="5029200"/>
                <a:ext cx="10896600" cy="1127760"/>
              </a:xfrm>
            </p:spPr>
            <p:txBody>
              <a:bodyPr/>
              <a:lstStyle/>
              <a:p>
                <a:r>
                  <a:rPr lang="fr-CA" dirty="0"/>
                  <a:t>K</a:t>
                </a:r>
                <a:r>
                  <a:rPr lang="fr-CA" baseline="-25000" dirty="0" err="1"/>
                  <a:t>c</a:t>
                </a:r>
                <a:r>
                  <a:rPr lang="fr-CA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𝑝𝑟𝑜𝑑𝑢𝑖𝑡𝑠</m:t>
                        </m:r>
                        <m:r>
                          <a:rPr lang="en-US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CA" b="0" i="1" smtClean="0">
                            <a:latin typeface="Cambria Math" panose="02040503050406030204" pitchFamily="18" charset="0"/>
                          </a:rPr>
                          <m:t>𝑎𝑐𝑡𝑖𝑓𝑠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]</m:t>
                        </m:r>
                      </m:den>
                    </m:f>
                  </m:oMath>
                </a14:m>
                <a:endParaRPr lang="fr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85800" y="5029200"/>
                <a:ext cx="10896600" cy="1127760"/>
              </a:xfrm>
              <a:blipFill>
                <a:blip r:embed="rId2"/>
                <a:stretch>
                  <a:fillRect l="-50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417" y="1295400"/>
            <a:ext cx="90444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61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Variations de température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Lorsqu’on mesure un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dirty="0"/>
              <a:t>, la température doit être constante</a:t>
            </a:r>
          </a:p>
          <a:p>
            <a:r>
              <a:rPr lang="fr-CA" dirty="0"/>
              <a:t>Si on perturbe un système à l’équilibre, qu’est-ce qui va arriver au </a:t>
            </a:r>
            <a:r>
              <a:rPr lang="fr-CA" dirty="0" err="1"/>
              <a:t>K</a:t>
            </a:r>
            <a:r>
              <a:rPr lang="fr-CA" baseline="-25000" dirty="0" err="1"/>
              <a:t>c</a:t>
            </a:r>
            <a:r>
              <a:rPr lang="fr-CA" baseline="-25000" dirty="0"/>
              <a:t> </a:t>
            </a:r>
            <a:r>
              <a:rPr lang="fr-CA" dirty="0"/>
              <a:t>si T augmente? Si T diminue? (p. 341) </a:t>
            </a:r>
          </a:p>
          <a:p>
            <a:endParaRPr lang="fr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84260"/>
            <a:ext cx="6400800" cy="1203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727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Variations de température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795" y="1126108"/>
            <a:ext cx="6400800" cy="1203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7313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1990</TotalTime>
  <Words>185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Bookman Old Style</vt:lpstr>
      <vt:lpstr>Calibri</vt:lpstr>
      <vt:lpstr>Cambria Math</vt:lpstr>
      <vt:lpstr>Gill Sans MT</vt:lpstr>
      <vt:lpstr>Wingdings</vt:lpstr>
      <vt:lpstr>Wingdings 3</vt:lpstr>
      <vt:lpstr>Origin</vt:lpstr>
      <vt:lpstr>Constante d’équilibre – l’équilibre quantitatif</vt:lpstr>
      <vt:lpstr>Retour p. 348 #3</vt:lpstr>
      <vt:lpstr>Manipuler Kc</vt:lpstr>
      <vt:lpstr>Interpréter Kc (p. 339)</vt:lpstr>
      <vt:lpstr>Interpréter Kc (p. 339)</vt:lpstr>
      <vt:lpstr>Interpréter Kc (p. 339)</vt:lpstr>
      <vt:lpstr>Interpréter Kc (p. 339)</vt:lpstr>
      <vt:lpstr>Variations de température</vt:lpstr>
      <vt:lpstr>Variations de température</vt:lpstr>
      <vt:lpstr>Effet de température sur constante d’équilibre (p.341)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Levan David</cp:lastModifiedBy>
  <cp:revision>79</cp:revision>
  <dcterms:created xsi:type="dcterms:W3CDTF">2017-08-25T03:11:09Z</dcterms:created>
  <dcterms:modified xsi:type="dcterms:W3CDTF">2021-02-14T22:09:39Z</dcterms:modified>
</cp:coreProperties>
</file>