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72" r:id="rId3"/>
    <p:sldMasterId id="2147483675" r:id="rId4"/>
    <p:sldMasterId id="2147483677" r:id="rId5"/>
    <p:sldMasterId id="2147483679" r:id="rId6"/>
  </p:sldMasterIdLst>
  <p:notesMasterIdLst>
    <p:notesMasterId r:id="rId54"/>
  </p:notesMasterIdLst>
  <p:sldIdLst>
    <p:sldId id="384" r:id="rId7"/>
    <p:sldId id="344" r:id="rId8"/>
    <p:sldId id="266" r:id="rId9"/>
    <p:sldId id="386" r:id="rId10"/>
    <p:sldId id="411" r:id="rId11"/>
    <p:sldId id="424" r:id="rId12"/>
    <p:sldId id="264" r:id="rId13"/>
    <p:sldId id="259" r:id="rId14"/>
    <p:sldId id="412" r:id="rId15"/>
    <p:sldId id="414" r:id="rId16"/>
    <p:sldId id="416" r:id="rId17"/>
    <p:sldId id="417" r:id="rId18"/>
    <p:sldId id="418" r:id="rId19"/>
    <p:sldId id="419" r:id="rId20"/>
    <p:sldId id="421" r:id="rId21"/>
    <p:sldId id="422" r:id="rId22"/>
    <p:sldId id="423" r:id="rId23"/>
    <p:sldId id="420" r:id="rId24"/>
    <p:sldId id="349" r:id="rId25"/>
    <p:sldId id="409" r:id="rId26"/>
    <p:sldId id="350" r:id="rId27"/>
    <p:sldId id="351" r:id="rId28"/>
    <p:sldId id="400" r:id="rId29"/>
    <p:sldId id="390" r:id="rId30"/>
    <p:sldId id="392" r:id="rId31"/>
    <p:sldId id="356" r:id="rId32"/>
    <p:sldId id="357" r:id="rId33"/>
    <p:sldId id="358" r:id="rId34"/>
    <p:sldId id="399" r:id="rId35"/>
    <p:sldId id="391" r:id="rId36"/>
    <p:sldId id="269" r:id="rId37"/>
    <p:sldId id="268" r:id="rId38"/>
    <p:sldId id="385" r:id="rId39"/>
    <p:sldId id="378" r:id="rId40"/>
    <p:sldId id="361" r:id="rId41"/>
    <p:sldId id="406" r:id="rId42"/>
    <p:sldId id="425" r:id="rId43"/>
    <p:sldId id="398" r:id="rId44"/>
    <p:sldId id="401" r:id="rId45"/>
    <p:sldId id="402" r:id="rId46"/>
    <p:sldId id="403" r:id="rId47"/>
    <p:sldId id="364" r:id="rId48"/>
    <p:sldId id="366" r:id="rId49"/>
    <p:sldId id="404" r:id="rId50"/>
    <p:sldId id="405" r:id="rId51"/>
    <p:sldId id="408" r:id="rId52"/>
    <p:sldId id="383" r:id="rId53"/>
  </p:sldIdLst>
  <p:sldSz cx="9144000" cy="6858000" type="screen4x3"/>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2F398A6-59DB-48CC-B4DD-69B2D562B857}">
          <p14:sldIdLst>
            <p14:sldId id="384"/>
            <p14:sldId id="344"/>
          </p14:sldIdLst>
        </p14:section>
        <p14:section name="Présentation personnelle" id="{F6E067D1-91CB-492E-9F82-6D2E78BB1035}">
          <p14:sldIdLst>
            <p14:sldId id="266"/>
            <p14:sldId id="386"/>
          </p14:sldIdLst>
        </p14:section>
        <p14:section name="Histoire de la chimie" id="{B7F09E86-83C0-4EAE-B772-4AF352624223}">
          <p14:sldIdLst>
            <p14:sldId id="411"/>
            <p14:sldId id="424"/>
            <p14:sldId id="264"/>
            <p14:sldId id="259"/>
            <p14:sldId id="412"/>
            <p14:sldId id="414"/>
            <p14:sldId id="416"/>
            <p14:sldId id="417"/>
            <p14:sldId id="418"/>
            <p14:sldId id="419"/>
            <p14:sldId id="421"/>
            <p14:sldId id="422"/>
            <p14:sldId id="423"/>
            <p14:sldId id="420"/>
          </p14:sldIdLst>
        </p14:section>
        <p14:section name="Organisation du cours" id="{B69D73A1-353F-4CCE-BE5B-F6124C883300}">
          <p14:sldIdLst>
            <p14:sldId id="349"/>
            <p14:sldId id="409"/>
            <p14:sldId id="350"/>
            <p14:sldId id="351"/>
          </p14:sldIdLst>
        </p14:section>
        <p14:section name="Les ressources" id="{AC30675F-8A0D-41D6-BE00-D8E86A6C73F7}">
          <p14:sldIdLst>
            <p14:sldId id="400"/>
            <p14:sldId id="390"/>
            <p14:sldId id="392"/>
          </p14:sldIdLst>
        </p14:section>
        <p14:section name="Déroulement du cours" id="{E218CBC5-48BC-4AB5-A3B2-D273E26A4600}">
          <p14:sldIdLst>
            <p14:sldId id="356"/>
            <p14:sldId id="357"/>
            <p14:sldId id="358"/>
            <p14:sldId id="399"/>
          </p14:sldIdLst>
        </p14:section>
        <p14:section name="Règles de classe" id="{F0662FB8-2B15-4F7D-BD71-C57271B8000E}">
          <p14:sldIdLst>
            <p14:sldId id="391"/>
            <p14:sldId id="269"/>
            <p14:sldId id="268"/>
            <p14:sldId id="385"/>
            <p14:sldId id="378"/>
          </p14:sldIdLst>
        </p14:section>
        <p14:section name="Contenu du cours" id="{CC9C7A6F-9B7D-46F6-ACFC-C00F42891BC5}">
          <p14:sldIdLst>
            <p14:sldId id="361"/>
            <p14:sldId id="406"/>
            <p14:sldId id="425"/>
            <p14:sldId id="398"/>
            <p14:sldId id="401"/>
            <p14:sldId id="402"/>
            <p14:sldId id="403"/>
          </p14:sldIdLst>
        </p14:section>
        <p14:section name="Évaluation" id="{6E91C4DB-BCB7-438D-95B3-F42B97B7AB96}">
          <p14:sldIdLst>
            <p14:sldId id="364"/>
            <p14:sldId id="366"/>
            <p14:sldId id="404"/>
            <p14:sldId id="405"/>
            <p14:sldId id="408"/>
          </p14:sldIdLst>
        </p14:section>
        <p14:section name="Activité d'introduction" id="{E302F286-F2B6-420B-8874-5A77CEB94E5D}">
          <p14:sldIdLst>
            <p14:sldId id="3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74542B-E613-432C-994B-9C2BA6EF7499}" v="1092" dt="2020-08-30T17:23:44.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86125" autoAdjust="0"/>
  </p:normalViewPr>
  <p:slideViewPr>
    <p:cSldViewPr snapToGrid="0">
      <p:cViewPr varScale="1">
        <p:scale>
          <a:sx n="59" d="100"/>
          <a:sy n="59" d="100"/>
        </p:scale>
        <p:origin x="1284"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oie Stéphanie" userId="03bcf5a2-8418-45e3-87eb-159b607e2fdb" providerId="ADAL" clId="{2A29442A-A494-4FA0-BD29-8E7D71BF88CE}"/>
    <pc:docChg chg="addSld delSld modSld sldOrd addMainMaster modNotesMaster">
      <pc:chgData name="Lavoie Stéphanie" userId="03bcf5a2-8418-45e3-87eb-159b607e2fdb" providerId="ADAL" clId="{2A29442A-A494-4FA0-BD29-8E7D71BF88CE}" dt="2020-08-27T01:42:16.328" v="139"/>
      <pc:docMkLst>
        <pc:docMk/>
      </pc:docMkLst>
      <pc:sldChg chg="ord">
        <pc:chgData name="Lavoie Stéphanie" userId="03bcf5a2-8418-45e3-87eb-159b607e2fdb" providerId="ADAL" clId="{2A29442A-A494-4FA0-BD29-8E7D71BF88CE}" dt="2020-08-27T01:42:16.328" v="139"/>
        <pc:sldMkLst>
          <pc:docMk/>
          <pc:sldMk cId="38116870" sldId="266"/>
        </pc:sldMkLst>
      </pc:sldChg>
      <pc:sldChg chg="del">
        <pc:chgData name="Lavoie Stéphanie" userId="03bcf5a2-8418-45e3-87eb-159b607e2fdb" providerId="ADAL" clId="{2A29442A-A494-4FA0-BD29-8E7D71BF88CE}" dt="2020-08-27T01:39:25.461" v="84" actId="2696"/>
        <pc:sldMkLst>
          <pc:docMk/>
          <pc:sldMk cId="4155882943" sldId="285"/>
        </pc:sldMkLst>
      </pc:sldChg>
      <pc:sldChg chg="del">
        <pc:chgData name="Lavoie Stéphanie" userId="03bcf5a2-8418-45e3-87eb-159b607e2fdb" providerId="ADAL" clId="{2A29442A-A494-4FA0-BD29-8E7D71BF88CE}" dt="2020-08-27T01:40:30.646" v="123" actId="2696"/>
        <pc:sldMkLst>
          <pc:docMk/>
          <pc:sldMk cId="3451874725" sldId="332"/>
        </pc:sldMkLst>
      </pc:sldChg>
      <pc:sldChg chg="modSp add">
        <pc:chgData name="Lavoie Stéphanie" userId="03bcf5a2-8418-45e3-87eb-159b607e2fdb" providerId="ADAL" clId="{2A29442A-A494-4FA0-BD29-8E7D71BF88CE}" dt="2020-08-27T01:39:43.712" v="122" actId="20577"/>
        <pc:sldMkLst>
          <pc:docMk/>
          <pc:sldMk cId="445067289" sldId="343"/>
        </pc:sldMkLst>
        <pc:spChg chg="mod">
          <ac:chgData name="Lavoie Stéphanie" userId="03bcf5a2-8418-45e3-87eb-159b607e2fdb" providerId="ADAL" clId="{2A29442A-A494-4FA0-BD29-8E7D71BF88CE}" dt="2020-08-27T01:39:43.712" v="122" actId="20577"/>
          <ac:spMkLst>
            <pc:docMk/>
            <pc:sldMk cId="445067289" sldId="343"/>
            <ac:spMk id="2051" creationId="{00000000-0000-0000-0000-000000000000}"/>
          </ac:spMkLst>
        </pc:spChg>
      </pc:sldChg>
      <pc:sldChg chg="add">
        <pc:chgData name="Lavoie Stéphanie" userId="03bcf5a2-8418-45e3-87eb-159b607e2fdb" providerId="ADAL" clId="{2A29442A-A494-4FA0-BD29-8E7D71BF88CE}" dt="2020-08-27T01:32:25.046" v="5"/>
        <pc:sldMkLst>
          <pc:docMk/>
          <pc:sldMk cId="3066346593" sldId="344"/>
        </pc:sldMkLst>
      </pc:sldChg>
      <pc:sldChg chg="add">
        <pc:chgData name="Lavoie Stéphanie" userId="03bcf5a2-8418-45e3-87eb-159b607e2fdb" providerId="ADAL" clId="{2A29442A-A494-4FA0-BD29-8E7D71BF88CE}" dt="2020-08-27T01:32:26.852" v="7"/>
        <pc:sldMkLst>
          <pc:docMk/>
          <pc:sldMk cId="1631817628" sldId="345"/>
        </pc:sldMkLst>
      </pc:sldChg>
      <pc:sldChg chg="add">
        <pc:chgData name="Lavoie Stéphanie" userId="03bcf5a2-8418-45e3-87eb-159b607e2fdb" providerId="ADAL" clId="{2A29442A-A494-4FA0-BD29-8E7D71BF88CE}" dt="2020-08-27T01:32:28.882" v="9"/>
        <pc:sldMkLst>
          <pc:docMk/>
          <pc:sldMk cId="3416332280" sldId="346"/>
        </pc:sldMkLst>
      </pc:sldChg>
      <pc:sldChg chg="add">
        <pc:chgData name="Lavoie Stéphanie" userId="03bcf5a2-8418-45e3-87eb-159b607e2fdb" providerId="ADAL" clId="{2A29442A-A494-4FA0-BD29-8E7D71BF88CE}" dt="2020-08-27T01:32:30.848" v="11"/>
        <pc:sldMkLst>
          <pc:docMk/>
          <pc:sldMk cId="1205849760" sldId="347"/>
        </pc:sldMkLst>
      </pc:sldChg>
      <pc:sldChg chg="add">
        <pc:chgData name="Lavoie Stéphanie" userId="03bcf5a2-8418-45e3-87eb-159b607e2fdb" providerId="ADAL" clId="{2A29442A-A494-4FA0-BD29-8E7D71BF88CE}" dt="2020-08-27T01:32:32.679" v="13"/>
        <pc:sldMkLst>
          <pc:docMk/>
          <pc:sldMk cId="2445665861" sldId="348"/>
        </pc:sldMkLst>
      </pc:sldChg>
      <pc:sldChg chg="add">
        <pc:chgData name="Lavoie Stéphanie" userId="03bcf5a2-8418-45e3-87eb-159b607e2fdb" providerId="ADAL" clId="{2A29442A-A494-4FA0-BD29-8E7D71BF88CE}" dt="2020-08-27T01:32:34.483" v="15"/>
        <pc:sldMkLst>
          <pc:docMk/>
          <pc:sldMk cId="1589156899" sldId="349"/>
        </pc:sldMkLst>
      </pc:sldChg>
      <pc:sldChg chg="add">
        <pc:chgData name="Lavoie Stéphanie" userId="03bcf5a2-8418-45e3-87eb-159b607e2fdb" providerId="ADAL" clId="{2A29442A-A494-4FA0-BD29-8E7D71BF88CE}" dt="2020-08-27T01:32:36.096" v="17"/>
        <pc:sldMkLst>
          <pc:docMk/>
          <pc:sldMk cId="203463704" sldId="350"/>
        </pc:sldMkLst>
      </pc:sldChg>
      <pc:sldChg chg="add">
        <pc:chgData name="Lavoie Stéphanie" userId="03bcf5a2-8418-45e3-87eb-159b607e2fdb" providerId="ADAL" clId="{2A29442A-A494-4FA0-BD29-8E7D71BF88CE}" dt="2020-08-27T01:32:37.808" v="19"/>
        <pc:sldMkLst>
          <pc:docMk/>
          <pc:sldMk cId="3569938797" sldId="351"/>
        </pc:sldMkLst>
      </pc:sldChg>
      <pc:sldChg chg="add">
        <pc:chgData name="Lavoie Stéphanie" userId="03bcf5a2-8418-45e3-87eb-159b607e2fdb" providerId="ADAL" clId="{2A29442A-A494-4FA0-BD29-8E7D71BF88CE}" dt="2020-08-27T01:32:39.591" v="21"/>
        <pc:sldMkLst>
          <pc:docMk/>
          <pc:sldMk cId="2584276065" sldId="352"/>
        </pc:sldMkLst>
      </pc:sldChg>
      <pc:sldChg chg="add">
        <pc:chgData name="Lavoie Stéphanie" userId="03bcf5a2-8418-45e3-87eb-159b607e2fdb" providerId="ADAL" clId="{2A29442A-A494-4FA0-BD29-8E7D71BF88CE}" dt="2020-08-27T01:32:46.393" v="23"/>
        <pc:sldMkLst>
          <pc:docMk/>
          <pc:sldMk cId="3241293715" sldId="353"/>
        </pc:sldMkLst>
      </pc:sldChg>
      <pc:sldChg chg="add">
        <pc:chgData name="Lavoie Stéphanie" userId="03bcf5a2-8418-45e3-87eb-159b607e2fdb" providerId="ADAL" clId="{2A29442A-A494-4FA0-BD29-8E7D71BF88CE}" dt="2020-08-27T01:32:48.921" v="25"/>
        <pc:sldMkLst>
          <pc:docMk/>
          <pc:sldMk cId="1196514190" sldId="354"/>
        </pc:sldMkLst>
      </pc:sldChg>
      <pc:sldChg chg="add">
        <pc:chgData name="Lavoie Stéphanie" userId="03bcf5a2-8418-45e3-87eb-159b607e2fdb" providerId="ADAL" clId="{2A29442A-A494-4FA0-BD29-8E7D71BF88CE}" dt="2020-08-27T01:32:53.231" v="27"/>
        <pc:sldMkLst>
          <pc:docMk/>
          <pc:sldMk cId="3181894708" sldId="355"/>
        </pc:sldMkLst>
      </pc:sldChg>
      <pc:sldChg chg="add">
        <pc:chgData name="Lavoie Stéphanie" userId="03bcf5a2-8418-45e3-87eb-159b607e2fdb" providerId="ADAL" clId="{2A29442A-A494-4FA0-BD29-8E7D71BF88CE}" dt="2020-08-27T01:32:55.544" v="29"/>
        <pc:sldMkLst>
          <pc:docMk/>
          <pc:sldMk cId="3411204957" sldId="356"/>
        </pc:sldMkLst>
      </pc:sldChg>
      <pc:sldChg chg="add">
        <pc:chgData name="Lavoie Stéphanie" userId="03bcf5a2-8418-45e3-87eb-159b607e2fdb" providerId="ADAL" clId="{2A29442A-A494-4FA0-BD29-8E7D71BF88CE}" dt="2020-08-27T01:32:58.264" v="31"/>
        <pc:sldMkLst>
          <pc:docMk/>
          <pc:sldMk cId="4030475835" sldId="357"/>
        </pc:sldMkLst>
      </pc:sldChg>
      <pc:sldChg chg="add">
        <pc:chgData name="Lavoie Stéphanie" userId="03bcf5a2-8418-45e3-87eb-159b607e2fdb" providerId="ADAL" clId="{2A29442A-A494-4FA0-BD29-8E7D71BF88CE}" dt="2020-08-27T01:33:02.607" v="33"/>
        <pc:sldMkLst>
          <pc:docMk/>
          <pc:sldMk cId="704807847" sldId="358"/>
        </pc:sldMkLst>
      </pc:sldChg>
      <pc:sldChg chg="add">
        <pc:chgData name="Lavoie Stéphanie" userId="03bcf5a2-8418-45e3-87eb-159b607e2fdb" providerId="ADAL" clId="{2A29442A-A494-4FA0-BD29-8E7D71BF88CE}" dt="2020-08-27T01:33:05.251" v="35"/>
        <pc:sldMkLst>
          <pc:docMk/>
          <pc:sldMk cId="2005393555" sldId="359"/>
        </pc:sldMkLst>
      </pc:sldChg>
      <pc:sldChg chg="add">
        <pc:chgData name="Lavoie Stéphanie" userId="03bcf5a2-8418-45e3-87eb-159b607e2fdb" providerId="ADAL" clId="{2A29442A-A494-4FA0-BD29-8E7D71BF88CE}" dt="2020-08-27T01:33:07.278" v="37"/>
        <pc:sldMkLst>
          <pc:docMk/>
          <pc:sldMk cId="794259670" sldId="360"/>
        </pc:sldMkLst>
      </pc:sldChg>
      <pc:sldChg chg="add">
        <pc:chgData name="Lavoie Stéphanie" userId="03bcf5a2-8418-45e3-87eb-159b607e2fdb" providerId="ADAL" clId="{2A29442A-A494-4FA0-BD29-8E7D71BF88CE}" dt="2020-08-27T01:33:09.824" v="39"/>
        <pc:sldMkLst>
          <pc:docMk/>
          <pc:sldMk cId="2039985591" sldId="361"/>
        </pc:sldMkLst>
      </pc:sldChg>
      <pc:sldChg chg="add">
        <pc:chgData name="Lavoie Stéphanie" userId="03bcf5a2-8418-45e3-87eb-159b607e2fdb" providerId="ADAL" clId="{2A29442A-A494-4FA0-BD29-8E7D71BF88CE}" dt="2020-08-27T01:33:11.980" v="41"/>
        <pc:sldMkLst>
          <pc:docMk/>
          <pc:sldMk cId="59940151" sldId="362"/>
        </pc:sldMkLst>
      </pc:sldChg>
      <pc:sldChg chg="add">
        <pc:chgData name="Lavoie Stéphanie" userId="03bcf5a2-8418-45e3-87eb-159b607e2fdb" providerId="ADAL" clId="{2A29442A-A494-4FA0-BD29-8E7D71BF88CE}" dt="2020-08-27T01:33:13.993" v="43"/>
        <pc:sldMkLst>
          <pc:docMk/>
          <pc:sldMk cId="3334993662" sldId="363"/>
        </pc:sldMkLst>
      </pc:sldChg>
      <pc:sldChg chg="add">
        <pc:chgData name="Lavoie Stéphanie" userId="03bcf5a2-8418-45e3-87eb-159b607e2fdb" providerId="ADAL" clId="{2A29442A-A494-4FA0-BD29-8E7D71BF88CE}" dt="2020-08-27T01:33:15.902" v="45"/>
        <pc:sldMkLst>
          <pc:docMk/>
          <pc:sldMk cId="3824536764" sldId="364"/>
        </pc:sldMkLst>
      </pc:sldChg>
      <pc:sldChg chg="add">
        <pc:chgData name="Lavoie Stéphanie" userId="03bcf5a2-8418-45e3-87eb-159b607e2fdb" providerId="ADAL" clId="{2A29442A-A494-4FA0-BD29-8E7D71BF88CE}" dt="2020-08-27T01:33:18.063" v="47"/>
        <pc:sldMkLst>
          <pc:docMk/>
          <pc:sldMk cId="786286526" sldId="365"/>
        </pc:sldMkLst>
      </pc:sldChg>
      <pc:sldChg chg="add">
        <pc:chgData name="Lavoie Stéphanie" userId="03bcf5a2-8418-45e3-87eb-159b607e2fdb" providerId="ADAL" clId="{2A29442A-A494-4FA0-BD29-8E7D71BF88CE}" dt="2020-08-27T01:33:20.163" v="49"/>
        <pc:sldMkLst>
          <pc:docMk/>
          <pc:sldMk cId="3737886466" sldId="366"/>
        </pc:sldMkLst>
      </pc:sldChg>
      <pc:sldChg chg="add">
        <pc:chgData name="Lavoie Stéphanie" userId="03bcf5a2-8418-45e3-87eb-159b607e2fdb" providerId="ADAL" clId="{2A29442A-A494-4FA0-BD29-8E7D71BF88CE}" dt="2020-08-27T01:33:22.199" v="51"/>
        <pc:sldMkLst>
          <pc:docMk/>
          <pc:sldMk cId="2191947931" sldId="367"/>
        </pc:sldMkLst>
      </pc:sldChg>
      <pc:sldChg chg="add">
        <pc:chgData name="Lavoie Stéphanie" userId="03bcf5a2-8418-45e3-87eb-159b607e2fdb" providerId="ADAL" clId="{2A29442A-A494-4FA0-BD29-8E7D71BF88CE}" dt="2020-08-27T01:33:24.735" v="53"/>
        <pc:sldMkLst>
          <pc:docMk/>
          <pc:sldMk cId="2797089906" sldId="368"/>
        </pc:sldMkLst>
      </pc:sldChg>
      <pc:sldChg chg="add">
        <pc:chgData name="Lavoie Stéphanie" userId="03bcf5a2-8418-45e3-87eb-159b607e2fdb" providerId="ADAL" clId="{2A29442A-A494-4FA0-BD29-8E7D71BF88CE}" dt="2020-08-27T01:33:27.038" v="55"/>
        <pc:sldMkLst>
          <pc:docMk/>
          <pc:sldMk cId="1555946243" sldId="369"/>
        </pc:sldMkLst>
      </pc:sldChg>
      <pc:sldChg chg="add">
        <pc:chgData name="Lavoie Stéphanie" userId="03bcf5a2-8418-45e3-87eb-159b607e2fdb" providerId="ADAL" clId="{2A29442A-A494-4FA0-BD29-8E7D71BF88CE}" dt="2020-08-27T01:33:29.664" v="57"/>
        <pc:sldMkLst>
          <pc:docMk/>
          <pc:sldMk cId="3223081221" sldId="370"/>
        </pc:sldMkLst>
      </pc:sldChg>
      <pc:sldChg chg="add">
        <pc:chgData name="Lavoie Stéphanie" userId="03bcf5a2-8418-45e3-87eb-159b607e2fdb" providerId="ADAL" clId="{2A29442A-A494-4FA0-BD29-8E7D71BF88CE}" dt="2020-08-27T01:33:31.945" v="59"/>
        <pc:sldMkLst>
          <pc:docMk/>
          <pc:sldMk cId="1878602250" sldId="371"/>
        </pc:sldMkLst>
      </pc:sldChg>
      <pc:sldChg chg="add">
        <pc:chgData name="Lavoie Stéphanie" userId="03bcf5a2-8418-45e3-87eb-159b607e2fdb" providerId="ADAL" clId="{2A29442A-A494-4FA0-BD29-8E7D71BF88CE}" dt="2020-08-27T01:33:34.091" v="61"/>
        <pc:sldMkLst>
          <pc:docMk/>
          <pc:sldMk cId="116141425" sldId="372"/>
        </pc:sldMkLst>
      </pc:sldChg>
      <pc:sldChg chg="add">
        <pc:chgData name="Lavoie Stéphanie" userId="03bcf5a2-8418-45e3-87eb-159b607e2fdb" providerId="ADAL" clId="{2A29442A-A494-4FA0-BD29-8E7D71BF88CE}" dt="2020-08-27T01:33:37.511" v="63"/>
        <pc:sldMkLst>
          <pc:docMk/>
          <pc:sldMk cId="2724011517" sldId="373"/>
        </pc:sldMkLst>
      </pc:sldChg>
      <pc:sldChg chg="add">
        <pc:chgData name="Lavoie Stéphanie" userId="03bcf5a2-8418-45e3-87eb-159b607e2fdb" providerId="ADAL" clId="{2A29442A-A494-4FA0-BD29-8E7D71BF88CE}" dt="2020-08-27T01:33:40.048" v="65"/>
        <pc:sldMkLst>
          <pc:docMk/>
          <pc:sldMk cId="2089023218" sldId="374"/>
        </pc:sldMkLst>
      </pc:sldChg>
      <pc:sldChg chg="add">
        <pc:chgData name="Lavoie Stéphanie" userId="03bcf5a2-8418-45e3-87eb-159b607e2fdb" providerId="ADAL" clId="{2A29442A-A494-4FA0-BD29-8E7D71BF88CE}" dt="2020-08-27T01:33:42.449" v="67"/>
        <pc:sldMkLst>
          <pc:docMk/>
          <pc:sldMk cId="1150214952" sldId="375"/>
        </pc:sldMkLst>
      </pc:sldChg>
      <pc:sldChg chg="add">
        <pc:chgData name="Lavoie Stéphanie" userId="03bcf5a2-8418-45e3-87eb-159b607e2fdb" providerId="ADAL" clId="{2A29442A-A494-4FA0-BD29-8E7D71BF88CE}" dt="2020-08-27T01:33:44.500" v="69"/>
        <pc:sldMkLst>
          <pc:docMk/>
          <pc:sldMk cId="2260902860" sldId="376"/>
        </pc:sldMkLst>
      </pc:sldChg>
      <pc:sldChg chg="add">
        <pc:chgData name="Lavoie Stéphanie" userId="03bcf5a2-8418-45e3-87eb-159b607e2fdb" providerId="ADAL" clId="{2A29442A-A494-4FA0-BD29-8E7D71BF88CE}" dt="2020-08-27T01:33:46.356" v="71"/>
        <pc:sldMkLst>
          <pc:docMk/>
          <pc:sldMk cId="3761334076" sldId="377"/>
        </pc:sldMkLst>
      </pc:sldChg>
      <pc:sldChg chg="add">
        <pc:chgData name="Lavoie Stéphanie" userId="03bcf5a2-8418-45e3-87eb-159b607e2fdb" providerId="ADAL" clId="{2A29442A-A494-4FA0-BD29-8E7D71BF88CE}" dt="2020-08-27T01:33:48.919" v="73"/>
        <pc:sldMkLst>
          <pc:docMk/>
          <pc:sldMk cId="2608068131" sldId="378"/>
        </pc:sldMkLst>
      </pc:sldChg>
      <pc:sldChg chg="add">
        <pc:chgData name="Lavoie Stéphanie" userId="03bcf5a2-8418-45e3-87eb-159b607e2fdb" providerId="ADAL" clId="{2A29442A-A494-4FA0-BD29-8E7D71BF88CE}" dt="2020-08-27T01:33:51.074" v="75"/>
        <pc:sldMkLst>
          <pc:docMk/>
          <pc:sldMk cId="3087874940" sldId="379"/>
        </pc:sldMkLst>
      </pc:sldChg>
      <pc:sldChg chg="add">
        <pc:chgData name="Lavoie Stéphanie" userId="03bcf5a2-8418-45e3-87eb-159b607e2fdb" providerId="ADAL" clId="{2A29442A-A494-4FA0-BD29-8E7D71BF88CE}" dt="2020-08-27T01:33:53.076" v="77"/>
        <pc:sldMkLst>
          <pc:docMk/>
          <pc:sldMk cId="1195697250" sldId="380"/>
        </pc:sldMkLst>
      </pc:sldChg>
      <pc:sldChg chg="add">
        <pc:chgData name="Lavoie Stéphanie" userId="03bcf5a2-8418-45e3-87eb-159b607e2fdb" providerId="ADAL" clId="{2A29442A-A494-4FA0-BD29-8E7D71BF88CE}" dt="2020-08-27T01:33:55.485" v="79"/>
        <pc:sldMkLst>
          <pc:docMk/>
          <pc:sldMk cId="3939080026" sldId="381"/>
        </pc:sldMkLst>
      </pc:sldChg>
      <pc:sldChg chg="add">
        <pc:chgData name="Lavoie Stéphanie" userId="03bcf5a2-8418-45e3-87eb-159b607e2fdb" providerId="ADAL" clId="{2A29442A-A494-4FA0-BD29-8E7D71BF88CE}" dt="2020-08-27T01:33:58.223" v="81"/>
        <pc:sldMkLst>
          <pc:docMk/>
          <pc:sldMk cId="1088409563" sldId="382"/>
        </pc:sldMkLst>
      </pc:sldChg>
      <pc:sldChg chg="add">
        <pc:chgData name="Lavoie Stéphanie" userId="03bcf5a2-8418-45e3-87eb-159b607e2fdb" providerId="ADAL" clId="{2A29442A-A494-4FA0-BD29-8E7D71BF88CE}" dt="2020-08-27T01:34:01.311" v="83"/>
        <pc:sldMkLst>
          <pc:docMk/>
          <pc:sldMk cId="3451009692" sldId="383"/>
        </pc:sldMkLst>
      </pc:sldChg>
      <pc:sldMasterChg chg="add addSldLayout">
        <pc:chgData name="Lavoie Stéphanie" userId="03bcf5a2-8418-45e3-87eb-159b607e2fdb" providerId="ADAL" clId="{2A29442A-A494-4FA0-BD29-8E7D71BF88CE}" dt="2020-08-27T01:33:44.500" v="68" actId="27028"/>
        <pc:sldMasterMkLst>
          <pc:docMk/>
          <pc:sldMasterMk cId="0" sldId="2147483648"/>
        </pc:sldMasterMkLst>
        <pc:sldLayoutChg chg="add">
          <pc:chgData name="Lavoie Stéphanie" userId="03bcf5a2-8418-45e3-87eb-159b607e2fdb" providerId="ADAL" clId="{2A29442A-A494-4FA0-BD29-8E7D71BF88CE}" dt="2020-08-27T01:32:21.700" v="2" actId="27028"/>
          <pc:sldLayoutMkLst>
            <pc:docMk/>
            <pc:sldMasterMk cId="0" sldId="2147483648"/>
            <pc:sldLayoutMk cId="0" sldId="2147483649"/>
          </pc:sldLayoutMkLst>
        </pc:sldLayoutChg>
        <pc:sldLayoutChg chg="add">
          <pc:chgData name="Lavoie Stéphanie" userId="03bcf5a2-8418-45e3-87eb-159b607e2fdb" providerId="ADAL" clId="{2A29442A-A494-4FA0-BD29-8E7D71BF88CE}" dt="2020-08-27T01:32:28.881" v="8" actId="27028"/>
          <pc:sldLayoutMkLst>
            <pc:docMk/>
            <pc:sldMasterMk cId="0" sldId="2147483648"/>
            <pc:sldLayoutMk cId="0" sldId="2147483650"/>
          </pc:sldLayoutMkLst>
        </pc:sldLayoutChg>
        <pc:sldLayoutChg chg="add">
          <pc:chgData name="Lavoie Stéphanie" userId="03bcf5a2-8418-45e3-87eb-159b607e2fdb" providerId="ADAL" clId="{2A29442A-A494-4FA0-BD29-8E7D71BF88CE}" dt="2020-08-27T01:33:44.500" v="68" actId="27028"/>
          <pc:sldLayoutMkLst>
            <pc:docMk/>
            <pc:sldMasterMk cId="0" sldId="2147483648"/>
            <pc:sldLayoutMk cId="0" sldId="2147483655"/>
          </pc:sldLayoutMkLst>
        </pc:sldLayoutChg>
      </pc:sldMasterChg>
    </pc:docChg>
  </pc:docChgLst>
  <pc:docChgLst>
    <pc:chgData name="Lavoie Stéphanie" userId="03bcf5a2-8418-45e3-87eb-159b607e2fdb" providerId="ADAL" clId="{C374542B-E613-432C-994B-9C2BA6EF7499}"/>
    <pc:docChg chg="undo custSel addSld delSld modSld sldOrd addMainMaster delMainMaster addSection delSection modSection">
      <pc:chgData name="Lavoie Stéphanie" userId="03bcf5a2-8418-45e3-87eb-159b607e2fdb" providerId="ADAL" clId="{C374542B-E613-432C-994B-9C2BA6EF7499}" dt="2020-08-30T17:43:20.680" v="4887" actId="20577"/>
      <pc:docMkLst>
        <pc:docMk/>
      </pc:docMkLst>
      <pc:sldChg chg="modSp del mod">
        <pc:chgData name="Lavoie Stéphanie" userId="03bcf5a2-8418-45e3-87eb-159b607e2fdb" providerId="ADAL" clId="{C374542B-E613-432C-994B-9C2BA6EF7499}" dt="2020-08-29T21:54:35.224" v="2207" actId="47"/>
        <pc:sldMkLst>
          <pc:docMk/>
          <pc:sldMk cId="1753013369" sldId="256"/>
        </pc:sldMkLst>
        <pc:spChg chg="mod">
          <ac:chgData name="Lavoie Stéphanie" userId="03bcf5a2-8418-45e3-87eb-159b607e2fdb" providerId="ADAL" clId="{C374542B-E613-432C-994B-9C2BA6EF7499}" dt="2020-08-29T12:58:38.840" v="156" actId="6549"/>
          <ac:spMkLst>
            <pc:docMk/>
            <pc:sldMk cId="1753013369" sldId="256"/>
            <ac:spMk id="3" creationId="{039868F7-CD1B-419D-B1CB-5D1A8D2B0058}"/>
          </ac:spMkLst>
        </pc:spChg>
      </pc:sldChg>
      <pc:sldChg chg="add ord">
        <pc:chgData name="Lavoie Stéphanie" userId="03bcf5a2-8418-45e3-87eb-159b607e2fdb" providerId="ADAL" clId="{C374542B-E613-432C-994B-9C2BA6EF7499}" dt="2020-08-30T15:52:13.775" v="2991"/>
        <pc:sldMkLst>
          <pc:docMk/>
          <pc:sldMk cId="3312646472" sldId="259"/>
        </pc:sldMkLst>
      </pc:sldChg>
      <pc:sldChg chg="del ord">
        <pc:chgData name="Lavoie Stéphanie" userId="03bcf5a2-8418-45e3-87eb-159b607e2fdb" providerId="ADAL" clId="{C374542B-E613-432C-994B-9C2BA6EF7499}" dt="2020-08-29T16:09:48.317" v="1306" actId="47"/>
        <pc:sldMkLst>
          <pc:docMk/>
          <pc:sldMk cId="2249699226" sldId="263"/>
        </pc:sldMkLst>
      </pc:sldChg>
      <pc:sldChg chg="addSp delSp modSp add del mod ord modTransition setBg">
        <pc:chgData name="Lavoie Stéphanie" userId="03bcf5a2-8418-45e3-87eb-159b607e2fdb" providerId="ADAL" clId="{C374542B-E613-432C-994B-9C2BA6EF7499}" dt="2020-08-30T17:13:06.702" v="4705" actId="1076"/>
        <pc:sldMkLst>
          <pc:docMk/>
          <pc:sldMk cId="2817009385" sldId="264"/>
        </pc:sldMkLst>
        <pc:spChg chg="mod">
          <ac:chgData name="Lavoie Stéphanie" userId="03bcf5a2-8418-45e3-87eb-159b607e2fdb" providerId="ADAL" clId="{C374542B-E613-432C-994B-9C2BA6EF7499}" dt="2020-08-30T15:29:30.757" v="2642" actId="27636"/>
          <ac:spMkLst>
            <pc:docMk/>
            <pc:sldMk cId="2817009385" sldId="264"/>
            <ac:spMk id="2" creationId="{44D1366A-EF85-4F39-837D-7AA7E9688C7B}"/>
          </ac:spMkLst>
        </pc:spChg>
        <pc:spChg chg="mod">
          <ac:chgData name="Lavoie Stéphanie" userId="03bcf5a2-8418-45e3-87eb-159b607e2fdb" providerId="ADAL" clId="{C374542B-E613-432C-994B-9C2BA6EF7499}" dt="2020-08-30T17:12:14.736" v="4650" actId="1076"/>
          <ac:spMkLst>
            <pc:docMk/>
            <pc:sldMk cId="2817009385" sldId="264"/>
            <ac:spMk id="5" creationId="{9952F6C5-C971-40AB-9EED-1654DA20EEA5}"/>
          </ac:spMkLst>
        </pc:spChg>
        <pc:spChg chg="add mod">
          <ac:chgData name="Lavoie Stéphanie" userId="03bcf5a2-8418-45e3-87eb-159b607e2fdb" providerId="ADAL" clId="{C374542B-E613-432C-994B-9C2BA6EF7499}" dt="2020-08-30T17:13:06.702" v="4705" actId="1076"/>
          <ac:spMkLst>
            <pc:docMk/>
            <pc:sldMk cId="2817009385" sldId="264"/>
            <ac:spMk id="7" creationId="{C18FBB54-410B-420D-BF10-FFEDE1634878}"/>
          </ac:spMkLst>
        </pc:spChg>
        <pc:spChg chg="mod">
          <ac:chgData name="Lavoie Stéphanie" userId="03bcf5a2-8418-45e3-87eb-159b607e2fdb" providerId="ADAL" clId="{C374542B-E613-432C-994B-9C2BA6EF7499}" dt="2020-08-30T17:12:17.998" v="4651" actId="1076"/>
          <ac:spMkLst>
            <pc:docMk/>
            <pc:sldMk cId="2817009385" sldId="264"/>
            <ac:spMk id="9" creationId="{60EBF72C-866C-43A9-BE63-0E51C3545947}"/>
          </ac:spMkLst>
        </pc:spChg>
        <pc:spChg chg="mod">
          <ac:chgData name="Lavoie Stéphanie" userId="03bcf5a2-8418-45e3-87eb-159b607e2fdb" providerId="ADAL" clId="{C374542B-E613-432C-994B-9C2BA6EF7499}" dt="2020-08-30T17:12:24.606" v="4653" actId="1076"/>
          <ac:spMkLst>
            <pc:docMk/>
            <pc:sldMk cId="2817009385" sldId="264"/>
            <ac:spMk id="10" creationId="{046C046D-C2E0-44EE-B897-6374A938F004}"/>
          </ac:spMkLst>
        </pc:spChg>
        <pc:spChg chg="mod">
          <ac:chgData name="Lavoie Stéphanie" userId="03bcf5a2-8418-45e3-87eb-159b607e2fdb" providerId="ADAL" clId="{C374542B-E613-432C-994B-9C2BA6EF7499}" dt="2020-08-30T17:12:21.306" v="4652" actId="1076"/>
          <ac:spMkLst>
            <pc:docMk/>
            <pc:sldMk cId="2817009385" sldId="264"/>
            <ac:spMk id="11" creationId="{849668FF-382D-4EDA-9B63-D87A3A5DF9DE}"/>
          </ac:spMkLst>
        </pc:spChg>
        <pc:picChg chg="del">
          <ac:chgData name="Lavoie Stéphanie" userId="03bcf5a2-8418-45e3-87eb-159b607e2fdb" providerId="ADAL" clId="{C374542B-E613-432C-994B-9C2BA6EF7499}" dt="2020-08-30T17:12:04.926" v="4647" actId="478"/>
          <ac:picMkLst>
            <pc:docMk/>
            <pc:sldMk cId="2817009385" sldId="264"/>
            <ac:picMk id="4" creationId="{989E3887-A64F-4048-BAFF-D51073D6C773}"/>
          </ac:picMkLst>
        </pc:picChg>
        <pc:picChg chg="add mod">
          <ac:chgData name="Lavoie Stéphanie" userId="03bcf5a2-8418-45e3-87eb-159b607e2fdb" providerId="ADAL" clId="{C374542B-E613-432C-994B-9C2BA6EF7499}" dt="2020-08-30T17:12:09.411" v="4649" actId="1076"/>
          <ac:picMkLst>
            <pc:docMk/>
            <pc:sldMk cId="2817009385" sldId="264"/>
            <ac:picMk id="6" creationId="{DFA01C7E-AE53-43AB-9209-5B39CDC3EEC8}"/>
          </ac:picMkLst>
        </pc:picChg>
      </pc:sldChg>
      <pc:sldChg chg="addSp delSp modSp mod modShow modNotesTx">
        <pc:chgData name="Lavoie Stéphanie" userId="03bcf5a2-8418-45e3-87eb-159b607e2fdb" providerId="ADAL" clId="{C374542B-E613-432C-994B-9C2BA6EF7499}" dt="2020-08-29T20:56:13.424" v="1998" actId="20577"/>
        <pc:sldMkLst>
          <pc:docMk/>
          <pc:sldMk cId="38116870" sldId="266"/>
        </pc:sldMkLst>
        <pc:spChg chg="mod">
          <ac:chgData name="Lavoie Stéphanie" userId="03bcf5a2-8418-45e3-87eb-159b607e2fdb" providerId="ADAL" clId="{C374542B-E613-432C-994B-9C2BA6EF7499}" dt="2020-08-29T20:56:13.424" v="1998" actId="20577"/>
          <ac:spMkLst>
            <pc:docMk/>
            <pc:sldMk cId="38116870" sldId="266"/>
            <ac:spMk id="2" creationId="{886BBFFA-DFEE-4A45-A03F-C29C37E25626}"/>
          </ac:spMkLst>
        </pc:spChg>
        <pc:spChg chg="del">
          <ac:chgData name="Lavoie Stéphanie" userId="03bcf5a2-8418-45e3-87eb-159b607e2fdb" providerId="ADAL" clId="{C374542B-E613-432C-994B-9C2BA6EF7499}" dt="2020-08-29T16:14:22.250" v="1347" actId="478"/>
          <ac:spMkLst>
            <pc:docMk/>
            <pc:sldMk cId="38116870" sldId="266"/>
            <ac:spMk id="3" creationId="{E4D97213-BD2C-4CB7-9418-4870665784F5}"/>
          </ac:spMkLst>
        </pc:spChg>
        <pc:spChg chg="mod">
          <ac:chgData name="Lavoie Stéphanie" userId="03bcf5a2-8418-45e3-87eb-159b607e2fdb" providerId="ADAL" clId="{C374542B-E613-432C-994B-9C2BA6EF7499}" dt="2020-08-29T16:35:24.828" v="1599" actId="1076"/>
          <ac:spMkLst>
            <pc:docMk/>
            <pc:sldMk cId="38116870" sldId="266"/>
            <ac:spMk id="4" creationId="{38E4D8B3-984E-480A-9C8C-EEEC595B1FE0}"/>
          </ac:spMkLst>
        </pc:spChg>
        <pc:spChg chg="add mod">
          <ac:chgData name="Lavoie Stéphanie" userId="03bcf5a2-8418-45e3-87eb-159b607e2fdb" providerId="ADAL" clId="{C374542B-E613-432C-994B-9C2BA6EF7499}" dt="2020-08-29T16:32:46.119" v="1553" actId="20577"/>
          <ac:spMkLst>
            <pc:docMk/>
            <pc:sldMk cId="38116870" sldId="266"/>
            <ac:spMk id="5" creationId="{07AEA71E-EA1C-4D2E-A94E-BAC9F11F1D54}"/>
          </ac:spMkLst>
        </pc:spChg>
        <pc:spChg chg="add del mod">
          <ac:chgData name="Lavoie Stéphanie" userId="03bcf5a2-8418-45e3-87eb-159b607e2fdb" providerId="ADAL" clId="{C374542B-E613-432C-994B-9C2BA6EF7499}" dt="2020-08-29T16:14:24.911" v="1348" actId="478"/>
          <ac:spMkLst>
            <pc:docMk/>
            <pc:sldMk cId="38116870" sldId="266"/>
            <ac:spMk id="7" creationId="{ACD81B74-BE8E-408F-8AD9-21330213116C}"/>
          </ac:spMkLst>
        </pc:spChg>
        <pc:spChg chg="add mod">
          <ac:chgData name="Lavoie Stéphanie" userId="03bcf5a2-8418-45e3-87eb-159b607e2fdb" providerId="ADAL" clId="{C374542B-E613-432C-994B-9C2BA6EF7499}" dt="2020-08-29T16:35:24.828" v="1599" actId="1076"/>
          <ac:spMkLst>
            <pc:docMk/>
            <pc:sldMk cId="38116870" sldId="266"/>
            <ac:spMk id="8" creationId="{83F08FC5-D27A-4900-AE56-D4F59281C712}"/>
          </ac:spMkLst>
        </pc:spChg>
        <pc:spChg chg="add mod">
          <ac:chgData name="Lavoie Stéphanie" userId="03bcf5a2-8418-45e3-87eb-159b607e2fdb" providerId="ADAL" clId="{C374542B-E613-432C-994B-9C2BA6EF7499}" dt="2020-08-29T16:35:22.108" v="1598" actId="1076"/>
          <ac:spMkLst>
            <pc:docMk/>
            <pc:sldMk cId="38116870" sldId="266"/>
            <ac:spMk id="9" creationId="{1D74300A-A863-4F7C-835B-DB4E76EE6609}"/>
          </ac:spMkLst>
        </pc:spChg>
        <pc:spChg chg="add mod">
          <ac:chgData name="Lavoie Stéphanie" userId="03bcf5a2-8418-45e3-87eb-159b607e2fdb" providerId="ADAL" clId="{C374542B-E613-432C-994B-9C2BA6EF7499}" dt="2020-08-29T16:32:26.398" v="1548" actId="1076"/>
          <ac:spMkLst>
            <pc:docMk/>
            <pc:sldMk cId="38116870" sldId="266"/>
            <ac:spMk id="10" creationId="{9A4DB869-A0BB-4751-8634-CD5D83633008}"/>
          </ac:spMkLst>
        </pc:spChg>
        <pc:spChg chg="add mod">
          <ac:chgData name="Lavoie Stéphanie" userId="03bcf5a2-8418-45e3-87eb-159b607e2fdb" providerId="ADAL" clId="{C374542B-E613-432C-994B-9C2BA6EF7499}" dt="2020-08-29T16:33:03.646" v="1558" actId="1076"/>
          <ac:spMkLst>
            <pc:docMk/>
            <pc:sldMk cId="38116870" sldId="266"/>
            <ac:spMk id="11" creationId="{036D0172-2B4F-4C6B-8F50-8701C871A999}"/>
          </ac:spMkLst>
        </pc:spChg>
        <pc:grpChg chg="add mod">
          <ac:chgData name="Lavoie Stéphanie" userId="03bcf5a2-8418-45e3-87eb-159b607e2fdb" providerId="ADAL" clId="{C374542B-E613-432C-994B-9C2BA6EF7499}" dt="2020-08-29T16:35:24.828" v="1599" actId="1076"/>
          <ac:grpSpMkLst>
            <pc:docMk/>
            <pc:sldMk cId="38116870" sldId="266"/>
            <ac:grpSpMk id="12" creationId="{FB3484D7-08D0-4302-9FB7-CEC7D234882D}"/>
          </ac:grpSpMkLst>
        </pc:grpChg>
        <pc:grpChg chg="add mod">
          <ac:chgData name="Lavoie Stéphanie" userId="03bcf5a2-8418-45e3-87eb-159b607e2fdb" providerId="ADAL" clId="{C374542B-E613-432C-994B-9C2BA6EF7499}" dt="2020-08-29T16:35:22.108" v="1598" actId="1076"/>
          <ac:grpSpMkLst>
            <pc:docMk/>
            <pc:sldMk cId="38116870" sldId="266"/>
            <ac:grpSpMk id="13" creationId="{D7D362D6-9D93-4BCB-A561-12EAB406086E}"/>
          </ac:grpSpMkLst>
        </pc:grpChg>
        <pc:picChg chg="add del mod">
          <ac:chgData name="Lavoie Stéphanie" userId="03bcf5a2-8418-45e3-87eb-159b607e2fdb" providerId="ADAL" clId="{C374542B-E613-432C-994B-9C2BA6EF7499}" dt="2020-08-29T16:22:15.627" v="1467" actId="478"/>
          <ac:picMkLst>
            <pc:docMk/>
            <pc:sldMk cId="38116870" sldId="266"/>
            <ac:picMk id="4098" creationId="{22754178-28D3-4A1B-B029-B7E4E408BC14}"/>
          </ac:picMkLst>
        </pc:picChg>
        <pc:picChg chg="add mod">
          <ac:chgData name="Lavoie Stéphanie" userId="03bcf5a2-8418-45e3-87eb-159b607e2fdb" providerId="ADAL" clId="{C374542B-E613-432C-994B-9C2BA6EF7499}" dt="2020-08-29T16:35:24.828" v="1599" actId="1076"/>
          <ac:picMkLst>
            <pc:docMk/>
            <pc:sldMk cId="38116870" sldId="266"/>
            <ac:picMk id="4100" creationId="{61CB99F3-9263-4467-BDFD-44243CEB3AE8}"/>
          </ac:picMkLst>
        </pc:picChg>
        <pc:picChg chg="add mod">
          <ac:chgData name="Lavoie Stéphanie" userId="03bcf5a2-8418-45e3-87eb-159b607e2fdb" providerId="ADAL" clId="{C374542B-E613-432C-994B-9C2BA6EF7499}" dt="2020-08-29T16:35:22.108" v="1598" actId="1076"/>
          <ac:picMkLst>
            <pc:docMk/>
            <pc:sldMk cId="38116870" sldId="266"/>
            <ac:picMk id="4102" creationId="{D321DF98-4642-4490-BFE8-6E6F8B3B869B}"/>
          </ac:picMkLst>
        </pc:picChg>
        <pc:picChg chg="add mod">
          <ac:chgData name="Lavoie Stéphanie" userId="03bcf5a2-8418-45e3-87eb-159b607e2fdb" providerId="ADAL" clId="{C374542B-E613-432C-994B-9C2BA6EF7499}" dt="2020-08-29T16:35:29.087" v="1600" actId="1076"/>
          <ac:picMkLst>
            <pc:docMk/>
            <pc:sldMk cId="38116870" sldId="266"/>
            <ac:picMk id="4104" creationId="{2A54592A-18CD-427E-A870-D310FBF0F615}"/>
          </ac:picMkLst>
        </pc:picChg>
        <pc:picChg chg="add del mod">
          <ac:chgData name="Lavoie Stéphanie" userId="03bcf5a2-8418-45e3-87eb-159b607e2fdb" providerId="ADAL" clId="{C374542B-E613-432C-994B-9C2BA6EF7499}" dt="2020-08-29T16:24:25.168" v="1486" actId="478"/>
          <ac:picMkLst>
            <pc:docMk/>
            <pc:sldMk cId="38116870" sldId="266"/>
            <ac:picMk id="4106" creationId="{627E7472-AE95-4C9E-AE73-1F9FF1EBBB15}"/>
          </ac:picMkLst>
        </pc:picChg>
        <pc:picChg chg="add mod">
          <ac:chgData name="Lavoie Stéphanie" userId="03bcf5a2-8418-45e3-87eb-159b607e2fdb" providerId="ADAL" clId="{C374542B-E613-432C-994B-9C2BA6EF7499}" dt="2020-08-29T16:35:17.964" v="1597" actId="1076"/>
          <ac:picMkLst>
            <pc:docMk/>
            <pc:sldMk cId="38116870" sldId="266"/>
            <ac:picMk id="4108" creationId="{8386C3B3-945F-4D14-BB7D-38CCC2500107}"/>
          </ac:picMkLst>
        </pc:picChg>
      </pc:sldChg>
      <pc:sldChg chg="modSp mod ord">
        <pc:chgData name="Lavoie Stéphanie" userId="03bcf5a2-8418-45e3-87eb-159b607e2fdb" providerId="ADAL" clId="{C374542B-E613-432C-994B-9C2BA6EF7499}" dt="2020-08-29T15:52:07.641" v="1203" actId="20577"/>
        <pc:sldMkLst>
          <pc:docMk/>
          <pc:sldMk cId="474590900" sldId="268"/>
        </pc:sldMkLst>
        <pc:spChg chg="mod">
          <ac:chgData name="Lavoie Stéphanie" userId="03bcf5a2-8418-45e3-87eb-159b607e2fdb" providerId="ADAL" clId="{C374542B-E613-432C-994B-9C2BA6EF7499}" dt="2020-08-29T15:52:07.641" v="1203" actId="20577"/>
          <ac:spMkLst>
            <pc:docMk/>
            <pc:sldMk cId="474590900" sldId="268"/>
            <ac:spMk id="2" creationId="{08B24D07-B6A2-4B86-AF69-FFEFD51C2F2A}"/>
          </ac:spMkLst>
        </pc:spChg>
      </pc:sldChg>
      <pc:sldChg chg="addSp modSp mod ord">
        <pc:chgData name="Lavoie Stéphanie" userId="03bcf5a2-8418-45e3-87eb-159b607e2fdb" providerId="ADAL" clId="{C374542B-E613-432C-994B-9C2BA6EF7499}" dt="2020-08-29T15:51:50.621" v="1170" actId="1076"/>
        <pc:sldMkLst>
          <pc:docMk/>
          <pc:sldMk cId="2437515116" sldId="269"/>
        </pc:sldMkLst>
        <pc:spChg chg="mod">
          <ac:chgData name="Lavoie Stéphanie" userId="03bcf5a2-8418-45e3-87eb-159b607e2fdb" providerId="ADAL" clId="{C374542B-E613-432C-994B-9C2BA6EF7499}" dt="2020-08-29T15:43:23.386" v="1086" actId="20577"/>
          <ac:spMkLst>
            <pc:docMk/>
            <pc:sldMk cId="2437515116" sldId="269"/>
            <ac:spMk id="2" creationId="{660B3EE9-A142-4FED-8BF8-5B8A2611D604}"/>
          </ac:spMkLst>
        </pc:spChg>
        <pc:spChg chg="add mod">
          <ac:chgData name="Lavoie Stéphanie" userId="03bcf5a2-8418-45e3-87eb-159b607e2fdb" providerId="ADAL" clId="{C374542B-E613-432C-994B-9C2BA6EF7499}" dt="2020-08-29T15:51:50.621" v="1170" actId="1076"/>
          <ac:spMkLst>
            <pc:docMk/>
            <pc:sldMk cId="2437515116" sldId="269"/>
            <ac:spMk id="3" creationId="{1737BF2E-7346-4208-8615-7781B9BF8344}"/>
          </ac:spMkLst>
        </pc:spChg>
        <pc:picChg chg="mod">
          <ac:chgData name="Lavoie Stéphanie" userId="03bcf5a2-8418-45e3-87eb-159b607e2fdb" providerId="ADAL" clId="{C374542B-E613-432C-994B-9C2BA6EF7499}" dt="2020-08-29T15:51:44.487" v="1168" actId="1076"/>
          <ac:picMkLst>
            <pc:docMk/>
            <pc:sldMk cId="2437515116" sldId="269"/>
            <ac:picMk id="5" creationId="{308AE532-C5CE-4735-9E2E-CFCC4461610E}"/>
          </ac:picMkLst>
        </pc:picChg>
        <pc:picChg chg="mod">
          <ac:chgData name="Lavoie Stéphanie" userId="03bcf5a2-8418-45e3-87eb-159b607e2fdb" providerId="ADAL" clId="{C374542B-E613-432C-994B-9C2BA6EF7499}" dt="2020-08-29T15:51:47.101" v="1169" actId="1076"/>
          <ac:picMkLst>
            <pc:docMk/>
            <pc:sldMk cId="2437515116" sldId="269"/>
            <ac:picMk id="7" creationId="{6AEA1EC4-C0C1-47C9-86EC-CB6DF784ACB6}"/>
          </ac:picMkLst>
        </pc:picChg>
      </pc:sldChg>
      <pc:sldChg chg="modSp del mod">
        <pc:chgData name="Lavoie Stéphanie" userId="03bcf5a2-8418-45e3-87eb-159b607e2fdb" providerId="ADAL" clId="{C374542B-E613-432C-994B-9C2BA6EF7499}" dt="2020-08-29T16:43:47.685" v="1718" actId="47"/>
        <pc:sldMkLst>
          <pc:docMk/>
          <pc:sldMk cId="2978006655" sldId="270"/>
        </pc:sldMkLst>
        <pc:spChg chg="mod">
          <ac:chgData name="Lavoie Stéphanie" userId="03bcf5a2-8418-45e3-87eb-159b607e2fdb" providerId="ADAL" clId="{C374542B-E613-432C-994B-9C2BA6EF7499}" dt="2020-08-29T12:58:51.408" v="159" actId="20577"/>
          <ac:spMkLst>
            <pc:docMk/>
            <pc:sldMk cId="2978006655" sldId="270"/>
            <ac:spMk id="3" creationId="{87CF4509-0400-4FD7-A727-1C882891204A}"/>
          </ac:spMkLst>
        </pc:spChg>
      </pc:sldChg>
      <pc:sldChg chg="del">
        <pc:chgData name="Lavoie Stéphanie" userId="03bcf5a2-8418-45e3-87eb-159b607e2fdb" providerId="ADAL" clId="{C374542B-E613-432C-994B-9C2BA6EF7499}" dt="2020-08-29T12:49:13.672" v="95" actId="47"/>
        <pc:sldMkLst>
          <pc:docMk/>
          <pc:sldMk cId="1852605400" sldId="271"/>
        </pc:sldMkLst>
      </pc:sldChg>
      <pc:sldChg chg="del ord">
        <pc:chgData name="Lavoie Stéphanie" userId="03bcf5a2-8418-45e3-87eb-159b607e2fdb" providerId="ADAL" clId="{C374542B-E613-432C-994B-9C2BA6EF7499}" dt="2020-08-29T12:50:44.749" v="116" actId="47"/>
        <pc:sldMkLst>
          <pc:docMk/>
          <pc:sldMk cId="0" sldId="275"/>
        </pc:sldMkLst>
      </pc:sldChg>
      <pc:sldChg chg="del ord">
        <pc:chgData name="Lavoie Stéphanie" userId="03bcf5a2-8418-45e3-87eb-159b607e2fdb" providerId="ADAL" clId="{C374542B-E613-432C-994B-9C2BA6EF7499}" dt="2020-08-29T15:46:36.214" v="1128" actId="47"/>
        <pc:sldMkLst>
          <pc:docMk/>
          <pc:sldMk cId="0" sldId="276"/>
        </pc:sldMkLst>
      </pc:sldChg>
      <pc:sldChg chg="del ord">
        <pc:chgData name="Lavoie Stéphanie" userId="03bcf5a2-8418-45e3-87eb-159b607e2fdb" providerId="ADAL" clId="{C374542B-E613-432C-994B-9C2BA6EF7499}" dt="2020-08-29T15:47:15.554" v="1130" actId="47"/>
        <pc:sldMkLst>
          <pc:docMk/>
          <pc:sldMk cId="0" sldId="282"/>
        </pc:sldMkLst>
      </pc:sldChg>
      <pc:sldChg chg="del">
        <pc:chgData name="Lavoie Stéphanie" userId="03bcf5a2-8418-45e3-87eb-159b607e2fdb" providerId="ADAL" clId="{C374542B-E613-432C-994B-9C2BA6EF7499}" dt="2020-08-29T12:48:50.318" v="93" actId="47"/>
        <pc:sldMkLst>
          <pc:docMk/>
          <pc:sldMk cId="476103047" sldId="284"/>
        </pc:sldMkLst>
      </pc:sldChg>
      <pc:sldChg chg="del ord">
        <pc:chgData name="Lavoie Stéphanie" userId="03bcf5a2-8418-45e3-87eb-159b607e2fdb" providerId="ADAL" clId="{C374542B-E613-432C-994B-9C2BA6EF7499}" dt="2020-08-29T18:23:36.726" v="1813" actId="47"/>
        <pc:sldMkLst>
          <pc:docMk/>
          <pc:sldMk cId="4078337916" sldId="286"/>
        </pc:sldMkLst>
      </pc:sldChg>
      <pc:sldChg chg="del ord">
        <pc:chgData name="Lavoie Stéphanie" userId="03bcf5a2-8418-45e3-87eb-159b607e2fdb" providerId="ADAL" clId="{C374542B-E613-432C-994B-9C2BA6EF7499}" dt="2020-08-29T15:58:55.015" v="1302" actId="47"/>
        <pc:sldMkLst>
          <pc:docMk/>
          <pc:sldMk cId="941778215" sldId="287"/>
        </pc:sldMkLst>
      </pc:sldChg>
      <pc:sldChg chg="del">
        <pc:chgData name="Lavoie Stéphanie" userId="03bcf5a2-8418-45e3-87eb-159b607e2fdb" providerId="ADAL" clId="{C374542B-E613-432C-994B-9C2BA6EF7499}" dt="2020-08-29T12:49:00.861" v="94" actId="47"/>
        <pc:sldMkLst>
          <pc:docMk/>
          <pc:sldMk cId="3921075385" sldId="288"/>
        </pc:sldMkLst>
      </pc:sldChg>
      <pc:sldChg chg="del ord">
        <pc:chgData name="Lavoie Stéphanie" userId="03bcf5a2-8418-45e3-87eb-159b607e2fdb" providerId="ADAL" clId="{C374542B-E613-432C-994B-9C2BA6EF7499}" dt="2020-08-29T15:58:48.877" v="1301" actId="47"/>
        <pc:sldMkLst>
          <pc:docMk/>
          <pc:sldMk cId="4212800322" sldId="289"/>
        </pc:sldMkLst>
      </pc:sldChg>
      <pc:sldChg chg="del ord">
        <pc:chgData name="Lavoie Stéphanie" userId="03bcf5a2-8418-45e3-87eb-159b607e2fdb" providerId="ADAL" clId="{C374542B-E613-432C-994B-9C2BA6EF7499}" dt="2020-08-29T15:58:43.342" v="1300" actId="47"/>
        <pc:sldMkLst>
          <pc:docMk/>
          <pc:sldMk cId="2004241932" sldId="290"/>
        </pc:sldMkLst>
      </pc:sldChg>
      <pc:sldChg chg="del ord">
        <pc:chgData name="Lavoie Stéphanie" userId="03bcf5a2-8418-45e3-87eb-159b607e2fdb" providerId="ADAL" clId="{C374542B-E613-432C-994B-9C2BA6EF7499}" dt="2020-08-29T15:58:39.838" v="1298" actId="47"/>
        <pc:sldMkLst>
          <pc:docMk/>
          <pc:sldMk cId="1199772570" sldId="291"/>
        </pc:sldMkLst>
      </pc:sldChg>
      <pc:sldChg chg="del ord">
        <pc:chgData name="Lavoie Stéphanie" userId="03bcf5a2-8418-45e3-87eb-159b607e2fdb" providerId="ADAL" clId="{C374542B-E613-432C-994B-9C2BA6EF7499}" dt="2020-08-29T15:58:36.668" v="1296" actId="47"/>
        <pc:sldMkLst>
          <pc:docMk/>
          <pc:sldMk cId="3057945902" sldId="292"/>
        </pc:sldMkLst>
      </pc:sldChg>
      <pc:sldChg chg="del ord">
        <pc:chgData name="Lavoie Stéphanie" userId="03bcf5a2-8418-45e3-87eb-159b607e2fdb" providerId="ADAL" clId="{C374542B-E613-432C-994B-9C2BA6EF7499}" dt="2020-08-29T16:09:59.272" v="1309" actId="47"/>
        <pc:sldMkLst>
          <pc:docMk/>
          <pc:sldMk cId="0" sldId="293"/>
        </pc:sldMkLst>
      </pc:sldChg>
      <pc:sldChg chg="del ord">
        <pc:chgData name="Lavoie Stéphanie" userId="03bcf5a2-8418-45e3-87eb-159b607e2fdb" providerId="ADAL" clId="{C374542B-E613-432C-994B-9C2BA6EF7499}" dt="2020-08-29T12:48:21.460" v="92" actId="47"/>
        <pc:sldMkLst>
          <pc:docMk/>
          <pc:sldMk cId="0" sldId="295"/>
        </pc:sldMkLst>
      </pc:sldChg>
      <pc:sldChg chg="del ord">
        <pc:chgData name="Lavoie Stéphanie" userId="03bcf5a2-8418-45e3-87eb-159b607e2fdb" providerId="ADAL" clId="{C374542B-E613-432C-994B-9C2BA6EF7499}" dt="2020-08-29T16:09:54.638" v="1308" actId="47"/>
        <pc:sldMkLst>
          <pc:docMk/>
          <pc:sldMk cId="0" sldId="331"/>
        </pc:sldMkLst>
      </pc:sldChg>
      <pc:sldChg chg="del ord">
        <pc:chgData name="Lavoie Stéphanie" userId="03bcf5a2-8418-45e3-87eb-159b607e2fdb" providerId="ADAL" clId="{C374542B-E613-432C-994B-9C2BA6EF7499}" dt="2020-08-29T15:46:41.374" v="1129" actId="47"/>
        <pc:sldMkLst>
          <pc:docMk/>
          <pc:sldMk cId="0" sldId="335"/>
        </pc:sldMkLst>
      </pc:sldChg>
      <pc:sldChg chg="del ord">
        <pc:chgData name="Lavoie Stéphanie" userId="03bcf5a2-8418-45e3-87eb-159b607e2fdb" providerId="ADAL" clId="{C374542B-E613-432C-994B-9C2BA6EF7499}" dt="2020-08-29T16:09:52.215" v="1307" actId="47"/>
        <pc:sldMkLst>
          <pc:docMk/>
          <pc:sldMk cId="1743933562" sldId="336"/>
        </pc:sldMkLst>
      </pc:sldChg>
      <pc:sldChg chg="del ord">
        <pc:chgData name="Lavoie Stéphanie" userId="03bcf5a2-8418-45e3-87eb-159b607e2fdb" providerId="ADAL" clId="{C374542B-E613-432C-994B-9C2BA6EF7499}" dt="2020-08-29T15:58:42.102" v="1299" actId="47"/>
        <pc:sldMkLst>
          <pc:docMk/>
          <pc:sldMk cId="3464296530" sldId="337"/>
        </pc:sldMkLst>
      </pc:sldChg>
      <pc:sldChg chg="del ord">
        <pc:chgData name="Lavoie Stéphanie" userId="03bcf5a2-8418-45e3-87eb-159b607e2fdb" providerId="ADAL" clId="{C374542B-E613-432C-994B-9C2BA6EF7499}" dt="2020-08-29T15:46:24.170" v="1126" actId="47"/>
        <pc:sldMkLst>
          <pc:docMk/>
          <pc:sldMk cId="2902466307" sldId="338"/>
        </pc:sldMkLst>
      </pc:sldChg>
      <pc:sldChg chg="del ord">
        <pc:chgData name="Lavoie Stéphanie" userId="03bcf5a2-8418-45e3-87eb-159b607e2fdb" providerId="ADAL" clId="{C374542B-E613-432C-994B-9C2BA6EF7499}" dt="2020-08-29T15:46:29.952" v="1127" actId="47"/>
        <pc:sldMkLst>
          <pc:docMk/>
          <pc:sldMk cId="740626856" sldId="339"/>
        </pc:sldMkLst>
      </pc:sldChg>
      <pc:sldChg chg="del ord">
        <pc:chgData name="Lavoie Stéphanie" userId="03bcf5a2-8418-45e3-87eb-159b607e2fdb" providerId="ADAL" clId="{C374542B-E613-432C-994B-9C2BA6EF7499}" dt="2020-08-29T15:58:38.333" v="1297" actId="47"/>
        <pc:sldMkLst>
          <pc:docMk/>
          <pc:sldMk cId="3848663217" sldId="340"/>
        </pc:sldMkLst>
      </pc:sldChg>
      <pc:sldChg chg="del ord">
        <pc:chgData name="Lavoie Stéphanie" userId="03bcf5a2-8418-45e3-87eb-159b607e2fdb" providerId="ADAL" clId="{C374542B-E613-432C-994B-9C2BA6EF7499}" dt="2020-08-29T15:58:35.676" v="1295" actId="47"/>
        <pc:sldMkLst>
          <pc:docMk/>
          <pc:sldMk cId="1457430339" sldId="341"/>
        </pc:sldMkLst>
      </pc:sldChg>
      <pc:sldChg chg="del ord">
        <pc:chgData name="Lavoie Stéphanie" userId="03bcf5a2-8418-45e3-87eb-159b607e2fdb" providerId="ADAL" clId="{C374542B-E613-432C-994B-9C2BA6EF7499}" dt="2020-08-29T15:58:32.777" v="1294" actId="47"/>
        <pc:sldMkLst>
          <pc:docMk/>
          <pc:sldMk cId="3734198996" sldId="342"/>
        </pc:sldMkLst>
      </pc:sldChg>
      <pc:sldChg chg="modSp del mod">
        <pc:chgData name="Lavoie Stéphanie" userId="03bcf5a2-8418-45e3-87eb-159b607e2fdb" providerId="ADAL" clId="{C374542B-E613-432C-994B-9C2BA6EF7499}" dt="2020-08-29T12:44:08.981" v="66" actId="47"/>
        <pc:sldMkLst>
          <pc:docMk/>
          <pc:sldMk cId="445067289" sldId="343"/>
        </pc:sldMkLst>
        <pc:spChg chg="mod">
          <ac:chgData name="Lavoie Stéphanie" userId="03bcf5a2-8418-45e3-87eb-159b607e2fdb" providerId="ADAL" clId="{C374542B-E613-432C-994B-9C2BA6EF7499}" dt="2020-08-29T12:42:02.963" v="8" actId="403"/>
          <ac:spMkLst>
            <pc:docMk/>
            <pc:sldMk cId="445067289" sldId="343"/>
            <ac:spMk id="2051" creationId="{00000000-0000-0000-0000-000000000000}"/>
          </ac:spMkLst>
        </pc:spChg>
        <pc:picChg chg="mod">
          <ac:chgData name="Lavoie Stéphanie" userId="03bcf5a2-8418-45e3-87eb-159b607e2fdb" providerId="ADAL" clId="{C374542B-E613-432C-994B-9C2BA6EF7499}" dt="2020-08-29T12:41:11.810" v="0" actId="14100"/>
          <ac:picMkLst>
            <pc:docMk/>
            <pc:sldMk cId="445067289" sldId="343"/>
            <ac:picMk id="2" creationId="{7A4E3562-CE26-476E-B3D6-26136CAA15F7}"/>
          </ac:picMkLst>
        </pc:picChg>
        <pc:picChg chg="mod">
          <ac:chgData name="Lavoie Stéphanie" userId="03bcf5a2-8418-45e3-87eb-159b607e2fdb" providerId="ADAL" clId="{C374542B-E613-432C-994B-9C2BA6EF7499}" dt="2020-08-29T12:42:01.796" v="6" actId="1076"/>
          <ac:picMkLst>
            <pc:docMk/>
            <pc:sldMk cId="445067289" sldId="343"/>
            <ac:picMk id="4" creationId="{DB667619-CF8E-4B32-BD70-EE8309A145F7}"/>
          </ac:picMkLst>
        </pc:picChg>
        <pc:picChg chg="mod">
          <ac:chgData name="Lavoie Stéphanie" userId="03bcf5a2-8418-45e3-87eb-159b607e2fdb" providerId="ADAL" clId="{C374542B-E613-432C-994B-9C2BA6EF7499}" dt="2020-08-29T12:42:02.319" v="7" actId="1076"/>
          <ac:picMkLst>
            <pc:docMk/>
            <pc:sldMk cId="445067289" sldId="343"/>
            <ac:picMk id="1026" creationId="{FBC26958-E2D0-4E79-817F-F2AC8A968976}"/>
          </ac:picMkLst>
        </pc:picChg>
      </pc:sldChg>
      <pc:sldChg chg="modSp mod">
        <pc:chgData name="Lavoie Stéphanie" userId="03bcf5a2-8418-45e3-87eb-159b607e2fdb" providerId="ADAL" clId="{C374542B-E613-432C-994B-9C2BA6EF7499}" dt="2020-08-30T17:07:32.323" v="4645" actId="14100"/>
        <pc:sldMkLst>
          <pc:docMk/>
          <pc:sldMk cId="3066346593" sldId="344"/>
        </pc:sldMkLst>
        <pc:spChg chg="mod">
          <ac:chgData name="Lavoie Stéphanie" userId="03bcf5a2-8418-45e3-87eb-159b607e2fdb" providerId="ADAL" clId="{C374542B-E613-432C-994B-9C2BA6EF7499}" dt="2020-08-30T17:07:32.323" v="4645" actId="14100"/>
          <ac:spMkLst>
            <pc:docMk/>
            <pc:sldMk cId="3066346593" sldId="344"/>
            <ac:spMk id="2" creationId="{00000000-0000-0000-0000-000000000000}"/>
          </ac:spMkLst>
        </pc:spChg>
      </pc:sldChg>
      <pc:sldChg chg="modSp del mod">
        <pc:chgData name="Lavoie Stéphanie" userId="03bcf5a2-8418-45e3-87eb-159b607e2fdb" providerId="ADAL" clId="{C374542B-E613-432C-994B-9C2BA6EF7499}" dt="2020-08-29T16:23:31.671" v="1484" actId="47"/>
        <pc:sldMkLst>
          <pc:docMk/>
          <pc:sldMk cId="1631817628" sldId="345"/>
        </pc:sldMkLst>
        <pc:spChg chg="mod">
          <ac:chgData name="Lavoie Stéphanie" userId="03bcf5a2-8418-45e3-87eb-159b607e2fdb" providerId="ADAL" clId="{C374542B-E613-432C-994B-9C2BA6EF7499}" dt="2020-08-29T15:53:27.770" v="1206" actId="20577"/>
          <ac:spMkLst>
            <pc:docMk/>
            <pc:sldMk cId="1631817628" sldId="345"/>
            <ac:spMk id="2" creationId="{00000000-0000-0000-0000-000000000000}"/>
          </ac:spMkLst>
        </pc:spChg>
      </pc:sldChg>
      <pc:sldChg chg="del">
        <pc:chgData name="Lavoie Stéphanie" userId="03bcf5a2-8418-45e3-87eb-159b607e2fdb" providerId="ADAL" clId="{C374542B-E613-432C-994B-9C2BA6EF7499}" dt="2020-08-29T16:35:42.234" v="1601" actId="47"/>
        <pc:sldMkLst>
          <pc:docMk/>
          <pc:sldMk cId="3416332280" sldId="346"/>
        </pc:sldMkLst>
      </pc:sldChg>
      <pc:sldChg chg="del">
        <pc:chgData name="Lavoie Stéphanie" userId="03bcf5a2-8418-45e3-87eb-159b607e2fdb" providerId="ADAL" clId="{C374542B-E613-432C-994B-9C2BA6EF7499}" dt="2020-08-29T21:09:40.123" v="2103" actId="47"/>
        <pc:sldMkLst>
          <pc:docMk/>
          <pc:sldMk cId="1205849760" sldId="347"/>
        </pc:sldMkLst>
      </pc:sldChg>
      <pc:sldChg chg="del">
        <pc:chgData name="Lavoie Stéphanie" userId="03bcf5a2-8418-45e3-87eb-159b607e2fdb" providerId="ADAL" clId="{C374542B-E613-432C-994B-9C2BA6EF7499}" dt="2020-08-29T22:45:20.364" v="2306" actId="47"/>
        <pc:sldMkLst>
          <pc:docMk/>
          <pc:sldMk cId="2445665861" sldId="348"/>
        </pc:sldMkLst>
      </pc:sldChg>
      <pc:sldChg chg="modSp mod ord">
        <pc:chgData name="Lavoie Stéphanie" userId="03bcf5a2-8418-45e3-87eb-159b607e2fdb" providerId="ADAL" clId="{C374542B-E613-432C-994B-9C2BA6EF7499}" dt="2020-08-30T16:17:06.545" v="3437" actId="20577"/>
        <pc:sldMkLst>
          <pc:docMk/>
          <pc:sldMk cId="1589156899" sldId="349"/>
        </pc:sldMkLst>
        <pc:spChg chg="mod">
          <ac:chgData name="Lavoie Stéphanie" userId="03bcf5a2-8418-45e3-87eb-159b607e2fdb" providerId="ADAL" clId="{C374542B-E613-432C-994B-9C2BA6EF7499}" dt="2020-08-30T16:17:06.545" v="3437" actId="20577"/>
          <ac:spMkLst>
            <pc:docMk/>
            <pc:sldMk cId="1589156899" sldId="349"/>
            <ac:spMk id="4" creationId="{00000000-0000-0000-0000-000000000000}"/>
          </ac:spMkLst>
        </pc:spChg>
      </pc:sldChg>
      <pc:sldChg chg="ord modNotesTx">
        <pc:chgData name="Lavoie Stéphanie" userId="03bcf5a2-8418-45e3-87eb-159b607e2fdb" providerId="ADAL" clId="{C374542B-E613-432C-994B-9C2BA6EF7499}" dt="2020-08-30T17:43:20.680" v="4887" actId="20577"/>
        <pc:sldMkLst>
          <pc:docMk/>
          <pc:sldMk cId="203463704" sldId="350"/>
        </pc:sldMkLst>
      </pc:sldChg>
      <pc:sldChg chg="addSp delSp modSp mod ord modAnim modNotesTx">
        <pc:chgData name="Lavoie Stéphanie" userId="03bcf5a2-8418-45e3-87eb-159b607e2fdb" providerId="ADAL" clId="{C374542B-E613-432C-994B-9C2BA6EF7499}" dt="2020-08-30T16:16:33.269" v="3424"/>
        <pc:sldMkLst>
          <pc:docMk/>
          <pc:sldMk cId="3569938797" sldId="351"/>
        </pc:sldMkLst>
        <pc:spChg chg="add mod">
          <ac:chgData name="Lavoie Stéphanie" userId="03bcf5a2-8418-45e3-87eb-159b607e2fdb" providerId="ADAL" clId="{C374542B-E613-432C-994B-9C2BA6EF7499}" dt="2020-08-30T16:15:56.231" v="3418" actId="1076"/>
          <ac:spMkLst>
            <pc:docMk/>
            <pc:sldMk cId="3569938797" sldId="351"/>
            <ac:spMk id="2" creationId="{E1E60374-FE0F-4068-B835-F99081108611}"/>
          </ac:spMkLst>
        </pc:spChg>
        <pc:spChg chg="mod">
          <ac:chgData name="Lavoie Stéphanie" userId="03bcf5a2-8418-45e3-87eb-159b607e2fdb" providerId="ADAL" clId="{C374542B-E613-432C-994B-9C2BA6EF7499}" dt="2020-08-29T22:45:39.853" v="2315" actId="27636"/>
          <ac:spMkLst>
            <pc:docMk/>
            <pc:sldMk cId="3569938797" sldId="351"/>
            <ac:spMk id="3075" creationId="{00000000-0000-0000-0000-000000000000}"/>
          </ac:spMkLst>
        </pc:spChg>
        <pc:picChg chg="add del mod">
          <ac:chgData name="Lavoie Stéphanie" userId="03bcf5a2-8418-45e3-87eb-159b607e2fdb" providerId="ADAL" clId="{C374542B-E613-432C-994B-9C2BA6EF7499}" dt="2020-08-29T13:21:14.859" v="315" actId="478"/>
          <ac:picMkLst>
            <pc:docMk/>
            <pc:sldMk cId="3569938797" sldId="351"/>
            <ac:picMk id="3" creationId="{A6751ED6-39A3-469B-B68A-213380D50FFE}"/>
          </ac:picMkLst>
        </pc:picChg>
        <pc:picChg chg="add mod">
          <ac:chgData name="Lavoie Stéphanie" userId="03bcf5a2-8418-45e3-87eb-159b607e2fdb" providerId="ADAL" clId="{C374542B-E613-432C-994B-9C2BA6EF7499}" dt="2020-08-29T13:26:35.058" v="349" actId="1076"/>
          <ac:picMkLst>
            <pc:docMk/>
            <pc:sldMk cId="3569938797" sldId="351"/>
            <ac:picMk id="4" creationId="{5A104056-E364-4610-89A4-6C234C64D983}"/>
          </ac:picMkLst>
        </pc:picChg>
        <pc:picChg chg="add mod">
          <ac:chgData name="Lavoie Stéphanie" userId="03bcf5a2-8418-45e3-87eb-159b607e2fdb" providerId="ADAL" clId="{C374542B-E613-432C-994B-9C2BA6EF7499}" dt="2020-08-29T13:26:57.448" v="357" actId="1076"/>
          <ac:picMkLst>
            <pc:docMk/>
            <pc:sldMk cId="3569938797" sldId="351"/>
            <ac:picMk id="5" creationId="{C1585FBE-E8F3-4D75-8EB3-ED7168FD8B4B}"/>
          </ac:picMkLst>
        </pc:picChg>
        <pc:picChg chg="add mod">
          <ac:chgData name="Lavoie Stéphanie" userId="03bcf5a2-8418-45e3-87eb-159b607e2fdb" providerId="ADAL" clId="{C374542B-E613-432C-994B-9C2BA6EF7499}" dt="2020-08-29T13:26:54.966" v="356" actId="1076"/>
          <ac:picMkLst>
            <pc:docMk/>
            <pc:sldMk cId="3569938797" sldId="351"/>
            <ac:picMk id="11" creationId="{07739B6C-1A2E-4414-BBFF-F0CC43F2E1F4}"/>
          </ac:picMkLst>
        </pc:picChg>
      </pc:sldChg>
      <pc:sldChg chg="addSp modSp del mod modAnim">
        <pc:chgData name="Lavoie Stéphanie" userId="03bcf5a2-8418-45e3-87eb-159b607e2fdb" providerId="ADAL" clId="{C374542B-E613-432C-994B-9C2BA6EF7499}" dt="2020-08-29T22:45:53.030" v="2317" actId="47"/>
        <pc:sldMkLst>
          <pc:docMk/>
          <pc:sldMk cId="2584276065" sldId="352"/>
        </pc:sldMkLst>
        <pc:spChg chg="add mod">
          <ac:chgData name="Lavoie Stéphanie" userId="03bcf5a2-8418-45e3-87eb-159b607e2fdb" providerId="ADAL" clId="{C374542B-E613-432C-994B-9C2BA6EF7499}" dt="2020-08-29T13:28:07.895" v="474" actId="20577"/>
          <ac:spMkLst>
            <pc:docMk/>
            <pc:sldMk cId="2584276065" sldId="352"/>
            <ac:spMk id="5" creationId="{86EB6017-0BAA-499C-9ECB-2A24AADD75C2}"/>
          </ac:spMkLst>
        </pc:spChg>
        <pc:spChg chg="mod">
          <ac:chgData name="Lavoie Stéphanie" userId="03bcf5a2-8418-45e3-87eb-159b607e2fdb" providerId="ADAL" clId="{C374542B-E613-432C-994B-9C2BA6EF7499}" dt="2020-08-29T13:18:40.636" v="304" actId="20577"/>
          <ac:spMkLst>
            <pc:docMk/>
            <pc:sldMk cId="2584276065" sldId="352"/>
            <ac:spMk id="3075" creationId="{00000000-0000-0000-0000-000000000000}"/>
          </ac:spMkLst>
        </pc:spChg>
      </pc:sldChg>
      <pc:sldChg chg="addSp delSp modSp del mod">
        <pc:chgData name="Lavoie Stéphanie" userId="03bcf5a2-8418-45e3-87eb-159b607e2fdb" providerId="ADAL" clId="{C374542B-E613-432C-994B-9C2BA6EF7499}" dt="2020-08-29T22:45:56.555" v="2318" actId="47"/>
        <pc:sldMkLst>
          <pc:docMk/>
          <pc:sldMk cId="3241293715" sldId="353"/>
        </pc:sldMkLst>
        <pc:spChg chg="add del mod">
          <ac:chgData name="Lavoie Stéphanie" userId="03bcf5a2-8418-45e3-87eb-159b607e2fdb" providerId="ADAL" clId="{C374542B-E613-432C-994B-9C2BA6EF7499}" dt="2020-08-29T13:37:45.996" v="511" actId="478"/>
          <ac:spMkLst>
            <pc:docMk/>
            <pc:sldMk cId="3241293715" sldId="353"/>
            <ac:spMk id="2" creationId="{94E30E85-D5DB-4F0C-9BDA-AF56331BDDCB}"/>
          </ac:spMkLst>
        </pc:spChg>
        <pc:spChg chg="add mod">
          <ac:chgData name="Lavoie Stéphanie" userId="03bcf5a2-8418-45e3-87eb-159b607e2fdb" providerId="ADAL" clId="{C374542B-E613-432C-994B-9C2BA6EF7499}" dt="2020-08-29T20:58:10.614" v="2029" actId="1038"/>
          <ac:spMkLst>
            <pc:docMk/>
            <pc:sldMk cId="3241293715" sldId="353"/>
            <ac:spMk id="3" creationId="{C585F4DB-A1D5-427D-BC6F-F2D5C4C6BEFC}"/>
          </ac:spMkLst>
        </pc:spChg>
        <pc:spChg chg="mod">
          <ac:chgData name="Lavoie Stéphanie" userId="03bcf5a2-8418-45e3-87eb-159b607e2fdb" providerId="ADAL" clId="{C374542B-E613-432C-994B-9C2BA6EF7499}" dt="2020-08-29T13:38:19.662" v="530" actId="692"/>
          <ac:spMkLst>
            <pc:docMk/>
            <pc:sldMk cId="3241293715" sldId="353"/>
            <ac:spMk id="5" creationId="{00000000-0000-0000-0000-000000000000}"/>
          </ac:spMkLst>
        </pc:spChg>
        <pc:spChg chg="mod">
          <ac:chgData name="Lavoie Stéphanie" userId="03bcf5a2-8418-45e3-87eb-159b607e2fdb" providerId="ADAL" clId="{C374542B-E613-432C-994B-9C2BA6EF7499}" dt="2020-08-29T13:35:49.975" v="480" actId="20577"/>
          <ac:spMkLst>
            <pc:docMk/>
            <pc:sldMk cId="3241293715" sldId="353"/>
            <ac:spMk id="7" creationId="{00000000-0000-0000-0000-000000000000}"/>
          </ac:spMkLst>
        </pc:spChg>
      </pc:sldChg>
      <pc:sldChg chg="addSp modSp del mod modAnim">
        <pc:chgData name="Lavoie Stéphanie" userId="03bcf5a2-8418-45e3-87eb-159b607e2fdb" providerId="ADAL" clId="{C374542B-E613-432C-994B-9C2BA6EF7499}" dt="2020-08-30T16:32:44.446" v="3915" actId="47"/>
        <pc:sldMkLst>
          <pc:docMk/>
          <pc:sldMk cId="1196514190" sldId="354"/>
        </pc:sldMkLst>
        <pc:spChg chg="mod">
          <ac:chgData name="Lavoie Stéphanie" userId="03bcf5a2-8418-45e3-87eb-159b607e2fdb" providerId="ADAL" clId="{C374542B-E613-432C-994B-9C2BA6EF7499}" dt="2020-08-29T15:56:11.306" v="1261" actId="20577"/>
          <ac:spMkLst>
            <pc:docMk/>
            <pc:sldMk cId="1196514190" sldId="354"/>
            <ac:spMk id="2" creationId="{00000000-0000-0000-0000-000000000000}"/>
          </ac:spMkLst>
        </pc:spChg>
        <pc:spChg chg="mod">
          <ac:chgData name="Lavoie Stéphanie" userId="03bcf5a2-8418-45e3-87eb-159b607e2fdb" providerId="ADAL" clId="{C374542B-E613-432C-994B-9C2BA6EF7499}" dt="2020-08-29T15:56:20.101" v="1262" actId="1076"/>
          <ac:spMkLst>
            <pc:docMk/>
            <pc:sldMk cId="1196514190" sldId="354"/>
            <ac:spMk id="11" creationId="{00000000-0000-0000-0000-000000000000}"/>
          </ac:spMkLst>
        </pc:spChg>
        <pc:spChg chg="mod">
          <ac:chgData name="Lavoie Stéphanie" userId="03bcf5a2-8418-45e3-87eb-159b607e2fdb" providerId="ADAL" clId="{C374542B-E613-432C-994B-9C2BA6EF7499}" dt="2020-08-29T15:56:23.551" v="1263" actId="1076"/>
          <ac:spMkLst>
            <pc:docMk/>
            <pc:sldMk cId="1196514190" sldId="354"/>
            <ac:spMk id="12" creationId="{00000000-0000-0000-0000-000000000000}"/>
          </ac:spMkLst>
        </pc:spChg>
        <pc:picChg chg="add mod">
          <ac:chgData name="Lavoie Stéphanie" userId="03bcf5a2-8418-45e3-87eb-159b607e2fdb" providerId="ADAL" clId="{C374542B-E613-432C-994B-9C2BA6EF7499}" dt="2020-08-29T15:55:57.659" v="1240" actId="1076"/>
          <ac:picMkLst>
            <pc:docMk/>
            <pc:sldMk cId="1196514190" sldId="354"/>
            <ac:picMk id="3" creationId="{16AD5076-2800-43B8-BF18-3B1BBE988981}"/>
          </ac:picMkLst>
        </pc:picChg>
        <pc:picChg chg="add mod">
          <ac:chgData name="Lavoie Stéphanie" userId="03bcf5a2-8418-45e3-87eb-159b607e2fdb" providerId="ADAL" clId="{C374542B-E613-432C-994B-9C2BA6EF7499}" dt="2020-08-29T15:56:37.501" v="1266" actId="1076"/>
          <ac:picMkLst>
            <pc:docMk/>
            <pc:sldMk cId="1196514190" sldId="354"/>
            <ac:picMk id="6" creationId="{6A5C2886-76CD-4C22-9F4E-CF63F1684FCB}"/>
          </ac:picMkLst>
        </pc:picChg>
        <pc:picChg chg="mod">
          <ac:chgData name="Lavoie Stéphanie" userId="03bcf5a2-8418-45e3-87eb-159b607e2fdb" providerId="ADAL" clId="{C374542B-E613-432C-994B-9C2BA6EF7499}" dt="2020-08-29T15:56:30.130" v="1265" actId="14100"/>
          <ac:picMkLst>
            <pc:docMk/>
            <pc:sldMk cId="1196514190" sldId="354"/>
            <ac:picMk id="13" creationId="{00000000-0000-0000-0000-000000000000}"/>
          </ac:picMkLst>
        </pc:picChg>
      </pc:sldChg>
      <pc:sldChg chg="addSp delSp modSp del mod">
        <pc:chgData name="Lavoie Stéphanie" userId="03bcf5a2-8418-45e3-87eb-159b607e2fdb" providerId="ADAL" clId="{C374542B-E613-432C-994B-9C2BA6EF7499}" dt="2020-08-29T22:46:15.654" v="2319" actId="47"/>
        <pc:sldMkLst>
          <pc:docMk/>
          <pc:sldMk cId="3181894708" sldId="355"/>
        </pc:sldMkLst>
        <pc:spChg chg="mod">
          <ac:chgData name="Lavoie Stéphanie" userId="03bcf5a2-8418-45e3-87eb-159b607e2fdb" providerId="ADAL" clId="{C374542B-E613-432C-994B-9C2BA6EF7499}" dt="2020-08-29T12:51:12.581" v="122" actId="1076"/>
          <ac:spMkLst>
            <pc:docMk/>
            <pc:sldMk cId="3181894708" sldId="355"/>
            <ac:spMk id="7" creationId="{00000000-0000-0000-0000-000000000000}"/>
          </ac:spMkLst>
        </pc:spChg>
        <pc:spChg chg="mod">
          <ac:chgData name="Lavoie Stéphanie" userId="03bcf5a2-8418-45e3-87eb-159b607e2fdb" providerId="ADAL" clId="{C374542B-E613-432C-994B-9C2BA6EF7499}" dt="2020-08-29T12:51:12.581" v="122" actId="1076"/>
          <ac:spMkLst>
            <pc:docMk/>
            <pc:sldMk cId="3181894708" sldId="355"/>
            <ac:spMk id="8" creationId="{00000000-0000-0000-0000-000000000000}"/>
          </ac:spMkLst>
        </pc:spChg>
        <pc:spChg chg="mod">
          <ac:chgData name="Lavoie Stéphanie" userId="03bcf5a2-8418-45e3-87eb-159b607e2fdb" providerId="ADAL" clId="{C374542B-E613-432C-994B-9C2BA6EF7499}" dt="2020-08-29T12:51:12.581" v="122" actId="1076"/>
          <ac:spMkLst>
            <pc:docMk/>
            <pc:sldMk cId="3181894708" sldId="355"/>
            <ac:spMk id="9" creationId="{00000000-0000-0000-0000-000000000000}"/>
          </ac:spMkLst>
        </pc:spChg>
        <pc:spChg chg="mod">
          <ac:chgData name="Lavoie Stéphanie" userId="03bcf5a2-8418-45e3-87eb-159b607e2fdb" providerId="ADAL" clId="{C374542B-E613-432C-994B-9C2BA6EF7499}" dt="2020-08-29T12:51:12.581" v="122" actId="1076"/>
          <ac:spMkLst>
            <pc:docMk/>
            <pc:sldMk cId="3181894708" sldId="355"/>
            <ac:spMk id="10" creationId="{00000000-0000-0000-0000-000000000000}"/>
          </ac:spMkLst>
        </pc:spChg>
        <pc:spChg chg="mod">
          <ac:chgData name="Lavoie Stéphanie" userId="03bcf5a2-8418-45e3-87eb-159b607e2fdb" providerId="ADAL" clId="{C374542B-E613-432C-994B-9C2BA6EF7499}" dt="2020-08-29T12:51:12.581" v="122" actId="1076"/>
          <ac:spMkLst>
            <pc:docMk/>
            <pc:sldMk cId="3181894708" sldId="355"/>
            <ac:spMk id="11" creationId="{00000000-0000-0000-0000-000000000000}"/>
          </ac:spMkLst>
        </pc:spChg>
        <pc:spChg chg="add mod">
          <ac:chgData name="Lavoie Stéphanie" userId="03bcf5a2-8418-45e3-87eb-159b607e2fdb" providerId="ADAL" clId="{C374542B-E613-432C-994B-9C2BA6EF7499}" dt="2020-08-29T15:57:12.519" v="1290" actId="403"/>
          <ac:spMkLst>
            <pc:docMk/>
            <pc:sldMk cId="3181894708" sldId="355"/>
            <ac:spMk id="15" creationId="{BE8E544B-6F7A-436A-A842-57D0C3EFCB0A}"/>
          </ac:spMkLst>
        </pc:spChg>
        <pc:grpChg chg="mod">
          <ac:chgData name="Lavoie Stéphanie" userId="03bcf5a2-8418-45e3-87eb-159b607e2fdb" providerId="ADAL" clId="{C374542B-E613-432C-994B-9C2BA6EF7499}" dt="2020-08-29T12:51:12.581" v="122" actId="1076"/>
          <ac:grpSpMkLst>
            <pc:docMk/>
            <pc:sldMk cId="3181894708" sldId="355"/>
            <ac:grpSpMk id="2" creationId="{00000000-0000-0000-0000-000000000000}"/>
          </ac:grpSpMkLst>
        </pc:grpChg>
        <pc:picChg chg="add">
          <ac:chgData name="Lavoie Stéphanie" userId="03bcf5a2-8418-45e3-87eb-159b607e2fdb" providerId="ADAL" clId="{C374542B-E613-432C-994B-9C2BA6EF7499}" dt="2020-08-29T12:50:02.264" v="111" actId="22"/>
          <ac:picMkLst>
            <pc:docMk/>
            <pc:sldMk cId="3181894708" sldId="355"/>
            <ac:picMk id="4" creationId="{8CFA3CF1-45B3-4530-8AD9-4C9A4E5863D4}"/>
          </ac:picMkLst>
        </pc:picChg>
        <pc:picChg chg="add mod">
          <ac:chgData name="Lavoie Stéphanie" userId="03bcf5a2-8418-45e3-87eb-159b607e2fdb" providerId="ADAL" clId="{C374542B-E613-432C-994B-9C2BA6EF7499}" dt="2020-08-29T15:57:19.242" v="1293" actId="1076"/>
          <ac:picMkLst>
            <pc:docMk/>
            <pc:sldMk cId="3181894708" sldId="355"/>
            <ac:picMk id="5" creationId="{FB1D52EC-D921-4FFB-A7BC-1691C81202F4}"/>
          </ac:picMkLst>
        </pc:picChg>
        <pc:picChg chg="mod">
          <ac:chgData name="Lavoie Stéphanie" userId="03bcf5a2-8418-45e3-87eb-159b607e2fdb" providerId="ADAL" clId="{C374542B-E613-432C-994B-9C2BA6EF7499}" dt="2020-08-29T12:51:12.581" v="122" actId="1076"/>
          <ac:picMkLst>
            <pc:docMk/>
            <pc:sldMk cId="3181894708" sldId="355"/>
            <ac:picMk id="6" creationId="{00000000-0000-0000-0000-000000000000}"/>
          </ac:picMkLst>
        </pc:picChg>
        <pc:picChg chg="add mod">
          <ac:chgData name="Lavoie Stéphanie" userId="03bcf5a2-8418-45e3-87eb-159b607e2fdb" providerId="ADAL" clId="{C374542B-E613-432C-994B-9C2BA6EF7499}" dt="2020-08-29T15:57:17.264" v="1292" actId="1076"/>
          <ac:picMkLst>
            <pc:docMk/>
            <pc:sldMk cId="3181894708" sldId="355"/>
            <ac:picMk id="13" creationId="{FD4D7E57-E418-4269-A2F1-872B1CBDE0F8}"/>
          </ac:picMkLst>
        </pc:picChg>
        <pc:picChg chg="del">
          <ac:chgData name="Lavoie Stéphanie" userId="03bcf5a2-8418-45e3-87eb-159b607e2fdb" providerId="ADAL" clId="{C374542B-E613-432C-994B-9C2BA6EF7499}" dt="2020-08-29T12:50:00.924" v="110" actId="478"/>
          <ac:picMkLst>
            <pc:docMk/>
            <pc:sldMk cId="3181894708" sldId="355"/>
            <ac:picMk id="3074" creationId="{00000000-0000-0000-0000-000000000000}"/>
          </ac:picMkLst>
        </pc:picChg>
      </pc:sldChg>
      <pc:sldChg chg="addSp modSp mod modAnim">
        <pc:chgData name="Lavoie Stéphanie" userId="03bcf5a2-8418-45e3-87eb-159b607e2fdb" providerId="ADAL" clId="{C374542B-E613-432C-994B-9C2BA6EF7499}" dt="2020-08-30T16:25:38.751" v="3708"/>
        <pc:sldMkLst>
          <pc:docMk/>
          <pc:sldMk cId="4030475835" sldId="357"/>
        </pc:sldMkLst>
        <pc:spChg chg="add mod">
          <ac:chgData name="Lavoie Stéphanie" userId="03bcf5a2-8418-45e3-87eb-159b607e2fdb" providerId="ADAL" clId="{C374542B-E613-432C-994B-9C2BA6EF7499}" dt="2020-08-30T16:19:55.893" v="3522" actId="14100"/>
          <ac:spMkLst>
            <pc:docMk/>
            <pc:sldMk cId="4030475835" sldId="357"/>
            <ac:spMk id="2" creationId="{F2D72B03-4F2D-4AC1-B7B8-F6BCE1AF1675}"/>
          </ac:spMkLst>
        </pc:spChg>
        <pc:spChg chg="mod">
          <ac:chgData name="Lavoie Stéphanie" userId="03bcf5a2-8418-45e3-87eb-159b607e2fdb" providerId="ADAL" clId="{C374542B-E613-432C-994B-9C2BA6EF7499}" dt="2020-08-29T15:38:29.097" v="799" actId="1076"/>
          <ac:spMkLst>
            <pc:docMk/>
            <pc:sldMk cId="4030475835" sldId="357"/>
            <ac:spMk id="3" creationId="{00000000-0000-0000-0000-000000000000}"/>
          </ac:spMkLst>
        </pc:spChg>
        <pc:spChg chg="mod">
          <ac:chgData name="Lavoie Stéphanie" userId="03bcf5a2-8418-45e3-87eb-159b607e2fdb" providerId="ADAL" clId="{C374542B-E613-432C-994B-9C2BA6EF7499}" dt="2020-08-29T15:39:29.290" v="913" actId="1076"/>
          <ac:spMkLst>
            <pc:docMk/>
            <pc:sldMk cId="4030475835" sldId="357"/>
            <ac:spMk id="4" creationId="{00000000-0000-0000-0000-000000000000}"/>
          </ac:spMkLst>
        </pc:spChg>
        <pc:spChg chg="mod">
          <ac:chgData name="Lavoie Stéphanie" userId="03bcf5a2-8418-45e3-87eb-159b607e2fdb" providerId="ADAL" clId="{C374542B-E613-432C-994B-9C2BA6EF7499}" dt="2020-08-29T15:39:32.618" v="914" actId="1076"/>
          <ac:spMkLst>
            <pc:docMk/>
            <pc:sldMk cId="4030475835" sldId="357"/>
            <ac:spMk id="5" creationId="{00000000-0000-0000-0000-000000000000}"/>
          </ac:spMkLst>
        </pc:spChg>
        <pc:spChg chg="mod">
          <ac:chgData name="Lavoie Stéphanie" userId="03bcf5a2-8418-45e3-87eb-159b607e2fdb" providerId="ADAL" clId="{C374542B-E613-432C-994B-9C2BA6EF7499}" dt="2020-08-29T15:38:31.208" v="800" actId="1076"/>
          <ac:spMkLst>
            <pc:docMk/>
            <pc:sldMk cId="4030475835" sldId="357"/>
            <ac:spMk id="6" creationId="{00000000-0000-0000-0000-000000000000}"/>
          </ac:spMkLst>
        </pc:spChg>
        <pc:spChg chg="mod">
          <ac:chgData name="Lavoie Stéphanie" userId="03bcf5a2-8418-45e3-87eb-159b607e2fdb" providerId="ADAL" clId="{C374542B-E613-432C-994B-9C2BA6EF7499}" dt="2020-08-29T15:38:42.326" v="835" actId="20577"/>
          <ac:spMkLst>
            <pc:docMk/>
            <pc:sldMk cId="4030475835" sldId="357"/>
            <ac:spMk id="5122" creationId="{00000000-0000-0000-0000-000000000000}"/>
          </ac:spMkLst>
        </pc:spChg>
      </pc:sldChg>
      <pc:sldChg chg="addSp modSp mod modAnim">
        <pc:chgData name="Lavoie Stéphanie" userId="03bcf5a2-8418-45e3-87eb-159b607e2fdb" providerId="ADAL" clId="{C374542B-E613-432C-994B-9C2BA6EF7499}" dt="2020-08-30T16:26:14.754" v="3709"/>
        <pc:sldMkLst>
          <pc:docMk/>
          <pc:sldMk cId="704807847" sldId="358"/>
        </pc:sldMkLst>
        <pc:spChg chg="add mod">
          <ac:chgData name="Lavoie Stéphanie" userId="03bcf5a2-8418-45e3-87eb-159b607e2fdb" providerId="ADAL" clId="{C374542B-E613-432C-994B-9C2BA6EF7499}" dt="2020-08-30T16:25:24.819" v="3707" actId="403"/>
          <ac:spMkLst>
            <pc:docMk/>
            <pc:sldMk cId="704807847" sldId="358"/>
            <ac:spMk id="2" creationId="{DA4E8364-2AB6-4826-9AC7-9B7C72D4DA00}"/>
          </ac:spMkLst>
        </pc:spChg>
        <pc:spChg chg="mod">
          <ac:chgData name="Lavoie Stéphanie" userId="03bcf5a2-8418-45e3-87eb-159b607e2fdb" providerId="ADAL" clId="{C374542B-E613-432C-994B-9C2BA6EF7499}" dt="2020-08-30T16:25:10.993" v="3701" actId="21"/>
          <ac:spMkLst>
            <pc:docMk/>
            <pc:sldMk cId="704807847" sldId="358"/>
            <ac:spMk id="3" creationId="{00000000-0000-0000-0000-000000000000}"/>
          </ac:spMkLst>
        </pc:spChg>
        <pc:spChg chg="add mod">
          <ac:chgData name="Lavoie Stéphanie" userId="03bcf5a2-8418-45e3-87eb-159b607e2fdb" providerId="ADAL" clId="{C374542B-E613-432C-994B-9C2BA6EF7499}" dt="2020-08-30T16:24:04.145" v="3698" actId="20577"/>
          <ac:spMkLst>
            <pc:docMk/>
            <pc:sldMk cId="704807847" sldId="358"/>
            <ac:spMk id="4" creationId="{1ABAFC15-A0E5-42D1-B4F9-9E4CC1DB5AFB}"/>
          </ac:spMkLst>
        </pc:spChg>
        <pc:spChg chg="mod">
          <ac:chgData name="Lavoie Stéphanie" userId="03bcf5a2-8418-45e3-87eb-159b607e2fdb" providerId="ADAL" clId="{C374542B-E613-432C-994B-9C2BA6EF7499}" dt="2020-08-30T16:23:41.701" v="3694" actId="20577"/>
          <ac:spMkLst>
            <pc:docMk/>
            <pc:sldMk cId="704807847" sldId="358"/>
            <ac:spMk id="5122" creationId="{00000000-0000-0000-0000-000000000000}"/>
          </ac:spMkLst>
        </pc:spChg>
      </pc:sldChg>
      <pc:sldChg chg="del">
        <pc:chgData name="Lavoie Stéphanie" userId="03bcf5a2-8418-45e3-87eb-159b607e2fdb" providerId="ADAL" clId="{C374542B-E613-432C-994B-9C2BA6EF7499}" dt="2020-08-29T15:45:02.103" v="1117" actId="47"/>
        <pc:sldMkLst>
          <pc:docMk/>
          <pc:sldMk cId="2005393555" sldId="359"/>
        </pc:sldMkLst>
      </pc:sldChg>
      <pc:sldChg chg="del">
        <pc:chgData name="Lavoie Stéphanie" userId="03bcf5a2-8418-45e3-87eb-159b607e2fdb" providerId="ADAL" clId="{C374542B-E613-432C-994B-9C2BA6EF7499}" dt="2020-08-30T16:34:09.506" v="3941" actId="47"/>
        <pc:sldMkLst>
          <pc:docMk/>
          <pc:sldMk cId="794259670" sldId="360"/>
        </pc:sldMkLst>
      </pc:sldChg>
      <pc:sldChg chg="ord">
        <pc:chgData name="Lavoie Stéphanie" userId="03bcf5a2-8418-45e3-87eb-159b607e2fdb" providerId="ADAL" clId="{C374542B-E613-432C-994B-9C2BA6EF7499}" dt="2020-08-30T16:46:30.310" v="4043"/>
        <pc:sldMkLst>
          <pc:docMk/>
          <pc:sldMk cId="2039985591" sldId="361"/>
        </pc:sldMkLst>
      </pc:sldChg>
      <pc:sldChg chg="del">
        <pc:chgData name="Lavoie Stéphanie" userId="03bcf5a2-8418-45e3-87eb-159b607e2fdb" providerId="ADAL" clId="{C374542B-E613-432C-994B-9C2BA6EF7499}" dt="2020-08-30T16:46:39.817" v="4044" actId="47"/>
        <pc:sldMkLst>
          <pc:docMk/>
          <pc:sldMk cId="59940151" sldId="362"/>
        </pc:sldMkLst>
      </pc:sldChg>
      <pc:sldChg chg="delSp modSp del mod ord">
        <pc:chgData name="Lavoie Stéphanie" userId="03bcf5a2-8418-45e3-87eb-159b607e2fdb" providerId="ADAL" clId="{C374542B-E613-432C-994B-9C2BA6EF7499}" dt="2020-08-30T16:55:15.627" v="4632" actId="47"/>
        <pc:sldMkLst>
          <pc:docMk/>
          <pc:sldMk cId="3334993662" sldId="363"/>
        </pc:sldMkLst>
        <pc:spChg chg="del mod">
          <ac:chgData name="Lavoie Stéphanie" userId="03bcf5a2-8418-45e3-87eb-159b607e2fdb" providerId="ADAL" clId="{C374542B-E613-432C-994B-9C2BA6EF7499}" dt="2020-08-30T16:47:41.509" v="4055" actId="478"/>
          <ac:spMkLst>
            <pc:docMk/>
            <pc:sldMk cId="3334993662" sldId="363"/>
            <ac:spMk id="6146" creationId="{00000000-0000-0000-0000-000000000000}"/>
          </ac:spMkLst>
        </pc:spChg>
        <pc:spChg chg="mod">
          <ac:chgData name="Lavoie Stéphanie" userId="03bcf5a2-8418-45e3-87eb-159b607e2fdb" providerId="ADAL" clId="{C374542B-E613-432C-994B-9C2BA6EF7499}" dt="2020-08-30T16:53:01.691" v="4390" actId="5793"/>
          <ac:spMkLst>
            <pc:docMk/>
            <pc:sldMk cId="3334993662" sldId="363"/>
            <ac:spMk id="6147" creationId="{00000000-0000-0000-0000-000000000000}"/>
          </ac:spMkLst>
        </pc:spChg>
      </pc:sldChg>
      <pc:sldChg chg="del">
        <pc:chgData name="Lavoie Stéphanie" userId="03bcf5a2-8418-45e3-87eb-159b607e2fdb" providerId="ADAL" clId="{C374542B-E613-432C-994B-9C2BA6EF7499}" dt="2020-08-30T16:55:57.388" v="4633" actId="47"/>
        <pc:sldMkLst>
          <pc:docMk/>
          <pc:sldMk cId="786286526" sldId="365"/>
        </pc:sldMkLst>
      </pc:sldChg>
      <pc:sldChg chg="del">
        <pc:chgData name="Lavoie Stéphanie" userId="03bcf5a2-8418-45e3-87eb-159b607e2fdb" providerId="ADAL" clId="{C374542B-E613-432C-994B-9C2BA6EF7499}" dt="2020-08-29T22:54:07.527" v="2358" actId="47"/>
        <pc:sldMkLst>
          <pc:docMk/>
          <pc:sldMk cId="2191947931" sldId="367"/>
        </pc:sldMkLst>
      </pc:sldChg>
      <pc:sldChg chg="del">
        <pc:chgData name="Lavoie Stéphanie" userId="03bcf5a2-8418-45e3-87eb-159b607e2fdb" providerId="ADAL" clId="{C374542B-E613-432C-994B-9C2BA6EF7499}" dt="2020-08-30T16:56:51.271" v="4637" actId="47"/>
        <pc:sldMkLst>
          <pc:docMk/>
          <pc:sldMk cId="2797089906" sldId="368"/>
        </pc:sldMkLst>
      </pc:sldChg>
      <pc:sldChg chg="delSp modSp del mod">
        <pc:chgData name="Lavoie Stéphanie" userId="03bcf5a2-8418-45e3-87eb-159b607e2fdb" providerId="ADAL" clId="{C374542B-E613-432C-994B-9C2BA6EF7499}" dt="2020-08-30T16:56:52.455" v="4638" actId="47"/>
        <pc:sldMkLst>
          <pc:docMk/>
          <pc:sldMk cId="1555946243" sldId="369"/>
        </pc:sldMkLst>
        <pc:picChg chg="mod">
          <ac:chgData name="Lavoie Stéphanie" userId="03bcf5a2-8418-45e3-87eb-159b607e2fdb" providerId="ADAL" clId="{C374542B-E613-432C-994B-9C2BA6EF7499}" dt="2020-08-30T16:56:38.117" v="4636" actId="1076"/>
          <ac:picMkLst>
            <pc:docMk/>
            <pc:sldMk cId="1555946243" sldId="369"/>
            <ac:picMk id="2" creationId="{8CEEFA17-BE11-46F9-92F9-3EF73E054928}"/>
          </ac:picMkLst>
        </pc:picChg>
        <pc:picChg chg="mod">
          <ac:chgData name="Lavoie Stéphanie" userId="03bcf5a2-8418-45e3-87eb-159b607e2fdb" providerId="ADAL" clId="{C374542B-E613-432C-994B-9C2BA6EF7499}" dt="2020-08-30T16:56:36.657" v="4635" actId="1076"/>
          <ac:picMkLst>
            <pc:docMk/>
            <pc:sldMk cId="1555946243" sldId="369"/>
            <ac:picMk id="3" creationId="{00000000-0000-0000-0000-000000000000}"/>
          </ac:picMkLst>
        </pc:picChg>
        <pc:picChg chg="del">
          <ac:chgData name="Lavoie Stéphanie" userId="03bcf5a2-8418-45e3-87eb-159b607e2fdb" providerId="ADAL" clId="{C374542B-E613-432C-994B-9C2BA6EF7499}" dt="2020-08-30T16:56:32.932" v="4634" actId="478"/>
          <ac:picMkLst>
            <pc:docMk/>
            <pc:sldMk cId="1555946243" sldId="369"/>
            <ac:picMk id="4" creationId="{FEF6FF59-78A3-4CBF-922E-16224393405D}"/>
          </ac:picMkLst>
        </pc:picChg>
      </pc:sldChg>
      <pc:sldChg chg="del">
        <pc:chgData name="Lavoie Stéphanie" userId="03bcf5a2-8418-45e3-87eb-159b607e2fdb" providerId="ADAL" clId="{C374542B-E613-432C-994B-9C2BA6EF7499}" dt="2020-08-30T16:18:12.506" v="3467" actId="47"/>
        <pc:sldMkLst>
          <pc:docMk/>
          <pc:sldMk cId="3223081221" sldId="370"/>
        </pc:sldMkLst>
      </pc:sldChg>
      <pc:sldChg chg="del">
        <pc:chgData name="Lavoie Stéphanie" userId="03bcf5a2-8418-45e3-87eb-159b607e2fdb" providerId="ADAL" clId="{C374542B-E613-432C-994B-9C2BA6EF7499}" dt="2020-08-30T16:18:13.980" v="3468" actId="47"/>
        <pc:sldMkLst>
          <pc:docMk/>
          <pc:sldMk cId="1878602250" sldId="371"/>
        </pc:sldMkLst>
      </pc:sldChg>
      <pc:sldChg chg="del">
        <pc:chgData name="Lavoie Stéphanie" userId="03bcf5a2-8418-45e3-87eb-159b607e2fdb" providerId="ADAL" clId="{C374542B-E613-432C-994B-9C2BA6EF7499}" dt="2020-08-30T16:18:14.853" v="3469" actId="47"/>
        <pc:sldMkLst>
          <pc:docMk/>
          <pc:sldMk cId="116141425" sldId="372"/>
        </pc:sldMkLst>
      </pc:sldChg>
      <pc:sldChg chg="del">
        <pc:chgData name="Lavoie Stéphanie" userId="03bcf5a2-8418-45e3-87eb-159b607e2fdb" providerId="ADAL" clId="{C374542B-E613-432C-994B-9C2BA6EF7499}" dt="2020-08-30T16:18:15.770" v="3470" actId="47"/>
        <pc:sldMkLst>
          <pc:docMk/>
          <pc:sldMk cId="2724011517" sldId="373"/>
        </pc:sldMkLst>
      </pc:sldChg>
      <pc:sldChg chg="del">
        <pc:chgData name="Lavoie Stéphanie" userId="03bcf5a2-8418-45e3-87eb-159b607e2fdb" providerId="ADAL" clId="{C374542B-E613-432C-994B-9C2BA6EF7499}" dt="2020-08-29T21:59:00.135" v="2211" actId="47"/>
        <pc:sldMkLst>
          <pc:docMk/>
          <pc:sldMk cId="2089023218" sldId="374"/>
        </pc:sldMkLst>
      </pc:sldChg>
      <pc:sldChg chg="delSp modSp del mod modNotesTx">
        <pc:chgData name="Lavoie Stéphanie" userId="03bcf5a2-8418-45e3-87eb-159b607e2fdb" providerId="ADAL" clId="{C374542B-E613-432C-994B-9C2BA6EF7499}" dt="2020-08-30T16:57:54.688" v="4640" actId="47"/>
        <pc:sldMkLst>
          <pc:docMk/>
          <pc:sldMk cId="1150214952" sldId="375"/>
        </pc:sldMkLst>
        <pc:spChg chg="mod">
          <ac:chgData name="Lavoie Stéphanie" userId="03bcf5a2-8418-45e3-87eb-159b607e2fdb" providerId="ADAL" clId="{C374542B-E613-432C-994B-9C2BA6EF7499}" dt="2020-08-29T21:03:51.591" v="2097" actId="6549"/>
          <ac:spMkLst>
            <pc:docMk/>
            <pc:sldMk cId="1150214952" sldId="375"/>
            <ac:spMk id="7" creationId="{00000000-0000-0000-0000-000000000000}"/>
          </ac:spMkLst>
        </pc:spChg>
        <pc:picChg chg="del">
          <ac:chgData name="Lavoie Stéphanie" userId="03bcf5a2-8418-45e3-87eb-159b607e2fdb" providerId="ADAL" clId="{C374542B-E613-432C-994B-9C2BA6EF7499}" dt="2020-08-29T21:03:54.213" v="2098" actId="478"/>
          <ac:picMkLst>
            <pc:docMk/>
            <pc:sldMk cId="1150214952" sldId="375"/>
            <ac:picMk id="2" creationId="{8CEEFA17-BE11-46F9-92F9-3EF73E054928}"/>
          </ac:picMkLst>
        </pc:picChg>
        <pc:picChg chg="mod">
          <ac:chgData name="Lavoie Stéphanie" userId="03bcf5a2-8418-45e3-87eb-159b607e2fdb" providerId="ADAL" clId="{C374542B-E613-432C-994B-9C2BA6EF7499}" dt="2020-08-29T21:03:57.705" v="2099" actId="1076"/>
          <ac:picMkLst>
            <pc:docMk/>
            <pc:sldMk cId="1150214952" sldId="375"/>
            <ac:picMk id="3" creationId="{00000000-0000-0000-0000-000000000000}"/>
          </ac:picMkLst>
        </pc:picChg>
        <pc:picChg chg="mod">
          <ac:chgData name="Lavoie Stéphanie" userId="03bcf5a2-8418-45e3-87eb-159b607e2fdb" providerId="ADAL" clId="{C374542B-E613-432C-994B-9C2BA6EF7499}" dt="2020-08-29T21:04:03.202" v="2100" actId="1076"/>
          <ac:picMkLst>
            <pc:docMk/>
            <pc:sldMk cId="1150214952" sldId="375"/>
            <ac:picMk id="10" creationId="{09E9E210-04CF-4A0F-82B1-D605581198C7}"/>
          </ac:picMkLst>
        </pc:picChg>
      </pc:sldChg>
      <pc:sldChg chg="del">
        <pc:chgData name="Lavoie Stéphanie" userId="03bcf5a2-8418-45e3-87eb-159b607e2fdb" providerId="ADAL" clId="{C374542B-E613-432C-994B-9C2BA6EF7499}" dt="2020-08-29T22:55:20.442" v="2369" actId="47"/>
        <pc:sldMkLst>
          <pc:docMk/>
          <pc:sldMk cId="2260902860" sldId="376"/>
        </pc:sldMkLst>
      </pc:sldChg>
      <pc:sldChg chg="del ord">
        <pc:chgData name="Lavoie Stéphanie" userId="03bcf5a2-8418-45e3-87eb-159b607e2fdb" providerId="ADAL" clId="{C374542B-E613-432C-994B-9C2BA6EF7499}" dt="2020-08-29T20:55:17.396" v="1966" actId="47"/>
        <pc:sldMkLst>
          <pc:docMk/>
          <pc:sldMk cId="3761334076" sldId="377"/>
        </pc:sldMkLst>
      </pc:sldChg>
      <pc:sldChg chg="addSp delSp modSp mod ord">
        <pc:chgData name="Lavoie Stéphanie" userId="03bcf5a2-8418-45e3-87eb-159b607e2fdb" providerId="ADAL" clId="{C374542B-E613-432C-994B-9C2BA6EF7499}" dt="2020-08-29T15:51:17.176" v="1166" actId="1076"/>
        <pc:sldMkLst>
          <pc:docMk/>
          <pc:sldMk cId="2608068131" sldId="378"/>
        </pc:sldMkLst>
        <pc:spChg chg="mod">
          <ac:chgData name="Lavoie Stéphanie" userId="03bcf5a2-8418-45e3-87eb-159b607e2fdb" providerId="ADAL" clId="{C374542B-E613-432C-994B-9C2BA6EF7499}" dt="2020-08-29T15:49:16.066" v="1158" actId="403"/>
          <ac:spMkLst>
            <pc:docMk/>
            <pc:sldMk cId="2608068131" sldId="378"/>
            <ac:spMk id="3" creationId="{00000000-0000-0000-0000-000000000000}"/>
          </ac:spMkLst>
        </pc:spChg>
        <pc:picChg chg="del">
          <ac:chgData name="Lavoie Stéphanie" userId="03bcf5a2-8418-45e3-87eb-159b607e2fdb" providerId="ADAL" clId="{C374542B-E613-432C-994B-9C2BA6EF7499}" dt="2020-08-29T15:48:50.810" v="1148" actId="478"/>
          <ac:picMkLst>
            <pc:docMk/>
            <pc:sldMk cId="2608068131" sldId="378"/>
            <ac:picMk id="4" creationId="{442EC321-90C3-4E7B-A791-C9E9461DB2F9}"/>
          </ac:picMkLst>
        </pc:picChg>
        <pc:picChg chg="add del mod">
          <ac:chgData name="Lavoie Stéphanie" userId="03bcf5a2-8418-45e3-87eb-159b607e2fdb" providerId="ADAL" clId="{C374542B-E613-432C-994B-9C2BA6EF7499}" dt="2020-08-29T15:48:43.112" v="1145" actId="478"/>
          <ac:picMkLst>
            <pc:docMk/>
            <pc:sldMk cId="2608068131" sldId="378"/>
            <ac:picMk id="5" creationId="{2FA53EA7-5595-4433-A177-5FB9F60EDB1E}"/>
          </ac:picMkLst>
        </pc:picChg>
        <pc:picChg chg="add del mod">
          <ac:chgData name="Lavoie Stéphanie" userId="03bcf5a2-8418-45e3-87eb-159b607e2fdb" providerId="ADAL" clId="{C374542B-E613-432C-994B-9C2BA6EF7499}" dt="2020-08-29T15:48:44.003" v="1146" actId="478"/>
          <ac:picMkLst>
            <pc:docMk/>
            <pc:sldMk cId="2608068131" sldId="378"/>
            <ac:picMk id="8" creationId="{1901C3BC-8AA9-44E9-B950-1A00B57940A3}"/>
          </ac:picMkLst>
        </pc:picChg>
        <pc:picChg chg="add mod">
          <ac:chgData name="Lavoie Stéphanie" userId="03bcf5a2-8418-45e3-87eb-159b607e2fdb" providerId="ADAL" clId="{C374542B-E613-432C-994B-9C2BA6EF7499}" dt="2020-08-29T15:51:17.176" v="1166" actId="1076"/>
          <ac:picMkLst>
            <pc:docMk/>
            <pc:sldMk cId="2608068131" sldId="378"/>
            <ac:picMk id="3074" creationId="{7BABC8D5-599A-48CA-A80A-CAFA3E71EA31}"/>
          </ac:picMkLst>
        </pc:picChg>
      </pc:sldChg>
      <pc:sldChg chg="del ord">
        <pc:chgData name="Lavoie Stéphanie" userId="03bcf5a2-8418-45e3-87eb-159b607e2fdb" providerId="ADAL" clId="{C374542B-E613-432C-994B-9C2BA6EF7499}" dt="2020-08-29T21:59:08.370" v="2212" actId="47"/>
        <pc:sldMkLst>
          <pc:docMk/>
          <pc:sldMk cId="3087874940" sldId="379"/>
        </pc:sldMkLst>
      </pc:sldChg>
      <pc:sldChg chg="del ord">
        <pc:chgData name="Lavoie Stéphanie" userId="03bcf5a2-8418-45e3-87eb-159b607e2fdb" providerId="ADAL" clId="{C374542B-E613-432C-994B-9C2BA6EF7499}" dt="2020-08-29T21:59:11.104" v="2213" actId="47"/>
        <pc:sldMkLst>
          <pc:docMk/>
          <pc:sldMk cId="1195697250" sldId="380"/>
        </pc:sldMkLst>
      </pc:sldChg>
      <pc:sldChg chg="del ord">
        <pc:chgData name="Lavoie Stéphanie" userId="03bcf5a2-8418-45e3-87eb-159b607e2fdb" providerId="ADAL" clId="{C374542B-E613-432C-994B-9C2BA6EF7499}" dt="2020-08-29T21:59:12.189" v="2214" actId="47"/>
        <pc:sldMkLst>
          <pc:docMk/>
          <pc:sldMk cId="3939080026" sldId="381"/>
        </pc:sldMkLst>
      </pc:sldChg>
      <pc:sldChg chg="del ord">
        <pc:chgData name="Lavoie Stéphanie" userId="03bcf5a2-8418-45e3-87eb-159b607e2fdb" providerId="ADAL" clId="{C374542B-E613-432C-994B-9C2BA6EF7499}" dt="2020-08-29T21:59:13.559" v="2215" actId="47"/>
        <pc:sldMkLst>
          <pc:docMk/>
          <pc:sldMk cId="1088409563" sldId="382"/>
        </pc:sldMkLst>
      </pc:sldChg>
      <pc:sldChg chg="addSp delSp modSp mod ord">
        <pc:chgData name="Lavoie Stéphanie" userId="03bcf5a2-8418-45e3-87eb-159b607e2fdb" providerId="ADAL" clId="{C374542B-E613-432C-994B-9C2BA6EF7499}" dt="2020-08-30T17:23:44.736" v="4713" actId="1076"/>
        <pc:sldMkLst>
          <pc:docMk/>
          <pc:sldMk cId="3451009692" sldId="383"/>
        </pc:sldMkLst>
        <pc:spChg chg="del mod">
          <ac:chgData name="Lavoie Stéphanie" userId="03bcf5a2-8418-45e3-87eb-159b607e2fdb" providerId="ADAL" clId="{C374542B-E613-432C-994B-9C2BA6EF7499}" dt="2020-08-30T17:23:35.642" v="4709" actId="478"/>
          <ac:spMkLst>
            <pc:docMk/>
            <pc:sldMk cId="3451009692" sldId="383"/>
            <ac:spMk id="2" creationId="{00000000-0000-0000-0000-000000000000}"/>
          </ac:spMkLst>
        </pc:spChg>
        <pc:spChg chg="mod">
          <ac:chgData name="Lavoie Stéphanie" userId="03bcf5a2-8418-45e3-87eb-159b607e2fdb" providerId="ADAL" clId="{C374542B-E613-432C-994B-9C2BA6EF7499}" dt="2020-08-29T18:16:48.194" v="1809" actId="14100"/>
          <ac:spMkLst>
            <pc:docMk/>
            <pc:sldMk cId="3451009692" sldId="383"/>
            <ac:spMk id="5" creationId="{0DE18F9E-84CC-4455-B43D-4ED7C7E187CF}"/>
          </ac:spMkLst>
        </pc:spChg>
        <pc:spChg chg="add mod">
          <ac:chgData name="Lavoie Stéphanie" userId="03bcf5a2-8418-45e3-87eb-159b607e2fdb" providerId="ADAL" clId="{C374542B-E613-432C-994B-9C2BA6EF7499}" dt="2020-08-30T17:23:35.642" v="4709" actId="478"/>
          <ac:spMkLst>
            <pc:docMk/>
            <pc:sldMk cId="3451009692" sldId="383"/>
            <ac:spMk id="6" creationId="{23F21D2D-1739-458B-AECF-68ED0B2FC404}"/>
          </ac:spMkLst>
        </pc:spChg>
        <pc:picChg chg="add del mod">
          <ac:chgData name="Lavoie Stéphanie" userId="03bcf5a2-8418-45e3-87eb-159b607e2fdb" providerId="ADAL" clId="{C374542B-E613-432C-994B-9C2BA6EF7499}" dt="2020-08-30T17:23:38.244" v="4710" actId="478"/>
          <ac:picMkLst>
            <pc:docMk/>
            <pc:sldMk cId="3451009692" sldId="383"/>
            <ac:picMk id="4" creationId="{2484CB9E-2FEE-4D4C-A477-63430F81BA2D}"/>
          </ac:picMkLst>
        </pc:picChg>
        <pc:picChg chg="add mod">
          <ac:chgData name="Lavoie Stéphanie" userId="03bcf5a2-8418-45e3-87eb-159b607e2fdb" providerId="ADAL" clId="{C374542B-E613-432C-994B-9C2BA6EF7499}" dt="2020-08-30T17:23:44.736" v="4713" actId="1076"/>
          <ac:picMkLst>
            <pc:docMk/>
            <pc:sldMk cId="3451009692" sldId="383"/>
            <ac:picMk id="6146" creationId="{4BC434D5-3A15-4B2E-B58D-8C352147472B}"/>
          </ac:picMkLst>
        </pc:picChg>
        <pc:picChg chg="add del mod">
          <ac:chgData name="Lavoie Stéphanie" userId="03bcf5a2-8418-45e3-87eb-159b607e2fdb" providerId="ADAL" clId="{C374542B-E613-432C-994B-9C2BA6EF7499}" dt="2020-08-29T18:14:24.261" v="1764"/>
          <ac:picMkLst>
            <pc:docMk/>
            <pc:sldMk cId="3451009692" sldId="383"/>
            <ac:picMk id="6148" creationId="{2A20371C-4BC5-4DDB-9329-8D66B6FE2544}"/>
          </ac:picMkLst>
        </pc:picChg>
        <pc:picChg chg="add del mod">
          <ac:chgData name="Lavoie Stéphanie" userId="03bcf5a2-8418-45e3-87eb-159b607e2fdb" providerId="ADAL" clId="{C374542B-E613-432C-994B-9C2BA6EF7499}" dt="2020-08-29T18:15:43.785" v="1783" actId="478"/>
          <ac:picMkLst>
            <pc:docMk/>
            <pc:sldMk cId="3451009692" sldId="383"/>
            <ac:picMk id="6150" creationId="{A1248529-3C3C-4FC9-9081-6E9933D02085}"/>
          </ac:picMkLst>
        </pc:picChg>
      </pc:sldChg>
      <pc:sldChg chg="addSp delSp modSp new mod">
        <pc:chgData name="Lavoie Stéphanie" userId="03bcf5a2-8418-45e3-87eb-159b607e2fdb" providerId="ADAL" clId="{C374542B-E613-432C-994B-9C2BA6EF7499}" dt="2020-08-29T22:41:12.032" v="2279" actId="1076"/>
        <pc:sldMkLst>
          <pc:docMk/>
          <pc:sldMk cId="4056750259" sldId="384"/>
        </pc:sldMkLst>
        <pc:spChg chg="mod">
          <ac:chgData name="Lavoie Stéphanie" userId="03bcf5a2-8418-45e3-87eb-159b607e2fdb" providerId="ADAL" clId="{C374542B-E613-432C-994B-9C2BA6EF7499}" dt="2020-08-29T22:39:01.617" v="2266" actId="20577"/>
          <ac:spMkLst>
            <pc:docMk/>
            <pc:sldMk cId="4056750259" sldId="384"/>
            <ac:spMk id="2" creationId="{BA8CD9D7-932E-47D5-80E4-46FD65C1B9FE}"/>
          </ac:spMkLst>
        </pc:spChg>
        <pc:spChg chg="mod">
          <ac:chgData name="Lavoie Stéphanie" userId="03bcf5a2-8418-45e3-87eb-159b607e2fdb" providerId="ADAL" clId="{C374542B-E613-432C-994B-9C2BA6EF7499}" dt="2020-08-29T12:43:53.287" v="59" actId="1076"/>
          <ac:spMkLst>
            <pc:docMk/>
            <pc:sldMk cId="4056750259" sldId="384"/>
            <ac:spMk id="3" creationId="{A8497819-116A-4403-882D-85C328C056FC}"/>
          </ac:spMkLst>
        </pc:spChg>
        <pc:picChg chg="add mod">
          <ac:chgData name="Lavoie Stéphanie" userId="03bcf5a2-8418-45e3-87eb-159b607e2fdb" providerId="ADAL" clId="{C374542B-E613-432C-994B-9C2BA6EF7499}" dt="2020-08-29T22:41:12.032" v="2279" actId="1076"/>
          <ac:picMkLst>
            <pc:docMk/>
            <pc:sldMk cId="4056750259" sldId="384"/>
            <ac:picMk id="4" creationId="{3EA2C019-78B1-4410-AA71-DB45618A788A}"/>
          </ac:picMkLst>
        </pc:picChg>
        <pc:picChg chg="add del mod">
          <ac:chgData name="Lavoie Stéphanie" userId="03bcf5a2-8418-45e3-87eb-159b607e2fdb" providerId="ADAL" clId="{C374542B-E613-432C-994B-9C2BA6EF7499}" dt="2020-08-29T12:46:50.456" v="81" actId="478"/>
          <ac:picMkLst>
            <pc:docMk/>
            <pc:sldMk cId="4056750259" sldId="384"/>
            <ac:picMk id="5" creationId="{BB7A4716-8FAD-4863-8137-363BFC1CB65E}"/>
          </ac:picMkLst>
        </pc:picChg>
        <pc:picChg chg="add del mod">
          <ac:chgData name="Lavoie Stéphanie" userId="03bcf5a2-8418-45e3-87eb-159b607e2fdb" providerId="ADAL" clId="{C374542B-E613-432C-994B-9C2BA6EF7499}" dt="2020-08-29T12:45:33.858" v="69" actId="478"/>
          <ac:picMkLst>
            <pc:docMk/>
            <pc:sldMk cId="4056750259" sldId="384"/>
            <ac:picMk id="7" creationId="{8E5331E4-40B1-4612-91A6-CC60A7F9D7D1}"/>
          </ac:picMkLst>
        </pc:picChg>
        <pc:picChg chg="add del mod">
          <ac:chgData name="Lavoie Stéphanie" userId="03bcf5a2-8418-45e3-87eb-159b607e2fdb" providerId="ADAL" clId="{C374542B-E613-432C-994B-9C2BA6EF7499}" dt="2020-08-29T12:45:49.674" v="72" actId="478"/>
          <ac:picMkLst>
            <pc:docMk/>
            <pc:sldMk cId="4056750259" sldId="384"/>
            <ac:picMk id="9" creationId="{D4847FED-91A5-4D78-8B5C-DA569123AC55}"/>
          </ac:picMkLst>
        </pc:picChg>
        <pc:picChg chg="add del mod">
          <ac:chgData name="Lavoie Stéphanie" userId="03bcf5a2-8418-45e3-87eb-159b607e2fdb" providerId="ADAL" clId="{C374542B-E613-432C-994B-9C2BA6EF7499}" dt="2020-08-29T12:46:15.567" v="78" actId="478"/>
          <ac:picMkLst>
            <pc:docMk/>
            <pc:sldMk cId="4056750259" sldId="384"/>
            <ac:picMk id="11" creationId="{F7009925-2280-4C1D-93EB-EC6ABEEBAC08}"/>
          </ac:picMkLst>
        </pc:picChg>
        <pc:picChg chg="add del mod">
          <ac:chgData name="Lavoie Stéphanie" userId="03bcf5a2-8418-45e3-87eb-159b607e2fdb" providerId="ADAL" clId="{C374542B-E613-432C-994B-9C2BA6EF7499}" dt="2020-08-29T22:40:51.521" v="2271" actId="478"/>
          <ac:picMkLst>
            <pc:docMk/>
            <pc:sldMk cId="4056750259" sldId="384"/>
            <ac:picMk id="13" creationId="{CC4F7D97-7637-4C02-8C97-5FFF6F4273B3}"/>
          </ac:picMkLst>
        </pc:picChg>
        <pc:picChg chg="add del mod">
          <ac:chgData name="Lavoie Stéphanie" userId="03bcf5a2-8418-45e3-87eb-159b607e2fdb" providerId="ADAL" clId="{C374542B-E613-432C-994B-9C2BA6EF7499}" dt="2020-08-29T22:41:00.569" v="2274" actId="478"/>
          <ac:picMkLst>
            <pc:docMk/>
            <pc:sldMk cId="4056750259" sldId="384"/>
            <ac:picMk id="15" creationId="{606854BD-ED82-4EA8-8047-1928DD0050E8}"/>
          </ac:picMkLst>
        </pc:picChg>
        <pc:picChg chg="add del mod">
          <ac:chgData name="Lavoie Stéphanie" userId="03bcf5a2-8418-45e3-87eb-159b607e2fdb" providerId="ADAL" clId="{C374542B-E613-432C-994B-9C2BA6EF7499}" dt="2020-08-29T12:46:57.566" v="83" actId="478"/>
          <ac:picMkLst>
            <pc:docMk/>
            <pc:sldMk cId="4056750259" sldId="384"/>
            <ac:picMk id="17" creationId="{93773CA9-4890-4759-B321-E1EDDB81ED71}"/>
          </ac:picMkLst>
        </pc:picChg>
        <pc:picChg chg="add del mod">
          <ac:chgData name="Lavoie Stéphanie" userId="03bcf5a2-8418-45e3-87eb-159b607e2fdb" providerId="ADAL" clId="{C374542B-E613-432C-994B-9C2BA6EF7499}" dt="2020-08-29T22:40:59.001" v="2273" actId="478"/>
          <ac:picMkLst>
            <pc:docMk/>
            <pc:sldMk cId="4056750259" sldId="384"/>
            <ac:picMk id="19" creationId="{19FFB80F-0E29-4C2F-83A7-DC54CC617EE5}"/>
          </ac:picMkLst>
        </pc:picChg>
        <pc:picChg chg="add del mod">
          <ac:chgData name="Lavoie Stéphanie" userId="03bcf5a2-8418-45e3-87eb-159b607e2fdb" providerId="ADAL" clId="{C374542B-E613-432C-994B-9C2BA6EF7499}" dt="2020-08-29T22:39:56.011" v="2267" actId="478"/>
          <ac:picMkLst>
            <pc:docMk/>
            <pc:sldMk cId="4056750259" sldId="384"/>
            <ac:picMk id="1026" creationId="{B7B9D516-6ADD-4E1E-9AC8-FC74664D2A8F}"/>
          </ac:picMkLst>
        </pc:picChg>
        <pc:picChg chg="add mod">
          <ac:chgData name="Lavoie Stéphanie" userId="03bcf5a2-8418-45e3-87eb-159b607e2fdb" providerId="ADAL" clId="{C374542B-E613-432C-994B-9C2BA6EF7499}" dt="2020-08-29T22:41:05.796" v="2276" actId="1076"/>
          <ac:picMkLst>
            <pc:docMk/>
            <pc:sldMk cId="4056750259" sldId="384"/>
            <ac:picMk id="1028" creationId="{5576ECF0-DD07-484E-A5F5-682314EB2AB1}"/>
          </ac:picMkLst>
        </pc:picChg>
      </pc:sldChg>
      <pc:sldChg chg="addSp modSp add mod ord">
        <pc:chgData name="Lavoie Stéphanie" userId="03bcf5a2-8418-45e3-87eb-159b607e2fdb" providerId="ADAL" clId="{C374542B-E613-432C-994B-9C2BA6EF7499}" dt="2020-08-29T15:50:34.907" v="1162" actId="1076"/>
        <pc:sldMkLst>
          <pc:docMk/>
          <pc:sldMk cId="284943896" sldId="385"/>
        </pc:sldMkLst>
        <pc:spChg chg="mod">
          <ac:chgData name="Lavoie Stéphanie" userId="03bcf5a2-8418-45e3-87eb-159b607e2fdb" providerId="ADAL" clId="{C374542B-E613-432C-994B-9C2BA6EF7499}" dt="2020-08-29T15:48:00.345" v="1134" actId="6549"/>
          <ac:spMkLst>
            <pc:docMk/>
            <pc:sldMk cId="284943896" sldId="385"/>
            <ac:spMk id="3" creationId="{00000000-0000-0000-0000-000000000000}"/>
          </ac:spMkLst>
        </pc:spChg>
        <pc:picChg chg="mod">
          <ac:chgData name="Lavoie Stéphanie" userId="03bcf5a2-8418-45e3-87eb-159b607e2fdb" providerId="ADAL" clId="{C374542B-E613-432C-994B-9C2BA6EF7499}" dt="2020-08-29T15:48:25.574" v="1142" actId="1076"/>
          <ac:picMkLst>
            <pc:docMk/>
            <pc:sldMk cId="284943896" sldId="385"/>
            <ac:picMk id="4" creationId="{442EC321-90C3-4E7B-A791-C9E9461DB2F9}"/>
          </ac:picMkLst>
        </pc:picChg>
        <pc:picChg chg="mod">
          <ac:chgData name="Lavoie Stéphanie" userId="03bcf5a2-8418-45e3-87eb-159b607e2fdb" providerId="ADAL" clId="{C374542B-E613-432C-994B-9C2BA6EF7499}" dt="2020-08-29T15:50:31.043" v="1160" actId="1076"/>
          <ac:picMkLst>
            <pc:docMk/>
            <pc:sldMk cId="284943896" sldId="385"/>
            <ac:picMk id="5" creationId="{2FA53EA7-5595-4433-A177-5FB9F60EDB1E}"/>
          </ac:picMkLst>
        </pc:picChg>
        <pc:picChg chg="mod">
          <ac:chgData name="Lavoie Stéphanie" userId="03bcf5a2-8418-45e3-87eb-159b607e2fdb" providerId="ADAL" clId="{C374542B-E613-432C-994B-9C2BA6EF7499}" dt="2020-08-29T15:50:32.488" v="1161" actId="1076"/>
          <ac:picMkLst>
            <pc:docMk/>
            <pc:sldMk cId="284943896" sldId="385"/>
            <ac:picMk id="8" creationId="{1901C3BC-8AA9-44E9-B950-1A00B57940A3}"/>
          </ac:picMkLst>
        </pc:picChg>
        <pc:picChg chg="add mod">
          <ac:chgData name="Lavoie Stéphanie" userId="03bcf5a2-8418-45e3-87eb-159b607e2fdb" providerId="ADAL" clId="{C374542B-E613-432C-994B-9C2BA6EF7499}" dt="2020-08-29T15:50:34.907" v="1162" actId="1076"/>
          <ac:picMkLst>
            <pc:docMk/>
            <pc:sldMk cId="284943896" sldId="385"/>
            <ac:picMk id="2050" creationId="{D39F61C5-5BF8-439E-A4B3-EC95EBDC6745}"/>
          </ac:picMkLst>
        </pc:picChg>
      </pc:sldChg>
      <pc:sldChg chg="addSp delSp modSp new mod modNotesTx">
        <pc:chgData name="Lavoie Stéphanie" userId="03bcf5a2-8418-45e3-87eb-159b607e2fdb" providerId="ADAL" clId="{C374542B-E613-432C-994B-9C2BA6EF7499}" dt="2020-08-29T20:56:18.223" v="2000" actId="20577"/>
        <pc:sldMkLst>
          <pc:docMk/>
          <pc:sldMk cId="1279281939" sldId="386"/>
        </pc:sldMkLst>
        <pc:spChg chg="mod">
          <ac:chgData name="Lavoie Stéphanie" userId="03bcf5a2-8418-45e3-87eb-159b607e2fdb" providerId="ADAL" clId="{C374542B-E613-432C-994B-9C2BA6EF7499}" dt="2020-08-29T20:56:18.223" v="2000" actId="20577"/>
          <ac:spMkLst>
            <pc:docMk/>
            <pc:sldMk cId="1279281939" sldId="386"/>
            <ac:spMk id="2" creationId="{BAF7FAAF-9129-4220-9DD2-C0F46CD90994}"/>
          </ac:spMkLst>
        </pc:spChg>
        <pc:spChg chg="del">
          <ac:chgData name="Lavoie Stéphanie" userId="03bcf5a2-8418-45e3-87eb-159b607e2fdb" providerId="ADAL" clId="{C374542B-E613-432C-994B-9C2BA6EF7499}" dt="2020-08-29T16:39:56.147" v="1608" actId="478"/>
          <ac:spMkLst>
            <pc:docMk/>
            <pc:sldMk cId="1279281939" sldId="386"/>
            <ac:spMk id="3" creationId="{74129705-E746-4B7D-AEB1-423CF661D767}"/>
          </ac:spMkLst>
        </pc:spChg>
        <pc:spChg chg="add mod">
          <ac:chgData name="Lavoie Stéphanie" userId="03bcf5a2-8418-45e3-87eb-159b607e2fdb" providerId="ADAL" clId="{C374542B-E613-432C-994B-9C2BA6EF7499}" dt="2020-08-29T16:40:25.812" v="1634" actId="1076"/>
          <ac:spMkLst>
            <pc:docMk/>
            <pc:sldMk cId="1279281939" sldId="386"/>
            <ac:spMk id="4" creationId="{56035D37-C938-4958-9989-0AFCC280C468}"/>
          </ac:spMkLst>
        </pc:spChg>
        <pc:spChg chg="add mod">
          <ac:chgData name="Lavoie Stéphanie" userId="03bcf5a2-8418-45e3-87eb-159b607e2fdb" providerId="ADAL" clId="{C374542B-E613-432C-994B-9C2BA6EF7499}" dt="2020-08-29T16:40:51.328" v="1664" actId="1076"/>
          <ac:spMkLst>
            <pc:docMk/>
            <pc:sldMk cId="1279281939" sldId="386"/>
            <ac:spMk id="5" creationId="{F8BBDB38-07B2-4DD7-A34A-67E3DF3F6E41}"/>
          </ac:spMkLst>
        </pc:spChg>
        <pc:spChg chg="add del mod">
          <ac:chgData name="Lavoie Stéphanie" userId="03bcf5a2-8418-45e3-87eb-159b607e2fdb" providerId="ADAL" clId="{C374542B-E613-432C-994B-9C2BA6EF7499}" dt="2020-08-29T16:41:09.894" v="1670" actId="478"/>
          <ac:spMkLst>
            <pc:docMk/>
            <pc:sldMk cId="1279281939" sldId="386"/>
            <ac:spMk id="6" creationId="{B5373BED-6C8C-4735-8B52-B91984E74CE4}"/>
          </ac:spMkLst>
        </pc:spChg>
        <pc:spChg chg="add mod">
          <ac:chgData name="Lavoie Stéphanie" userId="03bcf5a2-8418-45e3-87eb-159b607e2fdb" providerId="ADAL" clId="{C374542B-E613-432C-994B-9C2BA6EF7499}" dt="2020-08-29T16:42:15.912" v="1717" actId="20577"/>
          <ac:spMkLst>
            <pc:docMk/>
            <pc:sldMk cId="1279281939" sldId="386"/>
            <ac:spMk id="11" creationId="{F4127863-1DD3-48D5-B7ED-33645DE451B5}"/>
          </ac:spMkLst>
        </pc:spChg>
        <pc:picChg chg="add mod">
          <ac:chgData name="Lavoie Stéphanie" userId="03bcf5a2-8418-45e3-87eb-159b607e2fdb" providerId="ADAL" clId="{C374542B-E613-432C-994B-9C2BA6EF7499}" dt="2020-08-29T16:40:34.183" v="1638" actId="1076"/>
          <ac:picMkLst>
            <pc:docMk/>
            <pc:sldMk cId="1279281939" sldId="386"/>
            <ac:picMk id="5122" creationId="{6511FAC6-1A19-4D9A-8957-875B7B8A1093}"/>
          </ac:picMkLst>
        </pc:picChg>
        <pc:picChg chg="add mod">
          <ac:chgData name="Lavoie Stéphanie" userId="03bcf5a2-8418-45e3-87eb-159b607e2fdb" providerId="ADAL" clId="{C374542B-E613-432C-994B-9C2BA6EF7499}" dt="2020-08-29T16:39:58.996" v="1609" actId="1076"/>
          <ac:picMkLst>
            <pc:docMk/>
            <pc:sldMk cId="1279281939" sldId="386"/>
            <ac:picMk id="5124" creationId="{A2E3F3EF-A79A-4E82-B3E8-F6F41B472354}"/>
          </ac:picMkLst>
        </pc:picChg>
        <pc:picChg chg="add mod">
          <ac:chgData name="Lavoie Stéphanie" userId="03bcf5a2-8418-45e3-87eb-159b607e2fdb" providerId="ADAL" clId="{C374542B-E613-432C-994B-9C2BA6EF7499}" dt="2020-08-29T16:40:56.537" v="1667" actId="1076"/>
          <ac:picMkLst>
            <pc:docMk/>
            <pc:sldMk cId="1279281939" sldId="386"/>
            <ac:picMk id="5126" creationId="{6BA78F73-B677-495A-AE73-D540F010D8E9}"/>
          </ac:picMkLst>
        </pc:picChg>
        <pc:cxnChg chg="add mod">
          <ac:chgData name="Lavoie Stéphanie" userId="03bcf5a2-8418-45e3-87eb-159b607e2fdb" providerId="ADAL" clId="{C374542B-E613-432C-994B-9C2BA6EF7499}" dt="2020-08-29T16:41:54.811" v="1693" actId="692"/>
          <ac:cxnSpMkLst>
            <pc:docMk/>
            <pc:sldMk cId="1279281939" sldId="386"/>
            <ac:cxnSpMk id="8" creationId="{B7503985-3035-4576-B495-1D217B3B5DE7}"/>
          </ac:cxnSpMkLst>
        </pc:cxnChg>
      </pc:sldChg>
      <pc:sldChg chg="add del ord">
        <pc:chgData name="Lavoie Stéphanie" userId="03bcf5a2-8418-45e3-87eb-159b607e2fdb" providerId="ADAL" clId="{C374542B-E613-432C-994B-9C2BA6EF7499}" dt="2020-08-29T20:45:07.800" v="1830" actId="47"/>
        <pc:sldMkLst>
          <pc:docMk/>
          <pc:sldMk cId="4197484061" sldId="387"/>
        </pc:sldMkLst>
      </pc:sldChg>
      <pc:sldChg chg="add del ord">
        <pc:chgData name="Lavoie Stéphanie" userId="03bcf5a2-8418-45e3-87eb-159b607e2fdb" providerId="ADAL" clId="{C374542B-E613-432C-994B-9C2BA6EF7499}" dt="2020-08-29T20:45:36.287" v="1831" actId="47"/>
        <pc:sldMkLst>
          <pc:docMk/>
          <pc:sldMk cId="4290046119" sldId="388"/>
        </pc:sldMkLst>
      </pc:sldChg>
      <pc:sldChg chg="add del ord">
        <pc:chgData name="Lavoie Stéphanie" userId="03bcf5a2-8418-45e3-87eb-159b607e2fdb" providerId="ADAL" clId="{C374542B-E613-432C-994B-9C2BA6EF7499}" dt="2020-08-29T20:45:38.297" v="1832" actId="47"/>
        <pc:sldMkLst>
          <pc:docMk/>
          <pc:sldMk cId="4108449328" sldId="389"/>
        </pc:sldMkLst>
      </pc:sldChg>
      <pc:sldChg chg="addSp delSp modSp add mod delAnim modAnim modShow">
        <pc:chgData name="Lavoie Stéphanie" userId="03bcf5a2-8418-45e3-87eb-159b607e2fdb" providerId="ADAL" clId="{C374542B-E613-432C-994B-9C2BA6EF7499}" dt="2020-08-30T16:33:29.718" v="3940" actId="729"/>
        <pc:sldMkLst>
          <pc:docMk/>
          <pc:sldMk cId="750175952" sldId="390"/>
        </pc:sldMkLst>
        <pc:spChg chg="mod">
          <ac:chgData name="Lavoie Stéphanie" userId="03bcf5a2-8418-45e3-87eb-159b607e2fdb" providerId="ADAL" clId="{C374542B-E613-432C-994B-9C2BA6EF7499}" dt="2020-08-29T20:50:00.028" v="1939" actId="122"/>
          <ac:spMkLst>
            <pc:docMk/>
            <pc:sldMk cId="750175952" sldId="390"/>
            <ac:spMk id="6" creationId="{00000000-0000-0000-0000-000000000000}"/>
          </ac:spMkLst>
        </pc:spChg>
        <pc:spChg chg="mod">
          <ac:chgData name="Lavoie Stéphanie" userId="03bcf5a2-8418-45e3-87eb-159b607e2fdb" providerId="ADAL" clId="{C374542B-E613-432C-994B-9C2BA6EF7499}" dt="2020-08-29T21:22:26.493" v="2159" actId="6549"/>
          <ac:spMkLst>
            <pc:docMk/>
            <pc:sldMk cId="750175952" sldId="390"/>
            <ac:spMk id="7" creationId="{00000000-0000-0000-0000-000000000000}"/>
          </ac:spMkLst>
        </pc:spChg>
        <pc:spChg chg="add del">
          <ac:chgData name="Lavoie Stéphanie" userId="03bcf5a2-8418-45e3-87eb-159b607e2fdb" providerId="ADAL" clId="{C374542B-E613-432C-994B-9C2BA6EF7499}" dt="2020-08-29T20:49:14.878" v="1931" actId="22"/>
          <ac:spMkLst>
            <pc:docMk/>
            <pc:sldMk cId="750175952" sldId="390"/>
            <ac:spMk id="9" creationId="{48039E9D-04AF-482C-B47C-9A87C2CEBD12}"/>
          </ac:spMkLst>
        </pc:spChg>
        <pc:spChg chg="add del mod">
          <ac:chgData name="Lavoie Stéphanie" userId="03bcf5a2-8418-45e3-87eb-159b607e2fdb" providerId="ADAL" clId="{C374542B-E613-432C-994B-9C2BA6EF7499}" dt="2020-08-29T21:22:33.914" v="2162" actId="478"/>
          <ac:spMkLst>
            <pc:docMk/>
            <pc:sldMk cId="750175952" sldId="390"/>
            <ac:spMk id="12" creationId="{71513735-6B4E-4BC9-9EF7-65A3FAD5E60F}"/>
          </ac:spMkLst>
        </pc:spChg>
        <pc:spChg chg="add del mod">
          <ac:chgData name="Lavoie Stéphanie" userId="03bcf5a2-8418-45e3-87eb-159b607e2fdb" providerId="ADAL" clId="{C374542B-E613-432C-994B-9C2BA6EF7499}" dt="2020-08-29T21:22:32.515" v="2161" actId="478"/>
          <ac:spMkLst>
            <pc:docMk/>
            <pc:sldMk cId="750175952" sldId="390"/>
            <ac:spMk id="13" creationId="{B671A84E-7D8F-4D5D-9EE7-2BBE50B0FCBA}"/>
          </ac:spMkLst>
        </pc:spChg>
        <pc:picChg chg="del">
          <ac:chgData name="Lavoie Stéphanie" userId="03bcf5a2-8418-45e3-87eb-159b607e2fdb" providerId="ADAL" clId="{C374542B-E613-432C-994B-9C2BA6EF7499}" dt="2020-08-29T20:48:21.872" v="1926" actId="478"/>
          <ac:picMkLst>
            <pc:docMk/>
            <pc:sldMk cId="750175952" sldId="390"/>
            <ac:picMk id="2" creationId="{00000000-0000-0000-0000-000000000000}"/>
          </ac:picMkLst>
        </pc:picChg>
        <pc:picChg chg="mod">
          <ac:chgData name="Lavoie Stéphanie" userId="03bcf5a2-8418-45e3-87eb-159b607e2fdb" providerId="ADAL" clId="{C374542B-E613-432C-994B-9C2BA6EF7499}" dt="2020-08-29T20:49:56.659" v="1938" actId="14100"/>
          <ac:picMkLst>
            <pc:docMk/>
            <pc:sldMk cId="750175952" sldId="390"/>
            <ac:picMk id="3" creationId="{00000000-0000-0000-0000-000000000000}"/>
          </ac:picMkLst>
        </pc:picChg>
      </pc:sldChg>
      <pc:sldChg chg="modSp add mod ord">
        <pc:chgData name="Lavoie Stéphanie" userId="03bcf5a2-8418-45e3-87eb-159b607e2fdb" providerId="ADAL" clId="{C374542B-E613-432C-994B-9C2BA6EF7499}" dt="2020-08-30T16:30:23.256" v="3743" actId="20577"/>
        <pc:sldMkLst>
          <pc:docMk/>
          <pc:sldMk cId="3038084402" sldId="391"/>
        </pc:sldMkLst>
        <pc:spChg chg="mod">
          <ac:chgData name="Lavoie Stéphanie" userId="03bcf5a2-8418-45e3-87eb-159b607e2fdb" providerId="ADAL" clId="{C374542B-E613-432C-994B-9C2BA6EF7499}" dt="2020-08-30T16:30:23.256" v="3743" actId="20577"/>
          <ac:spMkLst>
            <pc:docMk/>
            <pc:sldMk cId="3038084402" sldId="391"/>
            <ac:spMk id="4" creationId="{00000000-0000-0000-0000-000000000000}"/>
          </ac:spMkLst>
        </pc:spChg>
      </pc:sldChg>
      <pc:sldChg chg="add del">
        <pc:chgData name="Lavoie Stéphanie" userId="03bcf5a2-8418-45e3-87eb-159b607e2fdb" providerId="ADAL" clId="{C374542B-E613-432C-994B-9C2BA6EF7499}" dt="2020-08-29T20:54:47.418" v="1965" actId="47"/>
        <pc:sldMkLst>
          <pc:docMk/>
          <pc:sldMk cId="4166709055" sldId="391"/>
        </pc:sldMkLst>
      </pc:sldChg>
      <pc:sldChg chg="addSp delSp modSp add mod delAnim modAnim modShow">
        <pc:chgData name="Lavoie Stéphanie" userId="03bcf5a2-8418-45e3-87eb-159b607e2fdb" providerId="ADAL" clId="{C374542B-E613-432C-994B-9C2BA6EF7499}" dt="2020-08-30T16:33:29.718" v="3940" actId="729"/>
        <pc:sldMkLst>
          <pc:docMk/>
          <pc:sldMk cId="1041581469" sldId="392"/>
        </pc:sldMkLst>
        <pc:spChg chg="add del">
          <ac:chgData name="Lavoie Stéphanie" userId="03bcf5a2-8418-45e3-87eb-159b607e2fdb" providerId="ADAL" clId="{C374542B-E613-432C-994B-9C2BA6EF7499}" dt="2020-08-29T21:23:08.584" v="2168"/>
          <ac:spMkLst>
            <pc:docMk/>
            <pc:sldMk cId="1041581469" sldId="392"/>
            <ac:spMk id="2" creationId="{FABB7D80-BED5-4F00-A18D-FDECB3D63525}"/>
          </ac:spMkLst>
        </pc:spChg>
        <pc:spChg chg="mod">
          <ac:chgData name="Lavoie Stéphanie" userId="03bcf5a2-8418-45e3-87eb-159b607e2fdb" providerId="ADAL" clId="{C374542B-E613-432C-994B-9C2BA6EF7499}" dt="2020-08-29T21:44:26.437" v="2205" actId="20577"/>
          <ac:spMkLst>
            <pc:docMk/>
            <pc:sldMk cId="1041581469" sldId="392"/>
            <ac:spMk id="7" creationId="{00000000-0000-0000-0000-000000000000}"/>
          </ac:spMkLst>
        </pc:spChg>
        <pc:spChg chg="del">
          <ac:chgData name="Lavoie Stéphanie" userId="03bcf5a2-8418-45e3-87eb-159b607e2fdb" providerId="ADAL" clId="{C374542B-E613-432C-994B-9C2BA6EF7499}" dt="2020-08-29T21:22:41.480" v="2164" actId="478"/>
          <ac:spMkLst>
            <pc:docMk/>
            <pc:sldMk cId="1041581469" sldId="392"/>
            <ac:spMk id="10" creationId="{00000000-0000-0000-0000-000000000000}"/>
          </ac:spMkLst>
        </pc:spChg>
        <pc:spChg chg="del">
          <ac:chgData name="Lavoie Stéphanie" userId="03bcf5a2-8418-45e3-87eb-159b607e2fdb" providerId="ADAL" clId="{C374542B-E613-432C-994B-9C2BA6EF7499}" dt="2020-08-29T21:22:43.313" v="2165" actId="478"/>
          <ac:spMkLst>
            <pc:docMk/>
            <pc:sldMk cId="1041581469" sldId="392"/>
            <ac:spMk id="11" creationId="{00000000-0000-0000-0000-000000000000}"/>
          </ac:spMkLst>
        </pc:spChg>
        <pc:spChg chg="mod">
          <ac:chgData name="Lavoie Stéphanie" userId="03bcf5a2-8418-45e3-87eb-159b607e2fdb" providerId="ADAL" clId="{C374542B-E613-432C-994B-9C2BA6EF7499}" dt="2020-08-29T21:23:36.131" v="2174" actId="1076"/>
          <ac:spMkLst>
            <pc:docMk/>
            <pc:sldMk cId="1041581469" sldId="392"/>
            <ac:spMk id="12" creationId="{71513735-6B4E-4BC9-9EF7-65A3FAD5E60F}"/>
          </ac:spMkLst>
        </pc:spChg>
        <pc:spChg chg="mod">
          <ac:chgData name="Lavoie Stéphanie" userId="03bcf5a2-8418-45e3-87eb-159b607e2fdb" providerId="ADAL" clId="{C374542B-E613-432C-994B-9C2BA6EF7499}" dt="2020-08-29T21:44:32.290" v="2206" actId="1076"/>
          <ac:spMkLst>
            <pc:docMk/>
            <pc:sldMk cId="1041581469" sldId="392"/>
            <ac:spMk id="13" creationId="{B671A84E-7D8F-4D5D-9EE7-2BBE50B0FCBA}"/>
          </ac:spMkLst>
        </pc:spChg>
      </pc:sldChg>
      <pc:sldChg chg="add del">
        <pc:chgData name="Lavoie Stéphanie" userId="03bcf5a2-8418-45e3-87eb-159b607e2fdb" providerId="ADAL" clId="{C374542B-E613-432C-994B-9C2BA6EF7499}" dt="2020-08-29T22:38:44.056" v="2253" actId="47"/>
        <pc:sldMkLst>
          <pc:docMk/>
          <pc:sldMk cId="1093511959" sldId="393"/>
        </pc:sldMkLst>
      </pc:sldChg>
      <pc:sldChg chg="add del">
        <pc:chgData name="Lavoie Stéphanie" userId="03bcf5a2-8418-45e3-87eb-159b607e2fdb" providerId="ADAL" clId="{C374542B-E613-432C-994B-9C2BA6EF7499}" dt="2020-08-29T22:38:49.650" v="2254" actId="47"/>
        <pc:sldMkLst>
          <pc:docMk/>
          <pc:sldMk cId="1601429593" sldId="394"/>
        </pc:sldMkLst>
      </pc:sldChg>
      <pc:sldChg chg="add del">
        <pc:chgData name="Lavoie Stéphanie" userId="03bcf5a2-8418-45e3-87eb-159b607e2fdb" providerId="ADAL" clId="{C374542B-E613-432C-994B-9C2BA6EF7499}" dt="2020-08-29T22:42:04.761" v="2281" actId="47"/>
        <pc:sldMkLst>
          <pc:docMk/>
          <pc:sldMk cId="503493680" sldId="395"/>
        </pc:sldMkLst>
      </pc:sldChg>
      <pc:sldChg chg="add del">
        <pc:chgData name="Lavoie Stéphanie" userId="03bcf5a2-8418-45e3-87eb-159b607e2fdb" providerId="ADAL" clId="{C374542B-E613-432C-994B-9C2BA6EF7499}" dt="2020-08-29T22:42:05.375" v="2282" actId="47"/>
        <pc:sldMkLst>
          <pc:docMk/>
          <pc:sldMk cId="990510885" sldId="396"/>
        </pc:sldMkLst>
      </pc:sldChg>
      <pc:sldChg chg="add del ord">
        <pc:chgData name="Lavoie Stéphanie" userId="03bcf5a2-8418-45e3-87eb-159b607e2fdb" providerId="ADAL" clId="{C374542B-E613-432C-994B-9C2BA6EF7499}" dt="2020-08-30T16:16:06.881" v="3420" actId="47"/>
        <pc:sldMkLst>
          <pc:docMk/>
          <pc:sldMk cId="3857100420" sldId="397"/>
        </pc:sldMkLst>
      </pc:sldChg>
      <pc:sldChg chg="modSp add mod ord">
        <pc:chgData name="Lavoie Stéphanie" userId="03bcf5a2-8418-45e3-87eb-159b607e2fdb" providerId="ADAL" clId="{C374542B-E613-432C-994B-9C2BA6EF7499}" dt="2020-08-30T16:44:21.327" v="3988" actId="27636"/>
        <pc:sldMkLst>
          <pc:docMk/>
          <pc:sldMk cId="2178097794" sldId="398"/>
        </pc:sldMkLst>
        <pc:spChg chg="mod">
          <ac:chgData name="Lavoie Stéphanie" userId="03bcf5a2-8418-45e3-87eb-159b607e2fdb" providerId="ADAL" clId="{C374542B-E613-432C-994B-9C2BA6EF7499}" dt="2020-08-30T16:44:21.327" v="3988" actId="27636"/>
          <ac:spMkLst>
            <pc:docMk/>
            <pc:sldMk cId="2178097794" sldId="398"/>
            <ac:spMk id="3" creationId="{00000000-0000-0000-0000-000000000000}"/>
          </ac:spMkLst>
        </pc:spChg>
      </pc:sldChg>
      <pc:sldChg chg="addSp modSp add mod ord">
        <pc:chgData name="Lavoie Stéphanie" userId="03bcf5a2-8418-45e3-87eb-159b607e2fdb" providerId="ADAL" clId="{C374542B-E613-432C-994B-9C2BA6EF7499}" dt="2020-08-30T16:29:55.384" v="3740" actId="1076"/>
        <pc:sldMkLst>
          <pc:docMk/>
          <pc:sldMk cId="1554893658" sldId="399"/>
        </pc:sldMkLst>
        <pc:spChg chg="mod">
          <ac:chgData name="Lavoie Stéphanie" userId="03bcf5a2-8418-45e3-87eb-159b607e2fdb" providerId="ADAL" clId="{C374542B-E613-432C-994B-9C2BA6EF7499}" dt="2020-08-30T16:27:12.942" v="3732" actId="20577"/>
          <ac:spMkLst>
            <pc:docMk/>
            <pc:sldMk cId="1554893658" sldId="399"/>
            <ac:spMk id="3" creationId="{00000000-0000-0000-0000-000000000000}"/>
          </ac:spMkLst>
        </pc:spChg>
        <pc:picChg chg="add mod">
          <ac:chgData name="Lavoie Stéphanie" userId="03bcf5a2-8418-45e3-87eb-159b607e2fdb" providerId="ADAL" clId="{C374542B-E613-432C-994B-9C2BA6EF7499}" dt="2020-08-30T16:29:02.099" v="3736" actId="1076"/>
          <ac:picMkLst>
            <pc:docMk/>
            <pc:sldMk cId="1554893658" sldId="399"/>
            <ac:picMk id="4" creationId="{F1108B82-3D31-43EA-AF9B-9FA884697908}"/>
          </ac:picMkLst>
        </pc:picChg>
        <pc:picChg chg="add mod">
          <ac:chgData name="Lavoie Stéphanie" userId="03bcf5a2-8418-45e3-87eb-159b607e2fdb" providerId="ADAL" clId="{C374542B-E613-432C-994B-9C2BA6EF7499}" dt="2020-08-30T16:27:46.133" v="3734" actId="1076"/>
          <ac:picMkLst>
            <pc:docMk/>
            <pc:sldMk cId="1554893658" sldId="399"/>
            <ac:picMk id="5122" creationId="{E8BCDE3F-2E13-4F45-814F-6FD6CA7A9381}"/>
          </ac:picMkLst>
        </pc:picChg>
        <pc:picChg chg="add mod">
          <ac:chgData name="Lavoie Stéphanie" userId="03bcf5a2-8418-45e3-87eb-159b607e2fdb" providerId="ADAL" clId="{C374542B-E613-432C-994B-9C2BA6EF7499}" dt="2020-08-30T16:29:55.384" v="3740" actId="1076"/>
          <ac:picMkLst>
            <pc:docMk/>
            <pc:sldMk cId="1554893658" sldId="399"/>
            <ac:picMk id="5124" creationId="{CAA53710-1D35-4FE9-B750-9548649F7CAA}"/>
          </ac:picMkLst>
        </pc:picChg>
      </pc:sldChg>
      <pc:sldChg chg="addSp modSp add mod ord modAnim">
        <pc:chgData name="Lavoie Stéphanie" userId="03bcf5a2-8418-45e3-87eb-159b607e2fdb" providerId="ADAL" clId="{C374542B-E613-432C-994B-9C2BA6EF7499}" dt="2020-08-30T16:33:08.365" v="3939" actId="20577"/>
        <pc:sldMkLst>
          <pc:docMk/>
          <pc:sldMk cId="618471917" sldId="400"/>
        </pc:sldMkLst>
        <pc:spChg chg="mod">
          <ac:chgData name="Lavoie Stéphanie" userId="03bcf5a2-8418-45e3-87eb-159b607e2fdb" providerId="ADAL" clId="{C374542B-E613-432C-994B-9C2BA6EF7499}" dt="2020-08-30T16:31:19.198" v="3775" actId="20577"/>
          <ac:spMkLst>
            <pc:docMk/>
            <pc:sldMk cId="618471917" sldId="400"/>
            <ac:spMk id="2" creationId="{00000000-0000-0000-0000-000000000000}"/>
          </ac:spMkLst>
        </pc:spChg>
        <pc:spChg chg="mod">
          <ac:chgData name="Lavoie Stéphanie" userId="03bcf5a2-8418-45e3-87eb-159b607e2fdb" providerId="ADAL" clId="{C374542B-E613-432C-994B-9C2BA6EF7499}" dt="2020-08-30T16:33:08.365" v="3939" actId="20577"/>
          <ac:spMkLst>
            <pc:docMk/>
            <pc:sldMk cId="618471917" sldId="400"/>
            <ac:spMk id="3" creationId="{00000000-0000-0000-0000-000000000000}"/>
          </ac:spMkLst>
        </pc:spChg>
        <pc:picChg chg="add mod">
          <ac:chgData name="Lavoie Stéphanie" userId="03bcf5a2-8418-45e3-87eb-159b607e2fdb" providerId="ADAL" clId="{C374542B-E613-432C-994B-9C2BA6EF7499}" dt="2020-08-30T16:32:15.288" v="3901" actId="1076"/>
          <ac:picMkLst>
            <pc:docMk/>
            <pc:sldMk cId="618471917" sldId="400"/>
            <ac:picMk id="4" creationId="{6806D816-ACFB-4B00-B523-CBD71883644E}"/>
          </ac:picMkLst>
        </pc:picChg>
        <pc:picChg chg="add mod">
          <ac:chgData name="Lavoie Stéphanie" userId="03bcf5a2-8418-45e3-87eb-159b607e2fdb" providerId="ADAL" clId="{C374542B-E613-432C-994B-9C2BA6EF7499}" dt="2020-08-30T16:32:37.880" v="3914" actId="1076"/>
          <ac:picMkLst>
            <pc:docMk/>
            <pc:sldMk cId="618471917" sldId="400"/>
            <ac:picMk id="6" creationId="{DA0A3B14-4B60-433C-A08D-634170AAE1EE}"/>
          </ac:picMkLst>
        </pc:picChg>
      </pc:sldChg>
      <pc:sldChg chg="add ord">
        <pc:chgData name="Lavoie Stéphanie" userId="03bcf5a2-8418-45e3-87eb-159b607e2fdb" providerId="ADAL" clId="{C374542B-E613-432C-994B-9C2BA6EF7499}" dt="2020-08-29T22:42:58.312" v="2287" actId="20578"/>
        <pc:sldMkLst>
          <pc:docMk/>
          <pc:sldMk cId="2088231763" sldId="401"/>
        </pc:sldMkLst>
      </pc:sldChg>
      <pc:sldChg chg="modSp add mod ord">
        <pc:chgData name="Lavoie Stéphanie" userId="03bcf5a2-8418-45e3-87eb-159b607e2fdb" providerId="ADAL" clId="{C374542B-E613-432C-994B-9C2BA6EF7499}" dt="2020-08-30T16:45:50.633" v="4037" actId="20577"/>
        <pc:sldMkLst>
          <pc:docMk/>
          <pc:sldMk cId="2705049793" sldId="402"/>
        </pc:sldMkLst>
        <pc:spChg chg="mod">
          <ac:chgData name="Lavoie Stéphanie" userId="03bcf5a2-8418-45e3-87eb-159b607e2fdb" providerId="ADAL" clId="{C374542B-E613-432C-994B-9C2BA6EF7499}" dt="2020-08-30T16:45:50.633" v="4037" actId="20577"/>
          <ac:spMkLst>
            <pc:docMk/>
            <pc:sldMk cId="2705049793" sldId="402"/>
            <ac:spMk id="3" creationId="{00000000-0000-0000-0000-000000000000}"/>
          </ac:spMkLst>
        </pc:spChg>
      </pc:sldChg>
      <pc:sldChg chg="add ord">
        <pc:chgData name="Lavoie Stéphanie" userId="03bcf5a2-8418-45e3-87eb-159b607e2fdb" providerId="ADAL" clId="{C374542B-E613-432C-994B-9C2BA6EF7499}" dt="2020-08-29T22:42:58.312" v="2287" actId="20578"/>
        <pc:sldMkLst>
          <pc:docMk/>
          <pc:sldMk cId="3129861067" sldId="403"/>
        </pc:sldMkLst>
      </pc:sldChg>
      <pc:sldChg chg="add ord">
        <pc:chgData name="Lavoie Stéphanie" userId="03bcf5a2-8418-45e3-87eb-159b607e2fdb" providerId="ADAL" clId="{C374542B-E613-432C-994B-9C2BA6EF7499}" dt="2020-08-29T22:54:28.007" v="2366"/>
        <pc:sldMkLst>
          <pc:docMk/>
          <pc:sldMk cId="2748885745" sldId="404"/>
        </pc:sldMkLst>
      </pc:sldChg>
      <pc:sldChg chg="add ord">
        <pc:chgData name="Lavoie Stéphanie" userId="03bcf5a2-8418-45e3-87eb-159b607e2fdb" providerId="ADAL" clId="{C374542B-E613-432C-994B-9C2BA6EF7499}" dt="2020-08-29T22:54:02.008" v="2357"/>
        <pc:sldMkLst>
          <pc:docMk/>
          <pc:sldMk cId="1776952218" sldId="405"/>
        </pc:sldMkLst>
      </pc:sldChg>
      <pc:sldChg chg="add ord">
        <pc:chgData name="Lavoie Stéphanie" userId="03bcf5a2-8418-45e3-87eb-159b607e2fdb" providerId="ADAL" clId="{C374542B-E613-432C-994B-9C2BA6EF7499}" dt="2020-08-30T16:47:08.681" v="4050"/>
        <pc:sldMkLst>
          <pc:docMk/>
          <pc:sldMk cId="2839826779" sldId="406"/>
        </pc:sldMkLst>
      </pc:sldChg>
      <pc:sldChg chg="add del">
        <pc:chgData name="Lavoie Stéphanie" userId="03bcf5a2-8418-45e3-87eb-159b607e2fdb" providerId="ADAL" clId="{C374542B-E613-432C-994B-9C2BA6EF7499}" dt="2020-08-29T22:44:30.214" v="2294" actId="47"/>
        <pc:sldMkLst>
          <pc:docMk/>
          <pc:sldMk cId="1100951033" sldId="407"/>
        </pc:sldMkLst>
      </pc:sldChg>
      <pc:sldChg chg="add mod ord modShow">
        <pc:chgData name="Lavoie Stéphanie" userId="03bcf5a2-8418-45e3-87eb-159b607e2fdb" providerId="ADAL" clId="{C374542B-E613-432C-994B-9C2BA6EF7499}" dt="2020-08-30T16:58:34.471" v="4644" actId="729"/>
        <pc:sldMkLst>
          <pc:docMk/>
          <pc:sldMk cId="3210197481" sldId="408"/>
        </pc:sldMkLst>
      </pc:sldChg>
      <pc:sldChg chg="modSp add mod modTransition">
        <pc:chgData name="Lavoie Stéphanie" userId="03bcf5a2-8418-45e3-87eb-159b607e2fdb" providerId="ADAL" clId="{C374542B-E613-432C-994B-9C2BA6EF7499}" dt="2020-08-30T16:17:21.783" v="3452" actId="20577"/>
        <pc:sldMkLst>
          <pc:docMk/>
          <pc:sldMk cId="2921191572" sldId="409"/>
        </pc:sldMkLst>
        <pc:spChg chg="mod">
          <ac:chgData name="Lavoie Stéphanie" userId="03bcf5a2-8418-45e3-87eb-159b607e2fdb" providerId="ADAL" clId="{C374542B-E613-432C-994B-9C2BA6EF7499}" dt="2020-08-30T16:17:21.783" v="3452" actId="20577"/>
          <ac:spMkLst>
            <pc:docMk/>
            <pc:sldMk cId="2921191572" sldId="409"/>
            <ac:spMk id="3" creationId="{00000000-0000-0000-0000-000000000000}"/>
          </ac:spMkLst>
        </pc:spChg>
      </pc:sldChg>
      <pc:sldChg chg="add del modTransition">
        <pc:chgData name="Lavoie Stéphanie" userId="03bcf5a2-8418-45e3-87eb-159b607e2fdb" providerId="ADAL" clId="{C374542B-E613-432C-994B-9C2BA6EF7499}" dt="2020-08-30T15:18:24.235" v="2576" actId="47"/>
        <pc:sldMkLst>
          <pc:docMk/>
          <pc:sldMk cId="3000139165" sldId="410"/>
        </pc:sldMkLst>
      </pc:sldChg>
      <pc:sldChg chg="addSp modSp new mod ord modNotesTx">
        <pc:chgData name="Lavoie Stéphanie" userId="03bcf5a2-8418-45e3-87eb-159b607e2fdb" providerId="ADAL" clId="{C374542B-E613-432C-994B-9C2BA6EF7499}" dt="2020-08-30T17:07:57.869" v="4646" actId="6549"/>
        <pc:sldMkLst>
          <pc:docMk/>
          <pc:sldMk cId="2276601680" sldId="411"/>
        </pc:sldMkLst>
        <pc:spChg chg="mod">
          <ac:chgData name="Lavoie Stéphanie" userId="03bcf5a2-8418-45e3-87eb-159b607e2fdb" providerId="ADAL" clId="{C374542B-E613-432C-994B-9C2BA6EF7499}" dt="2020-08-30T15:08:55.806" v="2395" actId="20577"/>
          <ac:spMkLst>
            <pc:docMk/>
            <pc:sldMk cId="2276601680" sldId="411"/>
            <ac:spMk id="2" creationId="{7F356A87-B43B-4C6F-8F01-D1C3F24CD4D8}"/>
          </ac:spMkLst>
        </pc:spChg>
        <pc:spChg chg="mod">
          <ac:chgData name="Lavoie Stéphanie" userId="03bcf5a2-8418-45e3-87eb-159b607e2fdb" providerId="ADAL" clId="{C374542B-E613-432C-994B-9C2BA6EF7499}" dt="2020-08-30T15:54:27.091" v="3054" actId="948"/>
          <ac:spMkLst>
            <pc:docMk/>
            <pc:sldMk cId="2276601680" sldId="411"/>
            <ac:spMk id="3" creationId="{8F0D4B2A-0203-455D-A2DE-092131CF885D}"/>
          </ac:spMkLst>
        </pc:spChg>
        <pc:picChg chg="add mod">
          <ac:chgData name="Lavoie Stéphanie" userId="03bcf5a2-8418-45e3-87eb-159b607e2fdb" providerId="ADAL" clId="{C374542B-E613-432C-994B-9C2BA6EF7499}" dt="2020-08-30T15:53:46.666" v="3051" actId="1076"/>
          <ac:picMkLst>
            <pc:docMk/>
            <pc:sldMk cId="2276601680" sldId="411"/>
            <ac:picMk id="3074" creationId="{7214A6DF-DF7B-4E58-A5FD-1F9CD3BCD318}"/>
          </ac:picMkLst>
        </pc:picChg>
      </pc:sldChg>
      <pc:sldChg chg="add ord">
        <pc:chgData name="Lavoie Stéphanie" userId="03bcf5a2-8418-45e3-87eb-159b607e2fdb" providerId="ADAL" clId="{C374542B-E613-432C-994B-9C2BA6EF7499}" dt="2020-08-30T15:52:13.775" v="2991"/>
        <pc:sldMkLst>
          <pc:docMk/>
          <pc:sldMk cId="474925743" sldId="412"/>
        </pc:sldMkLst>
      </pc:sldChg>
      <pc:sldChg chg="add del">
        <pc:chgData name="Lavoie Stéphanie" userId="03bcf5a2-8418-45e3-87eb-159b607e2fdb" providerId="ADAL" clId="{C374542B-E613-432C-994B-9C2BA6EF7499}" dt="2020-08-30T15:26:56.193" v="2594" actId="47"/>
        <pc:sldMkLst>
          <pc:docMk/>
          <pc:sldMk cId="2059295036" sldId="413"/>
        </pc:sldMkLst>
      </pc:sldChg>
      <pc:sldChg chg="add ord modNotes modNotesTx">
        <pc:chgData name="Lavoie Stéphanie" userId="03bcf5a2-8418-45e3-87eb-159b607e2fdb" providerId="ADAL" clId="{C374542B-E613-432C-994B-9C2BA6EF7499}" dt="2020-08-30T16:08:38.879" v="3349"/>
        <pc:sldMkLst>
          <pc:docMk/>
          <pc:sldMk cId="1827984779" sldId="414"/>
        </pc:sldMkLst>
      </pc:sldChg>
      <pc:sldChg chg="add del ord modNotes">
        <pc:chgData name="Lavoie Stéphanie" userId="03bcf5a2-8418-45e3-87eb-159b607e2fdb" providerId="ADAL" clId="{C374542B-E613-432C-994B-9C2BA6EF7499}" dt="2020-08-30T16:08:44.295" v="3350" actId="47"/>
        <pc:sldMkLst>
          <pc:docMk/>
          <pc:sldMk cId="4163799196" sldId="415"/>
        </pc:sldMkLst>
      </pc:sldChg>
      <pc:sldChg chg="add ord">
        <pc:chgData name="Lavoie Stéphanie" userId="03bcf5a2-8418-45e3-87eb-159b607e2fdb" providerId="ADAL" clId="{C374542B-E613-432C-994B-9C2BA6EF7499}" dt="2020-08-30T15:52:13.775" v="2991"/>
        <pc:sldMkLst>
          <pc:docMk/>
          <pc:sldMk cId="1905508022" sldId="416"/>
        </pc:sldMkLst>
      </pc:sldChg>
      <pc:sldChg chg="add ord">
        <pc:chgData name="Lavoie Stéphanie" userId="03bcf5a2-8418-45e3-87eb-159b607e2fdb" providerId="ADAL" clId="{C374542B-E613-432C-994B-9C2BA6EF7499}" dt="2020-08-30T15:52:13.775" v="2991"/>
        <pc:sldMkLst>
          <pc:docMk/>
          <pc:sldMk cId="4031691525" sldId="417"/>
        </pc:sldMkLst>
      </pc:sldChg>
      <pc:sldChg chg="add ord">
        <pc:chgData name="Lavoie Stéphanie" userId="03bcf5a2-8418-45e3-87eb-159b607e2fdb" providerId="ADAL" clId="{C374542B-E613-432C-994B-9C2BA6EF7499}" dt="2020-08-30T15:52:13.775" v="2991"/>
        <pc:sldMkLst>
          <pc:docMk/>
          <pc:sldMk cId="1678031229" sldId="418"/>
        </pc:sldMkLst>
      </pc:sldChg>
      <pc:sldChg chg="add ord">
        <pc:chgData name="Lavoie Stéphanie" userId="03bcf5a2-8418-45e3-87eb-159b607e2fdb" providerId="ADAL" clId="{C374542B-E613-432C-994B-9C2BA6EF7499}" dt="2020-08-30T15:52:13.775" v="2991"/>
        <pc:sldMkLst>
          <pc:docMk/>
          <pc:sldMk cId="2394813334" sldId="419"/>
        </pc:sldMkLst>
      </pc:sldChg>
      <pc:sldChg chg="add ord modNotes">
        <pc:chgData name="Lavoie Stéphanie" userId="03bcf5a2-8418-45e3-87eb-159b607e2fdb" providerId="ADAL" clId="{C374542B-E613-432C-994B-9C2BA6EF7499}" dt="2020-08-30T15:52:13.775" v="2991"/>
        <pc:sldMkLst>
          <pc:docMk/>
          <pc:sldMk cId="3201264073" sldId="420"/>
        </pc:sldMkLst>
      </pc:sldChg>
      <pc:sldChg chg="add ord modNotes">
        <pc:chgData name="Lavoie Stéphanie" userId="03bcf5a2-8418-45e3-87eb-159b607e2fdb" providerId="ADAL" clId="{C374542B-E613-432C-994B-9C2BA6EF7499}" dt="2020-08-30T15:52:13.775" v="2991"/>
        <pc:sldMkLst>
          <pc:docMk/>
          <pc:sldMk cId="980647671" sldId="421"/>
        </pc:sldMkLst>
      </pc:sldChg>
      <pc:sldChg chg="modSp add mod ord">
        <pc:chgData name="Lavoie Stéphanie" userId="03bcf5a2-8418-45e3-87eb-159b607e2fdb" providerId="ADAL" clId="{C374542B-E613-432C-994B-9C2BA6EF7499}" dt="2020-08-30T16:12:48.343" v="3368" actId="1076"/>
        <pc:sldMkLst>
          <pc:docMk/>
          <pc:sldMk cId="314986056" sldId="422"/>
        </pc:sldMkLst>
        <pc:spChg chg="mod">
          <ac:chgData name="Lavoie Stéphanie" userId="03bcf5a2-8418-45e3-87eb-159b607e2fdb" providerId="ADAL" clId="{C374542B-E613-432C-994B-9C2BA6EF7499}" dt="2020-08-30T16:12:48.343" v="3368" actId="1076"/>
          <ac:spMkLst>
            <pc:docMk/>
            <pc:sldMk cId="314986056" sldId="422"/>
            <ac:spMk id="2" creationId="{00000000-0000-0000-0000-000000000000}"/>
          </ac:spMkLst>
        </pc:spChg>
        <pc:spChg chg="mod">
          <ac:chgData name="Lavoie Stéphanie" userId="03bcf5a2-8418-45e3-87eb-159b607e2fdb" providerId="ADAL" clId="{C374542B-E613-432C-994B-9C2BA6EF7499}" dt="2020-08-30T16:11:58.389" v="3354" actId="14100"/>
          <ac:spMkLst>
            <pc:docMk/>
            <pc:sldMk cId="314986056" sldId="422"/>
            <ac:spMk id="8" creationId="{00000000-0000-0000-0000-000000000000}"/>
          </ac:spMkLst>
        </pc:spChg>
        <pc:spChg chg="mod">
          <ac:chgData name="Lavoie Stéphanie" userId="03bcf5a2-8418-45e3-87eb-159b607e2fdb" providerId="ADAL" clId="{C374542B-E613-432C-994B-9C2BA6EF7499}" dt="2020-08-30T16:12:35.787" v="3365" actId="1076"/>
          <ac:spMkLst>
            <pc:docMk/>
            <pc:sldMk cId="314986056" sldId="422"/>
            <ac:spMk id="12" creationId="{00000000-0000-0000-0000-000000000000}"/>
          </ac:spMkLst>
        </pc:spChg>
        <pc:spChg chg="mod">
          <ac:chgData name="Lavoie Stéphanie" userId="03bcf5a2-8418-45e3-87eb-159b607e2fdb" providerId="ADAL" clId="{C374542B-E613-432C-994B-9C2BA6EF7499}" dt="2020-08-30T16:12:26.253" v="3362" actId="1076"/>
          <ac:spMkLst>
            <pc:docMk/>
            <pc:sldMk cId="314986056" sldId="422"/>
            <ac:spMk id="13" creationId="{00000000-0000-0000-0000-000000000000}"/>
          </ac:spMkLst>
        </pc:spChg>
        <pc:grpChg chg="mod">
          <ac:chgData name="Lavoie Stéphanie" userId="03bcf5a2-8418-45e3-87eb-159b607e2fdb" providerId="ADAL" clId="{C374542B-E613-432C-994B-9C2BA6EF7499}" dt="2020-08-30T16:12:30.181" v="3363" actId="1076"/>
          <ac:grpSpMkLst>
            <pc:docMk/>
            <pc:sldMk cId="314986056" sldId="422"/>
            <ac:grpSpMk id="10" creationId="{00000000-0000-0000-0000-000000000000}"/>
          </ac:grpSpMkLst>
        </pc:grpChg>
        <pc:grpChg chg="mod">
          <ac:chgData name="Lavoie Stéphanie" userId="03bcf5a2-8418-45e3-87eb-159b607e2fdb" providerId="ADAL" clId="{C374542B-E613-432C-994B-9C2BA6EF7499}" dt="2020-08-30T16:12:37.781" v="3366" actId="1076"/>
          <ac:grpSpMkLst>
            <pc:docMk/>
            <pc:sldMk cId="314986056" sldId="422"/>
            <ac:grpSpMk id="11" creationId="{00000000-0000-0000-0000-000000000000}"/>
          </ac:grpSpMkLst>
        </pc:grpChg>
      </pc:sldChg>
      <pc:sldChg chg="addSp delSp modSp add mod ord modClrScheme chgLayout modNotesTx">
        <pc:chgData name="Lavoie Stéphanie" userId="03bcf5a2-8418-45e3-87eb-159b607e2fdb" providerId="ADAL" clId="{C374542B-E613-432C-994B-9C2BA6EF7499}" dt="2020-08-30T15:52:13.775" v="2991"/>
        <pc:sldMkLst>
          <pc:docMk/>
          <pc:sldMk cId="2151213831" sldId="423"/>
        </pc:sldMkLst>
        <pc:spChg chg="mod ord">
          <ac:chgData name="Lavoie Stéphanie" userId="03bcf5a2-8418-45e3-87eb-159b607e2fdb" providerId="ADAL" clId="{C374542B-E613-432C-994B-9C2BA6EF7499}" dt="2020-08-30T15:50:26.824" v="2979" actId="14100"/>
          <ac:spMkLst>
            <pc:docMk/>
            <pc:sldMk cId="2151213831" sldId="423"/>
            <ac:spMk id="2" creationId="{00000000-0000-0000-0000-000000000000}"/>
          </ac:spMkLst>
        </pc:spChg>
        <pc:spChg chg="add del mod ord">
          <ac:chgData name="Lavoie Stéphanie" userId="03bcf5a2-8418-45e3-87eb-159b607e2fdb" providerId="ADAL" clId="{C374542B-E613-432C-994B-9C2BA6EF7499}" dt="2020-08-30T15:46:24.805" v="2915" actId="478"/>
          <ac:spMkLst>
            <pc:docMk/>
            <pc:sldMk cId="2151213831" sldId="423"/>
            <ac:spMk id="3" creationId="{B8575467-A37A-4051-871B-1098FC4C9CB1}"/>
          </ac:spMkLst>
        </pc:spChg>
        <pc:spChg chg="add mod">
          <ac:chgData name="Lavoie Stéphanie" userId="03bcf5a2-8418-45e3-87eb-159b607e2fdb" providerId="ADAL" clId="{C374542B-E613-432C-994B-9C2BA6EF7499}" dt="2020-08-30T15:50:31.401" v="2981" actId="1076"/>
          <ac:spMkLst>
            <pc:docMk/>
            <pc:sldMk cId="2151213831" sldId="423"/>
            <ac:spMk id="5" creationId="{5281DCC9-3553-47CF-88DB-9A3705220040}"/>
          </ac:spMkLst>
        </pc:spChg>
        <pc:spChg chg="add mod">
          <ac:chgData name="Lavoie Stéphanie" userId="03bcf5a2-8418-45e3-87eb-159b607e2fdb" providerId="ADAL" clId="{C374542B-E613-432C-994B-9C2BA6EF7499}" dt="2020-08-30T15:50:38.228" v="2984" actId="1076"/>
          <ac:spMkLst>
            <pc:docMk/>
            <pc:sldMk cId="2151213831" sldId="423"/>
            <ac:spMk id="6" creationId="{69D0AB67-8371-46C8-82A3-1D2C32404851}"/>
          </ac:spMkLst>
        </pc:spChg>
        <pc:spChg chg="add del mod">
          <ac:chgData name="Lavoie Stéphanie" userId="03bcf5a2-8418-45e3-87eb-159b607e2fdb" providerId="ADAL" clId="{C374542B-E613-432C-994B-9C2BA6EF7499}" dt="2020-08-30T15:46:24.807" v="2917"/>
          <ac:spMkLst>
            <pc:docMk/>
            <pc:sldMk cId="2151213831" sldId="423"/>
            <ac:spMk id="7" creationId="{69847042-2F28-4AC9-A85E-4814F051B1CC}"/>
          </ac:spMkLst>
        </pc:spChg>
        <pc:spChg chg="del">
          <ac:chgData name="Lavoie Stéphanie" userId="03bcf5a2-8418-45e3-87eb-159b607e2fdb" providerId="ADAL" clId="{C374542B-E613-432C-994B-9C2BA6EF7499}" dt="2020-08-30T15:31:04.386" v="2697" actId="478"/>
          <ac:spMkLst>
            <pc:docMk/>
            <pc:sldMk cId="2151213831" sldId="423"/>
            <ac:spMk id="12" creationId="{00000000-0000-0000-0000-000000000000}"/>
          </ac:spMkLst>
        </pc:spChg>
        <pc:spChg chg="del">
          <ac:chgData name="Lavoie Stéphanie" userId="03bcf5a2-8418-45e3-87eb-159b607e2fdb" providerId="ADAL" clId="{C374542B-E613-432C-994B-9C2BA6EF7499}" dt="2020-08-30T15:31:06.927" v="2699" actId="478"/>
          <ac:spMkLst>
            <pc:docMk/>
            <pc:sldMk cId="2151213831" sldId="423"/>
            <ac:spMk id="13" creationId="{00000000-0000-0000-0000-000000000000}"/>
          </ac:spMkLst>
        </pc:spChg>
        <pc:spChg chg="add mod">
          <ac:chgData name="Lavoie Stéphanie" userId="03bcf5a2-8418-45e3-87eb-159b607e2fdb" providerId="ADAL" clId="{C374542B-E613-432C-994B-9C2BA6EF7499}" dt="2020-08-30T15:50:53.740" v="2989" actId="1076"/>
          <ac:spMkLst>
            <pc:docMk/>
            <pc:sldMk cId="2151213831" sldId="423"/>
            <ac:spMk id="14" creationId="{0E7F52F2-F219-4641-91F1-99F79E69F8AB}"/>
          </ac:spMkLst>
        </pc:spChg>
        <pc:spChg chg="add mod">
          <ac:chgData name="Lavoie Stéphanie" userId="03bcf5a2-8418-45e3-87eb-159b607e2fdb" providerId="ADAL" clId="{C374542B-E613-432C-994B-9C2BA6EF7499}" dt="2020-08-30T15:50:46.023" v="2987" actId="20577"/>
          <ac:spMkLst>
            <pc:docMk/>
            <pc:sldMk cId="2151213831" sldId="423"/>
            <ac:spMk id="16" creationId="{9A569F09-DD5E-4F62-A389-EBCE765DF013}"/>
          </ac:spMkLst>
        </pc:spChg>
        <pc:grpChg chg="del">
          <ac:chgData name="Lavoie Stéphanie" userId="03bcf5a2-8418-45e3-87eb-159b607e2fdb" providerId="ADAL" clId="{C374542B-E613-432C-994B-9C2BA6EF7499}" dt="2020-08-30T15:31:05.217" v="2698" actId="478"/>
          <ac:grpSpMkLst>
            <pc:docMk/>
            <pc:sldMk cId="2151213831" sldId="423"/>
            <ac:grpSpMk id="10" creationId="{00000000-0000-0000-0000-000000000000}"/>
          </ac:grpSpMkLst>
        </pc:grpChg>
        <pc:grpChg chg="del">
          <ac:chgData name="Lavoie Stéphanie" userId="03bcf5a2-8418-45e3-87eb-159b607e2fdb" providerId="ADAL" clId="{C374542B-E613-432C-994B-9C2BA6EF7499}" dt="2020-08-30T15:31:02.481" v="2696" actId="478"/>
          <ac:grpSpMkLst>
            <pc:docMk/>
            <pc:sldMk cId="2151213831" sldId="423"/>
            <ac:grpSpMk id="11" creationId="{00000000-0000-0000-0000-000000000000}"/>
          </ac:grpSpMkLst>
        </pc:grpChg>
        <pc:picChg chg="add mod">
          <ac:chgData name="Lavoie Stéphanie" userId="03bcf5a2-8418-45e3-87eb-159b607e2fdb" providerId="ADAL" clId="{C374542B-E613-432C-994B-9C2BA6EF7499}" dt="2020-08-30T15:50:28.917" v="2980" actId="1076"/>
          <ac:picMkLst>
            <pc:docMk/>
            <pc:sldMk cId="2151213831" sldId="423"/>
            <ac:picMk id="2050" creationId="{FD3C459E-6466-4C0B-B1BA-A342EB36350C}"/>
          </ac:picMkLst>
        </pc:picChg>
        <pc:picChg chg="add mod">
          <ac:chgData name="Lavoie Stéphanie" userId="03bcf5a2-8418-45e3-87eb-159b607e2fdb" providerId="ADAL" clId="{C374542B-E613-432C-994B-9C2BA6EF7499}" dt="2020-08-30T15:50:33.418" v="2982" actId="1076"/>
          <ac:picMkLst>
            <pc:docMk/>
            <pc:sldMk cId="2151213831" sldId="423"/>
            <ac:picMk id="2052" creationId="{09397DF8-BCE8-4B6A-80D7-027FB5C3DBB0}"/>
          </ac:picMkLst>
        </pc:picChg>
        <pc:picChg chg="add mod">
          <ac:chgData name="Lavoie Stéphanie" userId="03bcf5a2-8418-45e3-87eb-159b607e2fdb" providerId="ADAL" clId="{C374542B-E613-432C-994B-9C2BA6EF7499}" dt="2020-08-30T15:50:40.254" v="2985" actId="1076"/>
          <ac:picMkLst>
            <pc:docMk/>
            <pc:sldMk cId="2151213831" sldId="423"/>
            <ac:picMk id="2054" creationId="{666E782C-7777-4C98-A509-0F7897490B19}"/>
          </ac:picMkLst>
        </pc:picChg>
        <pc:picChg chg="add mod">
          <ac:chgData name="Lavoie Stéphanie" userId="03bcf5a2-8418-45e3-87eb-159b607e2fdb" providerId="ADAL" clId="{C374542B-E613-432C-994B-9C2BA6EF7499}" dt="2020-08-30T15:50:50.971" v="2988" actId="1076"/>
          <ac:picMkLst>
            <pc:docMk/>
            <pc:sldMk cId="2151213831" sldId="423"/>
            <ac:picMk id="2056" creationId="{8D8E502F-4F2B-4405-9399-B9368A704C33}"/>
          </ac:picMkLst>
        </pc:picChg>
      </pc:sldChg>
      <pc:sldChg chg="new del">
        <pc:chgData name="Lavoie Stéphanie" userId="03bcf5a2-8418-45e3-87eb-159b607e2fdb" providerId="ADAL" clId="{C374542B-E613-432C-994B-9C2BA6EF7499}" dt="2020-08-30T15:29:56.260" v="2646" actId="680"/>
        <pc:sldMkLst>
          <pc:docMk/>
          <pc:sldMk cId="2538382848" sldId="423"/>
        </pc:sldMkLst>
      </pc:sldChg>
      <pc:sldChg chg="new del">
        <pc:chgData name="Lavoie Stéphanie" userId="03bcf5a2-8418-45e3-87eb-159b607e2fdb" providerId="ADAL" clId="{C374542B-E613-432C-994B-9C2BA6EF7499}" dt="2020-08-30T15:29:48.655" v="2644" actId="680"/>
        <pc:sldMkLst>
          <pc:docMk/>
          <pc:sldMk cId="3546119288" sldId="423"/>
        </pc:sldMkLst>
      </pc:sldChg>
      <pc:sldChg chg="addSp delSp modSp add mod">
        <pc:chgData name="Lavoie Stéphanie" userId="03bcf5a2-8418-45e3-87eb-159b607e2fdb" providerId="ADAL" clId="{C374542B-E613-432C-994B-9C2BA6EF7499}" dt="2020-08-30T16:00:53.374" v="3345" actId="20577"/>
        <pc:sldMkLst>
          <pc:docMk/>
          <pc:sldMk cId="1176532039" sldId="424"/>
        </pc:sldMkLst>
        <pc:spChg chg="del mod">
          <ac:chgData name="Lavoie Stéphanie" userId="03bcf5a2-8418-45e3-87eb-159b607e2fdb" providerId="ADAL" clId="{C374542B-E613-432C-994B-9C2BA6EF7499}" dt="2020-08-30T15:58:34.997" v="3062" actId="478"/>
          <ac:spMkLst>
            <pc:docMk/>
            <pc:sldMk cId="1176532039" sldId="424"/>
            <ac:spMk id="3" creationId="{8F0D4B2A-0203-455D-A2DE-092131CF885D}"/>
          </ac:spMkLst>
        </pc:spChg>
        <pc:spChg chg="add mod">
          <ac:chgData name="Lavoie Stéphanie" userId="03bcf5a2-8418-45e3-87eb-159b607e2fdb" providerId="ADAL" clId="{C374542B-E613-432C-994B-9C2BA6EF7499}" dt="2020-08-30T15:59:58.321" v="3170" actId="1076"/>
          <ac:spMkLst>
            <pc:docMk/>
            <pc:sldMk cId="1176532039" sldId="424"/>
            <ac:spMk id="4" creationId="{D957DD9F-C4B1-42AA-A027-7BDE1E87734D}"/>
          </ac:spMkLst>
        </pc:spChg>
        <pc:spChg chg="add mod">
          <ac:chgData name="Lavoie Stéphanie" userId="03bcf5a2-8418-45e3-87eb-159b607e2fdb" providerId="ADAL" clId="{C374542B-E613-432C-994B-9C2BA6EF7499}" dt="2020-08-30T16:00:53.374" v="3345" actId="20577"/>
          <ac:spMkLst>
            <pc:docMk/>
            <pc:sldMk cId="1176532039" sldId="424"/>
            <ac:spMk id="5" creationId="{E0282A7A-BE5E-46DC-ACD2-59564138AD70}"/>
          </ac:spMkLst>
        </pc:spChg>
        <pc:picChg chg="del">
          <ac:chgData name="Lavoie Stéphanie" userId="03bcf5a2-8418-45e3-87eb-159b607e2fdb" providerId="ADAL" clId="{C374542B-E613-432C-994B-9C2BA6EF7499}" dt="2020-08-30T15:55:53.542" v="3056" actId="478"/>
          <ac:picMkLst>
            <pc:docMk/>
            <pc:sldMk cId="1176532039" sldId="424"/>
            <ac:picMk id="3074" creationId="{7214A6DF-DF7B-4E58-A5FD-1F9CD3BCD318}"/>
          </ac:picMkLst>
        </pc:picChg>
        <pc:picChg chg="add mod">
          <ac:chgData name="Lavoie Stéphanie" userId="03bcf5a2-8418-45e3-87eb-159b607e2fdb" providerId="ADAL" clId="{C374542B-E613-432C-994B-9C2BA6EF7499}" dt="2020-08-30T15:58:53.547" v="3067" actId="1076"/>
          <ac:picMkLst>
            <pc:docMk/>
            <pc:sldMk cId="1176532039" sldId="424"/>
            <ac:picMk id="4098" creationId="{A709C87D-5E00-4913-831F-46268D11D156}"/>
          </ac:picMkLst>
        </pc:picChg>
        <pc:picChg chg="add mod">
          <ac:chgData name="Lavoie Stéphanie" userId="03bcf5a2-8418-45e3-87eb-159b607e2fdb" providerId="ADAL" clId="{C374542B-E613-432C-994B-9C2BA6EF7499}" dt="2020-08-30T15:59:47.245" v="3167" actId="1076"/>
          <ac:picMkLst>
            <pc:docMk/>
            <pc:sldMk cId="1176532039" sldId="424"/>
            <ac:picMk id="4100" creationId="{A9DFA613-5DB4-406C-A9C6-CE80B82E66E6}"/>
          </ac:picMkLst>
        </pc:picChg>
      </pc:sldChg>
      <pc:sldChg chg="add del">
        <pc:chgData name="Lavoie Stéphanie" userId="03bcf5a2-8418-45e3-87eb-159b607e2fdb" providerId="ADAL" clId="{C374542B-E613-432C-994B-9C2BA6EF7499}" dt="2020-08-30T16:22:17.314" v="3536" actId="47"/>
        <pc:sldMkLst>
          <pc:docMk/>
          <pc:sldMk cId="1785034412" sldId="425"/>
        </pc:sldMkLst>
      </pc:sldChg>
      <pc:sldChg chg="modSp add mod">
        <pc:chgData name="Lavoie Stéphanie" userId="03bcf5a2-8418-45e3-87eb-159b607e2fdb" providerId="ADAL" clId="{C374542B-E613-432C-994B-9C2BA6EF7499}" dt="2020-08-30T16:55:05.157" v="4631" actId="113"/>
        <pc:sldMkLst>
          <pc:docMk/>
          <pc:sldMk cId="2515564385" sldId="425"/>
        </pc:sldMkLst>
        <pc:spChg chg="mod">
          <ac:chgData name="Lavoie Stéphanie" userId="03bcf5a2-8418-45e3-87eb-159b607e2fdb" providerId="ADAL" clId="{C374542B-E613-432C-994B-9C2BA6EF7499}" dt="2020-08-30T16:53:20.915" v="4443" actId="20577"/>
          <ac:spMkLst>
            <pc:docMk/>
            <pc:sldMk cId="2515564385" sldId="425"/>
            <ac:spMk id="2" creationId="{00000000-0000-0000-0000-000000000000}"/>
          </ac:spMkLst>
        </pc:spChg>
        <pc:spChg chg="mod">
          <ac:chgData name="Lavoie Stéphanie" userId="03bcf5a2-8418-45e3-87eb-159b607e2fdb" providerId="ADAL" clId="{C374542B-E613-432C-994B-9C2BA6EF7499}" dt="2020-08-30T16:55:05.157" v="4631" actId="113"/>
          <ac:spMkLst>
            <pc:docMk/>
            <pc:sldMk cId="2515564385" sldId="425"/>
            <ac:spMk id="3" creationId="{00000000-0000-0000-0000-000000000000}"/>
          </ac:spMkLst>
        </pc:spChg>
      </pc:sldChg>
      <pc:sldMasterChg chg="add addSldLayout">
        <pc:chgData name="Lavoie Stéphanie" userId="03bcf5a2-8418-45e3-87eb-159b607e2fdb" providerId="ADAL" clId="{C374542B-E613-432C-994B-9C2BA6EF7499}" dt="2020-08-29T22:37:42.646" v="2223" actId="27028"/>
        <pc:sldMasterMkLst>
          <pc:docMk/>
          <pc:sldMasterMk cId="0" sldId="2147483672"/>
        </pc:sldMasterMkLst>
        <pc:sldLayoutChg chg="add">
          <pc:chgData name="Lavoie Stéphanie" userId="03bcf5a2-8418-45e3-87eb-159b607e2fdb" providerId="ADAL" clId="{C374542B-E613-432C-994B-9C2BA6EF7499}" dt="2020-08-29T22:37:39.765" v="2221" actId="27028"/>
          <pc:sldLayoutMkLst>
            <pc:docMk/>
            <pc:sldMasterMk cId="0" sldId="2147483672"/>
            <pc:sldLayoutMk cId="0" sldId="2147483673"/>
          </pc:sldLayoutMkLst>
        </pc:sldLayoutChg>
        <pc:sldLayoutChg chg="add">
          <pc:chgData name="Lavoie Stéphanie" userId="03bcf5a2-8418-45e3-87eb-159b607e2fdb" providerId="ADAL" clId="{C374542B-E613-432C-994B-9C2BA6EF7499}" dt="2020-08-29T22:37:42.646" v="2223" actId="27028"/>
          <pc:sldLayoutMkLst>
            <pc:docMk/>
            <pc:sldMasterMk cId="0" sldId="2147483672"/>
            <pc:sldLayoutMk cId="0" sldId="2147483674"/>
          </pc:sldLayoutMkLst>
        </pc:sldLayoutChg>
      </pc:sldMasterChg>
      <pc:sldMasterChg chg="del delSldLayout">
        <pc:chgData name="Lavoie Stéphanie" userId="03bcf5a2-8418-45e3-87eb-159b607e2fdb" providerId="ADAL" clId="{C374542B-E613-432C-994B-9C2BA6EF7499}" dt="2020-08-29T16:09:59.272" v="1309" actId="47"/>
        <pc:sldMasterMkLst>
          <pc:docMk/>
          <pc:sldMasterMk cId="459076857" sldId="2147483673"/>
        </pc:sldMasterMkLst>
        <pc:sldLayoutChg chg="del">
          <pc:chgData name="Lavoie Stéphanie" userId="03bcf5a2-8418-45e3-87eb-159b607e2fdb" providerId="ADAL" clId="{C374542B-E613-432C-994B-9C2BA6EF7499}" dt="2020-08-29T16:09:59.272" v="1309" actId="47"/>
          <pc:sldLayoutMkLst>
            <pc:docMk/>
            <pc:sldMasterMk cId="459076857" sldId="2147483673"/>
            <pc:sldLayoutMk cId="1573066324" sldId="2147483674"/>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1409252682" sldId="2147483675"/>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3077116262" sldId="2147483676"/>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2983523610" sldId="2147483677"/>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1079308525" sldId="2147483678"/>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3612625878" sldId="2147483679"/>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2389290764" sldId="2147483680"/>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2524528324" sldId="2147483681"/>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537068249" sldId="2147483682"/>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2410415023" sldId="2147483683"/>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2861541921" sldId="2147483684"/>
          </pc:sldLayoutMkLst>
        </pc:sldLayoutChg>
        <pc:sldLayoutChg chg="del">
          <pc:chgData name="Lavoie Stéphanie" userId="03bcf5a2-8418-45e3-87eb-159b607e2fdb" providerId="ADAL" clId="{C374542B-E613-432C-994B-9C2BA6EF7499}" dt="2020-08-29T12:48:21.460" v="92" actId="47"/>
          <pc:sldLayoutMkLst>
            <pc:docMk/>
            <pc:sldMasterMk cId="459076857" sldId="2147483673"/>
            <pc:sldLayoutMk cId="193905682" sldId="2147483685"/>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257656733" sldId="2147483686"/>
          </pc:sldLayoutMkLst>
        </pc:sldLayoutChg>
        <pc:sldLayoutChg chg="del">
          <pc:chgData name="Lavoie Stéphanie" userId="03bcf5a2-8418-45e3-87eb-159b607e2fdb" providerId="ADAL" clId="{C374542B-E613-432C-994B-9C2BA6EF7499}" dt="2020-08-29T16:09:59.272" v="1309" actId="47"/>
          <pc:sldLayoutMkLst>
            <pc:docMk/>
            <pc:sldMasterMk cId="459076857" sldId="2147483673"/>
            <pc:sldLayoutMk cId="2043616484" sldId="2147483687"/>
          </pc:sldLayoutMkLst>
        </pc:sldLayoutChg>
      </pc:sldMasterChg>
      <pc:sldMasterChg chg="add addSldLayout">
        <pc:chgData name="Lavoie Stéphanie" userId="03bcf5a2-8418-45e3-87eb-159b607e2fdb" providerId="ADAL" clId="{C374542B-E613-432C-994B-9C2BA6EF7499}" dt="2020-08-30T15:17:43.013" v="2554" actId="27028"/>
        <pc:sldMasterMkLst>
          <pc:docMk/>
          <pc:sldMasterMk cId="0" sldId="2147483675"/>
        </pc:sldMasterMkLst>
        <pc:sldLayoutChg chg="add">
          <pc:chgData name="Lavoie Stéphanie" userId="03bcf5a2-8418-45e3-87eb-159b607e2fdb" providerId="ADAL" clId="{C374542B-E613-432C-994B-9C2BA6EF7499}" dt="2020-08-30T15:17:43.013" v="2554" actId="27028"/>
          <pc:sldLayoutMkLst>
            <pc:docMk/>
            <pc:sldMasterMk cId="0" sldId="2147483675"/>
            <pc:sldLayoutMk cId="0" sldId="2147483676"/>
          </pc:sldLayoutMkLst>
        </pc:sldLayoutChg>
      </pc:sldMasterChg>
      <pc:sldMasterChg chg="del delSldLayout">
        <pc:chgData name="Lavoie Stéphanie" userId="03bcf5a2-8418-45e3-87eb-159b607e2fdb" providerId="ADAL" clId="{C374542B-E613-432C-994B-9C2BA6EF7499}" dt="2020-08-29T16:09:52.215" v="1307" actId="47"/>
        <pc:sldMasterMkLst>
          <pc:docMk/>
          <pc:sldMasterMk cId="3933197392" sldId="2147483688"/>
        </pc:sldMasterMkLst>
        <pc:sldLayoutChg chg="del">
          <pc:chgData name="Lavoie Stéphanie" userId="03bcf5a2-8418-45e3-87eb-159b607e2fdb" providerId="ADAL" clId="{C374542B-E613-432C-994B-9C2BA6EF7499}" dt="2020-08-29T16:09:52.215" v="1307" actId="47"/>
          <pc:sldLayoutMkLst>
            <pc:docMk/>
            <pc:sldMasterMk cId="3933197392" sldId="2147483688"/>
            <pc:sldLayoutMk cId="1570984117" sldId="2147483689"/>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3218893570" sldId="2147483690"/>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2040851802" sldId="2147483691"/>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1364643531" sldId="2147483692"/>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262414705" sldId="2147483693"/>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3192182782" sldId="2147483694"/>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961025080" sldId="2147483695"/>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38844368" sldId="2147483696"/>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4217703636" sldId="2147483697"/>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2113117031" sldId="2147483698"/>
          </pc:sldLayoutMkLst>
        </pc:sldLayoutChg>
        <pc:sldLayoutChg chg="del">
          <pc:chgData name="Lavoie Stéphanie" userId="03bcf5a2-8418-45e3-87eb-159b607e2fdb" providerId="ADAL" clId="{C374542B-E613-432C-994B-9C2BA6EF7499}" dt="2020-08-29T16:09:52.215" v="1307" actId="47"/>
          <pc:sldLayoutMkLst>
            <pc:docMk/>
            <pc:sldMasterMk cId="3933197392" sldId="2147483688"/>
            <pc:sldLayoutMk cId="2480513083" sldId="214748369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4068340" cy="356357"/>
          </a:xfrm>
          <a:prstGeom prst="rect">
            <a:avLst/>
          </a:prstGeom>
        </p:spPr>
        <p:txBody>
          <a:bodyPr vert="horz" lIns="94218" tIns="47109" rIns="94218" bIns="47109" rtlCol="0"/>
          <a:lstStyle>
            <a:lvl1pPr algn="l">
              <a:defRPr sz="1200"/>
            </a:lvl1pPr>
          </a:lstStyle>
          <a:p>
            <a:endParaRPr lang="fr-CA"/>
          </a:p>
        </p:txBody>
      </p:sp>
      <p:sp>
        <p:nvSpPr>
          <p:cNvPr id="3" name="Espace réservé de la date 2"/>
          <p:cNvSpPr>
            <a:spLocks noGrp="1"/>
          </p:cNvSpPr>
          <p:nvPr>
            <p:ph type="dt" idx="1"/>
          </p:nvPr>
        </p:nvSpPr>
        <p:spPr>
          <a:xfrm>
            <a:off x="5317965" y="1"/>
            <a:ext cx="4068340" cy="356357"/>
          </a:xfrm>
          <a:prstGeom prst="rect">
            <a:avLst/>
          </a:prstGeom>
        </p:spPr>
        <p:txBody>
          <a:bodyPr vert="horz" lIns="94218" tIns="47109" rIns="94218" bIns="47109" rtlCol="0"/>
          <a:lstStyle>
            <a:lvl1pPr algn="r">
              <a:defRPr sz="1200"/>
            </a:lvl1pPr>
          </a:lstStyle>
          <a:p>
            <a:fld id="{535F9699-2E8B-4DD0-A8FC-3CF2337EF38B}" type="datetimeFigureOut">
              <a:rPr lang="fr-CA" smtClean="0"/>
              <a:t>2020-08-29</a:t>
            </a:fld>
            <a:endParaRPr lang="fr-CA"/>
          </a:p>
        </p:txBody>
      </p:sp>
      <p:sp>
        <p:nvSpPr>
          <p:cNvPr id="4" name="Espace réservé de l'image des diapositives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4218" tIns="47109" rIns="94218" bIns="47109" rtlCol="0" anchor="ctr"/>
          <a:lstStyle/>
          <a:p>
            <a:endParaRPr lang="fr-CA"/>
          </a:p>
        </p:txBody>
      </p:sp>
      <p:sp>
        <p:nvSpPr>
          <p:cNvPr id="5" name="Espace réservé des notes 4"/>
          <p:cNvSpPr>
            <a:spLocks noGrp="1"/>
          </p:cNvSpPr>
          <p:nvPr>
            <p:ph type="body" sz="quarter" idx="3"/>
          </p:nvPr>
        </p:nvSpPr>
        <p:spPr>
          <a:xfrm>
            <a:off x="938848" y="3418067"/>
            <a:ext cx="7510780" cy="2796599"/>
          </a:xfrm>
          <a:prstGeom prst="rect">
            <a:avLst/>
          </a:prstGeom>
        </p:spPr>
        <p:txBody>
          <a:bodyPr vert="horz" lIns="94218" tIns="47109" rIns="94218" bIns="4710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6746120"/>
            <a:ext cx="4068340" cy="356356"/>
          </a:xfrm>
          <a:prstGeom prst="rect">
            <a:avLst/>
          </a:prstGeom>
        </p:spPr>
        <p:txBody>
          <a:bodyPr vert="horz" lIns="94218" tIns="47109" rIns="94218" bIns="4710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317965" y="6746120"/>
            <a:ext cx="4068340" cy="356356"/>
          </a:xfrm>
          <a:prstGeom prst="rect">
            <a:avLst/>
          </a:prstGeom>
        </p:spPr>
        <p:txBody>
          <a:bodyPr vert="horz" lIns="94218" tIns="47109" rIns="94218" bIns="47109" rtlCol="0" anchor="b"/>
          <a:lstStyle>
            <a:lvl1pPr algn="r">
              <a:defRPr sz="1200"/>
            </a:lvl1pPr>
          </a:lstStyle>
          <a:p>
            <a:fld id="{8DE5738E-9595-4817-B9A7-DC686BDFD44F}" type="slidenum">
              <a:rPr lang="fr-CA" smtClean="0"/>
              <a:t>‹N°›</a:t>
            </a:fld>
            <a:endParaRPr lang="fr-CA"/>
          </a:p>
        </p:txBody>
      </p:sp>
    </p:spTree>
    <p:extLst>
      <p:ext uri="{BB962C8B-B14F-4D97-AF65-F5344CB8AC3E}">
        <p14:creationId xmlns:p14="http://schemas.microsoft.com/office/powerpoint/2010/main" val="2708192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r.wikipedia.org/wiki/Cop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fr.wikipedia.org/wiki/Chimie#cite_note-6" TargetMode="External"/><Relationship Id="rId5" Type="http://schemas.openxmlformats.org/officeDocument/2006/relationships/hyperlink" Target="https://fr.wikipedia.org/wiki/Chimie#cite_note-5" TargetMode="External"/><Relationship Id="rId4" Type="http://schemas.openxmlformats.org/officeDocument/2006/relationships/hyperlink" Target="https://fr.wikipedia.org/wiki/Chimie#cite_note-4"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urocircuits.com/plat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youtube.com/watch?v=2OAkoQ7zZA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r.wikipedia.org/wiki/Copt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fr.wikipedia.org/wiki/Chimie#cite_note-6" TargetMode="External"/><Relationship Id="rId5" Type="http://schemas.openxmlformats.org/officeDocument/2006/relationships/hyperlink" Target="https://fr.wikipedia.org/wiki/Chimie#cite_note-5" TargetMode="External"/><Relationship Id="rId4" Type="http://schemas.openxmlformats.org/officeDocument/2006/relationships/hyperlink" Target="https://fr.wikipedia.org/wiki/Chimie#cite_note-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1</a:t>
            </a:fld>
            <a:endParaRPr lang="fr-CA"/>
          </a:p>
        </p:txBody>
      </p:sp>
    </p:spTree>
    <p:extLst>
      <p:ext uri="{BB962C8B-B14F-4D97-AF65-F5344CB8AC3E}">
        <p14:creationId xmlns:p14="http://schemas.microsoft.com/office/powerpoint/2010/main" val="2819139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baseline="0" dirty="0"/>
              <a:t>Au </a:t>
            </a:r>
            <a:r>
              <a:rPr lang="fr-CA" baseline="0" dirty="0" err="1"/>
              <a:t>Moyen-Âge</a:t>
            </a:r>
            <a:r>
              <a:rPr lang="fr-CA" baseline="0" dirty="0"/>
              <a:t>, avec les croisades, ces connaissances se sont diffusées dans le monde occidental et la Table d’Émeraude, qui aurait été gravée par Hermès lui-même sur une émeraude retrouvée dans son tombeau, est le texte de référence de tout bon alchimiste.  L’occident prend la relève lorsque la science arabe s’essouffle.  Certains utilisent les connaissances alchimiques pour colorer des objets en or, ce qui sème le doute sur les véritables intentions des alchimistes.</a:t>
            </a:r>
          </a:p>
          <a:p>
            <a:endParaRPr lang="fr-CA" baseline="0" dirty="0"/>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12</a:t>
            </a:fld>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CA" baseline="0" dirty="0"/>
              <a:t>C’est au </a:t>
            </a:r>
            <a:r>
              <a:rPr lang="fr-CA" baseline="0" dirty="0" err="1"/>
              <a:t>Moyen-Âge</a:t>
            </a:r>
            <a:r>
              <a:rPr lang="fr-CA" baseline="0" dirty="0"/>
              <a:t> que d’autres symboles s’ajoutent. On associe aussi une planète à chaque élément et on peut sans difficulté faire cohabiter l’alchimie et l’astrologie.  S’ajoutera, éventuellement, une association avec des organes du corps pour justifier certaines interventions soi-disant médicales.</a:t>
            </a:r>
          </a:p>
          <a:p>
            <a:pPr algn="just"/>
            <a:endParaRPr lang="fr-CA" baseline="0" dirty="0"/>
          </a:p>
          <a:p>
            <a:pPr algn="just"/>
            <a:r>
              <a:rPr lang="fr-CA" baseline="0" dirty="0"/>
              <a:t>Le Mercure est considéré comme la matière première des métaux et les autres métaux doivent inévitablement être réduit en Mercure pour éventuellement se transmuter en un métal différent, idéalement l’or, symbole de pureté, d’immortalité, etc. Le Souffre représente la partie combustible des métaux.</a:t>
            </a:r>
          </a:p>
          <a:p>
            <a:pPr algn="just"/>
            <a:endParaRPr lang="fr-CA" baseline="0" dirty="0"/>
          </a:p>
          <a:p>
            <a:pPr algn="just"/>
            <a:r>
              <a:rPr lang="fr-CA" baseline="0" dirty="0"/>
              <a:t>La transmutation vise donc à réduire la quantité de Souffre dans un métal en le faisant se consumer (exemple: la cuisson) jusqu’à ce que le métal se purifie suffisamment pour atteindre la pureté de l’or.</a:t>
            </a:r>
          </a:p>
          <a:p>
            <a:pPr algn="just"/>
            <a:endParaRPr lang="fr-CA" baseline="0" dirty="0"/>
          </a:p>
          <a:p>
            <a:pPr algn="just"/>
            <a:r>
              <a:rPr lang="fr-CA" baseline="0" dirty="0"/>
              <a:t>L’or étant le plus pur, il serait composé majoritairement de mercure et de très peu de souffre. Le fer et l’étain contiendraient, eux, plus de souffre que de mercure.  </a:t>
            </a:r>
          </a:p>
          <a:p>
            <a:endParaRPr lang="fr-CA" baseline="0" dirty="0"/>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13</a:t>
            </a:fld>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dirty="0"/>
              <a:t>L</a:t>
            </a:r>
            <a:r>
              <a:rPr lang="fr-CA" baseline="0" dirty="0"/>
              <a:t>e Petit Œuvre ou Petit Magistère permet d’obtenir une pierre blanche qui change les métaux en argent.  Le Grand Œuvre ou Grand Magistère donne une pierre rouge qui permet de transformer un métal vil en or par simple contact.  Cette pierre rouge est la Pierre Philosophale.</a:t>
            </a:r>
          </a:p>
          <a:p>
            <a:pPr algn="just"/>
            <a:endParaRPr lang="fr-CA" baseline="0" dirty="0"/>
          </a:p>
          <a:p>
            <a:pPr algn="just"/>
            <a:r>
              <a:rPr lang="fr-CA" baseline="0" dirty="0"/>
              <a:t>On lui attribue aussi d’autres usages.  Comme elle guérit le métal, elle a aussi le pouvoir de guérir les maladies, ce qu’on appelle aussi une panacée.  Elle est en plus un élixir de longue vie.  D’ailleurs, un des buts secondaires de Strindberg dans le chapitre d’</a:t>
            </a:r>
            <a:r>
              <a:rPr lang="fr-CA" baseline="0" dirty="0" err="1"/>
              <a:t>Öhrstrom</a:t>
            </a:r>
            <a:r>
              <a:rPr lang="fr-CA" baseline="0" dirty="0"/>
              <a:t>, était de guérir sa fille.</a:t>
            </a:r>
          </a:p>
          <a:p>
            <a:pPr algn="just"/>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14</a:t>
            </a:fld>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algn="just"/>
            <a:r>
              <a:rPr lang="fr-CA" dirty="0"/>
              <a:t>À partir du XV</a:t>
            </a:r>
            <a:r>
              <a:rPr lang="fr-CA" baseline="0" dirty="0"/>
              <a:t> </a:t>
            </a:r>
            <a:r>
              <a:rPr lang="fr-CA" baseline="0" dirty="0" err="1"/>
              <a:t>ième</a:t>
            </a:r>
            <a:r>
              <a:rPr lang="fr-CA" baseline="0" dirty="0"/>
              <a:t> siècle, deux courants de pensées commencent à apparaître.  Ceux qui sont plus enclins à l’ésotérisme écrivent de façon plus imagée et poétique; ils entourent leurs activités de mystère et rendent compréhensibles leurs expériences aux initiés seulement en codant les instructions.  À l’opposé, il y a ceux qui décrivent avec plus de précision leurs expériences dans le but de transmettre leur savoir.  À l’occasion, ils succombent au goût du secret et dissimule certaines informations importantes.</a:t>
            </a:r>
          </a:p>
          <a:p>
            <a:pPr algn="just"/>
            <a:endParaRPr lang="fr-CA" baseline="0" dirty="0"/>
          </a:p>
          <a:p>
            <a:pPr algn="just"/>
            <a:r>
              <a:rPr lang="fr-CA" baseline="0" dirty="0"/>
              <a:t>Je dois absolument mentionner un certain médecin-chirurgien surnommé Paracelse (</a:t>
            </a:r>
            <a:r>
              <a:rPr lang="fr-CA" baseline="0" dirty="0" err="1"/>
              <a:t>Théophrastus</a:t>
            </a:r>
            <a:r>
              <a:rPr lang="fr-CA" baseline="0" dirty="0"/>
              <a:t> </a:t>
            </a:r>
            <a:r>
              <a:rPr lang="fr-CA" baseline="0" dirty="0" err="1"/>
              <a:t>Aureolus</a:t>
            </a:r>
            <a:r>
              <a:rPr lang="fr-CA" baseline="0" dirty="0"/>
              <a:t> </a:t>
            </a:r>
            <a:r>
              <a:rPr lang="fr-CA" baseline="0" dirty="0" err="1"/>
              <a:t>Bombastus</a:t>
            </a:r>
            <a:r>
              <a:rPr lang="fr-CA" baseline="0" dirty="0"/>
              <a:t> </a:t>
            </a:r>
            <a:r>
              <a:rPr lang="fr-CA" baseline="0" dirty="0" err="1"/>
              <a:t>von</a:t>
            </a:r>
            <a:r>
              <a:rPr lang="fr-CA" baseline="0" dirty="0"/>
              <a:t> </a:t>
            </a:r>
            <a:r>
              <a:rPr lang="fr-CA" baseline="0" dirty="0" err="1"/>
              <a:t>Hohenheim</a:t>
            </a:r>
            <a:r>
              <a:rPr lang="fr-CA" baseline="0" dirty="0"/>
              <a:t>, 1493-1541) qui a plutôt décidé de donner un sens thérapeutique à l’alchimie.  On dit qu’il avait un tempérament truculent et excessif, mais que ses idées étaient novatrices.  Par contre, ses écrits sont difficiles à comprendre puisqu’il a tendance à se contredire, même à quelques pages de distance dans le même ouvrage.  Il ne se relisait probablement pas et il semblait suivre le courant de ses pensées éclectiques.  Je ne peux m’empêcher de voir des similitudes avec August Strindberg dont je vous ai déjà parlé.  </a:t>
            </a:r>
          </a:p>
          <a:p>
            <a:pPr algn="just"/>
            <a:endParaRPr lang="fr-CA" baseline="0" dirty="0"/>
          </a:p>
          <a:p>
            <a:pPr algn="just"/>
            <a:r>
              <a:rPr lang="fr-CA" baseline="0" dirty="0"/>
              <a:t>Néanmoins, sans rompre avec l’alchimie, il accorde une plus grande importance aux substances chimiques qui pourraient avoir une incidence thérapeutique et relègue au second rang la fabrication de l’or et la recherche de la Pierre Philosophale.  Ses successeurs devront choisir entre l’alchimie traditionnelle et ce qui deviendra la chimie.</a:t>
            </a:r>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15</a:t>
            </a:fld>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dirty="0"/>
              <a:t>C’est vraiment au XVII</a:t>
            </a:r>
            <a:r>
              <a:rPr lang="fr-CA" baseline="30000" dirty="0"/>
              <a:t>e</a:t>
            </a:r>
            <a:r>
              <a:rPr lang="fr-CA" dirty="0"/>
              <a:t> siècle</a:t>
            </a:r>
            <a:r>
              <a:rPr lang="fr-CA" baseline="0" dirty="0"/>
              <a:t> que la scission se fait entre la chimie et l’alchimie.  L’effervescence de la Renaissance a bouleversé la science.  On n’a qu’à penser à Léonard de Vinci (1452-1519), René Descartes (1596-1650) ou Isaac Newton (env.1643-1727).  Antoine de Lavoisier, avec son </a:t>
            </a:r>
            <a:r>
              <a:rPr lang="fr-CA" i="1" baseline="0" dirty="0"/>
              <a:t>traité élémentaire de chimie</a:t>
            </a:r>
            <a:r>
              <a:rPr lang="fr-CA" baseline="0" dirty="0"/>
              <a:t> (1789) et sa </a:t>
            </a:r>
            <a:r>
              <a:rPr lang="fr-CA" i="1" baseline="0" dirty="0"/>
              <a:t>Loi de la conservation de la matière</a:t>
            </a:r>
            <a:r>
              <a:rPr lang="fr-CA" baseline="0" dirty="0"/>
              <a:t>, met définitivement l’emphase sur la méthode scientifique.  L’alchimie devient complètement marginale et le restera jusqu’à aujourd’hui.</a:t>
            </a:r>
          </a:p>
          <a:p>
            <a:pPr algn="just"/>
            <a:endParaRPr lang="fr-CA"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baseline="0" dirty="0"/>
              <a:t>Étrangement, sa maxime </a:t>
            </a:r>
            <a:r>
              <a:rPr lang="fr-CA" sz="1200" b="0" i="0" kern="1200" dirty="0">
                <a:solidFill>
                  <a:schemeClr val="tx1"/>
                </a:solidFill>
                <a:latin typeface="+mn-lt"/>
                <a:ea typeface="+mn-ea"/>
                <a:cs typeface="+mn-cs"/>
              </a:rPr>
              <a:t>« Rien ne se perd, rien ne se crée, tout se transforme» semble s’inspirer d’u</a:t>
            </a:r>
            <a:r>
              <a:rPr lang="fr-CA" baseline="0" dirty="0"/>
              <a:t>n autre philosophe important pour les alchimistes.  Anaxagore (env. V</a:t>
            </a:r>
            <a:r>
              <a:rPr lang="fr-CA" baseline="30000" dirty="0"/>
              <a:t>e</a:t>
            </a:r>
            <a:r>
              <a:rPr lang="fr-CA" baseline="0" dirty="0"/>
              <a:t> siècle av. J.-C.) aurait dit: «Rien ne naît, rien ne meurt, mais des choses déjà existantes se combinent, puis se séparent à nouveau.» </a:t>
            </a:r>
            <a:r>
              <a:rPr lang="fr-CA" sz="1200" b="0" i="0" kern="1200" dirty="0">
                <a:solidFill>
                  <a:schemeClr val="tx1"/>
                </a:solidFill>
                <a:latin typeface="+mn-lt"/>
                <a:ea typeface="+mn-ea"/>
                <a:cs typeface="+mn-cs"/>
              </a:rPr>
              <a:t>Deux</a:t>
            </a:r>
            <a:r>
              <a:rPr lang="fr-CA" sz="1200" b="0" i="0" kern="1200" baseline="0" dirty="0">
                <a:solidFill>
                  <a:schemeClr val="tx1"/>
                </a:solidFill>
                <a:latin typeface="+mn-lt"/>
                <a:ea typeface="+mn-ea"/>
                <a:cs typeface="+mn-cs"/>
              </a:rPr>
              <a:t> mille</a:t>
            </a:r>
            <a:r>
              <a:rPr lang="fr-CA" sz="1200" b="0" i="0" kern="1200" dirty="0">
                <a:solidFill>
                  <a:schemeClr val="tx1"/>
                </a:solidFill>
                <a:latin typeface="+mn-lt"/>
                <a:ea typeface="+mn-ea"/>
                <a:cs typeface="+mn-cs"/>
              </a:rPr>
              <a:t> ans les séparent.</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200" b="0" i="0"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latin typeface="+mn-lt"/>
                <a:ea typeface="+mn-ea"/>
                <a:cs typeface="+mn-cs"/>
              </a:rPr>
              <a:t>Sans compter que les premiers symboles chimiques du tableau périodique semblent s’inspirer des symboles alchimiques.</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200" b="0" i="0"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200" b="0" i="0" kern="1200" dirty="0">
              <a:solidFill>
                <a:schemeClr val="tx1"/>
              </a:solidFill>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16</a:t>
            </a:fld>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CA" sz="1200" b="0" i="0" kern="1200" dirty="0">
                <a:solidFill>
                  <a:schemeClr val="tx1"/>
                </a:solidFill>
                <a:latin typeface="+mn-lt"/>
                <a:ea typeface="+mn-ea"/>
                <a:cs typeface="+mn-cs"/>
              </a:rPr>
              <a:t>Démocrite</a:t>
            </a:r>
          </a:p>
          <a:p>
            <a:pPr marL="0" marR="0" lvl="0" indent="0" algn="just" defTabSz="914400" rtl="0" eaLnBrk="1" fontAlgn="auto" latinLnBrk="0" hangingPunct="1">
              <a:lnSpc>
                <a:spcPct val="100000"/>
              </a:lnSpc>
              <a:spcBef>
                <a:spcPts val="0"/>
              </a:spcBef>
              <a:spcAft>
                <a:spcPts val="0"/>
              </a:spcAft>
              <a:buClrTx/>
              <a:buSzTx/>
              <a:buFontTx/>
              <a:buNone/>
              <a:tabLst/>
              <a:defRPr/>
            </a:pPr>
            <a:r>
              <a:rPr lang="fr-CA" b="0" i="1" dirty="0" err="1">
                <a:solidFill>
                  <a:srgbClr val="202122"/>
                </a:solidFill>
                <a:effectLst/>
                <a:latin typeface="Arial" panose="020B0604020202020204" pitchFamily="34" charset="0"/>
              </a:rPr>
              <a:t>Jâbir</a:t>
            </a:r>
            <a:r>
              <a:rPr lang="fr-CA" b="0" i="1" dirty="0">
                <a:solidFill>
                  <a:srgbClr val="202122"/>
                </a:solidFill>
                <a:effectLst/>
                <a:latin typeface="Arial" panose="020B0604020202020204" pitchFamily="34" charset="0"/>
              </a:rPr>
              <a:t> ibn </a:t>
            </a:r>
            <a:r>
              <a:rPr lang="fr-CA" b="0" i="1" dirty="0" err="1">
                <a:solidFill>
                  <a:srgbClr val="202122"/>
                </a:solidFill>
                <a:effectLst/>
                <a:latin typeface="Arial" panose="020B0604020202020204" pitchFamily="34" charset="0"/>
              </a:rPr>
              <a:t>Hayyân</a:t>
            </a:r>
            <a:r>
              <a:rPr lang="fr-CA" b="0" i="0" dirty="0">
                <a:solidFill>
                  <a:srgbClr val="202122"/>
                </a:solidFill>
                <a:effectLst/>
                <a:latin typeface="Arial" panose="020B0604020202020204" pitchFamily="34" charset="0"/>
              </a:rPr>
              <a:t>, dit </a:t>
            </a:r>
            <a:r>
              <a:rPr lang="fr-CA" b="0" i="1" dirty="0">
                <a:solidFill>
                  <a:srgbClr val="202122"/>
                </a:solidFill>
                <a:effectLst/>
                <a:latin typeface="Arial" panose="020B0604020202020204" pitchFamily="34" charset="0"/>
              </a:rPr>
              <a:t>Geber</a:t>
            </a:r>
            <a:r>
              <a:rPr lang="fr-CA" b="0" i="0" dirty="0">
                <a:solidFill>
                  <a:srgbClr val="202122"/>
                </a:solidFill>
                <a:effectLst/>
                <a:latin typeface="Arial" panose="020B0604020202020204" pitchFamily="34" charset="0"/>
              </a:rPr>
              <a:t>, l'alchimiste arabe</a:t>
            </a:r>
            <a:endParaRPr lang="fr-CA" dirty="0"/>
          </a:p>
          <a:p>
            <a:pPr marL="0" marR="0" indent="0" algn="just" defTabSz="914400" rtl="0" eaLnBrk="1" fontAlgn="auto" latinLnBrk="0" hangingPunct="1">
              <a:lnSpc>
                <a:spcPct val="100000"/>
              </a:lnSpc>
              <a:spcBef>
                <a:spcPts val="0"/>
              </a:spcBef>
              <a:spcAft>
                <a:spcPts val="0"/>
              </a:spcAft>
              <a:buClrTx/>
              <a:buSzTx/>
              <a:buFontTx/>
              <a:buNone/>
              <a:tabLst/>
              <a:defRPr/>
            </a:pPr>
            <a:endParaRPr lang="fr-CA" sz="1200" b="0" i="0" kern="1200" dirty="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200" b="0" i="0" kern="1200" dirty="0">
              <a:solidFill>
                <a:schemeClr val="tx1"/>
              </a:solidFill>
              <a:latin typeface="+mn-lt"/>
              <a:ea typeface="+mn-ea"/>
              <a:cs typeface="+mn-cs"/>
            </a:endParaRPr>
          </a:p>
          <a:p>
            <a:pPr algn="l"/>
            <a:r>
              <a:rPr lang="fr-CA" b="0" i="0" dirty="0">
                <a:solidFill>
                  <a:srgbClr val="202122"/>
                </a:solidFill>
                <a:effectLst/>
                <a:latin typeface="Arial" panose="020B0604020202020204" pitchFamily="34" charset="0"/>
              </a:rPr>
              <a:t>Trois étymologies sont fréquemment citées, mais ces hypothèses peuvent être reliées :</a:t>
            </a:r>
          </a:p>
          <a:p>
            <a:pPr algn="l"/>
            <a:endParaRPr lang="fr-CA" b="0" i="0" dirty="0">
              <a:solidFill>
                <a:srgbClr val="202122"/>
              </a:solidFill>
              <a:effectLst/>
              <a:latin typeface="Arial" panose="020B0604020202020204" pitchFamily="34" charset="0"/>
            </a:endParaRPr>
          </a:p>
          <a:p>
            <a:pPr algn="l">
              <a:buFont typeface="Arial" panose="020B0604020202020204" pitchFamily="34" charset="0"/>
              <a:buChar char="•"/>
            </a:pPr>
            <a:r>
              <a:rPr lang="fr-CA" b="0" i="0" dirty="0">
                <a:solidFill>
                  <a:srgbClr val="202122"/>
                </a:solidFill>
                <a:effectLst/>
                <a:latin typeface="Arial" panose="020B0604020202020204" pitchFamily="34" charset="0"/>
              </a:rPr>
              <a:t>l'une égyptienne, </a:t>
            </a:r>
            <a:r>
              <a:rPr lang="fr-CA" b="0" i="1" dirty="0" err="1">
                <a:solidFill>
                  <a:srgbClr val="202122"/>
                </a:solidFill>
                <a:effectLst/>
                <a:latin typeface="Arial" panose="020B0604020202020204" pitchFamily="34" charset="0"/>
              </a:rPr>
              <a:t>kemi</a:t>
            </a:r>
            <a:r>
              <a:rPr lang="fr-CA" b="0" i="0" dirty="0">
                <a:solidFill>
                  <a:srgbClr val="202122"/>
                </a:solidFill>
                <a:effectLst/>
                <a:latin typeface="Arial" panose="020B0604020202020204" pitchFamily="34" charset="0"/>
              </a:rPr>
              <a:t> viendrait de l'ancien égyptien </a:t>
            </a:r>
            <a:r>
              <a:rPr lang="fr-CA" b="0" i="1" dirty="0" err="1">
                <a:solidFill>
                  <a:srgbClr val="202122"/>
                </a:solidFill>
                <a:effectLst/>
                <a:latin typeface="Arial" panose="020B0604020202020204" pitchFamily="34" charset="0"/>
              </a:rPr>
              <a:t>Khemet</a:t>
            </a:r>
            <a:r>
              <a:rPr lang="fr-CA" b="0" i="0" dirty="0">
                <a:solidFill>
                  <a:srgbClr val="202122"/>
                </a:solidFill>
                <a:effectLst/>
                <a:latin typeface="Arial" panose="020B0604020202020204" pitchFamily="34" charset="0"/>
              </a:rPr>
              <a:t>, la terre. Il se retrouve aussi dans le </a:t>
            </a:r>
            <a:r>
              <a:rPr lang="fr-CA" b="0" i="0" u="none" strike="noStrike" dirty="0">
                <a:solidFill>
                  <a:srgbClr val="0B0080"/>
                </a:solidFill>
                <a:effectLst/>
                <a:latin typeface="Arial" panose="020B0604020202020204" pitchFamily="34" charset="0"/>
                <a:hlinkClick r:id="rId3" tooltip="Copte"/>
              </a:rPr>
              <a:t>copte</a:t>
            </a:r>
            <a:r>
              <a:rPr lang="fr-CA"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chame</a:t>
            </a:r>
            <a:r>
              <a:rPr lang="fr-CA" b="0" i="0" dirty="0">
                <a:solidFill>
                  <a:srgbClr val="202122"/>
                </a:solidFill>
                <a:effectLst/>
                <a:latin typeface="Arial" panose="020B0604020202020204" pitchFamily="34" charset="0"/>
              </a:rPr>
              <a:t> « noire » puisque dans la vallée du Nil, la terre est noire. L'art de la </a:t>
            </a:r>
            <a:r>
              <a:rPr lang="fr-CA" b="0" i="1" dirty="0" err="1">
                <a:solidFill>
                  <a:srgbClr val="202122"/>
                </a:solidFill>
                <a:effectLst/>
                <a:latin typeface="Arial" panose="020B0604020202020204" pitchFamily="34" charset="0"/>
              </a:rPr>
              <a:t>kemi</a:t>
            </a:r>
            <a:r>
              <a:rPr lang="fr-CA" b="0" i="0" dirty="0">
                <a:solidFill>
                  <a:srgbClr val="202122"/>
                </a:solidFill>
                <a:effectLst/>
                <a:latin typeface="Arial" panose="020B0604020202020204" pitchFamily="34" charset="0"/>
              </a:rPr>
              <a:t>, par exemple les poisons minéraux, a pu influencer la magie noire</a:t>
            </a:r>
            <a:r>
              <a:rPr lang="fr-CA" b="0" i="0" u="none" strike="noStrike" baseline="30000" dirty="0">
                <a:solidFill>
                  <a:srgbClr val="0B0080"/>
                </a:solidFill>
                <a:effectLst/>
                <a:latin typeface="Arial" panose="020B0604020202020204" pitchFamily="34" charset="0"/>
                <a:hlinkClick r:id="rId4"/>
              </a:rPr>
              <a:t>4</a:t>
            </a:r>
            <a:r>
              <a:rPr lang="fr-CA" b="0" i="0" dirty="0">
                <a:solidFill>
                  <a:srgbClr val="202122"/>
                </a:solidFill>
                <a:effectLst/>
                <a:latin typeface="Arial" panose="020B0604020202020204" pitchFamily="34" charset="0"/>
              </a:rPr>
              <a:t> ;</a:t>
            </a:r>
          </a:p>
          <a:p>
            <a:pPr algn="l">
              <a:buFont typeface="Arial" panose="020B0604020202020204" pitchFamily="34" charset="0"/>
              <a:buChar char="•"/>
            </a:pPr>
            <a:endParaRPr lang="fr-CA" b="0" i="0" dirty="0">
              <a:solidFill>
                <a:srgbClr val="202122"/>
              </a:solidFill>
              <a:effectLst/>
              <a:latin typeface="Arial" panose="020B0604020202020204" pitchFamily="34" charset="0"/>
            </a:endParaRPr>
          </a:p>
          <a:p>
            <a:pPr algn="l">
              <a:buFont typeface="Arial" panose="020B0604020202020204" pitchFamily="34" charset="0"/>
              <a:buChar char="•"/>
            </a:pPr>
            <a:r>
              <a:rPr lang="fr-CA" b="0" i="0" dirty="0">
                <a:solidFill>
                  <a:srgbClr val="202122"/>
                </a:solidFill>
                <a:effectLst/>
                <a:latin typeface="Arial" panose="020B0604020202020204" pitchFamily="34" charset="0"/>
              </a:rPr>
              <a:t>la racine grecque se lie à </a:t>
            </a:r>
            <a:r>
              <a:rPr lang="el-GR" b="0" i="0" dirty="0">
                <a:solidFill>
                  <a:srgbClr val="202122"/>
                </a:solidFill>
                <a:effectLst/>
                <a:latin typeface="Arial Unicode MS" panose="020B0604020202020204" pitchFamily="34" charset="-128"/>
              </a:rPr>
              <a:t>χυμεία</a:t>
            </a:r>
            <a:r>
              <a:rPr lang="el-GR"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khumeia</a:t>
            </a:r>
            <a:r>
              <a:rPr lang="fr-CA" b="0" i="0" dirty="0">
                <a:solidFill>
                  <a:srgbClr val="202122"/>
                </a:solidFill>
                <a:effectLst/>
                <a:latin typeface="Arial" panose="020B0604020202020204" pitchFamily="34" charset="0"/>
              </a:rPr>
              <a:t>, « mélange de liquides » (</a:t>
            </a:r>
            <a:r>
              <a:rPr lang="el-GR" b="0" i="0" dirty="0">
                <a:solidFill>
                  <a:srgbClr val="202122"/>
                </a:solidFill>
                <a:effectLst/>
                <a:latin typeface="Arial Unicode MS" panose="020B0604020202020204" pitchFamily="34" charset="-128"/>
              </a:rPr>
              <a:t>χυμός</a:t>
            </a:r>
            <a:r>
              <a:rPr lang="el-GR"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khumos</a:t>
            </a:r>
            <a:r>
              <a:rPr lang="fr-CA" b="0" i="0" dirty="0">
                <a:solidFill>
                  <a:srgbClr val="202122"/>
                </a:solidFill>
                <a:effectLst/>
                <a:latin typeface="Arial" panose="020B0604020202020204" pitchFamily="34" charset="0"/>
              </a:rPr>
              <a:t>, « suc, jus »)</a:t>
            </a:r>
            <a:r>
              <a:rPr lang="fr-CA" b="0" i="0" u="none" strike="noStrike" baseline="30000" dirty="0">
                <a:solidFill>
                  <a:srgbClr val="0B0080"/>
                </a:solidFill>
                <a:effectLst/>
                <a:latin typeface="Arial" panose="020B0604020202020204" pitchFamily="34" charset="0"/>
                <a:hlinkClick r:id="rId5"/>
              </a:rPr>
              <a:t>5</a:t>
            </a:r>
            <a:r>
              <a:rPr lang="fr-CA" b="0" i="0" dirty="0">
                <a:solidFill>
                  <a:srgbClr val="202122"/>
                </a:solidFill>
                <a:effectLst/>
                <a:latin typeface="Arial" panose="020B0604020202020204" pitchFamily="34" charset="0"/>
              </a:rPr>
              <a:t> ;</a:t>
            </a:r>
          </a:p>
          <a:p>
            <a:pPr algn="l">
              <a:buFont typeface="Arial" panose="020B0604020202020204" pitchFamily="34" charset="0"/>
              <a:buNone/>
            </a:pPr>
            <a:endParaRPr lang="fr-CA" b="0" i="0" dirty="0">
              <a:solidFill>
                <a:srgbClr val="202122"/>
              </a:solidFill>
              <a:effectLst/>
              <a:latin typeface="Arial" panose="020B0604020202020204" pitchFamily="34" charset="0"/>
            </a:endParaRPr>
          </a:p>
          <a:p>
            <a:pPr algn="l">
              <a:buFont typeface="Arial" panose="020B0604020202020204" pitchFamily="34" charset="0"/>
              <a:buChar char="•"/>
            </a:pPr>
            <a:r>
              <a:rPr lang="fr-CA" b="0" i="0" dirty="0">
                <a:solidFill>
                  <a:srgbClr val="202122"/>
                </a:solidFill>
                <a:effectLst/>
                <a:latin typeface="Arial" panose="020B0604020202020204" pitchFamily="34" charset="0"/>
              </a:rPr>
              <a:t>enfin, le mot « chimie » proviendrait de l'arabe </a:t>
            </a:r>
            <a:r>
              <a:rPr lang="fr-CA" b="0" i="1" dirty="0">
                <a:solidFill>
                  <a:srgbClr val="202122"/>
                </a:solidFill>
                <a:effectLst/>
                <a:latin typeface="Arial" panose="020B0604020202020204" pitchFamily="34" charset="0"/>
              </a:rPr>
              <a:t>al </a:t>
            </a:r>
            <a:r>
              <a:rPr lang="fr-CA" b="0" i="1" dirty="0" err="1">
                <a:solidFill>
                  <a:srgbClr val="202122"/>
                </a:solidFill>
                <a:effectLst/>
                <a:latin typeface="Arial" panose="020B0604020202020204" pitchFamily="34" charset="0"/>
              </a:rPr>
              <a:t>kemi</a:t>
            </a:r>
            <a:r>
              <a:rPr lang="fr-CA" b="0" i="0" dirty="0">
                <a:solidFill>
                  <a:srgbClr val="202122"/>
                </a:solidFill>
                <a:effectLst/>
                <a:latin typeface="Arial" panose="020B0604020202020204" pitchFamily="34" charset="0"/>
              </a:rPr>
              <a:t>, </a:t>
            </a:r>
            <a:r>
              <a:rPr lang="ar-AE" b="0" i="0" dirty="0">
                <a:solidFill>
                  <a:srgbClr val="202122"/>
                </a:solidFill>
                <a:effectLst/>
                <a:latin typeface="Arial" panose="020B0604020202020204" pitchFamily="34" charset="0"/>
              </a:rPr>
              <a:t>الكيمياء (</a:t>
            </a:r>
            <a:r>
              <a:rPr lang="fr-CA" b="0" i="0" dirty="0">
                <a:solidFill>
                  <a:srgbClr val="202122"/>
                </a:solidFill>
                <a:effectLst/>
                <a:latin typeface="Arial" panose="020B0604020202020204" pitchFamily="34" charset="0"/>
              </a:rPr>
              <a:t>littéralement la </a:t>
            </a:r>
            <a:r>
              <a:rPr lang="fr-CA" b="0" i="1" dirty="0" err="1">
                <a:solidFill>
                  <a:srgbClr val="202122"/>
                </a:solidFill>
                <a:effectLst/>
                <a:latin typeface="Arial" panose="020B0604020202020204" pitchFamily="34" charset="0"/>
              </a:rPr>
              <a:t>kemia</a:t>
            </a:r>
            <a:r>
              <a:rPr lang="fr-CA" b="0" i="0" dirty="0">
                <a:solidFill>
                  <a:srgbClr val="202122"/>
                </a:solidFill>
                <a:effectLst/>
                <a:latin typeface="Arial" panose="020B0604020202020204" pitchFamily="34" charset="0"/>
              </a:rPr>
              <a:t>, la « chimie »</a:t>
            </a:r>
            <a:r>
              <a:rPr lang="fr-CA" b="0" i="0" u="none" strike="noStrike" baseline="30000" dirty="0">
                <a:solidFill>
                  <a:srgbClr val="0B0080"/>
                </a:solidFill>
                <a:effectLst/>
                <a:latin typeface="Arial" panose="020B0604020202020204" pitchFamily="34" charset="0"/>
                <a:hlinkClick r:id="rId6"/>
              </a:rPr>
              <a:t>6</a:t>
            </a:r>
            <a:r>
              <a:rPr lang="fr-CA" b="0" i="0" dirty="0">
                <a:solidFill>
                  <a:srgbClr val="202122"/>
                </a:solidFill>
                <a:effectLst/>
                <a:latin typeface="Arial" panose="020B0604020202020204" pitchFamily="34" charset="0"/>
              </a:rPr>
              <a:t>), venant du grec </a:t>
            </a:r>
            <a:r>
              <a:rPr lang="el-GR" b="0" i="0" dirty="0">
                <a:solidFill>
                  <a:srgbClr val="202122"/>
                </a:solidFill>
                <a:effectLst/>
                <a:latin typeface="Arial Unicode MS" panose="020B0604020202020204" pitchFamily="34" charset="-128"/>
              </a:rPr>
              <a:t>χεμεία</a:t>
            </a:r>
            <a:r>
              <a:rPr lang="el-GR"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khemeia</a:t>
            </a:r>
            <a:r>
              <a:rPr lang="fr-CA" b="0" i="0" dirty="0">
                <a:solidFill>
                  <a:srgbClr val="202122"/>
                </a:solidFill>
                <a:effectLst/>
                <a:latin typeface="Arial" panose="020B0604020202020204" pitchFamily="34" charset="0"/>
              </a:rPr>
              <a:t>, qui signifie « magie noire », mot lui-même venant de l'égyptien ancien </a:t>
            </a:r>
            <a:r>
              <a:rPr lang="fr-CA" b="0" i="1" dirty="0" err="1">
                <a:solidFill>
                  <a:srgbClr val="202122"/>
                </a:solidFill>
                <a:effectLst/>
                <a:latin typeface="Arial" panose="020B0604020202020204" pitchFamily="34" charset="0"/>
              </a:rPr>
              <a:t>kem</a:t>
            </a:r>
            <a:r>
              <a:rPr lang="fr-CA" b="0" i="0" dirty="0">
                <a:solidFill>
                  <a:srgbClr val="202122"/>
                </a:solidFill>
                <a:effectLst/>
                <a:latin typeface="Arial" panose="020B0604020202020204" pitchFamily="34" charset="0"/>
              </a:rPr>
              <a:t> qui désigne la couleur noire.</a:t>
            </a:r>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17</a:t>
            </a:fld>
            <a:endParaRPr lang="fr-CA"/>
          </a:p>
        </p:txBody>
      </p:sp>
    </p:spTree>
    <p:extLst>
      <p:ext uri="{BB962C8B-B14F-4D97-AF65-F5344CB8AC3E}">
        <p14:creationId xmlns:p14="http://schemas.microsoft.com/office/powerpoint/2010/main" val="392100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pPr algn="just"/>
            <a:r>
              <a:rPr lang="fr-CA" dirty="0"/>
              <a:t>De nombreux ustensiles utilisés en alchimie ont</a:t>
            </a:r>
            <a:r>
              <a:rPr lang="fr-CA" baseline="0" dirty="0"/>
              <a:t> inspirés la verrerie de la chimie moderne.</a:t>
            </a:r>
          </a:p>
          <a:p>
            <a:pPr algn="just"/>
            <a:endParaRPr lang="fr-CA" baseline="0" dirty="0"/>
          </a:p>
          <a:p>
            <a:pPr algn="just"/>
            <a:r>
              <a:rPr lang="fr-CA" baseline="0" dirty="0"/>
              <a:t>Le four ou Athanor est essentiel et a comme particularité d’avoir un dôme permettant la réverbération de la chaleur.  Il est généralement en terre cuite et on y aménage un </a:t>
            </a:r>
            <a:r>
              <a:rPr lang="fr-CA" i="1" baseline="0" dirty="0"/>
              <a:t>regard </a:t>
            </a:r>
            <a:r>
              <a:rPr lang="fr-CA" i="0" baseline="0" dirty="0"/>
              <a:t>pour pouvoir observer ce qui se passe à l’intérieur.</a:t>
            </a:r>
          </a:p>
          <a:p>
            <a:pPr algn="just"/>
            <a:endParaRPr lang="fr-CA" i="0" baseline="0" dirty="0"/>
          </a:p>
          <a:p>
            <a:pPr algn="just"/>
            <a:r>
              <a:rPr lang="fr-CA" i="0" baseline="0" dirty="0"/>
              <a:t>L’instrument le plus représentatif est l’alambic destiné à faire la distillation.  C’est-à-dire, séparer un composant en l’amenant à ébullition pour ensuite faire condenser sa vapeur dans un récipient secondaire.  </a:t>
            </a:r>
          </a:p>
          <a:p>
            <a:pPr algn="just"/>
            <a:endParaRPr lang="fr-CA" i="0" baseline="0" dirty="0"/>
          </a:p>
          <a:p>
            <a:pPr algn="just"/>
            <a:r>
              <a:rPr lang="fr-CA" i="0" baseline="0" dirty="0"/>
              <a:t>Les </a:t>
            </a:r>
            <a:r>
              <a:rPr lang="fr-CA" i="1" baseline="0" dirty="0"/>
              <a:t>Jumeaux</a:t>
            </a:r>
            <a:r>
              <a:rPr lang="fr-CA" i="0" baseline="0" dirty="0"/>
              <a:t> permettent de faire de la distillation en continue en circuit fermé dans le but d’atteindre un niveau de pureté supérieur.</a:t>
            </a:r>
          </a:p>
          <a:p>
            <a:pPr algn="just"/>
            <a:endParaRPr lang="fr-CA" i="0" baseline="0" dirty="0"/>
          </a:p>
          <a:p>
            <a:pPr algn="just"/>
            <a:r>
              <a:rPr lang="fr-CA" i="0" baseline="0" dirty="0"/>
              <a:t>J’ajouterais que le bain-marie (la partie gauche de l’alambic) a été inventé au V</a:t>
            </a:r>
            <a:r>
              <a:rPr lang="fr-CA" i="0" baseline="30000" dirty="0"/>
              <a:t>e</a:t>
            </a:r>
            <a:r>
              <a:rPr lang="fr-CA" i="0" baseline="0" dirty="0"/>
              <a:t> siècle pas Marie-la-Juive, une contribution toute féminine à l’alchimie.</a:t>
            </a:r>
          </a:p>
          <a:p>
            <a:pPr algn="just"/>
            <a:endParaRPr lang="fr-CA" i="0" baseline="0" dirty="0"/>
          </a:p>
          <a:p>
            <a:pPr algn="just"/>
            <a:r>
              <a:rPr lang="fr-CA" i="0" baseline="0" dirty="0"/>
              <a:t>D’autres opérations sont aussi possibles: la calcination, la sublimation, la décantation et la mise en solution.</a:t>
            </a:r>
            <a:endParaRPr lang="fr-CA" i="0"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18</a:t>
            </a:fld>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santé publique demande un plan de classe qui ne change pas.</a:t>
            </a:r>
          </a:p>
          <a:p>
            <a:r>
              <a:rPr lang="fr-CA" dirty="0"/>
              <a:t>Toujours s’asseoir à son bureau et à sa chaise.</a:t>
            </a:r>
          </a:p>
          <a:p>
            <a:r>
              <a:rPr lang="fr-CA" dirty="0"/>
              <a:t>Ne pas utiliser les bancs ronds puisqu’ils sont en tissu.</a:t>
            </a:r>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21</a:t>
            </a:fld>
            <a:endParaRPr lang="fr-CA"/>
          </a:p>
        </p:txBody>
      </p:sp>
    </p:spTree>
    <p:extLst>
      <p:ext uri="{BB962C8B-B14F-4D97-AF65-F5344CB8AC3E}">
        <p14:creationId xmlns:p14="http://schemas.microsoft.com/office/powerpoint/2010/main" val="4145575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labo:</a:t>
            </a:r>
          </a:p>
          <a:p>
            <a:pPr lvl="1"/>
            <a:r>
              <a:rPr lang="fr-CA" b="1" dirty="0"/>
              <a:t>Sarrau</a:t>
            </a:r>
          </a:p>
          <a:p>
            <a:pPr lvl="1"/>
            <a:r>
              <a:rPr lang="fr-CA" b="1" dirty="0"/>
              <a:t>Gants</a:t>
            </a:r>
          </a:p>
          <a:p>
            <a:pPr lvl="1"/>
            <a:r>
              <a:rPr lang="fr-CA" dirty="0"/>
              <a:t>Lunettes de sécurité (fourni en labo)</a:t>
            </a:r>
          </a:p>
          <a:p>
            <a:pPr lvl="1"/>
            <a:r>
              <a:rPr lang="fr-CA" dirty="0"/>
              <a:t>Sécurité est de rigueur</a:t>
            </a:r>
          </a:p>
          <a:p>
            <a:endParaRPr lang="fr-CA" dirty="0"/>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22</a:t>
            </a:fld>
            <a:endParaRPr lang="fr-CA"/>
          </a:p>
        </p:txBody>
      </p:sp>
    </p:spTree>
    <p:extLst>
      <p:ext uri="{BB962C8B-B14F-4D97-AF65-F5344CB8AC3E}">
        <p14:creationId xmlns:p14="http://schemas.microsoft.com/office/powerpoint/2010/main" val="3812604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Je vais me tromper…</a:t>
            </a:r>
          </a:p>
          <a:p>
            <a:r>
              <a:rPr lang="fr-CA" dirty="0"/>
              <a:t>Je vais utiliser des synonymes qu’ils ne comprendront pas…</a:t>
            </a:r>
          </a:p>
          <a:p>
            <a:r>
              <a:rPr lang="fr-CA" dirty="0"/>
              <a:t>Ajustement!</a:t>
            </a:r>
          </a:p>
          <a:p>
            <a:endParaRPr lang="fr-CA" dirty="0"/>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31</a:t>
            </a:fld>
            <a:endParaRPr lang="fr-CA"/>
          </a:p>
        </p:txBody>
      </p:sp>
    </p:spTree>
    <p:extLst>
      <p:ext uri="{BB962C8B-B14F-4D97-AF65-F5344CB8AC3E}">
        <p14:creationId xmlns:p14="http://schemas.microsoft.com/office/powerpoint/2010/main" val="156515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4BF90EF-C22D-40BF-984A-1688D51ADBED}" type="slidenum">
              <a:rPr lang="fr-CA" smtClean="0"/>
              <a:pPr/>
              <a:t>2</a:t>
            </a:fld>
            <a:endParaRPr lang="fr-CA"/>
          </a:p>
        </p:txBody>
      </p:sp>
    </p:spTree>
    <p:extLst>
      <p:ext uri="{BB962C8B-B14F-4D97-AF65-F5344CB8AC3E}">
        <p14:creationId xmlns:p14="http://schemas.microsoft.com/office/powerpoint/2010/main" val="103064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2 min/12 min</a:t>
            </a:r>
          </a:p>
          <a:p>
            <a:endParaRPr lang="fr-CA" dirty="0"/>
          </a:p>
          <a:p>
            <a:r>
              <a:rPr lang="fr-CA" dirty="0"/>
              <a:t>Avant de mettre la diapo à l’écran…</a:t>
            </a:r>
          </a:p>
          <a:p>
            <a:endParaRPr lang="fr-CA" dirty="0"/>
          </a:p>
          <a:p>
            <a:r>
              <a:rPr lang="fr-CA" dirty="0"/>
              <a:t>Rappel des règles de classe:</a:t>
            </a:r>
          </a:p>
          <a:p>
            <a:pPr marL="176659" indent="-176659">
              <a:buFont typeface="Arial" panose="020B0604020202020204" pitchFamily="34" charset="0"/>
              <a:buChar char="•"/>
            </a:pPr>
            <a:r>
              <a:rPr lang="fr-CA" dirty="0"/>
              <a:t>Lever la main</a:t>
            </a:r>
          </a:p>
          <a:p>
            <a:pPr marL="176659" indent="-176659">
              <a:buFont typeface="Arial" panose="020B0604020202020204" pitchFamily="34" charset="0"/>
              <a:buChar char="•"/>
            </a:pPr>
            <a:r>
              <a:rPr lang="fr-CA" dirty="0"/>
              <a:t>Assis en silence à la cloche</a:t>
            </a:r>
          </a:p>
          <a:p>
            <a:pPr marL="176659" indent="-176659">
              <a:buFont typeface="Arial" panose="020B0604020202020204" pitchFamily="34" charset="0"/>
              <a:buChar char="•"/>
            </a:pPr>
            <a:r>
              <a:rPr lang="fr-CA" dirty="0"/>
              <a:t>Avoir son matériel</a:t>
            </a:r>
          </a:p>
          <a:p>
            <a:pPr marL="176659" indent="-176659">
              <a:buFont typeface="Arial" panose="020B0604020202020204" pitchFamily="34" charset="0"/>
              <a:buChar char="•"/>
            </a:pPr>
            <a:r>
              <a:rPr lang="fr-CA" dirty="0"/>
              <a:t>Respect</a:t>
            </a:r>
          </a:p>
          <a:p>
            <a:pPr marL="176659" indent="-176659">
              <a:buFont typeface="Arial" panose="020B0604020202020204" pitchFamily="34" charset="0"/>
              <a:buChar char="•"/>
            </a:pPr>
            <a:r>
              <a:rPr lang="fr-CA" dirty="0"/>
              <a:t>Engagement à 100%</a:t>
            </a:r>
          </a:p>
          <a:p>
            <a:pPr marL="176659" indent="-176659">
              <a:buFont typeface="Arial" panose="020B0604020202020204" pitchFamily="34" charset="0"/>
              <a:buChar char="•"/>
            </a:pPr>
            <a:r>
              <a:rPr lang="fr-CA" dirty="0"/>
              <a:t>Aucune sortie de classe</a:t>
            </a:r>
          </a:p>
          <a:p>
            <a:pPr marL="176659" indent="-176659">
              <a:buFont typeface="Arial" panose="020B0604020202020204" pitchFamily="34" charset="0"/>
              <a:buChar char="•"/>
            </a:pPr>
            <a:r>
              <a:rPr lang="fr-CA" dirty="0"/>
              <a:t>Aucune nourriture</a:t>
            </a:r>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32</a:t>
            </a:fld>
            <a:endParaRPr lang="fr-CA"/>
          </a:p>
        </p:txBody>
      </p:sp>
    </p:spTree>
    <p:extLst>
      <p:ext uri="{BB962C8B-B14F-4D97-AF65-F5344CB8AC3E}">
        <p14:creationId xmlns:p14="http://schemas.microsoft.com/office/powerpoint/2010/main" val="2771396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CA" dirty="0"/>
              <a:t>Que font les ingénieurs?</a:t>
            </a:r>
          </a:p>
          <a:p>
            <a:endParaRPr lang="fr-CA" dirty="0"/>
          </a:p>
          <a:p>
            <a:r>
              <a:rPr lang="fr-CA" dirty="0"/>
              <a:t>Planifier;</a:t>
            </a:r>
          </a:p>
          <a:p>
            <a:r>
              <a:rPr lang="fr-CA" dirty="0"/>
              <a:t>Inventer;</a:t>
            </a:r>
          </a:p>
          <a:p>
            <a:r>
              <a:rPr lang="fr-CA" dirty="0"/>
              <a:t>Améliorer;</a:t>
            </a:r>
          </a:p>
          <a:p>
            <a:r>
              <a:rPr lang="fr-CA" dirty="0"/>
              <a:t>Fabriquer</a:t>
            </a:r>
          </a:p>
          <a:p>
            <a:pPr marL="0" indent="0">
              <a:buNone/>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3</a:t>
            </a:fld>
            <a:endParaRPr lang="fr-CA"/>
          </a:p>
        </p:txBody>
      </p:sp>
    </p:spTree>
    <p:extLst>
      <p:ext uri="{BB962C8B-B14F-4D97-AF65-F5344CB8AC3E}">
        <p14:creationId xmlns:p14="http://schemas.microsoft.com/office/powerpoint/2010/main" val="1049873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Bref rappel de mon parcours.</a:t>
            </a:r>
          </a:p>
          <a:p>
            <a:r>
              <a:rPr lang="fr-CA" dirty="0"/>
              <a:t>Circuit imprimé, fibre optique, lubrifiants industriels</a:t>
            </a:r>
          </a:p>
          <a:p>
            <a:endParaRPr lang="fr-CA" dirty="0"/>
          </a:p>
          <a:p>
            <a:pPr marL="0" indent="0">
              <a:buNone/>
            </a:pPr>
            <a:endParaRPr lang="fr-CA" dirty="0"/>
          </a:p>
          <a:p>
            <a:pPr marL="0" indent="0">
              <a:buNone/>
            </a:pPr>
            <a:r>
              <a:rPr lang="fr-CA" dirty="0"/>
              <a:t>Vidéo Procédé de placage du cuivre</a:t>
            </a:r>
          </a:p>
          <a:p>
            <a:r>
              <a:rPr lang="fr-CA" dirty="0">
                <a:hlinkClick r:id="rId3"/>
              </a:rPr>
              <a:t>https://www.eurocircuits.com/plating/</a:t>
            </a:r>
            <a:r>
              <a:rPr lang="fr-CA" dirty="0"/>
              <a:t> (</a:t>
            </a:r>
            <a:r>
              <a:rPr lang="fr-CA" dirty="0" err="1"/>
              <a:t>Eurocircuit</a:t>
            </a:r>
            <a:r>
              <a:rPr lang="fr-CA" dirty="0"/>
              <a:t> Part 14-plating, 2min30)</a:t>
            </a:r>
          </a:p>
          <a:p>
            <a:r>
              <a:rPr lang="fr-CA" dirty="0">
                <a:hlinkClick r:id="rId4"/>
              </a:rPr>
              <a:t>https://www.youtube.com/watch?v=2OAkoQ7zZA0</a:t>
            </a:r>
            <a:r>
              <a:rPr lang="fr-CA" dirty="0"/>
              <a:t> (1min)</a:t>
            </a:r>
          </a:p>
          <a:p>
            <a:endParaRPr lang="fr-CA" dirty="0"/>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4</a:t>
            </a:fld>
            <a:endParaRPr lang="fr-CA"/>
          </a:p>
        </p:txBody>
      </p:sp>
    </p:spTree>
    <p:extLst>
      <p:ext uri="{BB962C8B-B14F-4D97-AF65-F5344CB8AC3E}">
        <p14:creationId xmlns:p14="http://schemas.microsoft.com/office/powerpoint/2010/main" val="365464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5</a:t>
            </a:fld>
            <a:endParaRPr lang="fr-CA"/>
          </a:p>
        </p:txBody>
      </p:sp>
    </p:spTree>
    <p:extLst>
      <p:ext uri="{BB962C8B-B14F-4D97-AF65-F5344CB8AC3E}">
        <p14:creationId xmlns:p14="http://schemas.microsoft.com/office/powerpoint/2010/main" val="21131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A" b="0" i="0" dirty="0">
                <a:solidFill>
                  <a:srgbClr val="202122"/>
                </a:solidFill>
                <a:effectLst/>
                <a:latin typeface="Arial" panose="020B0604020202020204" pitchFamily="34" charset="0"/>
              </a:rPr>
              <a:t>Trois étymologies sont fréquemment citées, mais ces hypothèses peuvent être reliées :</a:t>
            </a:r>
          </a:p>
          <a:p>
            <a:pPr algn="l">
              <a:buFont typeface="Arial" panose="020B0604020202020204" pitchFamily="34" charset="0"/>
              <a:buChar char="•"/>
            </a:pPr>
            <a:r>
              <a:rPr lang="fr-CA" b="0" i="0" dirty="0">
                <a:solidFill>
                  <a:srgbClr val="202122"/>
                </a:solidFill>
                <a:effectLst/>
                <a:latin typeface="Arial" panose="020B0604020202020204" pitchFamily="34" charset="0"/>
              </a:rPr>
              <a:t>l'une égyptienne, </a:t>
            </a:r>
            <a:r>
              <a:rPr lang="fr-CA" b="0" i="1" dirty="0" err="1">
                <a:solidFill>
                  <a:srgbClr val="202122"/>
                </a:solidFill>
                <a:effectLst/>
                <a:latin typeface="Arial" panose="020B0604020202020204" pitchFamily="34" charset="0"/>
              </a:rPr>
              <a:t>kemi</a:t>
            </a:r>
            <a:r>
              <a:rPr lang="fr-CA" b="0" i="0" dirty="0">
                <a:solidFill>
                  <a:srgbClr val="202122"/>
                </a:solidFill>
                <a:effectLst/>
                <a:latin typeface="Arial" panose="020B0604020202020204" pitchFamily="34" charset="0"/>
              </a:rPr>
              <a:t> viendrait de l'ancien égyptien </a:t>
            </a:r>
            <a:r>
              <a:rPr lang="fr-CA" b="0" i="1" dirty="0" err="1">
                <a:solidFill>
                  <a:srgbClr val="202122"/>
                </a:solidFill>
                <a:effectLst/>
                <a:latin typeface="Arial" panose="020B0604020202020204" pitchFamily="34" charset="0"/>
              </a:rPr>
              <a:t>Khemet</a:t>
            </a:r>
            <a:r>
              <a:rPr lang="fr-CA" b="0" i="0" dirty="0">
                <a:solidFill>
                  <a:srgbClr val="202122"/>
                </a:solidFill>
                <a:effectLst/>
                <a:latin typeface="Arial" panose="020B0604020202020204" pitchFamily="34" charset="0"/>
              </a:rPr>
              <a:t>, la terre. Il se retrouve aussi dans le </a:t>
            </a:r>
            <a:r>
              <a:rPr lang="fr-CA" b="0" i="0" u="none" strike="noStrike" dirty="0">
                <a:solidFill>
                  <a:srgbClr val="0B0080"/>
                </a:solidFill>
                <a:effectLst/>
                <a:latin typeface="Arial" panose="020B0604020202020204" pitchFamily="34" charset="0"/>
                <a:hlinkClick r:id="rId3" tooltip="Copte"/>
              </a:rPr>
              <a:t>copte</a:t>
            </a:r>
            <a:r>
              <a:rPr lang="fr-CA"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chame</a:t>
            </a:r>
            <a:r>
              <a:rPr lang="fr-CA" b="0" i="0" dirty="0">
                <a:solidFill>
                  <a:srgbClr val="202122"/>
                </a:solidFill>
                <a:effectLst/>
                <a:latin typeface="Arial" panose="020B0604020202020204" pitchFamily="34" charset="0"/>
              </a:rPr>
              <a:t> « noire » puisque dans la vallée du Nil, la terre est noire. L'art de la </a:t>
            </a:r>
            <a:r>
              <a:rPr lang="fr-CA" b="0" i="1" dirty="0" err="1">
                <a:solidFill>
                  <a:srgbClr val="202122"/>
                </a:solidFill>
                <a:effectLst/>
                <a:latin typeface="Arial" panose="020B0604020202020204" pitchFamily="34" charset="0"/>
              </a:rPr>
              <a:t>kemi</a:t>
            </a:r>
            <a:r>
              <a:rPr lang="fr-CA" b="0" i="0" dirty="0">
                <a:solidFill>
                  <a:srgbClr val="202122"/>
                </a:solidFill>
                <a:effectLst/>
                <a:latin typeface="Arial" panose="020B0604020202020204" pitchFamily="34" charset="0"/>
              </a:rPr>
              <a:t>, par exemple les poisons minéraux, a pu influencer la magie noire</a:t>
            </a:r>
            <a:r>
              <a:rPr lang="fr-CA" b="0" i="0" u="none" strike="noStrike" baseline="30000" dirty="0">
                <a:solidFill>
                  <a:srgbClr val="0B0080"/>
                </a:solidFill>
                <a:effectLst/>
                <a:latin typeface="Arial" panose="020B0604020202020204" pitchFamily="34" charset="0"/>
                <a:hlinkClick r:id="rId4"/>
              </a:rPr>
              <a:t>4</a:t>
            </a:r>
            <a:r>
              <a:rPr lang="fr-CA" b="0" i="0" dirty="0">
                <a:solidFill>
                  <a:srgbClr val="202122"/>
                </a:solidFill>
                <a:effectLst/>
                <a:latin typeface="Arial" panose="020B0604020202020204" pitchFamily="34" charset="0"/>
              </a:rPr>
              <a:t> ;</a:t>
            </a:r>
          </a:p>
          <a:p>
            <a:pPr algn="l">
              <a:buFont typeface="Arial" panose="020B0604020202020204" pitchFamily="34" charset="0"/>
              <a:buChar char="•"/>
            </a:pPr>
            <a:r>
              <a:rPr lang="fr-CA" b="0" i="0" dirty="0">
                <a:solidFill>
                  <a:srgbClr val="202122"/>
                </a:solidFill>
                <a:effectLst/>
                <a:latin typeface="Arial" panose="020B0604020202020204" pitchFamily="34" charset="0"/>
              </a:rPr>
              <a:t>la racine grecque se lie à </a:t>
            </a:r>
            <a:r>
              <a:rPr lang="el-GR" b="0" i="0" dirty="0">
                <a:solidFill>
                  <a:srgbClr val="202122"/>
                </a:solidFill>
                <a:effectLst/>
                <a:latin typeface="Arial Unicode MS" panose="020B0604020202020204" pitchFamily="34" charset="-128"/>
              </a:rPr>
              <a:t>χυμεία</a:t>
            </a:r>
            <a:r>
              <a:rPr lang="el-GR"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khumeia</a:t>
            </a:r>
            <a:r>
              <a:rPr lang="fr-CA" b="0" i="0" dirty="0">
                <a:solidFill>
                  <a:srgbClr val="202122"/>
                </a:solidFill>
                <a:effectLst/>
                <a:latin typeface="Arial" panose="020B0604020202020204" pitchFamily="34" charset="0"/>
              </a:rPr>
              <a:t>, « mélange de liquides » (</a:t>
            </a:r>
            <a:r>
              <a:rPr lang="el-GR" b="0" i="0" dirty="0">
                <a:solidFill>
                  <a:srgbClr val="202122"/>
                </a:solidFill>
                <a:effectLst/>
                <a:latin typeface="Arial Unicode MS" panose="020B0604020202020204" pitchFamily="34" charset="-128"/>
              </a:rPr>
              <a:t>χυμός</a:t>
            </a:r>
            <a:r>
              <a:rPr lang="el-GR"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khumos</a:t>
            </a:r>
            <a:r>
              <a:rPr lang="fr-CA" b="0" i="0" dirty="0">
                <a:solidFill>
                  <a:srgbClr val="202122"/>
                </a:solidFill>
                <a:effectLst/>
                <a:latin typeface="Arial" panose="020B0604020202020204" pitchFamily="34" charset="0"/>
              </a:rPr>
              <a:t>, « suc, jus »)</a:t>
            </a:r>
            <a:r>
              <a:rPr lang="fr-CA" b="0" i="0" u="none" strike="noStrike" baseline="30000" dirty="0">
                <a:solidFill>
                  <a:srgbClr val="0B0080"/>
                </a:solidFill>
                <a:effectLst/>
                <a:latin typeface="Arial" panose="020B0604020202020204" pitchFamily="34" charset="0"/>
                <a:hlinkClick r:id="rId5"/>
              </a:rPr>
              <a:t>5</a:t>
            </a:r>
            <a:r>
              <a:rPr lang="fr-CA" b="0" i="0" dirty="0">
                <a:solidFill>
                  <a:srgbClr val="202122"/>
                </a:solidFill>
                <a:effectLst/>
                <a:latin typeface="Arial" panose="020B0604020202020204" pitchFamily="34" charset="0"/>
              </a:rPr>
              <a:t> ;</a:t>
            </a:r>
          </a:p>
          <a:p>
            <a:pPr algn="l">
              <a:buFont typeface="Arial" panose="020B0604020202020204" pitchFamily="34" charset="0"/>
              <a:buChar char="•"/>
            </a:pPr>
            <a:r>
              <a:rPr lang="fr-CA" b="0" i="0" dirty="0">
                <a:solidFill>
                  <a:srgbClr val="202122"/>
                </a:solidFill>
                <a:effectLst/>
                <a:latin typeface="Arial" panose="020B0604020202020204" pitchFamily="34" charset="0"/>
              </a:rPr>
              <a:t>enfin, le mot « chimie » proviendrait de l'arabe </a:t>
            </a:r>
            <a:r>
              <a:rPr lang="fr-CA" b="0" i="1" dirty="0">
                <a:solidFill>
                  <a:srgbClr val="202122"/>
                </a:solidFill>
                <a:effectLst/>
                <a:latin typeface="Arial" panose="020B0604020202020204" pitchFamily="34" charset="0"/>
              </a:rPr>
              <a:t>al </a:t>
            </a:r>
            <a:r>
              <a:rPr lang="fr-CA" b="0" i="1" dirty="0" err="1">
                <a:solidFill>
                  <a:srgbClr val="202122"/>
                </a:solidFill>
                <a:effectLst/>
                <a:latin typeface="Arial" panose="020B0604020202020204" pitchFamily="34" charset="0"/>
              </a:rPr>
              <a:t>kemi</a:t>
            </a:r>
            <a:r>
              <a:rPr lang="fr-CA" b="0" i="0" dirty="0">
                <a:solidFill>
                  <a:srgbClr val="202122"/>
                </a:solidFill>
                <a:effectLst/>
                <a:latin typeface="Arial" panose="020B0604020202020204" pitchFamily="34" charset="0"/>
              </a:rPr>
              <a:t>, </a:t>
            </a:r>
            <a:r>
              <a:rPr lang="ar-AE" b="0" i="0" dirty="0">
                <a:solidFill>
                  <a:srgbClr val="202122"/>
                </a:solidFill>
                <a:effectLst/>
                <a:latin typeface="Arial" panose="020B0604020202020204" pitchFamily="34" charset="0"/>
              </a:rPr>
              <a:t>الكيمياء (</a:t>
            </a:r>
            <a:r>
              <a:rPr lang="fr-CA" b="0" i="0" dirty="0">
                <a:solidFill>
                  <a:srgbClr val="202122"/>
                </a:solidFill>
                <a:effectLst/>
                <a:latin typeface="Arial" panose="020B0604020202020204" pitchFamily="34" charset="0"/>
              </a:rPr>
              <a:t>littéralement la </a:t>
            </a:r>
            <a:r>
              <a:rPr lang="fr-CA" b="0" i="1" dirty="0" err="1">
                <a:solidFill>
                  <a:srgbClr val="202122"/>
                </a:solidFill>
                <a:effectLst/>
                <a:latin typeface="Arial" panose="020B0604020202020204" pitchFamily="34" charset="0"/>
              </a:rPr>
              <a:t>kemia</a:t>
            </a:r>
            <a:r>
              <a:rPr lang="fr-CA" b="0" i="0" dirty="0">
                <a:solidFill>
                  <a:srgbClr val="202122"/>
                </a:solidFill>
                <a:effectLst/>
                <a:latin typeface="Arial" panose="020B0604020202020204" pitchFamily="34" charset="0"/>
              </a:rPr>
              <a:t>, la « chimie »</a:t>
            </a:r>
            <a:r>
              <a:rPr lang="fr-CA" b="0" i="0" u="none" strike="noStrike" baseline="30000" dirty="0">
                <a:solidFill>
                  <a:srgbClr val="0B0080"/>
                </a:solidFill>
                <a:effectLst/>
                <a:latin typeface="Arial" panose="020B0604020202020204" pitchFamily="34" charset="0"/>
                <a:hlinkClick r:id="rId6"/>
              </a:rPr>
              <a:t>6</a:t>
            </a:r>
            <a:r>
              <a:rPr lang="fr-CA" b="0" i="0" dirty="0">
                <a:solidFill>
                  <a:srgbClr val="202122"/>
                </a:solidFill>
                <a:effectLst/>
                <a:latin typeface="Arial" panose="020B0604020202020204" pitchFamily="34" charset="0"/>
              </a:rPr>
              <a:t>), venant du grec </a:t>
            </a:r>
            <a:r>
              <a:rPr lang="el-GR" b="0" i="0" dirty="0">
                <a:solidFill>
                  <a:srgbClr val="202122"/>
                </a:solidFill>
                <a:effectLst/>
                <a:latin typeface="Arial Unicode MS" panose="020B0604020202020204" pitchFamily="34" charset="-128"/>
              </a:rPr>
              <a:t>χεμεία</a:t>
            </a:r>
            <a:r>
              <a:rPr lang="el-GR" b="0" i="0" dirty="0">
                <a:solidFill>
                  <a:srgbClr val="202122"/>
                </a:solidFill>
                <a:effectLst/>
                <a:latin typeface="Arial" panose="020B0604020202020204" pitchFamily="34" charset="0"/>
              </a:rPr>
              <a:t>, </a:t>
            </a:r>
            <a:r>
              <a:rPr lang="fr-CA" b="0" i="1" dirty="0" err="1">
                <a:solidFill>
                  <a:srgbClr val="202122"/>
                </a:solidFill>
                <a:effectLst/>
                <a:latin typeface="Arial" panose="020B0604020202020204" pitchFamily="34" charset="0"/>
              </a:rPr>
              <a:t>khemeia</a:t>
            </a:r>
            <a:r>
              <a:rPr lang="fr-CA" b="0" i="0" dirty="0">
                <a:solidFill>
                  <a:srgbClr val="202122"/>
                </a:solidFill>
                <a:effectLst/>
                <a:latin typeface="Arial" panose="020B0604020202020204" pitchFamily="34" charset="0"/>
              </a:rPr>
              <a:t>, qui signifie « magie noire », mot lui-même venant de l'égyptien ancien </a:t>
            </a:r>
            <a:r>
              <a:rPr lang="fr-CA" b="0" i="1" dirty="0" err="1">
                <a:solidFill>
                  <a:srgbClr val="202122"/>
                </a:solidFill>
                <a:effectLst/>
                <a:latin typeface="Arial" panose="020B0604020202020204" pitchFamily="34" charset="0"/>
              </a:rPr>
              <a:t>kem</a:t>
            </a:r>
            <a:r>
              <a:rPr lang="fr-CA" b="0" i="0" dirty="0">
                <a:solidFill>
                  <a:srgbClr val="202122"/>
                </a:solidFill>
                <a:effectLst/>
                <a:latin typeface="Arial" panose="020B0604020202020204" pitchFamily="34" charset="0"/>
              </a:rPr>
              <a:t> qui désigne la couleur noire.</a:t>
            </a:r>
          </a:p>
          <a:p>
            <a:endParaRPr lang="fr-CA" dirty="0"/>
          </a:p>
        </p:txBody>
      </p:sp>
      <p:sp>
        <p:nvSpPr>
          <p:cNvPr id="4" name="Espace réservé du numéro de diapositive 3"/>
          <p:cNvSpPr>
            <a:spLocks noGrp="1"/>
          </p:cNvSpPr>
          <p:nvPr>
            <p:ph type="sldNum" sz="quarter" idx="5"/>
          </p:nvPr>
        </p:nvSpPr>
        <p:spPr/>
        <p:txBody>
          <a:bodyPr/>
          <a:lstStyle/>
          <a:p>
            <a:fld id="{8DE5738E-9595-4817-B9A7-DC686BDFD44F}" type="slidenum">
              <a:rPr lang="fr-CA" smtClean="0"/>
              <a:t>6</a:t>
            </a:fld>
            <a:endParaRPr lang="fr-CA"/>
          </a:p>
        </p:txBody>
      </p:sp>
    </p:spTree>
    <p:extLst>
      <p:ext uri="{BB962C8B-B14F-4D97-AF65-F5344CB8AC3E}">
        <p14:creationId xmlns:p14="http://schemas.microsoft.com/office/powerpoint/2010/main" val="269716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just"/>
            <a:r>
              <a:rPr lang="fr-CA" dirty="0"/>
              <a:t>«Un est le tout.»  L’unicité de la matière est le point sur lequel</a:t>
            </a:r>
            <a:r>
              <a:rPr lang="fr-CA" baseline="0" dirty="0"/>
              <a:t> tous les adeptes s’accordent.</a:t>
            </a:r>
          </a:p>
          <a:p>
            <a:pPr algn="just"/>
            <a:endParaRPr lang="fr-CA" baseline="0" dirty="0"/>
          </a:p>
          <a:p>
            <a:pPr algn="just"/>
            <a:r>
              <a:rPr lang="fr-CA" dirty="0"/>
              <a:t>«Les</a:t>
            </a:r>
            <a:r>
              <a:rPr lang="fr-CA" baseline="0" dirty="0"/>
              <a:t> quatre éléments»  Certains alchimistes sont un peu embêtés par ce principe qui peut paraître discordant avec l’unicité de la matière.  Il faut voir ici plutôt les différents états que la matière peut prendre plutôt que la nature concrète de chaque élément.</a:t>
            </a:r>
          </a:p>
          <a:p>
            <a:endParaRPr lang="fr-CA" baseline="0"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9</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CA" sz="1100" baseline="0" dirty="0"/>
              <a:t>L’alchimie est le résultat de toutes sortes d’influences et de courants de pensée qui </a:t>
            </a:r>
            <a:r>
              <a:rPr lang="fr-CA" sz="1100" baseline="0" dirty="0" err="1"/>
              <a:t>originent</a:t>
            </a:r>
            <a:r>
              <a:rPr lang="fr-CA" sz="1100" baseline="0" dirty="0"/>
              <a:t> des civilisations de l’antiquité.  Ses fondements mêmes en sont issus et persistent encore à ce jour dans ce qui subsiste encore de cette discipline marginale.</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1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sz="1100" baseline="0" dirty="0"/>
              <a:t>Les philosophes grecs cherchaient à expliquer les rapports de l’Homme et de la Nature pour comprendre l’Univers.  Chaque penseur fait reposer ses théories sur un élément unique à la base de tout.  Ce fameux élément n’est pas le même pour tous et de cela découle la </a:t>
            </a:r>
            <a:r>
              <a:rPr lang="fr-CA" sz="1100" i="1" baseline="0" dirty="0"/>
              <a:t>théorie des quatre éléments</a:t>
            </a:r>
            <a:r>
              <a:rPr lang="fr-CA" sz="1100" baseline="0" dirty="0"/>
              <a:t> de l’alchimie</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1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sz="1100" baseline="0" dirty="0"/>
              <a:t>Thalès de Milet  (vers 640 av. J.-C.) choisit l’eau et déclare: «Rien ne vient de rien, tout vient et retourne à l’eau».  À noter qu’il est aussi considéré comme l’un des fondateurs de la géométrie.</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1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sz="1100" baseline="0" dirty="0"/>
              <a:t>Anaximène, l’un des derniers adeptes de Thalès de Milet, considère que l’air est l’élément primordial car il est en chacun de nous.  L’air serait infini et affirmerait l’unicité de la matière.</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1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sz="1100" baseline="0" dirty="0"/>
              <a:t>Héraclite (env. 576-480 av. J.-C.) choisit le feu car il est alimenté par l’air et que les êtres sont un feu toujours vivant.  Le feu serait éternel.  Héraclite a élaboré sa philosophie sur l’union et l’opposition alternée des contraires.  À titre d’exemple, mentionnons l’attraction et la répulsion.</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1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sz="1100" baseline="0" dirty="0" err="1"/>
              <a:t>Phérécyde</a:t>
            </a:r>
            <a:r>
              <a:rPr lang="fr-CA" sz="1100" baseline="0" dirty="0"/>
              <a:t> de Syros, un peu moins connu, a jeté son dévolu sur la terre.  Son œuvre a plutôt été rapportée par d’autres, mais c’était suffisant pour justifier l’ajout de ce quatrième élément. </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sz="11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sz="1100" baseline="0" dirty="0"/>
              <a:t>Les pythagoriciens (VI </a:t>
            </a:r>
            <a:r>
              <a:rPr lang="fr-CA" sz="1100" baseline="0" dirty="0" err="1"/>
              <a:t>ième</a:t>
            </a:r>
            <a:r>
              <a:rPr lang="fr-CA" sz="1100" baseline="0" dirty="0"/>
              <a:t> siècle </a:t>
            </a:r>
            <a:r>
              <a:rPr lang="fr-CA" sz="1100" baseline="0" dirty="0" err="1"/>
              <a:t>av.J.-C.</a:t>
            </a:r>
            <a:r>
              <a:rPr lang="fr-CA" sz="1100" baseline="0" dirty="0"/>
              <a:t>) vont associer une figure triangulaire à chaque élément; leur maître Pythagore ayant découvert le théorème qui porte son nom.  «Dans un triangle rectangle, la somme des carrés des côtés de l’angle droit est égal au carré de l’</a:t>
            </a:r>
            <a:r>
              <a:rPr lang="fr-CA" sz="1100" baseline="0" dirty="0" err="1"/>
              <a:t>hypothénuse</a:t>
            </a:r>
            <a:r>
              <a:rPr lang="fr-CA" sz="1100" baseline="0" dirty="0"/>
              <a:t>».</a:t>
            </a:r>
            <a:endParaRPr lang="fr-CA" sz="1100" dirty="0"/>
          </a:p>
          <a:p>
            <a:pPr algn="just"/>
            <a:endParaRPr lang="fr-CA" sz="1100" dirty="0"/>
          </a:p>
          <a:p>
            <a:pPr algn="just"/>
            <a:r>
              <a:rPr lang="fr-CA" sz="1100" dirty="0"/>
              <a:t>Platon (427-348 av. J.-C.) extrapole et associe un prisme aux éléments à partir des triangles.  C’est une construction mathématique inspirée de Pythagore qui vient appuyer le principe d’une matière première unique en relation avec les quatre éléments.  Chaque symbole peut être</a:t>
            </a:r>
            <a:r>
              <a:rPr lang="fr-CA" sz="1100" baseline="0" dirty="0"/>
              <a:t> construit à partir d’un triangle.</a:t>
            </a:r>
            <a:r>
              <a:rPr lang="fr-CA" sz="1100" dirty="0"/>
              <a:t>  Empédocle, philosophe</a:t>
            </a:r>
            <a:r>
              <a:rPr lang="fr-CA" sz="1100" baseline="0" dirty="0"/>
              <a:t> sicilien, officialise la théorie des quatre éléments.</a:t>
            </a:r>
            <a:endParaRPr lang="fr-CA" sz="1100" dirty="0"/>
          </a:p>
          <a:p>
            <a:endParaRPr lang="fr-CA" dirty="0"/>
          </a:p>
          <a:p>
            <a:r>
              <a:rPr lang="fr-CA" dirty="0"/>
              <a:t>Aristote (384-322 av. J.-C.) tente de réunir toutes les connaissances de son</a:t>
            </a:r>
            <a:r>
              <a:rPr lang="fr-CA" baseline="0" dirty="0"/>
              <a:t> époque et d’y mettre de l’ordre.  Il semble utiliser un raisonnement méthodique et cette pensée est à l’origine de la méthode scientifique.  Il ajoute un cinquième élément, l’éther qui est au-dessus de l’air, qui sera la quintessence.  Il donne aux éléments deux propriétés opposées: le chaud et le froid, le sec et l’humide.  Appliqué à l’eau, cette qualification permet de distinguer les trois états de la matière (solide, liquide et vapeur) et ouvre la porte à la distillation, technique très utilisée par les alchimistes.</a:t>
            </a:r>
          </a:p>
          <a:p>
            <a:endParaRPr lang="fr-CA" baseline="0" dirty="0"/>
          </a:p>
          <a:p>
            <a:r>
              <a:rPr lang="fr-CA" baseline="0" dirty="0"/>
              <a:t>Il faut mentionner Leucippe et Démocrite (V</a:t>
            </a:r>
            <a:r>
              <a:rPr lang="fr-CA" baseline="30000" dirty="0"/>
              <a:t>e</a:t>
            </a:r>
            <a:r>
              <a:rPr lang="fr-CA" baseline="0" dirty="0"/>
              <a:t>-VI</a:t>
            </a:r>
            <a:r>
              <a:rPr lang="fr-CA" baseline="30000" dirty="0"/>
              <a:t>e</a:t>
            </a:r>
            <a:r>
              <a:rPr lang="fr-CA" baseline="0" dirty="0"/>
              <a:t> siècles av. J,-C.) qui ont donné le nom d’</a:t>
            </a:r>
            <a:r>
              <a:rPr lang="fr-CA" i="1" baseline="0" dirty="0"/>
              <a:t>atome</a:t>
            </a:r>
            <a:r>
              <a:rPr lang="fr-CA" baseline="0" dirty="0"/>
              <a:t> à la </a:t>
            </a:r>
            <a:r>
              <a:rPr lang="fr-CA" i="1" baseline="0" dirty="0"/>
              <a:t>particule insécable</a:t>
            </a:r>
            <a:r>
              <a:rPr lang="fr-CA" baseline="0" dirty="0"/>
              <a:t>. L’atome est une particule unique qui ne peut subir de division.  Leur théorie n’a pas beaucoup de lien avec la chimie moderne et les alchimistes en ont été que peu inspirés, mais le mot a traversé les âges.</a:t>
            </a:r>
          </a:p>
          <a:p>
            <a:endParaRPr lang="fr-CA" sz="1200" b="0" i="0" kern="1200" baseline="0" dirty="0">
              <a:solidFill>
                <a:schemeClr val="tx1"/>
              </a:solidFill>
              <a:latin typeface="+mn-lt"/>
              <a:ea typeface="+mn-ea"/>
              <a:cs typeface="+mn-cs"/>
            </a:endParaRPr>
          </a:p>
          <a:p>
            <a:r>
              <a:rPr lang="fr-CA" baseline="0" dirty="0"/>
              <a:t>Il ne faut pas négliger les influences orientales qui consistent surtout en l’astrologie et l’astronomie.  La pensée dualiste chrétienne (Dieu et le Diable), le Yin et le Yang chinois (féminin et masculin) et la magie indienne ont tous contribué à l’essor de l’alchimie. Le lien entre le mercure et le souffre existe déjà dans l’alchimie indienne au VI</a:t>
            </a:r>
            <a:r>
              <a:rPr lang="fr-CA" baseline="30000" dirty="0"/>
              <a:t>e</a:t>
            </a:r>
            <a:r>
              <a:rPr lang="fr-CA" baseline="0" dirty="0"/>
              <a:t> ou V</a:t>
            </a:r>
            <a:r>
              <a:rPr lang="fr-CA" baseline="30000" dirty="0"/>
              <a:t>e</a:t>
            </a:r>
            <a:r>
              <a:rPr lang="fr-CA" baseline="0" dirty="0"/>
              <a:t> siècle av. J.-C. sous la forme de Shiva et de sa conjointe Parvati (l’union de deux oppositions complémentaires).</a:t>
            </a:r>
          </a:p>
          <a:p>
            <a:endParaRPr lang="fr-CA" baseline="0" dirty="0"/>
          </a:p>
          <a:p>
            <a:r>
              <a:rPr lang="fr-CA" baseline="0" dirty="0"/>
              <a:t>À cette époque, on s’en tient surtout à la métallurgie et l’or prend beaucoup d’importance car il est associé au divin. À noter qu’on travaille aussi le verre.</a:t>
            </a:r>
          </a:p>
          <a:p>
            <a:endParaRPr lang="fr-CA" baseline="0"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10</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CA" baseline="0" dirty="0"/>
              <a:t>C’est en Égypte, avec les prêtres du dieu Hermès Trismégiste, que l’alchimie prend forme.  La philosophie hermétique tiré de son nom est utilisé pour désigner l’ensemble des textes grecs qui relataient les expériences alchimiques.  Essentiellement, on y parle de l’harmonie de la création, du macrocosme (le ciel) et du microcosme (le monde terrestre) et de l’unicité de la matière.  Le secret dont s’entouraient les prêtres et le fait qu’ils exerçaient dans la clandestinité ont contribué à donner au mot </a:t>
            </a:r>
            <a:r>
              <a:rPr lang="fr-CA" i="1" baseline="0" dirty="0"/>
              <a:t>hermétique</a:t>
            </a:r>
            <a:r>
              <a:rPr lang="fr-CA" baseline="0" dirty="0"/>
              <a:t> le sens d’impénétrable.  On peut remarquer que le dieu Mercure est le pendant romain du dieu grec Hermès.</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fr-CA" baseline="0" dirty="0"/>
              <a:t>Alexandrie est alors une ville au confluent des civilisations et l’alchimie se propage dans les états voisins. Les textes grecs sont conservés dans sa célèbre bibliothèque et les arabes finissent par traduire ces textes et se les approprier.  Ceci explique pourquoi tant de termes utilisés en chimie proviennent de cette langue: chimie, alambic, alcool, élixir, zéro, etc.  On se souviendra que la fameuse bibliothèque a été détruite, les hypothèses sont nombreuses en ce qui a trait aux circonstances de sa destruction. </a:t>
            </a:r>
          </a:p>
          <a:p>
            <a:pPr marL="0" marR="0" indent="0" algn="just" defTabSz="914400" rtl="0" eaLnBrk="1" fontAlgn="auto" latinLnBrk="0" hangingPunct="1">
              <a:lnSpc>
                <a:spcPct val="100000"/>
              </a:lnSpc>
              <a:spcBef>
                <a:spcPts val="0"/>
              </a:spcBef>
              <a:spcAft>
                <a:spcPts val="0"/>
              </a:spcAft>
              <a:buClrTx/>
              <a:buSzTx/>
              <a:buFontTx/>
              <a:buNone/>
              <a:tabLst/>
              <a:defRPr/>
            </a:pPr>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fld id="{E285F3B9-99CD-4814-AD8D-6B76ED438200}" type="slidenum">
              <a:rPr lang="fr-CA" smtClean="0"/>
              <a:pPr/>
              <a:t>11</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AC29020-0B65-4574-BFB7-9790FADDA2B3}" type="datetimeFigureOut">
              <a:rPr lang="fr-CA" smtClean="0"/>
              <a:t>2020-08-29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281885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C29020-0B65-4574-BFB7-9790FADDA2B3}" type="datetimeFigureOut">
              <a:rPr lang="fr-CA" smtClean="0"/>
              <a:t>2020-08-29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332787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C29020-0B65-4574-BFB7-9790FADDA2B3}" type="datetimeFigureOut">
              <a:rPr lang="fr-CA" smtClean="0"/>
              <a:t>2020-08-29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112780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D7D901C-A69F-4BDC-A133-572D21605DB4}" type="datetimeFigureOut">
              <a:rPr lang="fr-FR"/>
              <a:pPr>
                <a:defRPr/>
              </a:pPr>
              <a:t>29/08/2020</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33944CBD-DE72-4402-994E-0F82F75AC160}" type="slidenum">
              <a:rPr lang="fr-CA"/>
              <a:pPr>
                <a:defRPr/>
              </a:pPr>
              <a:t>‹N°›</a:t>
            </a:fld>
            <a:endParaRPr lang="fr-CA"/>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BFD52F9A-0BBC-42BE-A9BF-23787133C396}" type="datetimeFigureOut">
              <a:rPr lang="fr-FR"/>
              <a:pPr>
                <a:defRPr/>
              </a:pPr>
              <a:t>29/08/2020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928F5BE-F74C-4EC6-A2BD-DC0476D32969}" type="slidenum">
              <a:rPr lang="fr-CA"/>
              <a:pPr>
                <a:defRPr/>
              </a:pPr>
              <a:t>‹N°›</a:t>
            </a:fld>
            <a:endParaRPr lang="fr-CA"/>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4F3E9948-4352-4576-A3D5-B16CA92DB7C1}" type="datetimeFigureOut">
              <a:rPr lang="fr-FR"/>
              <a:pPr>
                <a:defRPr/>
              </a:pPr>
              <a:t>29/08/2020</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DD706FA-52D8-4148-885D-CA113B2F0D34}" type="slidenum">
              <a:rPr lang="fr-CA"/>
              <a:pPr>
                <a:defRPr/>
              </a:pPr>
              <a:t>‹N°›</a:t>
            </a:fld>
            <a:endParaRPr lang="fr-CA"/>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C49CCFC-A175-490D-A8F3-60794D64D822}" type="datetimeFigureOut">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08DE9F-1425-4130-99ED-29B34700C63C}" type="slidenum">
              <a:rPr lang="en-US" smtClean="0"/>
              <a:t>‹N°›</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EC49CCFC-A175-490D-A8F3-60794D64D822}" type="datetimeFigureOut">
              <a:rPr lang="en-US" smtClean="0"/>
              <a:t>8/29/2020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2908DE9F-1425-4130-99ED-29B34700C63C}" type="slidenum">
              <a:rPr lang="en-US" smtClean="0"/>
              <a:t>‹N°›</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8619D46F-78F0-43FC-9E73-6DAA1A1A2BAF}" type="datetimeFigureOut">
              <a:rPr lang="fr-CA" smtClean="0"/>
              <a:pPr/>
              <a:t>2020-08-30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38BBEBB6-377E-4281-A382-3DF79FC0127B}" type="slidenum">
              <a:rPr lang="fr-CA" smtClean="0"/>
              <a:pPr/>
              <a:t>‹N°›</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8A8C33B0-A48B-4E04-A038-BAF52895E8A3}"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495D7-7A61-4683-AEA2-A504E529B64B}" type="slidenum">
              <a:rPr lang="en-US" smtClean="0"/>
              <a:t>‹N°›</a:t>
            </a:fld>
            <a:endParaRPr lang="en-US"/>
          </a:p>
        </p:txBody>
      </p:sp>
    </p:spTree>
    <p:extLst>
      <p:ext uri="{BB962C8B-B14F-4D97-AF65-F5344CB8AC3E}">
        <p14:creationId xmlns:p14="http://schemas.microsoft.com/office/powerpoint/2010/main" val="4091297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0AA7C42-0FEE-41C0-A5FC-CAC239A0A9AA}" type="datetimeFigureOut">
              <a:rPr lang="fr-CA" smtClean="0"/>
              <a:t>2020-08-30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193859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C29020-0B65-4574-BFB7-9790FADDA2B3}" type="datetimeFigureOut">
              <a:rPr lang="fr-CA" smtClean="0"/>
              <a:t>2020-08-29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2677018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AA7C42-0FEE-41C0-A5FC-CAC239A0A9AA}" type="datetimeFigureOut">
              <a:rPr lang="fr-CA" smtClean="0"/>
              <a:t>2020-08-30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3136917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0AA7C42-0FEE-41C0-A5FC-CAC239A0A9AA}" type="datetimeFigureOut">
              <a:rPr lang="fr-CA" smtClean="0"/>
              <a:t>2020-08-30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2739291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0AA7C42-0FEE-41C0-A5FC-CAC239A0A9AA}" type="datetimeFigureOut">
              <a:rPr lang="fr-CA" smtClean="0"/>
              <a:t>2020-08-30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522955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0AA7C42-0FEE-41C0-A5FC-CAC239A0A9AA}" type="datetimeFigureOut">
              <a:rPr lang="fr-CA" smtClean="0"/>
              <a:t>2020-08-30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1168841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0AA7C42-0FEE-41C0-A5FC-CAC239A0A9AA}" type="datetimeFigureOut">
              <a:rPr lang="fr-CA" smtClean="0"/>
              <a:t>2020-08-30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127877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A7C42-0FEE-41C0-A5FC-CAC239A0A9AA}" type="datetimeFigureOut">
              <a:rPr lang="fr-CA" smtClean="0"/>
              <a:t>2020-08-30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3855164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AA7C42-0FEE-41C0-A5FC-CAC239A0A9AA}" type="datetimeFigureOut">
              <a:rPr lang="fr-CA" smtClean="0"/>
              <a:t>2020-08-30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1326078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0AA7C42-0FEE-41C0-A5FC-CAC239A0A9AA}" type="datetimeFigureOut">
              <a:rPr lang="fr-CA" smtClean="0"/>
              <a:t>2020-08-30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470589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AA7C42-0FEE-41C0-A5FC-CAC239A0A9AA}" type="datetimeFigureOut">
              <a:rPr lang="fr-CA" smtClean="0"/>
              <a:t>2020-08-30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3864555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0AA7C42-0FEE-41C0-A5FC-CAC239A0A9AA}" type="datetimeFigureOut">
              <a:rPr lang="fr-CA" smtClean="0"/>
              <a:t>2020-08-30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D72203B-2635-42CE-B100-FC455B4B53E1}" type="slidenum">
              <a:rPr lang="fr-CA" smtClean="0"/>
              <a:t>‹N°›</a:t>
            </a:fld>
            <a:endParaRPr lang="fr-CA"/>
          </a:p>
        </p:txBody>
      </p:sp>
    </p:spTree>
    <p:extLst>
      <p:ext uri="{BB962C8B-B14F-4D97-AF65-F5344CB8AC3E}">
        <p14:creationId xmlns:p14="http://schemas.microsoft.com/office/powerpoint/2010/main" val="264437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AC29020-0B65-4574-BFB7-9790FADDA2B3}" type="datetimeFigureOut">
              <a:rPr lang="fr-CA" smtClean="0"/>
              <a:t>2020-08-29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31618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AC29020-0B65-4574-BFB7-9790FADDA2B3}" type="datetimeFigureOut">
              <a:rPr lang="fr-CA" smtClean="0"/>
              <a:t>2020-08-29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38529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C29020-0B65-4574-BFB7-9790FADDA2B3}" type="datetimeFigureOut">
              <a:rPr lang="fr-CA" smtClean="0"/>
              <a:t>2020-08-29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135998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AC29020-0B65-4574-BFB7-9790FADDA2B3}" type="datetimeFigureOut">
              <a:rPr lang="fr-CA" smtClean="0"/>
              <a:t>2020-08-29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48243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29020-0B65-4574-BFB7-9790FADDA2B3}" type="datetimeFigureOut">
              <a:rPr lang="fr-CA" smtClean="0"/>
              <a:t>2020-08-29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165889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AC29020-0B65-4574-BFB7-9790FADDA2B3}" type="datetimeFigureOut">
              <a:rPr lang="fr-CA" smtClean="0"/>
              <a:t>2020-08-29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388488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AC29020-0B65-4574-BFB7-9790FADDA2B3}" type="datetimeFigureOut">
              <a:rPr lang="fr-CA" smtClean="0"/>
              <a:t>2020-08-29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CB2678B7-7802-44A4-95BC-C39DC9E8FBA7}" type="slidenum">
              <a:rPr lang="fr-CA" smtClean="0"/>
              <a:t>‹N°›</a:t>
            </a:fld>
            <a:endParaRPr lang="fr-CA"/>
          </a:p>
        </p:txBody>
      </p:sp>
    </p:spTree>
    <p:extLst>
      <p:ext uri="{BB962C8B-B14F-4D97-AF65-F5344CB8AC3E}">
        <p14:creationId xmlns:p14="http://schemas.microsoft.com/office/powerpoint/2010/main" val="4153334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29020-0B65-4574-BFB7-9790FADDA2B3}" type="datetimeFigureOut">
              <a:rPr lang="fr-CA" smtClean="0"/>
              <a:t>2020-08-29</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78B7-7802-44A4-95BC-C39DC9E8FBA7}" type="slidenum">
              <a:rPr lang="fr-CA" smtClean="0"/>
              <a:t>‹N°›</a:t>
            </a:fld>
            <a:endParaRPr lang="fr-CA"/>
          </a:p>
        </p:txBody>
      </p:sp>
    </p:spTree>
    <p:extLst>
      <p:ext uri="{BB962C8B-B14F-4D97-AF65-F5344CB8AC3E}">
        <p14:creationId xmlns:p14="http://schemas.microsoft.com/office/powerpoint/2010/main" val="3198298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rgbClr val="8488C4"/>
            </a:gs>
            <a:gs pos="46000">
              <a:srgbClr val="D4DEFF">
                <a:lumMod val="37000"/>
                <a:lumOff val="63000"/>
              </a:srgbClr>
            </a:gs>
            <a:gs pos="77000">
              <a:srgbClr val="D4DEFF"/>
            </a:gs>
            <a:gs pos="94000">
              <a:srgbClr val="96AB94">
                <a:lumMod val="74000"/>
                <a:lumOff val="26000"/>
                <a:alpha val="54000"/>
              </a:srgbClr>
            </a:gs>
          </a:gsLst>
          <a:lin ang="4200000" scaled="0"/>
          <a:tileRect/>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CA"/>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7A847B7-A8F6-47F7-A550-94F2267DF55E}" type="datetimeFigureOut">
              <a:rPr lang="fr-FR"/>
              <a:pPr>
                <a:defRPr/>
              </a:pPr>
              <a:t>29/08/2020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062038-AE2F-40A9-8B2B-8149443729F0}"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49" r:id="rId3"/>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C49CCFC-A175-490D-A8F3-60794D64D822}" type="datetimeFigureOut">
              <a:rPr lang="en-US" smtClean="0"/>
              <a:t>8/29/2020</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908DE9F-1425-4130-99ED-29B34700C63C}" type="slidenum">
              <a:rPr lang="en-US" smtClean="0"/>
              <a:t>‹N°›</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9D46F-78F0-43FC-9E73-6DAA1A1A2BAF}" type="datetimeFigureOut">
              <a:rPr lang="fr-CA" smtClean="0"/>
              <a:pPr/>
              <a:t>2020-08-30</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BEBB6-377E-4281-A382-3DF79FC0127B}"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9400" y="685800"/>
            <a:ext cx="5943600" cy="1143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57200" y="2362200"/>
            <a:ext cx="8229600" cy="376396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8C33B0-A48B-4E04-A038-BAF52895E8A3}" type="datetimeFigureOut">
              <a:rPr lang="en-US" smtClean="0"/>
              <a:t>8/30/2020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495D7-7A61-4683-AEA2-A504E529B64B}" type="slidenum">
              <a:rPr lang="en-US" smtClean="0"/>
              <a:t>‹N°›</a:t>
            </a:fld>
            <a:endParaRPr lang="en-US"/>
          </a:p>
        </p:txBody>
      </p:sp>
    </p:spTree>
    <p:extLst>
      <p:ext uri="{BB962C8B-B14F-4D97-AF65-F5344CB8AC3E}">
        <p14:creationId xmlns:p14="http://schemas.microsoft.com/office/powerpoint/2010/main" val="3281336736"/>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spcBef>
          <a:spcPct val="0"/>
        </a:spcBef>
        <a:buNone/>
        <a:defRPr sz="4400" kern="1200">
          <a:solidFill>
            <a:schemeClr val="bg2">
              <a:lumMod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lumMod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lumMod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lumMod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lumMod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A7C42-0FEE-41C0-A5FC-CAC239A0A9AA}" type="datetimeFigureOut">
              <a:rPr lang="fr-CA" smtClean="0"/>
              <a:t>2020-08-30</a:t>
            </a:fld>
            <a:endParaRPr lang="fr-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2203B-2635-42CE-B100-FC455B4B53E1}" type="slidenum">
              <a:rPr lang="fr-CA" smtClean="0"/>
              <a:t>‹N°›</a:t>
            </a:fld>
            <a:endParaRPr lang="fr-CA"/>
          </a:p>
        </p:txBody>
      </p:sp>
    </p:spTree>
    <p:extLst>
      <p:ext uri="{BB962C8B-B14F-4D97-AF65-F5344CB8AC3E}">
        <p14:creationId xmlns:p14="http://schemas.microsoft.com/office/powerpoint/2010/main" val="11337240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7.wmf"/><Relationship Id="rId5" Type="http://schemas.openxmlformats.org/officeDocument/2006/relationships/notesSlide" Target="../notesSlides/notesSlide17.xml"/><Relationship Id="rId4"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8.xml"/><Relationship Id="rId7" Type="http://schemas.openxmlformats.org/officeDocument/2006/relationships/image" Target="../media/image3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8.wmf"/><Relationship Id="rId5" Type="http://schemas.openxmlformats.org/officeDocument/2006/relationships/notesSlide" Target="../notesSlides/notesSlide18.xml"/><Relationship Id="rId4" Type="http://schemas.openxmlformats.org/officeDocument/2006/relationships/slideLayout" Target="../slideLayouts/slideLayout13.xm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moodle.sainteanne.ca/" TargetMode="External"/><Relationship Id="rId5" Type="http://schemas.openxmlformats.org/officeDocument/2006/relationships/image" Target="../media/image42.jpeg"/><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2.jpeg"/><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3.xml"/><Relationship Id="rId5" Type="http://schemas.openxmlformats.org/officeDocument/2006/relationships/tags" Target="../tags/tag21.xml"/><Relationship Id="rId4"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15.xml"/><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13.xml"/><Relationship Id="rId7" Type="http://schemas.openxmlformats.org/officeDocument/2006/relationships/image" Target="../media/image54.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56.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4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13.xml"/><Relationship Id="rId4" Type="http://schemas.openxmlformats.org/officeDocument/2006/relationships/tags" Target="../tags/tag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s://mabiblio.pearsonerpi.com/" TargetMode="External"/><Relationship Id="rId2" Type="http://schemas.openxmlformats.org/officeDocument/2006/relationships/hyperlink" Target="https://moodle.sainteanne.ca/course/view.php?id=530" TargetMode="External"/><Relationship Id="rId1" Type="http://schemas.openxmlformats.org/officeDocument/2006/relationships/slideLayout" Target="../slideLayouts/slideLayout15.xml"/><Relationship Id="rId5" Type="http://schemas.openxmlformats.org/officeDocument/2006/relationships/hyperlink" Target="https://forms.gle/XA7Lazw2oTPpLDPA7" TargetMode="External"/><Relationship Id="rId4" Type="http://schemas.openxmlformats.org/officeDocument/2006/relationships/hyperlink" Target="https://forms.gle/4cdpbdKiBQbGL8pZ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CD9D7-932E-47D5-80E4-46FD65C1B9FE}"/>
              </a:ext>
            </a:extLst>
          </p:cNvPr>
          <p:cNvSpPr>
            <a:spLocks noGrp="1"/>
          </p:cNvSpPr>
          <p:nvPr>
            <p:ph type="ctrTitle"/>
          </p:nvPr>
        </p:nvSpPr>
        <p:spPr>
          <a:xfrm>
            <a:off x="845457" y="229053"/>
            <a:ext cx="7772400" cy="1470025"/>
          </a:xfrm>
        </p:spPr>
        <p:txBody>
          <a:bodyPr/>
          <a:lstStyle/>
          <a:p>
            <a:r>
              <a:rPr lang="fr-CA" sz="4400" b="1" dirty="0"/>
              <a:t>Chimie</a:t>
            </a:r>
            <a:br>
              <a:rPr lang="fr-CA" sz="4400" b="1" dirty="0"/>
            </a:br>
            <a:r>
              <a:rPr lang="fr-CA" sz="4400" b="1" dirty="0"/>
              <a:t>Sec 5</a:t>
            </a:r>
            <a:endParaRPr lang="fr-CA" dirty="0"/>
          </a:p>
        </p:txBody>
      </p:sp>
      <p:sp>
        <p:nvSpPr>
          <p:cNvPr id="3" name="Sous-titre 2">
            <a:extLst>
              <a:ext uri="{FF2B5EF4-FFF2-40B4-BE49-F238E27FC236}">
                <a16:creationId xmlns:a16="http://schemas.microsoft.com/office/drawing/2014/main" id="{A8497819-116A-4403-882D-85C328C056FC}"/>
              </a:ext>
            </a:extLst>
          </p:cNvPr>
          <p:cNvSpPr>
            <a:spLocks noGrp="1"/>
          </p:cNvSpPr>
          <p:nvPr>
            <p:ph type="subTitle" idx="1"/>
          </p:nvPr>
        </p:nvSpPr>
        <p:spPr>
          <a:xfrm>
            <a:off x="1371600" y="5537045"/>
            <a:ext cx="6400800" cy="1752600"/>
          </a:xfrm>
        </p:spPr>
        <p:txBody>
          <a:bodyPr/>
          <a:lstStyle/>
          <a:p>
            <a:r>
              <a:rPr lang="fr-CA" sz="4000" dirty="0">
                <a:solidFill>
                  <a:schemeClr val="tx1"/>
                </a:solidFill>
              </a:rPr>
              <a:t>Enseignante</a:t>
            </a:r>
          </a:p>
          <a:p>
            <a:r>
              <a:rPr lang="fr-CA" sz="4000" dirty="0">
                <a:solidFill>
                  <a:schemeClr val="tx1"/>
                </a:solidFill>
              </a:rPr>
              <a:t>Stéphanie Lavoie</a:t>
            </a:r>
          </a:p>
        </p:txBody>
      </p:sp>
      <p:pic>
        <p:nvPicPr>
          <p:cNvPr id="4" name="Picture 2" descr="Decrire et expliquer des transformations chimiques - sciences sur le web">
            <a:extLst>
              <a:ext uri="{FF2B5EF4-FFF2-40B4-BE49-F238E27FC236}">
                <a16:creationId xmlns:a16="http://schemas.microsoft.com/office/drawing/2014/main" id="{3EA2C019-78B1-4410-AA71-DB45618A788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1582" y="1865461"/>
            <a:ext cx="3039937" cy="30399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uid in Chemical by Peter Arumugam | Dessin">
            <a:extLst>
              <a:ext uri="{FF2B5EF4-FFF2-40B4-BE49-F238E27FC236}">
                <a16:creationId xmlns:a16="http://schemas.microsoft.com/office/drawing/2014/main" id="{5576ECF0-DD07-484E-A5F5-682314EB2AB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199" y="1765327"/>
            <a:ext cx="4496937" cy="337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5025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6000" b="-16000"/>
          </a:stretch>
        </a:blipFill>
        <a:effectLst/>
      </p:bgPr>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4" cstate="print"/>
          <a:srcRect/>
          <a:stretch>
            <a:fillRect/>
          </a:stretch>
        </p:blipFill>
        <p:spPr bwMode="auto">
          <a:xfrm>
            <a:off x="5652120" y="3068960"/>
            <a:ext cx="3312368" cy="1311609"/>
          </a:xfrm>
          <a:prstGeom prst="rect">
            <a:avLst/>
          </a:prstGeom>
          <a:noFill/>
          <a:ln w="38100">
            <a:solidFill>
              <a:schemeClr val="accent1">
                <a:alpha val="74000"/>
              </a:schemeClr>
            </a:solid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179512" y="2204864"/>
            <a:ext cx="1554565" cy="3024336"/>
          </a:xfrm>
          <a:prstGeom prst="rect">
            <a:avLst/>
          </a:prstGeom>
          <a:noFill/>
          <a:ln w="38100">
            <a:solidFill>
              <a:schemeClr val="accent1"/>
            </a:solidFill>
            <a:miter lim="800000"/>
            <a:headEnd/>
            <a:tailEnd/>
          </a:ln>
        </p:spPr>
      </p:pic>
      <p:sp>
        <p:nvSpPr>
          <p:cNvPr id="8" name="Titre 7"/>
          <p:cNvSpPr>
            <a:spLocks noGrp="1"/>
          </p:cNvSpPr>
          <p:nvPr>
            <p:ph type="title"/>
          </p:nvPr>
        </p:nvSpPr>
        <p:spPr>
          <a:xfrm>
            <a:off x="539552" y="260648"/>
            <a:ext cx="8229600" cy="1143000"/>
          </a:xfrm>
          <a:solidFill>
            <a:schemeClr val="bg1">
              <a:alpha val="66000"/>
            </a:schemeClr>
          </a:solidFill>
          <a:ln w="38100">
            <a:solidFill>
              <a:schemeClr val="accent1"/>
            </a:solidFill>
          </a:ln>
        </p:spPr>
        <p:txBody>
          <a:bodyPr/>
          <a:lstStyle/>
          <a:p>
            <a:r>
              <a:rPr lang="fr-CA" dirty="0"/>
              <a:t>L’héritage des philosophes grecs</a:t>
            </a:r>
          </a:p>
        </p:txBody>
      </p:sp>
      <p:sp>
        <p:nvSpPr>
          <p:cNvPr id="10" name="Ellipse 9"/>
          <p:cNvSpPr/>
          <p:nvPr/>
        </p:nvSpPr>
        <p:spPr>
          <a:xfrm>
            <a:off x="4644008" y="5085184"/>
            <a:ext cx="5328592" cy="237626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827984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CA" dirty="0"/>
              <a:t>Naissance de l’alchimie</a:t>
            </a:r>
          </a:p>
        </p:txBody>
      </p:sp>
      <p:pic>
        <p:nvPicPr>
          <p:cNvPr id="22534" name="Picture 6" descr="http://jacques.prevost.free.fr/cahiers/Im_26_30/barque2.jpg"/>
          <p:cNvPicPr>
            <a:picLocks noChangeAspect="1" noChangeArrowheads="1"/>
          </p:cNvPicPr>
          <p:nvPr/>
        </p:nvPicPr>
        <p:blipFill>
          <a:blip r:embed="rId3" cstate="print"/>
          <a:srcRect/>
          <a:stretch>
            <a:fillRect/>
          </a:stretch>
        </p:blipFill>
        <p:spPr bwMode="auto">
          <a:xfrm>
            <a:off x="395536" y="2060848"/>
            <a:ext cx="4457471" cy="3240360"/>
          </a:xfrm>
          <a:prstGeom prst="rect">
            <a:avLst/>
          </a:prstGeom>
          <a:noFill/>
        </p:spPr>
      </p:pic>
      <p:pic>
        <p:nvPicPr>
          <p:cNvPr id="22538" name="Picture 10" descr="https://upload.wikimedia.org/wikipedia/commons/c/c1/Vor_und_Fruehgeschichte_%2821%29.jpg"/>
          <p:cNvPicPr>
            <a:picLocks noChangeAspect="1" noChangeArrowheads="1"/>
          </p:cNvPicPr>
          <p:nvPr/>
        </p:nvPicPr>
        <p:blipFill>
          <a:blip r:embed="rId4" cstate="print"/>
          <a:srcRect/>
          <a:stretch>
            <a:fillRect/>
          </a:stretch>
        </p:blipFill>
        <p:spPr bwMode="auto">
          <a:xfrm>
            <a:off x="5436096" y="1340768"/>
            <a:ext cx="3237413" cy="4752528"/>
          </a:xfrm>
          <a:prstGeom prst="rect">
            <a:avLst/>
          </a:prstGeom>
          <a:noFill/>
        </p:spPr>
      </p:pic>
      <p:sp>
        <p:nvSpPr>
          <p:cNvPr id="5" name="ZoneTexte 4"/>
          <p:cNvSpPr txBox="1"/>
          <p:nvPr/>
        </p:nvSpPr>
        <p:spPr>
          <a:xfrm>
            <a:off x="827584" y="5517232"/>
            <a:ext cx="3597973" cy="707886"/>
          </a:xfrm>
          <a:prstGeom prst="rect">
            <a:avLst/>
          </a:prstGeom>
          <a:noFill/>
        </p:spPr>
        <p:txBody>
          <a:bodyPr wrap="none" rtlCol="0">
            <a:spAutoFit/>
          </a:bodyPr>
          <a:lstStyle/>
          <a:p>
            <a:r>
              <a:rPr lang="fr-CA" sz="2000" dirty="0"/>
              <a:t>La barque égyptienne du Soleil</a:t>
            </a:r>
          </a:p>
          <a:p>
            <a:r>
              <a:rPr lang="fr-CA" sz="2000" dirty="0"/>
              <a:t>(Suggère la bipolarité du monde</a:t>
            </a:r>
            <a:r>
              <a:rPr lang="fr-CA" dirty="0"/>
              <a:t>)</a:t>
            </a:r>
          </a:p>
        </p:txBody>
      </p:sp>
      <p:sp>
        <p:nvSpPr>
          <p:cNvPr id="6" name="ZoneTexte 5"/>
          <p:cNvSpPr txBox="1"/>
          <p:nvPr/>
        </p:nvSpPr>
        <p:spPr>
          <a:xfrm>
            <a:off x="5940152" y="6237312"/>
            <a:ext cx="2394502" cy="400110"/>
          </a:xfrm>
          <a:prstGeom prst="rect">
            <a:avLst/>
          </a:prstGeom>
          <a:noFill/>
        </p:spPr>
        <p:txBody>
          <a:bodyPr wrap="none" rtlCol="0">
            <a:spAutoFit/>
          </a:bodyPr>
          <a:lstStyle/>
          <a:p>
            <a:r>
              <a:rPr lang="fr-CA" sz="2000" dirty="0"/>
              <a:t>Hermès (Trismégiste)</a:t>
            </a:r>
          </a:p>
        </p:txBody>
      </p:sp>
    </p:spTree>
    <p:extLst>
      <p:ext uri="{BB962C8B-B14F-4D97-AF65-F5344CB8AC3E}">
        <p14:creationId xmlns:p14="http://schemas.microsoft.com/office/powerpoint/2010/main" val="190550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4" name="ZoneTexte 3"/>
          <p:cNvSpPr txBox="1"/>
          <p:nvPr/>
        </p:nvSpPr>
        <p:spPr>
          <a:xfrm>
            <a:off x="3347864" y="6237312"/>
            <a:ext cx="3453894" cy="369332"/>
          </a:xfrm>
          <a:prstGeom prst="rect">
            <a:avLst/>
          </a:prstGeom>
          <a:noFill/>
        </p:spPr>
        <p:txBody>
          <a:bodyPr wrap="none" rtlCol="0">
            <a:spAutoFit/>
          </a:bodyPr>
          <a:lstStyle/>
          <a:p>
            <a:r>
              <a:rPr lang="fr-CA" dirty="0">
                <a:solidFill>
                  <a:schemeClr val="bg1"/>
                </a:solidFill>
              </a:rPr>
              <a:t>1 ère croisade env. 1100 après J.-C.</a:t>
            </a:r>
          </a:p>
        </p:txBody>
      </p:sp>
      <p:sp>
        <p:nvSpPr>
          <p:cNvPr id="3" name="Titre 2"/>
          <p:cNvSpPr>
            <a:spLocks noGrp="1"/>
          </p:cNvSpPr>
          <p:nvPr>
            <p:ph type="title"/>
          </p:nvPr>
        </p:nvSpPr>
        <p:spPr/>
        <p:txBody>
          <a:bodyPr/>
          <a:lstStyle/>
          <a:p>
            <a:r>
              <a:rPr lang="fr-CA" dirty="0"/>
              <a:t>1</a:t>
            </a:r>
            <a:r>
              <a:rPr lang="fr-CA" baseline="30000" dirty="0"/>
              <a:t>re</a:t>
            </a:r>
            <a:r>
              <a:rPr lang="fr-CA" dirty="0"/>
              <a:t> croisade env. 1100 après J.-C.</a:t>
            </a:r>
          </a:p>
        </p:txBody>
      </p:sp>
    </p:spTree>
    <p:extLst>
      <p:ext uri="{BB962C8B-B14F-4D97-AF65-F5344CB8AC3E}">
        <p14:creationId xmlns:p14="http://schemas.microsoft.com/office/powerpoint/2010/main" val="403169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Symboles alchimiques</a:t>
            </a:r>
          </a:p>
        </p:txBody>
      </p:sp>
      <p:pic>
        <p:nvPicPr>
          <p:cNvPr id="4" name="Picture 2" descr="Résultats de recherche d'images pour « les quatre éléments alchimie »"/>
          <p:cNvPicPr>
            <a:picLocks noChangeAspect="1" noChangeArrowheads="1"/>
          </p:cNvPicPr>
          <p:nvPr/>
        </p:nvPicPr>
        <p:blipFill>
          <a:blip r:embed="rId3" cstate="print"/>
          <a:srcRect/>
          <a:stretch>
            <a:fillRect/>
          </a:stretch>
        </p:blipFill>
        <p:spPr bwMode="auto">
          <a:xfrm>
            <a:off x="179512" y="1988840"/>
            <a:ext cx="4738072" cy="4248472"/>
          </a:xfrm>
          <a:prstGeom prst="rect">
            <a:avLst/>
          </a:prstGeom>
          <a:noFill/>
        </p:spPr>
      </p:pic>
      <p:pic>
        <p:nvPicPr>
          <p:cNvPr id="20482" name="Picture 2" descr="http://www.fulcanelli.info/basile-valentin/alchimie-17-genese-des-metaux-3.jpg"/>
          <p:cNvPicPr>
            <a:picLocks noChangeAspect="1" noChangeArrowheads="1"/>
          </p:cNvPicPr>
          <p:nvPr/>
        </p:nvPicPr>
        <p:blipFill>
          <a:blip r:embed="rId4" cstate="print"/>
          <a:srcRect/>
          <a:stretch>
            <a:fillRect/>
          </a:stretch>
        </p:blipFill>
        <p:spPr bwMode="auto">
          <a:xfrm>
            <a:off x="5076056" y="2132856"/>
            <a:ext cx="3798223" cy="3888432"/>
          </a:xfrm>
          <a:prstGeom prst="rect">
            <a:avLst/>
          </a:prstGeom>
          <a:noFill/>
        </p:spPr>
      </p:pic>
    </p:spTree>
    <p:extLst>
      <p:ext uri="{BB962C8B-B14F-4D97-AF65-F5344CB8AC3E}">
        <p14:creationId xmlns:p14="http://schemas.microsoft.com/office/powerpoint/2010/main" val="167803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Pierre Philosophale</a:t>
            </a:r>
          </a:p>
        </p:txBody>
      </p:sp>
      <p:sp>
        <p:nvSpPr>
          <p:cNvPr id="5" name="ZoneTexte 4"/>
          <p:cNvSpPr txBox="1"/>
          <p:nvPr/>
        </p:nvSpPr>
        <p:spPr>
          <a:xfrm>
            <a:off x="683568" y="5301208"/>
            <a:ext cx="6192688" cy="369332"/>
          </a:xfrm>
          <a:prstGeom prst="rect">
            <a:avLst/>
          </a:prstGeom>
          <a:noFill/>
        </p:spPr>
        <p:txBody>
          <a:bodyPr wrap="square" rtlCol="0">
            <a:spAutoFit/>
          </a:bodyPr>
          <a:lstStyle/>
          <a:p>
            <a:endParaRPr lang="fr-CA" dirty="0"/>
          </a:p>
        </p:txBody>
      </p:sp>
      <p:grpSp>
        <p:nvGrpSpPr>
          <p:cNvPr id="9" name="Groupe 8"/>
          <p:cNvGrpSpPr/>
          <p:nvPr/>
        </p:nvGrpSpPr>
        <p:grpSpPr>
          <a:xfrm>
            <a:off x="899592" y="5229200"/>
            <a:ext cx="7609199" cy="883260"/>
            <a:chOff x="1403648" y="4293096"/>
            <a:chExt cx="7609199" cy="883260"/>
          </a:xfrm>
        </p:grpSpPr>
        <p:sp>
          <p:nvSpPr>
            <p:cNvPr id="6" name="ZoneTexte 5"/>
            <p:cNvSpPr txBox="1"/>
            <p:nvPr/>
          </p:nvSpPr>
          <p:spPr>
            <a:xfrm>
              <a:off x="1403648" y="4653136"/>
              <a:ext cx="7609199" cy="523220"/>
            </a:xfrm>
            <a:prstGeom prst="rect">
              <a:avLst/>
            </a:prstGeom>
            <a:noFill/>
          </p:spPr>
          <p:txBody>
            <a:bodyPr wrap="none" rtlCol="0">
              <a:spAutoFit/>
            </a:bodyPr>
            <a:lstStyle/>
            <a:p>
              <a:r>
                <a:rPr lang="fr-CA" sz="2800" dirty="0"/>
                <a:t>Mercure  +  Souffre                      Pierre Philosophale</a:t>
              </a:r>
            </a:p>
          </p:txBody>
        </p:sp>
        <p:sp>
          <p:nvSpPr>
            <p:cNvPr id="7" name="Flèche droite 6"/>
            <p:cNvSpPr/>
            <p:nvPr/>
          </p:nvSpPr>
          <p:spPr>
            <a:xfrm>
              <a:off x="4427984" y="4797152"/>
              <a:ext cx="115212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p:cNvSpPr txBox="1"/>
            <p:nvPr/>
          </p:nvSpPr>
          <p:spPr>
            <a:xfrm>
              <a:off x="4716016" y="4293096"/>
              <a:ext cx="550151" cy="461665"/>
            </a:xfrm>
            <a:prstGeom prst="rect">
              <a:avLst/>
            </a:prstGeom>
            <a:noFill/>
          </p:spPr>
          <p:txBody>
            <a:bodyPr wrap="none" rtlCol="0">
              <a:spAutoFit/>
            </a:bodyPr>
            <a:lstStyle/>
            <a:p>
              <a:r>
                <a:rPr lang="fr-CA" sz="2400" dirty="0"/>
                <a:t>Sel</a:t>
              </a:r>
            </a:p>
          </p:txBody>
        </p:sp>
      </p:grpSp>
      <p:pic>
        <p:nvPicPr>
          <p:cNvPr id="1026" name="Picture 2"/>
          <p:cNvPicPr>
            <a:picLocks noChangeAspect="1" noChangeArrowheads="1"/>
          </p:cNvPicPr>
          <p:nvPr/>
        </p:nvPicPr>
        <p:blipFill>
          <a:blip r:embed="rId3" cstate="print"/>
          <a:srcRect/>
          <a:stretch>
            <a:fillRect/>
          </a:stretch>
        </p:blipFill>
        <p:spPr bwMode="auto">
          <a:xfrm>
            <a:off x="1763688" y="1268760"/>
            <a:ext cx="5429250" cy="3743325"/>
          </a:xfrm>
          <a:prstGeom prst="rect">
            <a:avLst/>
          </a:prstGeom>
          <a:noFill/>
          <a:ln w="9525">
            <a:noFill/>
            <a:miter lim="800000"/>
            <a:headEnd/>
            <a:tailEnd/>
          </a:ln>
        </p:spPr>
      </p:pic>
    </p:spTree>
    <p:extLst>
      <p:ext uri="{BB962C8B-B14F-4D97-AF65-F5344CB8AC3E}">
        <p14:creationId xmlns:p14="http://schemas.microsoft.com/office/powerpoint/2010/main" val="239481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 début de la fin de l’alchimie</a:t>
            </a:r>
          </a:p>
        </p:txBody>
      </p:sp>
      <p:pic>
        <p:nvPicPr>
          <p:cNvPr id="2050" name="Picture 2"/>
          <p:cNvPicPr>
            <a:picLocks noChangeAspect="1" noChangeArrowheads="1"/>
          </p:cNvPicPr>
          <p:nvPr/>
        </p:nvPicPr>
        <p:blipFill>
          <a:blip r:embed="rId3" cstate="print"/>
          <a:srcRect/>
          <a:stretch>
            <a:fillRect/>
          </a:stretch>
        </p:blipFill>
        <p:spPr bwMode="auto">
          <a:xfrm>
            <a:off x="467545" y="1484784"/>
            <a:ext cx="3132348" cy="4176464"/>
          </a:xfrm>
          <a:prstGeom prst="rect">
            <a:avLst/>
          </a:prstGeom>
          <a:noFill/>
          <a:ln w="9525">
            <a:noFill/>
            <a:miter lim="800000"/>
            <a:headEnd/>
            <a:tailEnd/>
          </a:ln>
        </p:spPr>
      </p:pic>
      <p:sp>
        <p:nvSpPr>
          <p:cNvPr id="4" name="Rectangle 3"/>
          <p:cNvSpPr/>
          <p:nvPr/>
        </p:nvSpPr>
        <p:spPr>
          <a:xfrm>
            <a:off x="323528" y="5934670"/>
            <a:ext cx="8280920" cy="646331"/>
          </a:xfrm>
          <a:prstGeom prst="rect">
            <a:avLst/>
          </a:prstGeom>
        </p:spPr>
        <p:txBody>
          <a:bodyPr wrap="square">
            <a:spAutoFit/>
          </a:bodyPr>
          <a:lstStyle/>
          <a:p>
            <a:r>
              <a:rPr lang="fr-CA" dirty="0"/>
              <a:t>Citation originale: «Toutes les choses sont poison, et rien n’est sans poison ; seule la dose détermine ce qui n’est pas un poison.»</a:t>
            </a:r>
          </a:p>
        </p:txBody>
      </p:sp>
      <p:sp>
        <p:nvSpPr>
          <p:cNvPr id="5" name="ZoneTexte 4"/>
          <p:cNvSpPr txBox="1"/>
          <p:nvPr/>
        </p:nvSpPr>
        <p:spPr>
          <a:xfrm>
            <a:off x="3707904" y="3068960"/>
            <a:ext cx="5230919" cy="523220"/>
          </a:xfrm>
          <a:prstGeom prst="rect">
            <a:avLst/>
          </a:prstGeom>
          <a:noFill/>
        </p:spPr>
        <p:txBody>
          <a:bodyPr wrap="none" rtlCol="0">
            <a:spAutoFit/>
          </a:bodyPr>
          <a:lstStyle/>
          <a:p>
            <a:r>
              <a:rPr lang="fr-CA" sz="2800" dirty="0"/>
              <a:t>C’est dans la dose qu’est le poison!</a:t>
            </a:r>
          </a:p>
        </p:txBody>
      </p:sp>
    </p:spTree>
    <p:extLst>
      <p:ext uri="{BB962C8B-B14F-4D97-AF65-F5344CB8AC3E}">
        <p14:creationId xmlns:p14="http://schemas.microsoft.com/office/powerpoint/2010/main" val="980647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29019"/>
            <a:ext cx="8219256" cy="919335"/>
          </a:xfrm>
        </p:spPr>
        <p:txBody>
          <a:bodyPr/>
          <a:lstStyle/>
          <a:p>
            <a:r>
              <a:rPr lang="fr-CA" dirty="0"/>
              <a:t>Le siècle fatal pour l’alchimie</a:t>
            </a:r>
          </a:p>
        </p:txBody>
      </p:sp>
      <p:grpSp>
        <p:nvGrpSpPr>
          <p:cNvPr id="11" name="Groupe 10"/>
          <p:cNvGrpSpPr/>
          <p:nvPr/>
        </p:nvGrpSpPr>
        <p:grpSpPr>
          <a:xfrm>
            <a:off x="457200" y="2277225"/>
            <a:ext cx="3413760" cy="3061091"/>
            <a:chOff x="395536" y="1628800"/>
            <a:chExt cx="2548840" cy="2601579"/>
          </a:xfrm>
        </p:grpSpPr>
        <p:pic>
          <p:nvPicPr>
            <p:cNvPr id="1027" name="Picture 3"/>
            <p:cNvPicPr>
              <a:picLocks noChangeAspect="1" noChangeArrowheads="1"/>
            </p:cNvPicPr>
            <p:nvPr/>
          </p:nvPicPr>
          <p:blipFill>
            <a:blip r:embed="rId3" cstate="print"/>
            <a:srcRect/>
            <a:stretch>
              <a:fillRect/>
            </a:stretch>
          </p:blipFill>
          <p:spPr bwMode="auto">
            <a:xfrm>
              <a:off x="539552" y="1628800"/>
              <a:ext cx="1805843" cy="2160239"/>
            </a:xfrm>
            <a:prstGeom prst="rect">
              <a:avLst/>
            </a:prstGeom>
            <a:noFill/>
            <a:ln w="9525">
              <a:noFill/>
              <a:miter lim="800000"/>
              <a:headEnd/>
              <a:tailEnd/>
            </a:ln>
          </p:spPr>
        </p:pic>
        <p:sp>
          <p:nvSpPr>
            <p:cNvPr id="8" name="ZoneTexte 7"/>
            <p:cNvSpPr txBox="1"/>
            <p:nvPr/>
          </p:nvSpPr>
          <p:spPr>
            <a:xfrm>
              <a:off x="395536" y="3861047"/>
              <a:ext cx="2548840" cy="369332"/>
            </a:xfrm>
            <a:prstGeom prst="rect">
              <a:avLst/>
            </a:prstGeom>
            <a:noFill/>
          </p:spPr>
          <p:txBody>
            <a:bodyPr wrap="square" rtlCol="0">
              <a:spAutoFit/>
            </a:bodyPr>
            <a:lstStyle/>
            <a:p>
              <a:r>
                <a:rPr lang="fr-CA" dirty="0"/>
                <a:t>Lavoisier 1743-1794</a:t>
              </a:r>
            </a:p>
          </p:txBody>
        </p:sp>
      </p:grpSp>
      <p:grpSp>
        <p:nvGrpSpPr>
          <p:cNvPr id="10" name="Groupe 9"/>
          <p:cNvGrpSpPr/>
          <p:nvPr/>
        </p:nvGrpSpPr>
        <p:grpSpPr>
          <a:xfrm>
            <a:off x="5142399" y="2978131"/>
            <a:ext cx="3298546" cy="3180616"/>
            <a:chOff x="395536" y="4221088"/>
            <a:chExt cx="2362442" cy="2636912"/>
          </a:xfrm>
        </p:grpSpPr>
        <p:pic>
          <p:nvPicPr>
            <p:cNvPr id="1028" name="Picture 4"/>
            <p:cNvPicPr>
              <a:picLocks noChangeAspect="1" noChangeArrowheads="1"/>
            </p:cNvPicPr>
            <p:nvPr/>
          </p:nvPicPr>
          <p:blipFill>
            <a:blip r:embed="rId4" cstate="print"/>
            <a:srcRect/>
            <a:stretch>
              <a:fillRect/>
            </a:stretch>
          </p:blipFill>
          <p:spPr bwMode="auto">
            <a:xfrm>
              <a:off x="611560" y="4221088"/>
              <a:ext cx="1656184" cy="2206284"/>
            </a:xfrm>
            <a:prstGeom prst="rect">
              <a:avLst/>
            </a:prstGeom>
            <a:noFill/>
            <a:ln w="9525">
              <a:noFill/>
              <a:miter lim="800000"/>
              <a:headEnd/>
              <a:tailEnd/>
            </a:ln>
          </p:spPr>
        </p:pic>
        <p:sp>
          <p:nvSpPr>
            <p:cNvPr id="9" name="ZoneTexte 8"/>
            <p:cNvSpPr txBox="1"/>
            <p:nvPr/>
          </p:nvSpPr>
          <p:spPr>
            <a:xfrm>
              <a:off x="395536" y="6488668"/>
              <a:ext cx="2362442" cy="369332"/>
            </a:xfrm>
            <a:prstGeom prst="rect">
              <a:avLst/>
            </a:prstGeom>
            <a:noFill/>
          </p:spPr>
          <p:txBody>
            <a:bodyPr wrap="none" rtlCol="0">
              <a:spAutoFit/>
            </a:bodyPr>
            <a:lstStyle/>
            <a:p>
              <a:r>
                <a:rPr lang="fr-CA" dirty="0"/>
                <a:t>Anaxagore V</a:t>
              </a:r>
              <a:r>
                <a:rPr lang="fr-CA" baseline="30000" dirty="0"/>
                <a:t>e</a:t>
              </a:r>
              <a:r>
                <a:rPr lang="fr-CA" dirty="0"/>
                <a:t> s. av. J.-C.</a:t>
              </a:r>
            </a:p>
          </p:txBody>
        </p:sp>
      </p:grpSp>
      <p:sp>
        <p:nvSpPr>
          <p:cNvPr id="12" name="ZoneTexte 11"/>
          <p:cNvSpPr txBox="1"/>
          <p:nvPr/>
        </p:nvSpPr>
        <p:spPr>
          <a:xfrm>
            <a:off x="328424" y="5338316"/>
            <a:ext cx="4238404" cy="830997"/>
          </a:xfrm>
          <a:prstGeom prst="rect">
            <a:avLst/>
          </a:prstGeom>
          <a:noFill/>
        </p:spPr>
        <p:txBody>
          <a:bodyPr wrap="none" rtlCol="0">
            <a:spAutoFit/>
          </a:bodyPr>
          <a:lstStyle/>
          <a:p>
            <a:r>
              <a:rPr lang="fr-CA" sz="2400" dirty="0"/>
              <a:t>Rien ne se perd, rien ne se crée, </a:t>
            </a:r>
          </a:p>
          <a:p>
            <a:r>
              <a:rPr lang="fr-CA" sz="2400" dirty="0"/>
              <a:t>tout se transforme</a:t>
            </a:r>
          </a:p>
        </p:txBody>
      </p:sp>
      <p:sp>
        <p:nvSpPr>
          <p:cNvPr id="13" name="ZoneTexte 12"/>
          <p:cNvSpPr txBox="1"/>
          <p:nvPr/>
        </p:nvSpPr>
        <p:spPr>
          <a:xfrm>
            <a:off x="3197692" y="1278700"/>
            <a:ext cx="5946308" cy="1200329"/>
          </a:xfrm>
          <a:prstGeom prst="rect">
            <a:avLst/>
          </a:prstGeom>
          <a:noFill/>
        </p:spPr>
        <p:txBody>
          <a:bodyPr wrap="none" rtlCol="0">
            <a:spAutoFit/>
          </a:bodyPr>
          <a:lstStyle/>
          <a:p>
            <a:r>
              <a:rPr lang="fr-CA" sz="2400" dirty="0"/>
              <a:t>Rien ne naît, rien ne meurt, </a:t>
            </a:r>
          </a:p>
          <a:p>
            <a:r>
              <a:rPr lang="fr-CA" sz="2400" dirty="0"/>
              <a:t>mais des choses déjà existantes se combinent,</a:t>
            </a:r>
          </a:p>
          <a:p>
            <a:r>
              <a:rPr lang="fr-CA" sz="2400" dirty="0"/>
              <a:t>puis se séparent à nouveau</a:t>
            </a:r>
          </a:p>
        </p:txBody>
      </p:sp>
    </p:spTree>
    <p:extLst>
      <p:ext uri="{BB962C8B-B14F-4D97-AF65-F5344CB8AC3E}">
        <p14:creationId xmlns:p14="http://schemas.microsoft.com/office/powerpoint/2010/main" val="31498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6685" y="91333"/>
            <a:ext cx="7886700" cy="905302"/>
          </a:xfrm>
        </p:spPr>
        <p:txBody>
          <a:bodyPr/>
          <a:lstStyle/>
          <a:p>
            <a:r>
              <a:rPr lang="fr-CA" dirty="0"/>
              <a:t>D’où vient le mot </a:t>
            </a:r>
            <a:r>
              <a:rPr lang="fr-CA" i="1" dirty="0"/>
              <a:t>chimie</a:t>
            </a:r>
            <a:r>
              <a:rPr lang="fr-CA" dirty="0"/>
              <a:t>?</a:t>
            </a:r>
          </a:p>
        </p:txBody>
      </p:sp>
      <p:pic>
        <p:nvPicPr>
          <p:cNvPr id="2050" name="Picture 2" descr="Masque funéraire — Wikipédia">
            <a:extLst>
              <a:ext uri="{FF2B5EF4-FFF2-40B4-BE49-F238E27FC236}">
                <a16:creationId xmlns:a16="http://schemas.microsoft.com/office/drawing/2014/main" id="{FD3C459E-6466-4C0B-B1BA-A342EB3635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154135"/>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émocrite d`Abdère - Babelio">
            <a:extLst>
              <a:ext uri="{FF2B5EF4-FFF2-40B4-BE49-F238E27FC236}">
                <a16:creationId xmlns:a16="http://schemas.microsoft.com/office/drawing/2014/main" id="{09397DF8-BCE8-4B6A-80D7-027FB5C3D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3588" y="996635"/>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66E782C-7777-4C98-A509-0F7897490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5691" y="330956"/>
            <a:ext cx="20955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9A569F09-DD5E-4F62-A389-EBCE765DF013}"/>
              </a:ext>
            </a:extLst>
          </p:cNvPr>
          <p:cNvSpPr txBox="1"/>
          <p:nvPr/>
        </p:nvSpPr>
        <p:spPr>
          <a:xfrm>
            <a:off x="5823767" y="3066438"/>
            <a:ext cx="3484268" cy="1015663"/>
          </a:xfrm>
          <a:prstGeom prst="rect">
            <a:avLst/>
          </a:prstGeom>
          <a:noFill/>
        </p:spPr>
        <p:txBody>
          <a:bodyPr wrap="square">
            <a:spAutoFit/>
          </a:bodyPr>
          <a:lstStyle/>
          <a:p>
            <a:pPr algn="ctr"/>
            <a:r>
              <a:rPr lang="fr-CA" sz="2000" dirty="0"/>
              <a:t>Monde arabe</a:t>
            </a:r>
          </a:p>
          <a:p>
            <a:pPr algn="ctr"/>
            <a:r>
              <a:rPr lang="fr-CA" sz="2000" dirty="0"/>
              <a:t>al </a:t>
            </a:r>
            <a:r>
              <a:rPr lang="fr-CA" sz="2000" dirty="0" err="1"/>
              <a:t>kemi</a:t>
            </a:r>
            <a:r>
              <a:rPr lang="fr-CA" sz="2000" dirty="0"/>
              <a:t> = alchimie, </a:t>
            </a:r>
          </a:p>
          <a:p>
            <a:pPr algn="ctr"/>
            <a:r>
              <a:rPr lang="fr-CA" sz="2000" dirty="0"/>
              <a:t>inspiré du grec</a:t>
            </a:r>
            <a:endParaRPr lang="fr-CA" sz="2000" b="0" i="1" dirty="0">
              <a:solidFill>
                <a:srgbClr val="202122"/>
              </a:solidFill>
              <a:effectLst/>
              <a:latin typeface="Arial" panose="020B0604020202020204" pitchFamily="34" charset="0"/>
            </a:endParaRPr>
          </a:p>
        </p:txBody>
      </p:sp>
      <p:sp>
        <p:nvSpPr>
          <p:cNvPr id="5" name="ZoneTexte 4">
            <a:extLst>
              <a:ext uri="{FF2B5EF4-FFF2-40B4-BE49-F238E27FC236}">
                <a16:creationId xmlns:a16="http://schemas.microsoft.com/office/drawing/2014/main" id="{5281DCC9-3553-47CF-88DB-9A3705220040}"/>
              </a:ext>
            </a:extLst>
          </p:cNvPr>
          <p:cNvSpPr txBox="1"/>
          <p:nvPr/>
        </p:nvSpPr>
        <p:spPr>
          <a:xfrm>
            <a:off x="427473" y="3685881"/>
            <a:ext cx="1989391" cy="1015663"/>
          </a:xfrm>
          <a:prstGeom prst="rect">
            <a:avLst/>
          </a:prstGeom>
          <a:noFill/>
        </p:spPr>
        <p:txBody>
          <a:bodyPr wrap="none" rtlCol="0">
            <a:spAutoFit/>
          </a:bodyPr>
          <a:lstStyle/>
          <a:p>
            <a:pPr algn="ctr"/>
            <a:r>
              <a:rPr lang="fr-CA" sz="2000" dirty="0"/>
              <a:t>Égypte</a:t>
            </a:r>
          </a:p>
          <a:p>
            <a:pPr algn="ctr"/>
            <a:r>
              <a:rPr lang="fr-CA" sz="2000" dirty="0" err="1"/>
              <a:t>kemi</a:t>
            </a:r>
            <a:r>
              <a:rPr lang="fr-CA" sz="2000" dirty="0"/>
              <a:t> vient de </a:t>
            </a:r>
          </a:p>
          <a:p>
            <a:pPr algn="ctr"/>
            <a:r>
              <a:rPr lang="fr-CA" sz="2000" dirty="0" err="1"/>
              <a:t>Khemet</a:t>
            </a:r>
            <a:r>
              <a:rPr lang="fr-CA" sz="2000" dirty="0"/>
              <a:t> (la Terre)</a:t>
            </a:r>
          </a:p>
        </p:txBody>
      </p:sp>
      <p:sp>
        <p:nvSpPr>
          <p:cNvPr id="6" name="ZoneTexte 5">
            <a:extLst>
              <a:ext uri="{FF2B5EF4-FFF2-40B4-BE49-F238E27FC236}">
                <a16:creationId xmlns:a16="http://schemas.microsoft.com/office/drawing/2014/main" id="{69D0AB67-8371-46C8-82A3-1D2C32404851}"/>
              </a:ext>
            </a:extLst>
          </p:cNvPr>
          <p:cNvSpPr txBox="1"/>
          <p:nvPr/>
        </p:nvSpPr>
        <p:spPr>
          <a:xfrm>
            <a:off x="3053409" y="3549335"/>
            <a:ext cx="2995821" cy="707886"/>
          </a:xfrm>
          <a:prstGeom prst="rect">
            <a:avLst/>
          </a:prstGeom>
          <a:noFill/>
        </p:spPr>
        <p:txBody>
          <a:bodyPr wrap="none" rtlCol="0">
            <a:spAutoFit/>
          </a:bodyPr>
          <a:lstStyle/>
          <a:p>
            <a:pPr algn="ctr"/>
            <a:r>
              <a:rPr lang="fr-CA" sz="2000" dirty="0"/>
              <a:t>Grèce</a:t>
            </a:r>
          </a:p>
          <a:p>
            <a:pPr algn="ctr"/>
            <a:r>
              <a:rPr lang="fr-CA" sz="2000" dirty="0" err="1"/>
              <a:t>khumeia</a:t>
            </a:r>
            <a:r>
              <a:rPr lang="fr-CA" sz="2000" dirty="0"/>
              <a:t> = mélange liquide</a:t>
            </a:r>
          </a:p>
        </p:txBody>
      </p:sp>
      <p:sp>
        <p:nvSpPr>
          <p:cNvPr id="14" name="ZoneTexte 13">
            <a:extLst>
              <a:ext uri="{FF2B5EF4-FFF2-40B4-BE49-F238E27FC236}">
                <a16:creationId xmlns:a16="http://schemas.microsoft.com/office/drawing/2014/main" id="{0E7F52F2-F219-4641-91F1-99F79E69F8AB}"/>
              </a:ext>
            </a:extLst>
          </p:cNvPr>
          <p:cNvSpPr txBox="1"/>
          <p:nvPr/>
        </p:nvSpPr>
        <p:spPr>
          <a:xfrm>
            <a:off x="2028898" y="5284474"/>
            <a:ext cx="2049022" cy="954107"/>
          </a:xfrm>
          <a:prstGeom prst="rect">
            <a:avLst/>
          </a:prstGeom>
          <a:noFill/>
        </p:spPr>
        <p:txBody>
          <a:bodyPr wrap="none" rtlCol="0">
            <a:spAutoFit/>
          </a:bodyPr>
          <a:lstStyle/>
          <a:p>
            <a:pPr marL="0" indent="0">
              <a:buNone/>
            </a:pPr>
            <a:r>
              <a:rPr lang="fr-CA" sz="2800" dirty="0"/>
              <a:t>Kem = noir</a:t>
            </a:r>
          </a:p>
          <a:p>
            <a:pPr marL="0" indent="0">
              <a:buNone/>
            </a:pPr>
            <a:r>
              <a:rPr lang="fr-CA" sz="2800" dirty="0"/>
              <a:t>Magie noire!</a:t>
            </a:r>
          </a:p>
        </p:txBody>
      </p:sp>
      <p:pic>
        <p:nvPicPr>
          <p:cNvPr id="2056" name="Picture 8" descr="Alchimie, alchimiste produisant un homunculus (être humain artificiel),  illustration médiévale, médiévale, magie noire, superstition, magie, Moyen  âge, historique, historique, peuple Photo Stock - Alamy">
            <a:extLst>
              <a:ext uri="{FF2B5EF4-FFF2-40B4-BE49-F238E27FC236}">
                <a16:creationId xmlns:a16="http://schemas.microsoft.com/office/drawing/2014/main" id="{8D8E502F-4F2B-4405-9399-B9368A704C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4623" y="4626441"/>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1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024" y="332656"/>
            <a:ext cx="4104456" cy="1152128"/>
          </a:xfrm>
        </p:spPr>
        <p:txBody>
          <a:bodyPr>
            <a:normAutofit fontScale="90000"/>
          </a:bodyPr>
          <a:lstStyle/>
          <a:p>
            <a:r>
              <a:rPr lang="fr-CA" dirty="0"/>
              <a:t>L’arsenal des alchimistes</a:t>
            </a:r>
          </a:p>
        </p:txBody>
      </p:sp>
      <p:grpSp>
        <p:nvGrpSpPr>
          <p:cNvPr id="9" name="Groupe 8"/>
          <p:cNvGrpSpPr/>
          <p:nvPr/>
        </p:nvGrpSpPr>
        <p:grpSpPr>
          <a:xfrm>
            <a:off x="6012160" y="1556792"/>
            <a:ext cx="2552700" cy="4926161"/>
            <a:chOff x="6012160" y="1556792"/>
            <a:chExt cx="2552700" cy="4926161"/>
          </a:xfrm>
        </p:grpSpPr>
        <p:pic>
          <p:nvPicPr>
            <p:cNvPr id="2053" name="Picture 5"/>
            <p:cNvPicPr>
              <a:picLocks noChangeAspect="1" noChangeArrowheads="1"/>
            </p:cNvPicPr>
            <p:nvPr/>
          </p:nvPicPr>
          <p:blipFill>
            <a:blip r:embed="rId3" cstate="print"/>
            <a:srcRect/>
            <a:stretch>
              <a:fillRect/>
            </a:stretch>
          </p:blipFill>
          <p:spPr bwMode="auto">
            <a:xfrm>
              <a:off x="6012160" y="1556792"/>
              <a:ext cx="2552700" cy="4305300"/>
            </a:xfrm>
            <a:prstGeom prst="rect">
              <a:avLst/>
            </a:prstGeom>
            <a:noFill/>
            <a:ln w="9525">
              <a:noFill/>
              <a:miter lim="800000"/>
              <a:headEnd/>
              <a:tailEnd/>
            </a:ln>
          </p:spPr>
        </p:pic>
        <p:sp>
          <p:nvSpPr>
            <p:cNvPr id="8" name="ZoneTexte 7"/>
            <p:cNvSpPr txBox="1"/>
            <p:nvPr/>
          </p:nvSpPr>
          <p:spPr>
            <a:xfrm>
              <a:off x="6228184" y="6021288"/>
              <a:ext cx="2178930" cy="461665"/>
            </a:xfrm>
            <a:prstGeom prst="rect">
              <a:avLst/>
            </a:prstGeom>
            <a:noFill/>
          </p:spPr>
          <p:txBody>
            <a:bodyPr wrap="none" rtlCol="0">
              <a:spAutoFit/>
            </a:bodyPr>
            <a:lstStyle/>
            <a:p>
              <a:r>
                <a:rPr lang="fr-CA" sz="2400" dirty="0"/>
                <a:t>Athanor ou four</a:t>
              </a:r>
            </a:p>
          </p:txBody>
        </p:sp>
      </p:grpSp>
      <p:grpSp>
        <p:nvGrpSpPr>
          <p:cNvPr id="11" name="Groupe 10"/>
          <p:cNvGrpSpPr/>
          <p:nvPr/>
        </p:nvGrpSpPr>
        <p:grpSpPr>
          <a:xfrm>
            <a:off x="251520" y="3645024"/>
            <a:ext cx="4216317" cy="3212976"/>
            <a:chOff x="251520" y="3645024"/>
            <a:chExt cx="4216317" cy="3212976"/>
          </a:xfrm>
        </p:grpSpPr>
        <p:pic>
          <p:nvPicPr>
            <p:cNvPr id="2052" name="Picture 4"/>
            <p:cNvPicPr>
              <a:picLocks noChangeAspect="1" noChangeArrowheads="1"/>
            </p:cNvPicPr>
            <p:nvPr/>
          </p:nvPicPr>
          <p:blipFill>
            <a:blip r:embed="rId4" cstate="print"/>
            <a:srcRect/>
            <a:stretch>
              <a:fillRect/>
            </a:stretch>
          </p:blipFill>
          <p:spPr bwMode="auto">
            <a:xfrm>
              <a:off x="251520" y="3645024"/>
              <a:ext cx="4216317" cy="2736304"/>
            </a:xfrm>
            <a:prstGeom prst="rect">
              <a:avLst/>
            </a:prstGeom>
            <a:noFill/>
            <a:ln w="9525">
              <a:noFill/>
              <a:miter lim="800000"/>
              <a:headEnd/>
              <a:tailEnd/>
            </a:ln>
          </p:spPr>
        </p:pic>
        <p:sp>
          <p:nvSpPr>
            <p:cNvPr id="10" name="ZoneTexte 9"/>
            <p:cNvSpPr txBox="1"/>
            <p:nvPr/>
          </p:nvSpPr>
          <p:spPr>
            <a:xfrm>
              <a:off x="827584" y="6396335"/>
              <a:ext cx="1188146" cy="461665"/>
            </a:xfrm>
            <a:prstGeom prst="rect">
              <a:avLst/>
            </a:prstGeom>
            <a:noFill/>
          </p:spPr>
          <p:txBody>
            <a:bodyPr wrap="none" rtlCol="0">
              <a:spAutoFit/>
            </a:bodyPr>
            <a:lstStyle/>
            <a:p>
              <a:r>
                <a:rPr lang="fr-CA" sz="2400" dirty="0"/>
                <a:t>Alambic</a:t>
              </a:r>
            </a:p>
          </p:txBody>
        </p:sp>
      </p:grpSp>
      <p:grpSp>
        <p:nvGrpSpPr>
          <p:cNvPr id="13" name="Groupe 12"/>
          <p:cNvGrpSpPr/>
          <p:nvPr/>
        </p:nvGrpSpPr>
        <p:grpSpPr>
          <a:xfrm>
            <a:off x="251520" y="0"/>
            <a:ext cx="3888432" cy="3888432"/>
            <a:chOff x="251520" y="0"/>
            <a:chExt cx="3888432" cy="3888432"/>
          </a:xfrm>
        </p:grpSpPr>
        <p:pic>
          <p:nvPicPr>
            <p:cNvPr id="2051" name="Picture 3"/>
            <p:cNvPicPr>
              <a:picLocks noChangeAspect="1" noChangeArrowheads="1"/>
            </p:cNvPicPr>
            <p:nvPr/>
          </p:nvPicPr>
          <p:blipFill>
            <a:blip r:embed="rId5" cstate="print"/>
            <a:srcRect/>
            <a:stretch>
              <a:fillRect/>
            </a:stretch>
          </p:blipFill>
          <p:spPr bwMode="auto">
            <a:xfrm>
              <a:off x="251520" y="0"/>
              <a:ext cx="3888432" cy="3888432"/>
            </a:xfrm>
            <a:prstGeom prst="rect">
              <a:avLst/>
            </a:prstGeom>
            <a:noFill/>
            <a:ln w="9525">
              <a:noFill/>
              <a:miter lim="800000"/>
              <a:headEnd/>
              <a:tailEnd/>
            </a:ln>
          </p:spPr>
        </p:pic>
        <p:sp>
          <p:nvSpPr>
            <p:cNvPr id="12" name="ZoneTexte 11"/>
            <p:cNvSpPr txBox="1"/>
            <p:nvPr/>
          </p:nvSpPr>
          <p:spPr>
            <a:xfrm>
              <a:off x="1547664" y="260648"/>
              <a:ext cx="1285929" cy="461665"/>
            </a:xfrm>
            <a:prstGeom prst="rect">
              <a:avLst/>
            </a:prstGeom>
            <a:noFill/>
          </p:spPr>
          <p:txBody>
            <a:bodyPr wrap="none" rtlCol="0">
              <a:spAutoFit/>
            </a:bodyPr>
            <a:lstStyle/>
            <a:p>
              <a:r>
                <a:rPr lang="fr-CA" sz="2400" dirty="0"/>
                <a:t>Jumeaux</a:t>
              </a:r>
            </a:p>
          </p:txBody>
        </p:sp>
      </p:grpSp>
    </p:spTree>
    <p:extLst>
      <p:ext uri="{BB962C8B-B14F-4D97-AF65-F5344CB8AC3E}">
        <p14:creationId xmlns:p14="http://schemas.microsoft.com/office/powerpoint/2010/main" val="3201264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67544" y="2996952"/>
            <a:ext cx="8229600" cy="1143000"/>
          </a:xfrm>
        </p:spPr>
        <p:txBody>
          <a:bodyPr/>
          <a:lstStyle/>
          <a:p>
            <a:pPr eaLnBrk="1" hangingPunct="1">
              <a:defRPr/>
            </a:pPr>
            <a:r>
              <a:rPr lang="fr-CA" sz="6000" b="1" dirty="0">
                <a:latin typeface="Bookman Old Style" pitchFamily="18" charset="0"/>
              </a:rPr>
              <a:t>ORGANISATION</a:t>
            </a:r>
            <a:br>
              <a:rPr lang="fr-CA" sz="6000" b="1" dirty="0">
                <a:latin typeface="Bookman Old Style" pitchFamily="18" charset="0"/>
              </a:rPr>
            </a:br>
            <a:r>
              <a:rPr lang="fr-CA" sz="6000" b="1" dirty="0">
                <a:latin typeface="Bookman Old Style" pitchFamily="18" charset="0"/>
              </a:rPr>
              <a:t>DU COURS</a:t>
            </a:r>
          </a:p>
        </p:txBody>
      </p:sp>
    </p:spTree>
    <p:extLst>
      <p:ext uri="{BB962C8B-B14F-4D97-AF65-F5344CB8AC3E}">
        <p14:creationId xmlns:p14="http://schemas.microsoft.com/office/powerpoint/2010/main" val="158915689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05272" y="838200"/>
            <a:ext cx="8533456" cy="5904304"/>
          </a:xfrm>
        </p:spPr>
        <p:txBody>
          <a:bodyPr rtlCol="0">
            <a:noAutofit/>
          </a:bodyPr>
          <a:lstStyle/>
          <a:p>
            <a:pPr algn="l" eaLnBrk="1" fontAlgn="auto" hangingPunct="1">
              <a:spcAft>
                <a:spcPts val="0"/>
              </a:spcAft>
              <a:defRPr/>
            </a:pPr>
            <a:br>
              <a:rPr lang="fr-CA" sz="5400" dirty="0">
                <a:solidFill>
                  <a:srgbClr val="00B0F0"/>
                </a:solidFill>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3200" b="1" dirty="0">
                <a:latin typeface="Bookman Old Style" pitchFamily="18" charset="0"/>
              </a:rPr>
            </a:br>
            <a:r>
              <a:rPr lang="fr-CA" sz="3200" b="1" dirty="0">
                <a:latin typeface="Bookman Old Style" pitchFamily="18" charset="0"/>
              </a:rPr>
              <a:t>COURS D’INTRODUCTION – BIENVENU(E)S EN CHIMIE!</a:t>
            </a:r>
            <a:br>
              <a:rPr lang="fr-CA" sz="2800" dirty="0">
                <a:latin typeface="Bookman Old Style" pitchFamily="18" charset="0"/>
              </a:rPr>
            </a:br>
            <a:br>
              <a:rPr lang="fr-CA" sz="2800" dirty="0">
                <a:latin typeface="Bookman Old Style" pitchFamily="18" charset="0"/>
              </a:rPr>
            </a:br>
            <a:r>
              <a:rPr lang="fr-CA" sz="2800" dirty="0">
                <a:latin typeface="Bookman Old Style" pitchFamily="18" charset="0"/>
              </a:rPr>
              <a:t>1- Mon parcours</a:t>
            </a:r>
            <a:br>
              <a:rPr lang="fr-CA" sz="2800" dirty="0">
                <a:latin typeface="Bookman Old Style" pitchFamily="18" charset="0"/>
              </a:rPr>
            </a:br>
            <a:br>
              <a:rPr lang="fr-CA" sz="2800" dirty="0">
                <a:latin typeface="Bookman Old Style" pitchFamily="18" charset="0"/>
              </a:rPr>
            </a:br>
            <a:r>
              <a:rPr lang="fr-CA" sz="2800" dirty="0">
                <a:latin typeface="Bookman Old Style" pitchFamily="18" charset="0"/>
              </a:rPr>
              <a:t>2- Qu’est-ce que la chimie?</a:t>
            </a:r>
            <a:br>
              <a:rPr lang="fr-CA" sz="2800" dirty="0">
                <a:latin typeface="Bookman Old Style" pitchFamily="18" charset="0"/>
              </a:rPr>
            </a:br>
            <a:br>
              <a:rPr lang="fr-CA" sz="2800" dirty="0">
                <a:latin typeface="Bookman Old Style" pitchFamily="18" charset="0"/>
              </a:rPr>
            </a:br>
            <a:r>
              <a:rPr lang="fr-CA" sz="2800" dirty="0">
                <a:latin typeface="Bookman Old Style" pitchFamily="18" charset="0"/>
              </a:rPr>
              <a:t>3- Organisation du cours</a:t>
            </a:r>
            <a:br>
              <a:rPr lang="fr-CA" sz="2800" dirty="0">
                <a:latin typeface="Bookman Old Style" pitchFamily="18" charset="0"/>
              </a:rPr>
            </a:br>
            <a:br>
              <a:rPr lang="fr-CA" sz="2800" dirty="0">
                <a:latin typeface="Bookman Old Style" pitchFamily="18" charset="0"/>
              </a:rPr>
            </a:br>
            <a:r>
              <a:rPr lang="fr-CA" sz="2800" dirty="0">
                <a:latin typeface="Bookman Old Style" pitchFamily="18" charset="0"/>
              </a:rPr>
              <a:t>4- Règle de classe et règles COVID-19</a:t>
            </a:r>
            <a:br>
              <a:rPr lang="fr-CA" sz="2800" dirty="0">
                <a:latin typeface="Bookman Old Style" pitchFamily="18" charset="0"/>
              </a:rPr>
            </a:br>
            <a:br>
              <a:rPr lang="fr-CA" sz="2800" dirty="0">
                <a:latin typeface="Bookman Old Style" pitchFamily="18" charset="0"/>
              </a:rPr>
            </a:br>
            <a:r>
              <a:rPr lang="fr-CA" sz="2800" dirty="0">
                <a:latin typeface="Bookman Old Style" pitchFamily="18" charset="0"/>
              </a:rPr>
              <a:t>5- Contenu du cours et évaluations</a:t>
            </a:r>
            <a:br>
              <a:rPr lang="fr-CA" sz="2800" dirty="0">
                <a:latin typeface="Bookman Old Style" pitchFamily="18" charset="0"/>
              </a:rPr>
            </a:br>
            <a:br>
              <a:rPr lang="fr-CA" sz="2800" dirty="0">
                <a:latin typeface="Bookman Old Style" pitchFamily="18" charset="0"/>
              </a:rPr>
            </a:br>
            <a:r>
              <a:rPr lang="fr-CA" sz="2800" dirty="0">
                <a:latin typeface="Bookman Old Style" pitchFamily="18" charset="0"/>
              </a:rPr>
              <a:t>6- Activités pour mieux se connaître!</a:t>
            </a:r>
            <a:br>
              <a:rPr lang="fr-CA" sz="5400" b="1" dirty="0">
                <a:solidFill>
                  <a:srgbClr val="FF0000"/>
                </a:solidFill>
                <a:latin typeface="Bookman Old Style" pitchFamily="18" charset="0"/>
              </a:rPr>
            </a:br>
            <a:br>
              <a:rPr lang="fr-CA" sz="4000" b="1" dirty="0">
                <a:solidFill>
                  <a:srgbClr val="FF0000"/>
                </a:solidFill>
                <a:latin typeface="Bookman Old Style" pitchFamily="18" charset="0"/>
              </a:rPr>
            </a:br>
            <a:br>
              <a:rPr lang="fr-CA" sz="40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endParaRPr lang="fr-CA" sz="2800" dirty="0">
              <a:latin typeface="Bookman Old Style" pitchFamily="18" charset="0"/>
            </a:endParaRPr>
          </a:p>
        </p:txBody>
      </p:sp>
    </p:spTree>
    <p:extLst>
      <p:ext uri="{BB962C8B-B14F-4D97-AF65-F5344CB8AC3E}">
        <p14:creationId xmlns:p14="http://schemas.microsoft.com/office/powerpoint/2010/main" val="3066346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 but du cours</a:t>
            </a:r>
            <a:endParaRPr lang="en-US" dirty="0"/>
          </a:p>
        </p:txBody>
      </p:sp>
      <p:sp>
        <p:nvSpPr>
          <p:cNvPr id="3" name="Content Placeholder 2"/>
          <p:cNvSpPr>
            <a:spLocks noGrp="1"/>
          </p:cNvSpPr>
          <p:nvPr>
            <p:ph sz="quarter" idx="1"/>
          </p:nvPr>
        </p:nvSpPr>
        <p:spPr/>
        <p:txBody>
          <a:bodyPr/>
          <a:lstStyle/>
          <a:p>
            <a:r>
              <a:rPr lang="fr-CA" dirty="0"/>
              <a:t>Contenu</a:t>
            </a:r>
          </a:p>
          <a:p>
            <a:r>
              <a:rPr lang="fr-CA" dirty="0"/>
              <a:t>Liens avec le monde réel</a:t>
            </a:r>
          </a:p>
          <a:p>
            <a:r>
              <a:rPr lang="fr-CA" dirty="0"/>
              <a:t>Préparation pour le futur (CÉGEP ou autre)</a:t>
            </a:r>
          </a:p>
          <a:p>
            <a:pPr lvl="1"/>
            <a:r>
              <a:rPr lang="fr-CA" dirty="0"/>
              <a:t>En science ou non</a:t>
            </a:r>
          </a:p>
          <a:p>
            <a:r>
              <a:rPr lang="fr-CA" dirty="0"/>
              <a:t>Développement d’un esprit critique</a:t>
            </a:r>
          </a:p>
          <a:p>
            <a:r>
              <a:rPr lang="fr-CA" dirty="0"/>
              <a:t>Développement de pratiques saines d’étude</a:t>
            </a:r>
          </a:p>
          <a:p>
            <a:pPr lvl="1"/>
            <a:r>
              <a:rPr lang="fr-CA" dirty="0"/>
              <a:t>Habitudes de travail et prise de responsabilité</a:t>
            </a:r>
            <a:endParaRPr lang="en-US" dirty="0"/>
          </a:p>
        </p:txBody>
      </p:sp>
    </p:spTree>
    <p:extLst>
      <p:ext uri="{BB962C8B-B14F-4D97-AF65-F5344CB8AC3E}">
        <p14:creationId xmlns:p14="http://schemas.microsoft.com/office/powerpoint/2010/main" val="29211915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custDataLst>
              <p:tags r:id="rId1"/>
            </p:custDataLst>
          </p:nvPr>
        </p:nvSpPr>
        <p:spPr/>
        <p:txBody>
          <a:bodyPr>
            <a:normAutofit/>
          </a:bodyPr>
          <a:lstStyle/>
          <a:p>
            <a:pPr eaLnBrk="1" hangingPunct="1">
              <a:defRPr/>
            </a:pPr>
            <a:r>
              <a:rPr lang="fr-CA" sz="6000" b="1" dirty="0">
                <a:solidFill>
                  <a:schemeClr val="accent6">
                    <a:lumMod val="50000"/>
                  </a:schemeClr>
                </a:solidFill>
                <a:latin typeface="Arial" pitchFamily="34" charset="0"/>
                <a:cs typeface="Arial" pitchFamily="34" charset="0"/>
              </a:rPr>
              <a:t>Les locaux</a:t>
            </a:r>
          </a:p>
        </p:txBody>
      </p:sp>
      <p:sp>
        <p:nvSpPr>
          <p:cNvPr id="4099" name="Espace réservé du contenu 2"/>
          <p:cNvSpPr>
            <a:spLocks noGrp="1"/>
          </p:cNvSpPr>
          <p:nvPr>
            <p:ph idx="1"/>
            <p:custDataLst>
              <p:tags r:id="rId2"/>
            </p:custDataLst>
          </p:nvPr>
        </p:nvSpPr>
        <p:spPr>
          <a:xfrm>
            <a:off x="457200" y="1412776"/>
            <a:ext cx="8229600" cy="4525963"/>
          </a:xfrm>
        </p:spPr>
        <p:txBody>
          <a:bodyPr/>
          <a:lstStyle/>
          <a:p>
            <a:pPr algn="ctr" eaLnBrk="1" hangingPunct="1">
              <a:buFont typeface="Arial" charset="0"/>
              <a:buNone/>
            </a:pPr>
            <a:r>
              <a:rPr lang="fr-CA" sz="4000" b="1" dirty="0">
                <a:solidFill>
                  <a:srgbClr val="FF0000"/>
                </a:solidFill>
              </a:rPr>
              <a:t>Local-matière :</a:t>
            </a:r>
          </a:p>
          <a:p>
            <a:pPr algn="ctr" eaLnBrk="1" hangingPunct="1">
              <a:buFont typeface="Arial" charset="0"/>
              <a:buNone/>
            </a:pPr>
            <a:endParaRPr lang="fr-CA" sz="4000" b="1" dirty="0">
              <a:solidFill>
                <a:srgbClr val="FF0000"/>
              </a:solidFill>
            </a:endParaRPr>
          </a:p>
          <a:p>
            <a:pPr algn="ctr" eaLnBrk="1" hangingPunct="1">
              <a:buNone/>
            </a:pPr>
            <a:r>
              <a:rPr lang="fr-CA" b="1" dirty="0"/>
              <a:t>Places assignées</a:t>
            </a:r>
          </a:p>
          <a:p>
            <a:pPr algn="ctr" eaLnBrk="1" hangingPunct="1">
              <a:buNone/>
            </a:pPr>
            <a:endParaRPr lang="fr-CA" b="1" dirty="0"/>
          </a:p>
        </p:txBody>
      </p:sp>
      <p:pic>
        <p:nvPicPr>
          <p:cNvPr id="1026" name="Picture 2" descr="C:\Users\markarianm\AppData\Local\Microsoft\Windows\Temporary Internet Files\Content.IE5\M04X3CZ9\MC900434235[1].wmf"/>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323855" y="692696"/>
            <a:ext cx="1614092"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6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contenu 2"/>
          <p:cNvSpPr>
            <a:spLocks noGrp="1"/>
          </p:cNvSpPr>
          <p:nvPr>
            <p:ph idx="1"/>
            <p:custDataLst>
              <p:tags r:id="rId1"/>
            </p:custDataLst>
          </p:nvPr>
        </p:nvSpPr>
        <p:spPr>
          <a:xfrm>
            <a:off x="530657" y="1192732"/>
            <a:ext cx="8579296" cy="5404620"/>
          </a:xfrm>
        </p:spPr>
        <p:txBody>
          <a:bodyPr>
            <a:normAutofit/>
          </a:bodyPr>
          <a:lstStyle/>
          <a:p>
            <a:pPr algn="ctr" eaLnBrk="1" hangingPunct="1">
              <a:buFont typeface="Arial" charset="0"/>
              <a:buNone/>
            </a:pPr>
            <a:r>
              <a:rPr lang="fr-CA" b="1" dirty="0">
                <a:solidFill>
                  <a:srgbClr val="FF0000"/>
                </a:solidFill>
              </a:rPr>
              <a:t>LABORATOIRE (local 431)</a:t>
            </a:r>
          </a:p>
          <a:p>
            <a:pPr algn="ctr" eaLnBrk="1" hangingPunct="1">
              <a:buFont typeface="Arial" charset="0"/>
              <a:buNone/>
            </a:pPr>
            <a:endParaRPr lang="fr-CA" sz="2000" b="1" dirty="0">
              <a:solidFill>
                <a:srgbClr val="FF0000"/>
              </a:solidFill>
            </a:endParaRPr>
          </a:p>
          <a:p>
            <a:pPr eaLnBrk="1" hangingPunct="1"/>
            <a:r>
              <a:rPr lang="fr-CA" b="1" dirty="0"/>
              <a:t>Choix d’un (une) partenaire</a:t>
            </a:r>
          </a:p>
          <a:p>
            <a:pPr eaLnBrk="1" hangingPunct="1"/>
            <a:r>
              <a:rPr lang="fr-CA" b="1" dirty="0"/>
              <a:t> Équipement obligatoire : </a:t>
            </a:r>
            <a:r>
              <a:rPr lang="fr-CA" b="1" i="1" dirty="0">
                <a:effectLst>
                  <a:outerShdw blurRad="38100" dist="38100" dir="2700000" algn="tl">
                    <a:srgbClr val="000000">
                      <a:alpha val="43137"/>
                    </a:srgbClr>
                  </a:outerShdw>
                </a:effectLst>
              </a:rPr>
              <a:t>Sarrau et gants + cheveux longs ATTACHÉS </a:t>
            </a:r>
            <a:br>
              <a:rPr lang="fr-CA" b="1" i="1" dirty="0">
                <a:effectLst>
                  <a:outerShdw blurRad="38100" dist="38100" dir="2700000" algn="tl">
                    <a:srgbClr val="000000">
                      <a:alpha val="43137"/>
                    </a:srgbClr>
                  </a:outerShdw>
                </a:effectLst>
              </a:rPr>
            </a:br>
            <a:r>
              <a:rPr lang="fr-CA" b="1" i="1" dirty="0">
                <a:effectLst>
                  <a:outerShdw blurRad="38100" dist="38100" dir="2700000" algn="tl">
                    <a:srgbClr val="000000">
                      <a:alpha val="43137"/>
                    </a:srgbClr>
                  </a:outerShdw>
                </a:effectLst>
              </a:rPr>
              <a:t>         </a:t>
            </a:r>
            <a:r>
              <a:rPr lang="fr-CA" dirty="0">
                <a:effectLst>
                  <a:outerShdw blurRad="38100" dist="38100" dir="2700000" algn="tl">
                    <a:srgbClr val="000000">
                      <a:alpha val="43137"/>
                    </a:srgbClr>
                  </a:outerShdw>
                </a:effectLst>
              </a:rPr>
              <a:t>(vous serez avisés à l’avance! </a:t>
            </a:r>
            <a:r>
              <a:rPr lang="fr-CA" dirty="0">
                <a:effectLst>
                  <a:outerShdw blurRad="38100" dist="38100" dir="2700000" algn="tl">
                    <a:srgbClr val="000000">
                      <a:alpha val="43137"/>
                    </a:srgbClr>
                  </a:outerShdw>
                </a:effectLst>
                <a:sym typeface="Wingdings" panose="05000000000000000000" pitchFamily="2" charset="2"/>
              </a:rPr>
              <a:t> Moodle</a:t>
            </a:r>
            <a:r>
              <a:rPr lang="fr-CA" dirty="0">
                <a:effectLst>
                  <a:outerShdw blurRad="38100" dist="38100" dir="2700000" algn="tl">
                    <a:srgbClr val="000000">
                      <a:alpha val="43137"/>
                    </a:srgbClr>
                  </a:outerShdw>
                </a:effectLst>
              </a:rPr>
              <a:t>)</a:t>
            </a:r>
          </a:p>
          <a:p>
            <a:pPr marL="0" indent="0" algn="ctr" eaLnBrk="1" hangingPunct="1">
              <a:buNone/>
            </a:pPr>
            <a:br>
              <a:rPr lang="fr-CA" b="1" i="1" dirty="0">
                <a:solidFill>
                  <a:srgbClr val="FF0000"/>
                </a:solidFill>
                <a:effectLst>
                  <a:outerShdw blurRad="38100" dist="38100" dir="2700000" algn="tl">
                    <a:srgbClr val="000000">
                      <a:alpha val="43137"/>
                    </a:srgbClr>
                  </a:outerShdw>
                </a:effectLst>
              </a:rPr>
            </a:br>
            <a:br>
              <a:rPr lang="fr-CA" b="1" i="1" dirty="0">
                <a:effectLst>
                  <a:outerShdw blurRad="38100" dist="38100" dir="2700000" algn="tl">
                    <a:srgbClr val="000000">
                      <a:alpha val="43137"/>
                    </a:srgbClr>
                  </a:outerShdw>
                </a:effectLst>
              </a:rPr>
            </a:br>
            <a:endParaRPr lang="fr-CA" b="1" i="1" dirty="0">
              <a:effectLst>
                <a:outerShdw blurRad="38100" dist="38100" dir="2700000" algn="tl">
                  <a:srgbClr val="000000">
                    <a:alpha val="43137"/>
                  </a:srgbClr>
                </a:outerShdw>
              </a:effectLst>
            </a:endParaRPr>
          </a:p>
          <a:p>
            <a:pPr algn="ctr" eaLnBrk="1" hangingPunct="1">
              <a:buFont typeface="Arial" charset="0"/>
              <a:buNone/>
            </a:pPr>
            <a:endParaRPr lang="fr-CA" dirty="0"/>
          </a:p>
        </p:txBody>
      </p:sp>
      <p:pic>
        <p:nvPicPr>
          <p:cNvPr id="1026" name="Picture 2" descr="C:\Users\markarianm\AppData\Local\Microsoft\Windows\Temporary Internet Files\Content.IE5\YFEQ0V0J\MC900186164[1].wmf"/>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596336" y="260648"/>
            <a:ext cx="1286561" cy="1842516"/>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a:spLocks noGrp="1"/>
          </p:cNvSpPr>
          <p:nvPr>
            <p:ph type="title"/>
            <p:custDataLst>
              <p:tags r:id="rId3"/>
            </p:custDataLst>
          </p:nvPr>
        </p:nvSpPr>
        <p:spPr>
          <a:xfrm>
            <a:off x="457200" y="-27384"/>
            <a:ext cx="8229600" cy="1143000"/>
          </a:xfrm>
        </p:spPr>
        <p:txBody>
          <a:bodyPr>
            <a:normAutofit/>
          </a:bodyPr>
          <a:lstStyle/>
          <a:p>
            <a:pPr eaLnBrk="1" hangingPunct="1">
              <a:defRPr/>
            </a:pPr>
            <a:r>
              <a:rPr lang="fr-CA" sz="6000" b="1" dirty="0">
                <a:solidFill>
                  <a:schemeClr val="accent6">
                    <a:lumMod val="50000"/>
                  </a:schemeClr>
                </a:solidFill>
                <a:latin typeface="Arial" pitchFamily="34" charset="0"/>
                <a:cs typeface="Arial" pitchFamily="34" charset="0"/>
              </a:rPr>
              <a:t>Les locaux (suite)</a:t>
            </a:r>
          </a:p>
        </p:txBody>
      </p:sp>
      <p:sp>
        <p:nvSpPr>
          <p:cNvPr id="2" name="Nuage 1">
            <a:extLst>
              <a:ext uri="{FF2B5EF4-FFF2-40B4-BE49-F238E27FC236}">
                <a16:creationId xmlns:a16="http://schemas.microsoft.com/office/drawing/2014/main" id="{E1E60374-FE0F-4068-B835-F99081108611}"/>
              </a:ext>
            </a:extLst>
          </p:cNvPr>
          <p:cNvSpPr/>
          <p:nvPr/>
        </p:nvSpPr>
        <p:spPr>
          <a:xfrm>
            <a:off x="653297" y="1115616"/>
            <a:ext cx="8229600" cy="316835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a:t>Pour l’instant…</a:t>
            </a:r>
          </a:p>
          <a:p>
            <a:pPr marL="342900" indent="-342900" algn="ctr">
              <a:buFont typeface="Wingdings" panose="05000000000000000000" pitchFamily="2" charset="2"/>
              <a:buChar char="Ø"/>
            </a:pPr>
            <a:r>
              <a:rPr lang="fr-CA" sz="2000" b="1" dirty="0"/>
              <a:t>Pas de changement de local pour les labos</a:t>
            </a:r>
          </a:p>
          <a:p>
            <a:pPr marL="342900" indent="-342900" algn="ctr">
              <a:buFont typeface="Wingdings" panose="05000000000000000000" pitchFamily="2" charset="2"/>
              <a:buChar char="Ø"/>
            </a:pPr>
            <a:r>
              <a:rPr lang="fr-CA" sz="2000" b="1" dirty="0"/>
              <a:t>Il n’y aura pas de labo pendant les premières semaines</a:t>
            </a:r>
          </a:p>
        </p:txBody>
      </p:sp>
      <p:pic>
        <p:nvPicPr>
          <p:cNvPr id="4" name="Image 3">
            <a:extLst>
              <a:ext uri="{FF2B5EF4-FFF2-40B4-BE49-F238E27FC236}">
                <a16:creationId xmlns:a16="http://schemas.microsoft.com/office/drawing/2014/main" id="{5A104056-E364-4610-89A4-6C234C64D98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744" y="4760666"/>
            <a:ext cx="2206570" cy="2097334"/>
          </a:xfrm>
          <a:prstGeom prst="rect">
            <a:avLst/>
          </a:prstGeom>
          <a:noFill/>
          <a:ln>
            <a:noFill/>
          </a:ln>
        </p:spPr>
      </p:pic>
      <p:pic>
        <p:nvPicPr>
          <p:cNvPr id="5" name="Image 4">
            <a:extLst>
              <a:ext uri="{FF2B5EF4-FFF2-40B4-BE49-F238E27FC236}">
                <a16:creationId xmlns:a16="http://schemas.microsoft.com/office/drawing/2014/main" id="{C1585FBE-E8F3-4D75-8EB3-ED7168FD8B4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31553" y="4755454"/>
            <a:ext cx="2329565" cy="2214240"/>
          </a:xfrm>
          <a:prstGeom prst="rect">
            <a:avLst/>
          </a:prstGeom>
          <a:noFill/>
          <a:ln>
            <a:noFill/>
          </a:ln>
        </p:spPr>
      </p:pic>
      <p:pic>
        <p:nvPicPr>
          <p:cNvPr id="11" name="Image 10">
            <a:extLst>
              <a:ext uri="{FF2B5EF4-FFF2-40B4-BE49-F238E27FC236}">
                <a16:creationId xmlns:a16="http://schemas.microsoft.com/office/drawing/2014/main" id="{07739B6C-1A2E-4414-BBFF-F0CC43F2E1F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07217" y="4755454"/>
            <a:ext cx="2329565" cy="2214240"/>
          </a:xfrm>
          <a:prstGeom prst="rect">
            <a:avLst/>
          </a:prstGeom>
          <a:noFill/>
          <a:ln>
            <a:noFill/>
          </a:ln>
        </p:spPr>
      </p:pic>
    </p:spTree>
    <p:extLst>
      <p:ext uri="{BB962C8B-B14F-4D97-AF65-F5344CB8AC3E}">
        <p14:creationId xmlns:p14="http://schemas.microsoft.com/office/powerpoint/2010/main" val="356993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 calcmode="lin" valueType="num">
                                      <p:cBhvr additive="base">
                                        <p:cTn id="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Les ressources</a:t>
            </a:r>
            <a:endParaRPr lang="en-US" dirty="0"/>
          </a:p>
        </p:txBody>
      </p:sp>
      <p:sp>
        <p:nvSpPr>
          <p:cNvPr id="3" name="Content Placeholder 2"/>
          <p:cNvSpPr>
            <a:spLocks noGrp="1"/>
          </p:cNvSpPr>
          <p:nvPr>
            <p:ph sz="quarter" idx="1"/>
          </p:nvPr>
        </p:nvSpPr>
        <p:spPr/>
        <p:txBody>
          <a:bodyPr>
            <a:normAutofit/>
          </a:bodyPr>
          <a:lstStyle/>
          <a:p>
            <a:r>
              <a:rPr lang="fr-CA" dirty="0"/>
              <a:t>Plateformes utilisées:</a:t>
            </a:r>
          </a:p>
          <a:p>
            <a:pPr lvl="1"/>
            <a:r>
              <a:rPr lang="fr-CA" dirty="0"/>
              <a:t>Moodle : </a:t>
            </a:r>
          </a:p>
          <a:p>
            <a:pPr lvl="1"/>
            <a:r>
              <a:rPr lang="fr-CA" dirty="0" err="1"/>
              <a:t>Pluriportail</a:t>
            </a:r>
            <a:r>
              <a:rPr lang="fr-CA" dirty="0"/>
              <a:t> pour des communications</a:t>
            </a:r>
          </a:p>
          <a:p>
            <a:pPr lvl="1"/>
            <a:r>
              <a:rPr lang="fr-CA" dirty="0"/>
              <a:t>TEAMS</a:t>
            </a:r>
          </a:p>
          <a:p>
            <a:pPr lvl="1"/>
            <a:endParaRPr lang="fr-CA" dirty="0"/>
          </a:p>
          <a:p>
            <a:pPr marL="274320" lvl="1" indent="0">
              <a:buNone/>
            </a:pPr>
            <a:endParaRPr lang="fr-CA" dirty="0"/>
          </a:p>
          <a:p>
            <a:pPr marL="274320" lvl="1" indent="0">
              <a:buNone/>
            </a:pPr>
            <a:endParaRPr lang="fr-CA" dirty="0"/>
          </a:p>
          <a:p>
            <a:r>
              <a:rPr lang="fr-CA" dirty="0"/>
              <a:t>Contenu du cours sera sur mon site avant le cours</a:t>
            </a:r>
          </a:p>
        </p:txBody>
      </p:sp>
      <p:pic>
        <p:nvPicPr>
          <p:cNvPr id="4" name="Image 3">
            <a:extLst>
              <a:ext uri="{FF2B5EF4-FFF2-40B4-BE49-F238E27FC236}">
                <a16:creationId xmlns:a16="http://schemas.microsoft.com/office/drawing/2014/main" id="{6806D816-ACFB-4B00-B523-CBD71883644E}"/>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375278" y="1315038"/>
            <a:ext cx="2885274" cy="736489"/>
          </a:xfrm>
          <a:prstGeom prst="rect">
            <a:avLst/>
          </a:prstGeom>
        </p:spPr>
      </p:pic>
      <p:pic>
        <p:nvPicPr>
          <p:cNvPr id="6" name="Image 5">
            <a:extLst>
              <a:ext uri="{FF2B5EF4-FFF2-40B4-BE49-F238E27FC236}">
                <a16:creationId xmlns:a16="http://schemas.microsoft.com/office/drawing/2014/main" id="{DA0A3B14-4B60-433C-A08D-634170AAE1EE}"/>
              </a:ext>
            </a:extLst>
          </p:cNvPr>
          <p:cNvPicPr>
            <a:picLocks noChangeAspect="1"/>
          </p:cNvPicPr>
          <p:nvPr/>
        </p:nvPicPr>
        <p:blipFill>
          <a:blip r:embed="rId4"/>
          <a:stretch>
            <a:fillRect/>
          </a:stretch>
        </p:blipFill>
        <p:spPr>
          <a:xfrm>
            <a:off x="4375278" y="2578584"/>
            <a:ext cx="2194246" cy="1234264"/>
          </a:xfrm>
          <a:prstGeom prst="rect">
            <a:avLst/>
          </a:prstGeom>
        </p:spPr>
      </p:pic>
    </p:spTree>
    <p:extLst>
      <p:ext uri="{BB962C8B-B14F-4D97-AF65-F5344CB8AC3E}">
        <p14:creationId xmlns:p14="http://schemas.microsoft.com/office/powerpoint/2010/main" val="61847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457200" y="274638"/>
            <a:ext cx="8229600" cy="1143000"/>
          </a:xfrm>
        </p:spPr>
        <p:txBody>
          <a:bodyPr/>
          <a:lstStyle/>
          <a:p>
            <a:r>
              <a:rPr lang="fr-CA" sz="3600" b="1" dirty="0">
                <a:latin typeface="Bookman Old Style" pitchFamily="18" charset="0"/>
              </a:rPr>
              <a:t>Moodle</a:t>
            </a:r>
            <a:br>
              <a:rPr lang="fr-CA" sz="3600" b="1" dirty="0">
                <a:latin typeface="Bookman Old Style" pitchFamily="18" charset="0"/>
              </a:rPr>
            </a:br>
            <a:r>
              <a:rPr lang="fr-CA" sz="3200" b="1" dirty="0">
                <a:latin typeface="Bookman Old Style" pitchFamily="18" charset="0"/>
              </a:rPr>
              <a:t>(SCIENCE ET TECHNOLOGIE 4</a:t>
            </a:r>
            <a:r>
              <a:rPr lang="fr-CA" sz="3200" b="1" baseline="30000" dirty="0">
                <a:latin typeface="Bookman Old Style" pitchFamily="18" charset="0"/>
              </a:rPr>
              <a:t>e</a:t>
            </a:r>
            <a:r>
              <a:rPr lang="fr-CA" sz="3200" b="1" dirty="0"/>
              <a:t>)</a:t>
            </a:r>
            <a:endParaRPr lang="fr-CA" sz="2800" b="1" dirty="0"/>
          </a:p>
        </p:txBody>
      </p:sp>
      <p:pic>
        <p:nvPicPr>
          <p:cNvPr id="3" name="Imag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725653" y="274638"/>
            <a:ext cx="2338668" cy="578163"/>
          </a:xfrm>
          <a:prstGeom prst="rect">
            <a:avLst/>
          </a:prstGeom>
        </p:spPr>
      </p:pic>
      <p:sp>
        <p:nvSpPr>
          <p:cNvPr id="7" name="ZoneTexte 6"/>
          <p:cNvSpPr txBox="1"/>
          <p:nvPr>
            <p:custDataLst>
              <p:tags r:id="rId3"/>
            </p:custDataLst>
          </p:nvPr>
        </p:nvSpPr>
        <p:spPr>
          <a:xfrm>
            <a:off x="606152" y="1628800"/>
            <a:ext cx="8458169" cy="4093428"/>
          </a:xfrm>
          <a:prstGeom prst="rect">
            <a:avLst/>
          </a:prstGeom>
          <a:noFill/>
        </p:spPr>
        <p:txBody>
          <a:bodyPr wrap="square" rtlCol="0">
            <a:spAutoFit/>
          </a:bodyPr>
          <a:lstStyle/>
          <a:p>
            <a:r>
              <a:rPr lang="fr-CA" sz="3200" dirty="0"/>
              <a:t>Allez à l’adresse suivante : </a:t>
            </a:r>
            <a:r>
              <a:rPr lang="fr-CA" sz="3200" dirty="0">
                <a:hlinkClick r:id="rId6"/>
              </a:rPr>
              <a:t>http://moodle.sainteanne.ca</a:t>
            </a:r>
            <a:endParaRPr lang="fr-CA" sz="3200" dirty="0"/>
          </a:p>
          <a:p>
            <a:endParaRPr lang="fr-CA" dirty="0"/>
          </a:p>
          <a:p>
            <a:r>
              <a:rPr lang="fr-CA" sz="3200" b="1" dirty="0"/>
              <a:t>Sélectionner</a:t>
            </a:r>
            <a:r>
              <a:rPr lang="fr-CA" sz="3200" dirty="0"/>
              <a:t> l’onglet :</a:t>
            </a:r>
          </a:p>
          <a:p>
            <a:r>
              <a:rPr lang="fr-CA" sz="3200" dirty="0"/>
              <a:t>secondaire &gt; 4</a:t>
            </a:r>
            <a:r>
              <a:rPr lang="fr-CA" sz="3200" baseline="30000" dirty="0"/>
              <a:t>e</a:t>
            </a:r>
            <a:r>
              <a:rPr lang="fr-CA" sz="3200" dirty="0"/>
              <a:t> secondaire &gt; Science et technologie 4</a:t>
            </a:r>
            <a:r>
              <a:rPr lang="fr-CA" sz="3200" baseline="30000" dirty="0"/>
              <a:t>e</a:t>
            </a:r>
            <a:r>
              <a:rPr lang="fr-CA" sz="3200" dirty="0"/>
              <a:t> secondaire – Mme Théberge, Mme Lavoie et Mme Wilson </a:t>
            </a:r>
          </a:p>
          <a:p>
            <a:endParaRPr lang="fr-CA" sz="3200" dirty="0"/>
          </a:p>
          <a:p>
            <a:pPr marL="342900" indent="-342900">
              <a:buFont typeface="+mj-lt"/>
              <a:buAutoNum type="arabicPeriod"/>
            </a:pPr>
            <a:endParaRPr lang="fr-CA" dirty="0"/>
          </a:p>
        </p:txBody>
      </p:sp>
      <p:sp>
        <p:nvSpPr>
          <p:cNvPr id="10" name="Ellipse 9"/>
          <p:cNvSpPr/>
          <p:nvPr/>
        </p:nvSpPr>
        <p:spPr>
          <a:xfrm>
            <a:off x="79679" y="1655934"/>
            <a:ext cx="539552" cy="504056"/>
          </a:xfrm>
          <a:prstGeom prst="ellipse">
            <a:avLst/>
          </a:prstGeom>
          <a:solidFill>
            <a:srgbClr val="66FF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CA" sz="2800" b="1" dirty="0">
                <a:solidFill>
                  <a:schemeClr val="tx1"/>
                </a:solidFill>
              </a:rPr>
              <a:t>1</a:t>
            </a:r>
          </a:p>
        </p:txBody>
      </p:sp>
      <p:sp>
        <p:nvSpPr>
          <p:cNvPr id="11" name="Ellipse 10"/>
          <p:cNvSpPr/>
          <p:nvPr/>
        </p:nvSpPr>
        <p:spPr>
          <a:xfrm>
            <a:off x="79679" y="2958334"/>
            <a:ext cx="539552" cy="504056"/>
          </a:xfrm>
          <a:prstGeom prst="ellipse">
            <a:avLst/>
          </a:prstGeom>
          <a:solidFill>
            <a:srgbClr val="66FF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CA" sz="2800" b="1" dirty="0">
                <a:solidFill>
                  <a:schemeClr val="tx1"/>
                </a:solidFill>
              </a:rPr>
              <a:t>2</a:t>
            </a:r>
          </a:p>
        </p:txBody>
      </p:sp>
    </p:spTree>
    <p:extLst>
      <p:ext uri="{BB962C8B-B14F-4D97-AF65-F5344CB8AC3E}">
        <p14:creationId xmlns:p14="http://schemas.microsoft.com/office/powerpoint/2010/main" val="75017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1"/>
          <p:cNvSpPr>
            <a:spLocks noGrp="1"/>
          </p:cNvSpPr>
          <p:nvPr>
            <p:ph type="title"/>
            <p:custDataLst>
              <p:tags r:id="rId1"/>
            </p:custDataLst>
          </p:nvPr>
        </p:nvSpPr>
        <p:spPr>
          <a:xfrm>
            <a:off x="457200" y="274638"/>
            <a:ext cx="8229600" cy="1143000"/>
          </a:xfrm>
        </p:spPr>
        <p:txBody>
          <a:bodyPr/>
          <a:lstStyle/>
          <a:p>
            <a:r>
              <a:rPr lang="fr-CA" sz="3600" b="1" dirty="0">
                <a:latin typeface="Bookman Old Style" pitchFamily="18" charset="0"/>
              </a:rPr>
              <a:t>Moodle</a:t>
            </a:r>
            <a:br>
              <a:rPr lang="fr-CA" sz="3600" b="1" dirty="0">
                <a:latin typeface="Bookman Old Style" pitchFamily="18" charset="0"/>
              </a:rPr>
            </a:br>
            <a:r>
              <a:rPr lang="fr-CA" sz="3200" b="1" dirty="0">
                <a:latin typeface="Bookman Old Style" pitchFamily="18" charset="0"/>
              </a:rPr>
              <a:t>(SCIENCE ET TECHNOLOGIE 4</a:t>
            </a:r>
            <a:r>
              <a:rPr lang="fr-CA" sz="3200" b="1" baseline="30000" dirty="0">
                <a:latin typeface="Bookman Old Style" pitchFamily="18" charset="0"/>
              </a:rPr>
              <a:t>e</a:t>
            </a:r>
            <a:r>
              <a:rPr lang="fr-CA" sz="3200" b="1" dirty="0"/>
              <a:t>)</a:t>
            </a:r>
            <a:endParaRPr lang="fr-CA" sz="2800" b="1" dirty="0"/>
          </a:p>
        </p:txBody>
      </p:sp>
      <p:pic>
        <p:nvPicPr>
          <p:cNvPr id="3" name="Imag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725653" y="274638"/>
            <a:ext cx="2338668" cy="578163"/>
          </a:xfrm>
          <a:prstGeom prst="rect">
            <a:avLst/>
          </a:prstGeom>
        </p:spPr>
      </p:pic>
      <p:sp>
        <p:nvSpPr>
          <p:cNvPr id="7" name="ZoneTexte 6"/>
          <p:cNvSpPr txBox="1"/>
          <p:nvPr>
            <p:custDataLst>
              <p:tags r:id="rId3"/>
            </p:custDataLst>
          </p:nvPr>
        </p:nvSpPr>
        <p:spPr>
          <a:xfrm>
            <a:off x="606152" y="1628800"/>
            <a:ext cx="8458169" cy="4985980"/>
          </a:xfrm>
          <a:prstGeom prst="rect">
            <a:avLst/>
          </a:prstGeom>
          <a:noFill/>
        </p:spPr>
        <p:txBody>
          <a:bodyPr wrap="square" rtlCol="0">
            <a:spAutoFit/>
          </a:bodyPr>
          <a:lstStyle/>
          <a:p>
            <a:r>
              <a:rPr lang="fr-CA" sz="3200" dirty="0"/>
              <a:t>Nom du groupe : 40X-20/21</a:t>
            </a:r>
          </a:p>
          <a:p>
            <a:r>
              <a:rPr lang="fr-CA" sz="3200" dirty="0"/>
              <a:t>Identifiant : 40X-20/21</a:t>
            </a:r>
          </a:p>
          <a:p>
            <a:r>
              <a:rPr lang="fr-CA" sz="3200" dirty="0"/>
              <a:t>Clé d’inscription : 40X2021</a:t>
            </a:r>
          </a:p>
          <a:p>
            <a:pPr>
              <a:spcAft>
                <a:spcPts val="1200"/>
              </a:spcAft>
            </a:pPr>
            <a:endParaRPr lang="fr-CA" sz="3200" dirty="0"/>
          </a:p>
          <a:p>
            <a:pPr>
              <a:spcAft>
                <a:spcPts val="1200"/>
              </a:spcAft>
            </a:pPr>
            <a:r>
              <a:rPr lang="fr-CA" sz="3200" dirty="0"/>
              <a:t>402 : 402-20/21</a:t>
            </a:r>
            <a:br>
              <a:rPr lang="fr-CA" sz="3200" dirty="0"/>
            </a:br>
            <a:r>
              <a:rPr lang="fr-CA" sz="3200" dirty="0"/>
              <a:t>404 : 404-20/21</a:t>
            </a:r>
            <a:br>
              <a:rPr lang="fr-CA" sz="3200" dirty="0"/>
            </a:br>
            <a:r>
              <a:rPr lang="fr-CA" sz="3200" dirty="0"/>
              <a:t>408 : 408-20/21</a:t>
            </a:r>
          </a:p>
          <a:p>
            <a:pPr>
              <a:spcAft>
                <a:spcPts val="1200"/>
              </a:spcAft>
            </a:pPr>
            <a:endParaRPr lang="fr-CA" sz="3200" b="1" dirty="0"/>
          </a:p>
          <a:p>
            <a:pPr>
              <a:spcAft>
                <a:spcPts val="1200"/>
              </a:spcAft>
            </a:pPr>
            <a:r>
              <a:rPr lang="fr-CA" sz="3200" b="1" dirty="0"/>
              <a:t>Épingler</a:t>
            </a:r>
            <a:r>
              <a:rPr lang="fr-CA" sz="3200" dirty="0"/>
              <a:t> le site Web dans vos favoris</a:t>
            </a:r>
          </a:p>
        </p:txBody>
      </p:sp>
      <p:sp>
        <p:nvSpPr>
          <p:cNvPr id="12" name="Ellipse 11">
            <a:extLst>
              <a:ext uri="{FF2B5EF4-FFF2-40B4-BE49-F238E27FC236}">
                <a16:creationId xmlns:a16="http://schemas.microsoft.com/office/drawing/2014/main" id="{71513735-6B4E-4BC9-9EF7-65A3FAD5E60F}"/>
              </a:ext>
            </a:extLst>
          </p:cNvPr>
          <p:cNvSpPr/>
          <p:nvPr/>
        </p:nvSpPr>
        <p:spPr>
          <a:xfrm>
            <a:off x="66600" y="1689581"/>
            <a:ext cx="539552" cy="504056"/>
          </a:xfrm>
          <a:prstGeom prst="ellipse">
            <a:avLst/>
          </a:prstGeom>
          <a:solidFill>
            <a:srgbClr val="66FF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CA" sz="2800" b="1" dirty="0">
                <a:solidFill>
                  <a:schemeClr val="tx1"/>
                </a:solidFill>
              </a:rPr>
              <a:t>3</a:t>
            </a:r>
          </a:p>
        </p:txBody>
      </p:sp>
      <p:sp>
        <p:nvSpPr>
          <p:cNvPr id="13" name="Ellipse 12">
            <a:extLst>
              <a:ext uri="{FF2B5EF4-FFF2-40B4-BE49-F238E27FC236}">
                <a16:creationId xmlns:a16="http://schemas.microsoft.com/office/drawing/2014/main" id="{B671A84E-7D8F-4D5D-9EE7-2BBE50B0FCBA}"/>
              </a:ext>
            </a:extLst>
          </p:cNvPr>
          <p:cNvSpPr/>
          <p:nvPr/>
        </p:nvSpPr>
        <p:spPr>
          <a:xfrm>
            <a:off x="89077" y="6079306"/>
            <a:ext cx="539552" cy="504056"/>
          </a:xfrm>
          <a:prstGeom prst="ellipse">
            <a:avLst/>
          </a:prstGeom>
          <a:solidFill>
            <a:srgbClr val="66FF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CA" sz="2800" b="1" dirty="0">
                <a:solidFill>
                  <a:schemeClr val="tx1"/>
                </a:solidFill>
              </a:rPr>
              <a:t>4</a:t>
            </a:r>
          </a:p>
        </p:txBody>
      </p:sp>
    </p:spTree>
    <p:extLst>
      <p:ext uri="{BB962C8B-B14F-4D97-AF65-F5344CB8AC3E}">
        <p14:creationId xmlns:p14="http://schemas.microsoft.com/office/powerpoint/2010/main" val="1041581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67544" y="2996952"/>
            <a:ext cx="8229600" cy="1143000"/>
          </a:xfrm>
        </p:spPr>
        <p:txBody>
          <a:bodyPr/>
          <a:lstStyle/>
          <a:p>
            <a:pPr eaLnBrk="1" hangingPunct="1">
              <a:defRPr/>
            </a:pPr>
            <a:r>
              <a:rPr lang="fr-CA" sz="6000" b="1" dirty="0">
                <a:latin typeface="Bookman Old Style" pitchFamily="18" charset="0"/>
              </a:rPr>
              <a:t>DÉROULEMENT DES COURS</a:t>
            </a:r>
          </a:p>
        </p:txBody>
      </p:sp>
    </p:spTree>
    <p:extLst>
      <p:ext uri="{BB962C8B-B14F-4D97-AF65-F5344CB8AC3E}">
        <p14:creationId xmlns:p14="http://schemas.microsoft.com/office/powerpoint/2010/main" val="34112049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custDataLst>
              <p:tags r:id="rId1"/>
            </p:custDataLst>
          </p:nvPr>
        </p:nvSpPr>
        <p:spPr>
          <a:xfrm>
            <a:off x="457200" y="274638"/>
            <a:ext cx="8229600" cy="722687"/>
          </a:xfrm>
        </p:spPr>
        <p:txBody>
          <a:bodyPr/>
          <a:lstStyle/>
          <a:p>
            <a:pPr eaLnBrk="1" hangingPunct="1">
              <a:defRPr/>
            </a:pPr>
            <a:r>
              <a:rPr lang="fr-CA" dirty="0">
                <a:solidFill>
                  <a:schemeClr val="accent6">
                    <a:lumMod val="50000"/>
                  </a:schemeClr>
                </a:solidFill>
                <a:latin typeface="Bookman Old Style" pitchFamily="18" charset="0"/>
              </a:rPr>
              <a:t>Au début du cours</a:t>
            </a:r>
          </a:p>
        </p:txBody>
      </p:sp>
      <p:sp>
        <p:nvSpPr>
          <p:cNvPr id="3" name="Espace réservé du contenu 2"/>
          <p:cNvSpPr>
            <a:spLocks noGrp="1"/>
          </p:cNvSpPr>
          <p:nvPr>
            <p:ph idx="1"/>
            <p:custDataLst>
              <p:tags r:id="rId2"/>
            </p:custDataLst>
          </p:nvPr>
        </p:nvSpPr>
        <p:spPr>
          <a:xfrm>
            <a:off x="251520" y="1189315"/>
            <a:ext cx="8784976" cy="683512"/>
          </a:xfrm>
        </p:spPr>
        <p:txBody>
          <a:bodyPr/>
          <a:lstStyle/>
          <a:p>
            <a:pPr algn="ctr" eaLnBrk="1" hangingPunct="1">
              <a:buFont typeface="Arial" charset="0"/>
              <a:buNone/>
            </a:pPr>
            <a:r>
              <a:rPr lang="fr-CA" b="1" u="sng" dirty="0"/>
              <a:t>LE </a:t>
            </a:r>
            <a:r>
              <a:rPr lang="fr-CA" b="1" u="sng" dirty="0">
                <a:solidFill>
                  <a:srgbClr val="0070C0"/>
                </a:solidFill>
              </a:rPr>
              <a:t>CELLULAIRE</a:t>
            </a:r>
            <a:r>
              <a:rPr lang="fr-CA" b="1" u="sng" dirty="0"/>
              <a:t> CACHÉ !!!</a:t>
            </a:r>
            <a:endParaRPr lang="fr-CA" b="1" dirty="0"/>
          </a:p>
          <a:p>
            <a:pPr lvl="1" algn="ctr" eaLnBrk="1" hangingPunct="1">
              <a:buFont typeface="Arial" charset="0"/>
              <a:buNone/>
            </a:pPr>
            <a:endParaRPr lang="fr-CA" b="1" dirty="0">
              <a:solidFill>
                <a:srgbClr val="FF0000"/>
              </a:solidFill>
            </a:endParaRPr>
          </a:p>
          <a:p>
            <a:pPr lvl="1" algn="ctr" eaLnBrk="1" hangingPunct="1">
              <a:buFont typeface="Arial" charset="0"/>
              <a:buNone/>
            </a:pPr>
            <a:endParaRPr lang="fr-CA" sz="4000" dirty="0">
              <a:solidFill>
                <a:srgbClr val="FF0000"/>
              </a:solidFill>
              <a:latin typeface="Bookman Old Style" pitchFamily="18" charset="0"/>
            </a:endParaRPr>
          </a:p>
        </p:txBody>
      </p:sp>
      <p:sp>
        <p:nvSpPr>
          <p:cNvPr id="4" name="Espace réservé du contenu 2"/>
          <p:cNvSpPr txBox="1">
            <a:spLocks/>
          </p:cNvSpPr>
          <p:nvPr>
            <p:custDataLst>
              <p:tags r:id="rId3"/>
            </p:custDataLst>
          </p:nvPr>
        </p:nvSpPr>
        <p:spPr bwMode="auto">
          <a:xfrm>
            <a:off x="179512" y="2782753"/>
            <a:ext cx="878497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fr-CA" b="1" u="sng" dirty="0"/>
              <a:t>Utilisation quand je vous l’autorise</a:t>
            </a:r>
            <a:endParaRPr lang="fr-CA" b="1" dirty="0"/>
          </a:p>
          <a:p>
            <a:pPr lvl="1" algn="ctr" eaLnBrk="1" hangingPunct="1">
              <a:buFont typeface="Arial" charset="0"/>
              <a:buNone/>
            </a:pPr>
            <a:endParaRPr lang="fr-CA" b="1" dirty="0">
              <a:solidFill>
                <a:srgbClr val="FF0000"/>
              </a:solidFill>
            </a:endParaRPr>
          </a:p>
          <a:p>
            <a:pPr lvl="1" algn="ctr" eaLnBrk="1" hangingPunct="1">
              <a:buFont typeface="Arial" charset="0"/>
              <a:buNone/>
            </a:pPr>
            <a:r>
              <a:rPr lang="fr-CA" b="1" u="sng" dirty="0"/>
              <a:t>Vous pouvez écouter de la musique quand je vous l’autorise</a:t>
            </a:r>
          </a:p>
          <a:p>
            <a:pPr lvl="1" algn="ctr" eaLnBrk="1" hangingPunct="1">
              <a:buFont typeface="Arial" charset="0"/>
              <a:buNone/>
            </a:pPr>
            <a:endParaRPr lang="fr-CA" sz="4000" dirty="0">
              <a:solidFill>
                <a:srgbClr val="FF0000"/>
              </a:solidFill>
              <a:latin typeface="Bookman Old Style" pitchFamily="18" charset="0"/>
            </a:endParaRPr>
          </a:p>
        </p:txBody>
      </p:sp>
      <p:sp>
        <p:nvSpPr>
          <p:cNvPr id="5" name="Espace réservé du contenu 2"/>
          <p:cNvSpPr txBox="1">
            <a:spLocks/>
          </p:cNvSpPr>
          <p:nvPr>
            <p:custDataLst>
              <p:tags r:id="rId4"/>
            </p:custDataLst>
          </p:nvPr>
        </p:nvSpPr>
        <p:spPr bwMode="auto">
          <a:xfrm>
            <a:off x="179512" y="5022221"/>
            <a:ext cx="8784976" cy="1044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fr-CA" b="1" dirty="0"/>
              <a:t>Utilisation non autorisée = avertissement</a:t>
            </a:r>
          </a:p>
          <a:p>
            <a:pPr algn="ctr" eaLnBrk="1" hangingPunct="1">
              <a:buFont typeface="Arial" charset="0"/>
              <a:buNone/>
            </a:pPr>
            <a:r>
              <a:rPr lang="fr-CA" b="1" dirty="0"/>
              <a:t>                                                     (</a:t>
            </a:r>
            <a:r>
              <a:rPr lang="fr-CA" b="1" dirty="0" err="1"/>
              <a:t>pluriportail</a:t>
            </a:r>
            <a:r>
              <a:rPr lang="fr-CA" b="1" dirty="0"/>
              <a:t>)  ou</a:t>
            </a:r>
          </a:p>
          <a:p>
            <a:pPr algn="ctr" eaLnBrk="1" hangingPunct="1">
              <a:buFont typeface="Arial" charset="0"/>
              <a:buNone/>
            </a:pPr>
            <a:r>
              <a:rPr lang="fr-CA" b="1" dirty="0"/>
              <a:t>                                          </a:t>
            </a:r>
            <a:r>
              <a:rPr lang="fr-CA" b="1" dirty="0">
                <a:solidFill>
                  <a:srgbClr val="FF0000"/>
                </a:solidFill>
              </a:rPr>
              <a:t>confisqué</a:t>
            </a:r>
            <a:endParaRPr lang="fr-CA" b="1" dirty="0"/>
          </a:p>
          <a:p>
            <a:pPr lvl="1" algn="ctr" eaLnBrk="1" hangingPunct="1">
              <a:buFont typeface="Arial" charset="0"/>
              <a:buNone/>
            </a:pPr>
            <a:endParaRPr lang="fr-CA" b="1" dirty="0">
              <a:solidFill>
                <a:srgbClr val="FF0000"/>
              </a:solidFill>
            </a:endParaRPr>
          </a:p>
          <a:p>
            <a:pPr lvl="1" algn="ctr" eaLnBrk="1" hangingPunct="1">
              <a:buFont typeface="Arial" charset="0"/>
              <a:buNone/>
            </a:pPr>
            <a:r>
              <a:rPr lang="fr-CA" sz="4000" dirty="0">
                <a:solidFill>
                  <a:srgbClr val="FF0000"/>
                </a:solidFill>
                <a:latin typeface="Bookman Old Style" pitchFamily="18" charset="0"/>
              </a:rPr>
              <a:t> </a:t>
            </a:r>
          </a:p>
        </p:txBody>
      </p:sp>
      <p:sp>
        <p:nvSpPr>
          <p:cNvPr id="6" name="Espace réservé du contenu 2"/>
          <p:cNvSpPr txBox="1">
            <a:spLocks/>
          </p:cNvSpPr>
          <p:nvPr>
            <p:custDataLst>
              <p:tags r:id="rId5"/>
            </p:custDataLst>
          </p:nvPr>
        </p:nvSpPr>
        <p:spPr bwMode="auto">
          <a:xfrm>
            <a:off x="251520" y="1958643"/>
            <a:ext cx="8784976" cy="79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 typeface="Arial" charset="0"/>
              <a:buNone/>
            </a:pPr>
            <a:r>
              <a:rPr lang="fr-CA" b="1" u="sng" dirty="0"/>
              <a:t>L’</a:t>
            </a:r>
            <a:r>
              <a:rPr lang="fr-CA" b="1" u="sng" dirty="0">
                <a:solidFill>
                  <a:srgbClr val="0070C0"/>
                </a:solidFill>
              </a:rPr>
              <a:t>ORDINATEUR</a:t>
            </a:r>
            <a:r>
              <a:rPr lang="fr-CA" b="1" u="sng" dirty="0"/>
              <a:t> FERMÉ !!!</a:t>
            </a:r>
            <a:endParaRPr lang="fr-CA" b="1" dirty="0"/>
          </a:p>
          <a:p>
            <a:pPr lvl="1" algn="ctr" eaLnBrk="1" hangingPunct="1">
              <a:buFont typeface="Arial" charset="0"/>
              <a:buNone/>
            </a:pPr>
            <a:endParaRPr lang="fr-CA" b="1" dirty="0">
              <a:solidFill>
                <a:srgbClr val="FF0000"/>
              </a:solidFill>
            </a:endParaRPr>
          </a:p>
          <a:p>
            <a:pPr lvl="1" algn="ctr" eaLnBrk="1" hangingPunct="1">
              <a:buFont typeface="Arial" charset="0"/>
              <a:buNone/>
            </a:pPr>
            <a:endParaRPr lang="fr-CA" sz="4000" dirty="0">
              <a:solidFill>
                <a:srgbClr val="FF0000"/>
              </a:solidFill>
              <a:latin typeface="Bookman Old Style" pitchFamily="18" charset="0"/>
            </a:endParaRPr>
          </a:p>
        </p:txBody>
      </p:sp>
      <p:sp>
        <p:nvSpPr>
          <p:cNvPr id="2" name="Nuage 1">
            <a:extLst>
              <a:ext uri="{FF2B5EF4-FFF2-40B4-BE49-F238E27FC236}">
                <a16:creationId xmlns:a16="http://schemas.microsoft.com/office/drawing/2014/main" id="{F2D72B03-4F2D-4AC1-B7B8-F6BCE1AF1675}"/>
              </a:ext>
            </a:extLst>
          </p:cNvPr>
          <p:cNvSpPr/>
          <p:nvPr/>
        </p:nvSpPr>
        <p:spPr>
          <a:xfrm>
            <a:off x="251520" y="1189316"/>
            <a:ext cx="8640960" cy="48776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dirty="0"/>
              <a:t>Voici ce que je dis en 4</a:t>
            </a:r>
            <a:r>
              <a:rPr lang="fr-CA" sz="4400" baseline="30000" dirty="0"/>
              <a:t>e</a:t>
            </a:r>
            <a:r>
              <a:rPr lang="fr-CA" sz="4400" dirty="0"/>
              <a:t> année!</a:t>
            </a:r>
          </a:p>
        </p:txBody>
      </p:sp>
    </p:spTree>
    <p:extLst>
      <p:ext uri="{BB962C8B-B14F-4D97-AF65-F5344CB8AC3E}">
        <p14:creationId xmlns:p14="http://schemas.microsoft.com/office/powerpoint/2010/main" val="4030475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9" presetID="26" presetClass="emph" presetSubtype="0" repeatCount="4000" fill="hold" grpId="1" nodeType="withEffect">
                                  <p:stCondLst>
                                    <p:cond delay="0"/>
                                  </p:stCondLst>
                                  <p:childTnLst>
                                    <p:animEffect transition="out" filter="fade">
                                      <p:cBhvr>
                                        <p:cTn id="10" dur="500" tmFilter="0, 0; .2, .5; .8, .5; 1, 0"/>
                                        <p:tgtEl>
                                          <p:spTgt spid="5">
                                            <p:txEl>
                                              <p:pRg st="4" end="4"/>
                                            </p:txEl>
                                          </p:spTgt>
                                        </p:tgtEl>
                                      </p:cBhvr>
                                    </p:animEffect>
                                    <p:animScale>
                                      <p:cBhvr>
                                        <p:cTn id="11" dur="250" autoRev="1" fill="hold"/>
                                        <p:tgtEl>
                                          <p:spTgt spid="5">
                                            <p:txEl>
                                              <p:pRg st="4" end="4"/>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335757" y="1628800"/>
            <a:ext cx="8472486" cy="4714908"/>
          </a:xfrm>
        </p:spPr>
        <p:txBody>
          <a:bodyPr/>
          <a:lstStyle/>
          <a:p>
            <a:pPr marL="0" indent="0" eaLnBrk="1" hangingPunct="1">
              <a:buNone/>
            </a:pPr>
            <a:endParaRPr lang="fr-CA" b="1" dirty="0"/>
          </a:p>
          <a:p>
            <a:pPr lvl="1" algn="ctr" eaLnBrk="1" hangingPunct="1">
              <a:buFont typeface="Arial" charset="0"/>
              <a:buNone/>
            </a:pPr>
            <a:endParaRPr lang="fr-CA" b="1" dirty="0"/>
          </a:p>
          <a:p>
            <a:pPr lvl="1" algn="ctr" eaLnBrk="1" hangingPunct="1">
              <a:buFont typeface="Arial" charset="0"/>
              <a:buNone/>
            </a:pPr>
            <a:endParaRPr lang="fr-CA" b="1" dirty="0">
              <a:solidFill>
                <a:srgbClr val="FF0000"/>
              </a:solidFill>
            </a:endParaRPr>
          </a:p>
          <a:p>
            <a:pPr lvl="1" algn="ctr" eaLnBrk="1" hangingPunct="1">
              <a:buFont typeface="Arial" charset="0"/>
              <a:buNone/>
            </a:pPr>
            <a:endParaRPr lang="fr-CA" sz="4000" dirty="0">
              <a:solidFill>
                <a:srgbClr val="FF0000"/>
              </a:solidFill>
              <a:latin typeface="Bookman Old Style" pitchFamily="18" charset="0"/>
            </a:endParaRPr>
          </a:p>
        </p:txBody>
      </p:sp>
      <p:sp>
        <p:nvSpPr>
          <p:cNvPr id="5122" name="Titre 1"/>
          <p:cNvSpPr>
            <a:spLocks noGrp="1"/>
          </p:cNvSpPr>
          <p:nvPr>
            <p:ph type="title"/>
            <p:custDataLst>
              <p:tags r:id="rId2"/>
            </p:custDataLst>
          </p:nvPr>
        </p:nvSpPr>
        <p:spPr/>
        <p:txBody>
          <a:bodyPr/>
          <a:lstStyle/>
          <a:p>
            <a:pPr eaLnBrk="1" hangingPunct="1">
              <a:defRPr/>
            </a:pPr>
            <a:r>
              <a:rPr lang="fr-CA" dirty="0">
                <a:solidFill>
                  <a:schemeClr val="accent6">
                    <a:lumMod val="50000"/>
                  </a:schemeClr>
                </a:solidFill>
                <a:latin typeface="Bookman Old Style" pitchFamily="18" charset="0"/>
              </a:rPr>
              <a:t>Tout le long du cours</a:t>
            </a:r>
          </a:p>
        </p:txBody>
      </p:sp>
      <p:sp>
        <p:nvSpPr>
          <p:cNvPr id="4" name="Nuage 3">
            <a:extLst>
              <a:ext uri="{FF2B5EF4-FFF2-40B4-BE49-F238E27FC236}">
                <a16:creationId xmlns:a16="http://schemas.microsoft.com/office/drawing/2014/main" id="{1ABAFC15-A0E5-42D1-B4F9-9E4CC1DB5AFB}"/>
              </a:ext>
            </a:extLst>
          </p:cNvPr>
          <p:cNvSpPr/>
          <p:nvPr/>
        </p:nvSpPr>
        <p:spPr>
          <a:xfrm>
            <a:off x="251520" y="1189316"/>
            <a:ext cx="8640960" cy="48776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dirty="0"/>
              <a:t>Voici ce que je dis en 5</a:t>
            </a:r>
            <a:r>
              <a:rPr lang="fr-CA" sz="4400" baseline="30000" dirty="0"/>
              <a:t>e</a:t>
            </a:r>
            <a:r>
              <a:rPr lang="fr-CA" sz="4400" dirty="0"/>
              <a:t> année!</a:t>
            </a:r>
          </a:p>
        </p:txBody>
      </p:sp>
      <p:sp>
        <p:nvSpPr>
          <p:cNvPr id="2" name="Rectangle 1">
            <a:extLst>
              <a:ext uri="{FF2B5EF4-FFF2-40B4-BE49-F238E27FC236}">
                <a16:creationId xmlns:a16="http://schemas.microsoft.com/office/drawing/2014/main" id="{DA4E8364-2AB6-4826-9AC7-9B7C72D4DA00}"/>
              </a:ext>
            </a:extLst>
          </p:cNvPr>
          <p:cNvSpPr/>
          <p:nvPr/>
        </p:nvSpPr>
        <p:spPr>
          <a:xfrm>
            <a:off x="1249680" y="4526280"/>
            <a:ext cx="6766560" cy="198017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b="1" dirty="0"/>
              <a:t>Utilisation intelligente du cellulaire et de l’ordinateur.</a:t>
            </a:r>
          </a:p>
        </p:txBody>
      </p:sp>
    </p:spTree>
    <p:extLst>
      <p:ext uri="{BB962C8B-B14F-4D97-AF65-F5344CB8AC3E}">
        <p14:creationId xmlns:p14="http://schemas.microsoft.com/office/powerpoint/2010/main" val="704807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Modalités de cours</a:t>
            </a:r>
            <a:endParaRPr lang="en-US" dirty="0"/>
          </a:p>
        </p:txBody>
      </p:sp>
      <p:sp>
        <p:nvSpPr>
          <p:cNvPr id="3" name="Content Placeholder 2"/>
          <p:cNvSpPr>
            <a:spLocks noGrp="1"/>
          </p:cNvSpPr>
          <p:nvPr>
            <p:ph sz="quarter" idx="1"/>
          </p:nvPr>
        </p:nvSpPr>
        <p:spPr/>
        <p:txBody>
          <a:bodyPr>
            <a:normAutofit/>
          </a:bodyPr>
          <a:lstStyle/>
          <a:p>
            <a:r>
              <a:rPr lang="fr-CA" sz="3200" dirty="0"/>
              <a:t>En classe:</a:t>
            </a:r>
          </a:p>
          <a:p>
            <a:pPr lvl="1"/>
            <a:r>
              <a:rPr lang="fr-CA" sz="2800" dirty="0"/>
              <a:t>Portable</a:t>
            </a:r>
          </a:p>
          <a:p>
            <a:pPr lvl="1"/>
            <a:r>
              <a:rPr lang="fr-CA" sz="2800" dirty="0"/>
              <a:t>Calculatrice</a:t>
            </a:r>
          </a:p>
          <a:p>
            <a:pPr lvl="1"/>
            <a:r>
              <a:rPr lang="fr-CA" sz="2800" dirty="0"/>
              <a:t>Manuel</a:t>
            </a:r>
          </a:p>
          <a:p>
            <a:pPr lvl="1"/>
            <a:r>
              <a:rPr lang="fr-CA" sz="2800" dirty="0"/>
              <a:t>Prise de notes</a:t>
            </a:r>
          </a:p>
          <a:p>
            <a:pPr lvl="2"/>
            <a:r>
              <a:rPr lang="fr-CA" sz="2800" dirty="0"/>
              <a:t>Un cahier : pour tes notes et exercices</a:t>
            </a:r>
          </a:p>
          <a:p>
            <a:pPr lvl="2"/>
            <a:r>
              <a:rPr lang="fr-CA" sz="2800" dirty="0"/>
              <a:t>Deux cahier : un cahier de notes et un cahier d’exercices et de calculs</a:t>
            </a:r>
          </a:p>
          <a:p>
            <a:pPr lvl="1"/>
            <a:r>
              <a:rPr lang="fr-CA" sz="2800" dirty="0"/>
              <a:t>Je suggère: pochette ou cartable pour entreposer des documents</a:t>
            </a:r>
          </a:p>
        </p:txBody>
      </p:sp>
      <p:pic>
        <p:nvPicPr>
          <p:cNvPr id="5122" name="Picture 2" descr="MARIE-DANIELLE CYR - Option science : chimie : 5e secondaire : cahier de  savoirs et d&amp;#39;activités - Documentaries 9-15 years - BOOKS - Renaud-Bray">
            <a:extLst>
              <a:ext uri="{FF2B5EF4-FFF2-40B4-BE49-F238E27FC236}">
                <a16:creationId xmlns:a16="http://schemas.microsoft.com/office/drawing/2014/main" id="{E8BCDE3F-2E13-4F45-814F-6FD6CA7A9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152400"/>
            <a:ext cx="18764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calculatrices001">
            <a:extLst>
              <a:ext uri="{FF2B5EF4-FFF2-40B4-BE49-F238E27FC236}">
                <a16:creationId xmlns:a16="http://schemas.microsoft.com/office/drawing/2014/main" id="{F1108B82-3D31-43EA-AF9B-9FA8846979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21721" y="1219200"/>
            <a:ext cx="1475671" cy="147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Test Erase Sticker by Bubble Punk for iOS &amp; Android | GIPHY">
            <a:extLst>
              <a:ext uri="{FF2B5EF4-FFF2-40B4-BE49-F238E27FC236}">
                <a16:creationId xmlns:a16="http://schemas.microsoft.com/office/drawing/2014/main" id="{CAA53710-1D35-4FE9-B750-9548649F7CA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05581" y="2694871"/>
            <a:ext cx="2656332" cy="379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89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BBFFA-DFEE-4A45-A03F-C29C37E25626}"/>
              </a:ext>
            </a:extLst>
          </p:cNvPr>
          <p:cNvSpPr>
            <a:spLocks noGrp="1"/>
          </p:cNvSpPr>
          <p:nvPr>
            <p:ph type="title"/>
          </p:nvPr>
        </p:nvSpPr>
        <p:spPr>
          <a:xfrm>
            <a:off x="377094" y="181260"/>
            <a:ext cx="7886700" cy="705685"/>
          </a:xfrm>
        </p:spPr>
        <p:txBody>
          <a:bodyPr/>
          <a:lstStyle/>
          <a:p>
            <a:r>
              <a:rPr lang="fr-CA" dirty="0"/>
              <a:t>1-Mon parcours…</a:t>
            </a:r>
          </a:p>
        </p:txBody>
      </p:sp>
      <p:sp>
        <p:nvSpPr>
          <p:cNvPr id="5" name="ZoneTexte 4">
            <a:extLst>
              <a:ext uri="{FF2B5EF4-FFF2-40B4-BE49-F238E27FC236}">
                <a16:creationId xmlns:a16="http://schemas.microsoft.com/office/drawing/2014/main" id="{07AEA71E-EA1C-4D2E-A94E-BAC9F11F1D54}"/>
              </a:ext>
            </a:extLst>
          </p:cNvPr>
          <p:cNvSpPr txBox="1"/>
          <p:nvPr/>
        </p:nvSpPr>
        <p:spPr>
          <a:xfrm>
            <a:off x="384509" y="934112"/>
            <a:ext cx="3995004" cy="1077218"/>
          </a:xfrm>
          <a:prstGeom prst="rect">
            <a:avLst/>
          </a:prstGeom>
          <a:noFill/>
        </p:spPr>
        <p:txBody>
          <a:bodyPr wrap="none" rtlCol="0">
            <a:spAutoFit/>
          </a:bodyPr>
          <a:lstStyle/>
          <a:p>
            <a:r>
              <a:rPr lang="fr-CA" sz="3200" dirty="0"/>
              <a:t>L’ingénierie, </a:t>
            </a:r>
          </a:p>
          <a:p>
            <a:r>
              <a:rPr lang="fr-CA" sz="3200" dirty="0"/>
              <a:t>une science appliquée.</a:t>
            </a:r>
            <a:endParaRPr lang="fr-CA" dirty="0"/>
          </a:p>
        </p:txBody>
      </p:sp>
      <p:grpSp>
        <p:nvGrpSpPr>
          <p:cNvPr id="12" name="Groupe 11">
            <a:extLst>
              <a:ext uri="{FF2B5EF4-FFF2-40B4-BE49-F238E27FC236}">
                <a16:creationId xmlns:a16="http://schemas.microsoft.com/office/drawing/2014/main" id="{FB3484D7-08D0-4302-9FB7-CEC7D234882D}"/>
              </a:ext>
            </a:extLst>
          </p:cNvPr>
          <p:cNvGrpSpPr/>
          <p:nvPr/>
        </p:nvGrpSpPr>
        <p:grpSpPr>
          <a:xfrm>
            <a:off x="6764385" y="3691712"/>
            <a:ext cx="2268798" cy="3026719"/>
            <a:chOff x="878799" y="2290762"/>
            <a:chExt cx="2102141" cy="2821244"/>
          </a:xfrm>
        </p:grpSpPr>
        <p:sp>
          <p:nvSpPr>
            <p:cNvPr id="4" name="ZoneTexte 3">
              <a:extLst>
                <a:ext uri="{FF2B5EF4-FFF2-40B4-BE49-F238E27FC236}">
                  <a16:creationId xmlns:a16="http://schemas.microsoft.com/office/drawing/2014/main" id="{38E4D8B3-984E-480A-9C8C-EEEC595B1FE0}"/>
                </a:ext>
              </a:extLst>
            </p:cNvPr>
            <p:cNvSpPr txBox="1"/>
            <p:nvPr/>
          </p:nvSpPr>
          <p:spPr>
            <a:xfrm>
              <a:off x="2796209" y="2319130"/>
              <a:ext cx="184731" cy="369332"/>
            </a:xfrm>
            <a:prstGeom prst="rect">
              <a:avLst/>
            </a:prstGeom>
            <a:noFill/>
          </p:spPr>
          <p:txBody>
            <a:bodyPr wrap="none" rtlCol="0">
              <a:spAutoFit/>
            </a:bodyPr>
            <a:lstStyle/>
            <a:p>
              <a:endParaRPr lang="fr-CA" dirty="0"/>
            </a:p>
          </p:txBody>
        </p:sp>
        <p:pic>
          <p:nvPicPr>
            <p:cNvPr id="4100" name="Picture 4" descr="inVENTer - Beijing">
              <a:extLst>
                <a:ext uri="{FF2B5EF4-FFF2-40B4-BE49-F238E27FC236}">
                  <a16:creationId xmlns:a16="http://schemas.microsoft.com/office/drawing/2014/main" id="{61CB99F3-9263-4467-BDFD-44243CEB3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799" y="2290762"/>
              <a:ext cx="2009775" cy="22764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83F08FC5-D27A-4900-AE56-D4F59281C712}"/>
                </a:ext>
              </a:extLst>
            </p:cNvPr>
            <p:cNvSpPr txBox="1"/>
            <p:nvPr/>
          </p:nvSpPr>
          <p:spPr>
            <a:xfrm>
              <a:off x="1184135" y="4588786"/>
              <a:ext cx="1399101" cy="523220"/>
            </a:xfrm>
            <a:prstGeom prst="rect">
              <a:avLst/>
            </a:prstGeom>
            <a:noFill/>
          </p:spPr>
          <p:txBody>
            <a:bodyPr wrap="none" rtlCol="0">
              <a:spAutoFit/>
            </a:bodyPr>
            <a:lstStyle/>
            <a:p>
              <a:r>
                <a:rPr lang="fr-CA" sz="2800" dirty="0"/>
                <a:t>Inventer</a:t>
              </a:r>
              <a:endParaRPr lang="fr-CA" dirty="0"/>
            </a:p>
          </p:txBody>
        </p:sp>
      </p:grpSp>
      <p:grpSp>
        <p:nvGrpSpPr>
          <p:cNvPr id="13" name="Groupe 12">
            <a:extLst>
              <a:ext uri="{FF2B5EF4-FFF2-40B4-BE49-F238E27FC236}">
                <a16:creationId xmlns:a16="http://schemas.microsoft.com/office/drawing/2014/main" id="{D7D362D6-9D93-4BCB-A561-12EAB406086E}"/>
              </a:ext>
            </a:extLst>
          </p:cNvPr>
          <p:cNvGrpSpPr/>
          <p:nvPr/>
        </p:nvGrpSpPr>
        <p:grpSpPr>
          <a:xfrm>
            <a:off x="4660312" y="295224"/>
            <a:ext cx="4208147" cy="3297503"/>
            <a:chOff x="2395031" y="2945735"/>
            <a:chExt cx="4208147" cy="3297503"/>
          </a:xfrm>
        </p:grpSpPr>
        <p:pic>
          <p:nvPicPr>
            <p:cNvPr id="4102" name="Picture 6" descr="10 Tips to Improve Business Efficiency">
              <a:extLst>
                <a:ext uri="{FF2B5EF4-FFF2-40B4-BE49-F238E27FC236}">
                  <a16:creationId xmlns:a16="http://schemas.microsoft.com/office/drawing/2014/main" id="{D321DF98-4642-4490-BFE8-6E6F8B3B8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031" y="2945735"/>
              <a:ext cx="4208147" cy="280033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D74300A-A863-4F7C-835B-DB4E76EE6609}"/>
                </a:ext>
              </a:extLst>
            </p:cNvPr>
            <p:cNvSpPr txBox="1"/>
            <p:nvPr/>
          </p:nvSpPr>
          <p:spPr>
            <a:xfrm>
              <a:off x="3770576" y="5720018"/>
              <a:ext cx="1633845" cy="523220"/>
            </a:xfrm>
            <a:prstGeom prst="rect">
              <a:avLst/>
            </a:prstGeom>
            <a:noFill/>
          </p:spPr>
          <p:txBody>
            <a:bodyPr wrap="none" rtlCol="0">
              <a:spAutoFit/>
            </a:bodyPr>
            <a:lstStyle/>
            <a:p>
              <a:r>
                <a:rPr lang="fr-CA" sz="2800" dirty="0"/>
                <a:t>Améliorer</a:t>
              </a:r>
              <a:endParaRPr lang="fr-CA" sz="2000" dirty="0"/>
            </a:p>
          </p:txBody>
        </p:sp>
      </p:grpSp>
      <p:pic>
        <p:nvPicPr>
          <p:cNvPr id="4104" name="Picture 8" descr="Proficy Manufacturing Execution Systems | GE Digital">
            <a:extLst>
              <a:ext uri="{FF2B5EF4-FFF2-40B4-BE49-F238E27FC236}">
                <a16:creationId xmlns:a16="http://schemas.microsoft.com/office/drawing/2014/main" id="{2A54592A-18CD-427E-A870-D310FBF0F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4242" y="4582590"/>
            <a:ext cx="4859398" cy="213584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9A4DB869-A0BB-4751-8634-CD5D83633008}"/>
              </a:ext>
            </a:extLst>
          </p:cNvPr>
          <p:cNvSpPr txBox="1"/>
          <p:nvPr/>
        </p:nvSpPr>
        <p:spPr>
          <a:xfrm>
            <a:off x="0" y="5650510"/>
            <a:ext cx="1588897" cy="523220"/>
          </a:xfrm>
          <a:prstGeom prst="rect">
            <a:avLst/>
          </a:prstGeom>
          <a:noFill/>
        </p:spPr>
        <p:txBody>
          <a:bodyPr wrap="none" rtlCol="0">
            <a:spAutoFit/>
          </a:bodyPr>
          <a:lstStyle/>
          <a:p>
            <a:r>
              <a:rPr lang="fr-CA" sz="2800" dirty="0"/>
              <a:t>Fabriquer</a:t>
            </a:r>
            <a:endParaRPr lang="fr-CA" dirty="0"/>
          </a:p>
        </p:txBody>
      </p:sp>
      <p:sp>
        <p:nvSpPr>
          <p:cNvPr id="11" name="ZoneTexte 10">
            <a:extLst>
              <a:ext uri="{FF2B5EF4-FFF2-40B4-BE49-F238E27FC236}">
                <a16:creationId xmlns:a16="http://schemas.microsoft.com/office/drawing/2014/main" id="{036D0172-2B4F-4C6B-8F50-8701C871A999}"/>
              </a:ext>
            </a:extLst>
          </p:cNvPr>
          <p:cNvSpPr txBox="1"/>
          <p:nvPr/>
        </p:nvSpPr>
        <p:spPr>
          <a:xfrm>
            <a:off x="1575224" y="4002905"/>
            <a:ext cx="1388522" cy="523220"/>
          </a:xfrm>
          <a:prstGeom prst="rect">
            <a:avLst/>
          </a:prstGeom>
          <a:noFill/>
        </p:spPr>
        <p:txBody>
          <a:bodyPr wrap="none" rtlCol="0">
            <a:spAutoFit/>
          </a:bodyPr>
          <a:lstStyle/>
          <a:p>
            <a:r>
              <a:rPr lang="fr-CA" sz="2800" dirty="0"/>
              <a:t>Planifier</a:t>
            </a:r>
            <a:endParaRPr lang="fr-CA" dirty="0"/>
          </a:p>
        </p:txBody>
      </p:sp>
      <p:pic>
        <p:nvPicPr>
          <p:cNvPr id="4108" name="Picture 12" descr="Place d'ingénierie image stock. Image du ingénierie, place - 14362391">
            <a:extLst>
              <a:ext uri="{FF2B5EF4-FFF2-40B4-BE49-F238E27FC236}">
                <a16:creationId xmlns:a16="http://schemas.microsoft.com/office/drawing/2014/main" id="{8386C3B3-945F-4D14-BB7D-38CCC25001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082" y="2275410"/>
            <a:ext cx="24955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67544" y="2996952"/>
            <a:ext cx="8229600" cy="1143000"/>
          </a:xfrm>
        </p:spPr>
        <p:txBody>
          <a:bodyPr/>
          <a:lstStyle/>
          <a:p>
            <a:pPr eaLnBrk="1" hangingPunct="1">
              <a:defRPr/>
            </a:pPr>
            <a:r>
              <a:rPr lang="fr-CA" sz="6000" b="1" dirty="0">
                <a:latin typeface="Bookman Old Style" pitchFamily="18" charset="0"/>
              </a:rPr>
              <a:t>RÈGLES DE CLASSE</a:t>
            </a:r>
          </a:p>
        </p:txBody>
      </p:sp>
    </p:spTree>
    <p:extLst>
      <p:ext uri="{BB962C8B-B14F-4D97-AF65-F5344CB8AC3E}">
        <p14:creationId xmlns:p14="http://schemas.microsoft.com/office/powerpoint/2010/main" val="303808440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B3EE9-A142-4FED-8BF8-5B8A2611D604}"/>
              </a:ext>
            </a:extLst>
          </p:cNvPr>
          <p:cNvSpPr>
            <a:spLocks noGrp="1"/>
          </p:cNvSpPr>
          <p:nvPr>
            <p:ph type="title"/>
          </p:nvPr>
        </p:nvSpPr>
        <p:spPr/>
        <p:txBody>
          <a:bodyPr/>
          <a:lstStyle/>
          <a:p>
            <a:r>
              <a:rPr lang="fr-CA" dirty="0"/>
              <a:t>Les règles incontournables</a:t>
            </a:r>
          </a:p>
        </p:txBody>
      </p:sp>
      <p:pic>
        <p:nvPicPr>
          <p:cNvPr id="5" name="Espace réservé du contenu 4">
            <a:extLst>
              <a:ext uri="{FF2B5EF4-FFF2-40B4-BE49-F238E27FC236}">
                <a16:creationId xmlns:a16="http://schemas.microsoft.com/office/drawing/2014/main" id="{308AE532-C5CE-4735-9E2E-CFCC446161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533525"/>
            <a:ext cx="3790950" cy="3790950"/>
          </a:xfrm>
        </p:spPr>
      </p:pic>
      <p:pic>
        <p:nvPicPr>
          <p:cNvPr id="7" name="Image 6">
            <a:extLst>
              <a:ext uri="{FF2B5EF4-FFF2-40B4-BE49-F238E27FC236}">
                <a16:creationId xmlns:a16="http://schemas.microsoft.com/office/drawing/2014/main" id="{6AEA1EC4-C0C1-47C9-86EC-CB6DF784AC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75" y="1533525"/>
            <a:ext cx="3771900" cy="3790950"/>
          </a:xfrm>
          <a:prstGeom prst="rect">
            <a:avLst/>
          </a:prstGeom>
        </p:spPr>
      </p:pic>
      <p:sp>
        <p:nvSpPr>
          <p:cNvPr id="3" name="ZoneTexte 2">
            <a:extLst>
              <a:ext uri="{FF2B5EF4-FFF2-40B4-BE49-F238E27FC236}">
                <a16:creationId xmlns:a16="http://schemas.microsoft.com/office/drawing/2014/main" id="{1737BF2E-7346-4208-8615-7781B9BF8344}"/>
              </a:ext>
            </a:extLst>
          </p:cNvPr>
          <p:cNvSpPr txBox="1"/>
          <p:nvPr/>
        </p:nvSpPr>
        <p:spPr>
          <a:xfrm>
            <a:off x="5462270" y="5614056"/>
            <a:ext cx="3053080" cy="584775"/>
          </a:xfrm>
          <a:prstGeom prst="rect">
            <a:avLst/>
          </a:prstGeom>
          <a:noFill/>
        </p:spPr>
        <p:txBody>
          <a:bodyPr wrap="none" rtlCol="0">
            <a:spAutoFit/>
          </a:bodyPr>
          <a:lstStyle/>
          <a:p>
            <a:r>
              <a:rPr lang="fr-CA" sz="3200" dirty="0"/>
              <a:t>Le droit à l’erreur</a:t>
            </a:r>
            <a:endParaRPr lang="fr-CA" dirty="0"/>
          </a:p>
        </p:txBody>
      </p:sp>
    </p:spTree>
    <p:extLst>
      <p:ext uri="{BB962C8B-B14F-4D97-AF65-F5344CB8AC3E}">
        <p14:creationId xmlns:p14="http://schemas.microsoft.com/office/powerpoint/2010/main" val="243751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B24D07-B6A2-4B86-AF69-FFEFD51C2F2A}"/>
              </a:ext>
            </a:extLst>
          </p:cNvPr>
          <p:cNvSpPr>
            <a:spLocks noGrp="1"/>
          </p:cNvSpPr>
          <p:nvPr>
            <p:ph type="title"/>
          </p:nvPr>
        </p:nvSpPr>
        <p:spPr/>
        <p:txBody>
          <a:bodyPr/>
          <a:lstStyle/>
          <a:p>
            <a:r>
              <a:rPr lang="fr-CA" dirty="0"/>
              <a:t>En classe….on respecte le droit de parole.</a:t>
            </a:r>
          </a:p>
        </p:txBody>
      </p:sp>
      <p:pic>
        <p:nvPicPr>
          <p:cNvPr id="5" name="Espace réservé du contenu 4">
            <a:extLst>
              <a:ext uri="{FF2B5EF4-FFF2-40B4-BE49-F238E27FC236}">
                <a16:creationId xmlns:a16="http://schemas.microsoft.com/office/drawing/2014/main" id="{917DE350-CC03-48F0-8D07-0AB43F8110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664" y="2291349"/>
            <a:ext cx="3790950" cy="3790950"/>
          </a:xfrm>
        </p:spPr>
      </p:pic>
      <p:pic>
        <p:nvPicPr>
          <p:cNvPr id="1026" name="Picture 2" descr="Bitmoji Image">
            <a:extLst>
              <a:ext uri="{FF2B5EF4-FFF2-40B4-BE49-F238E27FC236}">
                <a16:creationId xmlns:a16="http://schemas.microsoft.com/office/drawing/2014/main" id="{4E0B8264-B0D7-4B8F-BC0B-8D759FFDB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43125"/>
            <a:ext cx="377190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90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custDataLst>
              <p:tags r:id="rId1"/>
            </p:custDataLst>
          </p:nvPr>
        </p:nvSpPr>
        <p:spPr>
          <a:xfrm>
            <a:off x="912178" y="404664"/>
            <a:ext cx="8229600" cy="1143000"/>
          </a:xfrm>
        </p:spPr>
        <p:txBody>
          <a:bodyPr/>
          <a:lstStyle/>
          <a:p>
            <a:pPr algn="l" eaLnBrk="1" hangingPunct="1">
              <a:defRPr/>
            </a:pPr>
            <a:r>
              <a:rPr lang="fr-CA" dirty="0">
                <a:solidFill>
                  <a:schemeClr val="accent6">
                    <a:lumMod val="50000"/>
                  </a:schemeClr>
                </a:solidFill>
                <a:latin typeface="Bookman Old Style" pitchFamily="18" charset="0"/>
              </a:rPr>
              <a:t>Règles COVID-19</a:t>
            </a:r>
          </a:p>
        </p:txBody>
      </p:sp>
      <p:sp>
        <p:nvSpPr>
          <p:cNvPr id="3" name="Espace réservé du contenu 2"/>
          <p:cNvSpPr>
            <a:spLocks noGrp="1"/>
          </p:cNvSpPr>
          <p:nvPr>
            <p:ph idx="1"/>
            <p:custDataLst>
              <p:tags r:id="rId2"/>
            </p:custDataLst>
          </p:nvPr>
        </p:nvSpPr>
        <p:spPr>
          <a:xfrm>
            <a:off x="585774" y="1738428"/>
            <a:ext cx="7972452" cy="4714908"/>
          </a:xfrm>
        </p:spPr>
        <p:txBody>
          <a:bodyPr/>
          <a:lstStyle/>
          <a:p>
            <a:pPr eaLnBrk="1" hangingPunct="1"/>
            <a:r>
              <a:rPr lang="fr-CA" sz="2400" b="1" dirty="0"/>
              <a:t>Avant la période #1 ET après la fin de la dernière période: </a:t>
            </a:r>
            <a:r>
              <a:rPr lang="fr-CA" sz="2400" b="1" u="sng" dirty="0"/>
              <a:t>désinfection du bureau.</a:t>
            </a:r>
          </a:p>
          <a:p>
            <a:pPr eaLnBrk="1" hangingPunct="1"/>
            <a:r>
              <a:rPr lang="fr-CA" sz="2400" b="1" dirty="0"/>
              <a:t>Dès l’entrée en classe et avant la sortie: </a:t>
            </a:r>
            <a:r>
              <a:rPr lang="fr-CA" sz="2400" b="1" u="sng" dirty="0"/>
              <a:t>désinfection des mains</a:t>
            </a:r>
            <a:r>
              <a:rPr lang="fr-CA" sz="2400" b="1" dirty="0"/>
              <a:t>.</a:t>
            </a:r>
          </a:p>
          <a:p>
            <a:pPr eaLnBrk="1" hangingPunct="1"/>
            <a:r>
              <a:rPr lang="fr-CA" sz="2400" b="1" dirty="0"/>
              <a:t>On porte </a:t>
            </a:r>
            <a:r>
              <a:rPr lang="fr-CA" sz="2400" b="1" u="sng" dirty="0"/>
              <a:t>le masque lorsqu’on circule en classe (ou qu’on niaise son voisin...)</a:t>
            </a:r>
            <a:r>
              <a:rPr lang="fr-CA" sz="2400" b="1" dirty="0"/>
              <a:t>.</a:t>
            </a:r>
          </a:p>
          <a:p>
            <a:pPr marL="0" indent="0" eaLnBrk="1" hangingPunct="1">
              <a:buNone/>
            </a:pPr>
            <a:endParaRPr lang="fr-CA" sz="1100" b="1" dirty="0"/>
          </a:p>
          <a:p>
            <a:pPr lvl="1" algn="ctr" eaLnBrk="1" hangingPunct="1">
              <a:buFont typeface="Arial" charset="0"/>
              <a:buNone/>
            </a:pPr>
            <a:endParaRPr lang="fr-CA" sz="2000" b="1" dirty="0"/>
          </a:p>
          <a:p>
            <a:pPr lvl="1" algn="ctr" eaLnBrk="1" hangingPunct="1">
              <a:buFont typeface="Arial" charset="0"/>
              <a:buNone/>
            </a:pPr>
            <a:endParaRPr lang="fr-CA" sz="2000" b="1" dirty="0">
              <a:solidFill>
                <a:srgbClr val="FF0000"/>
              </a:solidFill>
            </a:endParaRPr>
          </a:p>
          <a:p>
            <a:pPr lvl="1" algn="ctr" eaLnBrk="1" hangingPunct="1">
              <a:buFont typeface="Arial" charset="0"/>
              <a:buNone/>
            </a:pPr>
            <a:endParaRPr lang="fr-CA" sz="3200" dirty="0">
              <a:solidFill>
                <a:srgbClr val="FF0000"/>
              </a:solidFill>
              <a:latin typeface="Bookman Old Style" pitchFamily="18" charset="0"/>
            </a:endParaRPr>
          </a:p>
        </p:txBody>
      </p:sp>
      <p:pic>
        <p:nvPicPr>
          <p:cNvPr id="2" name="Image 1">
            <a:extLst>
              <a:ext uri="{FF2B5EF4-FFF2-40B4-BE49-F238E27FC236}">
                <a16:creationId xmlns:a16="http://schemas.microsoft.com/office/drawing/2014/main" id="{1EBCA033-5CA4-45B1-9D58-58B118ADF7B7}"/>
              </a:ext>
            </a:extLst>
          </p:cNvPr>
          <p:cNvPicPr>
            <a:picLocks noChangeAspect="1"/>
          </p:cNvPicPr>
          <p:nvPr/>
        </p:nvPicPr>
        <p:blipFill>
          <a:blip r:embed="rId4"/>
          <a:stretch>
            <a:fillRect/>
          </a:stretch>
        </p:blipFill>
        <p:spPr>
          <a:xfrm>
            <a:off x="6411224" y="1"/>
            <a:ext cx="2735887" cy="1738428"/>
          </a:xfrm>
          <a:prstGeom prst="rect">
            <a:avLst/>
          </a:prstGeom>
        </p:spPr>
      </p:pic>
      <p:pic>
        <p:nvPicPr>
          <p:cNvPr id="4" name="Image 3">
            <a:extLst>
              <a:ext uri="{FF2B5EF4-FFF2-40B4-BE49-F238E27FC236}">
                <a16:creationId xmlns:a16="http://schemas.microsoft.com/office/drawing/2014/main" id="{442EC321-90C3-4E7B-A791-C9E9461DB2F9}"/>
              </a:ext>
            </a:extLst>
          </p:cNvPr>
          <p:cNvPicPr>
            <a:picLocks noChangeAspect="1"/>
          </p:cNvPicPr>
          <p:nvPr/>
        </p:nvPicPr>
        <p:blipFill>
          <a:blip r:embed="rId5"/>
          <a:stretch>
            <a:fillRect/>
          </a:stretch>
        </p:blipFill>
        <p:spPr>
          <a:xfrm flipV="1">
            <a:off x="8360324" y="3423237"/>
            <a:ext cx="631036" cy="574129"/>
          </a:xfrm>
          <a:prstGeom prst="rect">
            <a:avLst/>
          </a:prstGeom>
        </p:spPr>
      </p:pic>
      <p:pic>
        <p:nvPicPr>
          <p:cNvPr id="5" name="Image 4">
            <a:extLst>
              <a:ext uri="{FF2B5EF4-FFF2-40B4-BE49-F238E27FC236}">
                <a16:creationId xmlns:a16="http://schemas.microsoft.com/office/drawing/2014/main" id="{2FA53EA7-5595-4433-A177-5FB9F60EDB1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0155" y="4208402"/>
            <a:ext cx="2787598" cy="2649598"/>
          </a:xfrm>
          <a:prstGeom prst="rect">
            <a:avLst/>
          </a:prstGeom>
          <a:noFill/>
          <a:ln>
            <a:noFill/>
          </a:ln>
        </p:spPr>
      </p:pic>
      <p:pic>
        <p:nvPicPr>
          <p:cNvPr id="8" name="Image 7">
            <a:extLst>
              <a:ext uri="{FF2B5EF4-FFF2-40B4-BE49-F238E27FC236}">
                <a16:creationId xmlns:a16="http://schemas.microsoft.com/office/drawing/2014/main" id="{1901C3BC-8AA9-44E9-B950-1A00B57940A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23625" y="4208402"/>
            <a:ext cx="2787599" cy="2649599"/>
          </a:xfrm>
          <a:prstGeom prst="rect">
            <a:avLst/>
          </a:prstGeom>
          <a:noFill/>
          <a:ln>
            <a:noFill/>
          </a:ln>
        </p:spPr>
      </p:pic>
      <p:pic>
        <p:nvPicPr>
          <p:cNvPr id="2050" name="Picture 2" descr="Icône Emoji de masque médical de vecteur - Telecharger Vectoriel Gratuit,  Clipart Graphique, Vecteur Dessins et Pictogramme Gratuit">
            <a:extLst>
              <a:ext uri="{FF2B5EF4-FFF2-40B4-BE49-F238E27FC236}">
                <a16:creationId xmlns:a16="http://schemas.microsoft.com/office/drawing/2014/main" id="{D39F61C5-5BF8-439E-A4B3-EC95EBDC674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7604" y="45009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38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custDataLst>
              <p:tags r:id="rId1"/>
            </p:custDataLst>
          </p:nvPr>
        </p:nvSpPr>
        <p:spPr>
          <a:xfrm>
            <a:off x="912178" y="404664"/>
            <a:ext cx="8229600" cy="1143000"/>
          </a:xfrm>
        </p:spPr>
        <p:txBody>
          <a:bodyPr/>
          <a:lstStyle/>
          <a:p>
            <a:pPr algn="l" eaLnBrk="1" hangingPunct="1">
              <a:defRPr/>
            </a:pPr>
            <a:r>
              <a:rPr lang="fr-CA" dirty="0">
                <a:solidFill>
                  <a:schemeClr val="accent6">
                    <a:lumMod val="50000"/>
                  </a:schemeClr>
                </a:solidFill>
                <a:latin typeface="Bookman Old Style" pitchFamily="18" charset="0"/>
              </a:rPr>
              <a:t>Règles COVID-19</a:t>
            </a:r>
          </a:p>
        </p:txBody>
      </p:sp>
      <p:sp>
        <p:nvSpPr>
          <p:cNvPr id="3" name="Espace réservé du contenu 2"/>
          <p:cNvSpPr>
            <a:spLocks noGrp="1"/>
          </p:cNvSpPr>
          <p:nvPr>
            <p:ph idx="1"/>
            <p:custDataLst>
              <p:tags r:id="rId2"/>
            </p:custDataLst>
          </p:nvPr>
        </p:nvSpPr>
        <p:spPr>
          <a:xfrm>
            <a:off x="585774" y="1738428"/>
            <a:ext cx="7972452" cy="3617343"/>
          </a:xfrm>
        </p:spPr>
        <p:txBody>
          <a:bodyPr/>
          <a:lstStyle/>
          <a:p>
            <a:pPr eaLnBrk="1" hangingPunct="1"/>
            <a:r>
              <a:rPr lang="fr-CA" sz="2800" b="1" dirty="0"/>
              <a:t>Lorsque tu es assis à ton bureau, tu peux retirer ton masque (</a:t>
            </a:r>
            <a:r>
              <a:rPr lang="fr-CA" sz="2800" b="1" u="sng" dirty="0"/>
              <a:t>face non en contact avec ta face </a:t>
            </a:r>
            <a:r>
              <a:rPr lang="fr-CA" sz="2800" b="1" dirty="0"/>
              <a:t>sur le bureau!)</a:t>
            </a:r>
          </a:p>
          <a:p>
            <a:pPr marL="0" indent="0" eaLnBrk="1" hangingPunct="1">
              <a:buNone/>
            </a:pPr>
            <a:endParaRPr lang="fr-CA" sz="2800" b="1" dirty="0"/>
          </a:p>
          <a:p>
            <a:pPr eaLnBrk="1" hangingPunct="1"/>
            <a:r>
              <a:rPr lang="fr-CA" sz="2800" b="1" dirty="0"/>
              <a:t>On respecte LA DISTANCIATION SOCIALE …          !</a:t>
            </a:r>
          </a:p>
          <a:p>
            <a:pPr marL="0" indent="0" eaLnBrk="1" hangingPunct="1">
              <a:buNone/>
            </a:pPr>
            <a:endParaRPr lang="fr-CA" sz="2800" b="1" dirty="0"/>
          </a:p>
          <a:p>
            <a:pPr eaLnBrk="1" hangingPunct="1"/>
            <a:r>
              <a:rPr lang="fr-CA" sz="2800" b="1" dirty="0"/>
              <a:t>Je porterai visière ou masque lorsque je serai près de toi mais pas pour les explications en avant (avec distanciation).</a:t>
            </a:r>
          </a:p>
        </p:txBody>
      </p:sp>
      <p:pic>
        <p:nvPicPr>
          <p:cNvPr id="2" name="Image 1">
            <a:extLst>
              <a:ext uri="{FF2B5EF4-FFF2-40B4-BE49-F238E27FC236}">
                <a16:creationId xmlns:a16="http://schemas.microsoft.com/office/drawing/2014/main" id="{1EBCA033-5CA4-45B1-9D58-58B118ADF7B7}"/>
              </a:ext>
            </a:extLst>
          </p:cNvPr>
          <p:cNvPicPr>
            <a:picLocks noChangeAspect="1"/>
          </p:cNvPicPr>
          <p:nvPr/>
        </p:nvPicPr>
        <p:blipFill>
          <a:blip r:embed="rId4"/>
          <a:stretch>
            <a:fillRect/>
          </a:stretch>
        </p:blipFill>
        <p:spPr>
          <a:xfrm>
            <a:off x="6411224" y="1"/>
            <a:ext cx="2735887" cy="1738428"/>
          </a:xfrm>
          <a:prstGeom prst="rect">
            <a:avLst/>
          </a:prstGeom>
        </p:spPr>
      </p:pic>
      <p:pic>
        <p:nvPicPr>
          <p:cNvPr id="3074" name="Picture 2" descr="Distance : images, photos et images vectorielles de stock | Shutterstock">
            <a:extLst>
              <a:ext uri="{FF2B5EF4-FFF2-40B4-BE49-F238E27FC236}">
                <a16:creationId xmlns:a16="http://schemas.microsoft.com/office/drawing/2014/main" id="{7BABC8D5-599A-48CA-A80A-CAFA3E71EA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9559" y="2914424"/>
            <a:ext cx="1611590" cy="1738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6813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67544" y="2996952"/>
            <a:ext cx="8229600" cy="1143000"/>
          </a:xfrm>
        </p:spPr>
        <p:txBody>
          <a:bodyPr/>
          <a:lstStyle/>
          <a:p>
            <a:pPr eaLnBrk="1" hangingPunct="1">
              <a:defRPr/>
            </a:pPr>
            <a:r>
              <a:rPr lang="fr-CA" sz="6000" b="1" dirty="0">
                <a:latin typeface="Bookman Old Style" pitchFamily="18" charset="0"/>
              </a:rPr>
              <a:t>CONTENU DU COURS</a:t>
            </a:r>
          </a:p>
        </p:txBody>
      </p:sp>
    </p:spTree>
    <p:extLst>
      <p:ext uri="{BB962C8B-B14F-4D97-AF65-F5344CB8AC3E}">
        <p14:creationId xmlns:p14="http://schemas.microsoft.com/office/powerpoint/2010/main" val="203998559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Plan de la 1</a:t>
            </a:r>
            <a:r>
              <a:rPr lang="fr-CA" baseline="30000" dirty="0"/>
              <a:t>ère</a:t>
            </a:r>
            <a:r>
              <a:rPr lang="fr-CA" dirty="0"/>
              <a:t> étape</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fr-CA" dirty="0"/>
              <a:t>Révision et mise à niveau</a:t>
            </a:r>
          </a:p>
          <a:p>
            <a:pPr marL="514350" indent="-514350">
              <a:buFont typeface="+mj-lt"/>
              <a:buAutoNum type="arabicPeriod"/>
            </a:pPr>
            <a:r>
              <a:rPr lang="fr-CA" dirty="0"/>
              <a:t>Les gaz</a:t>
            </a:r>
          </a:p>
          <a:p>
            <a:pPr marL="788670" lvl="1" indent="-514350">
              <a:buFont typeface="+mj-lt"/>
              <a:buAutoNum type="arabicPeriod"/>
            </a:pPr>
            <a:r>
              <a:rPr lang="fr-CA" dirty="0"/>
              <a:t>Modification de variables</a:t>
            </a:r>
          </a:p>
          <a:p>
            <a:pPr marL="788670" lvl="1" indent="-514350">
              <a:buFont typeface="+mj-lt"/>
              <a:buAutoNum type="arabicPeriod"/>
            </a:pPr>
            <a:r>
              <a:rPr lang="fr-CA" dirty="0"/>
              <a:t>Théorique cinétique et modélisation</a:t>
            </a:r>
          </a:p>
          <a:p>
            <a:pPr marL="788670" lvl="1" indent="-514350">
              <a:buFont typeface="+mj-lt"/>
              <a:buAutoNum type="arabicPeriod"/>
            </a:pPr>
            <a:r>
              <a:rPr lang="fr-CA" dirty="0"/>
              <a:t>Lois des gaz</a:t>
            </a:r>
          </a:p>
          <a:p>
            <a:pPr marL="788670" lvl="1" indent="-514350">
              <a:buFont typeface="+mj-lt"/>
              <a:buAutoNum type="arabicPeriod"/>
            </a:pPr>
            <a:r>
              <a:rPr lang="fr-CA" dirty="0"/>
              <a:t>Autres propriétés</a:t>
            </a:r>
          </a:p>
          <a:p>
            <a:pPr marL="0" indent="0">
              <a:buNone/>
            </a:pPr>
            <a:endParaRPr lang="fr-CA" dirty="0"/>
          </a:p>
          <a:p>
            <a:pPr marL="0" indent="0">
              <a:buNone/>
            </a:pPr>
            <a:r>
              <a:rPr lang="fr-CA" dirty="0"/>
              <a:t>À noter que l’ordre des sujets sera différent du manuel</a:t>
            </a:r>
          </a:p>
          <a:p>
            <a:endParaRPr lang="en-US" dirty="0"/>
          </a:p>
        </p:txBody>
      </p:sp>
    </p:spTree>
    <p:extLst>
      <p:ext uri="{BB962C8B-B14F-4D97-AF65-F5344CB8AC3E}">
        <p14:creationId xmlns:p14="http://schemas.microsoft.com/office/powerpoint/2010/main" val="2839826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Un aperçu des autres étapes</a:t>
            </a:r>
            <a:endParaRPr lang="en-US" dirty="0"/>
          </a:p>
        </p:txBody>
      </p:sp>
      <p:sp>
        <p:nvSpPr>
          <p:cNvPr id="3" name="Content Placeholder 2"/>
          <p:cNvSpPr>
            <a:spLocks noGrp="1"/>
          </p:cNvSpPr>
          <p:nvPr>
            <p:ph sz="quarter" idx="1"/>
          </p:nvPr>
        </p:nvSpPr>
        <p:spPr/>
        <p:txBody>
          <a:bodyPr>
            <a:normAutofit/>
          </a:bodyPr>
          <a:lstStyle/>
          <a:p>
            <a:pPr marL="0" indent="0">
              <a:buNone/>
            </a:pPr>
            <a:r>
              <a:rPr lang="fr-CA" sz="3200" b="1" dirty="0"/>
              <a:t>Étape 2</a:t>
            </a:r>
          </a:p>
          <a:p>
            <a:pPr marL="0" indent="0">
              <a:buNone/>
            </a:pPr>
            <a:endParaRPr lang="fr-CA" dirty="0"/>
          </a:p>
          <a:p>
            <a:r>
              <a:rPr lang="fr-CA" dirty="0"/>
              <a:t>La calorimétrie: chaleur de réaction, bilan énergétique, etc.</a:t>
            </a:r>
          </a:p>
          <a:p>
            <a:r>
              <a:rPr lang="fr-CA" dirty="0"/>
              <a:t>Les vitesse de réaction</a:t>
            </a:r>
          </a:p>
          <a:p>
            <a:pPr marL="0" indent="0">
              <a:buNone/>
            </a:pPr>
            <a:endParaRPr lang="fr-CA" dirty="0"/>
          </a:p>
          <a:p>
            <a:pPr marL="0" indent="0">
              <a:buNone/>
            </a:pPr>
            <a:r>
              <a:rPr lang="fr-CA" sz="3200" b="1" dirty="0"/>
              <a:t>Étape 3</a:t>
            </a:r>
          </a:p>
          <a:p>
            <a:pPr marL="0" indent="0">
              <a:buNone/>
            </a:pPr>
            <a:endParaRPr lang="fr-CA" dirty="0"/>
          </a:p>
          <a:p>
            <a:r>
              <a:rPr lang="en-US" dirty="0" err="1"/>
              <a:t>Équilibre</a:t>
            </a:r>
            <a:r>
              <a:rPr lang="en-US" dirty="0"/>
              <a:t> </a:t>
            </a:r>
            <a:r>
              <a:rPr lang="en-US" dirty="0" err="1"/>
              <a:t>chimique</a:t>
            </a:r>
            <a:endParaRPr lang="en-US" dirty="0"/>
          </a:p>
          <a:p>
            <a:r>
              <a:rPr lang="en-US" dirty="0"/>
              <a:t>Les </a:t>
            </a:r>
            <a:r>
              <a:rPr lang="en-US" dirty="0" err="1"/>
              <a:t>acides</a:t>
            </a:r>
            <a:r>
              <a:rPr lang="en-US" dirty="0"/>
              <a:t> et les bases</a:t>
            </a:r>
          </a:p>
        </p:txBody>
      </p:sp>
    </p:spTree>
    <p:extLst>
      <p:ext uri="{BB962C8B-B14F-4D97-AF65-F5344CB8AC3E}">
        <p14:creationId xmlns:p14="http://schemas.microsoft.com/office/powerpoint/2010/main" val="2515564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Travail en laboratoire</a:t>
            </a:r>
          </a:p>
        </p:txBody>
      </p:sp>
      <p:sp>
        <p:nvSpPr>
          <p:cNvPr id="3" name="Content Placeholder 2"/>
          <p:cNvSpPr>
            <a:spLocks noGrp="1"/>
          </p:cNvSpPr>
          <p:nvPr>
            <p:ph sz="quarter" idx="1"/>
          </p:nvPr>
        </p:nvSpPr>
        <p:spPr/>
        <p:txBody>
          <a:bodyPr>
            <a:normAutofit lnSpcReduction="10000"/>
          </a:bodyPr>
          <a:lstStyle/>
          <a:p>
            <a:r>
              <a:rPr lang="fr-CA" sz="3200" dirty="0"/>
              <a:t>Divers styles de laboratoire</a:t>
            </a:r>
          </a:p>
          <a:p>
            <a:r>
              <a:rPr lang="fr-FR" sz="3200" dirty="0"/>
              <a:t>Exploratoire</a:t>
            </a:r>
            <a:endParaRPr lang="fr-CA" sz="3200" dirty="0"/>
          </a:p>
          <a:p>
            <a:pPr lvl="1"/>
            <a:r>
              <a:rPr lang="fr-CA" sz="2800" dirty="0"/>
              <a:t>Découvrir quelque chose de nouveau et analyser nos observations</a:t>
            </a:r>
          </a:p>
          <a:p>
            <a:r>
              <a:rPr lang="fr-CA" sz="3200" dirty="0"/>
              <a:t>Procédurale</a:t>
            </a:r>
          </a:p>
          <a:p>
            <a:pPr lvl="1"/>
            <a:r>
              <a:rPr lang="fr-CA" sz="2800" dirty="0"/>
              <a:t>Vérification et démonstration de théorie</a:t>
            </a:r>
          </a:p>
          <a:p>
            <a:pPr lvl="1"/>
            <a:r>
              <a:rPr lang="fr-CA" sz="2800" dirty="0"/>
              <a:t>Analyse de mise en situation</a:t>
            </a:r>
          </a:p>
          <a:p>
            <a:r>
              <a:rPr lang="fr-CA" sz="3200" dirty="0"/>
              <a:t>Objectif: devenir habile dans la communication scientifique et la rédaction de rapport de laboratoire</a:t>
            </a:r>
          </a:p>
        </p:txBody>
      </p:sp>
    </p:spTree>
    <p:extLst>
      <p:ext uri="{BB962C8B-B14F-4D97-AF65-F5344CB8AC3E}">
        <p14:creationId xmlns:p14="http://schemas.microsoft.com/office/powerpoint/2010/main" val="2178097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Exigences du cours</a:t>
            </a:r>
            <a:endParaRPr lang="en-US" dirty="0"/>
          </a:p>
        </p:txBody>
      </p:sp>
      <p:sp>
        <p:nvSpPr>
          <p:cNvPr id="3" name="Content Placeholder 2"/>
          <p:cNvSpPr>
            <a:spLocks noGrp="1"/>
          </p:cNvSpPr>
          <p:nvPr>
            <p:ph sz="quarter" idx="1"/>
          </p:nvPr>
        </p:nvSpPr>
        <p:spPr/>
        <p:txBody>
          <a:bodyPr/>
          <a:lstStyle/>
          <a:p>
            <a:r>
              <a:rPr lang="fr-CA" dirty="0"/>
              <a:t>Travail en classe</a:t>
            </a:r>
          </a:p>
          <a:p>
            <a:endParaRPr lang="fr-CA" dirty="0"/>
          </a:p>
          <a:p>
            <a:r>
              <a:rPr lang="fr-CA" dirty="0"/>
              <a:t>Devoirs ciblés</a:t>
            </a:r>
          </a:p>
          <a:p>
            <a:endParaRPr lang="fr-CA" dirty="0"/>
          </a:p>
          <a:p>
            <a:r>
              <a:rPr lang="fr-CA" dirty="0"/>
              <a:t>Exercices supplémentaires au besoin</a:t>
            </a:r>
          </a:p>
          <a:p>
            <a:endParaRPr lang="fr-CA" dirty="0"/>
          </a:p>
          <a:p>
            <a:r>
              <a:rPr lang="fr-CA" dirty="0"/>
              <a:t>Ciblage des points forts et des points à améliorer selon évaluations formatives et autoévaluation</a:t>
            </a:r>
          </a:p>
          <a:p>
            <a:pPr lvl="1"/>
            <a:r>
              <a:rPr lang="fr-CA" dirty="0" err="1"/>
              <a:t>Moodles</a:t>
            </a:r>
            <a:r>
              <a:rPr lang="fr-CA" dirty="0"/>
              <a:t> formatifs et évalués</a:t>
            </a:r>
            <a:endParaRPr lang="en-US" dirty="0"/>
          </a:p>
        </p:txBody>
      </p:sp>
    </p:spTree>
    <p:extLst>
      <p:ext uri="{BB962C8B-B14F-4D97-AF65-F5344CB8AC3E}">
        <p14:creationId xmlns:p14="http://schemas.microsoft.com/office/powerpoint/2010/main" val="2088231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F7FAAF-9129-4220-9DD2-C0F46CD90994}"/>
              </a:ext>
            </a:extLst>
          </p:cNvPr>
          <p:cNvSpPr>
            <a:spLocks noGrp="1"/>
          </p:cNvSpPr>
          <p:nvPr>
            <p:ph type="title"/>
          </p:nvPr>
        </p:nvSpPr>
        <p:spPr>
          <a:xfrm>
            <a:off x="375987" y="322302"/>
            <a:ext cx="7886700" cy="910221"/>
          </a:xfrm>
        </p:spPr>
        <p:txBody>
          <a:bodyPr/>
          <a:lstStyle/>
          <a:p>
            <a:r>
              <a:rPr lang="fr-CA" dirty="0"/>
              <a:t>1-Mon parcours…</a:t>
            </a:r>
          </a:p>
        </p:txBody>
      </p:sp>
      <p:pic>
        <p:nvPicPr>
          <p:cNvPr id="5122" name="Picture 2" descr="Circuit imprimé | SOS PC 24/24">
            <a:extLst>
              <a:ext uri="{FF2B5EF4-FFF2-40B4-BE49-F238E27FC236}">
                <a16:creationId xmlns:a16="http://schemas.microsoft.com/office/drawing/2014/main" id="{6511FAC6-1A19-4D9A-8957-875B7B8A1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583" y="1329035"/>
            <a:ext cx="2781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ibre-optique - CFIM">
            <a:extLst>
              <a:ext uri="{FF2B5EF4-FFF2-40B4-BE49-F238E27FC236}">
                <a16:creationId xmlns:a16="http://schemas.microsoft.com/office/drawing/2014/main" id="{A2E3F3EF-A79A-4E82-B3E8-F6F41B4723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2467" y="365126"/>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hrome-plating-wheels-rims-before-after - LM Chrome Corp - A Chrome Plating  Metal Polishing CompanyLM Chrome Corp – A Chrome Plating Metal Polishing  Company">
            <a:extLst>
              <a:ext uri="{FF2B5EF4-FFF2-40B4-BE49-F238E27FC236}">
                <a16:creationId xmlns:a16="http://schemas.microsoft.com/office/drawing/2014/main" id="{6BA78F73-B677-495A-AE73-D540F010D8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4943" y="3607809"/>
            <a:ext cx="3908883" cy="292788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6035D37-C938-4958-9989-0AFCC280C468}"/>
              </a:ext>
            </a:extLst>
          </p:cNvPr>
          <p:cNvSpPr txBox="1"/>
          <p:nvPr/>
        </p:nvSpPr>
        <p:spPr>
          <a:xfrm>
            <a:off x="5757749" y="2148185"/>
            <a:ext cx="2157385" cy="461665"/>
          </a:xfrm>
          <a:prstGeom prst="rect">
            <a:avLst/>
          </a:prstGeom>
          <a:noFill/>
        </p:spPr>
        <p:txBody>
          <a:bodyPr wrap="none" rtlCol="0">
            <a:spAutoFit/>
          </a:bodyPr>
          <a:lstStyle/>
          <a:p>
            <a:r>
              <a:rPr lang="fr-CA" sz="2400" dirty="0"/>
              <a:t>La fibre optique</a:t>
            </a:r>
            <a:endParaRPr lang="fr-CA" dirty="0"/>
          </a:p>
        </p:txBody>
      </p:sp>
      <p:sp>
        <p:nvSpPr>
          <p:cNvPr id="5" name="ZoneTexte 4">
            <a:extLst>
              <a:ext uri="{FF2B5EF4-FFF2-40B4-BE49-F238E27FC236}">
                <a16:creationId xmlns:a16="http://schemas.microsoft.com/office/drawing/2014/main" id="{F8BBDB38-07B2-4DD7-A34A-67E3DF3F6E41}"/>
              </a:ext>
            </a:extLst>
          </p:cNvPr>
          <p:cNvSpPr txBox="1"/>
          <p:nvPr/>
        </p:nvSpPr>
        <p:spPr>
          <a:xfrm>
            <a:off x="890336" y="2997677"/>
            <a:ext cx="3226717" cy="523220"/>
          </a:xfrm>
          <a:prstGeom prst="rect">
            <a:avLst/>
          </a:prstGeom>
          <a:noFill/>
        </p:spPr>
        <p:txBody>
          <a:bodyPr wrap="none" rtlCol="0">
            <a:spAutoFit/>
          </a:bodyPr>
          <a:lstStyle/>
          <a:p>
            <a:r>
              <a:rPr lang="fr-CA" sz="2800" dirty="0"/>
              <a:t>Les circuits imprimés</a:t>
            </a:r>
            <a:endParaRPr lang="fr-CA" dirty="0"/>
          </a:p>
        </p:txBody>
      </p:sp>
      <p:cxnSp>
        <p:nvCxnSpPr>
          <p:cNvPr id="8" name="Connecteur : en arc 7">
            <a:extLst>
              <a:ext uri="{FF2B5EF4-FFF2-40B4-BE49-F238E27FC236}">
                <a16:creationId xmlns:a16="http://schemas.microsoft.com/office/drawing/2014/main" id="{B7503985-3035-4576-B495-1D217B3B5DE7}"/>
              </a:ext>
            </a:extLst>
          </p:cNvPr>
          <p:cNvCxnSpPr>
            <a:cxnSpLocks/>
          </p:cNvCxnSpPr>
          <p:nvPr/>
        </p:nvCxnSpPr>
        <p:spPr>
          <a:xfrm>
            <a:off x="983583" y="3651580"/>
            <a:ext cx="1407695" cy="927703"/>
          </a:xfrm>
          <a:prstGeom prst="curvedConnector3">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F4127863-1DD3-48D5-B7ED-33645DE451B5}"/>
              </a:ext>
            </a:extLst>
          </p:cNvPr>
          <p:cNvSpPr txBox="1"/>
          <p:nvPr/>
        </p:nvSpPr>
        <p:spPr>
          <a:xfrm>
            <a:off x="914402" y="5102286"/>
            <a:ext cx="2809808" cy="523220"/>
          </a:xfrm>
          <a:prstGeom prst="rect">
            <a:avLst/>
          </a:prstGeom>
          <a:noFill/>
        </p:spPr>
        <p:txBody>
          <a:bodyPr wrap="none" rtlCol="0">
            <a:spAutoFit/>
          </a:bodyPr>
          <a:lstStyle/>
          <a:p>
            <a:r>
              <a:rPr lang="fr-CA" sz="2800" dirty="0"/>
              <a:t>L’électro plaquage</a:t>
            </a:r>
            <a:endParaRPr lang="fr-CA" dirty="0"/>
          </a:p>
        </p:txBody>
      </p:sp>
    </p:spTree>
    <p:extLst>
      <p:ext uri="{BB962C8B-B14F-4D97-AF65-F5344CB8AC3E}">
        <p14:creationId xmlns:p14="http://schemas.microsoft.com/office/powerpoint/2010/main" val="1279281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Prise de notes</a:t>
            </a:r>
          </a:p>
        </p:txBody>
      </p:sp>
      <p:sp>
        <p:nvSpPr>
          <p:cNvPr id="3" name="Content Placeholder 2"/>
          <p:cNvSpPr>
            <a:spLocks noGrp="1"/>
          </p:cNvSpPr>
          <p:nvPr>
            <p:ph sz="quarter" idx="1"/>
          </p:nvPr>
        </p:nvSpPr>
        <p:spPr/>
        <p:txBody>
          <a:bodyPr/>
          <a:lstStyle/>
          <a:p>
            <a:r>
              <a:rPr lang="fr-CA" dirty="0"/>
              <a:t>L’écoute passive est peu efficace</a:t>
            </a:r>
          </a:p>
          <a:p>
            <a:r>
              <a:rPr lang="fr-CA" dirty="0"/>
              <a:t>Annoter les notes facilitera l’assimilation du contenu</a:t>
            </a:r>
          </a:p>
          <a:p>
            <a:r>
              <a:rPr lang="fr-CA" dirty="0"/>
              <a:t>Reformuler le contenu facilitera la prise de connaissances</a:t>
            </a:r>
          </a:p>
          <a:p>
            <a:endParaRPr lang="fr-CA" dirty="0"/>
          </a:p>
          <a:p>
            <a:endParaRPr lang="fr-CA" dirty="0"/>
          </a:p>
          <a:p>
            <a:r>
              <a:rPr lang="fr-CA" dirty="0"/>
              <a:t>Ma façon préférée:</a:t>
            </a:r>
          </a:p>
          <a:p>
            <a:pPr lvl="1"/>
            <a:r>
              <a:rPr lang="fr-CA" dirty="0"/>
              <a:t>Télécharger et annoter notes de cours</a:t>
            </a:r>
          </a:p>
          <a:p>
            <a:pPr lvl="1"/>
            <a:r>
              <a:rPr lang="fr-CA" dirty="0"/>
              <a:t>Faire un résumé du cours après chaque cours/semaine</a:t>
            </a:r>
          </a:p>
          <a:p>
            <a:pPr lvl="1"/>
            <a:r>
              <a:rPr lang="fr-CA" dirty="0"/>
              <a:t>Ajouter des détails aux annotations par la suite</a:t>
            </a:r>
          </a:p>
          <a:p>
            <a:pPr lvl="1"/>
            <a:r>
              <a:rPr lang="fr-CA" dirty="0"/>
              <a:t>Faire des schémas et des croquis</a:t>
            </a:r>
          </a:p>
          <a:p>
            <a:pPr lvl="1"/>
            <a:endParaRPr lang="fr-CA" dirty="0"/>
          </a:p>
          <a:p>
            <a:endParaRPr lang="fr-CA" dirty="0"/>
          </a:p>
          <a:p>
            <a:pPr marL="0" indent="0">
              <a:buNone/>
            </a:pPr>
            <a:endParaRPr lang="fr-CA" dirty="0"/>
          </a:p>
        </p:txBody>
      </p:sp>
    </p:spTree>
    <p:extLst>
      <p:ext uri="{BB962C8B-B14F-4D97-AF65-F5344CB8AC3E}">
        <p14:creationId xmlns:p14="http://schemas.microsoft.com/office/powerpoint/2010/main" val="2705049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Travail en classe</a:t>
            </a:r>
          </a:p>
        </p:txBody>
      </p:sp>
      <p:sp>
        <p:nvSpPr>
          <p:cNvPr id="3" name="Content Placeholder 2"/>
          <p:cNvSpPr>
            <a:spLocks noGrp="1"/>
          </p:cNvSpPr>
          <p:nvPr>
            <p:ph sz="quarter" idx="1"/>
          </p:nvPr>
        </p:nvSpPr>
        <p:spPr/>
        <p:txBody>
          <a:bodyPr/>
          <a:lstStyle/>
          <a:p>
            <a:r>
              <a:rPr lang="fr-CA" dirty="0"/>
              <a:t>Les exercices ont pour but de renforcer des connaissances, élaborer sur un aspect théorique ou d’exposer l’élève à de nouvelles situations</a:t>
            </a:r>
          </a:p>
          <a:p>
            <a:r>
              <a:rPr lang="fr-CA" dirty="0"/>
              <a:t>La résolution de problèmes est à la base du contenu théorique</a:t>
            </a:r>
          </a:p>
          <a:p>
            <a:r>
              <a:rPr lang="fr-CA" dirty="0"/>
              <a:t>L’élève est responsable de travailler à un rythme assidu et gère ses priorités personnelles selon son échéancier</a:t>
            </a:r>
          </a:p>
          <a:p>
            <a:pPr lvl="1"/>
            <a:r>
              <a:rPr lang="fr-CA" dirty="0"/>
              <a:t>Je vais communiquer un rythme suggéré pour maintenir un bon équilibre</a:t>
            </a:r>
          </a:p>
          <a:p>
            <a:r>
              <a:rPr lang="fr-CA" dirty="0"/>
              <a:t>Des évaluations sur </a:t>
            </a:r>
            <a:r>
              <a:rPr lang="fr-CA" dirty="0" err="1"/>
              <a:t>Moodle</a:t>
            </a:r>
            <a:r>
              <a:rPr lang="fr-CA" dirty="0"/>
              <a:t> permettront à l’élève de s’</a:t>
            </a:r>
            <a:r>
              <a:rPr lang="fr-CA" dirty="0" err="1"/>
              <a:t>autoévaluer</a:t>
            </a:r>
            <a:endParaRPr lang="fr-CA" dirty="0"/>
          </a:p>
        </p:txBody>
      </p:sp>
    </p:spTree>
    <p:extLst>
      <p:ext uri="{BB962C8B-B14F-4D97-AF65-F5344CB8AC3E}">
        <p14:creationId xmlns:p14="http://schemas.microsoft.com/office/powerpoint/2010/main" val="3129861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custDataLst>
              <p:tags r:id="rId1"/>
            </p:custDataLst>
          </p:nvPr>
        </p:nvSpPr>
        <p:spPr>
          <a:xfrm>
            <a:off x="467544" y="2996952"/>
            <a:ext cx="8229600" cy="1143000"/>
          </a:xfrm>
        </p:spPr>
        <p:txBody>
          <a:bodyPr/>
          <a:lstStyle/>
          <a:p>
            <a:pPr eaLnBrk="1" hangingPunct="1">
              <a:defRPr/>
            </a:pPr>
            <a:r>
              <a:rPr lang="fr-CA" sz="6000" b="1" dirty="0">
                <a:latin typeface="Bookman Old Style" pitchFamily="18" charset="0"/>
              </a:rPr>
              <a:t>L’ÉVALUATION</a:t>
            </a:r>
          </a:p>
        </p:txBody>
      </p:sp>
    </p:spTree>
    <p:extLst>
      <p:ext uri="{BB962C8B-B14F-4D97-AF65-F5344CB8AC3E}">
        <p14:creationId xmlns:p14="http://schemas.microsoft.com/office/powerpoint/2010/main" val="382453676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custDataLst>
              <p:tags r:id="rId1"/>
            </p:custDataLst>
          </p:nvPr>
        </p:nvSpPr>
        <p:spPr/>
        <p:txBody>
          <a:bodyPr/>
          <a:lstStyle/>
          <a:p>
            <a:r>
              <a:rPr lang="fr-CA" sz="3600" b="1" dirty="0">
                <a:solidFill>
                  <a:srgbClr val="FF0000"/>
                </a:solidFill>
                <a:latin typeface="Bookman Old Style" pitchFamily="18" charset="0"/>
              </a:rPr>
              <a:t>LA PONDÉRATION ANNUELLE</a:t>
            </a:r>
          </a:p>
        </p:txBody>
      </p:sp>
      <p:sp>
        <p:nvSpPr>
          <p:cNvPr id="3" name="ZoneTexte 2"/>
          <p:cNvSpPr txBox="1"/>
          <p:nvPr>
            <p:custDataLst>
              <p:tags r:id="rId2"/>
            </p:custDataLst>
          </p:nvPr>
        </p:nvSpPr>
        <p:spPr>
          <a:xfrm>
            <a:off x="107504" y="1224042"/>
            <a:ext cx="2736304"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CA" sz="3600" b="1" dirty="0">
                <a:solidFill>
                  <a:schemeClr val="accent2"/>
                </a:solidFill>
              </a:rPr>
              <a:t>Étape 1</a:t>
            </a:r>
            <a:endParaRPr lang="fr-CA" sz="2400" b="1" dirty="0"/>
          </a:p>
          <a:p>
            <a:pPr algn="ctr"/>
            <a:r>
              <a:rPr lang="fr-CA" sz="4800" b="1" dirty="0"/>
              <a:t>20%</a:t>
            </a:r>
          </a:p>
        </p:txBody>
      </p:sp>
      <p:sp>
        <p:nvSpPr>
          <p:cNvPr id="7" name="ZoneTexte 6"/>
          <p:cNvSpPr txBox="1"/>
          <p:nvPr>
            <p:custDataLst>
              <p:tags r:id="rId3"/>
            </p:custDataLst>
          </p:nvPr>
        </p:nvSpPr>
        <p:spPr>
          <a:xfrm>
            <a:off x="2123728" y="2564904"/>
            <a:ext cx="3024336"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CA" sz="3600" b="1" dirty="0">
                <a:solidFill>
                  <a:schemeClr val="accent2"/>
                </a:solidFill>
              </a:rPr>
              <a:t>Étape 2</a:t>
            </a:r>
            <a:endParaRPr lang="fr-CA" sz="2400" b="1" dirty="0"/>
          </a:p>
          <a:p>
            <a:pPr algn="ctr"/>
            <a:r>
              <a:rPr lang="fr-CA" sz="4800" b="1" dirty="0"/>
              <a:t>20%</a:t>
            </a:r>
          </a:p>
        </p:txBody>
      </p:sp>
      <p:sp>
        <p:nvSpPr>
          <p:cNvPr id="8" name="ZoneTexte 7"/>
          <p:cNvSpPr txBox="1"/>
          <p:nvPr>
            <p:custDataLst>
              <p:tags r:id="rId4"/>
            </p:custDataLst>
          </p:nvPr>
        </p:nvSpPr>
        <p:spPr>
          <a:xfrm>
            <a:off x="4283968" y="3881447"/>
            <a:ext cx="4608512"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CA" sz="3600" b="1" dirty="0">
                <a:solidFill>
                  <a:schemeClr val="accent2"/>
                </a:solidFill>
              </a:rPr>
              <a:t>Étape 3</a:t>
            </a:r>
            <a:endParaRPr lang="fr-CA" sz="2400" b="1" dirty="0"/>
          </a:p>
          <a:p>
            <a:pPr algn="ctr"/>
            <a:r>
              <a:rPr lang="fr-CA" sz="4400" b="1" dirty="0"/>
              <a:t>60% !!!</a:t>
            </a:r>
          </a:p>
        </p:txBody>
      </p:sp>
    </p:spTree>
    <p:extLst>
      <p:ext uri="{BB962C8B-B14F-4D97-AF65-F5344CB8AC3E}">
        <p14:creationId xmlns:p14="http://schemas.microsoft.com/office/powerpoint/2010/main" val="3737886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Plan de la 1</a:t>
            </a:r>
            <a:r>
              <a:rPr lang="fr-CA" baseline="30000" dirty="0"/>
              <a:t>ère</a:t>
            </a:r>
            <a:r>
              <a:rPr lang="fr-CA" dirty="0"/>
              <a:t> étape (20%)</a:t>
            </a:r>
            <a:endParaRPr lang="en-US" dirty="0"/>
          </a:p>
        </p:txBody>
      </p:sp>
      <p:sp>
        <p:nvSpPr>
          <p:cNvPr id="3" name="Content Placeholder 2"/>
          <p:cNvSpPr>
            <a:spLocks noGrp="1"/>
          </p:cNvSpPr>
          <p:nvPr>
            <p:ph sz="quarter" idx="1"/>
          </p:nvPr>
        </p:nvSpPr>
        <p:spPr/>
        <p:txBody>
          <a:bodyPr/>
          <a:lstStyle/>
          <a:p>
            <a:r>
              <a:rPr lang="fr-CA" b="1" dirty="0"/>
              <a:t>Pondération non-finalisée</a:t>
            </a:r>
          </a:p>
          <a:p>
            <a:endParaRPr lang="fr-CA" dirty="0"/>
          </a:p>
          <a:p>
            <a:r>
              <a:rPr lang="fr-CA" dirty="0"/>
              <a:t>C1 labo (40%)</a:t>
            </a:r>
          </a:p>
          <a:p>
            <a:pPr lvl="1"/>
            <a:r>
              <a:rPr lang="fr-CA" dirty="0"/>
              <a:t>4 laboratoires évalués (15%, 15%, 20%, 35%)</a:t>
            </a:r>
          </a:p>
          <a:p>
            <a:pPr lvl="1"/>
            <a:r>
              <a:rPr lang="fr-CA" dirty="0" err="1"/>
              <a:t>Prélabs</a:t>
            </a:r>
            <a:r>
              <a:rPr lang="fr-CA" dirty="0"/>
              <a:t> Moodle (10%)</a:t>
            </a:r>
          </a:p>
          <a:p>
            <a:pPr lvl="1"/>
            <a:r>
              <a:rPr lang="fr-CA" dirty="0"/>
              <a:t>Technique et comportement en laboratoire (5%)</a:t>
            </a:r>
            <a:endParaRPr lang="en-US" dirty="0"/>
          </a:p>
        </p:txBody>
      </p:sp>
    </p:spTree>
    <p:extLst>
      <p:ext uri="{BB962C8B-B14F-4D97-AF65-F5344CB8AC3E}">
        <p14:creationId xmlns:p14="http://schemas.microsoft.com/office/powerpoint/2010/main" val="274888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Plan de la 1</a:t>
            </a:r>
            <a:r>
              <a:rPr lang="fr-CA" baseline="30000" dirty="0"/>
              <a:t>ère</a:t>
            </a:r>
            <a:r>
              <a:rPr lang="fr-CA" dirty="0"/>
              <a:t> étape (20%)</a:t>
            </a:r>
            <a:endParaRPr lang="en-US" dirty="0"/>
          </a:p>
        </p:txBody>
      </p:sp>
      <p:sp>
        <p:nvSpPr>
          <p:cNvPr id="3" name="Content Placeholder 2"/>
          <p:cNvSpPr>
            <a:spLocks noGrp="1"/>
          </p:cNvSpPr>
          <p:nvPr>
            <p:ph sz="quarter" idx="1"/>
          </p:nvPr>
        </p:nvSpPr>
        <p:spPr/>
        <p:txBody>
          <a:bodyPr>
            <a:normAutofit/>
          </a:bodyPr>
          <a:lstStyle/>
          <a:p>
            <a:r>
              <a:rPr lang="fr-CA" b="1" dirty="0"/>
              <a:t>Pondération non-finalisée</a:t>
            </a:r>
          </a:p>
          <a:p>
            <a:r>
              <a:rPr lang="fr-CA" dirty="0"/>
              <a:t>C2 théorique (60%) – Plan qui favorise l’élève sera choisi en fin d’étape</a:t>
            </a:r>
          </a:p>
          <a:p>
            <a:endParaRPr lang="fr-CA" dirty="0"/>
          </a:p>
          <a:p>
            <a:endParaRPr lang="en-US" dirty="0"/>
          </a:p>
        </p:txBody>
      </p:sp>
      <p:graphicFrame>
        <p:nvGraphicFramePr>
          <p:cNvPr id="4" name="Table 3"/>
          <p:cNvGraphicFramePr>
            <a:graphicFrameLocks noGrp="1"/>
          </p:cNvGraphicFramePr>
          <p:nvPr/>
        </p:nvGraphicFramePr>
        <p:xfrm>
          <a:off x="533400" y="2743200"/>
          <a:ext cx="8077200" cy="2921000"/>
        </p:xfrm>
        <a:graphic>
          <a:graphicData uri="http://schemas.openxmlformats.org/drawingml/2006/table">
            <a:tbl>
              <a:tblPr firstRow="1" bandRow="1">
                <a:tableStyleId>{5C22544A-7EE6-4342-B048-85BDC9FD1C3A}</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584200">
                <a:tc>
                  <a:txBody>
                    <a:bodyPr/>
                    <a:lstStyle/>
                    <a:p>
                      <a:pPr algn="ctr"/>
                      <a:endParaRPr lang="en-US" sz="2400" dirty="0"/>
                    </a:p>
                  </a:txBody>
                  <a:tcPr/>
                </a:tc>
                <a:tc>
                  <a:txBody>
                    <a:bodyPr/>
                    <a:lstStyle/>
                    <a:p>
                      <a:pPr algn="ctr"/>
                      <a:r>
                        <a:rPr lang="fr-CA" sz="2400" dirty="0"/>
                        <a:t>Plan</a:t>
                      </a:r>
                      <a:r>
                        <a:rPr lang="fr-CA" sz="2400" baseline="0" dirty="0"/>
                        <a:t> A</a:t>
                      </a:r>
                      <a:endParaRPr lang="en-US" sz="2400" dirty="0"/>
                    </a:p>
                  </a:txBody>
                  <a:tcPr/>
                </a:tc>
                <a:tc>
                  <a:txBody>
                    <a:bodyPr/>
                    <a:lstStyle/>
                    <a:p>
                      <a:pPr algn="ctr"/>
                      <a:r>
                        <a:rPr lang="fr-CA" sz="2400" dirty="0"/>
                        <a:t>Plan B</a:t>
                      </a:r>
                      <a:endParaRPr lang="en-US" sz="2400" dirty="0"/>
                    </a:p>
                  </a:txBody>
                  <a:tcPr/>
                </a:tc>
                <a:extLst>
                  <a:ext uri="{0D108BD9-81ED-4DB2-BD59-A6C34878D82A}">
                    <a16:rowId xmlns:a16="http://schemas.microsoft.com/office/drawing/2014/main" val="10000"/>
                  </a:ext>
                </a:extLst>
              </a:tr>
              <a:tr h="584200">
                <a:tc>
                  <a:txBody>
                    <a:bodyPr/>
                    <a:lstStyle/>
                    <a:p>
                      <a:pPr algn="l"/>
                      <a:r>
                        <a:rPr lang="fr-CA" sz="2400" dirty="0"/>
                        <a:t>Quiz Moodle</a:t>
                      </a:r>
                      <a:endParaRPr lang="en-US" sz="2400" dirty="0"/>
                    </a:p>
                  </a:txBody>
                  <a:tcPr/>
                </a:tc>
                <a:tc>
                  <a:txBody>
                    <a:bodyPr/>
                    <a:lstStyle/>
                    <a:p>
                      <a:pPr algn="ctr"/>
                      <a:r>
                        <a:rPr lang="fr-CA" sz="2400" dirty="0"/>
                        <a:t>10%</a:t>
                      </a:r>
                      <a:endParaRPr lang="en-US" sz="2400" dirty="0"/>
                    </a:p>
                  </a:txBody>
                  <a:tcPr/>
                </a:tc>
                <a:tc>
                  <a:txBody>
                    <a:bodyPr/>
                    <a:lstStyle/>
                    <a:p>
                      <a:pPr algn="ctr"/>
                      <a:r>
                        <a:rPr lang="fr-CA" sz="2400" dirty="0"/>
                        <a:t>10%</a:t>
                      </a:r>
                      <a:endParaRPr lang="en-US" sz="2400" dirty="0"/>
                    </a:p>
                  </a:txBody>
                  <a:tcPr/>
                </a:tc>
                <a:extLst>
                  <a:ext uri="{0D108BD9-81ED-4DB2-BD59-A6C34878D82A}">
                    <a16:rowId xmlns:a16="http://schemas.microsoft.com/office/drawing/2014/main" val="10001"/>
                  </a:ext>
                </a:extLst>
              </a:tr>
              <a:tr h="584200">
                <a:tc>
                  <a:txBody>
                    <a:bodyPr/>
                    <a:lstStyle/>
                    <a:p>
                      <a:pPr algn="l"/>
                      <a:r>
                        <a:rPr lang="fr-CA" sz="2400" dirty="0"/>
                        <a:t>Test 1</a:t>
                      </a:r>
                      <a:endParaRPr lang="en-US" sz="2400" dirty="0"/>
                    </a:p>
                  </a:txBody>
                  <a:tcPr/>
                </a:tc>
                <a:tc>
                  <a:txBody>
                    <a:bodyPr/>
                    <a:lstStyle/>
                    <a:p>
                      <a:pPr algn="ctr"/>
                      <a:r>
                        <a:rPr lang="fr-CA" sz="2400" dirty="0"/>
                        <a:t>25%</a:t>
                      </a:r>
                      <a:endParaRPr lang="en-US" sz="2400" dirty="0"/>
                    </a:p>
                  </a:txBody>
                  <a:tcPr/>
                </a:tc>
                <a:tc>
                  <a:txBody>
                    <a:bodyPr/>
                    <a:lstStyle/>
                    <a:p>
                      <a:pPr algn="ctr"/>
                      <a:r>
                        <a:rPr lang="fr-CA" sz="2400" dirty="0"/>
                        <a:t>30%</a:t>
                      </a:r>
                      <a:endParaRPr lang="en-US" sz="2400" dirty="0"/>
                    </a:p>
                  </a:txBody>
                  <a:tcPr/>
                </a:tc>
                <a:extLst>
                  <a:ext uri="{0D108BD9-81ED-4DB2-BD59-A6C34878D82A}">
                    <a16:rowId xmlns:a16="http://schemas.microsoft.com/office/drawing/2014/main" val="10002"/>
                  </a:ext>
                </a:extLst>
              </a:tr>
              <a:tr h="584200">
                <a:tc>
                  <a:txBody>
                    <a:bodyPr/>
                    <a:lstStyle/>
                    <a:p>
                      <a:pPr algn="l"/>
                      <a:r>
                        <a:rPr lang="fr-CA" sz="2400" dirty="0"/>
                        <a:t>Test 2</a:t>
                      </a:r>
                      <a:endParaRPr lang="en-US" sz="2400" dirty="0"/>
                    </a:p>
                  </a:txBody>
                  <a:tcPr/>
                </a:tc>
                <a:tc>
                  <a:txBody>
                    <a:bodyPr/>
                    <a:lstStyle/>
                    <a:p>
                      <a:pPr algn="ctr"/>
                      <a:r>
                        <a:rPr lang="fr-CA" sz="2400"/>
                        <a:t>25%</a:t>
                      </a:r>
                      <a:endParaRPr lang="en-US" sz="2400" dirty="0"/>
                    </a:p>
                  </a:txBody>
                  <a:tcPr/>
                </a:tc>
                <a:tc>
                  <a:txBody>
                    <a:bodyPr/>
                    <a:lstStyle/>
                    <a:p>
                      <a:pPr algn="ctr"/>
                      <a:r>
                        <a:rPr lang="fr-CA" sz="2400" dirty="0"/>
                        <a:t>30%</a:t>
                      </a:r>
                      <a:endParaRPr lang="en-US" sz="2400" dirty="0"/>
                    </a:p>
                  </a:txBody>
                  <a:tcPr/>
                </a:tc>
                <a:extLst>
                  <a:ext uri="{0D108BD9-81ED-4DB2-BD59-A6C34878D82A}">
                    <a16:rowId xmlns:a16="http://schemas.microsoft.com/office/drawing/2014/main" val="10003"/>
                  </a:ext>
                </a:extLst>
              </a:tr>
              <a:tr h="584200">
                <a:tc>
                  <a:txBody>
                    <a:bodyPr/>
                    <a:lstStyle/>
                    <a:p>
                      <a:pPr algn="l"/>
                      <a:r>
                        <a:rPr lang="fr-CA" sz="2400" dirty="0"/>
                        <a:t>Test 3</a:t>
                      </a:r>
                      <a:endParaRPr lang="en-US" sz="2400" dirty="0"/>
                    </a:p>
                  </a:txBody>
                  <a:tcPr/>
                </a:tc>
                <a:tc>
                  <a:txBody>
                    <a:bodyPr/>
                    <a:lstStyle/>
                    <a:p>
                      <a:pPr algn="ctr"/>
                      <a:r>
                        <a:rPr lang="fr-CA" sz="2400" dirty="0"/>
                        <a:t>40%</a:t>
                      </a:r>
                      <a:endParaRPr lang="en-US" sz="2400" dirty="0"/>
                    </a:p>
                  </a:txBody>
                  <a:tcPr/>
                </a:tc>
                <a:tc>
                  <a:txBody>
                    <a:bodyPr/>
                    <a:lstStyle/>
                    <a:p>
                      <a:pPr algn="ctr"/>
                      <a:r>
                        <a:rPr lang="fr-CA" sz="2400" dirty="0"/>
                        <a:t>30%</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76952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Travail à faire</a:t>
            </a:r>
            <a:endParaRPr lang="en-US" dirty="0"/>
          </a:p>
        </p:txBody>
      </p:sp>
      <p:sp>
        <p:nvSpPr>
          <p:cNvPr id="3" name="Content Placeholder 2"/>
          <p:cNvSpPr>
            <a:spLocks noGrp="1"/>
          </p:cNvSpPr>
          <p:nvPr>
            <p:ph sz="quarter" idx="1"/>
          </p:nvPr>
        </p:nvSpPr>
        <p:spPr/>
        <p:txBody>
          <a:bodyPr>
            <a:normAutofit fontScale="92500"/>
          </a:bodyPr>
          <a:lstStyle/>
          <a:p>
            <a:r>
              <a:rPr lang="fr-CA" dirty="0"/>
              <a:t>Devoirs et travail à faire pour le prochain cours</a:t>
            </a:r>
          </a:p>
          <a:p>
            <a:r>
              <a:rPr lang="fr-CA" dirty="0"/>
              <a:t>Inscription sur les plateformes du groupe (liens envoyé par Pluri)</a:t>
            </a:r>
          </a:p>
          <a:p>
            <a:pPr lvl="1"/>
            <a:r>
              <a:rPr lang="fr-CA" dirty="0"/>
              <a:t>Moodle </a:t>
            </a:r>
            <a:r>
              <a:rPr lang="en-CA" dirty="0">
                <a:hlinkClick r:id="rId2"/>
              </a:rPr>
              <a:t>https://moodle.sainteanne.ca/course/view.php?id=530</a:t>
            </a:r>
            <a:endParaRPr lang="en-CA" dirty="0"/>
          </a:p>
          <a:p>
            <a:pPr lvl="1"/>
            <a:r>
              <a:rPr lang="fr-CA" dirty="0"/>
              <a:t>Version électronique du manuel </a:t>
            </a:r>
            <a:r>
              <a:rPr lang="en-CA" dirty="0">
                <a:hlinkClick r:id="rId3"/>
              </a:rPr>
              <a:t>https://mabiblio.pearsonerpi.com/</a:t>
            </a:r>
            <a:endParaRPr lang="fr-CA" dirty="0"/>
          </a:p>
          <a:p>
            <a:r>
              <a:rPr lang="fr-CA" dirty="0"/>
              <a:t>Répondre au formulaire de bienvenue</a:t>
            </a:r>
          </a:p>
          <a:p>
            <a:pPr lvl="1"/>
            <a:r>
              <a:rPr lang="fr-CA" dirty="0">
                <a:hlinkClick r:id="rId4"/>
              </a:rPr>
              <a:t>https://forms.gle/4cdpbdKiBQbGL8pZ8</a:t>
            </a:r>
            <a:endParaRPr lang="fr-CA" dirty="0"/>
          </a:p>
          <a:p>
            <a:r>
              <a:rPr lang="fr-CA" dirty="0"/>
              <a:t>Trouvez un partenaire de labo</a:t>
            </a:r>
          </a:p>
          <a:p>
            <a:pPr lvl="1"/>
            <a:r>
              <a:rPr lang="fr-CA" dirty="0">
                <a:hlinkClick r:id="rId5"/>
              </a:rPr>
              <a:t>https://forms.gle/XA7Lazw2oTPpLDPA7</a:t>
            </a:r>
            <a:endParaRPr lang="fr-CA" dirty="0"/>
          </a:p>
          <a:p>
            <a:pPr lvl="1"/>
            <a:r>
              <a:rPr lang="fr-CA" dirty="0"/>
              <a:t>Un seul élève a besoin d’envoyer le formulaire</a:t>
            </a:r>
          </a:p>
          <a:p>
            <a:pPr lvl="2"/>
            <a:r>
              <a:rPr lang="fr-CA" dirty="0"/>
              <a:t>Pas nécessairement votre meilleur ami</a:t>
            </a:r>
          </a:p>
          <a:p>
            <a:pPr lvl="1"/>
            <a:r>
              <a:rPr lang="fr-CA" dirty="0"/>
              <a:t>Pas de groupes de 3 en premier lieu</a:t>
            </a:r>
            <a:endParaRPr lang="en-US" dirty="0"/>
          </a:p>
        </p:txBody>
      </p:sp>
    </p:spTree>
    <p:extLst>
      <p:ext uri="{BB962C8B-B14F-4D97-AF65-F5344CB8AC3E}">
        <p14:creationId xmlns:p14="http://schemas.microsoft.com/office/powerpoint/2010/main" val="3210197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0DE18F9E-84CC-4455-B43D-4ED7C7E187CF}"/>
              </a:ext>
            </a:extLst>
          </p:cNvPr>
          <p:cNvSpPr txBox="1">
            <a:spLocks/>
          </p:cNvSpPr>
          <p:nvPr>
            <p:custDataLst>
              <p:tags r:id="rId1"/>
            </p:custDataLst>
          </p:nvPr>
        </p:nvSpPr>
        <p:spPr bwMode="auto">
          <a:xfrm>
            <a:off x="130243" y="4920916"/>
            <a:ext cx="5175683" cy="184522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br>
              <a:rPr lang="fr-CA" sz="6600" dirty="0">
                <a:solidFill>
                  <a:srgbClr val="00B0F0"/>
                </a:solidFill>
                <a:latin typeface="Bookman Old Style" pitchFamily="18" charset="0"/>
              </a:rPr>
            </a:br>
            <a:br>
              <a:rPr lang="fr-CA" sz="3600" dirty="0">
                <a:latin typeface="Bookman Old Style" pitchFamily="18" charset="0"/>
              </a:rPr>
            </a:br>
            <a:br>
              <a:rPr lang="fr-CA" sz="3600" dirty="0">
                <a:latin typeface="Bookman Old Style" pitchFamily="18" charset="0"/>
              </a:rPr>
            </a:br>
            <a:br>
              <a:rPr lang="fr-CA" sz="3600" dirty="0">
                <a:latin typeface="Bookman Old Style" pitchFamily="18" charset="0"/>
              </a:rPr>
            </a:br>
            <a:br>
              <a:rPr lang="fr-CA" sz="3600" dirty="0">
                <a:latin typeface="Bookman Old Style" pitchFamily="18" charset="0"/>
              </a:rPr>
            </a:br>
            <a:r>
              <a:rPr lang="fr-CA" sz="3600" b="1" dirty="0">
                <a:latin typeface="Bookman Old Style" pitchFamily="18" charset="0"/>
              </a:rPr>
              <a:t>Bonne rentrée!!! </a:t>
            </a: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2800" dirty="0">
                <a:latin typeface="Bookman Old Style" pitchFamily="18" charset="0"/>
              </a:rPr>
            </a:br>
            <a:br>
              <a:rPr lang="fr-CA" sz="3600" dirty="0">
                <a:latin typeface="Bookman Old Style" pitchFamily="18" charset="0"/>
              </a:rPr>
            </a:br>
            <a:endParaRPr lang="fr-CA" sz="3600" dirty="0">
              <a:latin typeface="Bookman Old Style" pitchFamily="18" charset="0"/>
            </a:endParaRPr>
          </a:p>
        </p:txBody>
      </p:sp>
      <p:pic>
        <p:nvPicPr>
          <p:cNvPr id="6146" name="Picture 2" descr="Bitmoji Image">
            <a:extLst>
              <a:ext uri="{FF2B5EF4-FFF2-40B4-BE49-F238E27FC236}">
                <a16:creationId xmlns:a16="http://schemas.microsoft.com/office/drawing/2014/main" id="{4BC434D5-3A15-4B2E-B58D-8C3521474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242" y="835949"/>
            <a:ext cx="4303331" cy="4303331"/>
          </a:xfrm>
          <a:prstGeom prst="rect">
            <a:avLst/>
          </a:prstGeom>
          <a:noFill/>
          <a:extLst>
            <a:ext uri="{909E8E84-426E-40DD-AFC4-6F175D3DCCD1}">
              <a14:hiddenFill xmlns:a14="http://schemas.microsoft.com/office/drawing/2010/main">
                <a:solidFill>
                  <a:srgbClr val="FFFFFF"/>
                </a:solidFill>
              </a14:hiddenFill>
            </a:ext>
          </a:extLst>
        </p:spPr>
      </p:pic>
      <p:sp>
        <p:nvSpPr>
          <p:cNvPr id="6" name="Titre 5">
            <a:extLst>
              <a:ext uri="{FF2B5EF4-FFF2-40B4-BE49-F238E27FC236}">
                <a16:creationId xmlns:a16="http://schemas.microsoft.com/office/drawing/2014/main" id="{23F21D2D-1739-458B-AECF-68ED0B2FC404}"/>
              </a:ext>
            </a:extLst>
          </p:cNvPr>
          <p:cNvSpPr>
            <a:spLocks noGrp="1"/>
          </p:cNvSpPr>
          <p:nvPr>
            <p:ph type="ctrTitle"/>
          </p:nvPr>
        </p:nvSpPr>
        <p:spPr/>
        <p:txBody>
          <a:bodyPr/>
          <a:lstStyle/>
          <a:p>
            <a:endParaRPr lang="fr-CA" dirty="0"/>
          </a:p>
        </p:txBody>
      </p:sp>
    </p:spTree>
    <p:extLst>
      <p:ext uri="{BB962C8B-B14F-4D97-AF65-F5344CB8AC3E}">
        <p14:creationId xmlns:p14="http://schemas.microsoft.com/office/powerpoint/2010/main" val="3451009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56A87-B43B-4C6F-8F01-D1C3F24CD4D8}"/>
              </a:ext>
            </a:extLst>
          </p:cNvPr>
          <p:cNvSpPr>
            <a:spLocks noGrp="1"/>
          </p:cNvSpPr>
          <p:nvPr>
            <p:ph type="title"/>
          </p:nvPr>
        </p:nvSpPr>
        <p:spPr/>
        <p:txBody>
          <a:bodyPr/>
          <a:lstStyle/>
          <a:p>
            <a:r>
              <a:rPr lang="fr-CA" dirty="0"/>
              <a:t>Qu’est-ce que la chimie?</a:t>
            </a:r>
          </a:p>
        </p:txBody>
      </p:sp>
      <p:sp>
        <p:nvSpPr>
          <p:cNvPr id="3" name="Espace réservé du contenu 2">
            <a:extLst>
              <a:ext uri="{FF2B5EF4-FFF2-40B4-BE49-F238E27FC236}">
                <a16:creationId xmlns:a16="http://schemas.microsoft.com/office/drawing/2014/main" id="{8F0D4B2A-0203-455D-A2DE-092131CF885D}"/>
              </a:ext>
            </a:extLst>
          </p:cNvPr>
          <p:cNvSpPr>
            <a:spLocks noGrp="1"/>
          </p:cNvSpPr>
          <p:nvPr>
            <p:ph idx="1"/>
          </p:nvPr>
        </p:nvSpPr>
        <p:spPr/>
        <p:txBody>
          <a:bodyPr/>
          <a:lstStyle/>
          <a:p>
            <a:r>
              <a:rPr lang="fr-CA" dirty="0"/>
              <a:t>Science de la nature</a:t>
            </a:r>
          </a:p>
          <a:p>
            <a:r>
              <a:rPr lang="fr-CA" dirty="0"/>
              <a:t>Étudie la matière et ses transformations</a:t>
            </a:r>
          </a:p>
          <a:p>
            <a:pPr marL="900000">
              <a:buFont typeface="Wingdings" panose="05000000000000000000" pitchFamily="2" charset="2"/>
              <a:buChar char="Ø"/>
            </a:pPr>
            <a:r>
              <a:rPr lang="fr-CA" dirty="0"/>
              <a:t>Propriétés des atomes et des molécules</a:t>
            </a:r>
          </a:p>
          <a:p>
            <a:pPr marL="900000">
              <a:buFont typeface="Wingdings" panose="05000000000000000000" pitchFamily="2" charset="2"/>
              <a:buChar char="Ø"/>
            </a:pPr>
            <a:r>
              <a:rPr lang="fr-CA" dirty="0"/>
              <a:t>Interactions = réactions chimiques</a:t>
            </a:r>
          </a:p>
        </p:txBody>
      </p:sp>
      <p:pic>
        <p:nvPicPr>
          <p:cNvPr id="3074" name="Picture 2" descr="What is Chemistry? - Definition, History &amp; Topics - Video &amp; Lesson  Transcript | Study.com">
            <a:extLst>
              <a:ext uri="{FF2B5EF4-FFF2-40B4-BE49-F238E27FC236}">
                <a16:creationId xmlns:a16="http://schemas.microsoft.com/office/drawing/2014/main" id="{7214A6DF-DF7B-4E58-A5FD-1F9CD3BCD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720" y="4128980"/>
            <a:ext cx="4610186" cy="258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6016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56A87-B43B-4C6F-8F01-D1C3F24CD4D8}"/>
              </a:ext>
            </a:extLst>
          </p:cNvPr>
          <p:cNvSpPr>
            <a:spLocks noGrp="1"/>
          </p:cNvSpPr>
          <p:nvPr>
            <p:ph type="title"/>
          </p:nvPr>
        </p:nvSpPr>
        <p:spPr/>
        <p:txBody>
          <a:bodyPr/>
          <a:lstStyle/>
          <a:p>
            <a:r>
              <a:rPr lang="fr-CA" dirty="0"/>
              <a:t>Qu’est-ce que la chimie?</a:t>
            </a:r>
          </a:p>
        </p:txBody>
      </p:sp>
      <p:pic>
        <p:nvPicPr>
          <p:cNvPr id="4098" name="Picture 2" descr="SCIENCE) Scientifique Est De Certaines Activités Sur La Science  Expérimentale, Comme Le Mélange De Produits Chimiques, Microscope, Les  Données D'entrée Pour Développer La Médecine De La Science Ou De La  Nourriture Pour">
            <a:extLst>
              <a:ext uri="{FF2B5EF4-FFF2-40B4-BE49-F238E27FC236}">
                <a16:creationId xmlns:a16="http://schemas.microsoft.com/office/drawing/2014/main" id="{A709C87D-5E00-4913-831F-46268D11D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02" y="1693220"/>
            <a:ext cx="3943375" cy="26241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athematics: An Exact Science?">
            <a:extLst>
              <a:ext uri="{FF2B5EF4-FFF2-40B4-BE49-F238E27FC236}">
                <a16:creationId xmlns:a16="http://schemas.microsoft.com/office/drawing/2014/main" id="{A9DFA613-5DB4-406C-A9C6-CE80B82E6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728" y="1693220"/>
            <a:ext cx="3943375" cy="262413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957DD9F-C4B1-42AA-A027-7BDE1E87734D}"/>
              </a:ext>
            </a:extLst>
          </p:cNvPr>
          <p:cNvSpPr txBox="1"/>
          <p:nvPr/>
        </p:nvSpPr>
        <p:spPr>
          <a:xfrm>
            <a:off x="212472" y="4564615"/>
            <a:ext cx="4359528" cy="1200329"/>
          </a:xfrm>
          <a:prstGeom prst="rect">
            <a:avLst/>
          </a:prstGeom>
          <a:noFill/>
        </p:spPr>
        <p:txBody>
          <a:bodyPr wrap="none" rtlCol="0">
            <a:spAutoFit/>
          </a:bodyPr>
          <a:lstStyle/>
          <a:p>
            <a:pPr algn="ctr"/>
            <a:r>
              <a:rPr lang="fr-CA" sz="2400" dirty="0"/>
              <a:t>Science expérimentale</a:t>
            </a:r>
          </a:p>
          <a:p>
            <a:pPr algn="ctr"/>
            <a:r>
              <a:rPr lang="fr-CA" sz="2400" dirty="0"/>
              <a:t>Plus difficile de prédire le résultat</a:t>
            </a:r>
          </a:p>
          <a:p>
            <a:pPr algn="ctr"/>
            <a:r>
              <a:rPr lang="fr-CA" sz="2400" dirty="0"/>
              <a:t>Il faut essayer!</a:t>
            </a:r>
          </a:p>
        </p:txBody>
      </p:sp>
      <p:sp>
        <p:nvSpPr>
          <p:cNvPr id="5" name="ZoneTexte 4">
            <a:extLst>
              <a:ext uri="{FF2B5EF4-FFF2-40B4-BE49-F238E27FC236}">
                <a16:creationId xmlns:a16="http://schemas.microsoft.com/office/drawing/2014/main" id="{E0282A7A-BE5E-46DC-ACD2-59564138AD70}"/>
              </a:ext>
            </a:extLst>
          </p:cNvPr>
          <p:cNvSpPr txBox="1"/>
          <p:nvPr/>
        </p:nvSpPr>
        <p:spPr>
          <a:xfrm>
            <a:off x="5613034" y="4592939"/>
            <a:ext cx="2702406" cy="1938992"/>
          </a:xfrm>
          <a:prstGeom prst="rect">
            <a:avLst/>
          </a:prstGeom>
          <a:noFill/>
        </p:spPr>
        <p:txBody>
          <a:bodyPr wrap="none" rtlCol="0">
            <a:spAutoFit/>
          </a:bodyPr>
          <a:lstStyle/>
          <a:p>
            <a:pPr algn="ctr"/>
            <a:r>
              <a:rPr lang="fr-CA" sz="2400" dirty="0"/>
              <a:t>Science exacte</a:t>
            </a:r>
          </a:p>
          <a:p>
            <a:pPr algn="ctr"/>
            <a:r>
              <a:rPr lang="fr-CA" sz="2400" dirty="0"/>
              <a:t>Prédictive</a:t>
            </a:r>
          </a:p>
          <a:p>
            <a:pPr algn="ctr"/>
            <a:r>
              <a:rPr lang="fr-CA" sz="2400" dirty="0"/>
              <a:t>Comme la physique </a:t>
            </a:r>
          </a:p>
          <a:p>
            <a:pPr algn="ctr"/>
            <a:r>
              <a:rPr lang="fr-CA" sz="2400" dirty="0"/>
              <a:t>et </a:t>
            </a:r>
          </a:p>
          <a:p>
            <a:pPr algn="ctr"/>
            <a:r>
              <a:rPr lang="fr-CA" sz="2400" dirty="0"/>
              <a:t>les mathématiques</a:t>
            </a:r>
          </a:p>
        </p:txBody>
      </p:sp>
    </p:spTree>
    <p:extLst>
      <p:ext uri="{BB962C8B-B14F-4D97-AF65-F5344CB8AC3E}">
        <p14:creationId xmlns:p14="http://schemas.microsoft.com/office/powerpoint/2010/main" val="11765320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D1366A-EF85-4F39-837D-7AA7E9688C7B}"/>
              </a:ext>
            </a:extLst>
          </p:cNvPr>
          <p:cNvSpPr>
            <a:spLocks noGrp="1"/>
          </p:cNvSpPr>
          <p:nvPr>
            <p:ph type="title"/>
          </p:nvPr>
        </p:nvSpPr>
        <p:spPr>
          <a:xfrm>
            <a:off x="773468" y="442640"/>
            <a:ext cx="7749430" cy="1143000"/>
          </a:xfrm>
        </p:spPr>
        <p:txBody>
          <a:bodyPr>
            <a:normAutofit/>
          </a:bodyPr>
          <a:lstStyle/>
          <a:p>
            <a:r>
              <a:rPr lang="fr-CA" dirty="0"/>
              <a:t>L’évolution du modèle atomique</a:t>
            </a:r>
          </a:p>
        </p:txBody>
      </p:sp>
      <p:sp>
        <p:nvSpPr>
          <p:cNvPr id="5" name="ZoneTexte 4">
            <a:extLst>
              <a:ext uri="{FF2B5EF4-FFF2-40B4-BE49-F238E27FC236}">
                <a16:creationId xmlns:a16="http://schemas.microsoft.com/office/drawing/2014/main" id="{9952F6C5-C971-40AB-9EED-1654DA20EEA5}"/>
              </a:ext>
            </a:extLst>
          </p:cNvPr>
          <p:cNvSpPr txBox="1"/>
          <p:nvPr/>
        </p:nvSpPr>
        <p:spPr>
          <a:xfrm>
            <a:off x="121744" y="4884496"/>
            <a:ext cx="181620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Dalton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Boule de billard</a:t>
            </a:r>
          </a:p>
        </p:txBody>
      </p:sp>
      <p:sp>
        <p:nvSpPr>
          <p:cNvPr id="9" name="ZoneTexte 8">
            <a:extLst>
              <a:ext uri="{FF2B5EF4-FFF2-40B4-BE49-F238E27FC236}">
                <a16:creationId xmlns:a16="http://schemas.microsoft.com/office/drawing/2014/main" id="{60EBF72C-866C-43A9-BE63-0E51C3545947}"/>
              </a:ext>
            </a:extLst>
          </p:cNvPr>
          <p:cNvSpPr txBox="1"/>
          <p:nvPr/>
        </p:nvSpPr>
        <p:spPr>
          <a:xfrm>
            <a:off x="2059396" y="4884496"/>
            <a:ext cx="177689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Thomson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Pain aux raisins</a:t>
            </a:r>
          </a:p>
        </p:txBody>
      </p:sp>
      <p:sp>
        <p:nvSpPr>
          <p:cNvPr id="10" name="ZoneTexte 9">
            <a:extLst>
              <a:ext uri="{FF2B5EF4-FFF2-40B4-BE49-F238E27FC236}">
                <a16:creationId xmlns:a16="http://schemas.microsoft.com/office/drawing/2014/main" id="{046C046D-C2E0-44EE-B897-6374A938F004}"/>
              </a:ext>
            </a:extLst>
          </p:cNvPr>
          <p:cNvSpPr txBox="1"/>
          <p:nvPr/>
        </p:nvSpPr>
        <p:spPr>
          <a:xfrm>
            <a:off x="3605732" y="5567735"/>
            <a:ext cx="4353692"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Rutherford et Bohr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Électrons, protons, neutrons (Chadwick)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dirty="0">
                <a:ln>
                  <a:noFill/>
                </a:ln>
                <a:solidFill>
                  <a:prstClr val="black"/>
                </a:solidFill>
                <a:effectLst/>
                <a:uLnTx/>
                <a:uFillTx/>
                <a:latin typeface="Calibri"/>
                <a:ea typeface="+mn-ea"/>
                <a:cs typeface="+mn-cs"/>
              </a:rPr>
              <a:t>Modèle planétaire</a:t>
            </a:r>
          </a:p>
        </p:txBody>
      </p:sp>
      <p:sp>
        <p:nvSpPr>
          <p:cNvPr id="11" name="Accolade ouvrante 10">
            <a:extLst>
              <a:ext uri="{FF2B5EF4-FFF2-40B4-BE49-F238E27FC236}">
                <a16:creationId xmlns:a16="http://schemas.microsoft.com/office/drawing/2014/main" id="{849668FF-382D-4EDA-9B63-D87A3A5DF9DE}"/>
              </a:ext>
            </a:extLst>
          </p:cNvPr>
          <p:cNvSpPr/>
          <p:nvPr/>
        </p:nvSpPr>
        <p:spPr>
          <a:xfrm rot="16200000">
            <a:off x="5240621" y="3571370"/>
            <a:ext cx="576064" cy="3141822"/>
          </a:xfrm>
          <a:prstGeom prst="leftBrace">
            <a:avLst>
              <a:gd name="adj1" fmla="val 8333"/>
              <a:gd name="adj2" fmla="val 50654"/>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ZoneTexte 2">
            <a:extLst>
              <a:ext uri="{FF2B5EF4-FFF2-40B4-BE49-F238E27FC236}">
                <a16:creationId xmlns:a16="http://schemas.microsoft.com/office/drawing/2014/main" id="{D0914294-5710-4960-BBEA-C0EDFC48BE15}"/>
              </a:ext>
            </a:extLst>
          </p:cNvPr>
          <p:cNvSpPr txBox="1"/>
          <p:nvPr/>
        </p:nvSpPr>
        <p:spPr>
          <a:xfrm>
            <a:off x="687560" y="1831861"/>
            <a:ext cx="812132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Calibri"/>
                <a:ea typeface="+mn-ea"/>
                <a:cs typeface="+mn-cs"/>
              </a:rPr>
              <a:t>La représentation des atomes a évolué dans le temps.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prstClr val="black"/>
                </a:solidFill>
                <a:effectLst/>
                <a:uLnTx/>
                <a:uFillTx/>
                <a:latin typeface="Calibri"/>
                <a:ea typeface="+mn-ea"/>
                <a:cs typeface="+mn-cs"/>
              </a:rPr>
              <a:t>Les modèles atomiques vont continuer aussi d’évoluer.</a:t>
            </a:r>
            <a:endParaRPr kumimoji="0" lang="fr-C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Image 5">
            <a:extLst>
              <a:ext uri="{FF2B5EF4-FFF2-40B4-BE49-F238E27FC236}">
                <a16:creationId xmlns:a16="http://schemas.microsoft.com/office/drawing/2014/main" id="{DFA01C7E-AE53-43AB-9209-5B39CDC3EEC8}"/>
              </a:ext>
            </a:extLst>
          </p:cNvPr>
          <p:cNvPicPr>
            <a:picLocks noChangeAspect="1"/>
          </p:cNvPicPr>
          <p:nvPr/>
        </p:nvPicPr>
        <p:blipFill>
          <a:blip r:embed="rId2"/>
          <a:stretch>
            <a:fillRect/>
          </a:stretch>
        </p:blipFill>
        <p:spPr>
          <a:xfrm>
            <a:off x="129950" y="2947369"/>
            <a:ext cx="8884100" cy="1865785"/>
          </a:xfrm>
          <a:prstGeom prst="rect">
            <a:avLst/>
          </a:prstGeom>
        </p:spPr>
      </p:pic>
      <p:sp>
        <p:nvSpPr>
          <p:cNvPr id="7" name="ZoneTexte 6">
            <a:extLst>
              <a:ext uri="{FF2B5EF4-FFF2-40B4-BE49-F238E27FC236}">
                <a16:creationId xmlns:a16="http://schemas.microsoft.com/office/drawing/2014/main" id="{C18FBB54-410B-420D-BF10-FFEDE1634878}"/>
              </a:ext>
            </a:extLst>
          </p:cNvPr>
          <p:cNvSpPr txBox="1"/>
          <p:nvPr/>
        </p:nvSpPr>
        <p:spPr>
          <a:xfrm>
            <a:off x="7084604" y="4620612"/>
            <a:ext cx="2115516"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dirty="0">
                <a:solidFill>
                  <a:prstClr val="black"/>
                </a:solidFill>
                <a:latin typeface="Calibri"/>
              </a:rPr>
              <a:t>Heisenberg</a:t>
            </a:r>
            <a:endParaRPr kumimoji="0" lang="fr-CA"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dirty="0">
                <a:solidFill>
                  <a:prstClr val="black"/>
                </a:solidFill>
                <a:latin typeface="Calibri"/>
              </a:rPr>
              <a:t>Modèle quantique</a:t>
            </a:r>
            <a:endParaRPr kumimoji="0" lang="fr-CA"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00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2B97E-D821-4BEE-9827-CB93714889A4}"/>
              </a:ext>
            </a:extLst>
          </p:cNvPr>
          <p:cNvSpPr>
            <a:spLocks noGrp="1"/>
          </p:cNvSpPr>
          <p:nvPr>
            <p:ph type="title"/>
          </p:nvPr>
        </p:nvSpPr>
        <p:spPr/>
        <p:txBody>
          <a:bodyPr/>
          <a:lstStyle/>
          <a:p>
            <a:r>
              <a:rPr lang="fr-CA" dirty="0"/>
              <a:t>L’évolution du modèle atomique</a:t>
            </a:r>
          </a:p>
        </p:txBody>
      </p:sp>
      <p:grpSp>
        <p:nvGrpSpPr>
          <p:cNvPr id="4" name="Group 3">
            <a:extLst>
              <a:ext uri="{FF2B5EF4-FFF2-40B4-BE49-F238E27FC236}">
                <a16:creationId xmlns:a16="http://schemas.microsoft.com/office/drawing/2014/main" id="{F792331E-BF91-45B1-AD16-310377ADC881}"/>
              </a:ext>
            </a:extLst>
          </p:cNvPr>
          <p:cNvGrpSpPr>
            <a:grpSpLocks/>
          </p:cNvGrpSpPr>
          <p:nvPr/>
        </p:nvGrpSpPr>
        <p:grpSpPr bwMode="auto">
          <a:xfrm>
            <a:off x="1464858" y="1354758"/>
            <a:ext cx="6214283" cy="5138116"/>
            <a:chOff x="901129" y="330199"/>
            <a:chExt cx="8285709" cy="6850867"/>
          </a:xfrm>
        </p:grpSpPr>
        <p:sp>
          <p:nvSpPr>
            <p:cNvPr id="5" name="AutoShape 3">
              <a:extLst>
                <a:ext uri="{FF2B5EF4-FFF2-40B4-BE49-F238E27FC236}">
                  <a16:creationId xmlns:a16="http://schemas.microsoft.com/office/drawing/2014/main" id="{2F19306C-EF0F-4156-B9C6-BE0E955B0F03}"/>
                </a:ext>
              </a:extLst>
            </p:cNvPr>
            <p:cNvSpPr>
              <a:spLocks noChangeArrowheads="1"/>
            </p:cNvSpPr>
            <p:nvPr/>
          </p:nvSpPr>
          <p:spPr bwMode="auto">
            <a:xfrm>
              <a:off x="901129" y="3117813"/>
              <a:ext cx="8207375" cy="1512923"/>
            </a:xfrm>
            <a:prstGeom prst="rightArrow">
              <a:avLst>
                <a:gd name="adj1" fmla="val 43380"/>
                <a:gd name="adj2" fmla="val 48502"/>
              </a:avLst>
            </a:pr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6" name="Line 4">
              <a:extLst>
                <a:ext uri="{FF2B5EF4-FFF2-40B4-BE49-F238E27FC236}">
                  <a16:creationId xmlns:a16="http://schemas.microsoft.com/office/drawing/2014/main" id="{099C1BE1-D5F5-413E-A904-232E9CF052E2}"/>
                </a:ext>
              </a:extLst>
            </p:cNvPr>
            <p:cNvSpPr>
              <a:spLocks noChangeShapeType="1"/>
            </p:cNvSpPr>
            <p:nvPr/>
          </p:nvSpPr>
          <p:spPr bwMode="auto">
            <a:xfrm>
              <a:off x="1187450" y="3646488"/>
              <a:ext cx="0" cy="5032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Line 5">
              <a:extLst>
                <a:ext uri="{FF2B5EF4-FFF2-40B4-BE49-F238E27FC236}">
                  <a16:creationId xmlns:a16="http://schemas.microsoft.com/office/drawing/2014/main" id="{2B4F5469-9276-4840-B92D-D09BCC378854}"/>
                </a:ext>
              </a:extLst>
            </p:cNvPr>
            <p:cNvSpPr>
              <a:spLocks noChangeShapeType="1"/>
            </p:cNvSpPr>
            <p:nvPr/>
          </p:nvSpPr>
          <p:spPr bwMode="auto">
            <a:xfrm>
              <a:off x="1619250" y="3646488"/>
              <a:ext cx="0" cy="50323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Box 7">
              <a:extLst>
                <a:ext uri="{FF2B5EF4-FFF2-40B4-BE49-F238E27FC236}">
                  <a16:creationId xmlns:a16="http://schemas.microsoft.com/office/drawing/2014/main" id="{894E3CCC-F8B6-47CA-8286-E757371E3F6E}"/>
                </a:ext>
              </a:extLst>
            </p:cNvPr>
            <p:cNvSpPr txBox="1">
              <a:spLocks noChangeArrowheads="1"/>
            </p:cNvSpPr>
            <p:nvPr/>
          </p:nvSpPr>
          <p:spPr bwMode="auto">
            <a:xfrm rot="18524191">
              <a:off x="1226921" y="2134056"/>
              <a:ext cx="233244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1" i="0" u="none" strike="noStrike" kern="1200" cap="none" spc="0" normalizeH="0" baseline="0" noProof="0">
                  <a:ln>
                    <a:noFill/>
                  </a:ln>
                  <a:solidFill>
                    <a:srgbClr val="70AD47"/>
                  </a:solidFill>
                  <a:effectLst/>
                  <a:uLnTx/>
                  <a:uFillTx/>
                  <a:latin typeface="Calibri" pitchFamily="34" charset="0"/>
                  <a:ea typeface="+mn-ea"/>
                  <a:cs typeface="+mn-cs"/>
                </a:rPr>
                <a:t>Aristote</a:t>
              </a:r>
            </a:p>
          </p:txBody>
        </p:sp>
        <p:sp>
          <p:nvSpPr>
            <p:cNvPr id="9" name="Text Box 10">
              <a:extLst>
                <a:ext uri="{FF2B5EF4-FFF2-40B4-BE49-F238E27FC236}">
                  <a16:creationId xmlns:a16="http://schemas.microsoft.com/office/drawing/2014/main" id="{913B5672-9AE6-47A8-BBCF-63FDED1506B0}"/>
                </a:ext>
              </a:extLst>
            </p:cNvPr>
            <p:cNvSpPr txBox="1">
              <a:spLocks noChangeArrowheads="1"/>
            </p:cNvSpPr>
            <p:nvPr/>
          </p:nvSpPr>
          <p:spPr bwMode="auto">
            <a:xfrm rot="16200000">
              <a:off x="1833801" y="4341710"/>
              <a:ext cx="45354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itchFamily="34" charset="0"/>
                  <a:ea typeface="+mn-ea"/>
                  <a:cs typeface="+mn-cs"/>
                </a:rPr>
                <a:t>0</a:t>
              </a:r>
            </a:p>
          </p:txBody>
        </p:sp>
        <p:sp>
          <p:nvSpPr>
            <p:cNvPr id="10" name="Text Box 12">
              <a:extLst>
                <a:ext uri="{FF2B5EF4-FFF2-40B4-BE49-F238E27FC236}">
                  <a16:creationId xmlns:a16="http://schemas.microsoft.com/office/drawing/2014/main" id="{1624DBE9-9A08-4DAF-BABA-E2133A5623D4}"/>
                </a:ext>
              </a:extLst>
            </p:cNvPr>
            <p:cNvSpPr txBox="1">
              <a:spLocks noChangeArrowheads="1"/>
            </p:cNvSpPr>
            <p:nvPr/>
          </p:nvSpPr>
          <p:spPr bwMode="auto">
            <a:xfrm rot="18524191">
              <a:off x="722096" y="2207077"/>
              <a:ext cx="233244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1" i="0" u="none" strike="noStrike" kern="1200" cap="none" spc="0" normalizeH="0" baseline="0" noProof="0" dirty="0">
                  <a:ln>
                    <a:noFill/>
                  </a:ln>
                  <a:solidFill>
                    <a:srgbClr val="70AD47"/>
                  </a:solidFill>
                  <a:effectLst/>
                  <a:uLnTx/>
                  <a:uFillTx/>
                  <a:latin typeface="Calibri" pitchFamily="34" charset="0"/>
                  <a:ea typeface="+mn-ea"/>
                  <a:cs typeface="+mn-cs"/>
                </a:rPr>
                <a:t>Démocrite</a:t>
              </a:r>
            </a:p>
          </p:txBody>
        </p:sp>
        <p:sp>
          <p:nvSpPr>
            <p:cNvPr id="11" name="Line 14">
              <a:extLst>
                <a:ext uri="{FF2B5EF4-FFF2-40B4-BE49-F238E27FC236}">
                  <a16:creationId xmlns:a16="http://schemas.microsoft.com/office/drawing/2014/main" id="{B1ACA0E4-FF84-4718-A7DF-28C0E04E8403}"/>
                </a:ext>
              </a:extLst>
            </p:cNvPr>
            <p:cNvSpPr>
              <a:spLocks noChangeShapeType="1"/>
            </p:cNvSpPr>
            <p:nvPr/>
          </p:nvSpPr>
          <p:spPr bwMode="auto">
            <a:xfrm>
              <a:off x="1187450" y="3646488"/>
              <a:ext cx="0" cy="503237"/>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ine 15">
              <a:extLst>
                <a:ext uri="{FF2B5EF4-FFF2-40B4-BE49-F238E27FC236}">
                  <a16:creationId xmlns:a16="http://schemas.microsoft.com/office/drawing/2014/main" id="{D594C270-257D-4BC5-95A7-A3BF86146769}"/>
                </a:ext>
              </a:extLst>
            </p:cNvPr>
            <p:cNvSpPr>
              <a:spLocks noChangeShapeType="1"/>
            </p:cNvSpPr>
            <p:nvPr/>
          </p:nvSpPr>
          <p:spPr bwMode="auto">
            <a:xfrm>
              <a:off x="1619250" y="3646488"/>
              <a:ext cx="0" cy="503237"/>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 Box 16">
              <a:extLst>
                <a:ext uri="{FF2B5EF4-FFF2-40B4-BE49-F238E27FC236}">
                  <a16:creationId xmlns:a16="http://schemas.microsoft.com/office/drawing/2014/main" id="{6CF12541-3887-468C-9796-43E38FE27F37}"/>
                </a:ext>
              </a:extLst>
            </p:cNvPr>
            <p:cNvSpPr txBox="1">
              <a:spLocks noChangeArrowheads="1"/>
            </p:cNvSpPr>
            <p:nvPr/>
          </p:nvSpPr>
          <p:spPr bwMode="auto">
            <a:xfrm rot="16200000">
              <a:off x="204829" y="4487463"/>
              <a:ext cx="1997145"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black"/>
                  </a:solidFill>
                  <a:effectLst/>
                  <a:uLnTx/>
                  <a:uFillTx/>
                  <a:latin typeface="Calibri" pitchFamily="34" charset="0"/>
                  <a:ea typeface="+mn-ea"/>
                  <a:cs typeface="+mn-cs"/>
                </a:rPr>
                <a:t>460 à 370</a:t>
              </a:r>
            </a:p>
          </p:txBody>
        </p:sp>
        <p:sp>
          <p:nvSpPr>
            <p:cNvPr id="14" name="Text Box 17">
              <a:extLst>
                <a:ext uri="{FF2B5EF4-FFF2-40B4-BE49-F238E27FC236}">
                  <a16:creationId xmlns:a16="http://schemas.microsoft.com/office/drawing/2014/main" id="{C1A66B37-8745-4164-9579-B4452C63A2FB}"/>
                </a:ext>
              </a:extLst>
            </p:cNvPr>
            <p:cNvSpPr txBox="1">
              <a:spLocks noChangeArrowheads="1"/>
            </p:cNvSpPr>
            <p:nvPr/>
          </p:nvSpPr>
          <p:spPr bwMode="auto">
            <a:xfrm rot="16200000">
              <a:off x="584044" y="4487463"/>
              <a:ext cx="1997145"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a:ln>
                    <a:noFill/>
                  </a:ln>
                  <a:solidFill>
                    <a:prstClr val="black"/>
                  </a:solidFill>
                  <a:effectLst/>
                  <a:uLnTx/>
                  <a:uFillTx/>
                  <a:latin typeface="Calibri" pitchFamily="34" charset="0"/>
                  <a:ea typeface="+mn-ea"/>
                  <a:cs typeface="+mn-cs"/>
                </a:rPr>
                <a:t>384 à 322</a:t>
              </a:r>
            </a:p>
          </p:txBody>
        </p:sp>
        <p:grpSp>
          <p:nvGrpSpPr>
            <p:cNvPr id="15" name="Group 23">
              <a:extLst>
                <a:ext uri="{FF2B5EF4-FFF2-40B4-BE49-F238E27FC236}">
                  <a16:creationId xmlns:a16="http://schemas.microsoft.com/office/drawing/2014/main" id="{A1B40B5C-B9CE-49EE-9F9F-67DCD7A36F1F}"/>
                </a:ext>
              </a:extLst>
            </p:cNvPr>
            <p:cNvGrpSpPr>
              <a:grpSpLocks/>
            </p:cNvGrpSpPr>
            <p:nvPr/>
          </p:nvGrpSpPr>
          <p:grpSpPr bwMode="auto">
            <a:xfrm>
              <a:off x="4783151" y="1349375"/>
              <a:ext cx="1223967" cy="4619626"/>
              <a:chOff x="3013" y="850"/>
              <a:chExt cx="771" cy="2910"/>
            </a:xfrm>
          </p:grpSpPr>
          <p:sp>
            <p:nvSpPr>
              <p:cNvPr id="43" name="Text Box 24">
                <a:extLst>
                  <a:ext uri="{FF2B5EF4-FFF2-40B4-BE49-F238E27FC236}">
                    <a16:creationId xmlns:a16="http://schemas.microsoft.com/office/drawing/2014/main" id="{A31F9117-FAF9-42D4-9247-46CBE92EEF10}"/>
                  </a:ext>
                </a:extLst>
              </p:cNvPr>
              <p:cNvSpPr txBox="1">
                <a:spLocks noChangeArrowheads="1"/>
              </p:cNvSpPr>
              <p:nvPr/>
            </p:nvSpPr>
            <p:spPr bwMode="auto">
              <a:xfrm rot="18524191">
                <a:off x="2855" y="1391"/>
                <a:ext cx="146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1" i="0" u="none" strike="noStrike" kern="1200" cap="none" spc="0" normalizeH="0" baseline="0" noProof="0" dirty="0">
                    <a:ln>
                      <a:noFill/>
                    </a:ln>
                    <a:solidFill>
                      <a:srgbClr val="70AD47"/>
                    </a:solidFill>
                    <a:effectLst/>
                    <a:uLnTx/>
                    <a:uFillTx/>
                    <a:latin typeface="Calibri" pitchFamily="34" charset="0"/>
                    <a:ea typeface="+mn-ea"/>
                    <a:cs typeface="+mn-cs"/>
                  </a:rPr>
                  <a:t>Dalton</a:t>
                </a:r>
              </a:p>
            </p:txBody>
          </p:sp>
          <p:grpSp>
            <p:nvGrpSpPr>
              <p:cNvPr id="44" name="Group 25">
                <a:extLst>
                  <a:ext uri="{FF2B5EF4-FFF2-40B4-BE49-F238E27FC236}">
                    <a16:creationId xmlns:a16="http://schemas.microsoft.com/office/drawing/2014/main" id="{B8A96408-714A-4147-BB3E-DC1943DF4754}"/>
                  </a:ext>
                </a:extLst>
              </p:cNvPr>
              <p:cNvGrpSpPr>
                <a:grpSpLocks/>
              </p:cNvGrpSpPr>
              <p:nvPr/>
            </p:nvGrpSpPr>
            <p:grpSpPr bwMode="auto">
              <a:xfrm>
                <a:off x="3013" y="2282"/>
                <a:ext cx="349" cy="1478"/>
                <a:chOff x="3013" y="2282"/>
                <a:chExt cx="349" cy="1478"/>
              </a:xfrm>
            </p:grpSpPr>
            <p:sp>
              <p:nvSpPr>
                <p:cNvPr id="45" name="Text Box 26">
                  <a:extLst>
                    <a:ext uri="{FF2B5EF4-FFF2-40B4-BE49-F238E27FC236}">
                      <a16:creationId xmlns:a16="http://schemas.microsoft.com/office/drawing/2014/main" id="{B4B9CAEA-994A-4ABF-806C-0271310AEC67}"/>
                    </a:ext>
                  </a:extLst>
                </p:cNvPr>
                <p:cNvSpPr txBox="1">
                  <a:spLocks noChangeArrowheads="1"/>
                </p:cNvSpPr>
                <p:nvPr/>
              </p:nvSpPr>
              <p:spPr bwMode="auto">
                <a:xfrm rot="16200000">
                  <a:off x="2449" y="2846"/>
                  <a:ext cx="147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a:ln>
                        <a:noFill/>
                      </a:ln>
                      <a:solidFill>
                        <a:prstClr val="black"/>
                      </a:solidFill>
                      <a:effectLst/>
                      <a:uLnTx/>
                      <a:uFillTx/>
                      <a:latin typeface="Calibri" pitchFamily="34" charset="0"/>
                      <a:ea typeface="+mn-ea"/>
                      <a:cs typeface="+mn-cs"/>
                    </a:rPr>
                    <a:t>XIX</a:t>
                  </a:r>
                  <a:r>
                    <a:rPr kumimoji="0" lang="fr-CA" sz="2100" b="0" i="0" u="none" strike="noStrike" kern="1200" cap="none" spc="0" normalizeH="0" baseline="30000" noProof="0">
                      <a:ln>
                        <a:noFill/>
                      </a:ln>
                      <a:solidFill>
                        <a:prstClr val="black"/>
                      </a:solidFill>
                      <a:effectLst/>
                      <a:uLnTx/>
                      <a:uFillTx/>
                      <a:latin typeface="Calibri" pitchFamily="34" charset="0"/>
                      <a:ea typeface="+mn-ea"/>
                      <a:cs typeface="+mn-cs"/>
                    </a:rPr>
                    <a:t>e</a:t>
                  </a:r>
                  <a:r>
                    <a:rPr kumimoji="0" lang="fr-CA" sz="2100" b="0" i="0" u="none" strike="noStrike" kern="1200" cap="none" spc="0" normalizeH="0" baseline="0" noProof="0">
                      <a:ln>
                        <a:noFill/>
                      </a:ln>
                      <a:solidFill>
                        <a:prstClr val="black"/>
                      </a:solidFill>
                      <a:effectLst/>
                      <a:uLnTx/>
                      <a:uFillTx/>
                      <a:latin typeface="Calibri" pitchFamily="34" charset="0"/>
                      <a:ea typeface="+mn-ea"/>
                      <a:cs typeface="+mn-cs"/>
                    </a:rPr>
                    <a:t> siècle</a:t>
                  </a:r>
                </a:p>
              </p:txBody>
            </p:sp>
            <p:sp>
              <p:nvSpPr>
                <p:cNvPr id="46" name="Line 27">
                  <a:extLst>
                    <a:ext uri="{FF2B5EF4-FFF2-40B4-BE49-F238E27FC236}">
                      <a16:creationId xmlns:a16="http://schemas.microsoft.com/office/drawing/2014/main" id="{5159AF0E-6342-4A3F-89C7-CB3CDE2531F7}"/>
                    </a:ext>
                  </a:extLst>
                </p:cNvPr>
                <p:cNvSpPr>
                  <a:spLocks noChangeShapeType="1"/>
                </p:cNvSpPr>
                <p:nvPr/>
              </p:nvSpPr>
              <p:spPr bwMode="auto">
                <a:xfrm>
                  <a:off x="3193" y="2296"/>
                  <a:ext cx="0" cy="317"/>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6" name="Group 31">
              <a:extLst>
                <a:ext uri="{FF2B5EF4-FFF2-40B4-BE49-F238E27FC236}">
                  <a16:creationId xmlns:a16="http://schemas.microsoft.com/office/drawing/2014/main" id="{A512453B-409B-472B-84BE-79212CB3CFA9}"/>
                </a:ext>
              </a:extLst>
            </p:cNvPr>
            <p:cNvGrpSpPr>
              <a:grpSpLocks/>
            </p:cNvGrpSpPr>
            <p:nvPr/>
          </p:nvGrpSpPr>
          <p:grpSpPr bwMode="auto">
            <a:xfrm>
              <a:off x="4225931" y="1587501"/>
              <a:ext cx="1100140" cy="3546480"/>
              <a:chOff x="2026" y="1000"/>
              <a:chExt cx="693" cy="2234"/>
            </a:xfrm>
          </p:grpSpPr>
          <p:sp>
            <p:nvSpPr>
              <p:cNvPr id="39" name="Text Box 32">
                <a:extLst>
                  <a:ext uri="{FF2B5EF4-FFF2-40B4-BE49-F238E27FC236}">
                    <a16:creationId xmlns:a16="http://schemas.microsoft.com/office/drawing/2014/main" id="{1E6E9CEF-8CEC-4795-B7AA-9A459A4CCC50}"/>
                  </a:ext>
                </a:extLst>
              </p:cNvPr>
              <p:cNvSpPr txBox="1">
                <a:spLocks noChangeArrowheads="1"/>
              </p:cNvSpPr>
              <p:nvPr/>
            </p:nvSpPr>
            <p:spPr bwMode="auto">
              <a:xfrm rot="16200000">
                <a:off x="1791" y="2650"/>
                <a:ext cx="8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a:ln>
                      <a:noFill/>
                    </a:ln>
                    <a:solidFill>
                      <a:prstClr val="black"/>
                    </a:solidFill>
                    <a:effectLst/>
                    <a:uLnTx/>
                    <a:uFillTx/>
                    <a:latin typeface="Calibri" pitchFamily="34" charset="0"/>
                    <a:ea typeface="+mn-ea"/>
                    <a:cs typeface="+mn-cs"/>
                  </a:rPr>
                  <a:t>1783</a:t>
                </a:r>
              </a:p>
            </p:txBody>
          </p:sp>
          <p:grpSp>
            <p:nvGrpSpPr>
              <p:cNvPr id="40" name="Group 33">
                <a:extLst>
                  <a:ext uri="{FF2B5EF4-FFF2-40B4-BE49-F238E27FC236}">
                    <a16:creationId xmlns:a16="http://schemas.microsoft.com/office/drawing/2014/main" id="{99EE2291-5DD2-4896-BF28-263B12BF90AB}"/>
                  </a:ext>
                </a:extLst>
              </p:cNvPr>
              <p:cNvGrpSpPr>
                <a:grpSpLocks/>
              </p:cNvGrpSpPr>
              <p:nvPr/>
            </p:nvGrpSpPr>
            <p:grpSpPr bwMode="auto">
              <a:xfrm>
                <a:off x="2195" y="1000"/>
                <a:ext cx="524" cy="1613"/>
                <a:chOff x="2195" y="1000"/>
                <a:chExt cx="524" cy="1613"/>
              </a:xfrm>
            </p:grpSpPr>
            <p:sp>
              <p:nvSpPr>
                <p:cNvPr id="41" name="Line 34">
                  <a:extLst>
                    <a:ext uri="{FF2B5EF4-FFF2-40B4-BE49-F238E27FC236}">
                      <a16:creationId xmlns:a16="http://schemas.microsoft.com/office/drawing/2014/main" id="{C87C03AE-6378-408E-B3EB-EDDF5947FE5F}"/>
                    </a:ext>
                  </a:extLst>
                </p:cNvPr>
                <p:cNvSpPr>
                  <a:spLocks noChangeShapeType="1"/>
                </p:cNvSpPr>
                <p:nvPr/>
              </p:nvSpPr>
              <p:spPr bwMode="auto">
                <a:xfrm>
                  <a:off x="2195" y="2296"/>
                  <a:ext cx="0" cy="31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 Box 35">
                  <a:extLst>
                    <a:ext uri="{FF2B5EF4-FFF2-40B4-BE49-F238E27FC236}">
                      <a16:creationId xmlns:a16="http://schemas.microsoft.com/office/drawing/2014/main" id="{103CA6D0-2468-48A3-BAED-BA75D283AF58}"/>
                    </a:ext>
                  </a:extLst>
                </p:cNvPr>
                <p:cNvSpPr txBox="1">
                  <a:spLocks noChangeArrowheads="1"/>
                </p:cNvSpPr>
                <p:nvPr/>
              </p:nvSpPr>
              <p:spPr bwMode="auto">
                <a:xfrm rot="18524191">
                  <a:off x="1875" y="1456"/>
                  <a:ext cx="129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0" i="0" u="none" strike="noStrike" kern="1200" cap="none" spc="0" normalizeH="0" baseline="0" noProof="0">
                      <a:ln>
                        <a:noFill/>
                      </a:ln>
                      <a:solidFill>
                        <a:prstClr val="black"/>
                      </a:solidFill>
                      <a:effectLst/>
                      <a:uLnTx/>
                      <a:uFillTx/>
                      <a:latin typeface="Calibri" pitchFamily="34" charset="0"/>
                      <a:ea typeface="+mn-ea"/>
                      <a:cs typeface="+mn-cs"/>
                    </a:rPr>
                    <a:t>Lavoisier</a:t>
                  </a:r>
                </a:p>
              </p:txBody>
            </p:sp>
          </p:grpSp>
        </p:grpSp>
        <p:sp>
          <p:nvSpPr>
            <p:cNvPr id="17" name="Line 41">
              <a:extLst>
                <a:ext uri="{FF2B5EF4-FFF2-40B4-BE49-F238E27FC236}">
                  <a16:creationId xmlns:a16="http://schemas.microsoft.com/office/drawing/2014/main" id="{D2A84F0A-C25F-4F94-9A4C-1ED15BA2D90A}"/>
                </a:ext>
              </a:extLst>
            </p:cNvPr>
            <p:cNvSpPr>
              <a:spLocks noChangeShapeType="1"/>
            </p:cNvSpPr>
            <p:nvPr/>
          </p:nvSpPr>
          <p:spPr bwMode="auto">
            <a:xfrm>
              <a:off x="1331640" y="5878513"/>
              <a:ext cx="0" cy="1148663"/>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Line 42">
              <a:extLst>
                <a:ext uri="{FF2B5EF4-FFF2-40B4-BE49-F238E27FC236}">
                  <a16:creationId xmlns:a16="http://schemas.microsoft.com/office/drawing/2014/main" id="{8A7B409C-FE6B-4AC2-A5EF-3446D639B311}"/>
                </a:ext>
              </a:extLst>
            </p:cNvPr>
            <p:cNvSpPr>
              <a:spLocks noChangeShapeType="1"/>
            </p:cNvSpPr>
            <p:nvPr/>
          </p:nvSpPr>
          <p:spPr bwMode="auto">
            <a:xfrm>
              <a:off x="4717057" y="5878548"/>
              <a:ext cx="0" cy="1148630"/>
            </a:xfrm>
            <a:prstGeom prst="line">
              <a:avLst/>
            </a:prstGeom>
            <a:noFill/>
            <a:ln w="57150">
              <a:solidFill>
                <a:schemeClr val="tx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endParaRPr>
            </a:p>
          </p:txBody>
        </p:sp>
        <p:sp>
          <p:nvSpPr>
            <p:cNvPr id="19" name="Text Box 43">
              <a:extLst>
                <a:ext uri="{FF2B5EF4-FFF2-40B4-BE49-F238E27FC236}">
                  <a16:creationId xmlns:a16="http://schemas.microsoft.com/office/drawing/2014/main" id="{BE22D553-46A1-4144-8247-354214819271}"/>
                </a:ext>
              </a:extLst>
            </p:cNvPr>
            <p:cNvSpPr txBox="1">
              <a:spLocks noChangeArrowheads="1"/>
            </p:cNvSpPr>
            <p:nvPr/>
          </p:nvSpPr>
          <p:spPr bwMode="auto">
            <a:xfrm>
              <a:off x="1476102" y="5949951"/>
              <a:ext cx="2592388" cy="12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700" b="1" i="0" u="none" strike="noStrike" kern="1200" cap="none" spc="0" normalizeH="0" baseline="0" noProof="0" dirty="0">
                  <a:ln>
                    <a:noFill/>
                  </a:ln>
                  <a:solidFill>
                    <a:srgbClr val="FF9933"/>
                  </a:solidFill>
                  <a:effectLst/>
                  <a:uLnTx/>
                  <a:uFillTx/>
                  <a:latin typeface="Calibri" pitchFamily="34" charset="0"/>
                  <a:ea typeface="+mn-ea"/>
                  <a:cs typeface="+mn-cs"/>
                </a:rPr>
                <a:t>Inventeurs de modèles</a:t>
              </a:r>
            </a:p>
          </p:txBody>
        </p:sp>
        <p:sp>
          <p:nvSpPr>
            <p:cNvPr id="20" name="Text Box 44">
              <a:extLst>
                <a:ext uri="{FF2B5EF4-FFF2-40B4-BE49-F238E27FC236}">
                  <a16:creationId xmlns:a16="http://schemas.microsoft.com/office/drawing/2014/main" id="{2991D835-8480-4436-8859-94A307276077}"/>
                </a:ext>
              </a:extLst>
            </p:cNvPr>
            <p:cNvSpPr txBox="1">
              <a:spLocks noChangeArrowheads="1"/>
            </p:cNvSpPr>
            <p:nvPr/>
          </p:nvSpPr>
          <p:spPr bwMode="auto">
            <a:xfrm>
              <a:off x="4859931" y="5949951"/>
              <a:ext cx="2592388" cy="11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1" i="0" u="none" strike="noStrike" kern="1200" cap="none" spc="0" normalizeH="0" baseline="0" noProof="0" dirty="0">
                  <a:ln>
                    <a:noFill/>
                  </a:ln>
                  <a:solidFill>
                    <a:prstClr val="black"/>
                  </a:solidFill>
                  <a:effectLst/>
                  <a:uLnTx/>
                  <a:uFillTx/>
                  <a:latin typeface="Calibri" pitchFamily="34" charset="0"/>
                  <a:ea typeface="+mn-ea"/>
                  <a:cs typeface="+mn-cs"/>
                </a:rPr>
                <a:t>Avancées majeures</a:t>
              </a:r>
            </a:p>
          </p:txBody>
        </p:sp>
        <p:sp>
          <p:nvSpPr>
            <p:cNvPr id="21" name="Line 45">
              <a:extLst>
                <a:ext uri="{FF2B5EF4-FFF2-40B4-BE49-F238E27FC236}">
                  <a16:creationId xmlns:a16="http://schemas.microsoft.com/office/drawing/2014/main" id="{FDBD184F-1481-4A80-A649-B43A41173EE2}"/>
                </a:ext>
              </a:extLst>
            </p:cNvPr>
            <p:cNvSpPr>
              <a:spLocks noChangeShapeType="1"/>
            </p:cNvSpPr>
            <p:nvPr/>
          </p:nvSpPr>
          <p:spPr bwMode="auto">
            <a:xfrm>
              <a:off x="2051050" y="3646488"/>
              <a:ext cx="0" cy="503237"/>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73">
              <a:extLst>
                <a:ext uri="{FF2B5EF4-FFF2-40B4-BE49-F238E27FC236}">
                  <a16:creationId xmlns:a16="http://schemas.microsoft.com/office/drawing/2014/main" id="{1BF01843-FEE6-4896-BE99-93FEF45920B2}"/>
                </a:ext>
              </a:extLst>
            </p:cNvPr>
            <p:cNvGrpSpPr>
              <a:grpSpLocks/>
            </p:cNvGrpSpPr>
            <p:nvPr/>
          </p:nvGrpSpPr>
          <p:grpSpPr bwMode="auto">
            <a:xfrm>
              <a:off x="6481783" y="1589088"/>
              <a:ext cx="1004890" cy="3617913"/>
              <a:chOff x="3674" y="1001"/>
              <a:chExt cx="633" cy="2279"/>
            </a:xfrm>
          </p:grpSpPr>
          <p:grpSp>
            <p:nvGrpSpPr>
              <p:cNvPr id="35" name="Group 74">
                <a:extLst>
                  <a:ext uri="{FF2B5EF4-FFF2-40B4-BE49-F238E27FC236}">
                    <a16:creationId xmlns:a16="http://schemas.microsoft.com/office/drawing/2014/main" id="{78D9EDFA-E86E-40EB-96F8-A8F42350494E}"/>
                  </a:ext>
                </a:extLst>
              </p:cNvPr>
              <p:cNvGrpSpPr>
                <a:grpSpLocks/>
              </p:cNvGrpSpPr>
              <p:nvPr/>
            </p:nvGrpSpPr>
            <p:grpSpPr bwMode="auto">
              <a:xfrm>
                <a:off x="3674" y="1001"/>
                <a:ext cx="633" cy="2279"/>
                <a:chOff x="2358" y="1001"/>
                <a:chExt cx="633" cy="2279"/>
              </a:xfrm>
            </p:grpSpPr>
            <p:sp>
              <p:nvSpPr>
                <p:cNvPr id="37" name="Text Box 76">
                  <a:extLst>
                    <a:ext uri="{FF2B5EF4-FFF2-40B4-BE49-F238E27FC236}">
                      <a16:creationId xmlns:a16="http://schemas.microsoft.com/office/drawing/2014/main" id="{ED1A2D42-F3FE-4CAE-B507-D1A754965A3C}"/>
                    </a:ext>
                  </a:extLst>
                </p:cNvPr>
                <p:cNvSpPr txBox="1">
                  <a:spLocks noChangeArrowheads="1"/>
                </p:cNvSpPr>
                <p:nvPr/>
              </p:nvSpPr>
              <p:spPr bwMode="auto">
                <a:xfrm rot="16200000">
                  <a:off x="2123" y="2696"/>
                  <a:ext cx="8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black"/>
                      </a:solidFill>
                      <a:effectLst/>
                      <a:uLnTx/>
                      <a:uFillTx/>
                      <a:latin typeface="Calibri" pitchFamily="34" charset="0"/>
                      <a:ea typeface="+mn-ea"/>
                      <a:cs typeface="+mn-cs"/>
                    </a:rPr>
                    <a:t>1897</a:t>
                  </a:r>
                </a:p>
              </p:txBody>
            </p:sp>
            <p:sp>
              <p:nvSpPr>
                <p:cNvPr id="38" name="Text Box 78">
                  <a:extLst>
                    <a:ext uri="{FF2B5EF4-FFF2-40B4-BE49-F238E27FC236}">
                      <a16:creationId xmlns:a16="http://schemas.microsoft.com/office/drawing/2014/main" id="{DE84982A-0F82-422B-AF37-F0A797BD7104}"/>
                    </a:ext>
                  </a:extLst>
                </p:cNvPr>
                <p:cNvSpPr txBox="1">
                  <a:spLocks noChangeArrowheads="1"/>
                </p:cNvSpPr>
                <p:nvPr/>
              </p:nvSpPr>
              <p:spPr bwMode="auto">
                <a:xfrm rot="18524191">
                  <a:off x="2147" y="1457"/>
                  <a:ext cx="129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1" i="0" u="none" strike="noStrike" kern="1200" cap="none" spc="0" normalizeH="0" baseline="0" noProof="0">
                      <a:ln>
                        <a:noFill/>
                      </a:ln>
                      <a:solidFill>
                        <a:srgbClr val="70AD47"/>
                      </a:solidFill>
                      <a:effectLst/>
                      <a:uLnTx/>
                      <a:uFillTx/>
                      <a:latin typeface="Calibri" pitchFamily="34" charset="0"/>
                      <a:ea typeface="+mn-ea"/>
                      <a:cs typeface="+mn-cs"/>
                    </a:rPr>
                    <a:t>Thomson</a:t>
                  </a:r>
                </a:p>
              </p:txBody>
            </p:sp>
          </p:grpSp>
          <p:sp>
            <p:nvSpPr>
              <p:cNvPr id="36" name="Line 79">
                <a:extLst>
                  <a:ext uri="{FF2B5EF4-FFF2-40B4-BE49-F238E27FC236}">
                    <a16:creationId xmlns:a16="http://schemas.microsoft.com/office/drawing/2014/main" id="{4012BB47-F003-4310-A49A-335C520D7770}"/>
                  </a:ext>
                </a:extLst>
              </p:cNvPr>
              <p:cNvSpPr>
                <a:spLocks noChangeShapeType="1"/>
              </p:cNvSpPr>
              <p:nvPr/>
            </p:nvSpPr>
            <p:spPr bwMode="auto">
              <a:xfrm>
                <a:off x="3776" y="2296"/>
                <a:ext cx="0" cy="317"/>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Text Box 80">
              <a:extLst>
                <a:ext uri="{FF2B5EF4-FFF2-40B4-BE49-F238E27FC236}">
                  <a16:creationId xmlns:a16="http://schemas.microsoft.com/office/drawing/2014/main" id="{1A56C354-FC85-40E9-B5FD-B5E8DAA13647}"/>
                </a:ext>
              </a:extLst>
            </p:cNvPr>
            <p:cNvSpPr txBox="1">
              <a:spLocks noChangeArrowheads="1"/>
            </p:cNvSpPr>
            <p:nvPr/>
          </p:nvSpPr>
          <p:spPr bwMode="auto">
            <a:xfrm rot="18524191">
              <a:off x="6443221" y="2186169"/>
              <a:ext cx="23784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1" i="0" u="none" strike="noStrike" kern="1200" cap="none" spc="0" normalizeH="0" baseline="0" noProof="0" dirty="0">
                  <a:ln>
                    <a:noFill/>
                  </a:ln>
                  <a:solidFill>
                    <a:srgbClr val="70AD47"/>
                  </a:solidFill>
                  <a:effectLst/>
                  <a:uLnTx/>
                  <a:uFillTx/>
                  <a:latin typeface="Calibri" pitchFamily="34" charset="0"/>
                  <a:ea typeface="+mn-ea"/>
                  <a:cs typeface="+mn-cs"/>
                </a:rPr>
                <a:t>Rutherford</a:t>
              </a:r>
            </a:p>
          </p:txBody>
        </p:sp>
        <p:sp>
          <p:nvSpPr>
            <p:cNvPr id="24" name="Line 82">
              <a:extLst>
                <a:ext uri="{FF2B5EF4-FFF2-40B4-BE49-F238E27FC236}">
                  <a16:creationId xmlns:a16="http://schemas.microsoft.com/office/drawing/2014/main" id="{8B1C627F-F16C-49EF-B7A0-C2FA4695835F}"/>
                </a:ext>
              </a:extLst>
            </p:cNvPr>
            <p:cNvSpPr>
              <a:spLocks noChangeShapeType="1"/>
            </p:cNvSpPr>
            <p:nvPr/>
          </p:nvSpPr>
          <p:spPr bwMode="auto">
            <a:xfrm flipH="1">
              <a:off x="6876256" y="3643314"/>
              <a:ext cx="7938" cy="511175"/>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97">
              <a:extLst>
                <a:ext uri="{FF2B5EF4-FFF2-40B4-BE49-F238E27FC236}">
                  <a16:creationId xmlns:a16="http://schemas.microsoft.com/office/drawing/2014/main" id="{ED889960-0893-4328-8270-0A6290CB5AB9}"/>
                </a:ext>
              </a:extLst>
            </p:cNvPr>
            <p:cNvGrpSpPr>
              <a:grpSpLocks/>
            </p:cNvGrpSpPr>
            <p:nvPr/>
          </p:nvGrpSpPr>
          <p:grpSpPr bwMode="auto">
            <a:xfrm>
              <a:off x="7221559" y="330199"/>
              <a:ext cx="1512893" cy="4851401"/>
              <a:chOff x="4731" y="176"/>
              <a:chExt cx="953" cy="3056"/>
            </a:xfrm>
          </p:grpSpPr>
          <p:sp>
            <p:nvSpPr>
              <p:cNvPr id="31" name="Text Box 98">
                <a:extLst>
                  <a:ext uri="{FF2B5EF4-FFF2-40B4-BE49-F238E27FC236}">
                    <a16:creationId xmlns:a16="http://schemas.microsoft.com/office/drawing/2014/main" id="{12DB2CC3-94E9-4744-8BA8-DDDD8A6B67D1}"/>
                  </a:ext>
                </a:extLst>
              </p:cNvPr>
              <p:cNvSpPr txBox="1">
                <a:spLocks noChangeArrowheads="1"/>
              </p:cNvSpPr>
              <p:nvPr/>
            </p:nvSpPr>
            <p:spPr bwMode="auto">
              <a:xfrm rot="18524191">
                <a:off x="4376" y="1096"/>
                <a:ext cx="222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1" i="0" u="none" strike="noStrike" kern="1200" cap="none" spc="0" normalizeH="0" baseline="0" noProof="0" dirty="0">
                    <a:ln>
                      <a:noFill/>
                    </a:ln>
                    <a:solidFill>
                      <a:srgbClr val="70AD47"/>
                    </a:solidFill>
                    <a:effectLst/>
                    <a:uLnTx/>
                    <a:uFillTx/>
                    <a:latin typeface="Calibri" pitchFamily="34" charset="0"/>
                    <a:ea typeface="+mn-ea"/>
                    <a:cs typeface="+mn-cs"/>
                  </a:rPr>
                  <a:t>Bohr</a:t>
                </a:r>
              </a:p>
            </p:txBody>
          </p:sp>
          <p:grpSp>
            <p:nvGrpSpPr>
              <p:cNvPr id="32" name="Group 99">
                <a:extLst>
                  <a:ext uri="{FF2B5EF4-FFF2-40B4-BE49-F238E27FC236}">
                    <a16:creationId xmlns:a16="http://schemas.microsoft.com/office/drawing/2014/main" id="{7D147BD9-5AB3-4337-9FD0-0323737B7611}"/>
                  </a:ext>
                </a:extLst>
              </p:cNvPr>
              <p:cNvGrpSpPr>
                <a:grpSpLocks/>
              </p:cNvGrpSpPr>
              <p:nvPr/>
            </p:nvGrpSpPr>
            <p:grpSpPr bwMode="auto">
              <a:xfrm>
                <a:off x="4731" y="2263"/>
                <a:ext cx="349" cy="969"/>
                <a:chOff x="4731" y="2263"/>
                <a:chExt cx="349" cy="969"/>
              </a:xfrm>
            </p:grpSpPr>
            <p:sp>
              <p:nvSpPr>
                <p:cNvPr id="33" name="Text Box 101">
                  <a:extLst>
                    <a:ext uri="{FF2B5EF4-FFF2-40B4-BE49-F238E27FC236}">
                      <a16:creationId xmlns:a16="http://schemas.microsoft.com/office/drawing/2014/main" id="{3A511D6E-F0B5-4E17-AD0E-EB543C67E1F4}"/>
                    </a:ext>
                  </a:extLst>
                </p:cNvPr>
                <p:cNvSpPr txBox="1">
                  <a:spLocks noChangeArrowheads="1"/>
                </p:cNvSpPr>
                <p:nvPr/>
              </p:nvSpPr>
              <p:spPr bwMode="auto">
                <a:xfrm rot="16200000">
                  <a:off x="4496" y="2648"/>
                  <a:ext cx="8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dirty="0">
                      <a:ln>
                        <a:noFill/>
                      </a:ln>
                      <a:solidFill>
                        <a:prstClr val="black"/>
                      </a:solidFill>
                      <a:effectLst/>
                      <a:uLnTx/>
                      <a:uFillTx/>
                      <a:latin typeface="Calibri" pitchFamily="34" charset="0"/>
                      <a:ea typeface="+mn-ea"/>
                      <a:cs typeface="+mn-cs"/>
                    </a:rPr>
                    <a:t>1922</a:t>
                  </a:r>
                </a:p>
              </p:txBody>
            </p:sp>
            <p:sp>
              <p:nvSpPr>
                <p:cNvPr id="34" name="Line 103">
                  <a:extLst>
                    <a:ext uri="{FF2B5EF4-FFF2-40B4-BE49-F238E27FC236}">
                      <a16:creationId xmlns:a16="http://schemas.microsoft.com/office/drawing/2014/main" id="{C6334968-7AFD-4C47-81B6-20F56AF08077}"/>
                    </a:ext>
                  </a:extLst>
                </p:cNvPr>
                <p:cNvSpPr>
                  <a:spLocks noChangeShapeType="1"/>
                </p:cNvSpPr>
                <p:nvPr/>
              </p:nvSpPr>
              <p:spPr bwMode="auto">
                <a:xfrm>
                  <a:off x="4922" y="2263"/>
                  <a:ext cx="0" cy="317"/>
                </a:xfrm>
                <a:prstGeom prst="line">
                  <a:avLst/>
                </a:prstGeom>
                <a:noFill/>
                <a:ln w="57150">
                  <a:solidFill>
                    <a:srgbClr val="FF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6" name="Group 104">
              <a:extLst>
                <a:ext uri="{FF2B5EF4-FFF2-40B4-BE49-F238E27FC236}">
                  <a16:creationId xmlns:a16="http://schemas.microsoft.com/office/drawing/2014/main" id="{B1C13445-DB71-4CE6-902F-D5B917FF42E1}"/>
                </a:ext>
              </a:extLst>
            </p:cNvPr>
            <p:cNvGrpSpPr>
              <a:grpSpLocks/>
            </p:cNvGrpSpPr>
            <p:nvPr/>
          </p:nvGrpSpPr>
          <p:grpSpPr bwMode="auto">
            <a:xfrm>
              <a:off x="7634268" y="330199"/>
              <a:ext cx="1552570" cy="4851401"/>
              <a:chOff x="4798" y="176"/>
              <a:chExt cx="978" cy="3056"/>
            </a:xfrm>
          </p:grpSpPr>
          <p:sp>
            <p:nvSpPr>
              <p:cNvPr id="27" name="Text Box 105">
                <a:extLst>
                  <a:ext uri="{FF2B5EF4-FFF2-40B4-BE49-F238E27FC236}">
                    <a16:creationId xmlns:a16="http://schemas.microsoft.com/office/drawing/2014/main" id="{63887AE9-01E4-4DE4-B5FB-DAC18DFC877C}"/>
                  </a:ext>
                </a:extLst>
              </p:cNvPr>
              <p:cNvSpPr txBox="1">
                <a:spLocks noChangeArrowheads="1"/>
              </p:cNvSpPr>
              <p:nvPr/>
            </p:nvSpPr>
            <p:spPr bwMode="auto">
              <a:xfrm rot="18524191">
                <a:off x="4468" y="1096"/>
                <a:ext cx="2228" cy="388"/>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CA" sz="2400" b="0" i="0" u="none" strike="noStrike" kern="1200" cap="none" spc="0" normalizeH="0" baseline="0" noProof="0" dirty="0">
                    <a:ln>
                      <a:noFill/>
                    </a:ln>
                    <a:solidFill>
                      <a:prstClr val="black"/>
                    </a:solidFill>
                    <a:effectLst/>
                    <a:uLnTx/>
                    <a:uFillTx/>
                    <a:latin typeface="Calibri" panose="020F0502020204030204"/>
                    <a:ea typeface="+mn-ea"/>
                    <a:cs typeface="+mn-cs"/>
                  </a:rPr>
                  <a:t>Chadwick</a:t>
                </a:r>
              </a:p>
            </p:txBody>
          </p:sp>
          <p:grpSp>
            <p:nvGrpSpPr>
              <p:cNvPr id="28" name="Group 106">
                <a:extLst>
                  <a:ext uri="{FF2B5EF4-FFF2-40B4-BE49-F238E27FC236}">
                    <a16:creationId xmlns:a16="http://schemas.microsoft.com/office/drawing/2014/main" id="{958EB4A3-D23C-4670-8733-C868AC440792}"/>
                  </a:ext>
                </a:extLst>
              </p:cNvPr>
              <p:cNvGrpSpPr>
                <a:grpSpLocks/>
              </p:cNvGrpSpPr>
              <p:nvPr/>
            </p:nvGrpSpPr>
            <p:grpSpPr bwMode="auto">
              <a:xfrm>
                <a:off x="4798" y="2263"/>
                <a:ext cx="349" cy="969"/>
                <a:chOff x="4798" y="2263"/>
                <a:chExt cx="349" cy="969"/>
              </a:xfrm>
            </p:grpSpPr>
            <p:sp>
              <p:nvSpPr>
                <p:cNvPr id="29" name="Text Box 108">
                  <a:extLst>
                    <a:ext uri="{FF2B5EF4-FFF2-40B4-BE49-F238E27FC236}">
                      <a16:creationId xmlns:a16="http://schemas.microsoft.com/office/drawing/2014/main" id="{83FE8EA7-87BD-4C89-9E98-929602243BFA}"/>
                    </a:ext>
                  </a:extLst>
                </p:cNvPr>
                <p:cNvSpPr txBox="1">
                  <a:spLocks noChangeArrowheads="1"/>
                </p:cNvSpPr>
                <p:nvPr/>
              </p:nvSpPr>
              <p:spPr bwMode="auto">
                <a:xfrm rot="16200000">
                  <a:off x="4563" y="2648"/>
                  <a:ext cx="81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100" b="0" i="0" u="none" strike="noStrike" kern="1200" cap="none" spc="0" normalizeH="0" baseline="0" noProof="0">
                      <a:ln>
                        <a:noFill/>
                      </a:ln>
                      <a:solidFill>
                        <a:prstClr val="black"/>
                      </a:solidFill>
                      <a:effectLst/>
                      <a:uLnTx/>
                      <a:uFillTx/>
                      <a:latin typeface="Calibri" pitchFamily="34" charset="0"/>
                      <a:ea typeface="+mn-ea"/>
                      <a:cs typeface="+mn-cs"/>
                    </a:rPr>
                    <a:t>1932</a:t>
                  </a:r>
                </a:p>
              </p:txBody>
            </p:sp>
            <p:sp>
              <p:nvSpPr>
                <p:cNvPr id="30" name="Line 110">
                  <a:extLst>
                    <a:ext uri="{FF2B5EF4-FFF2-40B4-BE49-F238E27FC236}">
                      <a16:creationId xmlns:a16="http://schemas.microsoft.com/office/drawing/2014/main" id="{B36543A6-E532-4BA3-92DE-627AAA068DBC}"/>
                    </a:ext>
                  </a:extLst>
                </p:cNvPr>
                <p:cNvSpPr>
                  <a:spLocks noChangeShapeType="1"/>
                </p:cNvSpPr>
                <p:nvPr/>
              </p:nvSpPr>
              <p:spPr bwMode="auto">
                <a:xfrm>
                  <a:off x="4865" y="2263"/>
                  <a:ext cx="0" cy="31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331264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CA" dirty="0"/>
              <a:t>La doctrine alchimique</a:t>
            </a:r>
          </a:p>
        </p:txBody>
      </p:sp>
      <p:pic>
        <p:nvPicPr>
          <p:cNvPr id="2050" name="Picture 2"/>
          <p:cNvPicPr>
            <a:picLocks noChangeAspect="1" noChangeArrowheads="1"/>
          </p:cNvPicPr>
          <p:nvPr/>
        </p:nvPicPr>
        <p:blipFill>
          <a:blip r:embed="rId3" cstate="print"/>
          <a:srcRect/>
          <a:stretch>
            <a:fillRect/>
          </a:stretch>
        </p:blipFill>
        <p:spPr bwMode="auto">
          <a:xfrm>
            <a:off x="251520" y="1340768"/>
            <a:ext cx="3409950" cy="3619500"/>
          </a:xfrm>
          <a:prstGeom prst="rect">
            <a:avLst/>
          </a:prstGeom>
          <a:noFill/>
          <a:ln w="9525">
            <a:noFill/>
            <a:miter lim="800000"/>
            <a:headEnd/>
            <a:tailEnd/>
          </a:ln>
        </p:spPr>
      </p:pic>
      <p:pic>
        <p:nvPicPr>
          <p:cNvPr id="5" name="Picture 2" descr="Résultats de recherche d'images pour « les quatre éléments alchimie »"/>
          <p:cNvPicPr>
            <a:picLocks noChangeAspect="1" noChangeArrowheads="1"/>
          </p:cNvPicPr>
          <p:nvPr/>
        </p:nvPicPr>
        <p:blipFill>
          <a:blip r:embed="rId4" cstate="print"/>
          <a:srcRect/>
          <a:stretch>
            <a:fillRect/>
          </a:stretch>
        </p:blipFill>
        <p:spPr bwMode="auto">
          <a:xfrm>
            <a:off x="4107270" y="1052736"/>
            <a:ext cx="4671750" cy="4608512"/>
          </a:xfrm>
          <a:prstGeom prst="rect">
            <a:avLst/>
          </a:prstGeom>
          <a:noFill/>
          <a:ln w="104775">
            <a:solidFill>
              <a:schemeClr val="tx1"/>
            </a:solidFill>
          </a:ln>
        </p:spPr>
      </p:pic>
      <p:sp>
        <p:nvSpPr>
          <p:cNvPr id="6" name="ZoneTexte 5"/>
          <p:cNvSpPr txBox="1"/>
          <p:nvPr/>
        </p:nvSpPr>
        <p:spPr>
          <a:xfrm>
            <a:off x="4283968" y="6021288"/>
            <a:ext cx="4231608" cy="646331"/>
          </a:xfrm>
          <a:prstGeom prst="rect">
            <a:avLst/>
          </a:prstGeom>
          <a:noFill/>
        </p:spPr>
        <p:txBody>
          <a:bodyPr wrap="none" rtlCol="0">
            <a:spAutoFit/>
          </a:bodyPr>
          <a:lstStyle/>
          <a:p>
            <a:r>
              <a:rPr lang="fr-CA" dirty="0"/>
              <a:t>Les quatre éléments – Homme en équilibre</a:t>
            </a:r>
          </a:p>
          <a:p>
            <a:r>
              <a:rPr lang="fr-CA" dirty="0"/>
              <a:t>Helga Huê</a:t>
            </a:r>
          </a:p>
        </p:txBody>
      </p:sp>
      <p:sp>
        <p:nvSpPr>
          <p:cNvPr id="7" name="ZoneTexte 6"/>
          <p:cNvSpPr txBox="1"/>
          <p:nvPr/>
        </p:nvSpPr>
        <p:spPr>
          <a:xfrm>
            <a:off x="683568" y="5157192"/>
            <a:ext cx="2355645" cy="369332"/>
          </a:xfrm>
          <a:prstGeom prst="rect">
            <a:avLst/>
          </a:prstGeom>
          <a:noFill/>
        </p:spPr>
        <p:txBody>
          <a:bodyPr wrap="none" rtlCol="0">
            <a:spAutoFit/>
          </a:bodyPr>
          <a:lstStyle/>
          <a:p>
            <a:r>
              <a:rPr lang="fr-CA" dirty="0" err="1"/>
              <a:t>Ourobouros</a:t>
            </a:r>
            <a:r>
              <a:rPr lang="fr-CA" dirty="0"/>
              <a:t> – L’unicité</a:t>
            </a:r>
          </a:p>
        </p:txBody>
      </p:sp>
    </p:spTree>
    <p:extLst>
      <p:ext uri="{BB962C8B-B14F-4D97-AF65-F5344CB8AC3E}">
        <p14:creationId xmlns:p14="http://schemas.microsoft.com/office/powerpoint/2010/main" val="474925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13940</TotalTime>
  <Words>3790</Words>
  <Application>Microsoft Office PowerPoint</Application>
  <PresentationFormat>Affichage à l'écran (4:3)</PresentationFormat>
  <Paragraphs>428</Paragraphs>
  <Slides>47</Slides>
  <Notes>20</Notes>
  <HiddenSlides>3</HiddenSlides>
  <MMClips>0</MMClips>
  <ScaleCrop>false</ScaleCrop>
  <HeadingPairs>
    <vt:vector size="6" baseType="variant">
      <vt:variant>
        <vt:lpstr>Polices utilisées</vt:lpstr>
      </vt:variant>
      <vt:variant>
        <vt:i4>8</vt:i4>
      </vt:variant>
      <vt:variant>
        <vt:lpstr>Thème</vt:lpstr>
      </vt:variant>
      <vt:variant>
        <vt:i4>6</vt:i4>
      </vt:variant>
      <vt:variant>
        <vt:lpstr>Titres des diapositives</vt:lpstr>
      </vt:variant>
      <vt:variant>
        <vt:i4>47</vt:i4>
      </vt:variant>
    </vt:vector>
  </HeadingPairs>
  <TitlesOfParts>
    <vt:vector size="61" baseType="lpstr">
      <vt:lpstr>Arial Unicode MS</vt:lpstr>
      <vt:lpstr>Arial</vt:lpstr>
      <vt:lpstr>Bookman Old Style</vt:lpstr>
      <vt:lpstr>Calibri</vt:lpstr>
      <vt:lpstr>Calibri Light</vt:lpstr>
      <vt:lpstr>Gill Sans MT</vt:lpstr>
      <vt:lpstr>Wingdings</vt:lpstr>
      <vt:lpstr>Wingdings 3</vt:lpstr>
      <vt:lpstr>Thème Office</vt:lpstr>
      <vt:lpstr>Thème Office</vt:lpstr>
      <vt:lpstr>Origin</vt:lpstr>
      <vt:lpstr>Thème Office</vt:lpstr>
      <vt:lpstr>1_Thème Office</vt:lpstr>
      <vt:lpstr>2_Thème Office</vt:lpstr>
      <vt:lpstr>Chimie Sec 5</vt:lpstr>
      <vt:lpstr>      COURS D’INTRODUCTION – BIENVENU(E)S EN CHIMIE!  1- Mon parcours  2- Qu’est-ce que la chimie?  3- Organisation du cours  4- Règle de classe et règles COVID-19  5- Contenu du cours et évaluations  6- Activités pour mieux se connaître!         </vt:lpstr>
      <vt:lpstr>1-Mon parcours…</vt:lpstr>
      <vt:lpstr>1-Mon parcours…</vt:lpstr>
      <vt:lpstr>Qu’est-ce que la chimie?</vt:lpstr>
      <vt:lpstr>Qu’est-ce que la chimie?</vt:lpstr>
      <vt:lpstr>L’évolution du modèle atomique</vt:lpstr>
      <vt:lpstr>L’évolution du modèle atomique</vt:lpstr>
      <vt:lpstr>La doctrine alchimique</vt:lpstr>
      <vt:lpstr>L’héritage des philosophes grecs</vt:lpstr>
      <vt:lpstr>Naissance de l’alchimie</vt:lpstr>
      <vt:lpstr>1re croisade env. 1100 après J.-C.</vt:lpstr>
      <vt:lpstr>Symboles alchimiques</vt:lpstr>
      <vt:lpstr>La Pierre Philosophale</vt:lpstr>
      <vt:lpstr>Le début de la fin de l’alchimie</vt:lpstr>
      <vt:lpstr>Le siècle fatal pour l’alchimie</vt:lpstr>
      <vt:lpstr>D’où vient le mot chimie?</vt:lpstr>
      <vt:lpstr>L’arsenal des alchimistes</vt:lpstr>
      <vt:lpstr>ORGANISATION DU COURS</vt:lpstr>
      <vt:lpstr>Le but du cours</vt:lpstr>
      <vt:lpstr>Les locaux</vt:lpstr>
      <vt:lpstr>Les locaux (suite)</vt:lpstr>
      <vt:lpstr>Les ressources</vt:lpstr>
      <vt:lpstr>Moodle (SCIENCE ET TECHNOLOGIE 4e)</vt:lpstr>
      <vt:lpstr>Moodle (SCIENCE ET TECHNOLOGIE 4e)</vt:lpstr>
      <vt:lpstr>DÉROULEMENT DES COURS</vt:lpstr>
      <vt:lpstr>Au début du cours</vt:lpstr>
      <vt:lpstr>Tout le long du cours</vt:lpstr>
      <vt:lpstr>Modalités de cours</vt:lpstr>
      <vt:lpstr>RÈGLES DE CLASSE</vt:lpstr>
      <vt:lpstr>Les règles incontournables</vt:lpstr>
      <vt:lpstr>En classe….on respecte le droit de parole.</vt:lpstr>
      <vt:lpstr>Règles COVID-19</vt:lpstr>
      <vt:lpstr>Règles COVID-19</vt:lpstr>
      <vt:lpstr>CONTENU DU COURS</vt:lpstr>
      <vt:lpstr>Plan de la 1ère étape</vt:lpstr>
      <vt:lpstr>Un aperçu des autres étapes</vt:lpstr>
      <vt:lpstr>Travail en laboratoire</vt:lpstr>
      <vt:lpstr>Exigences du cours</vt:lpstr>
      <vt:lpstr>Prise de notes</vt:lpstr>
      <vt:lpstr>Travail en classe</vt:lpstr>
      <vt:lpstr>L’ÉVALUATION</vt:lpstr>
      <vt:lpstr>LA PONDÉRATION ANNUELLE</vt:lpstr>
      <vt:lpstr>Plan de la 1ère étape (20%)</vt:lpstr>
      <vt:lpstr>Plan de la 1ère étape (20%)</vt:lpstr>
      <vt:lpstr>Travail à faire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Stéphanie</dc:creator>
  <cp:lastModifiedBy>Lavoie Stéphanie</cp:lastModifiedBy>
  <cp:revision>49</cp:revision>
  <cp:lastPrinted>2020-08-30T17:24:43Z</cp:lastPrinted>
  <dcterms:created xsi:type="dcterms:W3CDTF">2019-01-30T16:50:10Z</dcterms:created>
  <dcterms:modified xsi:type="dcterms:W3CDTF">2020-08-30T17:47:47Z</dcterms:modified>
</cp:coreProperties>
</file>