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87" r:id="rId2"/>
    <p:sldId id="321" r:id="rId3"/>
    <p:sldId id="323" r:id="rId4"/>
    <p:sldId id="324" r:id="rId5"/>
    <p:sldId id="325" r:id="rId6"/>
    <p:sldId id="29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07ED9-022C-456E-8414-8EF400D8CB31}" type="datetimeFigureOut">
              <a:rPr lang="fr-CA" smtClean="0"/>
              <a:t>2021-02-14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ADCC-FB4A-4C2B-994C-730511F7D6C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89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Préparation test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Chapitre 8.1 – équilibre quantitatif</a:t>
            </a:r>
          </a:p>
        </p:txBody>
      </p:sp>
    </p:spTree>
    <p:extLst>
      <p:ext uri="{BB962C8B-B14F-4D97-AF65-F5344CB8AC3E}">
        <p14:creationId xmlns:p14="http://schemas.microsoft.com/office/powerpoint/2010/main" val="342129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(ex. suppl. CH 8, #12)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19201"/>
            <a:ext cx="8229600" cy="1412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847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120" y="1"/>
            <a:ext cx="9139881" cy="1569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3285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225" y="300039"/>
            <a:ext cx="7829550" cy="625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6552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Est-ce que la réaction est endo ou exo? Justifie avec K</a:t>
            </a:r>
            <a:r>
              <a:rPr lang="fr-CA" baseline="-25000" dirty="0"/>
              <a:t>c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9200"/>
            <a:ext cx="8229600" cy="2076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2939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67200" y="76201"/>
            <a:ext cx="8229600" cy="1166941"/>
          </a:xfrm>
        </p:spPr>
        <p:txBody>
          <a:bodyPr>
            <a:normAutofit fontScale="92500" lnSpcReduction="20000"/>
          </a:bodyPr>
          <a:lstStyle/>
          <a:p>
            <a:r>
              <a:rPr lang="fr-CA" dirty="0"/>
              <a:t>P. 347 1 à 22</a:t>
            </a:r>
          </a:p>
          <a:p>
            <a:r>
              <a:rPr lang="fr-CA" dirty="0"/>
              <a:t>P. 389 1, 5, 7, 8, 10</a:t>
            </a:r>
          </a:p>
          <a:p>
            <a:r>
              <a:rPr lang="fr-CA" dirty="0"/>
              <a:t>P. 395 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265" y="1162050"/>
            <a:ext cx="8648700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2253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833</TotalTime>
  <Words>55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Bookman Old Style</vt:lpstr>
      <vt:lpstr>Calibri</vt:lpstr>
      <vt:lpstr>Gill Sans MT</vt:lpstr>
      <vt:lpstr>Wingdings</vt:lpstr>
      <vt:lpstr>Wingdings 3</vt:lpstr>
      <vt:lpstr>Origin</vt:lpstr>
      <vt:lpstr>Préparation test 3</vt:lpstr>
      <vt:lpstr>Exemple (ex. suppl. CH 8, #12)</vt:lpstr>
      <vt:lpstr>PowerPoint Presentation</vt:lpstr>
      <vt:lpstr>PowerPoint Presentation</vt:lpstr>
      <vt:lpstr>Est-ce que la réaction est endo ou exo? Justifie avec Kc</vt:lpstr>
      <vt:lpstr>Exercices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Levan</dc:creator>
  <cp:lastModifiedBy>Levan David</cp:lastModifiedBy>
  <cp:revision>77</cp:revision>
  <dcterms:created xsi:type="dcterms:W3CDTF">2017-08-25T03:11:09Z</dcterms:created>
  <dcterms:modified xsi:type="dcterms:W3CDTF">2021-02-14T22:12:42Z</dcterms:modified>
</cp:coreProperties>
</file>