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03" r:id="rId3"/>
    <p:sldId id="305" r:id="rId4"/>
    <p:sldId id="304" r:id="rId5"/>
    <p:sldId id="349" r:id="rId6"/>
    <p:sldId id="300" r:id="rId7"/>
    <p:sldId id="299" r:id="rId8"/>
    <p:sldId id="291" r:id="rId9"/>
    <p:sldId id="292" r:id="rId10"/>
    <p:sldId id="29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voie Stéphanie" userId="03bcf5a2-8418-45e3-87eb-159b607e2fdb" providerId="ADAL" clId="{C808E1BB-6778-4EC4-BD82-90E0718A3DCF}"/>
    <pc:docChg chg="delSld modSld">
      <pc:chgData name="Lavoie Stéphanie" userId="03bcf5a2-8418-45e3-87eb-159b607e2fdb" providerId="ADAL" clId="{C808E1BB-6778-4EC4-BD82-90E0718A3DCF}" dt="2020-10-24T20:37:27.111" v="16" actId="2696"/>
      <pc:docMkLst>
        <pc:docMk/>
      </pc:docMkLst>
      <pc:sldChg chg="del">
        <pc:chgData name="Lavoie Stéphanie" userId="03bcf5a2-8418-45e3-87eb-159b607e2fdb" providerId="ADAL" clId="{C808E1BB-6778-4EC4-BD82-90E0718A3DCF}" dt="2020-10-24T20:34:22.255" v="9" actId="2696"/>
        <pc:sldMkLst>
          <pc:docMk/>
          <pc:sldMk cId="1776952218" sldId="262"/>
        </pc:sldMkLst>
      </pc:sldChg>
      <pc:sldChg chg="del">
        <pc:chgData name="Lavoie Stéphanie" userId="03bcf5a2-8418-45e3-87eb-159b607e2fdb" providerId="ADAL" clId="{C808E1BB-6778-4EC4-BD82-90E0718A3DCF}" dt="2020-10-24T20:37:27.111" v="16" actId="2696"/>
        <pc:sldMkLst>
          <pc:docMk/>
          <pc:sldMk cId="2016307152" sldId="290"/>
        </pc:sldMkLst>
      </pc:sldChg>
      <pc:sldChg chg="del">
        <pc:chgData name="Lavoie Stéphanie" userId="03bcf5a2-8418-45e3-87eb-159b607e2fdb" providerId="ADAL" clId="{C808E1BB-6778-4EC4-BD82-90E0718A3DCF}" dt="2020-10-24T20:34:17.174" v="8" actId="2696"/>
        <pc:sldMkLst>
          <pc:docMk/>
          <pc:sldMk cId="1612572594" sldId="294"/>
        </pc:sldMkLst>
      </pc:sldChg>
      <pc:sldChg chg="del">
        <pc:chgData name="Lavoie Stéphanie" userId="03bcf5a2-8418-45e3-87eb-159b607e2fdb" providerId="ADAL" clId="{C808E1BB-6778-4EC4-BD82-90E0718A3DCF}" dt="2020-10-24T20:34:27.995" v="10" actId="2696"/>
        <pc:sldMkLst>
          <pc:docMk/>
          <pc:sldMk cId="2651947709" sldId="295"/>
        </pc:sldMkLst>
      </pc:sldChg>
      <pc:sldChg chg="del">
        <pc:chgData name="Lavoie Stéphanie" userId="03bcf5a2-8418-45e3-87eb-159b607e2fdb" providerId="ADAL" clId="{C808E1BB-6778-4EC4-BD82-90E0718A3DCF}" dt="2020-10-24T20:34:35.969" v="11" actId="2696"/>
        <pc:sldMkLst>
          <pc:docMk/>
          <pc:sldMk cId="1352506084" sldId="296"/>
        </pc:sldMkLst>
      </pc:sldChg>
      <pc:sldChg chg="del">
        <pc:chgData name="Lavoie Stéphanie" userId="03bcf5a2-8418-45e3-87eb-159b607e2fdb" providerId="ADAL" clId="{C808E1BB-6778-4EC4-BD82-90E0718A3DCF}" dt="2020-10-24T20:34:43.375" v="12" actId="2696"/>
        <pc:sldMkLst>
          <pc:docMk/>
          <pc:sldMk cId="1023054028" sldId="298"/>
        </pc:sldMkLst>
      </pc:sldChg>
      <pc:sldChg chg="del">
        <pc:chgData name="Lavoie Stéphanie" userId="03bcf5a2-8418-45e3-87eb-159b607e2fdb" providerId="ADAL" clId="{C808E1BB-6778-4EC4-BD82-90E0718A3DCF}" dt="2020-10-24T20:33:56.658" v="6" actId="2696"/>
        <pc:sldMkLst>
          <pc:docMk/>
          <pc:sldMk cId="3635884762" sldId="302"/>
        </pc:sldMkLst>
      </pc:sldChg>
      <pc:sldChg chg="del">
        <pc:chgData name="Lavoie Stéphanie" userId="03bcf5a2-8418-45e3-87eb-159b607e2fdb" providerId="ADAL" clId="{C808E1BB-6778-4EC4-BD82-90E0718A3DCF}" dt="2020-10-24T20:34:02.921" v="7" actId="2696"/>
        <pc:sldMkLst>
          <pc:docMk/>
          <pc:sldMk cId="2561831253" sldId="306"/>
        </pc:sldMkLst>
      </pc:sldChg>
      <pc:sldChg chg="del">
        <pc:chgData name="Lavoie Stéphanie" userId="03bcf5a2-8418-45e3-87eb-159b607e2fdb" providerId="ADAL" clId="{C808E1BB-6778-4EC4-BD82-90E0718A3DCF}" dt="2020-10-24T20:34:52.860" v="13" actId="2696"/>
        <pc:sldMkLst>
          <pc:docMk/>
          <pc:sldMk cId="4254633526" sldId="307"/>
        </pc:sldMkLst>
      </pc:sldChg>
      <pc:sldChg chg="modSp">
        <pc:chgData name="Lavoie Stéphanie" userId="03bcf5a2-8418-45e3-87eb-159b607e2fdb" providerId="ADAL" clId="{C808E1BB-6778-4EC4-BD82-90E0718A3DCF}" dt="2020-10-24T20:33:37.461" v="5" actId="20577"/>
        <pc:sldMkLst>
          <pc:docMk/>
          <pc:sldMk cId="3601696791" sldId="349"/>
        </pc:sldMkLst>
        <pc:spChg chg="mod">
          <ac:chgData name="Lavoie Stéphanie" userId="03bcf5a2-8418-45e3-87eb-159b607e2fdb" providerId="ADAL" clId="{C808E1BB-6778-4EC4-BD82-90E0718A3DCF}" dt="2020-10-24T20:33:37.461" v="5" actId="20577"/>
          <ac:spMkLst>
            <pc:docMk/>
            <pc:sldMk cId="3601696791" sldId="349"/>
            <ac:spMk id="4" creationId="{9AF34BFC-3174-4F67-BDA1-66F01837BAF0}"/>
          </ac:spMkLst>
        </pc:spChg>
      </pc:sldChg>
      <pc:sldChg chg="del">
        <pc:chgData name="Lavoie Stéphanie" userId="03bcf5a2-8418-45e3-87eb-159b607e2fdb" providerId="ADAL" clId="{C808E1BB-6778-4EC4-BD82-90E0718A3DCF}" dt="2020-10-24T20:35:04.715" v="14" actId="2696"/>
        <pc:sldMkLst>
          <pc:docMk/>
          <pc:sldMk cId="948224259" sldId="350"/>
        </pc:sldMkLst>
      </pc:sldChg>
      <pc:sldChg chg="del">
        <pc:chgData name="Lavoie Stéphanie" userId="03bcf5a2-8418-45e3-87eb-159b607e2fdb" providerId="ADAL" clId="{C808E1BB-6778-4EC4-BD82-90E0718A3DCF}" dt="2020-10-24T20:35:08.919" v="15" actId="2696"/>
        <pc:sldMkLst>
          <pc:docMk/>
          <pc:sldMk cId="3199704229" sldId="3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2020-10-24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2020-10-24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2020-10-24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2020-10-24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2020-10-24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2020-10-24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mgur.com/a/6dAK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sainteanne.ca/mod/quiz/view.php?id=742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Préparation examen sommatif des gaz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/>
              <a:t>« Étape 1 »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 avec démarche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10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https://imgur.com/a/6dAKP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097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38EDE-3656-42BE-BF3F-BCB960986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Retour sur Test #2 sur Moodle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1A027A-59C9-4C1A-834C-CC953EB6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BC49F4-090A-49B1-AA39-6A148DFDB65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Mettre un point « . » et non une virgule « , » pour indiquer les chiffres décimaux</a:t>
            </a:r>
          </a:p>
          <a:p>
            <a:pPr lvl="1"/>
            <a:r>
              <a:rPr lang="fr-CA" dirty="0"/>
              <a:t>Comme les quiz Moodle évalués</a:t>
            </a:r>
          </a:p>
          <a:p>
            <a:r>
              <a:rPr lang="fr-CA" dirty="0"/>
              <a:t>Mettre valeur trouvé et non « ? » ou « x « </a:t>
            </a:r>
          </a:p>
          <a:p>
            <a:r>
              <a:rPr lang="fr-CA" dirty="0"/>
              <a:t>Mettre le plus de chiffre possible pour assurer la meilleur réponse dans le code de correction</a:t>
            </a:r>
          </a:p>
          <a:p>
            <a:r>
              <a:rPr lang="fr-CA" dirty="0"/>
              <a:t>Arrondir ou pas. Ne pas mettre « … » après une réponse</a:t>
            </a:r>
          </a:p>
          <a:p>
            <a:r>
              <a:rPr lang="fr-CA" dirty="0"/>
              <a:t>Photos trop petits seront dorénavant pénalisés plus sévèrement</a:t>
            </a:r>
            <a:endParaRPr lang="en-CA" dirty="0"/>
          </a:p>
          <a:p>
            <a:pPr lvl="1"/>
            <a:r>
              <a:rPr lang="fr-CA" dirty="0"/>
              <a:t>Testez à nouveau: </a:t>
            </a:r>
            <a:r>
              <a:rPr lang="fr-CA" dirty="0">
                <a:hlinkClick r:id="rId2"/>
              </a:rPr>
              <a:t>https://moodle.sainteanne.ca/mod/quiz/view.php?id=74204</a:t>
            </a:r>
            <a:r>
              <a:rPr lang="fr-CA" dirty="0"/>
              <a:t> </a:t>
            </a:r>
          </a:p>
          <a:p>
            <a:r>
              <a:rPr lang="fr-CA" dirty="0"/>
              <a:t>La réalité n’est pas parfaite</a:t>
            </a:r>
          </a:p>
          <a:p>
            <a:pPr lvl="1"/>
            <a:r>
              <a:rPr lang="fr-CA" dirty="0"/>
              <a:t>8,31390 = 8,314</a:t>
            </a:r>
          </a:p>
          <a:p>
            <a:pPr lvl="1"/>
            <a:r>
              <a:rPr lang="fr-CA" dirty="0"/>
              <a:t>1405,073 kPa x L = 1405,066 kPa x L</a:t>
            </a:r>
          </a:p>
        </p:txBody>
      </p:sp>
    </p:spTree>
    <p:extLst>
      <p:ext uri="{BB962C8B-B14F-4D97-AF65-F5344CB8AC3E}">
        <p14:creationId xmlns:p14="http://schemas.microsoft.com/office/powerpoint/2010/main" val="1116470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7C98B-EB7B-497D-9FAF-08DC60AB1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4876800" cy="990600"/>
          </a:xfrm>
        </p:spPr>
        <p:txBody>
          <a:bodyPr/>
          <a:lstStyle/>
          <a:p>
            <a:r>
              <a:rPr lang="fr-CA" dirty="0"/>
              <a:t>Variable qu’on cherche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98DE1E-30ED-45AE-AF1E-1EEDF3427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E7149-7D8E-42F0-BFF9-683EB378BB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876800" cy="4937760"/>
          </a:xfrm>
        </p:spPr>
        <p:txBody>
          <a:bodyPr/>
          <a:lstStyle/>
          <a:p>
            <a:r>
              <a:rPr lang="fr-CA" dirty="0"/>
              <a:t>Tu dois identifier tes variables</a:t>
            </a:r>
          </a:p>
          <a:p>
            <a:r>
              <a:rPr lang="fr-CA" dirty="0"/>
              <a:t>Tu dois faire ta démarche </a:t>
            </a:r>
          </a:p>
          <a:p>
            <a:r>
              <a:rPr lang="fr-CA" dirty="0"/>
              <a:t>Tu dois remplir la réponse qu’on trouve</a:t>
            </a:r>
          </a:p>
          <a:p>
            <a:r>
              <a:rPr lang="fr-CA" dirty="0"/>
              <a:t>Ici T</a:t>
            </a:r>
            <a:r>
              <a:rPr lang="fr-CA" baseline="-25000" dirty="0"/>
              <a:t>2</a:t>
            </a:r>
            <a:r>
              <a:rPr lang="fr-CA" dirty="0"/>
              <a:t> devrait être indiqué en K puisque c’est une température de démarche</a:t>
            </a:r>
            <a:endParaRPr lang="en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CD5257-6697-428C-8CFF-EA526C887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08958"/>
            <a:ext cx="6163535" cy="643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26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9AC9F-FD4C-4885-8DC5-46B93A38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Sachez que…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84007C-F649-4778-9121-676F5689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35D367-7DAA-49A6-AC5B-40DD2761A53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Bien que Moodle cause des irritations, sachez que c’est un test plus facile aussi</a:t>
            </a:r>
          </a:p>
          <a:p>
            <a:r>
              <a:rPr lang="fr-CA" dirty="0"/>
              <a:t>Puisque je vous guide dans vos démarches</a:t>
            </a:r>
          </a:p>
          <a:p>
            <a:r>
              <a:rPr lang="fr-CA" dirty="0"/>
              <a:t>Puisque je ne peux pas voir le détail des calculs (formule, unités, suivi), certains numéros vous avez eu 4/6 juste pour l’identification de variables tandis que sur papier vous auriez juste eu 1/6</a:t>
            </a:r>
          </a:p>
          <a:p>
            <a:r>
              <a:rPr lang="fr-CA" dirty="0"/>
              <a:t>Sachez que le test est bâti pour 60 minutes. En théorie 5 minutes c’est suffisamment de temps pour télécharger des photos</a:t>
            </a:r>
          </a:p>
          <a:p>
            <a:pPr lvl="1"/>
            <a:r>
              <a:rPr lang="fr-CA" dirty="0"/>
              <a:t>En cas de problèmes techniques, tu passes à la prochaine question et tu finalise les photos en dernier</a:t>
            </a:r>
          </a:p>
          <a:p>
            <a:pPr lvl="1"/>
            <a:r>
              <a:rPr lang="fr-CA" dirty="0"/>
              <a:t>En dernier recours tu envoies le tout par Pluri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5015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841B-8731-48CE-8688-887249407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Rappel: modifications formule COCO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69B6A8-0382-4AED-9191-252A4BF7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34BFC-3174-4F67-BDA1-66F01837BA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En ligne sur Moodle</a:t>
            </a:r>
          </a:p>
          <a:p>
            <a:pPr lvl="1"/>
            <a:r>
              <a:rPr lang="fr-CA" dirty="0"/>
              <a:t>Si le cours est à distance, tu vas te brancher et allumer ta caméra sur Teams</a:t>
            </a:r>
          </a:p>
          <a:p>
            <a:r>
              <a:rPr lang="fr-CA" dirty="0"/>
              <a:t>À livre ouvert</a:t>
            </a:r>
          </a:p>
          <a:p>
            <a:pPr lvl="1"/>
            <a:r>
              <a:rPr lang="fr-CA" dirty="0"/>
              <a:t>Mais il faut quand même que tu sois préparé. Peut-être une feuille de notes, mais toutes les formules seront fournis.</a:t>
            </a:r>
          </a:p>
          <a:p>
            <a:r>
              <a:rPr lang="fr-CA" dirty="0"/>
              <a:t>Ayez un tableau périodique à proximité</a:t>
            </a:r>
          </a:p>
          <a:p>
            <a:pPr lvl="1"/>
            <a:r>
              <a:rPr lang="fr-CA" dirty="0"/>
              <a:t>Mais je vais quand même en fournir un électroniquement</a:t>
            </a:r>
          </a:p>
          <a:p>
            <a:r>
              <a:rPr lang="fr-CA" dirty="0"/>
              <a:t>Ayez des feuilles brouillon pour faire votre démarche</a:t>
            </a:r>
          </a:p>
          <a:p>
            <a:r>
              <a:rPr lang="fr-CA" dirty="0"/>
              <a:t>Pour certaines questions, je vais te demander de prendre une photo de ta démarche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0169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Formules fournies</a:t>
            </a:r>
            <a:endParaRPr lang="en-CA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28800" y="1295400"/>
            <a:ext cx="8229600" cy="17148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550" y="3162650"/>
            <a:ext cx="1866900" cy="83820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62056AE6-D2DB-4A82-80C8-E6276237452E}"/>
              </a:ext>
            </a:extLst>
          </p:cNvPr>
          <p:cNvSpPr txBox="1">
            <a:spLocks/>
          </p:cNvSpPr>
          <p:nvPr/>
        </p:nvSpPr>
        <p:spPr>
          <a:xfrm>
            <a:off x="629478" y="358175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/>
              <a:t>À savoir</a:t>
            </a:r>
            <a:endParaRPr lang="en-CA" dirty="0"/>
          </a:p>
        </p:txBody>
      </p:sp>
      <p:sp>
        <p:nvSpPr>
          <p:cNvPr id="8" name="Espace réservé du contenu 3">
            <a:extLst>
              <a:ext uri="{FF2B5EF4-FFF2-40B4-BE49-F238E27FC236}">
                <a16:creationId xmlns:a16="http://schemas.microsoft.com/office/drawing/2014/main" id="{DD8D1FA8-E46E-4A31-8663-2A80461C20F1}"/>
              </a:ext>
            </a:extLst>
          </p:cNvPr>
          <p:cNvSpPr txBox="1">
            <a:spLocks/>
          </p:cNvSpPr>
          <p:nvPr/>
        </p:nvSpPr>
        <p:spPr>
          <a:xfrm>
            <a:off x="609600" y="4572350"/>
            <a:ext cx="10972800" cy="15846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/>
              <a:t>Conditions TAPN et TPN</a:t>
            </a:r>
          </a:p>
          <a:p>
            <a:r>
              <a:rPr lang="fr-CA"/>
              <a:t>Convertir Celcius à Kelvin et vice-versa</a:t>
            </a:r>
          </a:p>
          <a:p>
            <a:r>
              <a:rPr lang="fr-CA"/>
              <a:t>Convertir atm, kPa et mm Hg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744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Pour te préparer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Révise test #1 et #2 et corrige tes erreurs</a:t>
            </a:r>
          </a:p>
          <a:p>
            <a:r>
              <a:rPr lang="fr-CA" dirty="0"/>
              <a:t>Exercices dans le cahier</a:t>
            </a:r>
          </a:p>
          <a:p>
            <a:r>
              <a:rPr lang="fr-CA" dirty="0"/>
              <a:t>Quiz Moodle</a:t>
            </a:r>
          </a:p>
          <a:p>
            <a:r>
              <a:rPr lang="fr-CA" dirty="0"/>
              <a:t>Exercices supplémentaires au besoin</a:t>
            </a:r>
          </a:p>
          <a:p>
            <a:endParaRPr lang="fr-CA" dirty="0"/>
          </a:p>
          <a:p>
            <a:r>
              <a:rPr lang="fr-CA" dirty="0"/>
              <a:t>Repose toi bien la veille de ton examen</a:t>
            </a:r>
          </a:p>
        </p:txBody>
      </p:sp>
    </p:spTree>
    <p:extLst>
      <p:ext uri="{BB962C8B-B14F-4D97-AF65-F5344CB8AC3E}">
        <p14:creationId xmlns:p14="http://schemas.microsoft.com/office/powerpoint/2010/main" val="3635502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Problème défi #2 – niveau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FORMATIF DISPONIBLE SUR MOODLE</a:t>
            </a:r>
          </a:p>
          <a:p>
            <a:r>
              <a:rPr lang="fr-CA" dirty="0"/>
              <a:t>Dans un contenant fermé à volume fixe de 15 L à 40</a:t>
            </a:r>
            <a:r>
              <a:rPr lang="fr-CA" dirty="0">
                <a:sym typeface="Wingdings" pitchFamily="2" charset="2"/>
              </a:rPr>
              <a:t>˚C</a:t>
            </a:r>
            <a:r>
              <a:rPr lang="fr-CA" dirty="0"/>
              <a:t>, on produit du méthanol selon l’équation non équilibré suivante:</a:t>
            </a:r>
          </a:p>
          <a:p>
            <a:r>
              <a:rPr lang="fr-CA" dirty="0"/>
              <a:t>CO</a:t>
            </a:r>
            <a:r>
              <a:rPr lang="fr-CA" baseline="-25000" dirty="0"/>
              <a:t>(g)</a:t>
            </a:r>
            <a:r>
              <a:rPr lang="fr-CA" dirty="0"/>
              <a:t> + H</a:t>
            </a:r>
            <a:r>
              <a:rPr lang="fr-CA" baseline="-25000" dirty="0"/>
              <a:t>2(g)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CH</a:t>
            </a:r>
            <a:r>
              <a:rPr lang="fr-CA" baseline="-25000" dirty="0">
                <a:sym typeface="Wingdings" pitchFamily="2" charset="2"/>
              </a:rPr>
              <a:t>3</a:t>
            </a:r>
            <a:r>
              <a:rPr lang="fr-CA" dirty="0">
                <a:sym typeface="Wingdings" pitchFamily="2" charset="2"/>
              </a:rPr>
              <a:t>OH</a:t>
            </a:r>
            <a:r>
              <a:rPr lang="fr-CA" baseline="-25000" dirty="0">
                <a:sym typeface="Wingdings" pitchFamily="2" charset="2"/>
              </a:rPr>
              <a:t>(l)</a:t>
            </a:r>
          </a:p>
          <a:p>
            <a:r>
              <a:rPr lang="fr-CA" dirty="0">
                <a:sym typeface="Wingdings" pitchFamily="2" charset="2"/>
              </a:rPr>
              <a:t>Avant la réaction, on introduit chaque gaz de façon individuelle et on mesure une pression totale de 1908,34 kPa. Si la pression partielle de CO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>
                <a:sym typeface="Wingdings" pitchFamily="2" charset="2"/>
              </a:rPr>
              <a:t> est de 867,43 kPa et qu’il y avait 11 mol de gaz en total, quelle est la masse de méthanol produite après que la réaction a lieu?</a:t>
            </a:r>
          </a:p>
          <a:p>
            <a:r>
              <a:rPr lang="fr-CA" dirty="0">
                <a:sym typeface="Wingdings" pitchFamily="2" charset="2"/>
              </a:rPr>
              <a:t>Quel est la pression totale du contenant après que la réaction est complétée?</a:t>
            </a:r>
          </a:p>
        </p:txBody>
      </p:sp>
      <p:pic>
        <p:nvPicPr>
          <p:cNvPr id="5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569" y="633455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33454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440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Problème défi #3 – niveau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9</a:t>
            </a:fld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On veut tester l’efficacité d’un moteur à combustion pour un </a:t>
            </a:r>
            <a:r>
              <a:rPr lang="fr-CA" dirty="0" err="1"/>
              <a:t>mini-robot</a:t>
            </a:r>
            <a:r>
              <a:rPr lang="fr-CA" dirty="0"/>
              <a:t> dans l’espace. Pour ce faire, on compare la combustion de deux hydrocarbures: octane (C</a:t>
            </a:r>
            <a:r>
              <a:rPr lang="fr-CA" baseline="-25000" dirty="0"/>
              <a:t>8</a:t>
            </a:r>
            <a:r>
              <a:rPr lang="fr-CA" dirty="0"/>
              <a:t>H</a:t>
            </a:r>
            <a:r>
              <a:rPr lang="fr-CA" baseline="-25000" dirty="0"/>
              <a:t>18(l)</a:t>
            </a:r>
            <a:r>
              <a:rPr lang="fr-CA" dirty="0"/>
              <a:t>) et propane (C</a:t>
            </a:r>
            <a:r>
              <a:rPr lang="fr-CA" baseline="-25000" dirty="0"/>
              <a:t>3</a:t>
            </a:r>
            <a:r>
              <a:rPr lang="fr-CA" dirty="0"/>
              <a:t>H</a:t>
            </a:r>
            <a:r>
              <a:rPr lang="fr-CA" baseline="-25000" dirty="0"/>
              <a:t>8(l)</a:t>
            </a:r>
            <a:r>
              <a:rPr lang="fr-CA" dirty="0"/>
              <a:t>). Chaque hydrocarbure est introduit dans un contenant différent. Les deux contenants sont identiques: volume fixe de 75L à 4˚C avec une certaine quantité de O</a:t>
            </a:r>
            <a:r>
              <a:rPr lang="fr-CA" baseline="-25000" dirty="0"/>
              <a:t>2(g)</a:t>
            </a:r>
            <a:r>
              <a:rPr lang="fr-CA" dirty="0"/>
              <a:t>. Avant la combustion, on mesure un pression absolue de 235 kPa dans chaque contenant.</a:t>
            </a:r>
          </a:p>
          <a:p>
            <a:r>
              <a:rPr lang="fr-CA" dirty="0">
                <a:sym typeface="Wingdings" pitchFamily="2" charset="2"/>
              </a:rPr>
              <a:t>La combustion d’hydrocarbure en présence de gaz dioxygène va générer du dioxyde de carbone gazeux et de la vapeur d’eau.</a:t>
            </a:r>
          </a:p>
          <a:p>
            <a:r>
              <a:rPr lang="fr-CA" dirty="0">
                <a:sym typeface="Wingdings" pitchFamily="2" charset="2"/>
              </a:rPr>
              <a:t>On procède à la combustion de 100 g d’octane dans le contenant #1 et à la combustion de 52,92 g de propane dans le contenant #2.</a:t>
            </a:r>
          </a:p>
          <a:p>
            <a:r>
              <a:rPr lang="fr-CA" dirty="0">
                <a:sym typeface="Wingdings" pitchFamily="2" charset="2"/>
              </a:rPr>
              <a:t>Quelle sera la pression dans chaque contenant après que la réaction est terminée? Lequel aura une plus grande pression?</a:t>
            </a:r>
          </a:p>
        </p:txBody>
      </p:sp>
      <p:pic>
        <p:nvPicPr>
          <p:cNvPr id="5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569" y="608689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08688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095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1905</TotalTime>
  <Words>724</Words>
  <Application>Microsoft Office PowerPoint</Application>
  <PresentationFormat>Grand écran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Origin</vt:lpstr>
      <vt:lpstr>Préparation examen sommatif des gaz </vt:lpstr>
      <vt:lpstr>Retour sur Test #2 sur Moodle</vt:lpstr>
      <vt:lpstr>Variable qu’on cherche</vt:lpstr>
      <vt:lpstr>Sachez que…</vt:lpstr>
      <vt:lpstr>Rappel: modifications formule COCO</vt:lpstr>
      <vt:lpstr>Formules fournies</vt:lpstr>
      <vt:lpstr>Pour te préparer</vt:lpstr>
      <vt:lpstr>Problème défi #2 – niveau </vt:lpstr>
      <vt:lpstr>Problème défi #3 – niveau </vt:lpstr>
      <vt:lpstr>Corrigé avec démarche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Stoechiométrie gaz</dc:title>
  <dc:creator>David Levan</dc:creator>
  <cp:lastModifiedBy>Lavoie Stéphanie</cp:lastModifiedBy>
  <cp:revision>180</cp:revision>
  <dcterms:created xsi:type="dcterms:W3CDTF">2017-08-27T23:45:32Z</dcterms:created>
  <dcterms:modified xsi:type="dcterms:W3CDTF">2020-10-24T20:37:37Z</dcterms:modified>
</cp:coreProperties>
</file>