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  <p:sldMasterId id="2147483674" r:id="rId3"/>
  </p:sldMasterIdLst>
  <p:notesMasterIdLst>
    <p:notesMasterId r:id="rId41"/>
  </p:notesMasterIdLst>
  <p:sldIdLst>
    <p:sldId id="256" r:id="rId4"/>
    <p:sldId id="258" r:id="rId5"/>
    <p:sldId id="369" r:id="rId6"/>
    <p:sldId id="372" r:id="rId7"/>
    <p:sldId id="379" r:id="rId8"/>
    <p:sldId id="259" r:id="rId9"/>
    <p:sldId id="417" r:id="rId10"/>
    <p:sldId id="373" r:id="rId11"/>
    <p:sldId id="418" r:id="rId12"/>
    <p:sldId id="261" r:id="rId13"/>
    <p:sldId id="419" r:id="rId14"/>
    <p:sldId id="420" r:id="rId15"/>
    <p:sldId id="279" r:id="rId16"/>
    <p:sldId id="262" r:id="rId17"/>
    <p:sldId id="375" r:id="rId18"/>
    <p:sldId id="280" r:id="rId19"/>
    <p:sldId id="285" r:id="rId20"/>
    <p:sldId id="423" r:id="rId21"/>
    <p:sldId id="284" r:id="rId22"/>
    <p:sldId id="425" r:id="rId23"/>
    <p:sldId id="281" r:id="rId24"/>
    <p:sldId id="282" r:id="rId25"/>
    <p:sldId id="283" r:id="rId26"/>
    <p:sldId id="381" r:id="rId27"/>
    <p:sldId id="428" r:id="rId28"/>
    <p:sldId id="380" r:id="rId29"/>
    <p:sldId id="430" r:id="rId30"/>
    <p:sldId id="432" r:id="rId31"/>
    <p:sldId id="268" r:id="rId32"/>
    <p:sldId id="376" r:id="rId33"/>
    <p:sldId id="269" r:id="rId34"/>
    <p:sldId id="377" r:id="rId35"/>
    <p:sldId id="435" r:id="rId36"/>
    <p:sldId id="271" r:id="rId37"/>
    <p:sldId id="267" r:id="rId38"/>
    <p:sldId id="272" r:id="rId39"/>
    <p:sldId id="273" r:id="rId40"/>
  </p:sldIdLst>
  <p:sldSz cx="9144000" cy="6858000" type="screen4x3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8B8984F-0B83-43F8-9731-B9151B8B359E}">
          <p14:sldIdLst>
            <p14:sldId id="256"/>
          </p14:sldIdLst>
        </p14:section>
        <p14:section name="Les phases de la matière" id="{D762A5EB-550F-40EA-9BE4-62016979CB9A}">
          <p14:sldIdLst>
            <p14:sldId id="258"/>
            <p14:sldId id="369"/>
            <p14:sldId id="372"/>
            <p14:sldId id="379"/>
            <p14:sldId id="259"/>
            <p14:sldId id="417"/>
            <p14:sldId id="373"/>
            <p14:sldId id="418"/>
          </p14:sldIdLst>
        </p14:section>
        <p14:section name="Théorie cinétique des gaz" id="{3652027D-F215-430E-A757-A30621B3F248}">
          <p14:sldIdLst>
            <p14:sldId id="261"/>
            <p14:sldId id="419"/>
            <p14:sldId id="420"/>
            <p14:sldId id="279"/>
            <p14:sldId id="262"/>
            <p14:sldId id="375"/>
            <p14:sldId id="280"/>
            <p14:sldId id="285"/>
            <p14:sldId id="423"/>
            <p14:sldId id="284"/>
            <p14:sldId id="425"/>
            <p14:sldId id="281"/>
            <p14:sldId id="282"/>
            <p14:sldId id="283"/>
            <p14:sldId id="381"/>
            <p14:sldId id="428"/>
            <p14:sldId id="380"/>
            <p14:sldId id="430"/>
            <p14:sldId id="432"/>
            <p14:sldId id="268"/>
            <p14:sldId id="376"/>
            <p14:sldId id="269"/>
            <p14:sldId id="377"/>
            <p14:sldId id="435"/>
            <p14:sldId id="271"/>
            <p14:sldId id="267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93A7B-9A73-4013-BDE0-763389624C47}" v="235" dt="2020-09-18T01:04:46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757" autoAdjust="0"/>
  </p:normalViewPr>
  <p:slideViewPr>
    <p:cSldViewPr snapToGrid="0">
      <p:cViewPr varScale="1">
        <p:scale>
          <a:sx n="53" d="100"/>
          <a:sy n="53" d="100"/>
        </p:scale>
        <p:origin x="1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voie Stéphanie" userId="03bcf5a2-8418-45e3-87eb-159b607e2fdb" providerId="ADAL" clId="{00AE7C01-9D4E-4F66-A779-B0BDE61770D8}"/>
    <pc:docChg chg="undo custSel addSld delSld modSld sldOrd delMainMaster">
      <pc:chgData name="Lavoie Stéphanie" userId="03bcf5a2-8418-45e3-87eb-159b607e2fdb" providerId="ADAL" clId="{00AE7C01-9D4E-4F66-A779-B0BDE61770D8}" dt="2020-09-13T23:49:09.473" v="1280" actId="47"/>
      <pc:docMkLst>
        <pc:docMk/>
      </pc:docMkLst>
      <pc:sldChg chg="modSp mod">
        <pc:chgData name="Lavoie Stéphanie" userId="03bcf5a2-8418-45e3-87eb-159b607e2fdb" providerId="ADAL" clId="{00AE7C01-9D4E-4F66-A779-B0BDE61770D8}" dt="2020-09-13T22:58:55.677" v="35" actId="20577"/>
        <pc:sldMkLst>
          <pc:docMk/>
          <pc:sldMk cId="2481836182" sldId="256"/>
        </pc:sldMkLst>
        <pc:spChg chg="mod">
          <ac:chgData name="Lavoie Stéphanie" userId="03bcf5a2-8418-45e3-87eb-159b607e2fdb" providerId="ADAL" clId="{00AE7C01-9D4E-4F66-A779-B0BDE61770D8}" dt="2020-09-13T22:58:48.158" v="23" actId="20577"/>
          <ac:spMkLst>
            <pc:docMk/>
            <pc:sldMk cId="2481836182" sldId="256"/>
            <ac:spMk id="2" creationId="{9A502ADE-7436-4CD6-9F6A-1AAE2AF94E51}"/>
          </ac:spMkLst>
        </pc:spChg>
        <pc:spChg chg="mod">
          <ac:chgData name="Lavoie Stéphanie" userId="03bcf5a2-8418-45e3-87eb-159b607e2fdb" providerId="ADAL" clId="{00AE7C01-9D4E-4F66-A779-B0BDE61770D8}" dt="2020-09-13T22:58:55.677" v="35" actId="20577"/>
          <ac:spMkLst>
            <pc:docMk/>
            <pc:sldMk cId="2481836182" sldId="256"/>
            <ac:spMk id="3" creationId="{0478F419-FF0A-41A2-83FB-CE53954D52BD}"/>
          </ac:spMkLst>
        </pc:spChg>
      </pc:sldChg>
      <pc:sldChg chg="modSp">
        <pc:chgData name="Lavoie Stéphanie" userId="03bcf5a2-8418-45e3-87eb-159b607e2fdb" providerId="ADAL" clId="{00AE7C01-9D4E-4F66-A779-B0BDE61770D8}" dt="2020-09-13T23:04:14.056" v="168"/>
        <pc:sldMkLst>
          <pc:docMk/>
          <pc:sldMk cId="3011924845" sldId="257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011924845" sldId="257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011924845" sldId="257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011924845" sldId="257"/>
            <ac:spMk id="4" creationId="{00000000-0000-0000-0000-000000000000}"/>
          </ac:spMkLst>
        </pc:spChg>
      </pc:sldChg>
      <pc:sldChg chg="delSp modSp mod">
        <pc:chgData name="Lavoie Stéphanie" userId="03bcf5a2-8418-45e3-87eb-159b607e2fdb" providerId="ADAL" clId="{00AE7C01-9D4E-4F66-A779-B0BDE61770D8}" dt="2020-09-13T23:40:28.758" v="1068" actId="20577"/>
        <pc:sldMkLst>
          <pc:docMk/>
          <pc:sldMk cId="3903663952" sldId="258"/>
        </pc:sldMkLst>
        <pc:spChg chg="mod">
          <ac:chgData name="Lavoie Stéphanie" userId="03bcf5a2-8418-45e3-87eb-159b607e2fdb" providerId="ADAL" clId="{00AE7C01-9D4E-4F66-A779-B0BDE61770D8}" dt="2020-09-13T23:20:20.693" v="591" actId="14100"/>
          <ac:spMkLst>
            <pc:docMk/>
            <pc:sldMk cId="3903663952" sldId="258"/>
            <ac:spMk id="2" creationId="{00000000-0000-0000-0000-000000000000}"/>
          </ac:spMkLst>
        </pc:spChg>
        <pc:spChg chg="del mod">
          <ac:chgData name="Lavoie Stéphanie" userId="03bcf5a2-8418-45e3-87eb-159b607e2fdb" providerId="ADAL" clId="{00AE7C01-9D4E-4F66-A779-B0BDE61770D8}" dt="2020-09-13T23:20:35.292" v="595" actId="478"/>
          <ac:spMkLst>
            <pc:docMk/>
            <pc:sldMk cId="3903663952" sldId="258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40:28.758" v="1068" actId="20577"/>
          <ac:spMkLst>
            <pc:docMk/>
            <pc:sldMk cId="3903663952" sldId="258"/>
            <ac:spMk id="4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20:32.773" v="594" actId="1076"/>
          <ac:spMkLst>
            <pc:docMk/>
            <pc:sldMk cId="3903663952" sldId="258"/>
            <ac:spMk id="5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20:32.773" v="594" actId="1076"/>
          <ac:spMkLst>
            <pc:docMk/>
            <pc:sldMk cId="3903663952" sldId="258"/>
            <ac:spMk id="7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20:32.773" v="594" actId="1076"/>
          <ac:spMkLst>
            <pc:docMk/>
            <pc:sldMk cId="3903663952" sldId="258"/>
            <ac:spMk id="8" creationId="{00000000-0000-0000-0000-000000000000}"/>
          </ac:spMkLst>
        </pc:spChg>
        <pc:grpChg chg="mod">
          <ac:chgData name="Lavoie Stéphanie" userId="03bcf5a2-8418-45e3-87eb-159b607e2fdb" providerId="ADAL" clId="{00AE7C01-9D4E-4F66-A779-B0BDE61770D8}" dt="2020-09-13T23:20:32.773" v="594" actId="1076"/>
          <ac:grpSpMkLst>
            <pc:docMk/>
            <pc:sldMk cId="3903663952" sldId="258"/>
            <ac:grpSpMk id="6" creationId="{00000000-0000-0000-0000-000000000000}"/>
          </ac:grpSpMkLst>
        </pc:grpChg>
        <pc:grpChg chg="mod">
          <ac:chgData name="Lavoie Stéphanie" userId="03bcf5a2-8418-45e3-87eb-159b607e2fdb" providerId="ADAL" clId="{00AE7C01-9D4E-4F66-A779-B0BDE61770D8}" dt="2020-09-13T23:20:32.773" v="594" actId="1076"/>
          <ac:grpSpMkLst>
            <pc:docMk/>
            <pc:sldMk cId="3903663952" sldId="258"/>
            <ac:grpSpMk id="9" creationId="{00000000-0000-0000-0000-000000000000}"/>
          </ac:grpSpMkLst>
        </pc:grpChg>
        <pc:picChg chg="mod">
          <ac:chgData name="Lavoie Stéphanie" userId="03bcf5a2-8418-45e3-87eb-159b607e2fdb" providerId="ADAL" clId="{00AE7C01-9D4E-4F66-A779-B0BDE61770D8}" dt="2020-09-13T23:20:32.773" v="594" actId="1076"/>
          <ac:picMkLst>
            <pc:docMk/>
            <pc:sldMk cId="3903663952" sldId="258"/>
            <ac:picMk id="1026" creationId="{00000000-0000-0000-0000-000000000000}"/>
          </ac:picMkLst>
        </pc:picChg>
      </pc:sldChg>
      <pc:sldChg chg="modSp mod">
        <pc:chgData name="Lavoie Stéphanie" userId="03bcf5a2-8418-45e3-87eb-159b607e2fdb" providerId="ADAL" clId="{00AE7C01-9D4E-4F66-A779-B0BDE61770D8}" dt="2020-09-13T23:28:42.171" v="1007" actId="14100"/>
        <pc:sldMkLst>
          <pc:docMk/>
          <pc:sldMk cId="197967038" sldId="259"/>
        </pc:sldMkLst>
        <pc:spChg chg="mod">
          <ac:chgData name="Lavoie Stéphanie" userId="03bcf5a2-8418-45e3-87eb-159b607e2fdb" providerId="ADAL" clId="{00AE7C01-9D4E-4F66-A779-B0BDE61770D8}" dt="2020-09-13T23:28:42.171" v="1007" actId="14100"/>
          <ac:spMkLst>
            <pc:docMk/>
            <pc:sldMk cId="197967038" sldId="259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197967038" sldId="259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24:49.355" v="781" actId="20577"/>
          <ac:spMkLst>
            <pc:docMk/>
            <pc:sldMk cId="197967038" sldId="259"/>
            <ac:spMk id="4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24:36.091" v="716" actId="1076"/>
          <ac:spMkLst>
            <pc:docMk/>
            <pc:sldMk cId="197967038" sldId="259"/>
            <ac:spMk id="10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24:36.091" v="716" actId="1076"/>
          <ac:spMkLst>
            <pc:docMk/>
            <pc:sldMk cId="197967038" sldId="259"/>
            <ac:spMk id="1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24:36.091" v="716" actId="1076"/>
          <ac:spMkLst>
            <pc:docMk/>
            <pc:sldMk cId="197967038" sldId="259"/>
            <ac:spMk id="14" creationId="{00000000-0000-0000-0000-000000000000}"/>
          </ac:spMkLst>
        </pc:spChg>
        <pc:picChg chg="mod">
          <ac:chgData name="Lavoie Stéphanie" userId="03bcf5a2-8418-45e3-87eb-159b607e2fdb" providerId="ADAL" clId="{00AE7C01-9D4E-4F66-A779-B0BDE61770D8}" dt="2020-09-13T23:24:36.091" v="716" actId="1076"/>
          <ac:picMkLst>
            <pc:docMk/>
            <pc:sldMk cId="197967038" sldId="259"/>
            <ac:picMk id="11" creationId="{00000000-0000-0000-0000-000000000000}"/>
          </ac:picMkLst>
        </pc:picChg>
      </pc:sldChg>
      <pc:sldChg chg="delSp modSp mod">
        <pc:chgData name="Lavoie Stéphanie" userId="03bcf5a2-8418-45e3-87eb-159b607e2fdb" providerId="ADAL" clId="{00AE7C01-9D4E-4F66-A779-B0BDE61770D8}" dt="2020-09-13T23:39:42.368" v="1039" actId="5793"/>
        <pc:sldMkLst>
          <pc:docMk/>
          <pc:sldMk cId="1393011432" sldId="260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1393011432" sldId="260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1393011432" sldId="260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39:42.368" v="1039" actId="5793"/>
          <ac:spMkLst>
            <pc:docMk/>
            <pc:sldMk cId="1393011432" sldId="260"/>
            <ac:spMk id="4" creationId="{00000000-0000-0000-0000-000000000000}"/>
          </ac:spMkLst>
        </pc:spChg>
        <pc:picChg chg="del mod">
          <ac:chgData name="Lavoie Stéphanie" userId="03bcf5a2-8418-45e3-87eb-159b607e2fdb" providerId="ADAL" clId="{00AE7C01-9D4E-4F66-A779-B0BDE61770D8}" dt="2020-09-13T23:39:33.463" v="1034" actId="478"/>
          <ac:picMkLst>
            <pc:docMk/>
            <pc:sldMk cId="1393011432" sldId="260"/>
            <ac:picMk id="1026" creationId="{00000000-0000-0000-0000-000000000000}"/>
          </ac:picMkLst>
        </pc:picChg>
      </pc:sldChg>
      <pc:sldChg chg="modSp mod">
        <pc:chgData name="Lavoie Stéphanie" userId="03bcf5a2-8418-45e3-87eb-159b607e2fdb" providerId="ADAL" clId="{00AE7C01-9D4E-4F66-A779-B0BDE61770D8}" dt="2020-09-13T23:48:46.994" v="1279" actId="20577"/>
        <pc:sldMkLst>
          <pc:docMk/>
          <pc:sldMk cId="420335048" sldId="261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420335048" sldId="261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420335048" sldId="261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48:46.994" v="1279" actId="20577"/>
          <ac:spMkLst>
            <pc:docMk/>
            <pc:sldMk cId="420335048" sldId="261"/>
            <ac:spMk id="4" creationId="{00000000-0000-0000-0000-000000000000}"/>
          </ac:spMkLst>
        </pc:spChg>
      </pc:sldChg>
      <pc:sldChg chg="delSp modSp mod">
        <pc:chgData name="Lavoie Stéphanie" userId="03bcf5a2-8418-45e3-87eb-159b607e2fdb" providerId="ADAL" clId="{00AE7C01-9D4E-4F66-A779-B0BDE61770D8}" dt="2020-09-13T23:08:47.100" v="248" actId="403"/>
        <pc:sldMkLst>
          <pc:docMk/>
          <pc:sldMk cId="3431815629" sldId="262"/>
        </pc:sldMkLst>
        <pc:spChg chg="mod">
          <ac:chgData name="Lavoie Stéphanie" userId="03bcf5a2-8418-45e3-87eb-159b607e2fdb" providerId="ADAL" clId="{00AE7C01-9D4E-4F66-A779-B0BDE61770D8}" dt="2020-09-13T23:08:37.032" v="244" actId="20577"/>
          <ac:spMkLst>
            <pc:docMk/>
            <pc:sldMk cId="3431815629" sldId="262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431815629" sldId="262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8:47.100" v="248" actId="403"/>
          <ac:spMkLst>
            <pc:docMk/>
            <pc:sldMk cId="3431815629" sldId="262"/>
            <ac:spMk id="4" creationId="{00000000-0000-0000-0000-000000000000}"/>
          </ac:spMkLst>
        </pc:spChg>
        <pc:picChg chg="del">
          <ac:chgData name="Lavoie Stéphanie" userId="03bcf5a2-8418-45e3-87eb-159b607e2fdb" providerId="ADAL" clId="{00AE7C01-9D4E-4F66-A779-B0BDE61770D8}" dt="2020-09-13T23:08:03.516" v="240" actId="478"/>
          <ac:picMkLst>
            <pc:docMk/>
            <pc:sldMk cId="3431815629" sldId="262"/>
            <ac:picMk id="5" creationId="{00000000-0000-0000-0000-000000000000}"/>
          </ac:picMkLst>
        </pc:picChg>
        <pc:picChg chg="del">
          <ac:chgData name="Lavoie Stéphanie" userId="03bcf5a2-8418-45e3-87eb-159b607e2fdb" providerId="ADAL" clId="{00AE7C01-9D4E-4F66-A779-B0BDE61770D8}" dt="2020-09-13T23:08:02.508" v="239" actId="478"/>
          <ac:picMkLst>
            <pc:docMk/>
            <pc:sldMk cId="3431815629" sldId="262"/>
            <ac:picMk id="2050" creationId="{00000000-0000-0000-0000-000000000000}"/>
          </ac:picMkLst>
        </pc:picChg>
      </pc:sldChg>
      <pc:sldChg chg="modSp">
        <pc:chgData name="Lavoie Stéphanie" userId="03bcf5a2-8418-45e3-87eb-159b607e2fdb" providerId="ADAL" clId="{00AE7C01-9D4E-4F66-A779-B0BDE61770D8}" dt="2020-09-13T23:04:14.056" v="168"/>
        <pc:sldMkLst>
          <pc:docMk/>
          <pc:sldMk cId="2451178723" sldId="263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451178723" sldId="263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451178723" sldId="263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451178723" sldId="263"/>
            <ac:spMk id="4" creationId="{00000000-0000-0000-0000-000000000000}"/>
          </ac:spMkLst>
        </pc:spChg>
      </pc:sldChg>
      <pc:sldChg chg="modSp mod">
        <pc:chgData name="Lavoie Stéphanie" userId="03bcf5a2-8418-45e3-87eb-159b607e2fdb" providerId="ADAL" clId="{00AE7C01-9D4E-4F66-A779-B0BDE61770D8}" dt="2020-09-13T23:45:18.137" v="1127" actId="5793"/>
        <pc:sldMkLst>
          <pc:docMk/>
          <pc:sldMk cId="253920274" sldId="264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53920274" sldId="264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53920274" sldId="264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45:18.137" v="1127" actId="5793"/>
          <ac:spMkLst>
            <pc:docMk/>
            <pc:sldMk cId="253920274" sldId="264"/>
            <ac:spMk id="4" creationId="{00000000-0000-0000-0000-000000000000}"/>
          </ac:spMkLst>
        </pc:spChg>
      </pc:sldChg>
      <pc:sldChg chg="modSp mod">
        <pc:chgData name="Lavoie Stéphanie" userId="03bcf5a2-8418-45e3-87eb-159b607e2fdb" providerId="ADAL" clId="{00AE7C01-9D4E-4F66-A779-B0BDE61770D8}" dt="2020-09-13T23:45:08.470" v="1124" actId="20577"/>
        <pc:sldMkLst>
          <pc:docMk/>
          <pc:sldMk cId="3014026783" sldId="265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014026783" sldId="265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014026783" sldId="265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45:08.470" v="1124" actId="20577"/>
          <ac:spMkLst>
            <pc:docMk/>
            <pc:sldMk cId="3014026783" sldId="265"/>
            <ac:spMk id="4" creationId="{00000000-0000-0000-0000-000000000000}"/>
          </ac:spMkLst>
        </pc:spChg>
        <pc:picChg chg="mod">
          <ac:chgData name="Lavoie Stéphanie" userId="03bcf5a2-8418-45e3-87eb-159b607e2fdb" providerId="ADAL" clId="{00AE7C01-9D4E-4F66-A779-B0BDE61770D8}" dt="2020-09-13T23:44:53.564" v="1120" actId="1076"/>
          <ac:picMkLst>
            <pc:docMk/>
            <pc:sldMk cId="3014026783" sldId="265"/>
            <ac:picMk id="5" creationId="{B672266A-CC13-4310-BC01-14F4789909E6}"/>
          </ac:picMkLst>
        </pc:picChg>
      </pc:sldChg>
      <pc:sldChg chg="modSp mod">
        <pc:chgData name="Lavoie Stéphanie" userId="03bcf5a2-8418-45e3-87eb-159b607e2fdb" providerId="ADAL" clId="{00AE7C01-9D4E-4F66-A779-B0BDE61770D8}" dt="2020-09-13T23:04:14.264" v="172" actId="27636"/>
        <pc:sldMkLst>
          <pc:docMk/>
          <pc:sldMk cId="2134947719" sldId="266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134947719" sldId="266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134947719" sldId="266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264" v="172" actId="27636"/>
          <ac:spMkLst>
            <pc:docMk/>
            <pc:sldMk cId="2134947719" sldId="266"/>
            <ac:spMk id="4" creationId="{00000000-0000-0000-0000-000000000000}"/>
          </ac:spMkLst>
        </pc:spChg>
      </pc:sldChg>
      <pc:sldChg chg="modSp mod">
        <pc:chgData name="Lavoie Stéphanie" userId="03bcf5a2-8418-45e3-87eb-159b607e2fdb" providerId="ADAL" clId="{00AE7C01-9D4E-4F66-A779-B0BDE61770D8}" dt="2020-09-13T23:04:14.279" v="173" actId="27636"/>
        <pc:sldMkLst>
          <pc:docMk/>
          <pc:sldMk cId="377555143" sldId="267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77555143" sldId="267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77555143" sldId="267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279" v="173" actId="27636"/>
          <ac:spMkLst>
            <pc:docMk/>
            <pc:sldMk cId="377555143" sldId="267"/>
            <ac:spMk id="4" creationId="{00000000-0000-0000-0000-000000000000}"/>
          </ac:spMkLst>
        </pc:spChg>
      </pc:sldChg>
      <pc:sldChg chg="modSp mod">
        <pc:chgData name="Lavoie Stéphanie" userId="03bcf5a2-8418-45e3-87eb-159b607e2fdb" providerId="ADAL" clId="{00AE7C01-9D4E-4F66-A779-B0BDE61770D8}" dt="2020-09-13T23:44:28.131" v="1109" actId="20577"/>
        <pc:sldMkLst>
          <pc:docMk/>
          <pc:sldMk cId="2002812917" sldId="268"/>
        </pc:sldMkLst>
        <pc:spChg chg="mod">
          <ac:chgData name="Lavoie Stéphanie" userId="03bcf5a2-8418-45e3-87eb-159b607e2fdb" providerId="ADAL" clId="{00AE7C01-9D4E-4F66-A779-B0BDE61770D8}" dt="2020-09-13T23:44:28.131" v="1109" actId="20577"/>
          <ac:spMkLst>
            <pc:docMk/>
            <pc:sldMk cId="2002812917" sldId="268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002812917" sldId="268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002812917" sldId="268"/>
            <ac:spMk id="4" creationId="{00000000-0000-0000-0000-000000000000}"/>
          </ac:spMkLst>
        </pc:spChg>
      </pc:sldChg>
      <pc:sldChg chg="modSp mod">
        <pc:chgData name="Lavoie Stéphanie" userId="03bcf5a2-8418-45e3-87eb-159b607e2fdb" providerId="ADAL" clId="{00AE7C01-9D4E-4F66-A779-B0BDE61770D8}" dt="2020-09-13T23:44:33.415" v="1119" actId="20577"/>
        <pc:sldMkLst>
          <pc:docMk/>
          <pc:sldMk cId="3098968959" sldId="269"/>
        </pc:sldMkLst>
        <pc:spChg chg="mod">
          <ac:chgData name="Lavoie Stéphanie" userId="03bcf5a2-8418-45e3-87eb-159b607e2fdb" providerId="ADAL" clId="{00AE7C01-9D4E-4F66-A779-B0BDE61770D8}" dt="2020-09-13T23:44:33.415" v="1119" actId="20577"/>
          <ac:spMkLst>
            <pc:docMk/>
            <pc:sldMk cId="3098968959" sldId="269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098968959" sldId="269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43:15.075" v="1092" actId="1076"/>
          <ac:spMkLst>
            <pc:docMk/>
            <pc:sldMk cId="3098968959" sldId="269"/>
            <ac:spMk id="4" creationId="{00000000-0000-0000-0000-000000000000}"/>
          </ac:spMkLst>
        </pc:spChg>
        <pc:picChg chg="mod">
          <ac:chgData name="Lavoie Stéphanie" userId="03bcf5a2-8418-45e3-87eb-159b607e2fdb" providerId="ADAL" clId="{00AE7C01-9D4E-4F66-A779-B0BDE61770D8}" dt="2020-09-13T23:43:20.179" v="1095" actId="1076"/>
          <ac:picMkLst>
            <pc:docMk/>
            <pc:sldMk cId="3098968959" sldId="269"/>
            <ac:picMk id="6" creationId="{50E87E55-DC78-465E-A159-06769135F8AE}"/>
          </ac:picMkLst>
        </pc:picChg>
        <pc:picChg chg="mod">
          <ac:chgData name="Lavoie Stéphanie" userId="03bcf5a2-8418-45e3-87eb-159b607e2fdb" providerId="ADAL" clId="{00AE7C01-9D4E-4F66-A779-B0BDE61770D8}" dt="2020-09-13T23:43:18.733" v="1094" actId="1076"/>
          <ac:picMkLst>
            <pc:docMk/>
            <pc:sldMk cId="3098968959" sldId="269"/>
            <ac:picMk id="7" creationId="{1A903587-545B-4D5E-A766-13298A8AA359}"/>
          </ac:picMkLst>
        </pc:picChg>
      </pc:sldChg>
      <pc:sldChg chg="modSp mod">
        <pc:chgData name="Lavoie Stéphanie" userId="03bcf5a2-8418-45e3-87eb-159b607e2fdb" providerId="ADAL" clId="{00AE7C01-9D4E-4F66-A779-B0BDE61770D8}" dt="2020-09-13T23:43:02.114" v="1091" actId="1076"/>
        <pc:sldMkLst>
          <pc:docMk/>
          <pc:sldMk cId="185960272" sldId="270"/>
        </pc:sldMkLst>
        <pc:spChg chg="mod">
          <ac:chgData name="Lavoie Stéphanie" userId="03bcf5a2-8418-45e3-87eb-159b607e2fdb" providerId="ADAL" clId="{00AE7C01-9D4E-4F66-A779-B0BDE61770D8}" dt="2020-09-13T23:42:58.743" v="1090" actId="27636"/>
          <ac:spMkLst>
            <pc:docMk/>
            <pc:sldMk cId="185960272" sldId="270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185960272" sldId="270"/>
            <ac:spMk id="3" creationId="{00000000-0000-0000-0000-000000000000}"/>
          </ac:spMkLst>
        </pc:spChg>
        <pc:picChg chg="mod">
          <ac:chgData name="Lavoie Stéphanie" userId="03bcf5a2-8418-45e3-87eb-159b607e2fdb" providerId="ADAL" clId="{00AE7C01-9D4E-4F66-A779-B0BDE61770D8}" dt="2020-09-13T23:43:02.114" v="1091" actId="1076"/>
          <ac:picMkLst>
            <pc:docMk/>
            <pc:sldMk cId="185960272" sldId="270"/>
            <ac:picMk id="4" creationId="{00000000-0000-0000-0000-000000000000}"/>
          </ac:picMkLst>
        </pc:picChg>
      </pc:sldChg>
      <pc:sldChg chg="modSp">
        <pc:chgData name="Lavoie Stéphanie" userId="03bcf5a2-8418-45e3-87eb-159b607e2fdb" providerId="ADAL" clId="{00AE7C01-9D4E-4F66-A779-B0BDE61770D8}" dt="2020-09-13T23:04:14.056" v="168"/>
        <pc:sldMkLst>
          <pc:docMk/>
          <pc:sldMk cId="3841522405" sldId="271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841522405" sldId="271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841522405" sldId="271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3841522405" sldId="271"/>
            <ac:spMk id="4" creationId="{00000000-0000-0000-0000-000000000000}"/>
          </ac:spMkLst>
        </pc:spChg>
      </pc:sldChg>
      <pc:sldChg chg="modSp mod">
        <pc:chgData name="Lavoie Stéphanie" userId="03bcf5a2-8418-45e3-87eb-159b607e2fdb" providerId="ADAL" clId="{00AE7C01-9D4E-4F66-A779-B0BDE61770D8}" dt="2020-09-13T23:04:14.426" v="174" actId="27636"/>
        <pc:sldMkLst>
          <pc:docMk/>
          <pc:sldMk cId="939951251" sldId="272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939951251" sldId="272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939951251" sldId="272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426" v="174" actId="27636"/>
          <ac:spMkLst>
            <pc:docMk/>
            <pc:sldMk cId="939951251" sldId="272"/>
            <ac:spMk id="4" creationId="{00000000-0000-0000-0000-000000000000}"/>
          </ac:spMkLst>
        </pc:spChg>
      </pc:sldChg>
      <pc:sldChg chg="modSp">
        <pc:chgData name="Lavoie Stéphanie" userId="03bcf5a2-8418-45e3-87eb-159b607e2fdb" providerId="ADAL" clId="{00AE7C01-9D4E-4F66-A779-B0BDE61770D8}" dt="2020-09-13T23:04:14.056" v="168"/>
        <pc:sldMkLst>
          <pc:docMk/>
          <pc:sldMk cId="2771715914" sldId="273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771715914" sldId="273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771715914" sldId="273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2771715914" sldId="273"/>
            <ac:spMk id="4" creationId="{00000000-0000-0000-0000-000000000000}"/>
          </ac:spMkLst>
        </pc:spChg>
      </pc:sldChg>
      <pc:sldChg chg="modSp">
        <pc:chgData name="Lavoie Stéphanie" userId="03bcf5a2-8418-45e3-87eb-159b607e2fdb" providerId="ADAL" clId="{00AE7C01-9D4E-4F66-A779-B0BDE61770D8}" dt="2020-09-13T23:04:14.056" v="168"/>
        <pc:sldMkLst>
          <pc:docMk/>
          <pc:sldMk cId="1576893928" sldId="274"/>
        </pc:sldMkLst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1576893928" sldId="274"/>
            <ac:spMk id="2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1576893928" sldId="274"/>
            <ac:spMk id="3" creationId="{00000000-0000-0000-0000-000000000000}"/>
          </ac:spMkLst>
        </pc:spChg>
        <pc:spChg chg="mod">
          <ac:chgData name="Lavoie Stéphanie" userId="03bcf5a2-8418-45e3-87eb-159b607e2fdb" providerId="ADAL" clId="{00AE7C01-9D4E-4F66-A779-B0BDE61770D8}" dt="2020-09-13T23:04:14.056" v="168"/>
          <ac:spMkLst>
            <pc:docMk/>
            <pc:sldMk cId="1576893928" sldId="274"/>
            <ac:spMk id="4" creationId="{00000000-0000-0000-0000-000000000000}"/>
          </ac:spMkLst>
        </pc:spChg>
      </pc:sldChg>
      <pc:sldChg chg="del">
        <pc:chgData name="Lavoie Stéphanie" userId="03bcf5a2-8418-45e3-87eb-159b607e2fdb" providerId="ADAL" clId="{00AE7C01-9D4E-4F66-A779-B0BDE61770D8}" dt="2020-09-13T23:46:28.620" v="1128" actId="47"/>
        <pc:sldMkLst>
          <pc:docMk/>
          <pc:sldMk cId="2662014037" sldId="275"/>
        </pc:sldMkLst>
      </pc:sldChg>
      <pc:sldChg chg="del">
        <pc:chgData name="Lavoie Stéphanie" userId="03bcf5a2-8418-45e3-87eb-159b607e2fdb" providerId="ADAL" clId="{00AE7C01-9D4E-4F66-A779-B0BDE61770D8}" dt="2020-09-13T23:46:35.089" v="1129" actId="47"/>
        <pc:sldMkLst>
          <pc:docMk/>
          <pc:sldMk cId="149550505" sldId="276"/>
        </pc:sldMkLst>
      </pc:sldChg>
      <pc:sldChg chg="del">
        <pc:chgData name="Lavoie Stéphanie" userId="03bcf5a2-8418-45e3-87eb-159b607e2fdb" providerId="ADAL" clId="{00AE7C01-9D4E-4F66-A779-B0BDE61770D8}" dt="2020-09-13T23:46:39.122" v="1130" actId="47"/>
        <pc:sldMkLst>
          <pc:docMk/>
          <pc:sldMk cId="1097502071" sldId="277"/>
        </pc:sldMkLst>
      </pc:sldChg>
      <pc:sldChg chg="del">
        <pc:chgData name="Lavoie Stéphanie" userId="03bcf5a2-8418-45e3-87eb-159b607e2fdb" providerId="ADAL" clId="{00AE7C01-9D4E-4F66-A779-B0BDE61770D8}" dt="2020-09-13T23:49:09.473" v="1280" actId="47"/>
        <pc:sldMkLst>
          <pc:docMk/>
          <pc:sldMk cId="328763627" sldId="278"/>
        </pc:sldMkLst>
      </pc:sldChg>
      <pc:sldChg chg="modSp mod">
        <pc:chgData name="Lavoie Stéphanie" userId="03bcf5a2-8418-45e3-87eb-159b607e2fdb" providerId="ADAL" clId="{00AE7C01-9D4E-4F66-A779-B0BDE61770D8}" dt="2020-09-13T22:59:18.278" v="42" actId="20577"/>
        <pc:sldMkLst>
          <pc:docMk/>
          <pc:sldMk cId="2585689702" sldId="279"/>
        </pc:sldMkLst>
        <pc:spChg chg="mod">
          <ac:chgData name="Lavoie Stéphanie" userId="03bcf5a2-8418-45e3-87eb-159b607e2fdb" providerId="ADAL" clId="{00AE7C01-9D4E-4F66-A779-B0BDE61770D8}" dt="2020-09-13T22:59:18.278" v="42" actId="20577"/>
          <ac:spMkLst>
            <pc:docMk/>
            <pc:sldMk cId="2585689702" sldId="279"/>
            <ac:spMk id="11266" creationId="{C28BC60E-6303-400B-8845-622D9DB9D3A0}"/>
          </ac:spMkLst>
        </pc:spChg>
      </pc:sldChg>
      <pc:sldChg chg="ord">
        <pc:chgData name="Lavoie Stéphanie" userId="03bcf5a2-8418-45e3-87eb-159b607e2fdb" providerId="ADAL" clId="{00AE7C01-9D4E-4F66-A779-B0BDE61770D8}" dt="2020-09-13T23:01:44.527" v="163"/>
        <pc:sldMkLst>
          <pc:docMk/>
          <pc:sldMk cId="3593549672" sldId="280"/>
        </pc:sldMkLst>
      </pc:sldChg>
      <pc:sldChg chg="addSp delSp modSp mod ord">
        <pc:chgData name="Lavoie Stéphanie" userId="03bcf5a2-8418-45e3-87eb-159b607e2fdb" providerId="ADAL" clId="{00AE7C01-9D4E-4F66-A779-B0BDE61770D8}" dt="2020-09-13T23:07:53.645" v="238" actId="20577"/>
        <pc:sldMkLst>
          <pc:docMk/>
          <pc:sldMk cId="2908204393" sldId="284"/>
        </pc:sldMkLst>
        <pc:spChg chg="mod">
          <ac:chgData name="Lavoie Stéphanie" userId="03bcf5a2-8418-45e3-87eb-159b607e2fdb" providerId="ADAL" clId="{00AE7C01-9D4E-4F66-A779-B0BDE61770D8}" dt="2020-09-13T23:06:49.565" v="201" actId="1076"/>
          <ac:spMkLst>
            <pc:docMk/>
            <pc:sldMk cId="2908204393" sldId="284"/>
            <ac:spMk id="2" creationId="{00000000-0000-0000-0000-000000000000}"/>
          </ac:spMkLst>
        </pc:spChg>
        <pc:spChg chg="add mod">
          <ac:chgData name="Lavoie Stéphanie" userId="03bcf5a2-8418-45e3-87eb-159b607e2fdb" providerId="ADAL" clId="{00AE7C01-9D4E-4F66-A779-B0BDE61770D8}" dt="2020-09-13T23:07:53.645" v="238" actId="20577"/>
          <ac:spMkLst>
            <pc:docMk/>
            <pc:sldMk cId="2908204393" sldId="284"/>
            <ac:spMk id="12" creationId="{57AB62E8-49CB-4C30-9494-8B1328623BD4}"/>
          </ac:spMkLst>
        </pc:spChg>
        <pc:spChg chg="mod">
          <ac:chgData name="Lavoie Stéphanie" userId="03bcf5a2-8418-45e3-87eb-159b607e2fdb" providerId="ADAL" clId="{00AE7C01-9D4E-4F66-A779-B0BDE61770D8}" dt="2020-09-13T23:07:21.739" v="209" actId="1076"/>
          <ac:spMkLst>
            <pc:docMk/>
            <pc:sldMk cId="2908204393" sldId="284"/>
            <ac:spMk id="14" creationId="{00000000-0000-0000-0000-000000000000}"/>
          </ac:spMkLst>
        </pc:spChg>
        <pc:spChg chg="add mod">
          <ac:chgData name="Lavoie Stéphanie" userId="03bcf5a2-8418-45e3-87eb-159b607e2fdb" providerId="ADAL" clId="{00AE7C01-9D4E-4F66-A779-B0BDE61770D8}" dt="2020-09-13T23:07:40.531" v="222" actId="6549"/>
          <ac:spMkLst>
            <pc:docMk/>
            <pc:sldMk cId="2908204393" sldId="284"/>
            <ac:spMk id="16" creationId="{31939760-0FCF-436B-BCD7-E4B4C2FB768E}"/>
          </ac:spMkLst>
        </pc:spChg>
        <pc:picChg chg="del">
          <ac:chgData name="Lavoie Stéphanie" userId="03bcf5a2-8418-45e3-87eb-159b607e2fdb" providerId="ADAL" clId="{00AE7C01-9D4E-4F66-A779-B0BDE61770D8}" dt="2020-09-13T23:07:17.806" v="208" actId="478"/>
          <ac:picMkLst>
            <pc:docMk/>
            <pc:sldMk cId="2908204393" sldId="284"/>
            <ac:picMk id="13" creationId="{00000000-0000-0000-0000-000000000000}"/>
          </ac:picMkLst>
        </pc:picChg>
      </pc:sldChg>
      <pc:sldChg chg="addSp delSp modSp new mod">
        <pc:chgData name="Lavoie Stéphanie" userId="03bcf5a2-8418-45e3-87eb-159b607e2fdb" providerId="ADAL" clId="{00AE7C01-9D4E-4F66-A779-B0BDE61770D8}" dt="2020-09-13T23:12:01.775" v="426" actId="20577"/>
        <pc:sldMkLst>
          <pc:docMk/>
          <pc:sldMk cId="1928805701" sldId="285"/>
        </pc:sldMkLst>
        <pc:spChg chg="mod">
          <ac:chgData name="Lavoie Stéphanie" userId="03bcf5a2-8418-45e3-87eb-159b607e2fdb" providerId="ADAL" clId="{00AE7C01-9D4E-4F66-A779-B0BDE61770D8}" dt="2020-09-13T23:12:01.775" v="426" actId="20577"/>
          <ac:spMkLst>
            <pc:docMk/>
            <pc:sldMk cId="1928805701" sldId="285"/>
            <ac:spMk id="2" creationId="{46D72974-2265-4F05-8E89-9F48DA883AB7}"/>
          </ac:spMkLst>
        </pc:spChg>
        <pc:spChg chg="del mod">
          <ac:chgData name="Lavoie Stéphanie" userId="03bcf5a2-8418-45e3-87eb-159b607e2fdb" providerId="ADAL" clId="{00AE7C01-9D4E-4F66-A779-B0BDE61770D8}" dt="2020-09-13T23:10:39.297" v="359" actId="478"/>
          <ac:spMkLst>
            <pc:docMk/>
            <pc:sldMk cId="1928805701" sldId="285"/>
            <ac:spMk id="3" creationId="{0EBE4C82-0842-43E8-A7A5-4BCF03F3B879}"/>
          </ac:spMkLst>
        </pc:spChg>
        <pc:spChg chg="mod">
          <ac:chgData name="Lavoie Stéphanie" userId="03bcf5a2-8418-45e3-87eb-159b607e2fdb" providerId="ADAL" clId="{00AE7C01-9D4E-4F66-A779-B0BDE61770D8}" dt="2020-09-13T23:11:44.492" v="418" actId="1076"/>
          <ac:spMkLst>
            <pc:docMk/>
            <pc:sldMk cId="1928805701" sldId="285"/>
            <ac:spMk id="4" creationId="{F04C744F-A392-4291-ACFA-E46334C28196}"/>
          </ac:spMkLst>
        </pc:spChg>
        <pc:picChg chg="add mod">
          <ac:chgData name="Lavoie Stéphanie" userId="03bcf5a2-8418-45e3-87eb-159b607e2fdb" providerId="ADAL" clId="{00AE7C01-9D4E-4F66-A779-B0BDE61770D8}" dt="2020-09-13T23:11:48.590" v="419" actId="1076"/>
          <ac:picMkLst>
            <pc:docMk/>
            <pc:sldMk cId="1928805701" sldId="285"/>
            <ac:picMk id="5" creationId="{8FDBA732-26FE-4783-A6ED-1BAB64A8FF6E}"/>
          </ac:picMkLst>
        </pc:picChg>
        <pc:picChg chg="add del mod">
          <ac:chgData name="Lavoie Stéphanie" userId="03bcf5a2-8418-45e3-87eb-159b607e2fdb" providerId="ADAL" clId="{00AE7C01-9D4E-4F66-A779-B0BDE61770D8}" dt="2020-09-13T23:10:28.522" v="356" actId="478"/>
          <ac:picMkLst>
            <pc:docMk/>
            <pc:sldMk cId="1928805701" sldId="285"/>
            <ac:picMk id="7" creationId="{C5ED7399-4C57-4AC2-9F5D-45E5E5B3AC1C}"/>
          </ac:picMkLst>
        </pc:picChg>
        <pc:picChg chg="add mod">
          <ac:chgData name="Lavoie Stéphanie" userId="03bcf5a2-8418-45e3-87eb-159b607e2fdb" providerId="ADAL" clId="{00AE7C01-9D4E-4F66-A779-B0BDE61770D8}" dt="2020-09-13T23:11:23.963" v="414" actId="1076"/>
          <ac:picMkLst>
            <pc:docMk/>
            <pc:sldMk cId="1928805701" sldId="285"/>
            <ac:picMk id="2050" creationId="{AAC62B0A-0A37-4DB0-A23F-46439B584039}"/>
          </ac:picMkLst>
        </pc:picChg>
        <pc:picChg chg="add mod">
          <ac:chgData name="Lavoie Stéphanie" userId="03bcf5a2-8418-45e3-87eb-159b607e2fdb" providerId="ADAL" clId="{00AE7C01-9D4E-4F66-A779-B0BDE61770D8}" dt="2020-09-13T23:11:25.765" v="415" actId="1076"/>
          <ac:picMkLst>
            <pc:docMk/>
            <pc:sldMk cId="1928805701" sldId="285"/>
            <ac:picMk id="2052" creationId="{3013C86E-9402-40F3-999C-0D05C8AEFBB3}"/>
          </ac:picMkLst>
        </pc:picChg>
      </pc:sldChg>
      <pc:sldChg chg="modSp add mod">
        <pc:chgData name="Lavoie Stéphanie" userId="03bcf5a2-8418-45e3-87eb-159b607e2fdb" providerId="ADAL" clId="{00AE7C01-9D4E-4F66-A779-B0BDE61770D8}" dt="2020-09-13T23:19:00.495" v="476" actId="20577"/>
        <pc:sldMkLst>
          <pc:docMk/>
          <pc:sldMk cId="1764607675" sldId="369"/>
        </pc:sldMkLst>
        <pc:spChg chg="mod">
          <ac:chgData name="Lavoie Stéphanie" userId="03bcf5a2-8418-45e3-87eb-159b607e2fdb" providerId="ADAL" clId="{00AE7C01-9D4E-4F66-A779-B0BDE61770D8}" dt="2020-09-13T23:19:00.495" v="476" actId="20577"/>
          <ac:spMkLst>
            <pc:docMk/>
            <pc:sldMk cId="1764607675" sldId="369"/>
            <ac:spMk id="2" creationId="{4F386F64-9F3A-499D-BCDB-9DD8E1BC438D}"/>
          </ac:spMkLst>
        </pc:spChg>
      </pc:sldChg>
      <pc:sldChg chg="addSp modSp add mod">
        <pc:chgData name="Lavoie Stéphanie" userId="03bcf5a2-8418-45e3-87eb-159b607e2fdb" providerId="ADAL" clId="{00AE7C01-9D4E-4F66-A779-B0BDE61770D8}" dt="2020-09-13T23:38:30.860" v="1033" actId="20577"/>
        <pc:sldMkLst>
          <pc:docMk/>
          <pc:sldMk cId="3831269920" sldId="372"/>
        </pc:sldMkLst>
        <pc:spChg chg="add mod">
          <ac:chgData name="Lavoie Stéphanie" userId="03bcf5a2-8418-45e3-87eb-159b607e2fdb" providerId="ADAL" clId="{00AE7C01-9D4E-4F66-A779-B0BDE61770D8}" dt="2020-09-13T23:38:30.860" v="1033" actId="20577"/>
          <ac:spMkLst>
            <pc:docMk/>
            <pc:sldMk cId="3831269920" sldId="372"/>
            <ac:spMk id="3" creationId="{F9F8B660-072D-4468-BFE4-3E72C7A51C23}"/>
          </ac:spMkLst>
        </pc:spChg>
        <pc:spChg chg="mod">
          <ac:chgData name="Lavoie Stéphanie" userId="03bcf5a2-8418-45e3-87eb-159b607e2fdb" providerId="ADAL" clId="{00AE7C01-9D4E-4F66-A779-B0BDE61770D8}" dt="2020-09-13T23:21:20.101" v="597" actId="1076"/>
          <ac:spMkLst>
            <pc:docMk/>
            <pc:sldMk cId="3831269920" sldId="372"/>
            <ac:spMk id="41" creationId="{F7B9D676-EADD-4300-84E5-69233A6316A6}"/>
          </ac:spMkLst>
        </pc:spChg>
        <pc:grpChg chg="mod">
          <ac:chgData name="Lavoie Stéphanie" userId="03bcf5a2-8418-45e3-87eb-159b607e2fdb" providerId="ADAL" clId="{00AE7C01-9D4E-4F66-A779-B0BDE61770D8}" dt="2020-09-13T23:21:20.101" v="597" actId="1076"/>
          <ac:grpSpMkLst>
            <pc:docMk/>
            <pc:sldMk cId="3831269920" sldId="372"/>
            <ac:grpSpMk id="38" creationId="{4A0E1C95-02FD-4BC0-A463-7EB9E93F225A}"/>
          </ac:grpSpMkLst>
        </pc:grpChg>
      </pc:sldChg>
      <pc:sldChg chg="addSp delSp modSp add mod">
        <pc:chgData name="Lavoie Stéphanie" userId="03bcf5a2-8418-45e3-87eb-159b607e2fdb" providerId="ADAL" clId="{00AE7C01-9D4E-4F66-A779-B0BDE61770D8}" dt="2020-09-13T23:28:32.158" v="999" actId="20577"/>
        <pc:sldMkLst>
          <pc:docMk/>
          <pc:sldMk cId="2593727520" sldId="373"/>
        </pc:sldMkLst>
        <pc:spChg chg="mod">
          <ac:chgData name="Lavoie Stéphanie" userId="03bcf5a2-8418-45e3-87eb-159b607e2fdb" providerId="ADAL" clId="{00AE7C01-9D4E-4F66-A779-B0BDE61770D8}" dt="2020-09-13T23:28:32.158" v="999" actId="20577"/>
          <ac:spMkLst>
            <pc:docMk/>
            <pc:sldMk cId="2593727520" sldId="373"/>
            <ac:spMk id="2" creationId="{40FF1B0C-ABF6-4205-9BEE-44A47C99250E}"/>
          </ac:spMkLst>
        </pc:spChg>
        <pc:spChg chg="del">
          <ac:chgData name="Lavoie Stéphanie" userId="03bcf5a2-8418-45e3-87eb-159b607e2fdb" providerId="ADAL" clId="{00AE7C01-9D4E-4F66-A779-B0BDE61770D8}" dt="2020-09-13T23:25:10.123" v="785" actId="478"/>
          <ac:spMkLst>
            <pc:docMk/>
            <pc:sldMk cId="2593727520" sldId="373"/>
            <ac:spMk id="3" creationId="{F386154C-7945-46DF-AD52-30DAFA035E60}"/>
          </ac:spMkLst>
        </pc:spChg>
        <pc:spChg chg="add mod">
          <ac:chgData name="Lavoie Stéphanie" userId="03bcf5a2-8418-45e3-87eb-159b607e2fdb" providerId="ADAL" clId="{00AE7C01-9D4E-4F66-A779-B0BDE61770D8}" dt="2020-09-13T23:26:29.948" v="883" actId="12"/>
          <ac:spMkLst>
            <pc:docMk/>
            <pc:sldMk cId="2593727520" sldId="373"/>
            <ac:spMk id="5" creationId="{12979752-D126-4EB8-8252-6AFE1C6487BF}"/>
          </ac:spMkLst>
        </pc:spChg>
        <pc:spChg chg="add mod">
          <ac:chgData name="Lavoie Stéphanie" userId="03bcf5a2-8418-45e3-87eb-159b607e2fdb" providerId="ADAL" clId="{00AE7C01-9D4E-4F66-A779-B0BDE61770D8}" dt="2020-09-13T23:27:11.099" v="940" actId="20577"/>
          <ac:spMkLst>
            <pc:docMk/>
            <pc:sldMk cId="2593727520" sldId="373"/>
            <ac:spMk id="7" creationId="{8EE01381-6A23-4726-BDB9-73C78E27EE83}"/>
          </ac:spMkLst>
        </pc:spChg>
        <pc:spChg chg="add mod">
          <ac:chgData name="Lavoie Stéphanie" userId="03bcf5a2-8418-45e3-87eb-159b607e2fdb" providerId="ADAL" clId="{00AE7C01-9D4E-4F66-A779-B0BDE61770D8}" dt="2020-09-13T23:28:21.015" v="992" actId="1076"/>
          <ac:spMkLst>
            <pc:docMk/>
            <pc:sldMk cId="2593727520" sldId="373"/>
            <ac:spMk id="9" creationId="{906B08C7-A294-46A6-9090-C1DBFF6279B8}"/>
          </ac:spMkLst>
        </pc:spChg>
        <pc:picChg chg="mod">
          <ac:chgData name="Lavoie Stéphanie" userId="03bcf5a2-8418-45e3-87eb-159b607e2fdb" providerId="ADAL" clId="{00AE7C01-9D4E-4F66-A779-B0BDE61770D8}" dt="2020-09-13T23:25:06.755" v="784" actId="1076"/>
          <ac:picMkLst>
            <pc:docMk/>
            <pc:sldMk cId="2593727520" sldId="373"/>
            <ac:picMk id="4" creationId="{DF7122A4-A670-46E0-8AC4-1A69065FD665}"/>
          </ac:picMkLst>
        </pc:picChg>
      </pc:sldChg>
      <pc:sldMasterChg chg="del delSldLayout">
        <pc:chgData name="Lavoie Stéphanie" userId="03bcf5a2-8418-45e3-87eb-159b607e2fdb" providerId="ADAL" clId="{00AE7C01-9D4E-4F66-A779-B0BDE61770D8}" dt="2020-09-13T23:49:09.473" v="1280" actId="47"/>
        <pc:sldMasterMkLst>
          <pc:docMk/>
          <pc:sldMasterMk cId="0" sldId="2147483656"/>
        </pc:sldMasterMkLst>
        <pc:sldLayoutChg chg="del">
          <pc:chgData name="Lavoie Stéphanie" userId="03bcf5a2-8418-45e3-87eb-159b607e2fdb" providerId="ADAL" clId="{00AE7C01-9D4E-4F66-A779-B0BDE61770D8}" dt="2020-09-13T23:49:09.473" v="1280" actId="47"/>
          <pc:sldLayoutMkLst>
            <pc:docMk/>
            <pc:sldMasterMk cId="0" sldId="2147483656"/>
            <pc:sldLayoutMk cId="1615266641" sldId="2147483658"/>
          </pc:sldLayoutMkLst>
        </pc:sldLayoutChg>
      </pc:sldMasterChg>
    </pc:docChg>
  </pc:docChgLst>
  <pc:docChgLst>
    <pc:chgData name="Lavoie Stéphanie" userId="03bcf5a2-8418-45e3-87eb-159b607e2fdb" providerId="ADAL" clId="{0E193A7B-9A73-4013-BDE0-763389624C47}"/>
    <pc:docChg chg="undo custSel addSld delSld modSld sldOrd addSection modSection modNotesMaster">
      <pc:chgData name="Lavoie Stéphanie" userId="03bcf5a2-8418-45e3-87eb-159b607e2fdb" providerId="ADAL" clId="{0E193A7B-9A73-4013-BDE0-763389624C47}" dt="2020-09-18T01:08:34.329" v="2109" actId="2696"/>
      <pc:docMkLst>
        <pc:docMk/>
      </pc:docMkLst>
      <pc:sldChg chg="addSp modSp">
        <pc:chgData name="Lavoie Stéphanie" userId="03bcf5a2-8418-45e3-87eb-159b607e2fdb" providerId="ADAL" clId="{0E193A7B-9A73-4013-BDE0-763389624C47}" dt="2020-09-15T21:24:40.690" v="108" actId="1076"/>
        <pc:sldMkLst>
          <pc:docMk/>
          <pc:sldMk cId="2481836182" sldId="256"/>
        </pc:sldMkLst>
        <pc:spChg chg="mod">
          <ac:chgData name="Lavoie Stéphanie" userId="03bcf5a2-8418-45e3-87eb-159b607e2fdb" providerId="ADAL" clId="{0E193A7B-9A73-4013-BDE0-763389624C47}" dt="2020-09-15T21:23:38.936" v="15" actId="14100"/>
          <ac:spMkLst>
            <pc:docMk/>
            <pc:sldMk cId="2481836182" sldId="256"/>
            <ac:spMk id="2" creationId="{9A502ADE-7436-4CD6-9F6A-1AAE2AF94E51}"/>
          </ac:spMkLst>
        </pc:spChg>
        <pc:spChg chg="mod">
          <ac:chgData name="Lavoie Stéphanie" userId="03bcf5a2-8418-45e3-87eb-159b607e2fdb" providerId="ADAL" clId="{0E193A7B-9A73-4013-BDE0-763389624C47}" dt="2020-09-15T21:24:40.690" v="108" actId="1076"/>
          <ac:spMkLst>
            <pc:docMk/>
            <pc:sldMk cId="2481836182" sldId="256"/>
            <ac:spMk id="3" creationId="{0478F419-FF0A-41A2-83FB-CE53954D52BD}"/>
          </ac:spMkLst>
        </pc:spChg>
        <pc:picChg chg="add mod">
          <ac:chgData name="Lavoie Stéphanie" userId="03bcf5a2-8418-45e3-87eb-159b607e2fdb" providerId="ADAL" clId="{0E193A7B-9A73-4013-BDE0-763389624C47}" dt="2020-09-15T21:24:03.662" v="63"/>
          <ac:picMkLst>
            <pc:docMk/>
            <pc:sldMk cId="2481836182" sldId="256"/>
            <ac:picMk id="2050" creationId="{8B491BDA-98F4-475E-B080-A5018B0990FC}"/>
          </ac:picMkLst>
        </pc:picChg>
      </pc:sldChg>
      <pc:sldChg chg="del">
        <pc:chgData name="Lavoie Stéphanie" userId="03bcf5a2-8418-45e3-87eb-159b607e2fdb" providerId="ADAL" clId="{0E193A7B-9A73-4013-BDE0-763389624C47}" dt="2020-09-15T21:24:44.042" v="109" actId="2696"/>
        <pc:sldMkLst>
          <pc:docMk/>
          <pc:sldMk cId="3011924845" sldId="257"/>
        </pc:sldMkLst>
      </pc:sldChg>
      <pc:sldChg chg="modSp">
        <pc:chgData name="Lavoie Stéphanie" userId="03bcf5a2-8418-45e3-87eb-159b607e2fdb" providerId="ADAL" clId="{0E193A7B-9A73-4013-BDE0-763389624C47}" dt="2020-09-15T21:25:10.601" v="113" actId="20577"/>
        <pc:sldMkLst>
          <pc:docMk/>
          <pc:sldMk cId="3903663952" sldId="258"/>
        </pc:sldMkLst>
        <pc:spChg chg="mod">
          <ac:chgData name="Lavoie Stéphanie" userId="03bcf5a2-8418-45e3-87eb-159b607e2fdb" providerId="ADAL" clId="{0E193A7B-9A73-4013-BDE0-763389624C47}" dt="2020-09-15T21:25:10.601" v="113" actId="20577"/>
          <ac:spMkLst>
            <pc:docMk/>
            <pc:sldMk cId="3903663952" sldId="258"/>
            <ac:spMk id="2" creationId="{00000000-0000-0000-0000-000000000000}"/>
          </ac:spMkLst>
        </pc:spChg>
      </pc:sldChg>
      <pc:sldChg chg="modSp ord">
        <pc:chgData name="Lavoie Stéphanie" userId="03bcf5a2-8418-45e3-87eb-159b607e2fdb" providerId="ADAL" clId="{0E193A7B-9A73-4013-BDE0-763389624C47}" dt="2020-09-15T21:29:58.143" v="197"/>
        <pc:sldMkLst>
          <pc:docMk/>
          <pc:sldMk cId="197967038" sldId="259"/>
        </pc:sldMkLst>
        <pc:spChg chg="mod">
          <ac:chgData name="Lavoie Stéphanie" userId="03bcf5a2-8418-45e3-87eb-159b607e2fdb" providerId="ADAL" clId="{0E193A7B-9A73-4013-BDE0-763389624C47}" dt="2020-09-15T21:29:36.891" v="196" actId="20577"/>
          <ac:spMkLst>
            <pc:docMk/>
            <pc:sldMk cId="197967038" sldId="259"/>
            <ac:spMk id="2" creationId="{00000000-0000-0000-0000-000000000000}"/>
          </ac:spMkLst>
        </pc:spChg>
      </pc:sldChg>
      <pc:sldChg chg="addSp delSp modSp del ord">
        <pc:chgData name="Lavoie Stéphanie" userId="03bcf5a2-8418-45e3-87eb-159b607e2fdb" providerId="ADAL" clId="{0E193A7B-9A73-4013-BDE0-763389624C47}" dt="2020-09-15T21:59:07.385" v="578" actId="2696"/>
        <pc:sldMkLst>
          <pc:docMk/>
          <pc:sldMk cId="1393011432" sldId="260"/>
        </pc:sldMkLst>
        <pc:spChg chg="mod">
          <ac:chgData name="Lavoie Stéphanie" userId="03bcf5a2-8418-45e3-87eb-159b607e2fdb" providerId="ADAL" clId="{0E193A7B-9A73-4013-BDE0-763389624C47}" dt="2020-09-15T21:43:35.202" v="354" actId="1076"/>
          <ac:spMkLst>
            <pc:docMk/>
            <pc:sldMk cId="1393011432" sldId="260"/>
            <ac:spMk id="2" creationId="{00000000-0000-0000-0000-000000000000}"/>
          </ac:spMkLst>
        </pc:spChg>
        <pc:spChg chg="del">
          <ac:chgData name="Lavoie Stéphanie" userId="03bcf5a2-8418-45e3-87eb-159b607e2fdb" providerId="ADAL" clId="{0E193A7B-9A73-4013-BDE0-763389624C47}" dt="2020-09-15T21:43:28.974" v="352" actId="478"/>
          <ac:spMkLst>
            <pc:docMk/>
            <pc:sldMk cId="1393011432" sldId="260"/>
            <ac:spMk id="3" creationId="{00000000-0000-0000-0000-000000000000}"/>
          </ac:spMkLst>
        </pc:spChg>
        <pc:spChg chg="mod">
          <ac:chgData name="Lavoie Stéphanie" userId="03bcf5a2-8418-45e3-87eb-159b607e2fdb" providerId="ADAL" clId="{0E193A7B-9A73-4013-BDE0-763389624C47}" dt="2020-09-15T21:43:38.737" v="355" actId="1076"/>
          <ac:spMkLst>
            <pc:docMk/>
            <pc:sldMk cId="1393011432" sldId="260"/>
            <ac:spMk id="4" creationId="{00000000-0000-0000-0000-000000000000}"/>
          </ac:spMkLst>
        </pc:spChg>
        <pc:picChg chg="add mod">
          <ac:chgData name="Lavoie Stéphanie" userId="03bcf5a2-8418-45e3-87eb-159b607e2fdb" providerId="ADAL" clId="{0E193A7B-9A73-4013-BDE0-763389624C47}" dt="2020-09-15T21:43:42.158" v="356" actId="1076"/>
          <ac:picMkLst>
            <pc:docMk/>
            <pc:sldMk cId="1393011432" sldId="260"/>
            <ac:picMk id="5" creationId="{C12B5946-3FD7-444D-B146-704ACCA49FD5}"/>
          </ac:picMkLst>
        </pc:picChg>
        <pc:picChg chg="add del mod">
          <ac:chgData name="Lavoie Stéphanie" userId="03bcf5a2-8418-45e3-87eb-159b607e2fdb" providerId="ADAL" clId="{0E193A7B-9A73-4013-BDE0-763389624C47}" dt="2020-09-15T21:47:30.948" v="517"/>
          <ac:picMkLst>
            <pc:docMk/>
            <pc:sldMk cId="1393011432" sldId="260"/>
            <ac:picMk id="4098" creationId="{D7B19D44-185B-4066-A285-931165D7F09C}"/>
          </ac:picMkLst>
        </pc:picChg>
        <pc:picChg chg="add del mod">
          <ac:chgData name="Lavoie Stéphanie" userId="03bcf5a2-8418-45e3-87eb-159b607e2fdb" providerId="ADAL" clId="{0E193A7B-9A73-4013-BDE0-763389624C47}" dt="2020-09-15T21:48:19.091" v="531"/>
          <ac:picMkLst>
            <pc:docMk/>
            <pc:sldMk cId="1393011432" sldId="260"/>
            <ac:picMk id="4100" creationId="{7F67B24D-8DFA-43DC-9943-5CBCC4D6216E}"/>
          </ac:picMkLst>
        </pc:picChg>
      </pc:sldChg>
      <pc:sldChg chg="addSp modSp">
        <pc:chgData name="Lavoie Stéphanie" userId="03bcf5a2-8418-45e3-87eb-159b607e2fdb" providerId="ADAL" clId="{0E193A7B-9A73-4013-BDE0-763389624C47}" dt="2020-09-15T22:08:44.279" v="588" actId="113"/>
        <pc:sldMkLst>
          <pc:docMk/>
          <pc:sldMk cId="420335048" sldId="261"/>
        </pc:sldMkLst>
        <pc:spChg chg="mod">
          <ac:chgData name="Lavoie Stéphanie" userId="03bcf5a2-8418-45e3-87eb-159b607e2fdb" providerId="ADAL" clId="{0E193A7B-9A73-4013-BDE0-763389624C47}" dt="2020-09-15T22:08:44.279" v="588" actId="113"/>
          <ac:spMkLst>
            <pc:docMk/>
            <pc:sldMk cId="420335048" sldId="261"/>
            <ac:spMk id="2" creationId="{00000000-0000-0000-0000-000000000000}"/>
          </ac:spMkLst>
        </pc:spChg>
        <pc:spChg chg="mod">
          <ac:chgData name="Lavoie Stéphanie" userId="03bcf5a2-8418-45e3-87eb-159b607e2fdb" providerId="ADAL" clId="{0E193A7B-9A73-4013-BDE0-763389624C47}" dt="2020-09-15T21:50:16.839" v="571" actId="5793"/>
          <ac:spMkLst>
            <pc:docMk/>
            <pc:sldMk cId="420335048" sldId="261"/>
            <ac:spMk id="4" creationId="{00000000-0000-0000-0000-000000000000}"/>
          </ac:spMkLst>
        </pc:spChg>
        <pc:picChg chg="add mod">
          <ac:chgData name="Lavoie Stéphanie" userId="03bcf5a2-8418-45e3-87eb-159b607e2fdb" providerId="ADAL" clId="{0E193A7B-9A73-4013-BDE0-763389624C47}" dt="2020-09-15T21:50:25.284" v="573" actId="1076"/>
          <ac:picMkLst>
            <pc:docMk/>
            <pc:sldMk cId="420335048" sldId="261"/>
            <ac:picMk id="5" creationId="{00037015-7F0F-4088-9273-F95A10AED186}"/>
          </ac:picMkLst>
        </pc:picChg>
        <pc:picChg chg="add mod">
          <ac:chgData name="Lavoie Stéphanie" userId="03bcf5a2-8418-45e3-87eb-159b607e2fdb" providerId="ADAL" clId="{0E193A7B-9A73-4013-BDE0-763389624C47}" dt="2020-09-15T21:49:41.836" v="560" actId="1076"/>
          <ac:picMkLst>
            <pc:docMk/>
            <pc:sldMk cId="420335048" sldId="261"/>
            <ac:picMk id="6" creationId="{3579FA9E-3B48-4E46-8BB9-15E23C1730C2}"/>
          </ac:picMkLst>
        </pc:picChg>
        <pc:picChg chg="add mod">
          <ac:chgData name="Lavoie Stéphanie" userId="03bcf5a2-8418-45e3-87eb-159b607e2fdb" providerId="ADAL" clId="{0E193A7B-9A73-4013-BDE0-763389624C47}" dt="2020-09-15T21:50:20.959" v="572" actId="1076"/>
          <ac:picMkLst>
            <pc:docMk/>
            <pc:sldMk cId="420335048" sldId="261"/>
            <ac:picMk id="7" creationId="{EBF6275D-A958-4100-85A8-B256BC3F43BA}"/>
          </ac:picMkLst>
        </pc:picChg>
        <pc:picChg chg="add mod">
          <ac:chgData name="Lavoie Stéphanie" userId="03bcf5a2-8418-45e3-87eb-159b607e2fdb" providerId="ADAL" clId="{0E193A7B-9A73-4013-BDE0-763389624C47}" dt="2020-09-15T21:53:25.038" v="577" actId="1076"/>
          <ac:picMkLst>
            <pc:docMk/>
            <pc:sldMk cId="420335048" sldId="261"/>
            <ac:picMk id="8" creationId="{1F7F9239-1875-4DEF-9E40-BB8D69ED40BB}"/>
          </ac:picMkLst>
        </pc:picChg>
      </pc:sldChg>
      <pc:sldChg chg="add del">
        <pc:chgData name="Lavoie Stéphanie" userId="03bcf5a2-8418-45e3-87eb-159b607e2fdb" providerId="ADAL" clId="{0E193A7B-9A73-4013-BDE0-763389624C47}" dt="2020-09-18T00:59:39.861" v="2091" actId="2696"/>
        <pc:sldMkLst>
          <pc:docMk/>
          <pc:sldMk cId="3431815629" sldId="262"/>
        </pc:sldMkLst>
      </pc:sldChg>
      <pc:sldChg chg="del ord">
        <pc:chgData name="Lavoie Stéphanie" userId="03bcf5a2-8418-45e3-87eb-159b607e2fdb" providerId="ADAL" clId="{0E193A7B-9A73-4013-BDE0-763389624C47}" dt="2020-09-18T01:08:34.329" v="2109" actId="2696"/>
        <pc:sldMkLst>
          <pc:docMk/>
          <pc:sldMk cId="2451178723" sldId="263"/>
        </pc:sldMkLst>
      </pc:sldChg>
      <pc:sldChg chg="addSp modSp del">
        <pc:chgData name="Lavoie Stéphanie" userId="03bcf5a2-8418-45e3-87eb-159b607e2fdb" providerId="ADAL" clId="{0E193A7B-9A73-4013-BDE0-763389624C47}" dt="2020-09-18T01:05:09.550" v="2108" actId="2696"/>
        <pc:sldMkLst>
          <pc:docMk/>
          <pc:sldMk cId="253920274" sldId="264"/>
        </pc:sldMkLst>
        <pc:spChg chg="mod">
          <ac:chgData name="Lavoie Stéphanie" userId="03bcf5a2-8418-45e3-87eb-159b607e2fdb" providerId="ADAL" clId="{0E193A7B-9A73-4013-BDE0-763389624C47}" dt="2020-09-18T00:34:39.463" v="1863" actId="1076"/>
          <ac:spMkLst>
            <pc:docMk/>
            <pc:sldMk cId="253920274" sldId="264"/>
            <ac:spMk id="2" creationId="{00000000-0000-0000-0000-000000000000}"/>
          </ac:spMkLst>
        </pc:spChg>
        <pc:spChg chg="mod">
          <ac:chgData name="Lavoie Stéphanie" userId="03bcf5a2-8418-45e3-87eb-159b607e2fdb" providerId="ADAL" clId="{0E193A7B-9A73-4013-BDE0-763389624C47}" dt="2020-09-18T00:34:54.171" v="1873" actId="27636"/>
          <ac:spMkLst>
            <pc:docMk/>
            <pc:sldMk cId="253920274" sldId="264"/>
            <ac:spMk id="4" creationId="{00000000-0000-0000-0000-000000000000}"/>
          </ac:spMkLst>
        </pc:spChg>
        <pc:spChg chg="add mod">
          <ac:chgData name="Lavoie Stéphanie" userId="03bcf5a2-8418-45e3-87eb-159b607e2fdb" providerId="ADAL" clId="{0E193A7B-9A73-4013-BDE0-763389624C47}" dt="2020-09-18T00:35:25.052" v="1925" actId="404"/>
          <ac:spMkLst>
            <pc:docMk/>
            <pc:sldMk cId="253920274" sldId="264"/>
            <ac:spMk id="5" creationId="{E1F1A448-279E-452F-B14D-FCC1CE5C5F29}"/>
          </ac:spMkLst>
        </pc:spChg>
      </pc:sldChg>
      <pc:sldChg chg="delSp modSp del">
        <pc:chgData name="Lavoie Stéphanie" userId="03bcf5a2-8418-45e3-87eb-159b607e2fdb" providerId="ADAL" clId="{0E193A7B-9A73-4013-BDE0-763389624C47}" dt="2020-09-18T00:32:58.119" v="1832" actId="2696"/>
        <pc:sldMkLst>
          <pc:docMk/>
          <pc:sldMk cId="3014026783" sldId="265"/>
        </pc:sldMkLst>
        <pc:spChg chg="del mod">
          <ac:chgData name="Lavoie Stéphanie" userId="03bcf5a2-8418-45e3-87eb-159b607e2fdb" providerId="ADAL" clId="{0E193A7B-9A73-4013-BDE0-763389624C47}" dt="2020-09-18T00:32:16.848" v="1820"/>
          <ac:spMkLst>
            <pc:docMk/>
            <pc:sldMk cId="3014026783" sldId="265"/>
            <ac:spMk id="6" creationId="{ED59FDAA-6EFF-4B68-9E09-B31403C63F70}"/>
          </ac:spMkLst>
        </pc:spChg>
      </pc:sldChg>
      <pc:sldChg chg="del">
        <pc:chgData name="Lavoie Stéphanie" userId="03bcf5a2-8418-45e3-87eb-159b607e2fdb" providerId="ADAL" clId="{0E193A7B-9A73-4013-BDE0-763389624C47}" dt="2020-09-18T01:03:55.786" v="2105" actId="2696"/>
        <pc:sldMkLst>
          <pc:docMk/>
          <pc:sldMk cId="2134947719" sldId="266"/>
        </pc:sldMkLst>
      </pc:sldChg>
      <pc:sldChg chg="modSp ord">
        <pc:chgData name="Lavoie Stéphanie" userId="03bcf5a2-8418-45e3-87eb-159b607e2fdb" providerId="ADAL" clId="{0E193A7B-9A73-4013-BDE0-763389624C47}" dt="2020-09-18T00:39:03.712" v="2044"/>
        <pc:sldMkLst>
          <pc:docMk/>
          <pc:sldMk cId="377555143" sldId="267"/>
        </pc:sldMkLst>
        <pc:spChg chg="mod">
          <ac:chgData name="Lavoie Stéphanie" userId="03bcf5a2-8418-45e3-87eb-159b607e2fdb" providerId="ADAL" clId="{0E193A7B-9A73-4013-BDE0-763389624C47}" dt="2020-09-15T22:41:43.210" v="1303" actId="122"/>
          <ac:spMkLst>
            <pc:docMk/>
            <pc:sldMk cId="377555143" sldId="267"/>
            <ac:spMk id="2" creationId="{00000000-0000-0000-0000-000000000000}"/>
          </ac:spMkLst>
        </pc:spChg>
        <pc:spChg chg="mod">
          <ac:chgData name="Lavoie Stéphanie" userId="03bcf5a2-8418-45e3-87eb-159b607e2fdb" providerId="ADAL" clId="{0E193A7B-9A73-4013-BDE0-763389624C47}" dt="2020-09-15T22:43:44.478" v="1335" actId="120"/>
          <ac:spMkLst>
            <pc:docMk/>
            <pc:sldMk cId="377555143" sldId="267"/>
            <ac:spMk id="4" creationId="{00000000-0000-0000-0000-000000000000}"/>
          </ac:spMkLst>
        </pc:spChg>
      </pc:sldChg>
      <pc:sldChg chg="modSp ord">
        <pc:chgData name="Lavoie Stéphanie" userId="03bcf5a2-8418-45e3-87eb-159b607e2fdb" providerId="ADAL" clId="{0E193A7B-9A73-4013-BDE0-763389624C47}" dt="2020-09-18T01:03:08.225" v="2103" actId="1076"/>
        <pc:sldMkLst>
          <pc:docMk/>
          <pc:sldMk cId="2002812917" sldId="268"/>
        </pc:sldMkLst>
        <pc:spChg chg="mod">
          <ac:chgData name="Lavoie Stéphanie" userId="03bcf5a2-8418-45e3-87eb-159b607e2fdb" providerId="ADAL" clId="{0E193A7B-9A73-4013-BDE0-763389624C47}" dt="2020-09-18T00:36:37.928" v="1952" actId="20577"/>
          <ac:spMkLst>
            <pc:docMk/>
            <pc:sldMk cId="2002812917" sldId="268"/>
            <ac:spMk id="2" creationId="{00000000-0000-0000-0000-000000000000}"/>
          </ac:spMkLst>
        </pc:spChg>
        <pc:spChg chg="mod">
          <ac:chgData name="Lavoie Stéphanie" userId="03bcf5a2-8418-45e3-87eb-159b607e2fdb" providerId="ADAL" clId="{0E193A7B-9A73-4013-BDE0-763389624C47}" dt="2020-09-18T01:03:04.154" v="2101" actId="5793"/>
          <ac:spMkLst>
            <pc:docMk/>
            <pc:sldMk cId="2002812917" sldId="268"/>
            <ac:spMk id="4" creationId="{00000000-0000-0000-0000-000000000000}"/>
          </ac:spMkLst>
        </pc:spChg>
        <pc:picChg chg="mod">
          <ac:chgData name="Lavoie Stéphanie" userId="03bcf5a2-8418-45e3-87eb-159b607e2fdb" providerId="ADAL" clId="{0E193A7B-9A73-4013-BDE0-763389624C47}" dt="2020-09-18T01:03:08.225" v="2103" actId="1076"/>
          <ac:picMkLst>
            <pc:docMk/>
            <pc:sldMk cId="2002812917" sldId="268"/>
            <ac:picMk id="5" creationId="{00000000-0000-0000-0000-000000000000}"/>
          </ac:picMkLst>
        </pc:picChg>
      </pc:sldChg>
      <pc:sldChg chg="addSp delSp modSp modAnim">
        <pc:chgData name="Lavoie Stéphanie" userId="03bcf5a2-8418-45e3-87eb-159b607e2fdb" providerId="ADAL" clId="{0E193A7B-9A73-4013-BDE0-763389624C47}" dt="2020-09-15T23:07:57.638" v="1571" actId="27636"/>
        <pc:sldMkLst>
          <pc:docMk/>
          <pc:sldMk cId="3098968959" sldId="269"/>
        </pc:sldMkLst>
        <pc:spChg chg="mod">
          <ac:chgData name="Lavoie Stéphanie" userId="03bcf5a2-8418-45e3-87eb-159b607e2fdb" providerId="ADAL" clId="{0E193A7B-9A73-4013-BDE0-763389624C47}" dt="2020-09-15T23:01:32.260" v="1396" actId="14100"/>
          <ac:spMkLst>
            <pc:docMk/>
            <pc:sldMk cId="3098968959" sldId="269"/>
            <ac:spMk id="2" creationId="{00000000-0000-0000-0000-000000000000}"/>
          </ac:spMkLst>
        </pc:spChg>
        <pc:spChg chg="mod">
          <ac:chgData name="Lavoie Stéphanie" userId="03bcf5a2-8418-45e3-87eb-159b607e2fdb" providerId="ADAL" clId="{0E193A7B-9A73-4013-BDE0-763389624C47}" dt="2020-09-15T23:07:57.638" v="1571" actId="27636"/>
          <ac:spMkLst>
            <pc:docMk/>
            <pc:sldMk cId="3098968959" sldId="269"/>
            <ac:spMk id="4" creationId="{00000000-0000-0000-0000-000000000000}"/>
          </ac:spMkLst>
        </pc:spChg>
        <pc:spChg chg="del">
          <ac:chgData name="Lavoie Stéphanie" userId="03bcf5a2-8418-45e3-87eb-159b607e2fdb" providerId="ADAL" clId="{0E193A7B-9A73-4013-BDE0-763389624C47}" dt="2020-09-15T23:03:59.756" v="1413" actId="478"/>
          <ac:spMkLst>
            <pc:docMk/>
            <pc:sldMk cId="3098968959" sldId="269"/>
            <ac:spMk id="8" creationId="{3F58BEFE-7BFD-4ACD-83A2-D04BA9606A23}"/>
          </ac:spMkLst>
        </pc:spChg>
        <pc:spChg chg="add mod">
          <ac:chgData name="Lavoie Stéphanie" userId="03bcf5a2-8418-45e3-87eb-159b607e2fdb" providerId="ADAL" clId="{0E193A7B-9A73-4013-BDE0-763389624C47}" dt="2020-09-15T23:02:01.036" v="1401" actId="1076"/>
          <ac:spMkLst>
            <pc:docMk/>
            <pc:sldMk cId="3098968959" sldId="269"/>
            <ac:spMk id="10" creationId="{A175C08A-7864-4E43-A4D0-2BA98E9AD4ED}"/>
          </ac:spMkLst>
        </pc:spChg>
        <pc:picChg chg="del">
          <ac:chgData name="Lavoie Stéphanie" userId="03bcf5a2-8418-45e3-87eb-159b607e2fdb" providerId="ADAL" clId="{0E193A7B-9A73-4013-BDE0-763389624C47}" dt="2020-09-15T22:46:14.492" v="1337" actId="478"/>
          <ac:picMkLst>
            <pc:docMk/>
            <pc:sldMk cId="3098968959" sldId="269"/>
            <ac:picMk id="5" creationId="{00000000-0000-0000-0000-000000000000}"/>
          </ac:picMkLst>
        </pc:picChg>
        <pc:picChg chg="del">
          <ac:chgData name="Lavoie Stéphanie" userId="03bcf5a2-8418-45e3-87eb-159b607e2fdb" providerId="ADAL" clId="{0E193A7B-9A73-4013-BDE0-763389624C47}" dt="2020-09-15T23:03:57.352" v="1411" actId="478"/>
          <ac:picMkLst>
            <pc:docMk/>
            <pc:sldMk cId="3098968959" sldId="269"/>
            <ac:picMk id="6" creationId="{50E87E55-DC78-465E-A159-06769135F8AE}"/>
          </ac:picMkLst>
        </pc:picChg>
        <pc:picChg chg="del">
          <ac:chgData name="Lavoie Stéphanie" userId="03bcf5a2-8418-45e3-87eb-159b607e2fdb" providerId="ADAL" clId="{0E193A7B-9A73-4013-BDE0-763389624C47}" dt="2020-09-15T23:03:58.300" v="1412" actId="478"/>
          <ac:picMkLst>
            <pc:docMk/>
            <pc:sldMk cId="3098968959" sldId="269"/>
            <ac:picMk id="7" creationId="{1A903587-545B-4D5E-A766-13298A8AA359}"/>
          </ac:picMkLst>
        </pc:picChg>
        <pc:picChg chg="add mod">
          <ac:chgData name="Lavoie Stéphanie" userId="03bcf5a2-8418-45e3-87eb-159b607e2fdb" providerId="ADAL" clId="{0E193A7B-9A73-4013-BDE0-763389624C47}" dt="2020-09-15T23:04:21.012" v="1423" actId="1076"/>
          <ac:picMkLst>
            <pc:docMk/>
            <pc:sldMk cId="3098968959" sldId="269"/>
            <ac:picMk id="9" creationId="{67C47942-28FB-4832-8083-EC1FC49A5645}"/>
          </ac:picMkLst>
        </pc:picChg>
      </pc:sldChg>
      <pc:sldChg chg="del">
        <pc:chgData name="Lavoie Stéphanie" userId="03bcf5a2-8418-45e3-87eb-159b607e2fdb" providerId="ADAL" clId="{0E193A7B-9A73-4013-BDE0-763389624C47}" dt="2020-09-18T01:02:16.514" v="2097" actId="2696"/>
        <pc:sldMkLst>
          <pc:docMk/>
          <pc:sldMk cId="185960272" sldId="270"/>
        </pc:sldMkLst>
      </pc:sldChg>
      <pc:sldChg chg="del">
        <pc:chgData name="Lavoie Stéphanie" userId="03bcf5a2-8418-45e3-87eb-159b607e2fdb" providerId="ADAL" clId="{0E193A7B-9A73-4013-BDE0-763389624C47}" dt="2020-09-18T00:06:47.180" v="1579" actId="2696"/>
        <pc:sldMkLst>
          <pc:docMk/>
          <pc:sldMk cId="1576893928" sldId="274"/>
        </pc:sldMkLst>
      </pc:sldChg>
      <pc:sldChg chg="ord">
        <pc:chgData name="Lavoie Stéphanie" userId="03bcf5a2-8418-45e3-87eb-159b607e2fdb" providerId="ADAL" clId="{0E193A7B-9A73-4013-BDE0-763389624C47}" dt="2020-09-15T22:11:34.079" v="622"/>
        <pc:sldMkLst>
          <pc:docMk/>
          <pc:sldMk cId="3593549672" sldId="280"/>
        </pc:sldMkLst>
      </pc:sldChg>
      <pc:sldChg chg="modSp">
        <pc:chgData name="Lavoie Stéphanie" userId="03bcf5a2-8418-45e3-87eb-159b607e2fdb" providerId="ADAL" clId="{0E193A7B-9A73-4013-BDE0-763389624C47}" dt="2020-09-15T22:26:12.184" v="767" actId="1076"/>
        <pc:sldMkLst>
          <pc:docMk/>
          <pc:sldMk cId="2562471019" sldId="282"/>
        </pc:sldMkLst>
        <pc:picChg chg="mod">
          <ac:chgData name="Lavoie Stéphanie" userId="03bcf5a2-8418-45e3-87eb-159b607e2fdb" providerId="ADAL" clId="{0E193A7B-9A73-4013-BDE0-763389624C47}" dt="2020-09-15T22:26:12.184" v="767" actId="1076"/>
          <ac:picMkLst>
            <pc:docMk/>
            <pc:sldMk cId="2562471019" sldId="282"/>
            <ac:picMk id="16388" creationId="{F09CFFAC-B703-4E86-A03A-8799B67A537B}"/>
          </ac:picMkLst>
        </pc:picChg>
      </pc:sldChg>
      <pc:sldChg chg="modSp">
        <pc:chgData name="Lavoie Stéphanie" userId="03bcf5a2-8418-45e3-87eb-159b607e2fdb" providerId="ADAL" clId="{0E193A7B-9A73-4013-BDE0-763389624C47}" dt="2020-09-15T22:10:33.849" v="621" actId="1076"/>
        <pc:sldMkLst>
          <pc:docMk/>
          <pc:sldMk cId="2475949011" sldId="283"/>
        </pc:sldMkLst>
        <pc:spChg chg="mod">
          <ac:chgData name="Lavoie Stéphanie" userId="03bcf5a2-8418-45e3-87eb-159b607e2fdb" providerId="ADAL" clId="{0E193A7B-9A73-4013-BDE0-763389624C47}" dt="2020-09-15T22:10:25.596" v="619" actId="20577"/>
          <ac:spMkLst>
            <pc:docMk/>
            <pc:sldMk cId="2475949011" sldId="283"/>
            <ac:spMk id="19459" creationId="{8D1AF1BB-D4CB-4089-84D5-1A3ACC6F8B7D}"/>
          </ac:spMkLst>
        </pc:spChg>
        <pc:picChg chg="mod">
          <ac:chgData name="Lavoie Stéphanie" userId="03bcf5a2-8418-45e3-87eb-159b607e2fdb" providerId="ADAL" clId="{0E193A7B-9A73-4013-BDE0-763389624C47}" dt="2020-09-15T22:10:33.849" v="621" actId="1076"/>
          <ac:picMkLst>
            <pc:docMk/>
            <pc:sldMk cId="2475949011" sldId="283"/>
            <ac:picMk id="19460" creationId="{4843F37C-EC28-47F7-977A-F00BEA24240C}"/>
          </ac:picMkLst>
        </pc:picChg>
      </pc:sldChg>
      <pc:sldChg chg="add del">
        <pc:chgData name="Lavoie Stéphanie" userId="03bcf5a2-8418-45e3-87eb-159b607e2fdb" providerId="ADAL" clId="{0E193A7B-9A73-4013-BDE0-763389624C47}" dt="2020-09-18T00:59:41.631" v="2092" actId="2696"/>
        <pc:sldMkLst>
          <pc:docMk/>
          <pc:sldMk cId="2908204393" sldId="284"/>
        </pc:sldMkLst>
      </pc:sldChg>
      <pc:sldChg chg="modSp">
        <pc:chgData name="Lavoie Stéphanie" userId="03bcf5a2-8418-45e3-87eb-159b607e2fdb" providerId="ADAL" clId="{0E193A7B-9A73-4013-BDE0-763389624C47}" dt="2020-09-15T21:28:29.007" v="135" actId="14100"/>
        <pc:sldMkLst>
          <pc:docMk/>
          <pc:sldMk cId="1764607675" sldId="369"/>
        </pc:sldMkLst>
        <pc:spChg chg="mod">
          <ac:chgData name="Lavoie Stéphanie" userId="03bcf5a2-8418-45e3-87eb-159b607e2fdb" providerId="ADAL" clId="{0E193A7B-9A73-4013-BDE0-763389624C47}" dt="2020-09-15T21:28:29.007" v="135" actId="14100"/>
          <ac:spMkLst>
            <pc:docMk/>
            <pc:sldMk cId="1764607675" sldId="369"/>
            <ac:spMk id="2" creationId="{4F386F64-9F3A-499D-BCDB-9DD8E1BC438D}"/>
          </ac:spMkLst>
        </pc:spChg>
      </pc:sldChg>
      <pc:sldChg chg="modSp">
        <pc:chgData name="Lavoie Stéphanie" userId="03bcf5a2-8418-45e3-87eb-159b607e2fdb" providerId="ADAL" clId="{0E193A7B-9A73-4013-BDE0-763389624C47}" dt="2020-09-15T22:23:02.473" v="637" actId="20577"/>
        <pc:sldMkLst>
          <pc:docMk/>
          <pc:sldMk cId="3831269920" sldId="372"/>
        </pc:sldMkLst>
        <pc:spChg chg="mod">
          <ac:chgData name="Lavoie Stéphanie" userId="03bcf5a2-8418-45e3-87eb-159b607e2fdb" providerId="ADAL" clId="{0E193A7B-9A73-4013-BDE0-763389624C47}" dt="2020-09-15T22:23:02.473" v="637" actId="20577"/>
          <ac:spMkLst>
            <pc:docMk/>
            <pc:sldMk cId="3831269920" sldId="372"/>
            <ac:spMk id="3" creationId="{F9F8B660-072D-4468-BFE4-3E72C7A51C23}"/>
          </ac:spMkLst>
        </pc:spChg>
      </pc:sldChg>
      <pc:sldChg chg="addSp modSp">
        <pc:chgData name="Lavoie Stéphanie" userId="03bcf5a2-8418-45e3-87eb-159b607e2fdb" providerId="ADAL" clId="{0E193A7B-9A73-4013-BDE0-763389624C47}" dt="2020-09-15T22:25:21.770" v="757" actId="20577"/>
        <pc:sldMkLst>
          <pc:docMk/>
          <pc:sldMk cId="2593727520" sldId="373"/>
        </pc:sldMkLst>
        <pc:spChg chg="mod">
          <ac:chgData name="Lavoie Stéphanie" userId="03bcf5a2-8418-45e3-87eb-159b607e2fdb" providerId="ADAL" clId="{0E193A7B-9A73-4013-BDE0-763389624C47}" dt="2020-09-15T21:30:50.703" v="266" actId="20577"/>
          <ac:spMkLst>
            <pc:docMk/>
            <pc:sldMk cId="2593727520" sldId="373"/>
            <ac:spMk id="2" creationId="{40FF1B0C-ABF6-4205-9BEE-44A47C99250E}"/>
          </ac:spMkLst>
        </pc:spChg>
        <pc:spChg chg="add mod">
          <ac:chgData name="Lavoie Stéphanie" userId="03bcf5a2-8418-45e3-87eb-159b607e2fdb" providerId="ADAL" clId="{0E193A7B-9A73-4013-BDE0-763389624C47}" dt="2020-09-15T22:25:21.770" v="757" actId="20577"/>
          <ac:spMkLst>
            <pc:docMk/>
            <pc:sldMk cId="2593727520" sldId="373"/>
            <ac:spMk id="3" creationId="{3307D471-7996-4FE8-AD86-B5231E77BE02}"/>
          </ac:spMkLst>
        </pc:spChg>
        <pc:spChg chg="mod">
          <ac:chgData name="Lavoie Stéphanie" userId="03bcf5a2-8418-45e3-87eb-159b607e2fdb" providerId="ADAL" clId="{0E193A7B-9A73-4013-BDE0-763389624C47}" dt="2020-09-15T22:24:53.652" v="745" actId="1076"/>
          <ac:spMkLst>
            <pc:docMk/>
            <pc:sldMk cId="2593727520" sldId="373"/>
            <ac:spMk id="5" creationId="{12979752-D126-4EB8-8252-6AFE1C6487BF}"/>
          </ac:spMkLst>
        </pc:spChg>
        <pc:spChg chg="mod">
          <ac:chgData name="Lavoie Stéphanie" userId="03bcf5a2-8418-45e3-87eb-159b607e2fdb" providerId="ADAL" clId="{0E193A7B-9A73-4013-BDE0-763389624C47}" dt="2020-09-15T22:24:56.197" v="746" actId="1076"/>
          <ac:spMkLst>
            <pc:docMk/>
            <pc:sldMk cId="2593727520" sldId="373"/>
            <ac:spMk id="7" creationId="{8EE01381-6A23-4726-BDB9-73C78E27EE83}"/>
          </ac:spMkLst>
        </pc:spChg>
        <pc:spChg chg="mod">
          <ac:chgData name="Lavoie Stéphanie" userId="03bcf5a2-8418-45e3-87eb-159b607e2fdb" providerId="ADAL" clId="{0E193A7B-9A73-4013-BDE0-763389624C47}" dt="2020-09-15T22:25:01.765" v="747" actId="1076"/>
          <ac:spMkLst>
            <pc:docMk/>
            <pc:sldMk cId="2593727520" sldId="373"/>
            <ac:spMk id="9" creationId="{906B08C7-A294-46A6-9090-C1DBFF6279B8}"/>
          </ac:spMkLst>
        </pc:spChg>
      </pc:sldChg>
      <pc:sldChg chg="add del setBg">
        <pc:chgData name="Lavoie Stéphanie" userId="03bcf5a2-8418-45e3-87eb-159b607e2fdb" providerId="ADAL" clId="{0E193A7B-9A73-4013-BDE0-763389624C47}" dt="2020-09-15T21:21:46.301" v="1"/>
        <pc:sldMkLst>
          <pc:docMk/>
          <pc:sldMk cId="0" sldId="374"/>
        </pc:sldMkLst>
      </pc:sldChg>
      <pc:sldChg chg="addSp modSp add del ord">
        <pc:chgData name="Lavoie Stéphanie" userId="03bcf5a2-8418-45e3-87eb-159b607e2fdb" providerId="ADAL" clId="{0E193A7B-9A73-4013-BDE0-763389624C47}" dt="2020-09-15T22:45:51.447" v="1336" actId="2696"/>
        <pc:sldMkLst>
          <pc:docMk/>
          <pc:sldMk cId="3113549912" sldId="374"/>
        </pc:sldMkLst>
        <pc:spChg chg="mod">
          <ac:chgData name="Lavoie Stéphanie" userId="03bcf5a2-8418-45e3-87eb-159b607e2fdb" providerId="ADAL" clId="{0E193A7B-9A73-4013-BDE0-763389624C47}" dt="2020-09-15T21:35:02.825" v="324" actId="20577"/>
          <ac:spMkLst>
            <pc:docMk/>
            <pc:sldMk cId="3113549912" sldId="374"/>
            <ac:spMk id="2" creationId="{AD735830-2FCA-498D-AEB7-D5CB82EE83E9}"/>
          </ac:spMkLst>
        </pc:spChg>
        <pc:spChg chg="mod">
          <ac:chgData name="Lavoie Stéphanie" userId="03bcf5a2-8418-45e3-87eb-159b607e2fdb" providerId="ADAL" clId="{0E193A7B-9A73-4013-BDE0-763389624C47}" dt="2020-09-15T21:34:34.448" v="304" actId="20577"/>
          <ac:spMkLst>
            <pc:docMk/>
            <pc:sldMk cId="3113549912" sldId="374"/>
            <ac:spMk id="3" creationId="{77B0CA40-ABF5-4DAC-A4D2-ACC5B0288221}"/>
          </ac:spMkLst>
        </pc:spChg>
        <pc:picChg chg="add mod">
          <ac:chgData name="Lavoie Stéphanie" userId="03bcf5a2-8418-45e3-87eb-159b607e2fdb" providerId="ADAL" clId="{0E193A7B-9A73-4013-BDE0-763389624C47}" dt="2020-09-15T21:34:26.908" v="287" actId="14100"/>
          <ac:picMkLst>
            <pc:docMk/>
            <pc:sldMk cId="3113549912" sldId="374"/>
            <ac:picMk id="3074" creationId="{4B121B01-997C-45D7-95A2-8BA21E2B6E65}"/>
          </ac:picMkLst>
        </pc:picChg>
      </pc:sldChg>
      <pc:sldChg chg="addSp modSp add ord">
        <pc:chgData name="Lavoie Stéphanie" userId="03bcf5a2-8418-45e3-87eb-159b607e2fdb" providerId="ADAL" clId="{0E193A7B-9A73-4013-BDE0-763389624C47}" dt="2020-09-15T22:38:37.567" v="1154" actId="1076"/>
        <pc:sldMkLst>
          <pc:docMk/>
          <pc:sldMk cId="4011839240" sldId="375"/>
        </pc:sldMkLst>
        <pc:spChg chg="mod">
          <ac:chgData name="Lavoie Stéphanie" userId="03bcf5a2-8418-45e3-87eb-159b607e2fdb" providerId="ADAL" clId="{0E193A7B-9A73-4013-BDE0-763389624C47}" dt="2020-09-15T22:28:14.625" v="991" actId="20577"/>
          <ac:spMkLst>
            <pc:docMk/>
            <pc:sldMk cId="4011839240" sldId="375"/>
            <ac:spMk id="2" creationId="{AD582A54-FD5D-4489-8E39-F479AA960545}"/>
          </ac:spMkLst>
        </pc:spChg>
        <pc:spChg chg="mod">
          <ac:chgData name="Lavoie Stéphanie" userId="03bcf5a2-8418-45e3-87eb-159b607e2fdb" providerId="ADAL" clId="{0E193A7B-9A73-4013-BDE0-763389624C47}" dt="2020-09-15T22:33:25.474" v="1144" actId="12"/>
          <ac:spMkLst>
            <pc:docMk/>
            <pc:sldMk cId="4011839240" sldId="375"/>
            <ac:spMk id="3" creationId="{7337EC90-B2AE-4952-A12A-8626CDA8D34F}"/>
          </ac:spMkLst>
        </pc:spChg>
        <pc:picChg chg="add mod">
          <ac:chgData name="Lavoie Stéphanie" userId="03bcf5a2-8418-45e3-87eb-159b607e2fdb" providerId="ADAL" clId="{0E193A7B-9A73-4013-BDE0-763389624C47}" dt="2020-09-15T22:32:01.454" v="1143" actId="1076"/>
          <ac:picMkLst>
            <pc:docMk/>
            <pc:sldMk cId="4011839240" sldId="375"/>
            <ac:picMk id="5" creationId="{0388563E-DA8E-4B10-8643-83C90EA1AD02}"/>
          </ac:picMkLst>
        </pc:picChg>
        <pc:picChg chg="add mod">
          <ac:chgData name="Lavoie Stéphanie" userId="03bcf5a2-8418-45e3-87eb-159b607e2fdb" providerId="ADAL" clId="{0E193A7B-9A73-4013-BDE0-763389624C47}" dt="2020-09-15T22:38:27.909" v="1152" actId="1076"/>
          <ac:picMkLst>
            <pc:docMk/>
            <pc:sldMk cId="4011839240" sldId="375"/>
            <ac:picMk id="6" creationId="{0EB33FD2-CDED-450E-9AF8-269F1E6908B0}"/>
          </ac:picMkLst>
        </pc:picChg>
        <pc:picChg chg="add mod">
          <ac:chgData name="Lavoie Stéphanie" userId="03bcf5a2-8418-45e3-87eb-159b607e2fdb" providerId="ADAL" clId="{0E193A7B-9A73-4013-BDE0-763389624C47}" dt="2020-09-15T22:38:37.567" v="1154" actId="1076"/>
          <ac:picMkLst>
            <pc:docMk/>
            <pc:sldMk cId="4011839240" sldId="375"/>
            <ac:picMk id="5122" creationId="{FA3021A8-A701-4B8C-806B-A1284C592FDF}"/>
          </ac:picMkLst>
        </pc:picChg>
      </pc:sldChg>
      <pc:sldChg chg="addSp delSp modSp add modAnim">
        <pc:chgData name="Lavoie Stéphanie" userId="03bcf5a2-8418-45e3-87eb-159b607e2fdb" providerId="ADAL" clId="{0E193A7B-9A73-4013-BDE0-763389624C47}" dt="2020-09-15T22:51:20.754" v="1382" actId="1076"/>
        <pc:sldMkLst>
          <pc:docMk/>
          <pc:sldMk cId="251963572" sldId="376"/>
        </pc:sldMkLst>
        <pc:spChg chg="mod">
          <ac:chgData name="Lavoie Stéphanie" userId="03bcf5a2-8418-45e3-87eb-159b607e2fdb" providerId="ADAL" clId="{0E193A7B-9A73-4013-BDE0-763389624C47}" dt="2020-09-15T22:51:06.616" v="1377" actId="1076"/>
          <ac:spMkLst>
            <pc:docMk/>
            <pc:sldMk cId="251963572" sldId="376"/>
            <ac:spMk id="2" creationId="{E03E77CE-09DF-4E22-AFE0-793547441444}"/>
          </ac:spMkLst>
        </pc:spChg>
        <pc:spChg chg="del">
          <ac:chgData name="Lavoie Stéphanie" userId="03bcf5a2-8418-45e3-87eb-159b607e2fdb" providerId="ADAL" clId="{0E193A7B-9A73-4013-BDE0-763389624C47}" dt="2020-09-15T22:50:39.281" v="1375"/>
          <ac:spMkLst>
            <pc:docMk/>
            <pc:sldMk cId="251963572" sldId="376"/>
            <ac:spMk id="3" creationId="{AFBBF5B7-3E25-420A-B6BB-AC29DB62494C}"/>
          </ac:spMkLst>
        </pc:spChg>
        <pc:spChg chg="add mod">
          <ac:chgData name="Lavoie Stéphanie" userId="03bcf5a2-8418-45e3-87eb-159b607e2fdb" providerId="ADAL" clId="{0E193A7B-9A73-4013-BDE0-763389624C47}" dt="2020-09-15T22:51:20.754" v="1382" actId="1076"/>
          <ac:spMkLst>
            <pc:docMk/>
            <pc:sldMk cId="251963572" sldId="376"/>
            <ac:spMk id="4" creationId="{4D7B3636-A3DF-4623-B9F3-D59CEEB2508E}"/>
          </ac:spMkLst>
        </pc:spChg>
        <pc:picChg chg="add mod">
          <ac:chgData name="Lavoie Stéphanie" userId="03bcf5a2-8418-45e3-87eb-159b607e2fdb" providerId="ADAL" clId="{0E193A7B-9A73-4013-BDE0-763389624C47}" dt="2020-09-15T22:51:16.686" v="1381" actId="1076"/>
          <ac:picMkLst>
            <pc:docMk/>
            <pc:sldMk cId="251963572" sldId="376"/>
            <ac:picMk id="5" creationId="{1E15126E-87D2-4222-8D42-FACD75A89573}"/>
          </ac:picMkLst>
        </pc:picChg>
      </pc:sldChg>
      <pc:sldChg chg="addSp delSp modSp add delAnim">
        <pc:chgData name="Lavoie Stéphanie" userId="03bcf5a2-8418-45e3-87eb-159b607e2fdb" providerId="ADAL" clId="{0E193A7B-9A73-4013-BDE0-763389624C47}" dt="2020-09-17T23:55:01.346" v="1578" actId="14100"/>
        <pc:sldMkLst>
          <pc:docMk/>
          <pc:sldMk cId="2462493858" sldId="377"/>
        </pc:sldMkLst>
        <pc:spChg chg="mod">
          <ac:chgData name="Lavoie Stéphanie" userId="03bcf5a2-8418-45e3-87eb-159b607e2fdb" providerId="ADAL" clId="{0E193A7B-9A73-4013-BDE0-763389624C47}" dt="2020-09-15T23:03:54.411" v="1410" actId="1076"/>
          <ac:spMkLst>
            <pc:docMk/>
            <pc:sldMk cId="2462493858" sldId="377"/>
            <ac:spMk id="4" creationId="{00000000-0000-0000-0000-000000000000}"/>
          </ac:spMkLst>
        </pc:spChg>
        <pc:picChg chg="del">
          <ac:chgData name="Lavoie Stéphanie" userId="03bcf5a2-8418-45e3-87eb-159b607e2fdb" providerId="ADAL" clId="{0E193A7B-9A73-4013-BDE0-763389624C47}" dt="2020-09-15T23:03:41.201" v="1407" actId="478"/>
          <ac:picMkLst>
            <pc:docMk/>
            <pc:sldMk cId="2462493858" sldId="377"/>
            <ac:picMk id="9" creationId="{67C47942-28FB-4832-8083-EC1FC49A5645}"/>
          </ac:picMkLst>
        </pc:picChg>
        <pc:picChg chg="add mod">
          <ac:chgData name="Lavoie Stéphanie" userId="03bcf5a2-8418-45e3-87eb-159b607e2fdb" providerId="ADAL" clId="{0E193A7B-9A73-4013-BDE0-763389624C47}" dt="2020-09-17T23:55:01.346" v="1578" actId="14100"/>
          <ac:picMkLst>
            <pc:docMk/>
            <pc:sldMk cId="2462493858" sldId="377"/>
            <ac:picMk id="7170" creationId="{906C2B6D-6ECE-4C26-A6E9-58F3E7255C78}"/>
          </ac:picMkLst>
        </pc:picChg>
      </pc:sldChg>
      <pc:sldChg chg="addSp modSp add del">
        <pc:chgData name="Lavoie Stéphanie" userId="03bcf5a2-8418-45e3-87eb-159b607e2fdb" providerId="ADAL" clId="{0E193A7B-9A73-4013-BDE0-763389624C47}" dt="2020-09-18T00:29:17.548" v="1668" actId="2696"/>
        <pc:sldMkLst>
          <pc:docMk/>
          <pc:sldMk cId="1329672069" sldId="378"/>
        </pc:sldMkLst>
        <pc:picChg chg="add mod">
          <ac:chgData name="Lavoie Stéphanie" userId="03bcf5a2-8418-45e3-87eb-159b607e2fdb" providerId="ADAL" clId="{0E193A7B-9A73-4013-BDE0-763389624C47}" dt="2020-09-18T00:09:43.971" v="1582" actId="14100"/>
          <ac:picMkLst>
            <pc:docMk/>
            <pc:sldMk cId="1329672069" sldId="378"/>
            <ac:picMk id="2050" creationId="{8787FCB4-EB3E-49D8-B3F8-C0069678C377}"/>
          </ac:picMkLst>
        </pc:picChg>
      </pc:sldChg>
      <pc:sldChg chg="addSp delSp modSp add modAnim">
        <pc:chgData name="Lavoie Stéphanie" userId="03bcf5a2-8418-45e3-87eb-159b607e2fdb" providerId="ADAL" clId="{0E193A7B-9A73-4013-BDE0-763389624C47}" dt="2020-09-18T00:13:46.376" v="1619" actId="1076"/>
        <pc:sldMkLst>
          <pc:docMk/>
          <pc:sldMk cId="284646475" sldId="379"/>
        </pc:sldMkLst>
        <pc:spChg chg="mod">
          <ac:chgData name="Lavoie Stéphanie" userId="03bcf5a2-8418-45e3-87eb-159b607e2fdb" providerId="ADAL" clId="{0E193A7B-9A73-4013-BDE0-763389624C47}" dt="2020-09-18T00:12:32.514" v="1614" actId="20577"/>
          <ac:spMkLst>
            <pc:docMk/>
            <pc:sldMk cId="284646475" sldId="379"/>
            <ac:spMk id="2" creationId="{19EB8630-2474-4032-9F2E-8A005C155C9E}"/>
          </ac:spMkLst>
        </pc:spChg>
        <pc:spChg chg="del">
          <ac:chgData name="Lavoie Stéphanie" userId="03bcf5a2-8418-45e3-87eb-159b607e2fdb" providerId="ADAL" clId="{0E193A7B-9A73-4013-BDE0-763389624C47}" dt="2020-09-18T00:12:37.784" v="1615" actId="478"/>
          <ac:spMkLst>
            <pc:docMk/>
            <pc:sldMk cId="284646475" sldId="379"/>
            <ac:spMk id="3" creationId="{9159741B-D757-45D4-B21C-8C83B9A74C1F}"/>
          </ac:spMkLst>
        </pc:spChg>
        <pc:picChg chg="add mod">
          <ac:chgData name="Lavoie Stéphanie" userId="03bcf5a2-8418-45e3-87eb-159b607e2fdb" providerId="ADAL" clId="{0E193A7B-9A73-4013-BDE0-763389624C47}" dt="2020-09-18T00:13:46.376" v="1619" actId="1076"/>
          <ac:picMkLst>
            <pc:docMk/>
            <pc:sldMk cId="284646475" sldId="379"/>
            <ac:picMk id="4" creationId="{82A91B7D-20DB-4EB1-86F5-63C292B0C9DF}"/>
          </ac:picMkLst>
        </pc:picChg>
      </pc:sldChg>
      <pc:sldChg chg="addSp delSp modSp add ord modAnim">
        <pc:chgData name="Lavoie Stéphanie" userId="03bcf5a2-8418-45e3-87eb-159b607e2fdb" providerId="ADAL" clId="{0E193A7B-9A73-4013-BDE0-763389624C47}" dt="2020-09-18T00:32:51.337" v="1831"/>
        <pc:sldMkLst>
          <pc:docMk/>
          <pc:sldMk cId="3080231720" sldId="380"/>
        </pc:sldMkLst>
        <pc:spChg chg="mod">
          <ac:chgData name="Lavoie Stéphanie" userId="03bcf5a2-8418-45e3-87eb-159b607e2fdb" providerId="ADAL" clId="{0E193A7B-9A73-4013-BDE0-763389624C47}" dt="2020-09-18T00:28:04.994" v="1637" actId="20577"/>
          <ac:spMkLst>
            <pc:docMk/>
            <pc:sldMk cId="3080231720" sldId="380"/>
            <ac:spMk id="2" creationId="{00951071-5013-46D7-8E06-6B81279490A4}"/>
          </ac:spMkLst>
        </pc:spChg>
        <pc:spChg chg="del">
          <ac:chgData name="Lavoie Stéphanie" userId="03bcf5a2-8418-45e3-87eb-159b607e2fdb" providerId="ADAL" clId="{0E193A7B-9A73-4013-BDE0-763389624C47}" dt="2020-09-18T00:27:30.570" v="1621"/>
          <ac:spMkLst>
            <pc:docMk/>
            <pc:sldMk cId="3080231720" sldId="380"/>
            <ac:spMk id="3" creationId="{A1308A1C-7980-4C4C-B100-90CFCDA7737F}"/>
          </ac:spMkLst>
        </pc:spChg>
        <pc:spChg chg="add mod">
          <ac:chgData name="Lavoie Stéphanie" userId="03bcf5a2-8418-45e3-87eb-159b607e2fdb" providerId="ADAL" clId="{0E193A7B-9A73-4013-BDE0-763389624C47}" dt="2020-09-18T00:31:26.310" v="1805" actId="1076"/>
          <ac:spMkLst>
            <pc:docMk/>
            <pc:sldMk cId="3080231720" sldId="380"/>
            <ac:spMk id="5" creationId="{185A663C-327A-44D1-9B51-2919E4432304}"/>
          </ac:spMkLst>
        </pc:spChg>
        <pc:spChg chg="add mod">
          <ac:chgData name="Lavoie Stéphanie" userId="03bcf5a2-8418-45e3-87eb-159b607e2fdb" providerId="ADAL" clId="{0E193A7B-9A73-4013-BDE0-763389624C47}" dt="2020-09-18T00:31:57.738" v="1816" actId="20577"/>
          <ac:spMkLst>
            <pc:docMk/>
            <pc:sldMk cId="3080231720" sldId="380"/>
            <ac:spMk id="6" creationId="{8AB0BFAD-B871-464F-9A09-56C9469BE477}"/>
          </ac:spMkLst>
        </pc:spChg>
        <pc:picChg chg="add mod">
          <ac:chgData name="Lavoie Stéphanie" userId="03bcf5a2-8418-45e3-87eb-159b607e2fdb" providerId="ADAL" clId="{0E193A7B-9A73-4013-BDE0-763389624C47}" dt="2020-09-18T00:27:48.249" v="1623" actId="1076"/>
          <ac:picMkLst>
            <pc:docMk/>
            <pc:sldMk cId="3080231720" sldId="380"/>
            <ac:picMk id="4" creationId="{57EF2C39-7B52-4C11-88FC-FA0373F13EC0}"/>
          </ac:picMkLst>
        </pc:picChg>
      </pc:sldChg>
      <pc:sldChg chg="addSp modSp add">
        <pc:chgData name="Lavoie Stéphanie" userId="03bcf5a2-8418-45e3-87eb-159b607e2fdb" providerId="ADAL" clId="{0E193A7B-9A73-4013-BDE0-763389624C47}" dt="2020-09-18T00:32:21.893" v="1822" actId="1076"/>
        <pc:sldMkLst>
          <pc:docMk/>
          <pc:sldMk cId="46781116" sldId="381"/>
        </pc:sldMkLst>
        <pc:spChg chg="mod">
          <ac:chgData name="Lavoie Stéphanie" userId="03bcf5a2-8418-45e3-87eb-159b607e2fdb" providerId="ADAL" clId="{0E193A7B-9A73-4013-BDE0-763389624C47}" dt="2020-09-18T00:29:52.943" v="1683" actId="20577"/>
          <ac:spMkLst>
            <pc:docMk/>
            <pc:sldMk cId="46781116" sldId="381"/>
            <ac:spMk id="2" creationId="{568A615B-FB1E-4668-99F8-A71F05484FBC}"/>
          </ac:spMkLst>
        </pc:spChg>
        <pc:spChg chg="mod">
          <ac:chgData name="Lavoie Stéphanie" userId="03bcf5a2-8418-45e3-87eb-159b607e2fdb" providerId="ADAL" clId="{0E193A7B-9A73-4013-BDE0-763389624C47}" dt="2020-09-18T00:31:18.866" v="1804" actId="27636"/>
          <ac:spMkLst>
            <pc:docMk/>
            <pc:sldMk cId="46781116" sldId="381"/>
            <ac:spMk id="3" creationId="{F00EAE9B-3FBF-442A-9EC6-EE9D0078F2CB}"/>
          </ac:spMkLst>
        </pc:spChg>
        <pc:spChg chg="add mod">
          <ac:chgData name="Lavoie Stéphanie" userId="03bcf5a2-8418-45e3-87eb-159b607e2fdb" providerId="ADAL" clId="{0E193A7B-9A73-4013-BDE0-763389624C47}" dt="2020-09-18T00:32:21.893" v="1822" actId="1076"/>
          <ac:spMkLst>
            <pc:docMk/>
            <pc:sldMk cId="46781116" sldId="381"/>
            <ac:spMk id="5" creationId="{7B6FEDAF-C34B-4474-B8CE-5BA97ACDBCF4}"/>
          </ac:spMkLst>
        </pc:spChg>
        <pc:picChg chg="add mod">
          <ac:chgData name="Lavoie Stéphanie" userId="03bcf5a2-8418-45e3-87eb-159b607e2fdb" providerId="ADAL" clId="{0E193A7B-9A73-4013-BDE0-763389624C47}" dt="2020-09-18T00:32:09.932" v="1817" actId="1076"/>
          <ac:picMkLst>
            <pc:docMk/>
            <pc:sldMk cId="46781116" sldId="381"/>
            <ac:picMk id="4" creationId="{0A1B495B-C0A6-4F77-91F1-B225B8ADC11E}"/>
          </ac:picMkLst>
        </pc:picChg>
      </pc:sldChg>
      <pc:sldChg chg="modSp add del">
        <pc:chgData name="Lavoie Stéphanie" userId="03bcf5a2-8418-45e3-87eb-159b607e2fdb" providerId="ADAL" clId="{0E193A7B-9A73-4013-BDE0-763389624C47}" dt="2020-09-18T00:54:41.283" v="2056" actId="6549"/>
        <pc:sldMkLst>
          <pc:docMk/>
          <pc:sldMk cId="733903086" sldId="417"/>
        </pc:sldMkLst>
        <pc:spChg chg="mod">
          <ac:chgData name="Lavoie Stéphanie" userId="03bcf5a2-8418-45e3-87eb-159b607e2fdb" providerId="ADAL" clId="{0E193A7B-9A73-4013-BDE0-763389624C47}" dt="2020-09-18T00:54:41.283" v="2056" actId="6549"/>
          <ac:spMkLst>
            <pc:docMk/>
            <pc:sldMk cId="733903086" sldId="417"/>
            <ac:spMk id="53" creationId="{3D63BD09-FBBF-4913-A31B-B1709AC2B2FF}"/>
          </ac:spMkLst>
        </pc:spChg>
      </pc:sldChg>
      <pc:sldChg chg="modSp add setBg">
        <pc:chgData name="Lavoie Stéphanie" userId="03bcf5a2-8418-45e3-87eb-159b607e2fdb" providerId="ADAL" clId="{0E193A7B-9A73-4013-BDE0-763389624C47}" dt="2020-09-18T00:54:24.913" v="2055"/>
        <pc:sldMkLst>
          <pc:docMk/>
          <pc:sldMk cId="2378647778" sldId="418"/>
        </pc:sldMkLst>
        <pc:spChg chg="mod">
          <ac:chgData name="Lavoie Stéphanie" userId="03bcf5a2-8418-45e3-87eb-159b607e2fdb" providerId="ADAL" clId="{0E193A7B-9A73-4013-BDE0-763389624C47}" dt="2020-09-18T00:54:05.929" v="2051" actId="6549"/>
          <ac:spMkLst>
            <pc:docMk/>
            <pc:sldMk cId="2378647778" sldId="418"/>
            <ac:spMk id="116" creationId="{D463467E-99A2-4F0B-A0A3-BEA28396180A}"/>
          </ac:spMkLst>
        </pc:spChg>
      </pc:sldChg>
      <pc:sldChg chg="addSp delSp modSp add">
        <pc:chgData name="Lavoie Stéphanie" userId="03bcf5a2-8418-45e3-87eb-159b607e2fdb" providerId="ADAL" clId="{0E193A7B-9A73-4013-BDE0-763389624C47}" dt="2020-09-18T00:56:02.517" v="2059" actId="478"/>
        <pc:sldMkLst>
          <pc:docMk/>
          <pc:sldMk cId="246168854" sldId="419"/>
        </pc:sldMkLst>
        <pc:spChg chg="add del mod">
          <ac:chgData name="Lavoie Stéphanie" userId="03bcf5a2-8418-45e3-87eb-159b607e2fdb" providerId="ADAL" clId="{0E193A7B-9A73-4013-BDE0-763389624C47}" dt="2020-09-18T00:56:02.517" v="2059" actId="478"/>
          <ac:spMkLst>
            <pc:docMk/>
            <pc:sldMk cId="246168854" sldId="419"/>
            <ac:spMk id="3" creationId="{4AECFEBD-7306-47F3-A7BC-7944AEE11F4B}"/>
          </ac:spMkLst>
        </pc:spChg>
        <pc:spChg chg="del">
          <ac:chgData name="Lavoie Stéphanie" userId="03bcf5a2-8418-45e3-87eb-159b607e2fdb" providerId="ADAL" clId="{0E193A7B-9A73-4013-BDE0-763389624C47}" dt="2020-09-18T00:56:00.337" v="2058" actId="478"/>
          <ac:spMkLst>
            <pc:docMk/>
            <pc:sldMk cId="246168854" sldId="419"/>
            <ac:spMk id="6" creationId="{45F3E927-E023-4D3C-B6AA-D9BCBB94A5DD}"/>
          </ac:spMkLst>
        </pc:spChg>
      </pc:sldChg>
      <pc:sldChg chg="addSp delSp modSp add ord">
        <pc:chgData name="Lavoie Stéphanie" userId="03bcf5a2-8418-45e3-87eb-159b607e2fdb" providerId="ADAL" clId="{0E193A7B-9A73-4013-BDE0-763389624C47}" dt="2020-09-18T00:56:59.354" v="2069"/>
        <pc:sldMkLst>
          <pc:docMk/>
          <pc:sldMk cId="3215003860" sldId="420"/>
        </pc:sldMkLst>
        <pc:spChg chg="add del mod">
          <ac:chgData name="Lavoie Stéphanie" userId="03bcf5a2-8418-45e3-87eb-159b607e2fdb" providerId="ADAL" clId="{0E193A7B-9A73-4013-BDE0-763389624C47}" dt="2020-09-18T00:56:40.791" v="2062" actId="478"/>
          <ac:spMkLst>
            <pc:docMk/>
            <pc:sldMk cId="3215003860" sldId="420"/>
            <ac:spMk id="4" creationId="{D6D88FB6-0125-4897-BA24-EFDBC6669982}"/>
          </ac:spMkLst>
        </pc:spChg>
        <pc:spChg chg="del">
          <ac:chgData name="Lavoie Stéphanie" userId="03bcf5a2-8418-45e3-87eb-159b607e2fdb" providerId="ADAL" clId="{0E193A7B-9A73-4013-BDE0-763389624C47}" dt="2020-09-18T00:56:38.846" v="2061" actId="478"/>
          <ac:spMkLst>
            <pc:docMk/>
            <pc:sldMk cId="3215003860" sldId="420"/>
            <ac:spMk id="6" creationId="{B7A33EEA-11DA-4E3F-A1C2-4CB159C9539D}"/>
          </ac:spMkLst>
        </pc:spChg>
      </pc:sldChg>
      <pc:sldChg chg="modSp add del ord">
        <pc:chgData name="Lavoie Stéphanie" userId="03bcf5a2-8418-45e3-87eb-159b607e2fdb" providerId="ADAL" clId="{0E193A7B-9A73-4013-BDE0-763389624C47}" dt="2020-09-18T00:59:48.644" v="2093" actId="2696"/>
        <pc:sldMkLst>
          <pc:docMk/>
          <pc:sldMk cId="2449438476" sldId="422"/>
        </pc:sldMkLst>
        <pc:spChg chg="mod">
          <ac:chgData name="Lavoie Stéphanie" userId="03bcf5a2-8418-45e3-87eb-159b607e2fdb" providerId="ADAL" clId="{0E193A7B-9A73-4013-BDE0-763389624C47}" dt="2020-09-18T00:58:48.762" v="2084" actId="20577"/>
          <ac:spMkLst>
            <pc:docMk/>
            <pc:sldMk cId="2449438476" sldId="422"/>
            <ac:spMk id="5" creationId="{18841D78-2B07-49B0-9414-F0B5EFA52746}"/>
          </ac:spMkLst>
        </pc:spChg>
      </pc:sldChg>
      <pc:sldChg chg="add">
        <pc:chgData name="Lavoie Stéphanie" userId="03bcf5a2-8418-45e3-87eb-159b607e2fdb" providerId="ADAL" clId="{0E193A7B-9A73-4013-BDE0-763389624C47}" dt="2020-09-18T01:00:03.713" v="2094"/>
        <pc:sldMkLst>
          <pc:docMk/>
          <pc:sldMk cId="690271640" sldId="423"/>
        </pc:sldMkLst>
      </pc:sldChg>
      <pc:sldChg chg="add">
        <pc:chgData name="Lavoie Stéphanie" userId="03bcf5a2-8418-45e3-87eb-159b607e2fdb" providerId="ADAL" clId="{0E193A7B-9A73-4013-BDE0-763389624C47}" dt="2020-09-18T01:00:46.341" v="2095"/>
        <pc:sldMkLst>
          <pc:docMk/>
          <pc:sldMk cId="490835243" sldId="425"/>
        </pc:sldMkLst>
      </pc:sldChg>
      <pc:sldChg chg="modSp add">
        <pc:chgData name="Lavoie Stéphanie" userId="03bcf5a2-8418-45e3-87eb-159b607e2fdb" providerId="ADAL" clId="{0E193A7B-9A73-4013-BDE0-763389624C47}" dt="2020-09-18T01:04:46.883" v="2107" actId="27636"/>
        <pc:sldMkLst>
          <pc:docMk/>
          <pc:sldMk cId="361733479" sldId="428"/>
        </pc:sldMkLst>
        <pc:spChg chg="mod">
          <ac:chgData name="Lavoie Stéphanie" userId="03bcf5a2-8418-45e3-87eb-159b607e2fdb" providerId="ADAL" clId="{0E193A7B-9A73-4013-BDE0-763389624C47}" dt="2020-09-18T01:04:46.883" v="2107" actId="27636"/>
          <ac:spMkLst>
            <pc:docMk/>
            <pc:sldMk cId="361733479" sldId="428"/>
            <ac:spMk id="14" creationId="{E2CA1435-2BF8-4D3E-B0C2-3B09C61F5089}"/>
          </ac:spMkLst>
        </pc:spChg>
      </pc:sldChg>
      <pc:sldChg chg="add">
        <pc:chgData name="Lavoie Stéphanie" userId="03bcf5a2-8418-45e3-87eb-159b607e2fdb" providerId="ADAL" clId="{0E193A7B-9A73-4013-BDE0-763389624C47}" dt="2020-09-18T01:03:33.451" v="2104"/>
        <pc:sldMkLst>
          <pc:docMk/>
          <pc:sldMk cId="1957271500" sldId="430"/>
        </pc:sldMkLst>
      </pc:sldChg>
      <pc:sldChg chg="add">
        <pc:chgData name="Lavoie Stéphanie" userId="03bcf5a2-8418-45e3-87eb-159b607e2fdb" providerId="ADAL" clId="{0E193A7B-9A73-4013-BDE0-763389624C47}" dt="2020-09-18T01:02:43.526" v="2098"/>
        <pc:sldMkLst>
          <pc:docMk/>
          <pc:sldMk cId="1222412135" sldId="432"/>
        </pc:sldMkLst>
      </pc:sldChg>
      <pc:sldChg chg="add">
        <pc:chgData name="Lavoie Stéphanie" userId="03bcf5a2-8418-45e3-87eb-159b607e2fdb" providerId="ADAL" clId="{0E193A7B-9A73-4013-BDE0-763389624C47}" dt="2020-09-18T01:02:06.884" v="2096"/>
        <pc:sldMkLst>
          <pc:docMk/>
          <pc:sldMk cId="1468994645" sldId="435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B58B4B7-9145-4F52-8116-58F7D0DD581F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97213" y="887413"/>
            <a:ext cx="31940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B6A0AA1-758C-4858-B322-70E63AC9BEC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029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5min/30min/75min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42289">
              <a:defRPr/>
            </a:pPr>
            <a:r>
              <a:rPr lang="fr-CA">
                <a:solidFill>
                  <a:prstClr val="black"/>
                </a:solidFill>
                <a:latin typeface="Calibri" panose="020F0502020204030204"/>
              </a:rPr>
              <a:t>Cours 3 sec1 Labo masse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7A7B3A1A-1D7D-40AA-A1C2-57016EDF416F}" type="slidenum">
              <a:rPr lang="fr-CA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</a:t>
            </a:fld>
            <a:endParaRPr lang="fr-CA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647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https://upload.wikimedia.org/wikipedia/commons/6/6d/Translational_motion.gif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E2485-7EBD-42C1-ABBC-E7A6EE11F807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215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https://upload.wikimedia.org/wikipedia/commons/6/6d/Translational_motion.gif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E2485-7EBD-42C1-ABBC-E7A6EE11F807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706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https://upload.wikimedia.org/wikipedia/commons/6/6d/Translational_motion.gif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E2485-7EBD-42C1-ABBC-E7A6EE11F807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766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https://upload.wikimedia.org/wikipedia/commons/6/6d/Translational_motion.gif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E2485-7EBD-42C1-ABBC-E7A6EE11F807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215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002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08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427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7CFEF-90AC-4542-AFDC-35B226DA1561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F78D5-5EBA-4EBE-951F-7ED83F2CD7B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993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7CFEF-90AC-4542-AFDC-35B226DA1561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F78D5-5EBA-4EBE-951F-7ED83F2CD7B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5002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733709"/>
            <a:ext cx="6108101" cy="1373070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750337"/>
            <a:ext cx="878916" cy="1356442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308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093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4087901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726267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869895"/>
            <a:ext cx="7210395" cy="1090788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4232172"/>
            <a:ext cx="7210395" cy="1704017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869896"/>
            <a:ext cx="865613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085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2336873"/>
            <a:ext cx="3523769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2336873"/>
            <a:ext cx="3525044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7257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753230"/>
            <a:ext cx="7210397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2336874"/>
            <a:ext cx="3354245" cy="69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3030009"/>
            <a:ext cx="3523766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2336873"/>
            <a:ext cx="3355521" cy="6920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3030009"/>
            <a:ext cx="3525044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2638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378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0016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115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27"/>
            <a:ext cx="7210394" cy="108094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4206252" cy="3599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2336873"/>
            <a:ext cx="2842559" cy="359931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964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753228"/>
            <a:ext cx="7210393" cy="1080938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2336874"/>
            <a:ext cx="406938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2336874"/>
            <a:ext cx="2907192" cy="3599315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188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4711617"/>
            <a:ext cx="7210394" cy="453051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609598"/>
            <a:ext cx="721039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5169584"/>
            <a:ext cx="7210397" cy="62297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11310"/>
            <a:ext cx="865613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704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609597"/>
            <a:ext cx="7210394" cy="359275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4711616"/>
            <a:ext cx="7210394" cy="109078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11616"/>
            <a:ext cx="865613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305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609599"/>
            <a:ext cx="6539158" cy="303606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3653379"/>
            <a:ext cx="611743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4711616"/>
            <a:ext cx="7210394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09926"/>
            <a:ext cx="865613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  <p:sp>
        <p:nvSpPr>
          <p:cNvPr id="16" name="TextBox 15"/>
          <p:cNvSpPr txBox="1"/>
          <p:nvPr/>
        </p:nvSpPr>
        <p:spPr>
          <a:xfrm>
            <a:off x="437679" y="74811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30335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636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4711616"/>
            <a:ext cx="7210397" cy="5885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5300150"/>
            <a:ext cx="7210397" cy="50225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09926"/>
            <a:ext cx="865613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2078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753228"/>
            <a:ext cx="721872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2336873"/>
            <a:ext cx="230252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3022674"/>
            <a:ext cx="2287277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233687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3022674"/>
            <a:ext cx="229743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2336873"/>
            <a:ext cx="23025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3022674"/>
            <a:ext cx="2302519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2949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5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4297503"/>
            <a:ext cx="228727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2336873"/>
            <a:ext cx="22872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4873765"/>
            <a:ext cx="228727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429750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2336873"/>
            <a:ext cx="229743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4873764"/>
            <a:ext cx="230047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4297503"/>
            <a:ext cx="22976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2336873"/>
            <a:ext cx="229762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4873762"/>
            <a:ext cx="2300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2317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9512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3291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5448782" y="2040420"/>
            <a:ext cx="5106988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200777" y="5543428"/>
            <a:ext cx="1602997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609597"/>
            <a:ext cx="80535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652503" cy="53265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5936188"/>
            <a:ext cx="2057400" cy="365125"/>
          </a:xfrm>
        </p:spPr>
        <p:txBody>
          <a:bodyPr/>
          <a:lstStyle/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9510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5398634"/>
            <a:ext cx="865613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659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052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7939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620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903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046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D81F5-8297-49E5-BAF9-87CCF9D381C3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2B145-0A8B-4A87-9EF4-915CB37CE7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070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7CFEF-90AC-4542-AFDC-35B226DA1561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F78D5-5EBA-4EBE-951F-7ED83F2CD7B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450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1000">
              <a:schemeClr val="bg1"/>
            </a:gs>
            <a:gs pos="100000">
              <a:schemeClr val="bg1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753228"/>
            <a:ext cx="721039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2336873"/>
            <a:ext cx="721039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2640C-BE8C-4C25-8F57-602CDE1311D8}" type="datetimeFigureOut">
              <a:rPr lang="fr-CA" smtClean="0"/>
              <a:t>2020-09-17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5936189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753228"/>
            <a:ext cx="865613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9315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" Type="http://schemas.openxmlformats.org/officeDocument/2006/relationships/tags" Target="../tags/tag44.xml"/><Relationship Id="rId21" Type="http://schemas.openxmlformats.org/officeDocument/2006/relationships/image" Target="../media/image11.pn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image" Target="../media/image10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10" Type="http://schemas.openxmlformats.org/officeDocument/2006/relationships/tags" Target="../tags/tag51.xml"/><Relationship Id="rId19" Type="http://schemas.openxmlformats.org/officeDocument/2006/relationships/slideLayout" Target="../slideLayouts/slideLayout15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tags" Target="../tags/tag98.xml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tags" Target="../tags/tag101.xml"/><Relationship Id="rId47" Type="http://schemas.openxmlformats.org/officeDocument/2006/relationships/tags" Target="../tags/tag106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9" Type="http://schemas.openxmlformats.org/officeDocument/2006/relationships/tags" Target="../tags/tag88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40" Type="http://schemas.openxmlformats.org/officeDocument/2006/relationships/tags" Target="../tags/tag99.xml"/><Relationship Id="rId45" Type="http://schemas.openxmlformats.org/officeDocument/2006/relationships/tags" Target="../tags/tag104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image" Target="../media/image10.png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tags" Target="../tags/tag103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tags" Target="../tags/tag102.xml"/><Relationship Id="rId48" Type="http://schemas.openxmlformats.org/officeDocument/2006/relationships/slideLayout" Target="../slideLayouts/slideLayout27.xml"/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tags" Target="../tags/tag105.xml"/><Relationship Id="rId20" Type="http://schemas.openxmlformats.org/officeDocument/2006/relationships/tags" Target="../tags/tag79.xml"/><Relationship Id="rId41" Type="http://schemas.openxmlformats.org/officeDocument/2006/relationships/tags" Target="../tags/tag100.xml"/><Relationship Id="rId1" Type="http://schemas.openxmlformats.org/officeDocument/2006/relationships/tags" Target="../tags/tag60.xml"/><Relationship Id="rId6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tags" Target="../tags/tag108.xml"/><Relationship Id="rId7" Type="http://schemas.openxmlformats.org/officeDocument/2006/relationships/oleObject" Target="../embeddings/oleObject1.bin"/><Relationship Id="rId2" Type="http://schemas.openxmlformats.org/officeDocument/2006/relationships/tags" Target="../tags/tag107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1.pn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slideLayout" Target="../slideLayouts/slideLayout15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../media/image29.png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slideLayout" Target="../slideLayouts/slideLayout27.xml"/><Relationship Id="rId2" Type="http://schemas.openxmlformats.org/officeDocument/2006/relationships/tags" Target="../tags/tag131.xml"/><Relationship Id="rId16" Type="http://schemas.openxmlformats.org/officeDocument/2006/relationships/image" Target="../media/image11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../media/image31.png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tags" Target="../tags/tag162.xml"/><Relationship Id="rId18" Type="http://schemas.openxmlformats.org/officeDocument/2006/relationships/tags" Target="../tags/tag167.xml"/><Relationship Id="rId26" Type="http://schemas.openxmlformats.org/officeDocument/2006/relationships/tags" Target="../tags/tag175.xml"/><Relationship Id="rId3" Type="http://schemas.openxmlformats.org/officeDocument/2006/relationships/tags" Target="../tags/tag152.xml"/><Relationship Id="rId21" Type="http://schemas.openxmlformats.org/officeDocument/2006/relationships/tags" Target="../tags/tag170.xml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tags" Target="../tags/tag166.xml"/><Relationship Id="rId25" Type="http://schemas.openxmlformats.org/officeDocument/2006/relationships/tags" Target="../tags/tag174.xml"/><Relationship Id="rId2" Type="http://schemas.openxmlformats.org/officeDocument/2006/relationships/tags" Target="../tags/tag151.xml"/><Relationship Id="rId16" Type="http://schemas.openxmlformats.org/officeDocument/2006/relationships/tags" Target="../tags/tag165.xml"/><Relationship Id="rId20" Type="http://schemas.openxmlformats.org/officeDocument/2006/relationships/tags" Target="../tags/tag169.xml"/><Relationship Id="rId29" Type="http://schemas.openxmlformats.org/officeDocument/2006/relationships/image" Target="../media/image36.png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24" Type="http://schemas.openxmlformats.org/officeDocument/2006/relationships/tags" Target="../tags/tag173.xml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23" Type="http://schemas.openxmlformats.org/officeDocument/2006/relationships/tags" Target="../tags/tag172.xml"/><Relationship Id="rId28" Type="http://schemas.openxmlformats.org/officeDocument/2006/relationships/slideLayout" Target="../slideLayouts/slideLayout27.xml"/><Relationship Id="rId10" Type="http://schemas.openxmlformats.org/officeDocument/2006/relationships/tags" Target="../tags/tag159.xml"/><Relationship Id="rId19" Type="http://schemas.openxmlformats.org/officeDocument/2006/relationships/tags" Target="../tags/tag168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Relationship Id="rId22" Type="http://schemas.openxmlformats.org/officeDocument/2006/relationships/tags" Target="../tags/tag171.xml"/><Relationship Id="rId27" Type="http://schemas.openxmlformats.org/officeDocument/2006/relationships/tags" Target="../tags/tag176.xml"/><Relationship Id="rId30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1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slideLayout" Target="../slideLayouts/slideLayout15.xml"/><Relationship Id="rId5" Type="http://schemas.openxmlformats.org/officeDocument/2006/relationships/tags" Target="../tags/tag181.xml"/><Relationship Id="rId10" Type="http://schemas.openxmlformats.org/officeDocument/2006/relationships/tags" Target="../tags/tag186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phet.colorado.edu/fr/simulation/gases-intro" TargetMode="Externa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270.pn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203.xml"/><Relationship Id="rId18" Type="http://schemas.openxmlformats.org/officeDocument/2006/relationships/tags" Target="../tags/tag208.xml"/><Relationship Id="rId26" Type="http://schemas.openxmlformats.org/officeDocument/2006/relationships/tags" Target="../tags/tag216.xml"/><Relationship Id="rId39" Type="http://schemas.openxmlformats.org/officeDocument/2006/relationships/tags" Target="../tags/tag229.xml"/><Relationship Id="rId21" Type="http://schemas.openxmlformats.org/officeDocument/2006/relationships/tags" Target="../tags/tag211.xml"/><Relationship Id="rId34" Type="http://schemas.openxmlformats.org/officeDocument/2006/relationships/tags" Target="../tags/tag224.xml"/><Relationship Id="rId42" Type="http://schemas.openxmlformats.org/officeDocument/2006/relationships/tags" Target="../tags/tag232.xml"/><Relationship Id="rId47" Type="http://schemas.openxmlformats.org/officeDocument/2006/relationships/tags" Target="../tags/tag237.xml"/><Relationship Id="rId50" Type="http://schemas.openxmlformats.org/officeDocument/2006/relationships/image" Target="../media/image10.png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6" Type="http://schemas.openxmlformats.org/officeDocument/2006/relationships/tags" Target="../tags/tag206.xml"/><Relationship Id="rId29" Type="http://schemas.openxmlformats.org/officeDocument/2006/relationships/tags" Target="../tags/tag219.xml"/><Relationship Id="rId11" Type="http://schemas.openxmlformats.org/officeDocument/2006/relationships/tags" Target="../tags/tag201.xml"/><Relationship Id="rId24" Type="http://schemas.openxmlformats.org/officeDocument/2006/relationships/tags" Target="../tags/tag214.xml"/><Relationship Id="rId32" Type="http://schemas.openxmlformats.org/officeDocument/2006/relationships/tags" Target="../tags/tag222.xml"/><Relationship Id="rId37" Type="http://schemas.openxmlformats.org/officeDocument/2006/relationships/tags" Target="../tags/tag227.xml"/><Relationship Id="rId40" Type="http://schemas.openxmlformats.org/officeDocument/2006/relationships/tags" Target="../tags/tag230.xml"/><Relationship Id="rId45" Type="http://schemas.openxmlformats.org/officeDocument/2006/relationships/tags" Target="../tags/tag235.xml"/><Relationship Id="rId5" Type="http://schemas.openxmlformats.org/officeDocument/2006/relationships/tags" Target="../tags/tag195.xml"/><Relationship Id="rId15" Type="http://schemas.openxmlformats.org/officeDocument/2006/relationships/tags" Target="../tags/tag205.xml"/><Relationship Id="rId23" Type="http://schemas.openxmlformats.org/officeDocument/2006/relationships/tags" Target="../tags/tag213.xml"/><Relationship Id="rId28" Type="http://schemas.openxmlformats.org/officeDocument/2006/relationships/tags" Target="../tags/tag218.xml"/><Relationship Id="rId36" Type="http://schemas.openxmlformats.org/officeDocument/2006/relationships/tags" Target="../tags/tag226.xml"/><Relationship Id="rId49" Type="http://schemas.openxmlformats.org/officeDocument/2006/relationships/image" Target="../media/image43.png"/><Relationship Id="rId10" Type="http://schemas.openxmlformats.org/officeDocument/2006/relationships/tags" Target="../tags/tag200.xml"/><Relationship Id="rId19" Type="http://schemas.openxmlformats.org/officeDocument/2006/relationships/tags" Target="../tags/tag209.xml"/><Relationship Id="rId31" Type="http://schemas.openxmlformats.org/officeDocument/2006/relationships/tags" Target="../tags/tag221.xml"/><Relationship Id="rId44" Type="http://schemas.openxmlformats.org/officeDocument/2006/relationships/tags" Target="../tags/tag234.xml"/><Relationship Id="rId4" Type="http://schemas.openxmlformats.org/officeDocument/2006/relationships/tags" Target="../tags/tag194.xml"/><Relationship Id="rId9" Type="http://schemas.openxmlformats.org/officeDocument/2006/relationships/tags" Target="../tags/tag199.xml"/><Relationship Id="rId14" Type="http://schemas.openxmlformats.org/officeDocument/2006/relationships/tags" Target="../tags/tag204.xml"/><Relationship Id="rId22" Type="http://schemas.openxmlformats.org/officeDocument/2006/relationships/tags" Target="../tags/tag212.xml"/><Relationship Id="rId27" Type="http://schemas.openxmlformats.org/officeDocument/2006/relationships/tags" Target="../tags/tag217.xml"/><Relationship Id="rId30" Type="http://schemas.openxmlformats.org/officeDocument/2006/relationships/tags" Target="../tags/tag220.xml"/><Relationship Id="rId35" Type="http://schemas.openxmlformats.org/officeDocument/2006/relationships/tags" Target="../tags/tag225.xml"/><Relationship Id="rId43" Type="http://schemas.openxmlformats.org/officeDocument/2006/relationships/tags" Target="../tags/tag233.xml"/><Relationship Id="rId48" Type="http://schemas.openxmlformats.org/officeDocument/2006/relationships/slideLayout" Target="../slideLayouts/slideLayout15.xml"/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12" Type="http://schemas.openxmlformats.org/officeDocument/2006/relationships/tags" Target="../tags/tag202.xml"/><Relationship Id="rId17" Type="http://schemas.openxmlformats.org/officeDocument/2006/relationships/tags" Target="../tags/tag207.xml"/><Relationship Id="rId25" Type="http://schemas.openxmlformats.org/officeDocument/2006/relationships/tags" Target="../tags/tag215.xml"/><Relationship Id="rId33" Type="http://schemas.openxmlformats.org/officeDocument/2006/relationships/tags" Target="../tags/tag223.xml"/><Relationship Id="rId38" Type="http://schemas.openxmlformats.org/officeDocument/2006/relationships/tags" Target="../tags/tag228.xml"/><Relationship Id="rId46" Type="http://schemas.openxmlformats.org/officeDocument/2006/relationships/tags" Target="../tags/tag236.xml"/><Relationship Id="rId20" Type="http://schemas.openxmlformats.org/officeDocument/2006/relationships/tags" Target="../tags/tag210.xml"/><Relationship Id="rId41" Type="http://schemas.openxmlformats.org/officeDocument/2006/relationships/tags" Target="../tags/tag231.xml"/><Relationship Id="rId1" Type="http://schemas.openxmlformats.org/officeDocument/2006/relationships/tags" Target="../tags/tag191.xml"/><Relationship Id="rId6" Type="http://schemas.openxmlformats.org/officeDocument/2006/relationships/tags" Target="../tags/tag19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microsoft.com/office/2007/relationships/hdphoto" Target="../media/hdphoto1.wdp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1.png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26" Type="http://schemas.openxmlformats.org/officeDocument/2006/relationships/image" Target="../media/image11.png"/><Relationship Id="rId3" Type="http://schemas.openxmlformats.org/officeDocument/2006/relationships/tags" Target="../tags/tag21.xml"/><Relationship Id="rId21" Type="http://schemas.openxmlformats.org/officeDocument/2006/relationships/tags" Target="../tags/tag39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5" Type="http://schemas.openxmlformats.org/officeDocument/2006/relationships/image" Target="../media/image10.png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tags" Target="../tags/tag38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24" Type="http://schemas.openxmlformats.org/officeDocument/2006/relationships/slideLayout" Target="../slideLayouts/slideLayout27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23" Type="http://schemas.openxmlformats.org/officeDocument/2006/relationships/tags" Target="../tags/tag41.xml"/><Relationship Id="rId28" Type="http://schemas.microsoft.com/office/2007/relationships/hdphoto" Target="../media/hdphoto1.wdp"/><Relationship Id="rId10" Type="http://schemas.openxmlformats.org/officeDocument/2006/relationships/tags" Target="../tags/tag28.xml"/><Relationship Id="rId19" Type="http://schemas.openxmlformats.org/officeDocument/2006/relationships/tags" Target="../tags/tag37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Relationship Id="rId22" Type="http://schemas.openxmlformats.org/officeDocument/2006/relationships/tags" Target="../tags/tag40.xml"/><Relationship Id="rId27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aucoup De Bulles De Gaz Brun Clair Isolés Sur Un Arrière-plan Flou Banque  D'Images Et Photos Libres De Droits. Image 80549614.">
            <a:extLst>
              <a:ext uri="{FF2B5EF4-FFF2-40B4-BE49-F238E27FC236}">
                <a16:creationId xmlns:a16="http://schemas.microsoft.com/office/drawing/2014/main" id="{8B491BDA-98F4-475E-B080-A5018B09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8" y="635000"/>
            <a:ext cx="8397266" cy="55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2ADE-7436-4CD6-9F6A-1AAE2AF94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8011502" cy="1363662"/>
          </a:xfrm>
        </p:spPr>
        <p:txBody>
          <a:bodyPr>
            <a:normAutofit/>
          </a:bodyPr>
          <a:lstStyle/>
          <a:p>
            <a:r>
              <a:rPr lang="fr-CA" sz="6600" b="1" dirty="0"/>
              <a:t>Les lois simples des gaz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78F419-FF0A-41A2-83FB-CE53954D5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69" y="3821113"/>
            <a:ext cx="7700964" cy="1655762"/>
          </a:xfrm>
        </p:spPr>
        <p:txBody>
          <a:bodyPr>
            <a:normAutofit/>
          </a:bodyPr>
          <a:lstStyle/>
          <a:p>
            <a:r>
              <a:rPr lang="fr-CA" sz="3600" dirty="0"/>
              <a:t>Chapitre 2.1</a:t>
            </a:r>
          </a:p>
          <a:p>
            <a:r>
              <a:rPr lang="fr-CA" sz="3600" dirty="0"/>
              <a:t>Et quelques notions des chapitres 1 et 3</a:t>
            </a:r>
          </a:p>
        </p:txBody>
      </p:sp>
    </p:spTree>
    <p:extLst>
      <p:ext uri="{BB962C8B-B14F-4D97-AF65-F5344CB8AC3E}">
        <p14:creationId xmlns:p14="http://schemas.microsoft.com/office/powerpoint/2010/main" val="248183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338770"/>
            <a:ext cx="7886700" cy="854074"/>
          </a:xfrm>
        </p:spPr>
        <p:txBody>
          <a:bodyPr>
            <a:normAutofit/>
          </a:bodyPr>
          <a:lstStyle/>
          <a:p>
            <a:r>
              <a:rPr lang="fr-CA" sz="3600" b="1" dirty="0"/>
              <a:t>4 variables pour décrire un gaz (p.66)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2425" y="1457325"/>
            <a:ext cx="7886700" cy="5146675"/>
          </a:xfrm>
        </p:spPr>
        <p:txBody>
          <a:bodyPr>
            <a:normAutofit fontScale="92500" lnSpcReduction="10000"/>
          </a:bodyPr>
          <a:lstStyle/>
          <a:p>
            <a:r>
              <a:rPr lang="fr-CA" sz="2400" dirty="0"/>
              <a:t>Pression (P)</a:t>
            </a:r>
          </a:p>
          <a:p>
            <a:pPr lvl="1"/>
            <a:r>
              <a:rPr lang="fr-CA" dirty="0"/>
              <a:t>Le nombre de collisions des particules sur les parois du contenant;</a:t>
            </a:r>
          </a:p>
          <a:p>
            <a:pPr marL="457200" lvl="1" indent="0">
              <a:buNone/>
            </a:pPr>
            <a:endParaRPr lang="fr-CA" dirty="0"/>
          </a:p>
          <a:p>
            <a:r>
              <a:rPr lang="fr-CA" sz="2400" dirty="0"/>
              <a:t>Température (T)</a:t>
            </a:r>
          </a:p>
          <a:p>
            <a:pPr lvl="1"/>
            <a:r>
              <a:rPr lang="fr-CA" dirty="0"/>
              <a:t>Le degré d’agitation des particules.  </a:t>
            </a:r>
          </a:p>
          <a:p>
            <a:pPr lvl="1"/>
            <a:r>
              <a:rPr lang="fr-CA" dirty="0"/>
              <a:t>Énergie cinétique des particules.</a:t>
            </a:r>
          </a:p>
          <a:p>
            <a:pPr marL="457200" lvl="1" indent="0">
              <a:buNone/>
            </a:pPr>
            <a:endParaRPr lang="fr-CA" dirty="0"/>
          </a:p>
          <a:p>
            <a:r>
              <a:rPr lang="fr-CA" sz="2400" dirty="0"/>
              <a:t>Volume (V)</a:t>
            </a:r>
          </a:p>
          <a:p>
            <a:pPr lvl="1"/>
            <a:r>
              <a:rPr lang="fr-CA" dirty="0"/>
              <a:t>L’espace qu’occupe le gaz;</a:t>
            </a:r>
          </a:p>
          <a:p>
            <a:pPr marL="457200" lvl="1" indent="0">
              <a:buNone/>
            </a:pPr>
            <a:endParaRPr lang="fr-CA" dirty="0"/>
          </a:p>
          <a:p>
            <a:r>
              <a:rPr lang="fr-CA" sz="2400" dirty="0"/>
              <a:t>Quantité de gaz en moles (n)</a:t>
            </a:r>
          </a:p>
          <a:p>
            <a:pPr lvl="1"/>
            <a:r>
              <a:rPr lang="fr-CA" dirty="0"/>
              <a:t>Nombre de particules dans le contenant; </a:t>
            </a:r>
          </a:p>
          <a:p>
            <a:pPr lvl="1"/>
            <a:r>
              <a:rPr lang="fr-CA" dirty="0"/>
              <a:t>Calculé avec le nombre d’Avogadro, </a:t>
            </a:r>
          </a:p>
          <a:p>
            <a:pPr marL="914400" lvl="2" indent="0">
              <a:buNone/>
            </a:pPr>
            <a:r>
              <a:rPr lang="fr-CA" sz="2400" dirty="0"/>
              <a:t>la masse et la masse molaire;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10</a:t>
            </a:fld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037015-7F0F-4088-9273-F95A10AE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05" y="3542522"/>
            <a:ext cx="1841595" cy="1657435"/>
          </a:xfrm>
          <a:prstGeom prst="rect">
            <a:avLst/>
          </a:prstGeom>
        </p:spPr>
      </p:pic>
      <p:pic>
        <p:nvPicPr>
          <p:cNvPr id="6" name="Picture 2" descr="Les capsules du G3E | Cours d'eau | Physicochimie | Température">
            <a:extLst>
              <a:ext uri="{FF2B5EF4-FFF2-40B4-BE49-F238E27FC236}">
                <a16:creationId xmlns:a16="http://schemas.microsoft.com/office/drawing/2014/main" id="{3579FA9E-3B48-4E46-8BB9-15E23C17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52" y="2398125"/>
            <a:ext cx="3613103" cy="10323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 relation entre la pression et la quantité de gaz | Alloprof">
            <a:extLst>
              <a:ext uri="{FF2B5EF4-FFF2-40B4-BE49-F238E27FC236}">
                <a16:creationId xmlns:a16="http://schemas.microsoft.com/office/drawing/2014/main" id="{EBF6275D-A958-4100-85A8-B256BC3F4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354639"/>
            <a:ext cx="30480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7F9239-1875-4DEF-9E40-BB8D69ED4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885" y="419055"/>
            <a:ext cx="1562180" cy="172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D08DE3-1C1A-409D-80E2-9A4056755AD7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93913" y="2747073"/>
            <a:ext cx="7210396" cy="343984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Afin de décrire un gaz, ils faut trouver 4 variables principales: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E8751E0-9FF5-4C1A-9373-911EE17CEAC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5486" y="3904672"/>
            <a:ext cx="2285845" cy="35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B24DA7-AF0B-4999-BE64-F90CD95C82B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20802" y="3896623"/>
            <a:ext cx="2285845" cy="1469789"/>
            <a:chOff x="370428" y="4389121"/>
            <a:chExt cx="3254855" cy="1959718"/>
          </a:xfrm>
        </p:grpSpPr>
        <p:sp>
          <p:nvSpPr>
            <p:cNvPr id="87" name="Cylindre 86">
              <a:extLst>
                <a:ext uri="{FF2B5EF4-FFF2-40B4-BE49-F238E27FC236}">
                  <a16:creationId xmlns:a16="http://schemas.microsoft.com/office/drawing/2014/main" id="{4D410516-C812-4FC7-81FA-CE1BE8707546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6AC7E65F-C99B-4291-A4DA-F55E5CDC542E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pic>
        <p:nvPicPr>
          <p:cNvPr id="89" name="Picture 2" descr="Isolated Transparent Circle - Free image on Pixabay">
            <a:extLst>
              <a:ext uri="{FF2B5EF4-FFF2-40B4-BE49-F238E27FC236}">
                <a16:creationId xmlns:a16="http://schemas.microsoft.com/office/drawing/2014/main" id="{65D9B66A-683A-455C-BDB5-6EEC781D3DA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59" y="4820189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Isolated Transparent Circle - Free image on Pixabay">
            <a:extLst>
              <a:ext uri="{FF2B5EF4-FFF2-40B4-BE49-F238E27FC236}">
                <a16:creationId xmlns:a16="http://schemas.microsoft.com/office/drawing/2014/main" id="{8ADB1865-7414-4DA0-AD9E-4386A118B91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04" y="4545815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Isolated Transparent Circle - Free image on Pixabay">
            <a:extLst>
              <a:ext uri="{FF2B5EF4-FFF2-40B4-BE49-F238E27FC236}">
                <a16:creationId xmlns:a16="http://schemas.microsoft.com/office/drawing/2014/main" id="{427A8863-B985-4E07-952E-77B6C443E130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85" y="4941958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Isolated Transparent Circle - Free image on Pixabay">
            <a:extLst>
              <a:ext uri="{FF2B5EF4-FFF2-40B4-BE49-F238E27FC236}">
                <a16:creationId xmlns:a16="http://schemas.microsoft.com/office/drawing/2014/main" id="{1519D573-29A1-4D32-8C8B-5713888BA4C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1" y="4463967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Isolated Transparent Circle - Free image on Pixabay">
            <a:extLst>
              <a:ext uri="{FF2B5EF4-FFF2-40B4-BE49-F238E27FC236}">
                <a16:creationId xmlns:a16="http://schemas.microsoft.com/office/drawing/2014/main" id="{B1C740AD-3E53-4638-9B50-3448EFC625EC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89" y="4370053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CBA7267B-1C68-4FB7-8E65-DB937092014C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160996" y="3590599"/>
            <a:ext cx="2582204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cxn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5AD7A189-EDE3-4717-B2FA-799350F88021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 rot="10800000" flipH="1">
            <a:off x="1695721" y="3957597"/>
            <a:ext cx="3055816" cy="763783"/>
            <a:chOff x="4993534" y="3429689"/>
            <a:chExt cx="3963603" cy="1018377"/>
          </a:xfrm>
        </p:grpSpPr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1A84681A-13FD-4CA7-AAA6-5440E554F4ED}"/>
                </a:ext>
              </a:extLst>
            </p:cNvPr>
            <p:cNvSpPr/>
            <p:nvPr/>
          </p:nvSpPr>
          <p:spPr>
            <a:xfrm>
              <a:off x="4993534" y="3429689"/>
              <a:ext cx="304800" cy="30480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F06829AC-56EA-411F-BEED-7E717B5062A8}"/>
                </a:ext>
              </a:extLst>
            </p:cNvPr>
            <p:cNvCxnSpPr>
              <a:cxnSpLocks/>
              <a:stCxn id="112" idx="6"/>
              <a:endCxn id="120" idx="1"/>
            </p:cNvCxnSpPr>
            <p:nvPr/>
          </p:nvCxnSpPr>
          <p:spPr>
            <a:xfrm rot="10800000" flipH="1" flipV="1">
              <a:off x="5298333" y="3582089"/>
              <a:ext cx="3658804" cy="86597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031D9D69-CF54-4D2F-B799-A740882423F1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66279" y="3372675"/>
            <a:ext cx="3966440" cy="1398158"/>
            <a:chOff x="2407727" y="2796582"/>
            <a:chExt cx="5288587" cy="1864210"/>
          </a:xfrm>
        </p:grpSpPr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3752F69C-DDAF-4A43-81C8-1C7E676E903D}"/>
                </a:ext>
              </a:extLst>
            </p:cNvPr>
            <p:cNvGrpSpPr/>
            <p:nvPr/>
          </p:nvGrpSpPr>
          <p:grpSpPr>
            <a:xfrm rot="10800000" flipH="1">
              <a:off x="2407727" y="2796582"/>
              <a:ext cx="3826744" cy="1864210"/>
              <a:chOff x="5667374" y="3429000"/>
              <a:chExt cx="3722655" cy="1864210"/>
            </a:xfrm>
          </p:grpSpPr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2E846AE6-3D14-40C8-AD64-B04688D60C60}"/>
                  </a:ext>
                </a:extLst>
              </p:cNvPr>
              <p:cNvSpPr/>
              <p:nvPr/>
            </p:nvSpPr>
            <p:spPr>
              <a:xfrm>
                <a:off x="5667374" y="3429000"/>
                <a:ext cx="304800" cy="304800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/>
                <a:endParaRPr lang="fr-CA" sz="1350">
                  <a:solidFill>
                    <a:prstClr val="white"/>
                  </a:solidFill>
                  <a:latin typeface="Trebuchet MS" panose="020B0603020202020204"/>
                </a:endParaRPr>
              </a:p>
            </p:txBody>
          </p: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D704621A-291B-4089-B3C4-E62FAA15F6FE}"/>
                  </a:ext>
                </a:extLst>
              </p:cNvPr>
              <p:cNvCxnSpPr>
                <a:cxnSpLocks/>
                <a:stCxn id="117" idx="6"/>
              </p:cNvCxnSpPr>
              <p:nvPr/>
            </p:nvCxnSpPr>
            <p:spPr>
              <a:xfrm rot="10800000" flipH="1" flipV="1">
                <a:off x="5972174" y="3581400"/>
                <a:ext cx="3417855" cy="1711810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56ED55D2-FFA6-4A62-80E5-CE4F2B331A75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6234471" y="2796585"/>
              <a:ext cx="1461843" cy="33243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ZoneTexte 118">
            <a:extLst>
              <a:ext uri="{FF2B5EF4-FFF2-40B4-BE49-F238E27FC236}">
                <a16:creationId xmlns:a16="http://schemas.microsoft.com/office/drawing/2014/main" id="{BA57CAF5-6E15-4AEF-BD6E-5860AF921C3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732719" y="3120610"/>
            <a:ext cx="257679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42900"/>
            <a:r>
              <a:rPr lang="fr-CA" sz="1500" b="1" dirty="0">
                <a:solidFill>
                  <a:srgbClr val="92D050"/>
                </a:solidFill>
                <a:latin typeface="Trebuchet MS" panose="020B0603020202020204"/>
              </a:rPr>
              <a:t>Pression</a:t>
            </a:r>
          </a:p>
          <a:p>
            <a:pPr defTabSz="342900"/>
            <a:r>
              <a:rPr lang="fr-CA" sz="1500" b="1" dirty="0">
                <a:solidFill>
                  <a:srgbClr val="92D050"/>
                </a:solidFill>
                <a:latin typeface="Trebuchet MS" panose="020B0603020202020204"/>
              </a:rPr>
              <a:t>Variable: P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64994647-A6AA-4106-946D-15F25EAEB78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51539" y="3680598"/>
            <a:ext cx="255797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42900"/>
            <a:r>
              <a:rPr lang="fr-CA" sz="1500" b="1" dirty="0">
                <a:solidFill>
                  <a:srgbClr val="00B0F0"/>
                </a:solidFill>
                <a:latin typeface="Trebuchet MS" panose="020B0603020202020204"/>
              </a:rPr>
              <a:t>Volume</a:t>
            </a:r>
          </a:p>
          <a:p>
            <a:pPr defTabSz="342900"/>
            <a:r>
              <a:rPr lang="fr-CA" sz="1500" b="1" dirty="0">
                <a:solidFill>
                  <a:srgbClr val="00B0F0"/>
                </a:solidFill>
                <a:latin typeface="Trebuchet MS" panose="020B0603020202020204"/>
              </a:rPr>
              <a:t>Variable: V</a:t>
            </a:r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F56AA6F1-B8B2-462B-A349-F22C7E768134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1276212" y="4787271"/>
            <a:ext cx="3475328" cy="479601"/>
            <a:chOff x="3067150" y="5593289"/>
            <a:chExt cx="4633771" cy="639468"/>
          </a:xfrm>
        </p:grpSpPr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1694461B-0F80-4CC4-8786-34FDC6C56539}"/>
                </a:ext>
              </a:extLst>
            </p:cNvPr>
            <p:cNvGrpSpPr/>
            <p:nvPr/>
          </p:nvGrpSpPr>
          <p:grpSpPr>
            <a:xfrm rot="10800000" flipH="1">
              <a:off x="3067150" y="5593289"/>
              <a:ext cx="3702354" cy="639467"/>
              <a:chOff x="5667374" y="3094333"/>
              <a:chExt cx="3601656" cy="639467"/>
            </a:xfrm>
          </p:grpSpPr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84C3920A-A87C-472F-9AA4-03B11DF3D811}"/>
                  </a:ext>
                </a:extLst>
              </p:cNvPr>
              <p:cNvSpPr/>
              <p:nvPr/>
            </p:nvSpPr>
            <p:spPr>
              <a:xfrm>
                <a:off x="5667374" y="3429000"/>
                <a:ext cx="304800" cy="304800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/>
                <a:endParaRPr lang="fr-CA" sz="1350" dirty="0">
                  <a:solidFill>
                    <a:srgbClr val="FF0000"/>
                  </a:solidFill>
                  <a:latin typeface="Trebuchet MS" panose="020B0603020202020204"/>
                </a:endParaRPr>
              </a:p>
            </p:txBody>
          </p: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6128DADC-82D7-4C31-9433-CFDB81F2E40B}"/>
                  </a:ext>
                </a:extLst>
              </p:cNvPr>
              <p:cNvCxnSpPr>
                <a:cxnSpLocks/>
                <a:stCxn id="124" idx="6"/>
              </p:cNvCxnSpPr>
              <p:nvPr/>
            </p:nvCxnSpPr>
            <p:spPr>
              <a:xfrm rot="10800000" flipH="1">
                <a:off x="5972174" y="3094333"/>
                <a:ext cx="3296856" cy="487067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E49C9756-8AE6-4EF7-9688-ACE4540E418B}"/>
                </a:ext>
              </a:extLst>
            </p:cNvPr>
            <p:cNvCxnSpPr>
              <a:cxnSpLocks/>
              <a:endCxn id="126" idx="1"/>
            </p:cNvCxnSpPr>
            <p:nvPr/>
          </p:nvCxnSpPr>
          <p:spPr>
            <a:xfrm>
              <a:off x="6769504" y="6232756"/>
              <a:ext cx="931417" cy="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ZoneTexte 125">
            <a:extLst>
              <a:ext uri="{FF2B5EF4-FFF2-40B4-BE49-F238E27FC236}">
                <a16:creationId xmlns:a16="http://schemas.microsoft.com/office/drawing/2014/main" id="{196ED8FA-B8E9-4E2E-BC29-870A1B9EE31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751540" y="4989871"/>
            <a:ext cx="257679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42900"/>
            <a:r>
              <a:rPr lang="fr-CA" sz="1500" b="1" dirty="0">
                <a:solidFill>
                  <a:srgbClr val="FFC000"/>
                </a:solidFill>
                <a:latin typeface="Trebuchet MS" panose="020B0603020202020204"/>
              </a:rPr>
              <a:t>Quantité du gaz en moles</a:t>
            </a:r>
          </a:p>
          <a:p>
            <a:pPr defTabSz="342900"/>
            <a:r>
              <a:rPr lang="fr-CA" sz="1500" b="1" dirty="0">
                <a:solidFill>
                  <a:srgbClr val="FFC000"/>
                </a:solidFill>
                <a:latin typeface="Trebuchet MS" panose="020B0603020202020204"/>
              </a:rPr>
              <a:t>Variable: n</a:t>
            </a:r>
          </a:p>
        </p:txBody>
      </p: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02853C97-01D0-48D3-BB41-C7371364B115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 rot="10800000" flipH="1">
            <a:off x="1998757" y="4626751"/>
            <a:ext cx="2752780" cy="312975"/>
            <a:chOff x="4993534" y="3429689"/>
            <a:chExt cx="3570545" cy="417300"/>
          </a:xfrm>
        </p:grpSpPr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A13309CD-4010-490F-A485-47665CB773FD}"/>
                </a:ext>
              </a:extLst>
            </p:cNvPr>
            <p:cNvSpPr/>
            <p:nvPr/>
          </p:nvSpPr>
          <p:spPr>
            <a:xfrm>
              <a:off x="4993534" y="3429689"/>
              <a:ext cx="304800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srgbClr val="D666F9"/>
                </a:solidFill>
                <a:latin typeface="Trebuchet MS" panose="020B0603020202020204"/>
              </a:endParaRPr>
            </a:p>
          </p:txBody>
        </p: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9DAF79E1-E332-4B83-908B-EA4C5EAA52D7}"/>
                </a:ext>
              </a:extLst>
            </p:cNvPr>
            <p:cNvCxnSpPr>
              <a:cxnSpLocks/>
              <a:stCxn id="128" idx="6"/>
              <a:endCxn id="130" idx="1"/>
            </p:cNvCxnSpPr>
            <p:nvPr/>
          </p:nvCxnSpPr>
          <p:spPr>
            <a:xfrm rot="10800000" flipH="1" flipV="1">
              <a:off x="5298333" y="3582089"/>
              <a:ext cx="3265746" cy="264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ZoneTexte 129">
            <a:extLst>
              <a:ext uri="{FF2B5EF4-FFF2-40B4-BE49-F238E27FC236}">
                <a16:creationId xmlns:a16="http://schemas.microsoft.com/office/drawing/2014/main" id="{62450E3A-8F9D-4906-B9C9-5E0C4F4EC8A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751539" y="4349752"/>
            <a:ext cx="263506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42900"/>
            <a:r>
              <a:rPr lang="fr-CA" sz="1500" b="1" dirty="0">
                <a:solidFill>
                  <a:srgbClr val="FF0000"/>
                </a:solidFill>
                <a:latin typeface="Trebuchet MS" panose="020B0603020202020204"/>
              </a:rPr>
              <a:t>Température</a:t>
            </a:r>
          </a:p>
          <a:p>
            <a:pPr defTabSz="342900"/>
            <a:r>
              <a:rPr lang="fr-CA" sz="1500" b="1" dirty="0">
                <a:solidFill>
                  <a:srgbClr val="FF0000"/>
                </a:solidFill>
                <a:latin typeface="Trebuchet MS" panose="020B0603020202020204"/>
              </a:rPr>
              <a:t>Variable : T</a:t>
            </a:r>
          </a:p>
        </p:txBody>
      </p:sp>
      <p:pic>
        <p:nvPicPr>
          <p:cNvPr id="37" name="Picture 4" descr="Free photo: Storm Clouds - Sky, Nobody, Ominous - Free Download ...">
            <a:extLst>
              <a:ext uri="{FF2B5EF4-FFF2-40B4-BE49-F238E27FC236}">
                <a16:creationId xmlns:a16="http://schemas.microsoft.com/office/drawing/2014/main" id="{D82675B7-9731-4F42-9E86-AA3EBCC3C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4" t="9091" r="7394"/>
          <a:stretch/>
        </p:blipFill>
        <p:spPr bwMode="auto">
          <a:xfrm>
            <a:off x="7927150" y="2350292"/>
            <a:ext cx="1214468" cy="3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7EF4236D-AE31-4A2F-AD23-5072D45A1919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2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66</a:t>
            </a:r>
          </a:p>
        </p:txBody>
      </p:sp>
    </p:spTree>
    <p:extLst>
      <p:ext uri="{BB962C8B-B14F-4D97-AF65-F5344CB8AC3E}">
        <p14:creationId xmlns:p14="http://schemas.microsoft.com/office/powerpoint/2010/main" val="246168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69 L 0.02084 -0.14838 L 0.04128 0.05834 L 0.07787 -0.14537 L 0.18373 -0.05347 L -0.0651 -0.04514 L -0.00065 -0.00069 Z " pathEditMode="relative" rAng="0" ptsTypes="AAAAAAA">
                                      <p:cBhvr>
                                        <p:cTn id="2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44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093 L -0.14831 -0.04236 L -0.20651 -0.01759 L 0.04362 0.05255 L -0.20756 0.08773 L -0.05586 0.17477 L 0.00117 -0.00741 L 0.00117 0.00093 Z " pathEditMode="relative" rAng="0" ptsTypes="AAAAAAAA">
                                      <p:cBhvr>
                                        <p:cTn id="3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652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16 L -0.05742 -0.07546 L -0.12018 -0.00208 L -0.07669 0.12824 L 0.12695 0.05162 L 0.07448 -0.07639 L -0.00156 -0.00116 Z " pathEditMode="relative" rAng="0" ptsTypes="AAAAAAA">
                                      <p:cBhvr>
                                        <p:cTn id="3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0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69 L -0.04479 -0.12569 L -0.04076 0.0831 L 0.05469 -0.09491 L -0.19297 -0.10718 L 0.05404 0.00231 L -0.19297 0.01065 L 0.00117 -0.00069 Z " pathEditMode="relative" rAng="0" ptsTypes="AAAAAAAA">
                                      <p:cBhvr>
                                        <p:cTn id="3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0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1 L 0.04922 -0.05648 L 0.2155 0.00532 L 0.15847 0.14907 L 0.09453 0.07986 L 0.0306 0.14791 L -0.03502 0.04676 L 0.08867 -0.01621 L -0.00078 0.00231 Z " pathEditMode="relative" rAng="0" ptsTypes="AAAAAAAAA">
                                      <p:cBhvr>
                                        <p:cTn id="3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0017 0.4048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0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19" grpId="0" uiExpand="1" build="p"/>
      <p:bldP spid="120" grpId="0" uiExpand="1" build="p"/>
      <p:bldP spid="126" grpId="0" uiExpand="1" build="p"/>
      <p:bldP spid="13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8D0357BB-E6E2-4974-B377-5B4F594BEB2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650850" y="3670775"/>
            <a:ext cx="1297364" cy="2182961"/>
            <a:chOff x="366429" y="4389121"/>
            <a:chExt cx="3258854" cy="1960722"/>
          </a:xfrm>
        </p:grpSpPr>
        <p:sp>
          <p:nvSpPr>
            <p:cNvPr id="53" name="Cylindre 52">
              <a:extLst>
                <a:ext uri="{FF2B5EF4-FFF2-40B4-BE49-F238E27FC236}">
                  <a16:creationId xmlns:a16="http://schemas.microsoft.com/office/drawing/2014/main" id="{DC6565AA-3C2A-49B5-9809-35F062117E4C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130FBAA2-586C-4D03-8E31-5AA5658C8315}"/>
                </a:ext>
              </a:extLst>
            </p:cNvPr>
            <p:cNvSpPr/>
            <p:nvPr/>
          </p:nvSpPr>
          <p:spPr>
            <a:xfrm>
              <a:off x="366429" y="5958738"/>
              <a:ext cx="3236058" cy="39110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1E205E7-1D06-4C80-A7C1-9927A8874EDD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2427004"/>
            <a:ext cx="2147780" cy="432197"/>
          </a:xfrm>
        </p:spPr>
        <p:txBody>
          <a:bodyPr anchor="ctr"/>
          <a:lstStyle/>
          <a:p>
            <a:pPr algn="ctr"/>
            <a:r>
              <a:rPr lang="fr-CA" b="1" dirty="0"/>
              <a:t>Pression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1307D4E-F283-46B5-A569-B045DD13761C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2333851" y="2427004"/>
            <a:ext cx="2145113" cy="432197"/>
          </a:xfrm>
        </p:spPr>
        <p:txBody>
          <a:bodyPr anchor="ctr"/>
          <a:lstStyle/>
          <a:p>
            <a:pPr algn="ctr"/>
            <a:r>
              <a:rPr lang="fr-CA" b="1" dirty="0"/>
              <a:t>Volume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D85C034-8A79-4ADC-A029-5113BE6331FB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4922408" y="2427004"/>
            <a:ext cx="2012676" cy="432197"/>
          </a:xfrm>
        </p:spPr>
        <p:txBody>
          <a:bodyPr anchor="ctr"/>
          <a:lstStyle/>
          <a:p>
            <a:pPr algn="ctr"/>
            <a:r>
              <a:rPr lang="fr-CA" b="1" dirty="0"/>
              <a:t>Température</a:t>
            </a:r>
          </a:p>
        </p:txBody>
      </p:sp>
      <p:sp>
        <p:nvSpPr>
          <p:cNvPr id="44" name="Espace réservé du texte 9">
            <a:extLst>
              <a:ext uri="{FF2B5EF4-FFF2-40B4-BE49-F238E27FC236}">
                <a16:creationId xmlns:a16="http://schemas.microsoft.com/office/drawing/2014/main" id="{A867C0AA-F97F-4588-92C6-75740FE565D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060020" y="2427004"/>
            <a:ext cx="2083981" cy="43219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750"/>
              </a:spcBef>
            </a:pPr>
            <a:r>
              <a:rPr lang="fr-CA" sz="1800" b="1" dirty="0">
                <a:solidFill>
                  <a:prstClr val="white"/>
                </a:solidFill>
                <a:latin typeface="Trebuchet MS" panose="020B0603020202020204"/>
              </a:rPr>
              <a:t>Quantité du gaz en mole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4621EAA-5513-4F92-97BE-C18F3692EB9F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2208914" y="2350291"/>
            <a:ext cx="0" cy="36504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CA4B9B67-B971-495A-B85F-0C44B8083764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665035" y="2350291"/>
            <a:ext cx="0" cy="36504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070CBCF-97B9-400D-B767-D4E7E68D4157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7060019" y="2350291"/>
            <a:ext cx="0" cy="36504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7A9A3A4-0C4A-42D0-98D0-997E9185016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1965" y="2944252"/>
            <a:ext cx="21477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dirty="0">
                <a:solidFill>
                  <a:prstClr val="white"/>
                </a:solidFill>
                <a:latin typeface="Trebuchet MS" panose="020B0603020202020204"/>
              </a:rPr>
              <a:t>Nombre de collisions avec la paroi du contenant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79DD0-C016-48D8-9111-3A9923A70C2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53766" y="3970276"/>
            <a:ext cx="111611" cy="183908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496B0D-3491-41D7-8479-23AFDFC6AE7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" y="3494211"/>
            <a:ext cx="45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2400" b="1" dirty="0">
                <a:solidFill>
                  <a:prstClr val="white"/>
                </a:solidFill>
                <a:latin typeface="Trebuchet MS" panose="020B0603020202020204"/>
              </a:rPr>
              <a:t>P</a:t>
            </a:r>
          </a:p>
        </p:txBody>
      </p:sp>
      <p:pic>
        <p:nvPicPr>
          <p:cNvPr id="54" name="Picture 2" descr="Isolated Transparent Circle - Free image on Pixabay">
            <a:extLst>
              <a:ext uri="{FF2B5EF4-FFF2-40B4-BE49-F238E27FC236}">
                <a16:creationId xmlns:a16="http://schemas.microsoft.com/office/drawing/2014/main" id="{C8D1969E-315D-49D4-8D08-A97BB07C5C29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3" y="5418301"/>
            <a:ext cx="450266" cy="3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264C7E3-85C5-4429-A531-D7945DF48FA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1965" y="5559743"/>
            <a:ext cx="318099" cy="13000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58" name="Picture 2" descr="Isolated Transparent Circle - Free image on Pixabay">
            <a:extLst>
              <a:ext uri="{FF2B5EF4-FFF2-40B4-BE49-F238E27FC236}">
                <a16:creationId xmlns:a16="http://schemas.microsoft.com/office/drawing/2014/main" id="{7A10C1C5-66F2-4548-8779-3A2059E76BCE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3" y="4640436"/>
            <a:ext cx="450266" cy="3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solated Transparent Circle - Free image on Pixabay">
            <a:extLst>
              <a:ext uri="{FF2B5EF4-FFF2-40B4-BE49-F238E27FC236}">
                <a16:creationId xmlns:a16="http://schemas.microsoft.com/office/drawing/2014/main" id="{011E31F0-5AC1-4E4F-9986-6DDD6726764B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3" y="3862572"/>
            <a:ext cx="450266" cy="3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91F751A-5F62-475A-B9B3-BEFC6C886B4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-9745" y="2350291"/>
            <a:ext cx="2200939" cy="3650459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81C97A9-D206-4B46-BF6A-7002DBC177C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299629" y="2944252"/>
            <a:ext cx="2147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dirty="0">
                <a:solidFill>
                  <a:prstClr val="white"/>
                </a:solidFill>
                <a:latin typeface="Trebuchet MS" panose="020B0603020202020204"/>
              </a:rPr>
              <a:t>Espace occupé par le gaz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69B325-E551-4708-AFA9-A7DEC0D2AF49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421430" y="3970276"/>
            <a:ext cx="111611" cy="18390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A6C1888E-B46E-4D2C-BA18-77D469B7321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2270053" y="3496287"/>
            <a:ext cx="41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2400" b="1" dirty="0">
                <a:solidFill>
                  <a:prstClr val="white"/>
                </a:solidFill>
                <a:latin typeface="Trebuchet MS" panose="020B0603020202020204"/>
              </a:rPr>
              <a:t>V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CB72F2B-EA51-4296-B7D4-3906EE5400B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2299629" y="5559743"/>
            <a:ext cx="318099" cy="13000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661BD6B-E59B-4759-BF6A-D9E8F0FF68F6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3333125" y="4484623"/>
            <a:ext cx="544455" cy="564530"/>
            <a:chOff x="365472" y="4389121"/>
            <a:chExt cx="3259811" cy="1959718"/>
          </a:xfrm>
        </p:grpSpPr>
        <p:sp>
          <p:nvSpPr>
            <p:cNvPr id="72" name="Cylindre 71">
              <a:extLst>
                <a:ext uri="{FF2B5EF4-FFF2-40B4-BE49-F238E27FC236}">
                  <a16:creationId xmlns:a16="http://schemas.microsoft.com/office/drawing/2014/main" id="{82413C00-0C79-4A19-A677-BF3994A4CE70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DCC4241F-68C3-4357-B12A-D12A5C5D44AD}"/>
                </a:ext>
              </a:extLst>
            </p:cNvPr>
            <p:cNvSpPr/>
            <p:nvPr/>
          </p:nvSpPr>
          <p:spPr>
            <a:xfrm>
              <a:off x="365472" y="5865088"/>
              <a:ext cx="3236059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41FF0A1-6AE2-40ED-92E9-B0550DA7A004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2225271" y="2338285"/>
            <a:ext cx="2408441" cy="3650459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ABE5F10D-B71F-4A33-A0CD-2C099E6AF17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31080" y="2944252"/>
            <a:ext cx="21477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dirty="0">
                <a:solidFill>
                  <a:prstClr val="white"/>
                </a:solidFill>
                <a:latin typeface="Trebuchet MS" panose="020B0603020202020204"/>
              </a:rPr>
              <a:t>Le degré d’agitation des particules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6A0EB14-FE89-4C95-9488-2E2E998A9156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4920234" y="3970276"/>
            <a:ext cx="111611" cy="183908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5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D866C5D7-7136-40E2-9C13-343688BDEF12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766468" y="3494211"/>
            <a:ext cx="45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2400" b="1" dirty="0">
                <a:solidFill>
                  <a:prstClr val="white"/>
                </a:solidFill>
                <a:latin typeface="Trebuchet MS" panose="020B0603020202020204"/>
              </a:rPr>
              <a:t>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F7775C0-1728-4C7D-BF4F-09B726AA8DAD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4798433" y="5559743"/>
            <a:ext cx="318099" cy="13000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82" name="Picture 2" descr="Isolated Transparent Circle - Free image on Pixabay">
            <a:extLst>
              <a:ext uri="{FF2B5EF4-FFF2-40B4-BE49-F238E27FC236}">
                <a16:creationId xmlns:a16="http://schemas.microsoft.com/office/drawing/2014/main" id="{0AC9A556-FCA6-4C4F-8670-A2A90980364A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59" y="5339156"/>
            <a:ext cx="450266" cy="391064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Isolated Transparent Circle - Free image on Pixabay">
            <a:extLst>
              <a:ext uri="{FF2B5EF4-FFF2-40B4-BE49-F238E27FC236}">
                <a16:creationId xmlns:a16="http://schemas.microsoft.com/office/drawing/2014/main" id="{CF740FE9-8878-43A6-A299-B99777B20B6A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0" y="4555039"/>
            <a:ext cx="450266" cy="39106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Isolated Transparent Circle - Free image on Pixabay">
            <a:extLst>
              <a:ext uri="{FF2B5EF4-FFF2-40B4-BE49-F238E27FC236}">
                <a16:creationId xmlns:a16="http://schemas.microsoft.com/office/drawing/2014/main" id="{7ADDBD9D-432A-4E0D-BABE-3E8EF72F8D1B}"/>
              </a:ext>
            </a:extLst>
          </p:cNvPr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0" y="3784457"/>
            <a:ext cx="450266" cy="39106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A082C01A-3AF0-4447-A4E9-98315640F2AD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4680397" y="2337475"/>
            <a:ext cx="2337458" cy="3663275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DE3F9AE3-5C8A-4CD9-B2E5-16D2E25AD0A3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7133815" y="2944794"/>
            <a:ext cx="20101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dirty="0">
                <a:solidFill>
                  <a:prstClr val="white"/>
                </a:solidFill>
                <a:latin typeface="Trebuchet MS" panose="020B0603020202020204"/>
              </a:rPr>
              <a:t>Nombre de particules dans le contenant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A9F17FA-6A82-44E5-A5CD-F0F40554106E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7255617" y="3970817"/>
            <a:ext cx="111611" cy="18390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rgbClr val="FFC000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53DD851D-A310-4A14-B3CE-1C7F79182118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7104239" y="3496828"/>
            <a:ext cx="41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2400" b="1" dirty="0">
                <a:solidFill>
                  <a:prstClr val="white"/>
                </a:solidFill>
                <a:latin typeface="Trebuchet MS" panose="020B0603020202020204"/>
              </a:rPr>
              <a:t>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B9F4F08-34EA-44F4-8668-A00BBCF2A488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7133816" y="5560284"/>
            <a:ext cx="318099" cy="13000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101" name="Picture 2" descr="Isolated Transparent Circle - Free image on Pixabay">
            <a:extLst>
              <a:ext uri="{FF2B5EF4-FFF2-40B4-BE49-F238E27FC236}">
                <a16:creationId xmlns:a16="http://schemas.microsoft.com/office/drawing/2014/main" id="{B801C737-AF00-47E2-928E-A2FD04208D64}"/>
              </a:ext>
            </a:extLst>
          </p:cNvPr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156" y="5298684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Isolated Transparent Circle - Free image on Pixabay">
            <a:extLst>
              <a:ext uri="{FF2B5EF4-FFF2-40B4-BE49-F238E27FC236}">
                <a16:creationId xmlns:a16="http://schemas.microsoft.com/office/drawing/2014/main" id="{79384E9B-7714-4369-9272-006225E57863}"/>
              </a:ext>
            </a:extLst>
          </p:cNvPr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65" y="4969046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Isolated Transparent Circle - Free image on Pixabay">
            <a:extLst>
              <a:ext uri="{FF2B5EF4-FFF2-40B4-BE49-F238E27FC236}">
                <a16:creationId xmlns:a16="http://schemas.microsoft.com/office/drawing/2014/main" id="{90F0F930-AD82-41AE-AB0D-F8E4B8EAC211}"/>
              </a:ext>
            </a:extLst>
          </p:cNvPr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95" y="5336851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Isolated Transparent Circle - Free image on Pixabay">
            <a:extLst>
              <a:ext uri="{FF2B5EF4-FFF2-40B4-BE49-F238E27FC236}">
                <a16:creationId xmlns:a16="http://schemas.microsoft.com/office/drawing/2014/main" id="{E3094542-418C-4E0B-9BDD-56391DE8A0BF}"/>
              </a:ext>
            </a:extLst>
          </p:cNvPr>
          <p:cNvPicPr>
            <a:picLocks noChangeAspect="1" noChangeArrowheads="1"/>
          </p:cNvPicPr>
          <p:nvPr>
            <p:custDataLst>
              <p:tags r:id="rId38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09" y="4321647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Isolated Transparent Circle - Free image on Pixabay">
            <a:extLst>
              <a:ext uri="{FF2B5EF4-FFF2-40B4-BE49-F238E27FC236}">
                <a16:creationId xmlns:a16="http://schemas.microsoft.com/office/drawing/2014/main" id="{3CA93A29-E5B0-4F72-A515-B94D25DAAA01}"/>
              </a:ext>
            </a:extLst>
          </p:cNvPr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417" y="4587237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Isolated Transparent Circle - Free image on Pixabay">
            <a:extLst>
              <a:ext uri="{FF2B5EF4-FFF2-40B4-BE49-F238E27FC236}">
                <a16:creationId xmlns:a16="http://schemas.microsoft.com/office/drawing/2014/main" id="{D25665FC-A281-4963-929D-712C133B4DAF}"/>
              </a:ext>
            </a:extLst>
          </p:cNvPr>
          <p:cNvPicPr>
            <a:picLocks noChangeAspect="1" noChangeArrowheads="1"/>
          </p:cNvPicPr>
          <p:nvPr>
            <p:custDataLst>
              <p:tags r:id="rId40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881" y="4498104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Isolated Transparent Circle - Free image on Pixabay">
            <a:extLst>
              <a:ext uri="{FF2B5EF4-FFF2-40B4-BE49-F238E27FC236}">
                <a16:creationId xmlns:a16="http://schemas.microsoft.com/office/drawing/2014/main" id="{5885DDE0-F528-4970-AC20-C731055155B3}"/>
              </a:ext>
            </a:extLst>
          </p:cNvPr>
          <p:cNvPicPr>
            <a:picLocks noChangeAspect="1" noChangeArrowheads="1"/>
          </p:cNvPicPr>
          <p:nvPr>
            <p:custDataLst>
              <p:tags r:id="rId41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76" y="4002048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Isolated Transparent Circle - Free image on Pixabay">
            <a:extLst>
              <a:ext uri="{FF2B5EF4-FFF2-40B4-BE49-F238E27FC236}">
                <a16:creationId xmlns:a16="http://schemas.microsoft.com/office/drawing/2014/main" id="{509A43F1-0ACA-4E94-845D-5309AA7B5A48}"/>
              </a:ext>
            </a:extLst>
          </p:cNvPr>
          <p:cNvPicPr>
            <a:picLocks noChangeAspect="1" noChangeArrowheads="1"/>
          </p:cNvPicPr>
          <p:nvPr>
            <p:custDataLst>
              <p:tags r:id="rId42"/>
            </p:custDataLst>
          </p:nvPr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71" y="4078839"/>
            <a:ext cx="256635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C8A49E6F-06F2-419E-9CED-7695BB4E56B2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7075310" y="2342503"/>
            <a:ext cx="2067468" cy="366603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88822B1F-766E-4AE4-9AD9-E9EA98F82592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455107" y="3676943"/>
            <a:ext cx="1626488" cy="606092"/>
          </a:xfrm>
          <a:prstGeom prst="cub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AD45DD17-3BD4-463C-B3D8-07698F54EE15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418651" y="4463842"/>
            <a:ext cx="1626488" cy="606092"/>
          </a:xfrm>
          <a:prstGeom prst="cub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id="{099FA07F-6336-43C5-8796-5B8198B9669E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418651" y="5246527"/>
            <a:ext cx="1626488" cy="606092"/>
          </a:xfrm>
          <a:prstGeom prst="cub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FB4640F3-68DA-4711-B279-29817A44CAD3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2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66</a:t>
            </a:r>
          </a:p>
        </p:txBody>
      </p:sp>
    </p:spTree>
    <p:extLst>
      <p:ext uri="{BB962C8B-B14F-4D97-AF65-F5344CB8AC3E}">
        <p14:creationId xmlns:p14="http://schemas.microsoft.com/office/powerpoint/2010/main" val="3215003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1.48148E-6 L 0.12825 -0.00255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00013 -0.168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3.7037E-7 L 0.13099 -0.00417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6806 L 0.00248 -0.294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0.13099 -2.22222E-6 " pathEditMode="relative" rAng="0" ptsTypes="AA">
                                      <p:cBhvr>
                                        <p:cTn id="6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00052 -0.28866 " pathEditMode="relative" rAng="0" ptsTypes="AA">
                                      <p:cBhvr>
                                        <p:cTn id="96" dur="4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44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4250" fill="hold"/>
                                        <p:tgtEl>
                                          <p:spTgt spid="7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26" presetClass="pat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7.40741E-7 C 8.33333E-7 0.01574 0.01588 0.02893 0.03542 0.02893 C 0.05859 0.02893 0.06693 0.01435 0.07044 0.00579 L 0.07396 -0.00602 C 0.07747 -0.01458 0.08633 -0.02894 0.1125 -0.02894 C 0.12904 -0.02894 0.14805 -0.0162 0.14805 7.40741E-7 C 0.14805 0.01574 0.12904 0.02893 0.1125 0.02893 C 0.08633 0.02893 0.07747 0.01435 0.07396 0.00579 L 0.07044 -0.00602 C 0.06693 -0.01458 0.05859 -0.02894 0.03542 -0.02894 C 0.01588 -0.02894 8.33333E-7 -0.0162 8.33333E-7 7.40741E-7 Z " pathEditMode="relative" rAng="0" ptsTypes="AAAAAAAAAAA">
                                      <p:cBhvr>
                                        <p:cTn id="1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00013 -0.1680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26" presetClass="pat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4.44444E-6 C 8.33333E-7 0.02084 0.01588 0.03797 0.03542 0.03797 C 0.05859 0.03797 0.06693 0.01899 0.07044 0.00741 L 0.07396 -0.00763 C 0.07747 -0.01921 0.08633 -0.03796 0.1125 -0.03796 C 0.12904 -0.03796 0.14805 -0.02106 0.14805 -4.44444E-6 C 0.14805 0.02084 0.12904 0.03797 0.1125 0.03797 C 0.08633 0.03797 0.07747 0.01899 0.07396 0.00741 L 0.07044 -0.00763 C 0.06693 -0.01921 0.05859 -0.03796 0.03542 -0.03796 C 0.01588 -0.03796 8.33333E-7 -0.02106 8.33333E-7 -4.44444E-6 Z " pathEditMode="relative" rAng="0" ptsTypes="AAAAAAAAAAA">
                                      <p:cBhvr>
                                        <p:cTn id="1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500"/>
                            </p:stCondLst>
                            <p:childTnLst>
                              <p:par>
                                <p:cTn id="14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6805 L 0.00247 -0.2942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26" presetClass="pat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4.07407E-6 C 8.33333E-7 0.02083 0.01588 0.03796 0.03542 0.03796 C 0.05846 0.03796 0.0668 0.01898 0.07031 0.0074 L 0.07396 -0.00764 C 0.07747 -0.01922 0.08633 -0.03797 0.11237 -0.03797 C 0.12891 -0.03797 0.14792 -0.02107 0.14792 4.07407E-6 C 0.14792 0.02083 0.12891 0.03796 0.11237 0.03796 C 0.08633 0.03796 0.07747 0.01898 0.07396 0.0074 L 0.07031 -0.00764 C 0.0668 -0.01922 0.05846 -0.03797 0.03542 -0.03797 C 0.01588 -0.03797 8.33333E-7 -0.02107 8.33333E-7 4.07407E-6 Z " pathEditMode="relative" rAng="0" ptsTypes="AAAAAAAAAAA">
                                      <p:cBhvr>
                                        <p:cTn id="15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00052 -0.28866 " pathEditMode="relative" rAng="0" ptsTypes="AA">
                                      <p:cBhvr>
                                        <p:cTn id="186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444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500"/>
                            </p:stCondLst>
                            <p:childTnLst>
                              <p:par>
                                <p:cTn id="2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44" grpId="0"/>
      <p:bldP spid="18" grpId="0"/>
      <p:bldP spid="19" grpId="0" animBg="1"/>
      <p:bldP spid="20" grpId="0"/>
      <p:bldP spid="21" grpId="0" animBg="1"/>
      <p:bldP spid="21" grpId="1" animBg="1"/>
      <p:bldP spid="21" grpId="2" animBg="1"/>
      <p:bldP spid="22" grpId="0" animBg="1"/>
      <p:bldP spid="67" grpId="0"/>
      <p:bldP spid="68" grpId="0" animBg="1"/>
      <p:bldP spid="69" grpId="0"/>
      <p:bldP spid="70" grpId="0" animBg="1"/>
      <p:bldP spid="70" grpId="1" animBg="1"/>
      <p:bldP spid="74" grpId="0" animBg="1"/>
      <p:bldP spid="75" grpId="0"/>
      <p:bldP spid="79" grpId="0" animBg="1"/>
      <p:bldP spid="80" grpId="0"/>
      <p:bldP spid="81" grpId="0" animBg="1"/>
      <p:bldP spid="81" grpId="1" animBg="1"/>
      <p:bldP spid="81" grpId="2" animBg="1"/>
      <p:bldP spid="95" grpId="0" animBg="1"/>
      <p:bldP spid="96" grpId="0"/>
      <p:bldP spid="98" grpId="0" animBg="1"/>
      <p:bldP spid="99" grpId="0"/>
      <p:bldP spid="100" grpId="0" animBg="1"/>
      <p:bldP spid="100" grpId="1" animBg="1"/>
      <p:bldP spid="131" grpId="0" animBg="1"/>
      <p:bldP spid="3" grpId="0" animBg="1"/>
      <p:bldP spid="49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28BC60E-6303-400B-8845-622D9DB9D3A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28650" y="173038"/>
            <a:ext cx="7886700" cy="844550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sz="3600" dirty="0"/>
              <a:t>Rappel: la pression (p.50)</a:t>
            </a:r>
          </a:p>
        </p:txBody>
      </p:sp>
      <p:graphicFrame>
        <p:nvGraphicFramePr>
          <p:cNvPr id="11267" name="Object 4">
            <a:extLst>
              <a:ext uri="{FF2B5EF4-FFF2-40B4-BE49-F238E27FC236}">
                <a16:creationId xmlns:a16="http://schemas.microsoft.com/office/drawing/2014/main" id="{441D4C80-14AA-4867-B20E-410B09E43921}"/>
              </a:ext>
            </a:extLst>
          </p:cNvPr>
          <p:cNvGraphicFramePr>
            <a:graphicFrameLocks noGrp="1" noChangeAspect="1"/>
          </p:cNvGraphicFramePr>
          <p:nvPr>
            <p:ph idx="1"/>
            <p:custDataLst>
              <p:tags r:id="rId3"/>
            </p:custDataLst>
          </p:nvPr>
        </p:nvGraphicFramePr>
        <p:xfrm>
          <a:off x="1395413" y="1302739"/>
          <a:ext cx="15240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Équation" r:id="rId7" imgW="444307" imgH="393529" progId="Equation.3">
                  <p:embed/>
                </p:oleObj>
              </mc:Choice>
              <mc:Fallback>
                <p:oleObj name="Équation" r:id="rId7" imgW="444307" imgH="393529" progId="Equation.3">
                  <p:embed/>
                  <p:pic>
                    <p:nvPicPr>
                      <p:cNvPr id="11267" name="Object 4">
                        <a:extLst>
                          <a:ext uri="{FF2B5EF4-FFF2-40B4-BE49-F238E27FC236}">
                            <a16:creationId xmlns:a16="http://schemas.microsoft.com/office/drawing/2014/main" id="{441D4C80-14AA-4867-B20E-410B09E4392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413" y="1302739"/>
                        <a:ext cx="1524000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6">
            <a:extLst>
              <a:ext uri="{FF2B5EF4-FFF2-40B4-BE49-F238E27FC236}">
                <a16:creationId xmlns:a16="http://schemas.microsoft.com/office/drawing/2014/main" id="{6A4E31E9-FA90-482B-98BE-4FD6DDA92E8A}"/>
              </a:ext>
            </a:extLst>
          </p:cNvPr>
          <p:cNvSpPr>
            <a:spLocks noGrp="1" noChangeArrowheads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3276600" y="1719263"/>
            <a:ext cx="4953000" cy="44116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fr-CA" altLang="fr-FR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CA" altLang="fr-FR" dirty="0"/>
              <a:t>                      </a:t>
            </a:r>
            <a:endParaRPr lang="fr-CA" altLang="fr-FR" baseline="30000" dirty="0"/>
          </a:p>
        </p:txBody>
      </p:sp>
      <p:sp>
        <p:nvSpPr>
          <p:cNvPr id="11269" name="Rectangle 1">
            <a:extLst>
              <a:ext uri="{FF2B5EF4-FFF2-40B4-BE49-F238E27FC236}">
                <a16:creationId xmlns:a16="http://schemas.microsoft.com/office/drawing/2014/main" id="{8145A6EB-6BC3-48E5-865F-3AEC71A7162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19600" y="1302739"/>
            <a:ext cx="472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CA" altLang="fr-FR" sz="2800" dirty="0"/>
              <a:t>où  P= pression N/m</a:t>
            </a:r>
            <a:r>
              <a:rPr lang="fr-CA" altLang="fr-FR" sz="2800" baseline="30000" dirty="0"/>
              <a:t>2</a:t>
            </a:r>
          </a:p>
          <a:p>
            <a:pPr eaLnBrk="1" hangingPunct="1"/>
            <a:r>
              <a:rPr lang="fr-CA" altLang="fr-FR" sz="2800" baseline="30000" dirty="0"/>
              <a:t>          </a:t>
            </a:r>
            <a:r>
              <a:rPr lang="fr-CA" altLang="fr-FR" sz="2800" dirty="0"/>
              <a:t>F= force en N</a:t>
            </a:r>
          </a:p>
          <a:p>
            <a:pPr eaLnBrk="1" hangingPunct="1"/>
            <a:r>
              <a:rPr lang="fr-CA" altLang="fr-FR" sz="2800" dirty="0"/>
              <a:t>       A= aire en m</a:t>
            </a:r>
            <a:r>
              <a:rPr lang="fr-CA" altLang="fr-FR" sz="2800" baseline="30000" dirty="0"/>
              <a:t>2 </a:t>
            </a:r>
            <a:endParaRPr lang="fr-CA" altLang="fr-FR" sz="2800" dirty="0"/>
          </a:p>
        </p:txBody>
      </p:sp>
      <p:pic>
        <p:nvPicPr>
          <p:cNvPr id="6146" name="Picture 2" descr="Qu'est-ce que la pression ? (leçon) | Khan Academy">
            <a:extLst>
              <a:ext uri="{FF2B5EF4-FFF2-40B4-BE49-F238E27FC236}">
                <a16:creationId xmlns:a16="http://schemas.microsoft.com/office/drawing/2014/main" id="{D136C298-57FB-4282-9C43-C67ACAEB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34" y="2928130"/>
            <a:ext cx="7299266" cy="23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3C5C57D-676E-4B6B-A3B2-55C9C7AA47E2}"/>
              </a:ext>
            </a:extLst>
          </p:cNvPr>
          <p:cNvSpPr txBox="1"/>
          <p:nvPr/>
        </p:nvSpPr>
        <p:spPr>
          <a:xfrm>
            <a:off x="1801813" y="5761825"/>
            <a:ext cx="6099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/>
              <a:t>Donc, une force exercée sur une surface.</a:t>
            </a:r>
          </a:p>
          <a:p>
            <a:r>
              <a:rPr lang="fr-CA" sz="2800" dirty="0"/>
              <a:t>Une définition utilisée en physique.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85689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En chimie, </a:t>
            </a:r>
            <a:br>
              <a:rPr lang="fr-CA" dirty="0"/>
            </a:br>
            <a:r>
              <a:rPr lang="fr-CA" dirty="0"/>
              <a:t>la pression sert à définir un gaz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5350" y="2439498"/>
            <a:ext cx="5562600" cy="2825229"/>
          </a:xfrm>
        </p:spPr>
        <p:txBody>
          <a:bodyPr>
            <a:normAutofit/>
          </a:bodyPr>
          <a:lstStyle/>
          <a:p>
            <a:r>
              <a:rPr lang="fr-CA" dirty="0"/>
              <a:t>Unités de mesures dans le SI</a:t>
            </a:r>
          </a:p>
          <a:p>
            <a:pPr marL="0" indent="0">
              <a:buNone/>
            </a:pPr>
            <a:endParaRPr lang="fr-CA" dirty="0"/>
          </a:p>
          <a:p>
            <a:pPr marL="548640" lvl="2" indent="0">
              <a:buNone/>
            </a:pPr>
            <a:r>
              <a:rPr lang="fr-CA" sz="3200" dirty="0"/>
              <a:t>P = pression [Pa] ; </a:t>
            </a:r>
          </a:p>
          <a:p>
            <a:pPr marL="548640" lvl="2" indent="0">
              <a:buNone/>
            </a:pPr>
            <a:r>
              <a:rPr lang="fr-CA" sz="3200" dirty="0"/>
              <a:t>F = force [N] ; </a:t>
            </a:r>
          </a:p>
          <a:p>
            <a:pPr marL="548640" lvl="2" indent="0">
              <a:buNone/>
            </a:pPr>
            <a:r>
              <a:rPr lang="fr-CA" sz="3200" dirty="0"/>
              <a:t>A = aire [m</a:t>
            </a:r>
            <a:r>
              <a:rPr lang="fr-CA" sz="3200" baseline="30000" dirty="0"/>
              <a:t>2</a:t>
            </a:r>
            <a:r>
              <a:rPr lang="fr-CA" sz="3200" dirty="0"/>
              <a:t>].</a:t>
            </a:r>
          </a:p>
          <a:p>
            <a:pPr marL="274320" lvl="1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1815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82A54-FD5D-4489-8E39-F479AA96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collisions (p.42)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7EC90-B2AE-4952-A12A-8626CDA8D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Les particules entrent en collision entre elles;</a:t>
            </a:r>
          </a:p>
          <a:p>
            <a:r>
              <a:rPr lang="fr-CA" dirty="0"/>
              <a:t>Les particules entrent en collision contre une surface;</a:t>
            </a:r>
          </a:p>
          <a:p>
            <a:r>
              <a:rPr lang="fr-CA" dirty="0"/>
              <a:t>Elles rebondissent sans perdre d’énergie:</a:t>
            </a:r>
          </a:p>
          <a:p>
            <a:pPr marL="0" indent="0">
              <a:buNone/>
            </a:pPr>
            <a:endParaRPr lang="fr-CA" dirty="0"/>
          </a:p>
          <a:p>
            <a:pPr lvl="1">
              <a:buFont typeface="Calibri" panose="020F0502020204030204" pitchFamily="34" charset="0"/>
              <a:buChar char="→"/>
            </a:pPr>
            <a:r>
              <a:rPr lang="fr-CA" dirty="0"/>
              <a:t>La vitesse reste la même;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fr-CA" dirty="0"/>
              <a:t>Ou il y a transfert d’énergie;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fr-CA" dirty="0"/>
              <a:t>Ces collisions sont dites «élastiques».</a:t>
            </a:r>
          </a:p>
        </p:txBody>
      </p:sp>
      <p:pic>
        <p:nvPicPr>
          <p:cNvPr id="5122" name="Picture 2" descr="Momentum">
            <a:extLst>
              <a:ext uri="{FF2B5EF4-FFF2-40B4-BE49-F238E27FC236}">
                <a16:creationId xmlns:a16="http://schemas.microsoft.com/office/drawing/2014/main" id="{FA3021A8-A701-4B8C-806B-A1284C59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470600"/>
            <a:ext cx="1352510" cy="11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88563E-DA8E-4B10-8643-83C90EA1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35" y="1825625"/>
            <a:ext cx="1562180" cy="172728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EB33FD2-CDED-450E-9AF8-269F1E690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15" y="4208418"/>
            <a:ext cx="28575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9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7FF3E-6664-4107-86F6-11D51656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3600" dirty="0"/>
              <a:t>La pression atmosphérique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58429B-90A8-4C3E-A991-9DA95805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003" y="1417638"/>
            <a:ext cx="5222197" cy="4525963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Le poids de l’air exercé sur une surface.</a:t>
            </a:r>
          </a:p>
        </p:txBody>
      </p:sp>
      <p:pic>
        <p:nvPicPr>
          <p:cNvPr id="4" name="Picture 2" descr="Pression atmosphérique">
            <a:extLst>
              <a:ext uri="{FF2B5EF4-FFF2-40B4-BE49-F238E27FC236}">
                <a16:creationId xmlns:a16="http://schemas.microsoft.com/office/drawing/2014/main" id="{EF1D4C55-AA83-48C4-B65F-93BA6996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50" y="454819"/>
            <a:ext cx="318298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9B562D-D695-4186-B54E-4DFD285F2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0" y="2959101"/>
            <a:ext cx="7453246" cy="33321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4E3DCA6-4A9D-4CD9-8AF9-A6652430E03F}"/>
              </a:ext>
            </a:extLst>
          </p:cNvPr>
          <p:cNvSpPr txBox="1"/>
          <p:nvPr/>
        </p:nvSpPr>
        <p:spPr>
          <a:xfrm>
            <a:off x="1943100" y="6352529"/>
            <a:ext cx="493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Plus d’air (quantité) = plus de pression</a:t>
            </a:r>
          </a:p>
        </p:txBody>
      </p:sp>
    </p:spTree>
    <p:extLst>
      <p:ext uri="{BB962C8B-B14F-4D97-AF65-F5344CB8AC3E}">
        <p14:creationId xmlns:p14="http://schemas.microsoft.com/office/powerpoint/2010/main" val="359354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72974-2265-4F05-8E89-9F48DA88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802"/>
            <a:ext cx="7886700" cy="796927"/>
          </a:xfrm>
        </p:spPr>
        <p:txBody>
          <a:bodyPr/>
          <a:lstStyle/>
          <a:p>
            <a:r>
              <a:rPr lang="fr-CA" dirty="0"/>
              <a:t>Le baromètre (p.51)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4C744F-A392-4291-ACFA-E46334C28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52" y="1372339"/>
            <a:ext cx="7886700" cy="4351338"/>
          </a:xfrm>
        </p:spPr>
        <p:txBody>
          <a:bodyPr>
            <a:normAutofit/>
          </a:bodyPr>
          <a:lstStyle/>
          <a:p>
            <a:r>
              <a:rPr lang="fr-CA" sz="2400" dirty="0"/>
              <a:t>Sert à mesurer la pression;</a:t>
            </a:r>
          </a:p>
          <a:p>
            <a:r>
              <a:rPr lang="fr-CA" sz="2400" dirty="0"/>
              <a:t>À l’origine, avec du mercure;</a:t>
            </a:r>
          </a:p>
          <a:p>
            <a:r>
              <a:rPr lang="fr-CA" sz="2400" dirty="0"/>
              <a:t>On mesure la hauteur de la colonne de mercure;</a:t>
            </a:r>
          </a:p>
          <a:p>
            <a:r>
              <a:rPr lang="fr-CA" sz="2400" dirty="0"/>
              <a:t>Unités de mesure: </a:t>
            </a:r>
            <a:r>
              <a:rPr lang="fr-CA" sz="2400" dirty="0" err="1"/>
              <a:t>mmHg</a:t>
            </a:r>
            <a:r>
              <a:rPr lang="fr-CA" sz="2400" dirty="0"/>
              <a:t>.</a:t>
            </a:r>
          </a:p>
        </p:txBody>
      </p:sp>
      <p:pic>
        <p:nvPicPr>
          <p:cNvPr id="2050" name="Picture 2" descr="Bibliothèque virtuelle Instruments de mesure de la pression">
            <a:extLst>
              <a:ext uri="{FF2B5EF4-FFF2-40B4-BE49-F238E27FC236}">
                <a16:creationId xmlns:a16="http://schemas.microsoft.com/office/drawing/2014/main" id="{AAC62B0A-0A37-4DB0-A23F-46439B58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6" y="3429000"/>
            <a:ext cx="4333586" cy="33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A732-26FE-4783-A6ED-1BAB64A8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33"/>
            <a:ext cx="21907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Pourquoi utiliser un baromètre à mercure plutôt qu'un baromètre à eau ?">
            <a:extLst>
              <a:ext uri="{FF2B5EF4-FFF2-40B4-BE49-F238E27FC236}">
                <a16:creationId xmlns:a16="http://schemas.microsoft.com/office/drawing/2014/main" id="{3013C86E-9402-40F3-999C-0D05C8AEF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23" y="3014648"/>
            <a:ext cx="305752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805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E24462B-29F8-463E-8312-9AC7D451CE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64844" y="5063097"/>
            <a:ext cx="2943224" cy="1710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8841D78-2B07-49B0-9414-F0B5EFA5274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b="1" dirty="0"/>
              <a:t>Fonctionnement du baromètre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FD86BC-19E0-47B0-9F14-D028DC82E28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4301" y="2350292"/>
            <a:ext cx="3872318" cy="3593309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fr-CA" dirty="0"/>
              <a:t>On remplit complètement un tube gradué avec du mercure (Hg).</a:t>
            </a:r>
          </a:p>
          <a:p>
            <a:pPr>
              <a:lnSpc>
                <a:spcPct val="110000"/>
              </a:lnSpc>
            </a:pPr>
            <a:r>
              <a:rPr lang="fr-CA" dirty="0"/>
              <a:t>On remplit un récipient avec la du mercure aussi.</a:t>
            </a:r>
          </a:p>
          <a:p>
            <a:pPr>
              <a:lnSpc>
                <a:spcPct val="110000"/>
              </a:lnSpc>
            </a:pPr>
            <a:r>
              <a:rPr lang="fr-CA" dirty="0"/>
              <a:t>On place le tube inversé dans le récipient. </a:t>
            </a:r>
          </a:p>
          <a:p>
            <a:pPr>
              <a:lnSpc>
                <a:spcPct val="110000"/>
              </a:lnSpc>
            </a:pPr>
            <a:r>
              <a:rPr lang="fr-CA" dirty="0"/>
              <a:t>À cet instant, le mercure descend dans le tube et migre vers le récipient. Il laisse derrière lui un vide.</a:t>
            </a:r>
          </a:p>
          <a:p>
            <a:pPr>
              <a:lnSpc>
                <a:spcPct val="110000"/>
              </a:lnSpc>
            </a:pPr>
            <a:r>
              <a:rPr lang="fr-CA" dirty="0"/>
              <a:t>Le tube cesse de se vider lorsque le liquide du récipient atteint la même pression que le gaz dans la pièce.</a:t>
            </a:r>
          </a:p>
          <a:p>
            <a:pPr>
              <a:lnSpc>
                <a:spcPct val="110000"/>
              </a:lnSpc>
            </a:pPr>
            <a:r>
              <a:rPr lang="fr-CA" dirty="0"/>
              <a:t>Ainsi, cette hauteur représente la pression du gaz dans la pièce en mm de Hg.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A931BA-1FF8-47E7-90BB-6900B5F91A9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64844" y="5229224"/>
            <a:ext cx="2943225" cy="38488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9DA139F-7257-4FFC-BD82-D30764B0B3E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464844" y="4786312"/>
            <a:ext cx="2943225" cy="885826"/>
            <a:chOff x="6029325" y="4640672"/>
            <a:chExt cx="2705100" cy="933451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3788E65-BE78-404D-85C8-167E4F9E7309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5" y="5543550"/>
              <a:ext cx="270510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352D84FB-336B-415A-854A-D6FE9C52EA17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5" y="4640672"/>
              <a:ext cx="0" cy="93345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482A236-3110-428C-87A1-116FB6F6A907}"/>
                </a:ext>
              </a:extLst>
            </p:cNvPr>
            <p:cNvCxnSpPr>
              <a:cxnSpLocks/>
            </p:cNvCxnSpPr>
            <p:nvPr/>
          </p:nvCxnSpPr>
          <p:spPr>
            <a:xfrm>
              <a:off x="8734425" y="4640673"/>
              <a:ext cx="0" cy="93345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8F32076-0B8F-4115-9FC9-4D5F319F5D5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765006" y="3223890"/>
            <a:ext cx="342898" cy="215479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21399B-D333-4B6B-8034-2BE3EA801EA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5765006" y="2793960"/>
            <a:ext cx="342897" cy="45803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B1CC507-8372-42A8-9CA8-281D7B389998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761405" y="2737271"/>
            <a:ext cx="342900" cy="2627121"/>
            <a:chOff x="7715250" y="2657475"/>
            <a:chExt cx="457200" cy="2660156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A6D0E23-207C-4AB2-99FB-0212C0DB7A2E}"/>
                </a:ext>
              </a:extLst>
            </p:cNvPr>
            <p:cNvCxnSpPr>
              <a:cxnSpLocks/>
            </p:cNvCxnSpPr>
            <p:nvPr/>
          </p:nvCxnSpPr>
          <p:spPr>
            <a:xfrm>
              <a:off x="7715250" y="2657475"/>
              <a:ext cx="0" cy="2660156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3927C78C-D928-4973-8498-08CCEADB5B94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50" y="2657475"/>
              <a:ext cx="0" cy="2660156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6D887763-F7C0-400F-AF75-7CDF765D46C2}"/>
                </a:ext>
              </a:extLst>
            </p:cNvPr>
            <p:cNvCxnSpPr>
              <a:cxnSpLocks/>
            </p:cNvCxnSpPr>
            <p:nvPr/>
          </p:nvCxnSpPr>
          <p:spPr>
            <a:xfrm>
              <a:off x="7715250" y="2687264"/>
              <a:ext cx="45720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lèche : bas 53">
            <a:extLst>
              <a:ext uri="{FF2B5EF4-FFF2-40B4-BE49-F238E27FC236}">
                <a16:creationId xmlns:a16="http://schemas.microsoft.com/office/drawing/2014/main" id="{C6BB70E9-F9BC-4C39-A89F-207635D93E9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808241" y="3970956"/>
            <a:ext cx="235743" cy="474729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9" name="Flèche : bas 58">
            <a:extLst>
              <a:ext uri="{FF2B5EF4-FFF2-40B4-BE49-F238E27FC236}">
                <a16:creationId xmlns:a16="http://schemas.microsoft.com/office/drawing/2014/main" id="{C7B25367-1734-4403-8A36-C560149810E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796618" y="4502807"/>
            <a:ext cx="235743" cy="47472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60" name="Flèche : bas 59">
            <a:extLst>
              <a:ext uri="{FF2B5EF4-FFF2-40B4-BE49-F238E27FC236}">
                <a16:creationId xmlns:a16="http://schemas.microsoft.com/office/drawing/2014/main" id="{0967A125-818C-4B09-87A6-AF5BD01DECB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908917" y="4490093"/>
            <a:ext cx="235743" cy="47472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61" name="Flèche : bas 60">
            <a:extLst>
              <a:ext uri="{FF2B5EF4-FFF2-40B4-BE49-F238E27FC236}">
                <a16:creationId xmlns:a16="http://schemas.microsoft.com/office/drawing/2014/main" id="{051391FC-81F3-4151-907A-DC4E4D3B7AE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V="1">
            <a:off x="5804559" y="4461053"/>
            <a:ext cx="235743" cy="47472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5" name="Flèche : angle droit 54">
            <a:extLst>
              <a:ext uri="{FF2B5EF4-FFF2-40B4-BE49-F238E27FC236}">
                <a16:creationId xmlns:a16="http://schemas.microsoft.com/office/drawing/2014/main" id="{8EEB6BB5-00C2-4166-80D6-4F64A0B3584E}"/>
              </a:ext>
            </a:extLst>
          </p:cNvPr>
          <p:cNvSpPr/>
          <p:nvPr/>
        </p:nvSpPr>
        <p:spPr>
          <a:xfrm rot="5400000">
            <a:off x="5044937" y="5012657"/>
            <a:ext cx="521445" cy="688800"/>
          </a:xfrm>
          <a:prstGeom prst="bent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63" name="Flèche : angle droit 62">
            <a:extLst>
              <a:ext uri="{FF2B5EF4-FFF2-40B4-BE49-F238E27FC236}">
                <a16:creationId xmlns:a16="http://schemas.microsoft.com/office/drawing/2014/main" id="{43583396-C517-4BAA-8395-265393F6C226}"/>
              </a:ext>
            </a:extLst>
          </p:cNvPr>
          <p:cNvSpPr/>
          <p:nvPr/>
        </p:nvSpPr>
        <p:spPr>
          <a:xfrm rot="16200000" flipH="1">
            <a:off x="6377815" y="5008990"/>
            <a:ext cx="521445" cy="688800"/>
          </a:xfrm>
          <a:prstGeom prst="bent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0B0141D1-1088-49B0-B660-452ED690F048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275155" y="3251999"/>
            <a:ext cx="1" cy="174093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16012BC3-2424-42FB-A3BA-8447D38CC81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382891" y="3519998"/>
            <a:ext cx="13819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b="1" dirty="0">
                <a:solidFill>
                  <a:srgbClr val="39CDE7"/>
                </a:solidFill>
                <a:latin typeface="Trebuchet MS" panose="020B0603020202020204"/>
              </a:rPr>
              <a:t>h = pression du gaz en mm Hg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E71A8B1A-1626-40B4-920F-D80F80B92A0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936178" y="3136718"/>
            <a:ext cx="17073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b="1" dirty="0">
                <a:solidFill>
                  <a:srgbClr val="60DE72"/>
                </a:solidFill>
                <a:latin typeface="Trebuchet MS" panose="020B0603020202020204"/>
              </a:rPr>
              <a:t>Pression du gaz dans la pièce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D1356F8C-389E-4C38-85EE-A648144B829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936178" y="2571845"/>
            <a:ext cx="17073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b="1" dirty="0">
                <a:solidFill>
                  <a:srgbClr val="D666F9"/>
                </a:solidFill>
                <a:latin typeface="Trebuchet MS" panose="020B0603020202020204"/>
              </a:rPr>
              <a:t>Pression du liquide dans l’éprouvette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3F60CD3-CC25-4507-A557-5E700DACA65F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5879310" y="2759773"/>
            <a:ext cx="1882968" cy="369332"/>
            <a:chOff x="7839081" y="2536699"/>
            <a:chExt cx="2510624" cy="492443"/>
          </a:xfrm>
        </p:grpSpPr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B621B8DE-1A37-482A-A5BF-A2FD24BF963D}"/>
                </a:ext>
              </a:extLst>
            </p:cNvPr>
            <p:cNvCxnSpPr>
              <a:cxnSpLocks/>
              <a:stCxn id="73" idx="1"/>
            </p:cNvCxnSpPr>
            <p:nvPr/>
          </p:nvCxnSpPr>
          <p:spPr>
            <a:xfrm flipH="1" flipV="1">
              <a:off x="7839081" y="2764907"/>
              <a:ext cx="1366853" cy="1801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99F28323-2C99-41F8-BEE6-00D927738778}"/>
                </a:ext>
              </a:extLst>
            </p:cNvPr>
            <p:cNvSpPr txBox="1"/>
            <p:nvPr/>
          </p:nvSpPr>
          <p:spPr>
            <a:xfrm>
              <a:off x="9205934" y="2536699"/>
              <a:ext cx="11437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fr-CA" b="1" dirty="0">
                  <a:solidFill>
                    <a:srgbClr val="FFFF00"/>
                  </a:solidFill>
                  <a:latin typeface="Trebuchet MS" panose="020B0603020202020204"/>
                </a:rPr>
                <a:t>Vide</a:t>
              </a:r>
            </a:p>
          </p:txBody>
        </p:sp>
      </p:grpSp>
      <p:pic>
        <p:nvPicPr>
          <p:cNvPr id="36" name="Picture 4" descr="Free photo: Storm Clouds - Sky, Nobody, Ominous - Free Download ...">
            <a:extLst>
              <a:ext uri="{FF2B5EF4-FFF2-40B4-BE49-F238E27FC236}">
                <a16:creationId xmlns:a16="http://schemas.microsoft.com/office/drawing/2014/main" id="{6CEB5DCF-F6B4-4AED-AAB8-1FD7D599E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4" t="9091" r="7394"/>
          <a:stretch/>
        </p:blipFill>
        <p:spPr bwMode="auto">
          <a:xfrm>
            <a:off x="7927150" y="2350292"/>
            <a:ext cx="1214468" cy="3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re 1">
            <a:extLst>
              <a:ext uri="{FF2B5EF4-FFF2-40B4-BE49-F238E27FC236}">
                <a16:creationId xmlns:a16="http://schemas.microsoft.com/office/drawing/2014/main" id="{A6E010D4-0DE3-4644-A09A-FB20C5AE65AC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1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50 à 52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17618CA-31AB-4AF3-8839-82D02C84AD59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844704" y="1307299"/>
            <a:ext cx="3296913" cy="102870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fr-CA" sz="1500" b="1" dirty="0">
                <a:solidFill>
                  <a:prstClr val="white"/>
                </a:solidFill>
                <a:latin typeface="Trebuchet MS" panose="020B0603020202020204"/>
              </a:rPr>
              <a:t>Pourquoi utilise-t-on du mercure?</a:t>
            </a:r>
          </a:p>
          <a:p>
            <a:pPr defTabSz="342900"/>
            <a:r>
              <a:rPr lang="fr-CA" sz="1350" dirty="0">
                <a:solidFill>
                  <a:prstClr val="white"/>
                </a:solidFill>
                <a:latin typeface="Trebuchet MS" panose="020B0603020202020204"/>
              </a:rPr>
              <a:t>Le mercure est utilisé puisque sa masse volumique est plus élevée et assure une meilleure lecture.</a:t>
            </a:r>
          </a:p>
        </p:txBody>
      </p:sp>
    </p:spTree>
    <p:extLst>
      <p:ext uri="{BB962C8B-B14F-4D97-AF65-F5344CB8AC3E}">
        <p14:creationId xmlns:p14="http://schemas.microsoft.com/office/powerpoint/2010/main" val="690271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" grpId="0" uiExpand="1" build="p"/>
      <p:bldP spid="47" grpId="0" animBg="1"/>
      <p:bldP spid="45" grpId="0" animBg="1"/>
      <p:bldP spid="46" grpId="0" animBg="1"/>
      <p:bldP spid="46" grpId="1" animBg="1"/>
      <p:bldP spid="54" grpId="0" animBg="1"/>
      <p:bldP spid="59" grpId="0" animBg="1"/>
      <p:bldP spid="60" grpId="0" animBg="1"/>
      <p:bldP spid="61" grpId="0" animBg="1"/>
      <p:bldP spid="55" grpId="0" animBg="1"/>
      <p:bldP spid="63" grpId="0" animBg="1"/>
      <p:bldP spid="67" grpId="0"/>
      <p:bldP spid="68" grpId="0"/>
      <p:bldP spid="69" grpId="0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teorologie.voila.net/images/barome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26" y="2026064"/>
            <a:ext cx="4392487" cy="447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86287" y="5119967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i="1" dirty="0">
                <a:solidFill>
                  <a:schemeClr val="tx2"/>
                </a:solidFill>
              </a:rPr>
              <a:t>BAROMÈTRE</a:t>
            </a:r>
          </a:p>
          <a:p>
            <a:pPr algn="ctr"/>
            <a:r>
              <a:rPr lang="fr-CA" sz="2400" dirty="0"/>
              <a:t>(appareil servant à mesurer </a:t>
            </a:r>
          </a:p>
          <a:p>
            <a:pPr algn="ctr"/>
            <a:r>
              <a:rPr lang="fr-CA" sz="2400" dirty="0"/>
              <a:t>la </a:t>
            </a:r>
            <a:r>
              <a:rPr lang="fr-CA" sz="2400" b="1" i="1" dirty="0"/>
              <a:t>pression atmosphérique</a:t>
            </a:r>
            <a:r>
              <a:rPr lang="fr-CA" sz="2400" dirty="0"/>
              <a:t>)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73072" y="1477545"/>
            <a:ext cx="6079579" cy="1008092"/>
            <a:chOff x="3656025" y="810000"/>
            <a:chExt cx="6079579" cy="1008092"/>
          </a:xfrm>
        </p:grpSpPr>
        <p:sp>
          <p:nvSpPr>
            <p:cNvPr id="3" name="Flèche vers le bas 2"/>
            <p:cNvSpPr/>
            <p:nvPr/>
          </p:nvSpPr>
          <p:spPr>
            <a:xfrm rot="17633506">
              <a:off x="8876392" y="958879"/>
              <a:ext cx="477302" cy="1241123"/>
            </a:xfrm>
            <a:prstGeom prst="downArrow">
              <a:avLst>
                <a:gd name="adj1" fmla="val 23756"/>
                <a:gd name="adj2" fmla="val 9461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656025" y="810000"/>
              <a:ext cx="50942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/>
                <a:t>Pression atmosphérique </a:t>
              </a:r>
              <a:r>
                <a:rPr lang="fr-CA" sz="2400" b="1" i="1" dirty="0">
                  <a:solidFill>
                    <a:srgbClr val="FF0000"/>
                  </a:solidFill>
                </a:rPr>
                <a:t>normale</a:t>
              </a:r>
              <a:r>
                <a:rPr lang="fr-CA" sz="2400" b="1" dirty="0"/>
                <a:t>:</a:t>
              </a:r>
            </a:p>
            <a:p>
              <a:pPr algn="ctr"/>
              <a:r>
                <a:rPr lang="fr-CA" sz="2000" dirty="0"/>
                <a:t>101,3 kPa (ou 1013 mbar ou 1013 </a:t>
              </a:r>
              <a:r>
                <a:rPr lang="fr-CA" sz="2000" dirty="0" err="1"/>
                <a:t>hPa</a:t>
              </a:r>
              <a:r>
                <a:rPr lang="fr-CA" sz="2000" dirty="0"/>
                <a:t>)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023030" y="2232246"/>
            <a:ext cx="1186869" cy="2033284"/>
            <a:chOff x="6792565" y="2472363"/>
            <a:chExt cx="704057" cy="1327600"/>
          </a:xfrm>
        </p:grpSpPr>
        <p:pic>
          <p:nvPicPr>
            <p:cNvPr id="9" name="Picture 2" descr="http://static.pcinpact.com/images/bd/news/47511-smiley-fahlm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565" y="3289011"/>
              <a:ext cx="510952" cy="51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e 5"/>
            <p:cNvSpPr/>
            <p:nvPr/>
          </p:nvSpPr>
          <p:spPr>
            <a:xfrm rot="2707535">
              <a:off x="6657519" y="2831408"/>
              <a:ext cx="1198147" cy="48005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874703" y="2764878"/>
            <a:ext cx="1703358" cy="1450100"/>
            <a:chOff x="4546434" y="2818846"/>
            <a:chExt cx="1703358" cy="1450100"/>
          </a:xfrm>
        </p:grpSpPr>
        <p:sp>
          <p:nvSpPr>
            <p:cNvPr id="8" name="Ellipse 7"/>
            <p:cNvSpPr/>
            <p:nvPr/>
          </p:nvSpPr>
          <p:spPr>
            <a:xfrm rot="19002385">
              <a:off x="4546434" y="2818846"/>
              <a:ext cx="1703358" cy="70565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rgbClr val="0070C0"/>
                </a:solidFill>
              </a:endParaRPr>
            </a:p>
          </p:txBody>
        </p:sp>
        <p:pic>
          <p:nvPicPr>
            <p:cNvPr id="2052" name="Picture 4" descr="Frowny Face Clip 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796" y="3487659"/>
              <a:ext cx="781287" cy="78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528113" y="352796"/>
            <a:ext cx="8229600" cy="6429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dirty="0"/>
              <a:t>La pression atmosphérique normale (p.51)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939760-0FCF-436B-BCD7-E4B4C2FB768E}"/>
              </a:ext>
            </a:extLst>
          </p:cNvPr>
          <p:cNvSpPr txBox="1"/>
          <p:nvPr/>
        </p:nvSpPr>
        <p:spPr>
          <a:xfrm>
            <a:off x="299138" y="2816455"/>
            <a:ext cx="39311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fr-CA" dirty="0"/>
          </a:p>
          <a:p>
            <a:pPr lvl="1"/>
            <a:r>
              <a:rPr lang="fr-CA" b="1" dirty="0">
                <a:highlight>
                  <a:srgbClr val="FFFF00"/>
                </a:highlight>
              </a:rPr>
              <a:t>101.3 kPa = 1 </a:t>
            </a:r>
            <a:r>
              <a:rPr lang="fr-CA" b="1" dirty="0" err="1">
                <a:highlight>
                  <a:srgbClr val="FFFF00"/>
                </a:highlight>
              </a:rPr>
              <a:t>atm</a:t>
            </a:r>
            <a:r>
              <a:rPr lang="fr-CA" b="1" dirty="0">
                <a:highlight>
                  <a:srgbClr val="FFFF00"/>
                </a:highlight>
              </a:rPr>
              <a:t> = 760 mm Hg</a:t>
            </a:r>
          </a:p>
          <a:p>
            <a:pPr lvl="2"/>
            <a:endParaRPr lang="fr-CA" dirty="0"/>
          </a:p>
        </p:txBody>
      </p:sp>
      <p:sp>
        <p:nvSpPr>
          <p:cNvPr id="12" name="Nuage 11">
            <a:extLst>
              <a:ext uri="{FF2B5EF4-FFF2-40B4-BE49-F238E27FC236}">
                <a16:creationId xmlns:a16="http://schemas.microsoft.com/office/drawing/2014/main" id="{57AB62E8-49CB-4C30-9494-8B1328623BD4}"/>
              </a:ext>
            </a:extLst>
          </p:cNvPr>
          <p:cNvSpPr/>
          <p:nvPr/>
        </p:nvSpPr>
        <p:spPr>
          <a:xfrm>
            <a:off x="873923" y="3725789"/>
            <a:ext cx="2870869" cy="11669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À mémoriser!</a:t>
            </a:r>
          </a:p>
        </p:txBody>
      </p:sp>
    </p:spTree>
    <p:extLst>
      <p:ext uri="{BB962C8B-B14F-4D97-AF65-F5344CB8AC3E}">
        <p14:creationId xmlns:p14="http://schemas.microsoft.com/office/powerpoint/2010/main" val="29082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8656"/>
          </a:xfrm>
        </p:spPr>
        <p:txBody>
          <a:bodyPr/>
          <a:lstStyle/>
          <a:p>
            <a:r>
              <a:rPr lang="fr-CA" dirty="0"/>
              <a:t>1.2 La théorie cinétique des gaz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8503" y="1305243"/>
            <a:ext cx="8192077" cy="4351338"/>
          </a:xfrm>
        </p:spPr>
        <p:txBody>
          <a:bodyPr/>
          <a:lstStyle/>
          <a:p>
            <a:r>
              <a:rPr lang="fr-CA" dirty="0"/>
              <a:t>Représentation avec le modèle particulaire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/>
              <a:t>Particules extrêmement petites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/>
              <a:t>Constamment en mouvement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/>
              <a:t>Retenues par des forces d’attraction</a:t>
            </a:r>
          </a:p>
          <a:p>
            <a:r>
              <a:rPr lang="fr-CA" dirty="0"/>
              <a:t>Les phases dépendent du regroupement des particules.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85532" y="3624819"/>
            <a:ext cx="4767263" cy="3217307"/>
            <a:chOff x="2225675" y="2438400"/>
            <a:chExt cx="4767263" cy="321730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35"/>
            <a:stretch/>
          </p:blipFill>
          <p:spPr bwMode="auto">
            <a:xfrm>
              <a:off x="2225675" y="2438400"/>
              <a:ext cx="4767263" cy="282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225675" y="5267325"/>
              <a:ext cx="4692650" cy="388382"/>
              <a:chOff x="2225675" y="5267325"/>
              <a:chExt cx="4692650" cy="38838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225675" y="5267325"/>
                <a:ext cx="1355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dirty="0"/>
                  <a:t>Gaz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31443" y="5286375"/>
                <a:ext cx="1355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dirty="0"/>
                  <a:t>Liquide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562600" y="5286375"/>
                <a:ext cx="1355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dirty="0"/>
                  <a:t>Solide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3663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8841D78-2B07-49B0-9414-F0B5EFA5274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/>
              <a:t>Conversion d’unités</a:t>
            </a:r>
            <a:endParaRPr lang="fr-CA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6554FEF-8690-44A1-9071-A1D01342E338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69154" y="2911841"/>
            <a:ext cx="2302526" cy="432197"/>
          </a:xfrm>
        </p:spPr>
        <p:txBody>
          <a:bodyPr/>
          <a:lstStyle/>
          <a:p>
            <a:pPr algn="ctr"/>
            <a:r>
              <a:rPr lang="fr-CA" b="1" u="sng" dirty="0"/>
              <a:t>mm Hg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Espace réservé du texte 22">
                <a:extLst>
                  <a:ext uri="{FF2B5EF4-FFF2-40B4-BE49-F238E27FC236}">
                    <a16:creationId xmlns:a16="http://schemas.microsoft.com/office/drawing/2014/main" id="{0EA04506-7F23-48FE-9239-4DA5C6E33ABD}"/>
                  </a:ext>
                </a:extLst>
              </p:cNvPr>
              <p:cNvSpPr>
                <a:spLocks noGrp="1"/>
              </p:cNvSpPr>
              <p:nvPr>
                <p:ph type="body" sz="half" idx="15"/>
                <p:custDataLst>
                  <p:tags r:id="rId3"/>
                </p:custDataLst>
              </p:nvPr>
            </p:nvSpPr>
            <p:spPr>
              <a:xfrm>
                <a:off x="483686" y="3344038"/>
                <a:ext cx="2287277" cy="2656712"/>
              </a:xfrm>
            </p:spPr>
            <p:txBody>
              <a:bodyPr anchor="ctr">
                <a:noAutofit/>
              </a:bodyPr>
              <a:lstStyle/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Données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101,3 kPa = 760 mm Hg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95,60 kPa = x mm Hg</a:t>
                </a:r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Formule</a:t>
                </a:r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Calculs</a:t>
                </a:r>
              </a:p>
              <a:p>
                <a:pPr>
                  <a:lnSpc>
                    <a:spcPct val="100000"/>
                  </a:lnSpc>
                </a:pPr>
                <a:r>
                  <a:rPr lang="fr-CA" b="1" dirty="0"/>
                  <a:t>x mm Hg </a:t>
                </a:r>
                <a14:m>
                  <m:oMath xmlns:m="http://schemas.openxmlformats.org/officeDocument/2006/math">
                    <m:r>
                      <a:rPr lang="fr-CA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𝟗𝟓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𝒌𝑷𝒂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𝟕𝟔𝟎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𝒎𝒎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𝑯𝒈</m:t>
                        </m:r>
                      </m:num>
                      <m:den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𝟏𝟎𝟏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𝒌𝑷𝒂</m:t>
                        </m:r>
                      </m:den>
                    </m:f>
                  </m:oMath>
                </a14:m>
                <a:endParaRPr lang="fr-CA" sz="1200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CA" b="1" dirty="0"/>
                  <a:t>x mm Hg = 717,23 mm Hg</a:t>
                </a:r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 startAt="4"/>
                </a:pPr>
                <a:r>
                  <a:rPr lang="fr-CA" b="1" dirty="0"/>
                  <a:t>Réponse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717,23 mm Hg</a:t>
                </a:r>
              </a:p>
            </p:txBody>
          </p:sp>
        </mc:Choice>
        <mc:Fallback>
          <p:sp>
            <p:nvSpPr>
              <p:cNvPr id="23" name="Espace réservé du texte 22">
                <a:extLst>
                  <a:ext uri="{FF2B5EF4-FFF2-40B4-BE49-F238E27FC236}">
                    <a16:creationId xmlns:a16="http://schemas.microsoft.com/office/drawing/2014/main" id="{0EA04506-7F23-48FE-9239-4DA5C6E33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5"/>
                <p:custDataLst>
                  <p:tags r:id="rId3"/>
                </p:custDataLst>
              </p:nvPr>
            </p:nvSpPr>
            <p:spPr>
              <a:xfrm>
                <a:off x="483686" y="3344038"/>
                <a:ext cx="2287277" cy="2656712"/>
              </a:xfr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A921430-661C-4DC4-A415-EDD5ACB2CE25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2940464" y="2911841"/>
            <a:ext cx="2297430" cy="432197"/>
          </a:xfrm>
        </p:spPr>
        <p:txBody>
          <a:bodyPr/>
          <a:lstStyle/>
          <a:p>
            <a:pPr algn="ctr"/>
            <a:r>
              <a:rPr lang="fr-CA" b="1" u="sng" dirty="0" err="1"/>
              <a:t>atm</a:t>
            </a:r>
            <a:endParaRPr lang="fr-CA" b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Espace réservé du texte 23">
                <a:extLst>
                  <a:ext uri="{FF2B5EF4-FFF2-40B4-BE49-F238E27FC236}">
                    <a16:creationId xmlns:a16="http://schemas.microsoft.com/office/drawing/2014/main" id="{0E45CDC4-5CDC-4C53-B7D0-98AED5B021FC}"/>
                  </a:ext>
                </a:extLst>
              </p:cNvPr>
              <p:cNvSpPr>
                <a:spLocks noGrp="1"/>
              </p:cNvSpPr>
              <p:nvPr>
                <p:ph type="body" sz="half" idx="16"/>
                <p:custDataLst>
                  <p:tags r:id="rId5"/>
                </p:custDataLst>
              </p:nvPr>
            </p:nvSpPr>
            <p:spPr>
              <a:xfrm>
                <a:off x="2932547" y="3344038"/>
                <a:ext cx="2297430" cy="2656712"/>
              </a:xfrm>
            </p:spPr>
            <p:txBody>
              <a:bodyPr anchor="ctr">
                <a:normAutofit/>
              </a:bodyPr>
              <a:lstStyle/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Données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101,3 kPa = 1 </a:t>
                </a:r>
                <a:r>
                  <a:rPr lang="fr-CA" sz="1050" b="1" dirty="0" err="1"/>
                  <a:t>atm</a:t>
                </a:r>
                <a:endParaRPr lang="fr-CA" sz="1050" b="1" dirty="0"/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95,60 kPa = x </a:t>
                </a:r>
                <a:r>
                  <a:rPr lang="fr-CA" sz="1050" b="1" dirty="0" err="1"/>
                  <a:t>atm</a:t>
                </a:r>
                <a:endParaRPr lang="fr-CA" sz="1050" b="1" dirty="0"/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Formule</a:t>
                </a:r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Calculs</a:t>
                </a:r>
              </a:p>
              <a:p>
                <a:pPr>
                  <a:lnSpc>
                    <a:spcPct val="100000"/>
                  </a:lnSpc>
                </a:pPr>
                <a:r>
                  <a:rPr lang="fr-CA" sz="1200" b="1" dirty="0"/>
                  <a:t>x </a:t>
                </a:r>
                <a:r>
                  <a:rPr lang="fr-CA" sz="1200" b="1" dirty="0" err="1"/>
                  <a:t>atm</a:t>
                </a:r>
                <a:r>
                  <a:rPr lang="fr-CA" sz="1200" b="1" dirty="0"/>
                  <a:t> </a:t>
                </a:r>
                <a14:m>
                  <m:oMath xmlns:m="http://schemas.openxmlformats.org/officeDocument/2006/math">
                    <m:r>
                      <a:rPr lang="fr-CA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𝟗𝟓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𝒌𝑷𝒂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𝒂𝒕𝒎</m:t>
                        </m:r>
                      </m:num>
                      <m:den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𝟏𝟎𝟏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𝒌𝑷𝒂</m:t>
                        </m:r>
                      </m:den>
                    </m:f>
                  </m:oMath>
                </a14:m>
                <a:endParaRPr lang="fr-CA" sz="1200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CA" sz="1200" b="1" dirty="0"/>
                  <a:t>x </a:t>
                </a:r>
                <a:r>
                  <a:rPr lang="fr-CA" sz="1200" b="1" dirty="0" err="1"/>
                  <a:t>atm</a:t>
                </a:r>
                <a:r>
                  <a:rPr lang="fr-CA" sz="1200" b="1" dirty="0"/>
                  <a:t> = 0,94 </a:t>
                </a:r>
                <a:r>
                  <a:rPr lang="fr-CA" sz="1200" b="1" dirty="0" err="1"/>
                  <a:t>atm</a:t>
                </a:r>
                <a:endParaRPr lang="fr-CA" sz="1200" b="1" dirty="0"/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 startAt="4"/>
                </a:pPr>
                <a:r>
                  <a:rPr lang="fr-CA" b="1" dirty="0"/>
                  <a:t>Réponse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0,94 </a:t>
                </a:r>
                <a:r>
                  <a:rPr lang="fr-CA" sz="1050" b="1" dirty="0" err="1"/>
                  <a:t>atm</a:t>
                </a:r>
                <a:endParaRPr lang="fr-CA" b="1" dirty="0"/>
              </a:p>
            </p:txBody>
          </p:sp>
        </mc:Choice>
        <mc:Fallback>
          <p:sp>
            <p:nvSpPr>
              <p:cNvPr id="24" name="Espace réservé du texte 23">
                <a:extLst>
                  <a:ext uri="{FF2B5EF4-FFF2-40B4-BE49-F238E27FC236}">
                    <a16:creationId xmlns:a16="http://schemas.microsoft.com/office/drawing/2014/main" id="{0E45CDC4-5CDC-4C53-B7D0-98AED5B021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6"/>
                <p:custDataLst>
                  <p:tags r:id="rId5"/>
                </p:custDataLst>
              </p:nvPr>
            </p:nvSpPr>
            <p:spPr>
              <a:xfrm>
                <a:off x="2932547" y="3344038"/>
                <a:ext cx="2297430" cy="2656712"/>
              </a:xfr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D5369887-781F-45E9-8CE4-64F19071BEE9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391562" y="2911841"/>
            <a:ext cx="2302519" cy="432197"/>
          </a:xfrm>
        </p:spPr>
        <p:txBody>
          <a:bodyPr/>
          <a:lstStyle/>
          <a:p>
            <a:pPr algn="ctr"/>
            <a:r>
              <a:rPr lang="fr-CA" b="1" u="sng" dirty="0"/>
              <a:t>Torr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Espace réservé du texte 24">
                <a:extLst>
                  <a:ext uri="{FF2B5EF4-FFF2-40B4-BE49-F238E27FC236}">
                    <a16:creationId xmlns:a16="http://schemas.microsoft.com/office/drawing/2014/main" id="{1078776C-1A9D-45B6-BF95-73DE4A070BE2}"/>
                  </a:ext>
                </a:extLst>
              </p:cNvPr>
              <p:cNvSpPr>
                <a:spLocks noGrp="1"/>
              </p:cNvSpPr>
              <p:nvPr>
                <p:ph type="body" sz="half" idx="17"/>
                <p:custDataLst>
                  <p:tags r:id="rId7"/>
                </p:custDataLst>
              </p:nvPr>
            </p:nvSpPr>
            <p:spPr>
              <a:xfrm>
                <a:off x="5391562" y="3405760"/>
                <a:ext cx="2302519" cy="2496758"/>
              </a:xfrm>
            </p:spPr>
            <p:txBody>
              <a:bodyPr anchor="ctr">
                <a:normAutofit/>
              </a:bodyPr>
              <a:lstStyle/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Données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101,3 kPa = 760 Torr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95,60 kPa = x Torr</a:t>
                </a:r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Formule</a:t>
                </a:r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fr-CA" b="1" dirty="0"/>
                  <a:t>Calculs</a:t>
                </a:r>
              </a:p>
              <a:p>
                <a:pPr>
                  <a:lnSpc>
                    <a:spcPct val="100000"/>
                  </a:lnSpc>
                </a:pPr>
                <a:r>
                  <a:rPr lang="fr-CA" sz="1200" b="1" dirty="0"/>
                  <a:t>x Torr </a:t>
                </a:r>
                <a14:m>
                  <m:oMath xmlns:m="http://schemas.openxmlformats.org/officeDocument/2006/math">
                    <m:r>
                      <a:rPr lang="fr-CA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𝟗𝟓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𝒌𝑷𝒂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𝑻𝒐𝒓𝒓</m:t>
                        </m:r>
                      </m:num>
                      <m:den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𝟏𝟎𝟏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A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𝒌𝑷𝒂</m:t>
                        </m:r>
                      </m:den>
                    </m:f>
                  </m:oMath>
                </a14:m>
                <a:endParaRPr lang="fr-CA" sz="1200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CA" sz="1200" b="1" dirty="0"/>
                  <a:t>x Torr = 717,23 Torr</a:t>
                </a:r>
              </a:p>
              <a:p>
                <a:pPr marL="257175" indent="-257175">
                  <a:lnSpc>
                    <a:spcPct val="100000"/>
                  </a:lnSpc>
                  <a:buFont typeface="+mj-lt"/>
                  <a:buAutoNum type="arabicPeriod" startAt="4"/>
                </a:pPr>
                <a:r>
                  <a:rPr lang="fr-CA" b="1" dirty="0"/>
                  <a:t>Réponse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fr-CA" sz="1050" b="1" dirty="0"/>
                  <a:t>717,23 Torr</a:t>
                </a:r>
                <a:endParaRPr lang="fr-CA" b="1" dirty="0"/>
              </a:p>
            </p:txBody>
          </p:sp>
        </mc:Choice>
        <mc:Fallback>
          <p:sp>
            <p:nvSpPr>
              <p:cNvPr id="25" name="Espace réservé du texte 24">
                <a:extLst>
                  <a:ext uri="{FF2B5EF4-FFF2-40B4-BE49-F238E27FC236}">
                    <a16:creationId xmlns:a16="http://schemas.microsoft.com/office/drawing/2014/main" id="{1078776C-1A9D-45B6-BF95-73DE4A070B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7"/>
                <p:custDataLst>
                  <p:tags r:id="rId7"/>
                </p:custDataLst>
              </p:nvPr>
            </p:nvSpPr>
            <p:spPr>
              <a:xfrm>
                <a:off x="5391562" y="3405760"/>
                <a:ext cx="2302519" cy="2496758"/>
              </a:xfr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715937B8-2E86-44E8-8800-B979A109674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1917" y="2478881"/>
            <a:ext cx="719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dirty="0">
                <a:solidFill>
                  <a:prstClr val="white"/>
                </a:solidFill>
                <a:latin typeface="Trebuchet MS" panose="020B0603020202020204"/>
              </a:rPr>
              <a:t>Un gaz possède une pression de 95,60 kPa, exprime cette pression en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1F8A89B-DE43-4579-985C-BBD8A3EDCDD7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2770963" y="2973564"/>
            <a:ext cx="0" cy="30271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8956B7B3-76D9-416E-9984-0883C299B1AC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5229978" y="2973564"/>
            <a:ext cx="19351" cy="30271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Free photo: Storm Clouds - Sky, Nobody, Ominous - Free Download ...">
            <a:extLst>
              <a:ext uri="{FF2B5EF4-FFF2-40B4-BE49-F238E27FC236}">
                <a16:creationId xmlns:a16="http://schemas.microsoft.com/office/drawing/2014/main" id="{BF1A0F9F-D906-4635-AF7A-E0E605CB5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4" t="9091" r="7394"/>
          <a:stretch/>
        </p:blipFill>
        <p:spPr bwMode="auto">
          <a:xfrm>
            <a:off x="7927150" y="2350292"/>
            <a:ext cx="1214468" cy="3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70034CF-ACAF-4909-9B91-8007DDEE34BD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1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50 à 52</a:t>
            </a:r>
          </a:p>
        </p:txBody>
      </p:sp>
    </p:spTree>
    <p:extLst>
      <p:ext uri="{BB962C8B-B14F-4D97-AF65-F5344CB8AC3E}">
        <p14:creationId xmlns:p14="http://schemas.microsoft.com/office/powerpoint/2010/main" val="490835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3" grpId="0" uiExpand="1" build="p"/>
      <p:bldP spid="21" grpId="0" build="p"/>
      <p:bldP spid="24" grpId="0" uiExpand="1" build="p"/>
      <p:bldP spid="22" grpId="0" build="p"/>
      <p:bldP spid="2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A11525C7-CEF3-4644-8EB4-E606B9347D2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41300" y="176213"/>
            <a:ext cx="8699500" cy="854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CA" altLang="fr-FR" dirty="0"/>
              <a:t>Rappel: la pression est influencée par…</a:t>
            </a:r>
          </a:p>
        </p:txBody>
      </p:sp>
      <p:sp>
        <p:nvSpPr>
          <p:cNvPr id="15363" name="Espace réservé du contenu 2">
            <a:extLst>
              <a:ext uri="{FF2B5EF4-FFF2-40B4-BE49-F238E27FC236}">
                <a16:creationId xmlns:a16="http://schemas.microsoft.com/office/drawing/2014/main" id="{4719F0B9-9E0C-4FB0-9D80-D3EA026B31E5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065213"/>
            <a:ext cx="7886700" cy="4351337"/>
          </a:xfrm>
        </p:spPr>
        <p:txBody>
          <a:bodyPr/>
          <a:lstStyle/>
          <a:p>
            <a:pPr eaLnBrk="1" hangingPunct="1"/>
            <a:r>
              <a:rPr lang="fr-CA" altLang="fr-FR" sz="2400" dirty="0"/>
              <a:t>Le nombre de particules (   </a:t>
            </a:r>
            <a:r>
              <a:rPr lang="fr-CA" altLang="fr-FR" sz="2400" dirty="0">
                <a:sym typeface="Wingdings" panose="05000000000000000000" pitchFamily="2" charset="2"/>
              </a:rPr>
              <a:t></a:t>
            </a:r>
            <a:r>
              <a:rPr lang="fr-CA" altLang="fr-FR" sz="2400" dirty="0"/>
              <a:t> particules     </a:t>
            </a:r>
            <a:r>
              <a:rPr lang="fr-CA" altLang="fr-FR" sz="2400" dirty="0">
                <a:sym typeface="Wingdings" panose="05000000000000000000" pitchFamily="2" charset="2"/>
              </a:rPr>
              <a:t></a:t>
            </a:r>
            <a:r>
              <a:rPr lang="fr-CA" altLang="fr-FR" sz="2400" dirty="0"/>
              <a:t> pression)</a:t>
            </a:r>
          </a:p>
          <a:p>
            <a:pPr eaLnBrk="1" hangingPunct="1"/>
            <a:r>
              <a:rPr lang="fr-CA" altLang="fr-FR" sz="2400" dirty="0"/>
              <a:t>Directement proportionnelle</a:t>
            </a:r>
          </a:p>
          <a:p>
            <a:pPr eaLnBrk="1" hangingPunct="1"/>
            <a:r>
              <a:rPr lang="fr-CA" altLang="fr-FR" sz="2400" dirty="0"/>
              <a:t>Il y a plus de particules, donc il y a plus de collisions sur une même surface. La pression augmente.</a:t>
            </a:r>
          </a:p>
          <a:p>
            <a:pPr eaLnBrk="1" hangingPunct="1"/>
            <a:endParaRPr lang="fr-CA" altLang="fr-FR" dirty="0"/>
          </a:p>
        </p:txBody>
      </p:sp>
      <p:pic>
        <p:nvPicPr>
          <p:cNvPr id="15364" name="Image 3">
            <a:extLst>
              <a:ext uri="{FF2B5EF4-FFF2-40B4-BE49-F238E27FC236}">
                <a16:creationId xmlns:a16="http://schemas.microsoft.com/office/drawing/2014/main" id="{53E7588A-A529-4E3F-B41D-4507CCAD7E3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2805113"/>
            <a:ext cx="669925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081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277D3963-5519-4B97-AE13-315BF28D813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77825" y="240646"/>
            <a:ext cx="8388350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CA" altLang="fr-FR" dirty="0"/>
              <a:t>Rappel: la pression est influencée par…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ACC3A-08BE-4B88-B0C6-2189A30F2E14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38238"/>
            <a:ext cx="7886700" cy="4351337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fr-CA" altLang="fr-FR" sz="2800" dirty="0"/>
              <a:t>Le volume du contenant. (</a:t>
            </a:r>
            <a:r>
              <a:rPr lang="fr-CA" altLang="fr-FR" sz="2800" dirty="0">
                <a:sym typeface="Wingdings" panose="05000000000000000000" pitchFamily="2" charset="2"/>
              </a:rPr>
              <a:t></a:t>
            </a:r>
            <a:r>
              <a:rPr lang="fr-CA" altLang="fr-FR" sz="2800" dirty="0"/>
              <a:t> volume </a:t>
            </a:r>
            <a:r>
              <a:rPr lang="fr-CA" altLang="fr-FR" sz="2800" dirty="0">
                <a:sym typeface="Wingdings" panose="05000000000000000000" pitchFamily="2" charset="2"/>
              </a:rPr>
              <a:t> </a:t>
            </a:r>
            <a:r>
              <a:rPr lang="fr-CA" altLang="fr-FR" sz="2800" dirty="0"/>
              <a:t>pression</a:t>
            </a:r>
            <a:r>
              <a:rPr lang="fr-CA" altLang="fr-FR" sz="2400" dirty="0"/>
              <a:t>)</a:t>
            </a:r>
          </a:p>
          <a:p>
            <a:pPr eaLnBrk="1" hangingPunct="1">
              <a:defRPr/>
            </a:pPr>
            <a:r>
              <a:rPr lang="fr-CA" altLang="fr-FR" sz="2400" dirty="0"/>
              <a:t>Inversement proportionnel</a:t>
            </a:r>
          </a:p>
          <a:p>
            <a:pPr eaLnBrk="1" hangingPunct="1">
              <a:defRPr/>
            </a:pPr>
            <a:r>
              <a:rPr lang="fr-CA" altLang="fr-FR" sz="2400" dirty="0"/>
              <a:t>Il y a le même nombre de particules, mais la surface est plus petite. Chaque portion de cette surface reçoit plus de collisions.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fr-CA" altLang="fr-FR" sz="2400" dirty="0"/>
          </a:p>
        </p:txBody>
      </p:sp>
      <p:pic>
        <p:nvPicPr>
          <p:cNvPr id="16388" name="Image 3">
            <a:extLst>
              <a:ext uri="{FF2B5EF4-FFF2-40B4-BE49-F238E27FC236}">
                <a16:creationId xmlns:a16="http://schemas.microsoft.com/office/drawing/2014/main" id="{F09CFFAC-B703-4E86-A03A-8799B67A537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4" y="3313227"/>
            <a:ext cx="5667375" cy="346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471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>
            <a:extLst>
              <a:ext uri="{FF2B5EF4-FFF2-40B4-BE49-F238E27FC236}">
                <a16:creationId xmlns:a16="http://schemas.microsoft.com/office/drawing/2014/main" id="{DF495D5E-F8C8-4A98-8035-4BDF6A9BA51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54000" y="128588"/>
            <a:ext cx="8699500" cy="769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CA" altLang="fr-FR" dirty="0"/>
              <a:t>Rappel: la pression est influencée par…</a:t>
            </a:r>
          </a:p>
        </p:txBody>
      </p:sp>
      <p:sp>
        <p:nvSpPr>
          <p:cNvPr id="19459" name="Espace réservé du contenu 2">
            <a:extLst>
              <a:ext uri="{FF2B5EF4-FFF2-40B4-BE49-F238E27FC236}">
                <a16:creationId xmlns:a16="http://schemas.microsoft.com/office/drawing/2014/main" id="{8D1AF1BB-D4CB-4089-84D5-1A3ACC6F8B7D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28650" y="898525"/>
            <a:ext cx="7886700" cy="4824413"/>
          </a:xfrm>
        </p:spPr>
        <p:txBody>
          <a:bodyPr/>
          <a:lstStyle/>
          <a:p>
            <a:pPr eaLnBrk="1" hangingPunct="1"/>
            <a:r>
              <a:rPr lang="fr-CA" altLang="fr-FR" sz="2400" dirty="0"/>
              <a:t>La température (</a:t>
            </a:r>
            <a:r>
              <a:rPr lang="fr-CA" altLang="fr-FR" sz="2400" dirty="0">
                <a:sym typeface="Wingdings" panose="05000000000000000000" pitchFamily="2" charset="2"/>
              </a:rPr>
              <a:t></a:t>
            </a:r>
            <a:r>
              <a:rPr lang="fr-CA" altLang="fr-FR" sz="2400" dirty="0"/>
              <a:t> température      </a:t>
            </a:r>
            <a:r>
              <a:rPr lang="fr-CA" altLang="fr-FR" sz="2400" dirty="0">
                <a:sym typeface="Wingdings" panose="05000000000000000000" pitchFamily="2" charset="2"/>
              </a:rPr>
              <a:t></a:t>
            </a:r>
            <a:r>
              <a:rPr lang="fr-CA" altLang="fr-FR" sz="2400" dirty="0"/>
              <a:t> pression) </a:t>
            </a:r>
          </a:p>
          <a:p>
            <a:pPr eaLnBrk="1" hangingPunct="1"/>
            <a:r>
              <a:rPr lang="fr-CA" altLang="fr-FR" sz="2400" dirty="0"/>
              <a:t>Directement proportionnelle</a:t>
            </a:r>
          </a:p>
          <a:p>
            <a:pPr eaLnBrk="1" hangingPunct="1"/>
            <a:r>
              <a:rPr lang="fr-CA" altLang="fr-FR" sz="2400" dirty="0"/>
              <a:t>Les particules s’agitent (</a:t>
            </a:r>
            <a:r>
              <a:rPr lang="fr-CA" altLang="fr-FR" sz="2400" b="1" u="sng" dirty="0"/>
              <a:t>leur vitesse augmente, l’énergie cinétique augmente</a:t>
            </a:r>
            <a:r>
              <a:rPr lang="fr-CA" altLang="fr-FR" sz="2400" dirty="0"/>
              <a:t>) et entrent en collision avec la surface plus souvent.     </a:t>
            </a:r>
          </a:p>
        </p:txBody>
      </p:sp>
      <p:pic>
        <p:nvPicPr>
          <p:cNvPr id="19460" name="Image 3">
            <a:extLst>
              <a:ext uri="{FF2B5EF4-FFF2-40B4-BE49-F238E27FC236}">
                <a16:creationId xmlns:a16="http://schemas.microsoft.com/office/drawing/2014/main" id="{4843F37C-EC28-47F7-977A-F00BEA24240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3059609"/>
            <a:ext cx="5895975" cy="366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4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8A615B-FB1E-4668-99F8-A71F0548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La température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0EAE9B-3FBF-442A-9EC6-EE9D0078F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Mesure de l’agitation des particules.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Le Kelvin est utilisé pour mesurer la température de façon absolue.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Il n’y a pas de chiffres négatifs.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1B495B-C0A6-4F77-91F1-B225B8ADC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61" y="3745309"/>
            <a:ext cx="3024981" cy="30249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6FEDAF-C34B-4474-B8CE-5BA97ACDBCF4}"/>
              </a:ext>
            </a:extLst>
          </p:cNvPr>
          <p:cNvSpPr/>
          <p:nvPr/>
        </p:nvSpPr>
        <p:spPr>
          <a:xfrm>
            <a:off x="1804737" y="59370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William Thomson, 1st Baron Kelvin </a:t>
            </a:r>
            <a:br>
              <a:rPr lang="en-CA" dirty="0"/>
            </a:br>
            <a:r>
              <a:rPr lang="en-CA" dirty="0"/>
              <a:t>(Lord Kelvin)</a:t>
            </a:r>
          </a:p>
        </p:txBody>
      </p:sp>
    </p:spTree>
    <p:extLst>
      <p:ext uri="{BB962C8B-B14F-4D97-AF65-F5344CB8AC3E}">
        <p14:creationId xmlns:p14="http://schemas.microsoft.com/office/powerpoint/2010/main" val="46781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>
            <a:extLst>
              <a:ext uri="{FF2B5EF4-FFF2-40B4-BE49-F238E27FC236}">
                <a16:creationId xmlns:a16="http://schemas.microsoft.com/office/drawing/2014/main" id="{D5230371-0A89-4201-A3C7-921EEDFE56A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757555" y="3708669"/>
            <a:ext cx="633512" cy="1946946"/>
            <a:chOff x="4974933" y="3857626"/>
            <a:chExt cx="844683" cy="2595928"/>
          </a:xfrm>
        </p:grpSpPr>
        <p:sp>
          <p:nvSpPr>
            <p:cNvPr id="30" name="Arc plein 29">
              <a:extLst>
                <a:ext uri="{FF2B5EF4-FFF2-40B4-BE49-F238E27FC236}">
                  <a16:creationId xmlns:a16="http://schemas.microsoft.com/office/drawing/2014/main" id="{944663C7-4255-490E-BE55-6A084B833496}"/>
                </a:ext>
              </a:extLst>
            </p:cNvPr>
            <p:cNvSpPr/>
            <p:nvPr/>
          </p:nvSpPr>
          <p:spPr>
            <a:xfrm rot="6383570">
              <a:off x="4974933" y="5608871"/>
              <a:ext cx="844683" cy="844683"/>
            </a:xfrm>
            <a:prstGeom prst="blockArc">
              <a:avLst>
                <a:gd name="adj1" fmla="val 10860042"/>
                <a:gd name="adj2" fmla="val 8950177"/>
                <a:gd name="adj3" fmla="val 45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35866E3B-6E04-430A-8EC2-C68E62DF4B8A}"/>
                </a:ext>
              </a:extLst>
            </p:cNvPr>
            <p:cNvGrpSpPr/>
            <p:nvPr/>
          </p:nvGrpSpPr>
          <p:grpSpPr>
            <a:xfrm>
              <a:off x="5287852" y="3857626"/>
              <a:ext cx="229892" cy="1788956"/>
              <a:chOff x="5293787" y="3974853"/>
              <a:chExt cx="247433" cy="1671728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216F2374-9536-4D3F-AC28-5F9C2218F3A2}"/>
                  </a:ext>
                </a:extLst>
              </p:cNvPr>
              <p:cNvCxnSpPr>
                <a:cxnSpLocks/>
                <a:stCxn id="30" idx="1"/>
              </p:cNvCxnSpPr>
              <p:nvPr/>
            </p:nvCxnSpPr>
            <p:spPr>
              <a:xfrm flipH="1" flipV="1">
                <a:off x="5299762" y="3974853"/>
                <a:ext cx="3606" cy="1666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62812901-5A15-4D3A-844D-4DBA6E5FFF6A}"/>
                  </a:ext>
                </a:extLst>
              </p:cNvPr>
              <p:cNvCxnSpPr>
                <a:cxnSpLocks/>
                <a:stCxn id="30" idx="0"/>
              </p:cNvCxnSpPr>
              <p:nvPr/>
            </p:nvCxnSpPr>
            <p:spPr>
              <a:xfrm flipH="1" flipV="1">
                <a:off x="5537078" y="3980202"/>
                <a:ext cx="4142" cy="166637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B0508B2E-AEF9-4789-8791-D49EE1C0A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3787" y="3992070"/>
                <a:ext cx="24148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18841D78-2B07-49B0-9414-F0B5EFA5274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b="1" dirty="0"/>
              <a:t>Les possibilités d’unité de mesure pour la température</a:t>
            </a:r>
            <a:endParaRPr lang="fr-CA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673AC63-922A-4D2A-85EE-410CEC610298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949109" y="2368817"/>
            <a:ext cx="2302526" cy="432197"/>
          </a:xfrm>
        </p:spPr>
        <p:txBody>
          <a:bodyPr/>
          <a:lstStyle/>
          <a:p>
            <a:pPr algn="ctr"/>
            <a:r>
              <a:rPr lang="fr-CA" b="1" u="sng" dirty="0"/>
              <a:t>Degré Celsius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09F6C47-C965-449A-916F-E899E6B104EC}"/>
              </a:ext>
            </a:extLst>
          </p:cNvPr>
          <p:cNvSpPr>
            <a:spLocks noGrp="1"/>
          </p:cNvSpPr>
          <p:nvPr>
            <p:ph type="body" sz="half" idx="15"/>
            <p:custDataLst>
              <p:tags r:id="rId4"/>
            </p:custDataLst>
          </p:nvPr>
        </p:nvSpPr>
        <p:spPr>
          <a:xfrm>
            <a:off x="2949109" y="2859159"/>
            <a:ext cx="2287277" cy="7794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CA" dirty="0"/>
              <a:t>Échelle établie en fonction du point de fusion de l’eau (0 </a:t>
            </a:r>
            <a:r>
              <a:rPr lang="fr-CA" baseline="30000" dirty="0" err="1"/>
              <a:t>o</a:t>
            </a:r>
            <a:r>
              <a:rPr lang="fr-CA" dirty="0" err="1"/>
              <a:t>C</a:t>
            </a:r>
            <a:r>
              <a:rPr lang="fr-CA" dirty="0"/>
              <a:t>)</a:t>
            </a:r>
          </a:p>
          <a:p>
            <a:pPr>
              <a:lnSpc>
                <a:spcPct val="100000"/>
              </a:lnSpc>
            </a:pPr>
            <a:r>
              <a:rPr lang="fr-CA" dirty="0"/>
              <a:t>Valeurs négatives et positives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4B1F3AC-FD6E-4828-AF16-D6346876F247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200719" y="2376739"/>
            <a:ext cx="2297430" cy="432197"/>
          </a:xfrm>
        </p:spPr>
        <p:txBody>
          <a:bodyPr/>
          <a:lstStyle/>
          <a:p>
            <a:pPr algn="ctr"/>
            <a:r>
              <a:rPr lang="fr-CA" b="1" u="sng" dirty="0"/>
              <a:t>Degré Fahrenheit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2CA1435-2BF8-4D3E-B0C2-3B09C61F5089}"/>
              </a:ext>
            </a:extLst>
          </p:cNvPr>
          <p:cNvSpPr>
            <a:spLocks noGrp="1"/>
          </p:cNvSpPr>
          <p:nvPr>
            <p:ph type="body" sz="half" idx="16"/>
            <p:custDataLst>
              <p:tags r:id="rId6"/>
            </p:custDataLst>
          </p:nvPr>
        </p:nvSpPr>
        <p:spPr>
          <a:xfrm>
            <a:off x="178271" y="2867080"/>
            <a:ext cx="2297430" cy="7794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fr-CA" dirty="0"/>
              <a:t>Échelle établie en fonction du point de fusion d’un mélange d’eau et de chlorure d’ammonium (0 </a:t>
            </a:r>
            <a:r>
              <a:rPr lang="fr-CA" baseline="30000" dirty="0" err="1"/>
              <a:t>o</a:t>
            </a:r>
            <a:r>
              <a:rPr lang="fr-CA" dirty="0" err="1"/>
              <a:t>F</a:t>
            </a:r>
            <a:r>
              <a:rPr lang="fr-CA" dirty="0"/>
              <a:t>)</a:t>
            </a:r>
          </a:p>
          <a:p>
            <a:pPr>
              <a:lnSpc>
                <a:spcPct val="100000"/>
              </a:lnSpc>
            </a:pPr>
            <a:r>
              <a:rPr lang="fr-CA" dirty="0"/>
              <a:t>Valeurs négatives et positives</a:t>
            </a:r>
          </a:p>
          <a:p>
            <a:pPr>
              <a:lnSpc>
                <a:spcPct val="100000"/>
              </a:lnSpc>
            </a:pPr>
            <a:endParaRPr lang="fr-CA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F852178-C822-48E5-870C-B5679EEA40C2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418117" y="2376739"/>
            <a:ext cx="2302519" cy="432197"/>
          </a:xfrm>
        </p:spPr>
        <p:txBody>
          <a:bodyPr/>
          <a:lstStyle/>
          <a:p>
            <a:pPr algn="ctr"/>
            <a:r>
              <a:rPr lang="fr-CA" b="1" u="sng" dirty="0"/>
              <a:t>Degré Kelvin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8623D5CD-EC02-4A19-BFB4-5CC810572DDC}"/>
              </a:ext>
            </a:extLst>
          </p:cNvPr>
          <p:cNvSpPr>
            <a:spLocks noGrp="1"/>
          </p:cNvSpPr>
          <p:nvPr>
            <p:ph type="body" sz="half" idx="17"/>
            <p:custDataLst>
              <p:tags r:id="rId8"/>
            </p:custDataLst>
          </p:nvPr>
        </p:nvSpPr>
        <p:spPr>
          <a:xfrm>
            <a:off x="5403585" y="2867080"/>
            <a:ext cx="2302519" cy="77942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fr-CA" dirty="0"/>
              <a:t>Échelle établie en fonction du point le plus froid qui existe soit le zéro absolu (0 </a:t>
            </a:r>
            <a:r>
              <a:rPr lang="fr-CA" baseline="30000" dirty="0" err="1"/>
              <a:t>o</a:t>
            </a:r>
            <a:r>
              <a:rPr lang="fr-CA" dirty="0" err="1"/>
              <a:t>K</a:t>
            </a:r>
            <a:r>
              <a:rPr lang="fr-CA" dirty="0"/>
              <a:t>)</a:t>
            </a:r>
          </a:p>
          <a:p>
            <a:pPr>
              <a:lnSpc>
                <a:spcPct val="100000"/>
              </a:lnSpc>
            </a:pPr>
            <a:r>
              <a:rPr lang="fr-CA" b="1" u="sng" dirty="0">
                <a:solidFill>
                  <a:schemeClr val="accent2"/>
                </a:solidFill>
              </a:rPr>
              <a:t>Seulement</a:t>
            </a:r>
            <a:r>
              <a:rPr lang="fr-CA" dirty="0"/>
              <a:t> des valeurs positives</a:t>
            </a:r>
          </a:p>
          <a:p>
            <a:pPr>
              <a:lnSpc>
                <a:spcPct val="100000"/>
              </a:lnSpc>
            </a:pPr>
            <a:endParaRPr lang="fr-CA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7939460-A7F5-48D3-8D33-079FF564FF9F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2893219" y="2350291"/>
            <a:ext cx="0" cy="36504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830368F-2C1A-4AF2-B06F-D44AE2DC0474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5343525" y="2350291"/>
            <a:ext cx="0" cy="36504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3A6EA96-1B4B-43EC-96E0-D98B04A77EBD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3824981" y="4389346"/>
            <a:ext cx="512855" cy="1199291"/>
            <a:chOff x="1690618" y="5250603"/>
            <a:chExt cx="638171" cy="149234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A7DF6B7-E789-4785-A57C-E6688143FEE4}"/>
                </a:ext>
              </a:extLst>
            </p:cNvPr>
            <p:cNvSpPr/>
            <p:nvPr/>
          </p:nvSpPr>
          <p:spPr>
            <a:xfrm>
              <a:off x="1690618" y="6104772"/>
              <a:ext cx="638171" cy="6381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3E773FA-7B59-4C57-88DF-F706099DFFB5}"/>
                </a:ext>
              </a:extLst>
            </p:cNvPr>
            <p:cNvSpPr/>
            <p:nvPr/>
          </p:nvSpPr>
          <p:spPr>
            <a:xfrm>
              <a:off x="1943104" y="5250603"/>
              <a:ext cx="139483" cy="97874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7E2C715-C8F9-4AB6-97A4-16AD944C2C72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429843" y="3676181"/>
            <a:ext cx="633512" cy="1946946"/>
            <a:chOff x="4974933" y="3857626"/>
            <a:chExt cx="844683" cy="2595928"/>
          </a:xfrm>
        </p:grpSpPr>
        <p:sp>
          <p:nvSpPr>
            <p:cNvPr id="54" name="Arc plein 53">
              <a:extLst>
                <a:ext uri="{FF2B5EF4-FFF2-40B4-BE49-F238E27FC236}">
                  <a16:creationId xmlns:a16="http://schemas.microsoft.com/office/drawing/2014/main" id="{E6FFA2FE-E80E-4A47-BADD-66A83AF0387C}"/>
                </a:ext>
              </a:extLst>
            </p:cNvPr>
            <p:cNvSpPr/>
            <p:nvPr/>
          </p:nvSpPr>
          <p:spPr>
            <a:xfrm rot="6383570">
              <a:off x="4974933" y="5608871"/>
              <a:ext cx="844683" cy="844683"/>
            </a:xfrm>
            <a:prstGeom prst="blockArc">
              <a:avLst>
                <a:gd name="adj1" fmla="val 10860042"/>
                <a:gd name="adj2" fmla="val 8950177"/>
                <a:gd name="adj3" fmla="val 45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DA23080D-C7B8-4DF6-B152-7FADC4E066F0}"/>
                </a:ext>
              </a:extLst>
            </p:cNvPr>
            <p:cNvGrpSpPr/>
            <p:nvPr/>
          </p:nvGrpSpPr>
          <p:grpSpPr>
            <a:xfrm>
              <a:off x="5287852" y="3857626"/>
              <a:ext cx="229892" cy="1788956"/>
              <a:chOff x="5293787" y="3974853"/>
              <a:chExt cx="247433" cy="1671728"/>
            </a:xfrm>
          </p:grpSpPr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17823D0D-D86D-4573-9387-0F33197ADCEA}"/>
                  </a:ext>
                </a:extLst>
              </p:cNvPr>
              <p:cNvCxnSpPr>
                <a:cxnSpLocks/>
                <a:stCxn id="54" idx="1"/>
              </p:cNvCxnSpPr>
              <p:nvPr/>
            </p:nvCxnSpPr>
            <p:spPr>
              <a:xfrm flipH="1" flipV="1">
                <a:off x="5299762" y="3974853"/>
                <a:ext cx="3606" cy="1666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222349C0-B2B5-4F97-BAF7-9A477699AE5F}"/>
                  </a:ext>
                </a:extLst>
              </p:cNvPr>
              <p:cNvCxnSpPr>
                <a:cxnSpLocks/>
                <a:stCxn id="54" idx="0"/>
              </p:cNvCxnSpPr>
              <p:nvPr/>
            </p:nvCxnSpPr>
            <p:spPr>
              <a:xfrm flipH="1" flipV="1">
                <a:off x="5537078" y="3980202"/>
                <a:ext cx="4142" cy="166637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860F9742-205B-4468-8A51-339AF4C19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3787" y="3992070"/>
                <a:ext cx="24148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05AB039F-206C-49AF-8A3D-147D331BFBF2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97269" y="4630557"/>
            <a:ext cx="512855" cy="925594"/>
            <a:chOff x="1690618" y="5591179"/>
            <a:chExt cx="638171" cy="115176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9ED16A7-72C2-4BA7-8E6C-D7B41BE70304}"/>
                </a:ext>
              </a:extLst>
            </p:cNvPr>
            <p:cNvSpPr/>
            <p:nvPr/>
          </p:nvSpPr>
          <p:spPr>
            <a:xfrm>
              <a:off x="1690618" y="6104772"/>
              <a:ext cx="638171" cy="6381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61" name="Rectangle : coins arrondis 60">
              <a:extLst>
                <a:ext uri="{FF2B5EF4-FFF2-40B4-BE49-F238E27FC236}">
                  <a16:creationId xmlns:a16="http://schemas.microsoft.com/office/drawing/2014/main" id="{1893B569-74FB-40B8-B5A4-C0F2073B0B93}"/>
                </a:ext>
              </a:extLst>
            </p:cNvPr>
            <p:cNvSpPr/>
            <p:nvPr/>
          </p:nvSpPr>
          <p:spPr>
            <a:xfrm>
              <a:off x="1950525" y="5591179"/>
              <a:ext cx="123138" cy="63817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7744275C-46D4-4B0C-BB43-8701B3EBD7C8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5406750" y="3691996"/>
            <a:ext cx="633512" cy="1946946"/>
            <a:chOff x="4974933" y="3857626"/>
            <a:chExt cx="844683" cy="2595928"/>
          </a:xfrm>
        </p:grpSpPr>
        <p:sp>
          <p:nvSpPr>
            <p:cNvPr id="63" name="Arc plein 62">
              <a:extLst>
                <a:ext uri="{FF2B5EF4-FFF2-40B4-BE49-F238E27FC236}">
                  <a16:creationId xmlns:a16="http://schemas.microsoft.com/office/drawing/2014/main" id="{DD3AB199-51F7-44E7-A719-57D87D385FAF}"/>
                </a:ext>
              </a:extLst>
            </p:cNvPr>
            <p:cNvSpPr/>
            <p:nvPr/>
          </p:nvSpPr>
          <p:spPr>
            <a:xfrm rot="6383570">
              <a:off x="4974933" y="5608871"/>
              <a:ext cx="844683" cy="844683"/>
            </a:xfrm>
            <a:prstGeom prst="blockArc">
              <a:avLst>
                <a:gd name="adj1" fmla="val 10860042"/>
                <a:gd name="adj2" fmla="val 8950177"/>
                <a:gd name="adj3" fmla="val 45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E3F6EC3E-E61A-4C34-BBD8-3DED1A8D8736}"/>
                </a:ext>
              </a:extLst>
            </p:cNvPr>
            <p:cNvGrpSpPr/>
            <p:nvPr/>
          </p:nvGrpSpPr>
          <p:grpSpPr>
            <a:xfrm>
              <a:off x="5287852" y="3857626"/>
              <a:ext cx="229892" cy="1788956"/>
              <a:chOff x="5293787" y="3974853"/>
              <a:chExt cx="247433" cy="1671728"/>
            </a:xfrm>
          </p:grpSpPr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BE3E069B-4133-4B2A-99A2-82520BA324E3}"/>
                  </a:ext>
                </a:extLst>
              </p:cNvPr>
              <p:cNvCxnSpPr>
                <a:cxnSpLocks/>
                <a:stCxn id="63" idx="1"/>
              </p:cNvCxnSpPr>
              <p:nvPr/>
            </p:nvCxnSpPr>
            <p:spPr>
              <a:xfrm flipH="1" flipV="1">
                <a:off x="5299762" y="3974853"/>
                <a:ext cx="3606" cy="1666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69E4C2EF-F6A6-460F-A2E5-BC057B6E607C}"/>
                  </a:ext>
                </a:extLst>
              </p:cNvPr>
              <p:cNvCxnSpPr>
                <a:cxnSpLocks/>
                <a:stCxn id="63" idx="0"/>
              </p:cNvCxnSpPr>
              <p:nvPr/>
            </p:nvCxnSpPr>
            <p:spPr>
              <a:xfrm flipH="1" flipV="1">
                <a:off x="5537078" y="3980202"/>
                <a:ext cx="4142" cy="166637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E3BED9B1-A247-4645-BF3E-5253FB5D5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3787" y="3992070"/>
                <a:ext cx="24148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A50DECA6-D0F8-4997-BAEE-B7B41DF71075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474176" y="4907947"/>
            <a:ext cx="512855" cy="664016"/>
            <a:chOff x="1690618" y="5916674"/>
            <a:chExt cx="638171" cy="826269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33E26F9A-0ABE-469B-9661-37DE61E53C87}"/>
                </a:ext>
              </a:extLst>
            </p:cNvPr>
            <p:cNvSpPr/>
            <p:nvPr/>
          </p:nvSpPr>
          <p:spPr>
            <a:xfrm>
              <a:off x="1690618" y="6104772"/>
              <a:ext cx="638171" cy="6381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70" name="Rectangle : coins arrondis 69">
              <a:extLst>
                <a:ext uri="{FF2B5EF4-FFF2-40B4-BE49-F238E27FC236}">
                  <a16:creationId xmlns:a16="http://schemas.microsoft.com/office/drawing/2014/main" id="{83551B83-550F-4975-9BC4-FEAE97264CE3}"/>
                </a:ext>
              </a:extLst>
            </p:cNvPr>
            <p:cNvSpPr/>
            <p:nvPr/>
          </p:nvSpPr>
          <p:spPr>
            <a:xfrm>
              <a:off x="1943104" y="5916674"/>
              <a:ext cx="139483" cy="31267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59C95426-3D2E-413F-8F3C-01409D056FEB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4080518" y="4365492"/>
            <a:ext cx="1779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C1D10401-C747-49A4-BD62-DD7ABA1F0FC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321656" y="4181182"/>
            <a:ext cx="693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2100" b="1" dirty="0">
                <a:solidFill>
                  <a:srgbClr val="FFFF00"/>
                </a:solidFill>
                <a:latin typeface="Trebuchet MS" panose="020B0603020202020204"/>
              </a:rPr>
              <a:t>0</a:t>
            </a:r>
            <a:r>
              <a:rPr lang="fr-CA" sz="2100" b="1" baseline="30000" dirty="0">
                <a:solidFill>
                  <a:srgbClr val="FFFF00"/>
                </a:solidFill>
                <a:latin typeface="Trebuchet MS" panose="020B0603020202020204"/>
              </a:rPr>
              <a:t>o</a:t>
            </a:r>
            <a:r>
              <a:rPr lang="fr-CA" sz="2100" b="1" dirty="0">
                <a:solidFill>
                  <a:srgbClr val="FFFF00"/>
                </a:solidFill>
                <a:latin typeface="Trebuchet MS" panose="020B0603020202020204"/>
              </a:rPr>
              <a:t>C</a:t>
            </a: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E6F30B93-369F-437C-8072-042DCE3F507C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>
            <a:off x="793038" y="4618659"/>
            <a:ext cx="1779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96DDFC26-956D-4234-A159-01115F7DE23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1217" y="4455883"/>
            <a:ext cx="693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2100" b="1" dirty="0">
                <a:solidFill>
                  <a:srgbClr val="FFFF00"/>
                </a:solidFill>
                <a:latin typeface="Trebuchet MS" panose="020B0603020202020204"/>
              </a:rPr>
              <a:t>0</a:t>
            </a:r>
            <a:r>
              <a:rPr lang="fr-CA" sz="2100" b="1" baseline="30000" dirty="0">
                <a:solidFill>
                  <a:srgbClr val="FFFF00"/>
                </a:solidFill>
                <a:latin typeface="Trebuchet MS" panose="020B0603020202020204"/>
              </a:rPr>
              <a:t>o</a:t>
            </a:r>
            <a:r>
              <a:rPr lang="fr-CA" sz="2100" b="1" dirty="0">
                <a:solidFill>
                  <a:srgbClr val="FFFF00"/>
                </a:solidFill>
                <a:latin typeface="Trebuchet MS" panose="020B0603020202020204"/>
              </a:rPr>
              <a:t>F</a:t>
            </a: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DA976226-9F26-40DD-A63D-E0376C772E1C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>
            <a:off x="807120" y="4360832"/>
            <a:ext cx="1779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>
            <a:extLst>
              <a:ext uri="{FF2B5EF4-FFF2-40B4-BE49-F238E27FC236}">
                <a16:creationId xmlns:a16="http://schemas.microsoft.com/office/drawing/2014/main" id="{3DE3B314-B411-46E0-8CF9-1590991BC30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008715" y="4122081"/>
            <a:ext cx="17488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2100" b="1" dirty="0">
                <a:solidFill>
                  <a:srgbClr val="FFFF00"/>
                </a:solidFill>
                <a:latin typeface="Trebuchet MS" panose="020B0603020202020204"/>
              </a:rPr>
              <a:t>32</a:t>
            </a:r>
            <a:r>
              <a:rPr lang="fr-CA" sz="2100" b="1" baseline="30000" dirty="0">
                <a:solidFill>
                  <a:srgbClr val="FFFF00"/>
                </a:solidFill>
                <a:latin typeface="Trebuchet MS" panose="020B0603020202020204"/>
              </a:rPr>
              <a:t>o</a:t>
            </a:r>
            <a:r>
              <a:rPr lang="fr-CA" sz="2100" b="1" dirty="0">
                <a:solidFill>
                  <a:srgbClr val="FFFF00"/>
                </a:solidFill>
                <a:latin typeface="Trebuchet MS" panose="020B0603020202020204"/>
              </a:rPr>
              <a:t>F </a:t>
            </a:r>
            <a:r>
              <a:rPr lang="fr-CA" sz="900" b="1" dirty="0">
                <a:solidFill>
                  <a:srgbClr val="FFFF00"/>
                </a:solidFill>
                <a:latin typeface="Trebuchet MS" panose="020B0603020202020204"/>
              </a:rPr>
              <a:t>(fusion de l’eau)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CFBDB878-4DF7-4D43-A32E-A44308288147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123846" y="5139032"/>
                <a:ext cx="1708904" cy="392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fr-CA" sz="1350" b="1" dirty="0">
                    <a:solidFill>
                      <a:srgbClr val="60DE72"/>
                    </a:solidFill>
                    <a:latin typeface="Trebuchet MS" panose="020B0603020202020204"/>
                  </a:rPr>
                  <a:t>T(</a:t>
                </a:r>
                <a:r>
                  <a:rPr lang="fr-CA" sz="1350" b="1" baseline="30000" dirty="0" err="1">
                    <a:solidFill>
                      <a:srgbClr val="60DE72"/>
                    </a:solidFill>
                    <a:latin typeface="Trebuchet MS" panose="020B0603020202020204"/>
                  </a:rPr>
                  <a:t>o</a:t>
                </a:r>
                <a:r>
                  <a:rPr lang="fr-CA" sz="1350" b="1" dirty="0" err="1">
                    <a:solidFill>
                      <a:srgbClr val="60DE72"/>
                    </a:solidFill>
                    <a:latin typeface="Trebuchet MS" panose="020B0603020202020204"/>
                  </a:rPr>
                  <a:t>F</a:t>
                </a:r>
                <a:r>
                  <a:rPr lang="fr-CA" sz="1350" b="1" dirty="0">
                    <a:solidFill>
                      <a:srgbClr val="60DE72"/>
                    </a:solidFill>
                    <a:latin typeface="Trebuchet MS" panose="020B0603020202020204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sz="1350" b="1" i="1">
                            <a:solidFill>
                              <a:srgbClr val="60DE7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350" b="1" i="1">
                            <a:solidFill>
                              <a:srgbClr val="60DE72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fr-CA" sz="1350" b="1" i="1">
                            <a:solidFill>
                              <a:srgbClr val="60DE7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fr-CA" sz="1350" b="1" dirty="0">
                    <a:solidFill>
                      <a:srgbClr val="60DE72"/>
                    </a:solidFill>
                    <a:latin typeface="Trebuchet MS" panose="020B0603020202020204"/>
                  </a:rPr>
                  <a:t>T(</a:t>
                </a:r>
                <a:r>
                  <a:rPr lang="fr-CA" sz="1350" b="1" baseline="30000" dirty="0" err="1">
                    <a:solidFill>
                      <a:srgbClr val="60DE72"/>
                    </a:solidFill>
                    <a:latin typeface="Trebuchet MS" panose="020B0603020202020204"/>
                  </a:rPr>
                  <a:t>o</a:t>
                </a:r>
                <a:r>
                  <a:rPr lang="fr-CA" sz="1350" b="1" dirty="0" err="1">
                    <a:solidFill>
                      <a:srgbClr val="60DE72"/>
                    </a:solidFill>
                    <a:latin typeface="Trebuchet MS" panose="020B0603020202020204"/>
                  </a:rPr>
                  <a:t>C</a:t>
                </a:r>
                <a:r>
                  <a:rPr lang="fr-CA" sz="1350" b="1" dirty="0">
                    <a:solidFill>
                      <a:srgbClr val="60DE72"/>
                    </a:solidFill>
                    <a:latin typeface="Trebuchet MS" panose="020B0603020202020204"/>
                  </a:rPr>
                  <a:t>) + 32</a:t>
                </a:r>
              </a:p>
            </p:txBody>
          </p:sp>
        </mc:Choice>
        <mc:Fallback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CFBDB878-4DF7-4D43-A32E-A44308288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1123846" y="5139032"/>
                <a:ext cx="1708904" cy="392480"/>
              </a:xfrm>
              <a:prstGeom prst="rect">
                <a:avLst/>
              </a:prstGeom>
              <a:blipFill>
                <a:blip r:embed="rId29"/>
                <a:stretch>
                  <a:fillRect l="-712" b="-156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1E2DAE5B-1C1C-4121-A596-481A1E7174F4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>
            <a:off x="5758262" y="4883048"/>
            <a:ext cx="1779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3522F71A-0586-415C-A08F-343C4517D365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5986441" y="4666693"/>
            <a:ext cx="693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2100" b="1" dirty="0">
                <a:solidFill>
                  <a:srgbClr val="FFFF00"/>
                </a:solidFill>
                <a:latin typeface="Trebuchet MS" panose="020B0603020202020204"/>
              </a:rPr>
              <a:t>0 K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6616BC6D-FE0B-41BE-8C29-37F9AC5E3D81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021886" y="5200359"/>
            <a:ext cx="19416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350" b="1" dirty="0">
                <a:solidFill>
                  <a:srgbClr val="60DE72"/>
                </a:solidFill>
                <a:latin typeface="Trebuchet MS" panose="020B0603020202020204"/>
              </a:rPr>
              <a:t>T(K) = T(</a:t>
            </a:r>
            <a:r>
              <a:rPr lang="fr-CA" sz="1350" b="1" baseline="30000" dirty="0" err="1">
                <a:solidFill>
                  <a:srgbClr val="60DE72"/>
                </a:solidFill>
                <a:latin typeface="Trebuchet MS" panose="020B0603020202020204"/>
              </a:rPr>
              <a:t>o</a:t>
            </a:r>
            <a:r>
              <a:rPr lang="fr-CA" sz="1350" b="1" dirty="0" err="1">
                <a:solidFill>
                  <a:srgbClr val="60DE72"/>
                </a:solidFill>
                <a:latin typeface="Trebuchet MS" panose="020B0603020202020204"/>
              </a:rPr>
              <a:t>C</a:t>
            </a:r>
            <a:r>
              <a:rPr lang="fr-CA" sz="1350" b="1" dirty="0">
                <a:solidFill>
                  <a:srgbClr val="60DE72"/>
                </a:solidFill>
                <a:latin typeface="Trebuchet MS" panose="020B0603020202020204"/>
              </a:rPr>
              <a:t>) + 273,15</a:t>
            </a:r>
          </a:p>
        </p:txBody>
      </p:sp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FB9CA27B-BDBE-4D9F-99CD-A9D2AD816CD0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497269" y="2238042"/>
            <a:ext cx="1622462" cy="1603287"/>
          </a:xfrm>
          <a:prstGeom prst="mathMultiply">
            <a:avLst>
              <a:gd name="adj1" fmla="val 10588"/>
            </a:avLst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52" name="Picture 4" descr="Free photo: Storm Clouds - Sky, Nobody, Ominous - Free Download ...">
            <a:extLst>
              <a:ext uri="{FF2B5EF4-FFF2-40B4-BE49-F238E27FC236}">
                <a16:creationId xmlns:a16="http://schemas.microsoft.com/office/drawing/2014/main" id="{660B38BB-6201-42BB-A120-5CFC9972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4" t="9091" r="7394"/>
          <a:stretch/>
        </p:blipFill>
        <p:spPr bwMode="auto">
          <a:xfrm>
            <a:off x="7927150" y="2350292"/>
            <a:ext cx="1214468" cy="3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itre 1">
            <a:extLst>
              <a:ext uri="{FF2B5EF4-FFF2-40B4-BE49-F238E27FC236}">
                <a16:creationId xmlns:a16="http://schemas.microsoft.com/office/drawing/2014/main" id="{2469888F-6B45-4D79-9C76-CA6B944F1096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2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70 à 73</a:t>
            </a:r>
          </a:p>
        </p:txBody>
      </p:sp>
    </p:spTree>
    <p:extLst>
      <p:ext uri="{BB962C8B-B14F-4D97-AF65-F5344CB8AC3E}">
        <p14:creationId xmlns:p14="http://schemas.microsoft.com/office/powerpoint/2010/main" val="36173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 uiExpand="1" build="p"/>
      <p:bldP spid="10" grpId="0" build="p"/>
      <p:bldP spid="14" grpId="0" uiExpand="1" build="p"/>
      <p:bldP spid="12" grpId="0" build="p"/>
      <p:bldP spid="15" grpId="0" uiExpand="1" build="p"/>
      <p:bldP spid="74" grpId="0"/>
      <p:bldP spid="77" grpId="0"/>
      <p:bldP spid="80" grpId="0"/>
      <p:bldP spid="81" grpId="0"/>
      <p:bldP spid="83" grpId="0"/>
      <p:bldP spid="84" grpId="0"/>
      <p:bldP spid="2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51071-5013-46D7-8E06-6B812794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 zéro absolu</a:t>
            </a:r>
          </a:p>
        </p:txBody>
      </p:sp>
      <p:pic>
        <p:nvPicPr>
          <p:cNvPr id="4" name="Enregistrement d’écran 3">
            <a:hlinkClick r:id="" action="ppaction://media"/>
            <a:extLst>
              <a:ext uri="{FF2B5EF4-FFF2-40B4-BE49-F238E27FC236}">
                <a16:creationId xmlns:a16="http://schemas.microsoft.com/office/drawing/2014/main" id="{57EF2C39-7B52-4C11-88FC-FA0373F13E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2714" y="493849"/>
            <a:ext cx="4242636" cy="5870302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5A663C-327A-44D1-9B51-2919E4432304}"/>
              </a:ext>
            </a:extLst>
          </p:cNvPr>
          <p:cNvSpPr txBox="1"/>
          <p:nvPr/>
        </p:nvSpPr>
        <p:spPr>
          <a:xfrm>
            <a:off x="505326" y="5438274"/>
            <a:ext cx="3543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/>
              <a:t>0 Kelvin (K) = -273°C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B0BFAD-B871-464F-9A09-56C9469BE477}"/>
              </a:ext>
            </a:extLst>
          </p:cNvPr>
          <p:cNvSpPr/>
          <p:nvPr/>
        </p:nvSpPr>
        <p:spPr>
          <a:xfrm>
            <a:off x="252662" y="2059087"/>
            <a:ext cx="3690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CA" sz="2400" dirty="0"/>
              <a:t>La plus basse température possible: </a:t>
            </a:r>
          </a:p>
          <a:p>
            <a:pPr lvl="1" algn="ctr"/>
            <a:endParaRPr lang="fr-CA" sz="2400" dirty="0"/>
          </a:p>
          <a:p>
            <a:pPr lvl="1" algn="ctr"/>
            <a:r>
              <a:rPr lang="fr-CA" sz="2400" dirty="0"/>
              <a:t>0K (le zéro absolu)</a:t>
            </a:r>
          </a:p>
        </p:txBody>
      </p:sp>
    </p:spTree>
    <p:extLst>
      <p:ext uri="{BB962C8B-B14F-4D97-AF65-F5344CB8AC3E}">
        <p14:creationId xmlns:p14="http://schemas.microsoft.com/office/powerpoint/2010/main" val="308023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8841D78-2B07-49B0-9414-F0B5EFA5274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/>
              <a:t>Conversion d’unités</a:t>
            </a:r>
            <a:endParaRPr lang="fr-CA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D8CACF-7B8A-4DA7-ABEA-AEE6AB20A2A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84652" y="1314450"/>
            <a:ext cx="3006356" cy="103584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/>
            <a:r>
              <a:rPr lang="fr-CA" sz="1500" dirty="0">
                <a:solidFill>
                  <a:prstClr val="white"/>
                </a:solidFill>
                <a:latin typeface="Trebuchet MS" panose="020B0603020202020204"/>
              </a:rPr>
              <a:t>Dans ce cours, nous utiliserons la valeur arrondie </a:t>
            </a:r>
          </a:p>
          <a:p>
            <a:pPr algn="ctr" defTabSz="342900"/>
            <a:r>
              <a:rPr lang="fr-CA" sz="2700" b="1" dirty="0">
                <a:solidFill>
                  <a:prstClr val="white"/>
                </a:solidFill>
                <a:latin typeface="Trebuchet MS" panose="020B0603020202020204"/>
              </a:rPr>
              <a:t>273 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560356-9353-4DEC-BA90-CAAB2C98F3EE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07336" y="2458013"/>
            <a:ext cx="7513301" cy="332742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2100" dirty="0"/>
              <a:t>Convertis les températures suivantes en degré Kelvin:</a:t>
            </a:r>
          </a:p>
          <a:p>
            <a:pPr lvl="1">
              <a:lnSpc>
                <a:spcPct val="100000"/>
              </a:lnSpc>
            </a:pPr>
            <a:r>
              <a:rPr lang="fr-CA" sz="2100" dirty="0"/>
              <a:t>0 </a:t>
            </a:r>
            <a:r>
              <a:rPr lang="fr-CA" sz="2100" baseline="30000" dirty="0" err="1"/>
              <a:t>o</a:t>
            </a:r>
            <a:r>
              <a:rPr lang="fr-CA" sz="2100" dirty="0" err="1"/>
              <a:t>C</a:t>
            </a:r>
            <a:r>
              <a:rPr lang="fr-CA" sz="2100" dirty="0"/>
              <a:t> </a:t>
            </a:r>
            <a:r>
              <a:rPr lang="fr-CA" sz="2100" dirty="0">
                <a:sym typeface="Wingdings" panose="05000000000000000000" pitchFamily="2" charset="2"/>
              </a:rPr>
              <a:t></a:t>
            </a:r>
            <a:endParaRPr lang="fr-CA" sz="2100" dirty="0"/>
          </a:p>
          <a:p>
            <a:pPr lvl="1">
              <a:lnSpc>
                <a:spcPct val="100000"/>
              </a:lnSpc>
            </a:pPr>
            <a:r>
              <a:rPr lang="fr-CA" sz="2100" dirty="0"/>
              <a:t>100 </a:t>
            </a:r>
            <a:r>
              <a:rPr lang="fr-CA" sz="2100" baseline="30000" dirty="0" err="1"/>
              <a:t>o</a:t>
            </a:r>
            <a:r>
              <a:rPr lang="fr-CA" sz="2100" dirty="0" err="1"/>
              <a:t>C</a:t>
            </a:r>
            <a:r>
              <a:rPr lang="fr-CA" sz="2100" dirty="0"/>
              <a:t> </a:t>
            </a:r>
            <a:r>
              <a:rPr lang="fr-CA" sz="2100" dirty="0">
                <a:sym typeface="Wingdings" panose="05000000000000000000" pitchFamily="2" charset="2"/>
              </a:rPr>
              <a:t></a:t>
            </a:r>
            <a:endParaRPr lang="fr-CA" sz="2100" dirty="0"/>
          </a:p>
          <a:p>
            <a:pPr lvl="1">
              <a:lnSpc>
                <a:spcPct val="100000"/>
              </a:lnSpc>
            </a:pPr>
            <a:r>
              <a:rPr lang="fr-CA" sz="2100" dirty="0"/>
              <a:t>76</a:t>
            </a:r>
            <a:r>
              <a:rPr lang="fr-CA" sz="2100" baseline="30000" dirty="0"/>
              <a:t> </a:t>
            </a:r>
            <a:r>
              <a:rPr lang="fr-CA" sz="2100" baseline="30000" dirty="0" err="1"/>
              <a:t>o</a:t>
            </a:r>
            <a:r>
              <a:rPr lang="fr-CA" sz="2100" dirty="0" err="1"/>
              <a:t>C</a:t>
            </a:r>
            <a:r>
              <a:rPr lang="fr-CA" sz="2100" dirty="0"/>
              <a:t> </a:t>
            </a:r>
            <a:r>
              <a:rPr lang="fr-CA" sz="2100" dirty="0">
                <a:sym typeface="Wingdings" panose="05000000000000000000" pitchFamily="2" charset="2"/>
              </a:rPr>
              <a:t></a:t>
            </a:r>
          </a:p>
          <a:p>
            <a:pPr>
              <a:lnSpc>
                <a:spcPct val="100000"/>
              </a:lnSpc>
            </a:pPr>
            <a:r>
              <a:rPr lang="fr-CA" sz="2100" dirty="0">
                <a:sym typeface="Wingdings" panose="05000000000000000000" pitchFamily="2" charset="2"/>
              </a:rPr>
              <a:t>Convertis les températures suivantes en degré Celsius:</a:t>
            </a:r>
          </a:p>
          <a:p>
            <a:pPr lvl="1">
              <a:lnSpc>
                <a:spcPct val="100000"/>
              </a:lnSpc>
            </a:pPr>
            <a:r>
              <a:rPr lang="fr-CA" sz="2100" dirty="0">
                <a:sym typeface="Wingdings" panose="05000000000000000000" pitchFamily="2" charset="2"/>
              </a:rPr>
              <a:t>0 K </a:t>
            </a:r>
          </a:p>
          <a:p>
            <a:pPr lvl="1">
              <a:lnSpc>
                <a:spcPct val="100000"/>
              </a:lnSpc>
            </a:pPr>
            <a:r>
              <a:rPr lang="fr-CA" sz="2100" dirty="0">
                <a:sym typeface="Wingdings" panose="05000000000000000000" pitchFamily="2" charset="2"/>
              </a:rPr>
              <a:t>100 K </a:t>
            </a:r>
          </a:p>
          <a:p>
            <a:pPr lvl="1">
              <a:lnSpc>
                <a:spcPct val="100000"/>
              </a:lnSpc>
            </a:pPr>
            <a:r>
              <a:rPr lang="fr-CA" sz="2100" dirty="0">
                <a:sym typeface="Wingdings" panose="05000000000000000000" pitchFamily="2" charset="2"/>
              </a:rPr>
              <a:t>376 K </a:t>
            </a:r>
            <a:endParaRPr lang="fr-CA" sz="21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A11019-EBF4-4659-8855-04CEB87D92F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62346" y="2990668"/>
            <a:ext cx="234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0 </a:t>
            </a:r>
            <a:r>
              <a:rPr lang="fr-CA" b="1" baseline="30000" dirty="0" err="1">
                <a:solidFill>
                  <a:srgbClr val="60DE72"/>
                </a:solidFill>
                <a:latin typeface="Trebuchet MS" panose="020B0603020202020204"/>
              </a:rPr>
              <a:t>o</a:t>
            </a:r>
            <a:r>
              <a:rPr lang="fr-CA" b="1" dirty="0" err="1">
                <a:solidFill>
                  <a:srgbClr val="60DE72"/>
                </a:solidFill>
                <a:latin typeface="Trebuchet MS" panose="020B0603020202020204"/>
              </a:rPr>
              <a:t>C</a:t>
            </a:r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 + 273 = 273 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D31D33-D9D8-4901-BB27-8EA9C436FD4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62344" y="3374657"/>
            <a:ext cx="260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100 </a:t>
            </a:r>
            <a:r>
              <a:rPr lang="fr-CA" b="1" baseline="30000" dirty="0" err="1">
                <a:solidFill>
                  <a:srgbClr val="60DE72"/>
                </a:solidFill>
                <a:latin typeface="Trebuchet MS" panose="020B0603020202020204"/>
              </a:rPr>
              <a:t>o</a:t>
            </a:r>
            <a:r>
              <a:rPr lang="fr-CA" b="1" dirty="0" err="1">
                <a:solidFill>
                  <a:srgbClr val="60DE72"/>
                </a:solidFill>
                <a:latin typeface="Trebuchet MS" panose="020B0603020202020204"/>
              </a:rPr>
              <a:t>C</a:t>
            </a:r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 + 273 = 373 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AF4D79-759C-4E51-ACD5-1E5A7F0813E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62345" y="3758648"/>
            <a:ext cx="260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76 </a:t>
            </a:r>
            <a:r>
              <a:rPr lang="fr-CA" b="1" baseline="30000" dirty="0" err="1">
                <a:solidFill>
                  <a:srgbClr val="60DE72"/>
                </a:solidFill>
                <a:latin typeface="Trebuchet MS" panose="020B0603020202020204"/>
              </a:rPr>
              <a:t>o</a:t>
            </a:r>
            <a:r>
              <a:rPr lang="fr-CA" b="1" dirty="0" err="1">
                <a:solidFill>
                  <a:srgbClr val="60DE72"/>
                </a:solidFill>
                <a:latin typeface="Trebuchet MS" panose="020B0603020202020204"/>
              </a:rPr>
              <a:t>C</a:t>
            </a:r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 + 273 = 349 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F15C12C-39AE-41F5-834E-F7027952972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62345" y="4516959"/>
            <a:ext cx="234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0 K - 273 = -273 </a:t>
            </a:r>
            <a:r>
              <a:rPr lang="fr-CA" b="1" baseline="30000" dirty="0" err="1">
                <a:solidFill>
                  <a:srgbClr val="60DE72"/>
                </a:solidFill>
                <a:latin typeface="Trebuchet MS" panose="020B0603020202020204"/>
              </a:rPr>
              <a:t>o</a:t>
            </a:r>
            <a:r>
              <a:rPr lang="fr-CA" b="1" dirty="0" err="1">
                <a:solidFill>
                  <a:srgbClr val="60DE72"/>
                </a:solidFill>
                <a:latin typeface="Trebuchet MS" panose="020B0603020202020204"/>
              </a:rPr>
              <a:t>C</a:t>
            </a:r>
            <a:endParaRPr lang="fr-CA" b="1" dirty="0">
              <a:solidFill>
                <a:srgbClr val="60DE72"/>
              </a:solidFill>
              <a:latin typeface="Trebuchet MS" panose="020B0603020202020204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7062F0-969C-4680-BA69-0AC578A4FC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962343" y="4900949"/>
            <a:ext cx="260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100 K - 273 = -173 </a:t>
            </a:r>
            <a:r>
              <a:rPr lang="fr-CA" b="1" baseline="30000" dirty="0" err="1">
                <a:solidFill>
                  <a:srgbClr val="60DE72"/>
                </a:solidFill>
                <a:latin typeface="Trebuchet MS" panose="020B0603020202020204"/>
              </a:rPr>
              <a:t>o</a:t>
            </a:r>
            <a:r>
              <a:rPr lang="fr-CA" b="1" dirty="0" err="1">
                <a:solidFill>
                  <a:srgbClr val="60DE72"/>
                </a:solidFill>
                <a:latin typeface="Trebuchet MS" panose="020B0603020202020204"/>
              </a:rPr>
              <a:t>C</a:t>
            </a:r>
            <a:endParaRPr lang="fr-CA" b="1" dirty="0">
              <a:solidFill>
                <a:srgbClr val="60DE72"/>
              </a:solidFill>
              <a:latin typeface="Trebuchet MS" panose="020B0603020202020204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9F4708-B627-42CA-9B84-BCB7C95AD5B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962344" y="5284939"/>
            <a:ext cx="260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b="1" dirty="0">
                <a:solidFill>
                  <a:srgbClr val="60DE72"/>
                </a:solidFill>
                <a:latin typeface="Trebuchet MS" panose="020B0603020202020204"/>
              </a:rPr>
              <a:t>376 K - 273 = 103 </a:t>
            </a:r>
            <a:r>
              <a:rPr lang="fr-CA" b="1" baseline="30000" dirty="0" err="1">
                <a:solidFill>
                  <a:srgbClr val="60DE72"/>
                </a:solidFill>
                <a:latin typeface="Trebuchet MS" panose="020B0603020202020204"/>
              </a:rPr>
              <a:t>o</a:t>
            </a:r>
            <a:r>
              <a:rPr lang="fr-CA" b="1" dirty="0" err="1">
                <a:solidFill>
                  <a:srgbClr val="60DE72"/>
                </a:solidFill>
                <a:latin typeface="Trebuchet MS" panose="020B0603020202020204"/>
              </a:rPr>
              <a:t>C</a:t>
            </a:r>
            <a:endParaRPr lang="fr-CA" b="1" dirty="0">
              <a:solidFill>
                <a:srgbClr val="60DE72"/>
              </a:solidFill>
              <a:latin typeface="Trebuchet MS" panose="020B0603020202020204"/>
            </a:endParaRPr>
          </a:p>
        </p:txBody>
      </p:sp>
      <p:pic>
        <p:nvPicPr>
          <p:cNvPr id="17" name="Picture 4" descr="Free photo: Storm Clouds - Sky, Nobody, Ominous - Free Download ...">
            <a:extLst>
              <a:ext uri="{FF2B5EF4-FFF2-40B4-BE49-F238E27FC236}">
                <a16:creationId xmlns:a16="http://schemas.microsoft.com/office/drawing/2014/main" id="{A7EC3991-5327-46A9-B2B9-0D4313337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4" t="9091" r="7394"/>
          <a:stretch/>
        </p:blipFill>
        <p:spPr bwMode="auto">
          <a:xfrm>
            <a:off x="7927150" y="2350292"/>
            <a:ext cx="1214468" cy="3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932F21B9-AED3-491B-9C7E-6A56FA53D4E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2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70 à 73</a:t>
            </a:r>
          </a:p>
        </p:txBody>
      </p:sp>
    </p:spTree>
    <p:extLst>
      <p:ext uri="{BB962C8B-B14F-4D97-AF65-F5344CB8AC3E}">
        <p14:creationId xmlns:p14="http://schemas.microsoft.com/office/powerpoint/2010/main" val="1957271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8841D78-2B07-49B0-9414-F0B5EFA5274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/>
              <a:t>La théorie cinétique des gaz</a:t>
            </a:r>
            <a:endParaRPr lang="fr-CA" dirty="0"/>
          </a:p>
        </p:txBody>
      </p: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DE03E6D6-2478-4647-A302-C6E30A75758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7156" y="2458014"/>
            <a:ext cx="7613481" cy="56379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dirty="0"/>
              <a:t>Cette théorie se fonde sur la présomption que le gaz en question est catégorisé comme étant un </a:t>
            </a:r>
            <a:r>
              <a:rPr lang="fr-CA" b="1" u="sng" dirty="0">
                <a:solidFill>
                  <a:schemeClr val="accent2"/>
                </a:solidFill>
              </a:rPr>
              <a:t>gaz idéal hypothétique</a:t>
            </a:r>
            <a:r>
              <a:rPr lang="fr-CA" dirty="0"/>
              <a:t> (soit un gaz parfait).</a:t>
            </a:r>
          </a:p>
        </p:txBody>
      </p:sp>
      <p:sp>
        <p:nvSpPr>
          <p:cNvPr id="8" name="Espace réservé du contenu 27">
            <a:extLst>
              <a:ext uri="{FF2B5EF4-FFF2-40B4-BE49-F238E27FC236}">
                <a16:creationId xmlns:a16="http://schemas.microsoft.com/office/drawing/2014/main" id="{ADAEBE48-7090-4367-8B5E-6FD95AE77CB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2015" y="3021807"/>
            <a:ext cx="6992685" cy="297894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20000"/>
              </a:lnSpc>
              <a:spcBef>
                <a:spcPts val="750"/>
              </a:spcBef>
            </a:pPr>
            <a:r>
              <a:rPr lang="fr-CA" sz="1800" dirty="0">
                <a:solidFill>
                  <a:prstClr val="white"/>
                </a:solidFill>
                <a:latin typeface="Trebuchet MS" panose="020B0603020202020204"/>
              </a:rPr>
              <a:t>La théorie se base sur les quatre hypothèses suivantes:</a:t>
            </a:r>
          </a:p>
          <a:p>
            <a:pPr lvl="1" indent="-342900" defTabSz="685800">
              <a:lnSpc>
                <a:spcPct val="120000"/>
              </a:lnSpc>
              <a:spcBef>
                <a:spcPts val="375"/>
              </a:spcBef>
              <a:buFont typeface="+mj-lt"/>
              <a:buAutoNum type="arabicPeriod"/>
            </a:pPr>
            <a:r>
              <a:rPr lang="fr-CA" sz="1500" dirty="0">
                <a:solidFill>
                  <a:srgbClr val="39CDE7"/>
                </a:solidFill>
                <a:latin typeface="Trebuchet MS" panose="020B0603020202020204"/>
              </a:rPr>
              <a:t>Les particules qui composent un gaz sont extrêmement petites et très espacées (Toutefois, le volume d’une seule particule est négligeable)</a:t>
            </a:r>
          </a:p>
          <a:p>
            <a:pPr lvl="1" indent="-342900" defTabSz="685800">
              <a:lnSpc>
                <a:spcPct val="120000"/>
              </a:lnSpc>
              <a:spcBef>
                <a:spcPts val="375"/>
              </a:spcBef>
              <a:buFont typeface="+mj-lt"/>
              <a:buAutoNum type="arabicPeriod"/>
            </a:pPr>
            <a:r>
              <a:rPr lang="fr-CA" sz="1500" dirty="0">
                <a:solidFill>
                  <a:srgbClr val="E44951"/>
                </a:solidFill>
                <a:latin typeface="Trebuchet MS" panose="020B0603020202020204"/>
              </a:rPr>
              <a:t>Les particules de gaz sont constamment en mouvement et ce de façon aléatoire et dans toutes les directions.</a:t>
            </a:r>
          </a:p>
          <a:p>
            <a:pPr lvl="1" indent="-342900" defTabSz="685800">
              <a:lnSpc>
                <a:spcPct val="120000"/>
              </a:lnSpc>
              <a:spcBef>
                <a:spcPts val="375"/>
              </a:spcBef>
              <a:buFont typeface="+mj-lt"/>
              <a:buAutoNum type="arabicPeriod"/>
            </a:pPr>
            <a:r>
              <a:rPr lang="fr-CA" sz="1500" dirty="0">
                <a:solidFill>
                  <a:srgbClr val="D666F9"/>
                </a:solidFill>
                <a:latin typeface="Trebuchet MS" panose="020B0603020202020204"/>
              </a:rPr>
              <a:t>Les collisions de gaz sont élastiques (rebond parfait sans perte d’énergie.)</a:t>
            </a:r>
          </a:p>
          <a:p>
            <a:pPr lvl="1" indent="-342900" defTabSz="685800">
              <a:lnSpc>
                <a:spcPct val="120000"/>
              </a:lnSpc>
              <a:spcBef>
                <a:spcPts val="375"/>
              </a:spcBef>
              <a:buFont typeface="+mj-lt"/>
              <a:buAutoNum type="arabicPeriod"/>
            </a:pPr>
            <a:r>
              <a:rPr lang="fr-CA" sz="1500" dirty="0">
                <a:solidFill>
                  <a:srgbClr val="FFFF00"/>
                </a:solidFill>
                <a:latin typeface="Trebuchet MS" panose="020B0603020202020204"/>
              </a:rPr>
              <a:t>L’énergie cinétique moyenne des particules de gaz et directement proportionnelle à la température.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F652FC-8BEC-4E68-AC22-804DC0D72D6C}"/>
              </a:ext>
            </a:extLst>
          </p:cNvPr>
          <p:cNvSpPr txBox="1"/>
          <p:nvPr/>
        </p:nvSpPr>
        <p:spPr>
          <a:xfrm>
            <a:off x="7482837" y="3551222"/>
            <a:ext cx="14455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650" b="1" dirty="0">
                <a:solidFill>
                  <a:srgbClr val="39CDE7"/>
                </a:solidFill>
                <a:latin typeface="Trebuchet MS" panose="020B0603020202020204"/>
              </a:rPr>
              <a:t>Masse</a:t>
            </a:r>
          </a:p>
          <a:p>
            <a:pPr defTabSz="342900"/>
            <a:r>
              <a:rPr lang="fr-CA" sz="1650" b="1" strike="sngStrike" dirty="0">
                <a:solidFill>
                  <a:srgbClr val="39CDE7"/>
                </a:solidFill>
                <a:latin typeface="Trebuchet MS" panose="020B0603020202020204"/>
              </a:rPr>
              <a:t>volume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FE984B-9B1E-4076-94F5-C728F7784549}"/>
              </a:ext>
            </a:extLst>
          </p:cNvPr>
          <p:cNvSpPr txBox="1"/>
          <p:nvPr/>
        </p:nvSpPr>
        <p:spPr>
          <a:xfrm>
            <a:off x="7482837" y="4128303"/>
            <a:ext cx="14455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650" b="1" dirty="0">
                <a:solidFill>
                  <a:srgbClr val="E44951"/>
                </a:solidFill>
                <a:latin typeface="Trebuchet MS" panose="020B0603020202020204"/>
              </a:rPr>
              <a:t>Mouvement constant</a:t>
            </a:r>
            <a:endParaRPr lang="fr-CA" sz="1650" b="1" strike="sngStrike" dirty="0">
              <a:solidFill>
                <a:srgbClr val="E44951"/>
              </a:solidFill>
              <a:latin typeface="Trebuchet MS" panose="020B0603020202020204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FF5DEC-B465-493F-954F-00DD6B3A571B}"/>
              </a:ext>
            </a:extLst>
          </p:cNvPr>
          <p:cNvSpPr txBox="1"/>
          <p:nvPr/>
        </p:nvSpPr>
        <p:spPr>
          <a:xfrm>
            <a:off x="7482837" y="4785356"/>
            <a:ext cx="14455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650" b="1" dirty="0">
                <a:solidFill>
                  <a:srgbClr val="D666F9"/>
                </a:solidFill>
                <a:latin typeface="Trebuchet MS" panose="020B0603020202020204"/>
              </a:rPr>
              <a:t>Collisions élastiques</a:t>
            </a:r>
            <a:endParaRPr lang="fr-CA" sz="1650" b="1" strike="sngStrike" dirty="0">
              <a:solidFill>
                <a:srgbClr val="D666F9"/>
              </a:solidFill>
              <a:latin typeface="Trebuchet MS" panose="020B060302020202020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19178F-5289-4F95-B07A-0B9FCD21969B}"/>
              </a:ext>
            </a:extLst>
          </p:cNvPr>
          <p:cNvSpPr txBox="1"/>
          <p:nvPr/>
        </p:nvSpPr>
        <p:spPr>
          <a:xfrm>
            <a:off x="7482837" y="5442408"/>
            <a:ext cx="144556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CA" sz="1650" b="1" dirty="0">
                <a:solidFill>
                  <a:srgbClr val="FFFF00"/>
                </a:solidFill>
                <a:latin typeface="Trebuchet MS" panose="020B0603020202020204"/>
              </a:rPr>
              <a:t>𝑣</a:t>
            </a:r>
            <a:r>
              <a:rPr lang="fr-CA" sz="1650" b="1" baseline="-25000" dirty="0">
                <a:solidFill>
                  <a:srgbClr val="FFFF00"/>
                </a:solidFill>
                <a:latin typeface="Trebuchet MS" panose="020B0603020202020204"/>
              </a:rPr>
              <a:t>𝑚𝑜𝑦 </a:t>
            </a:r>
            <a:r>
              <a:rPr lang="fr-CA" sz="1650" b="1" dirty="0">
                <a:solidFill>
                  <a:srgbClr val="FFFF00"/>
                </a:solidFill>
                <a:latin typeface="Trebuchet MS" panose="020B0603020202020204"/>
              </a:rPr>
              <a:t>∝ 𝑇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6756E98-2C94-4641-BC56-44E67535D813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1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41 à 43</a:t>
            </a:r>
          </a:p>
        </p:txBody>
      </p:sp>
    </p:spTree>
    <p:extLst>
      <p:ext uri="{BB962C8B-B14F-4D97-AF65-F5344CB8AC3E}">
        <p14:creationId xmlns:p14="http://schemas.microsoft.com/office/powerpoint/2010/main" val="1222412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CA" sz="4000" dirty="0"/>
              <a:t>En résumé (p.42, 43)</a:t>
            </a:r>
            <a:br>
              <a:rPr lang="fr-CA" sz="4000" dirty="0"/>
            </a:br>
            <a:r>
              <a:rPr lang="fr-CA" sz="4000" dirty="0"/>
              <a:t>La théorie cinétique des gaz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457324"/>
            <a:ext cx="8134350" cy="52641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29</a:t>
            </a:fld>
            <a:endParaRPr lang="fr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91" y="1638928"/>
            <a:ext cx="5251617" cy="46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86F64-9F3A-499D-BCDB-9DD8E1BC4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01025" cy="1325563"/>
          </a:xfrm>
        </p:spPr>
        <p:txBody>
          <a:bodyPr/>
          <a:lstStyle/>
          <a:p>
            <a:pPr algn="ctr"/>
            <a:r>
              <a:rPr lang="fr-CA" dirty="0"/>
              <a:t>1.1 Les phases de la matière (p.35)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AE06E1-1CF0-4494-A135-64512F21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A50D4B-49BB-4707-8E35-C2920938DA7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5516" y="1697038"/>
            <a:ext cx="8712968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7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E77CE-09DF-4E22-AFE0-79354744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4626"/>
            <a:ext cx="7886700" cy="768349"/>
          </a:xfrm>
        </p:spPr>
        <p:txBody>
          <a:bodyPr/>
          <a:lstStyle/>
          <a:p>
            <a:pPr algn="ctr"/>
            <a:r>
              <a:rPr lang="fr-CA" dirty="0"/>
              <a:t>Simulateur</a:t>
            </a:r>
          </a:p>
        </p:txBody>
      </p:sp>
      <p:pic>
        <p:nvPicPr>
          <p:cNvPr id="5" name="Enregistrement d’écran 4">
            <a:hlinkClick r:id="" action="ppaction://media"/>
            <a:extLst>
              <a:ext uri="{FF2B5EF4-FFF2-40B4-BE49-F238E27FC236}">
                <a16:creationId xmlns:a16="http://schemas.microsoft.com/office/drawing/2014/main" id="{1E15126E-87D2-4222-8D42-FACD75A895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75" y="942975"/>
            <a:ext cx="7458075" cy="43513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7B3636-A3DF-4623-B9F3-D59CEEB2508E}"/>
              </a:ext>
            </a:extLst>
          </p:cNvPr>
          <p:cNvSpPr/>
          <p:nvPr/>
        </p:nvSpPr>
        <p:spPr>
          <a:xfrm>
            <a:off x="2366962" y="5730359"/>
            <a:ext cx="5448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>
                <a:hlinkClick r:id="rId5"/>
              </a:rPr>
              <a:t>https://phet.colorado.edu/fr/simulation/gases-intro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519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2" y="132319"/>
            <a:ext cx="7886700" cy="1056040"/>
          </a:xfrm>
        </p:spPr>
        <p:txBody>
          <a:bodyPr>
            <a:normAutofit/>
          </a:bodyPr>
          <a:lstStyle/>
          <a:p>
            <a:r>
              <a:rPr lang="fr-CA" sz="4000" dirty="0"/>
              <a:t>1.2 La théorie cinétique des gaz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84688" y="1188359"/>
                <a:ext cx="3572935" cy="493776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fr-CA" dirty="0" err="1"/>
                  <a:t>E</a:t>
                </a:r>
                <a:r>
                  <a:rPr lang="fr-CA" baseline="-25000" dirty="0" err="1"/>
                  <a:t>k</a:t>
                </a:r>
                <a:r>
                  <a:rPr lang="fr-CA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CA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fr-CA" b="0" i="1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b="0" i="1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fr-CA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A" dirty="0"/>
                  <a:t> </a:t>
                </a:r>
              </a:p>
              <a:p>
                <a:pPr marL="0" indent="0">
                  <a:buNone/>
                </a:pPr>
                <a:r>
                  <a:rPr lang="fr-CA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fr-CA" b="0" i="1" smtClean="0">
                            <a:latin typeface="Cambria Math"/>
                          </a:rPr>
                          <m:t>𝑚𝑜𝑦</m:t>
                        </m:r>
                      </m:sub>
                    </m:sSub>
                    <m:r>
                      <a:rPr lang="fr-CA" i="1">
                        <a:latin typeface="Cambria Math"/>
                        <a:ea typeface="Cambria Math"/>
                      </a:rPr>
                      <m:t>∝</m:t>
                    </m:r>
                    <m:r>
                      <a:rPr lang="fr-CA" b="0" i="1" smtClean="0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endParaRPr lang="fr-CA" dirty="0"/>
              </a:p>
              <a:p>
                <a:pPr marL="274320" lvl="1" indent="0">
                  <a:buNone/>
                </a:pPr>
                <a:endParaRPr lang="fr-CA" dirty="0"/>
              </a:p>
              <a:p>
                <a:pPr marL="0" indent="-182880">
                  <a:buNone/>
                </a:pPr>
                <a14:m>
                  <m:oMath xmlns:m="http://schemas.openxmlformats.org/officeDocument/2006/math">
                    <m:r>
                      <a:rPr lang="fr-CA" sz="2400" i="1">
                        <a:latin typeface="Cambria Math"/>
                      </a:rPr>
                      <m:t>𝑣</m:t>
                    </m:r>
                    <m:r>
                      <a:rPr lang="fr-CA" sz="2400" i="1">
                        <a:latin typeface="Cambria Math"/>
                      </a:rPr>
                      <m:t> </m:t>
                    </m:r>
                  </m:oMath>
                </a14:m>
                <a:r>
                  <a:rPr lang="fr-CA" sz="2400" dirty="0"/>
                  <a:t>: vitesse (m/s)</a:t>
                </a:r>
              </a:p>
              <a:p>
                <a:pPr marL="0" indent="-182880">
                  <a:buNone/>
                </a:pPr>
                <a14:m>
                  <m:oMath xmlns:m="http://schemas.openxmlformats.org/officeDocument/2006/math">
                    <m:r>
                      <a:rPr lang="fr-CA" sz="2400" i="1">
                        <a:latin typeface="Cambria Math"/>
                      </a:rPr>
                      <m:t>𝑚</m:t>
                    </m:r>
                  </m:oMath>
                </a14:m>
                <a:r>
                  <a:rPr lang="fr-CA" sz="2400" dirty="0"/>
                  <a:t>: masse (kg)</a:t>
                </a:r>
              </a:p>
              <a:p>
                <a:pPr marL="0" indent="-182880">
                  <a:buNone/>
                </a:pPr>
                <a:r>
                  <a:rPr lang="fr-CA" sz="2400" dirty="0" err="1"/>
                  <a:t>E</a:t>
                </a:r>
                <a:r>
                  <a:rPr lang="fr-CA" sz="2400" baseline="-25000" dirty="0" err="1"/>
                  <a:t>k</a:t>
                </a:r>
                <a:r>
                  <a:rPr lang="fr-CA" sz="2400" dirty="0"/>
                  <a:t>: énergie en joules (J)</a:t>
                </a:r>
              </a:p>
              <a:p>
                <a:pPr marL="0" indent="-182880">
                  <a:buNone/>
                </a:pPr>
                <a14:m>
                  <m:oMath xmlns:m="http://schemas.openxmlformats.org/officeDocument/2006/math">
                    <m:r>
                      <a:rPr lang="fr-CA" sz="2400" i="1">
                        <a:latin typeface="Cambria Math"/>
                        <a:ea typeface="Cambria Math"/>
                      </a:rPr>
                      <m:t>𝑇</m:t>
                    </m:r>
                    <m:r>
                      <a:rPr lang="fr-CA" sz="2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CA" sz="2400" dirty="0"/>
                  <a:t>: température en Kelvin (K)</a:t>
                </a:r>
              </a:p>
              <a:p>
                <a:pPr marL="0" indent="-182880">
                  <a:buNone/>
                </a:pPr>
                <a:endParaRPr lang="fr-CA" sz="2400" dirty="0"/>
              </a:p>
              <a:p>
                <a:pPr marL="0" indent="-182880">
                  <a:buNone/>
                </a:pPr>
                <a:r>
                  <a:rPr lang="fr-CA" sz="2400" dirty="0"/>
                  <a:t>La température d’un gaz influence la vitesse moyenne des particules.</a:t>
                </a:r>
                <a:endParaRPr lang="fr-CA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688" y="1188359"/>
                <a:ext cx="3572935" cy="4937760"/>
              </a:xfrm>
              <a:blipFill>
                <a:blip r:embed="rId5"/>
                <a:stretch>
                  <a:fillRect l="-3584" t="-1235" b="-61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31</a:t>
            </a:fld>
            <a:endParaRPr lang="fr-CA"/>
          </a:p>
        </p:txBody>
      </p:sp>
      <p:pic>
        <p:nvPicPr>
          <p:cNvPr id="9" name="Enregistrement d’écran 8">
            <a:hlinkClick r:id="" action="ppaction://media"/>
            <a:extLst>
              <a:ext uri="{FF2B5EF4-FFF2-40B4-BE49-F238E27FC236}">
                <a16:creationId xmlns:a16="http://schemas.microsoft.com/office/drawing/2014/main" id="{67C47942-28FB-4832-8083-EC1FC49A5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7624" y="1361491"/>
            <a:ext cx="5001687" cy="51774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175C08A-7864-4E43-A4D0-2BA98E9AD4ED}"/>
              </a:ext>
            </a:extLst>
          </p:cNvPr>
          <p:cNvSpPr txBox="1"/>
          <p:nvPr/>
        </p:nvSpPr>
        <p:spPr>
          <a:xfrm>
            <a:off x="-1028700" y="1496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989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2" y="132319"/>
            <a:ext cx="7886700" cy="1056040"/>
          </a:xfrm>
        </p:spPr>
        <p:txBody>
          <a:bodyPr>
            <a:normAutofit/>
          </a:bodyPr>
          <a:lstStyle/>
          <a:p>
            <a:r>
              <a:rPr lang="fr-CA" sz="4000" dirty="0"/>
              <a:t>1.2 La théorie cinétique des gaz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04694" y="1102634"/>
                <a:ext cx="3825875" cy="49377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A" dirty="0" err="1"/>
                  <a:t>E</a:t>
                </a:r>
                <a:r>
                  <a:rPr lang="fr-CA" baseline="-25000" dirty="0" err="1"/>
                  <a:t>k</a:t>
                </a:r>
                <a:r>
                  <a:rPr lang="fr-CA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CA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fr-CA" b="0" i="1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b="0" i="1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fr-CA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A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fr-CA" b="0" i="1" smtClean="0">
                            <a:latin typeface="Cambria Math"/>
                          </a:rPr>
                          <m:t>𝑚𝑜𝑦</m:t>
                        </m:r>
                      </m:sub>
                    </m:sSub>
                    <m:r>
                      <a:rPr lang="fr-CA" i="1">
                        <a:latin typeface="Cambria Math"/>
                        <a:ea typeface="Cambria Math"/>
                      </a:rPr>
                      <m:t>∝</m:t>
                    </m:r>
                    <m:r>
                      <a:rPr lang="fr-CA" b="0" i="1" smtClean="0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endParaRPr lang="fr-CA" dirty="0"/>
              </a:p>
              <a:p>
                <a:pPr marL="274320" lvl="1" indent="0">
                  <a:buNone/>
                </a:pPr>
                <a:endParaRPr lang="fr-CA" dirty="0"/>
              </a:p>
              <a:p>
                <a:pPr marL="0" indent="-182880">
                  <a:buNone/>
                </a:pPr>
                <a:r>
                  <a:rPr lang="fr-CA" sz="2400" dirty="0"/>
                  <a:t>La température d’un gaz influence la vitesse moyenne des particules: distribution Maxwell-Boltzmann</a:t>
                </a:r>
              </a:p>
              <a:p>
                <a:pPr marL="514350" indent="-514350">
                  <a:buFont typeface="+mj-lt"/>
                  <a:buAutoNum type="arabicPeriod" startAt="4"/>
                </a:pPr>
                <a:endParaRPr lang="fr-CA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4694" y="1102634"/>
                <a:ext cx="3825875" cy="4937760"/>
              </a:xfrm>
              <a:blipFill>
                <a:blip r:embed="rId3"/>
                <a:stretch>
                  <a:fillRect l="-3185" t="-370" r="-254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32</a:t>
            </a:fld>
            <a:endParaRPr lang="fr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87E55-DC78-465E-A159-06769135F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32" y="3768314"/>
            <a:ext cx="2191056" cy="2953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03587-545B-4D5E-A766-13298A8AA3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9"/>
          <a:stretch/>
        </p:blipFill>
        <p:spPr>
          <a:xfrm>
            <a:off x="3017632" y="3768314"/>
            <a:ext cx="2152950" cy="2953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8BEFE-7BFD-4ACD-83A2-D04BA9606A23}"/>
              </a:ext>
            </a:extLst>
          </p:cNvPr>
          <p:cNvSpPr txBox="1"/>
          <p:nvPr/>
        </p:nvSpPr>
        <p:spPr>
          <a:xfrm>
            <a:off x="1584960" y="6356350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Photos : Wikipédia</a:t>
            </a:r>
            <a:endParaRPr lang="en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175C08A-7864-4E43-A4D0-2BA98E9AD4ED}"/>
              </a:ext>
            </a:extLst>
          </p:cNvPr>
          <p:cNvSpPr txBox="1"/>
          <p:nvPr/>
        </p:nvSpPr>
        <p:spPr>
          <a:xfrm>
            <a:off x="-1028700" y="1496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pic>
        <p:nvPicPr>
          <p:cNvPr id="7170" name="Picture 2" descr="Maxwell–Boltzmann distribution - Wikipedia">
            <a:extLst>
              <a:ext uri="{FF2B5EF4-FFF2-40B4-BE49-F238E27FC236}">
                <a16:creationId xmlns:a16="http://schemas.microsoft.com/office/drawing/2014/main" id="{906C2B6D-6ECE-4C26-A6E9-58F3E7255C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54" y="990600"/>
            <a:ext cx="3650239" cy="57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49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8841D78-2B07-49B0-9414-F0B5EFA5274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/>
              <a:t>La distribution Maxwell-Boltzmann</a:t>
            </a:r>
            <a:endParaRPr lang="fr-CA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C3E7D1E7-233B-4D9B-BFC2-F8CDE429C5A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4832" y="2350292"/>
            <a:ext cx="4606626" cy="460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1500" dirty="0"/>
              <a:t>Distribution Maxwell-Boltzmann (</a:t>
            </a:r>
            <a:r>
              <a:rPr lang="fr-CA" sz="1500" dirty="0"/>
              <a:t>énergie cinétique proportionnelle à la température)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F66BD06-235D-4C92-A1F3-F91261A8EAF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4831" y="2810875"/>
            <a:ext cx="4606626" cy="3168155"/>
            <a:chOff x="6027807" y="2147279"/>
            <a:chExt cx="6142168" cy="4224206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142D45A-E8A0-492E-B1C7-B14F6D04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6244476" y="2147279"/>
              <a:ext cx="5925499" cy="400753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AD8D80-E1C7-4359-823C-83E041267160}"/>
                </a:ext>
              </a:extLst>
            </p:cNvPr>
            <p:cNvSpPr/>
            <p:nvPr/>
          </p:nvSpPr>
          <p:spPr>
            <a:xfrm>
              <a:off x="6027807" y="5938147"/>
              <a:ext cx="6142168" cy="4333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fr-CA" sz="1350" dirty="0">
                  <a:solidFill>
                    <a:prstClr val="black"/>
                  </a:solidFill>
                  <a:latin typeface="Trebuchet MS" panose="020B0603020202020204"/>
                </a:rPr>
                <a:t>v (m/s)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9C1D32-91B7-4ABB-9BBF-0FDFED3C65AC}"/>
                </a:ext>
              </a:extLst>
            </p:cNvPr>
            <p:cNvSpPr/>
            <p:nvPr/>
          </p:nvSpPr>
          <p:spPr>
            <a:xfrm rot="16200000">
              <a:off x="4349044" y="3826045"/>
              <a:ext cx="3790866" cy="4333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fr-CA" sz="1350" dirty="0">
                  <a:solidFill>
                    <a:prstClr val="black"/>
                  </a:solidFill>
                  <a:latin typeface="Trebuchet MS" panose="020B0603020202020204"/>
                </a:rPr>
                <a:t>Nombre relatif de molécules de N</a:t>
              </a:r>
              <a:r>
                <a:rPr lang="fr-CA" sz="1350" baseline="-25000" dirty="0">
                  <a:solidFill>
                    <a:prstClr val="black"/>
                  </a:solidFill>
                  <a:latin typeface="Trebuchet MS" panose="020B0603020202020204"/>
                </a:rPr>
                <a:t>2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69964A4-DEF6-4A94-9491-C093EC66586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7660" y="2350291"/>
            <a:ext cx="4583798" cy="460583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42B916-E3A5-40B1-BB49-1AC3AF0F0BD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97912" y="5654026"/>
            <a:ext cx="1012752" cy="325004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0CA61E-6698-44F6-9122-831FB2D9509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-1183851" y="4039554"/>
            <a:ext cx="2843150" cy="385788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250894-FA74-4B0F-A5CE-EB38F22D00A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179130" y="3034877"/>
            <a:ext cx="1275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3300" b="1" dirty="0">
                <a:solidFill>
                  <a:srgbClr val="D666F9">
                    <a:alpha val="70000"/>
                  </a:srgbClr>
                </a:solidFill>
                <a:latin typeface="Trebuchet MS" panose="020B0603020202020204"/>
              </a:rPr>
              <a:t>300 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9BE2CC-47F8-4F15-A055-B926F60E3A2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704349" y="2382615"/>
            <a:ext cx="2155381" cy="176807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5" name="Picture 2" descr="Isolated Transparent Circle - Free image on Pixabay">
            <a:extLst>
              <a:ext uri="{FF2B5EF4-FFF2-40B4-BE49-F238E27FC236}">
                <a16:creationId xmlns:a16="http://schemas.microsoft.com/office/drawing/2014/main" id="{3E5383FD-44E8-494A-AFB6-0ED9C76799FB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96" y="2669624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solated Transparent Circle - Free image on Pixabay">
            <a:extLst>
              <a:ext uri="{FF2B5EF4-FFF2-40B4-BE49-F238E27FC236}">
                <a16:creationId xmlns:a16="http://schemas.microsoft.com/office/drawing/2014/main" id="{0FC099B3-E116-4C95-863E-8AACEAEE8CD7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70" y="3575910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solated Transparent Circle - Free image on Pixabay">
            <a:extLst>
              <a:ext uri="{FF2B5EF4-FFF2-40B4-BE49-F238E27FC236}">
                <a16:creationId xmlns:a16="http://schemas.microsoft.com/office/drawing/2014/main" id="{E1D7224B-7682-4DD8-BF94-DC09079BF4C0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84" y="3152324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solated Transparent Circle - Free image on Pixabay">
            <a:extLst>
              <a:ext uri="{FF2B5EF4-FFF2-40B4-BE49-F238E27FC236}">
                <a16:creationId xmlns:a16="http://schemas.microsoft.com/office/drawing/2014/main" id="{1D11AFAB-17EE-4562-8D27-DDDAD198F6D4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17" y="2669624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solated Transparent Circle - Free image on Pixabay">
            <a:extLst>
              <a:ext uri="{FF2B5EF4-FFF2-40B4-BE49-F238E27FC236}">
                <a16:creationId xmlns:a16="http://schemas.microsoft.com/office/drawing/2014/main" id="{F7EFA6C0-DDFF-4C36-9FBC-B8958A8748B7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81" y="3690449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solated Transparent Circle - Free image on Pixabay">
            <a:extLst>
              <a:ext uri="{FF2B5EF4-FFF2-40B4-BE49-F238E27FC236}">
                <a16:creationId xmlns:a16="http://schemas.microsoft.com/office/drawing/2014/main" id="{365B6E6C-25C6-4C01-9181-5C9C8566E24A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67" y="3050938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solated Transparent Circle - Free image on Pixabay">
            <a:extLst>
              <a:ext uri="{FF2B5EF4-FFF2-40B4-BE49-F238E27FC236}">
                <a16:creationId xmlns:a16="http://schemas.microsoft.com/office/drawing/2014/main" id="{7C2B7E7B-0C56-4FA1-9201-39494C84D8B6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06" y="3812962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solated Transparent Circle - Free image on Pixabay">
            <a:extLst>
              <a:ext uri="{FF2B5EF4-FFF2-40B4-BE49-F238E27FC236}">
                <a16:creationId xmlns:a16="http://schemas.microsoft.com/office/drawing/2014/main" id="{0AA9F64F-1F5C-4F3A-85E2-6FF2DA1A129D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90" y="3241716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22E44106-695D-4FF2-94C7-A0525F510809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431502" y="3034877"/>
            <a:ext cx="1275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3300" b="1" dirty="0">
                <a:solidFill>
                  <a:srgbClr val="60DE72">
                    <a:alpha val="70000"/>
                  </a:srgbClr>
                </a:solidFill>
                <a:latin typeface="Trebuchet MS" panose="020B0603020202020204"/>
              </a:rPr>
              <a:t>600 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EFA930-F46D-45A2-AEDB-C2D6B1F2007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956721" y="2382615"/>
            <a:ext cx="2155381" cy="176807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46" name="Picture 2" descr="Isolated Transparent Circle - Free image on Pixabay">
            <a:extLst>
              <a:ext uri="{FF2B5EF4-FFF2-40B4-BE49-F238E27FC236}">
                <a16:creationId xmlns:a16="http://schemas.microsoft.com/office/drawing/2014/main" id="{14860CBE-B093-4611-B88F-64B33C0C92DB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68" y="2669624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solated Transparent Circle - Free image on Pixabay">
            <a:extLst>
              <a:ext uri="{FF2B5EF4-FFF2-40B4-BE49-F238E27FC236}">
                <a16:creationId xmlns:a16="http://schemas.microsoft.com/office/drawing/2014/main" id="{839E31C0-E6A2-419F-89AC-00CD7B8938E7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41" y="3575910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solated Transparent Circle - Free image on Pixabay">
            <a:extLst>
              <a:ext uri="{FF2B5EF4-FFF2-40B4-BE49-F238E27FC236}">
                <a16:creationId xmlns:a16="http://schemas.microsoft.com/office/drawing/2014/main" id="{0CC1B43F-79BC-4E76-B881-52E6A12B4D04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56" y="3152324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solated Transparent Circle - Free image on Pixabay">
            <a:extLst>
              <a:ext uri="{FF2B5EF4-FFF2-40B4-BE49-F238E27FC236}">
                <a16:creationId xmlns:a16="http://schemas.microsoft.com/office/drawing/2014/main" id="{E5BBD51A-32CA-4E42-9DA3-96C19FF5D0B0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89" y="2669624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solated Transparent Circle - Free image on Pixabay">
            <a:extLst>
              <a:ext uri="{FF2B5EF4-FFF2-40B4-BE49-F238E27FC236}">
                <a16:creationId xmlns:a16="http://schemas.microsoft.com/office/drawing/2014/main" id="{CC57007E-37B4-4AB2-9219-ACF8D32C7CBE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53" y="3690449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solated Transparent Circle - Free image on Pixabay">
            <a:extLst>
              <a:ext uri="{FF2B5EF4-FFF2-40B4-BE49-F238E27FC236}">
                <a16:creationId xmlns:a16="http://schemas.microsoft.com/office/drawing/2014/main" id="{028CDAE9-F609-4639-B6CE-C507B3C2A951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938" y="3050938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solated Transparent Circle - Free image on Pixabay">
            <a:extLst>
              <a:ext uri="{FF2B5EF4-FFF2-40B4-BE49-F238E27FC236}">
                <a16:creationId xmlns:a16="http://schemas.microsoft.com/office/drawing/2014/main" id="{1C3A9514-6252-4DF6-97FA-5101D9357A85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77" y="3812962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Isolated Transparent Circle - Free image on Pixabay">
            <a:extLst>
              <a:ext uri="{FF2B5EF4-FFF2-40B4-BE49-F238E27FC236}">
                <a16:creationId xmlns:a16="http://schemas.microsoft.com/office/drawing/2014/main" id="{CDEFE1B0-0328-48AD-ACA5-4ED0235D28C7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62" y="3241716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FC483604-6A69-4B9C-9001-4DEF736A43E1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5179130" y="4863220"/>
            <a:ext cx="1275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3300" b="1" dirty="0">
                <a:solidFill>
                  <a:srgbClr val="FF0000">
                    <a:alpha val="70000"/>
                  </a:srgbClr>
                </a:solidFill>
                <a:latin typeface="Trebuchet MS" panose="020B0603020202020204"/>
              </a:rPr>
              <a:t>900 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5DBEEE3-1626-49B5-8AF6-3D6698591870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4704349" y="4210958"/>
            <a:ext cx="2155381" cy="17680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56" name="Picture 2" descr="Isolated Transparent Circle - Free image on Pixabay">
            <a:extLst>
              <a:ext uri="{FF2B5EF4-FFF2-40B4-BE49-F238E27FC236}">
                <a16:creationId xmlns:a16="http://schemas.microsoft.com/office/drawing/2014/main" id="{AE44A359-4054-410D-A031-434768652938}"/>
              </a:ext>
            </a:extLst>
          </p:cNvPr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96" y="4497967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solated Transparent Circle - Free image on Pixabay">
            <a:extLst>
              <a:ext uri="{FF2B5EF4-FFF2-40B4-BE49-F238E27FC236}">
                <a16:creationId xmlns:a16="http://schemas.microsoft.com/office/drawing/2014/main" id="{2A3CDA48-92A1-4097-A4C7-0878368DC6BB}"/>
              </a:ext>
            </a:extLst>
          </p:cNvPr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70" y="5404253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solated Transparent Circle - Free image on Pixabay">
            <a:extLst>
              <a:ext uri="{FF2B5EF4-FFF2-40B4-BE49-F238E27FC236}">
                <a16:creationId xmlns:a16="http://schemas.microsoft.com/office/drawing/2014/main" id="{5D83FB3B-780F-4B17-AE0B-9BF1DC6E7EDC}"/>
              </a:ext>
            </a:extLst>
          </p:cNvPr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84" y="4980667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solated Transparent Circle - Free image on Pixabay">
            <a:extLst>
              <a:ext uri="{FF2B5EF4-FFF2-40B4-BE49-F238E27FC236}">
                <a16:creationId xmlns:a16="http://schemas.microsoft.com/office/drawing/2014/main" id="{B9F74B7F-115D-4EBA-AC59-20DDF5A3AF3A}"/>
              </a:ext>
            </a:extLst>
          </p:cNvPr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17" y="4497967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solated Transparent Circle - Free image on Pixabay">
            <a:extLst>
              <a:ext uri="{FF2B5EF4-FFF2-40B4-BE49-F238E27FC236}">
                <a16:creationId xmlns:a16="http://schemas.microsoft.com/office/drawing/2014/main" id="{58631E5E-AC0B-4414-AFEC-A82A7AC14937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81" y="5518792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solated Transparent Circle - Free image on Pixabay">
            <a:extLst>
              <a:ext uri="{FF2B5EF4-FFF2-40B4-BE49-F238E27FC236}">
                <a16:creationId xmlns:a16="http://schemas.microsoft.com/office/drawing/2014/main" id="{7BB8F78D-C51D-4319-89B6-5A6E7E7278E4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67" y="4879282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solated Transparent Circle - Free image on Pixabay">
            <a:extLst>
              <a:ext uri="{FF2B5EF4-FFF2-40B4-BE49-F238E27FC236}">
                <a16:creationId xmlns:a16="http://schemas.microsoft.com/office/drawing/2014/main" id="{775CCB79-7154-4A6A-916A-B59B11AD54A7}"/>
              </a:ext>
            </a:extLst>
          </p:cNvPr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06" y="5641306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solated Transparent Circle - Free image on Pixabay">
            <a:extLst>
              <a:ext uri="{FF2B5EF4-FFF2-40B4-BE49-F238E27FC236}">
                <a16:creationId xmlns:a16="http://schemas.microsoft.com/office/drawing/2014/main" id="{C170F565-CBB8-454C-ACAD-725D7791A71B}"/>
              </a:ext>
            </a:extLst>
          </p:cNvPr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90" y="5070059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68E5E92A-BE16-46C0-BDC2-563C85E75335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7206167" y="4869554"/>
            <a:ext cx="1508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3300" b="1" dirty="0">
                <a:solidFill>
                  <a:srgbClr val="39CDE7">
                    <a:alpha val="70000"/>
                  </a:srgbClr>
                </a:solidFill>
                <a:latin typeface="Trebuchet MS" panose="020B0603020202020204"/>
              </a:rPr>
              <a:t>1200 K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2009ED-18EB-411C-AC84-1EA143F30C84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6963946" y="4217293"/>
            <a:ext cx="2155381" cy="17680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66" name="Picture 2" descr="Isolated Transparent Circle - Free image on Pixabay">
            <a:extLst>
              <a:ext uri="{FF2B5EF4-FFF2-40B4-BE49-F238E27FC236}">
                <a16:creationId xmlns:a16="http://schemas.microsoft.com/office/drawing/2014/main" id="{DB1DFCE1-3EE4-4686-A8EB-AD323F211E39}"/>
              </a:ext>
            </a:extLst>
          </p:cNvPr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393" y="4504302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Isolated Transparent Circle - Free image on Pixabay">
            <a:extLst>
              <a:ext uri="{FF2B5EF4-FFF2-40B4-BE49-F238E27FC236}">
                <a16:creationId xmlns:a16="http://schemas.microsoft.com/office/drawing/2014/main" id="{F9269278-800F-4843-8E51-51F2B38011EA}"/>
              </a:ext>
            </a:extLst>
          </p:cNvPr>
          <p:cNvPicPr>
            <a:picLocks noChangeAspect="1" noChangeArrowheads="1"/>
          </p:cNvPicPr>
          <p:nvPr>
            <p:custDataLst>
              <p:tags r:id="rId40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67" y="5410588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solated Transparent Circle - Free image on Pixabay">
            <a:extLst>
              <a:ext uri="{FF2B5EF4-FFF2-40B4-BE49-F238E27FC236}">
                <a16:creationId xmlns:a16="http://schemas.microsoft.com/office/drawing/2014/main" id="{D467E7AE-489C-4050-89D4-88F69CC1AE83}"/>
              </a:ext>
            </a:extLst>
          </p:cNvPr>
          <p:cNvPicPr>
            <a:picLocks noChangeAspect="1" noChangeArrowheads="1"/>
          </p:cNvPicPr>
          <p:nvPr>
            <p:custDataLst>
              <p:tags r:id="rId41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681" y="4987002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Isolated Transparent Circle - Free image on Pixabay">
            <a:extLst>
              <a:ext uri="{FF2B5EF4-FFF2-40B4-BE49-F238E27FC236}">
                <a16:creationId xmlns:a16="http://schemas.microsoft.com/office/drawing/2014/main" id="{413900FF-8C3D-43C8-BCDB-90E558BF9AAB}"/>
              </a:ext>
            </a:extLst>
          </p:cNvPr>
          <p:cNvPicPr>
            <a:picLocks noChangeAspect="1" noChangeArrowheads="1"/>
          </p:cNvPicPr>
          <p:nvPr>
            <p:custDataLst>
              <p:tags r:id="rId42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514" y="4504302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solated Transparent Circle - Free image on Pixabay">
            <a:extLst>
              <a:ext uri="{FF2B5EF4-FFF2-40B4-BE49-F238E27FC236}">
                <a16:creationId xmlns:a16="http://schemas.microsoft.com/office/drawing/2014/main" id="{62D19369-B82E-4843-83F6-27380846B1C2}"/>
              </a:ext>
            </a:extLst>
          </p:cNvPr>
          <p:cNvPicPr>
            <a:picLocks noChangeAspect="1" noChangeArrowheads="1"/>
          </p:cNvPicPr>
          <p:nvPr>
            <p:custDataLst>
              <p:tags r:id="rId43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78" y="5525127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Isolated Transparent Circle - Free image on Pixabay">
            <a:extLst>
              <a:ext uri="{FF2B5EF4-FFF2-40B4-BE49-F238E27FC236}">
                <a16:creationId xmlns:a16="http://schemas.microsoft.com/office/drawing/2014/main" id="{B9C44B51-0BAC-4990-89B4-F8CAA6D13E39}"/>
              </a:ext>
            </a:extLst>
          </p:cNvPr>
          <p:cNvPicPr>
            <a:picLocks noChangeAspect="1" noChangeArrowheads="1"/>
          </p:cNvPicPr>
          <p:nvPr>
            <p:custDataLst>
              <p:tags r:id="rId44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164" y="4885616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Isolated Transparent Circle - Free image on Pixabay">
            <a:extLst>
              <a:ext uri="{FF2B5EF4-FFF2-40B4-BE49-F238E27FC236}">
                <a16:creationId xmlns:a16="http://schemas.microsoft.com/office/drawing/2014/main" id="{96237635-EE3D-4B42-9AC7-C8FCB1965A97}"/>
              </a:ext>
            </a:extLst>
          </p:cNvPr>
          <p:cNvPicPr>
            <a:picLocks noChangeAspect="1" noChangeArrowheads="1"/>
          </p:cNvPicPr>
          <p:nvPr>
            <p:custDataLst>
              <p:tags r:id="rId45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03" y="5647640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solated Transparent Circle - Free image on Pixabay">
            <a:extLst>
              <a:ext uri="{FF2B5EF4-FFF2-40B4-BE49-F238E27FC236}">
                <a16:creationId xmlns:a16="http://schemas.microsoft.com/office/drawing/2014/main" id="{46C21D94-7A94-44EC-8CE6-DE7025685A20}"/>
              </a:ext>
            </a:extLst>
          </p:cNvPr>
          <p:cNvPicPr>
            <a:picLocks noChangeAspect="1" noChangeArrowheads="1"/>
          </p:cNvPicPr>
          <p:nvPr>
            <p:custDataLst>
              <p:tags r:id="rId46"/>
            </p:custDataLst>
          </p:nvPr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87" y="5076394"/>
            <a:ext cx="282121" cy="2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itre 1">
            <a:extLst>
              <a:ext uri="{FF2B5EF4-FFF2-40B4-BE49-F238E27FC236}">
                <a16:creationId xmlns:a16="http://schemas.microsoft.com/office/drawing/2014/main" id="{1C8A91BB-555D-4D3B-8343-0CF041A67310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1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41 à 43</a:t>
            </a:r>
          </a:p>
        </p:txBody>
      </p:sp>
    </p:spTree>
    <p:extLst>
      <p:ext uri="{BB962C8B-B14F-4D97-AF65-F5344CB8AC3E}">
        <p14:creationId xmlns:p14="http://schemas.microsoft.com/office/powerpoint/2010/main" val="146899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6 L 0.04453 -0.0632 L 0.03412 0.25023 L 0.18763 0.09977 L -0.03125 0.08889 L 0.10729 0.25023 L 0.18581 -0.06459 L 0.00013 0.00046 Z " pathEditMode="relative" rAng="0" ptsTypes="AAAAAAAA">
                                      <p:cBhvr>
                                        <p:cTn id="5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923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16 L -0.04128 -0.12291 L 0.06237 -0.24212 L 0.18099 -0.11666 L -0.03959 0.07408 L 0.1819 0.0088 L 0.00052 0.00116 Z " pathEditMode="relative" rAng="0" ptsTypes="AAAAAAA">
                                      <p:cBhvr>
                                        <p:cTn id="59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85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44 L 0.09505 0.09907 L -0.01315 0.15648 L -0.07773 -0.16459 L -0.12396 -0.01273 L 0.09505 -0.09329 L -0.0664 0.15648 L -0.12474 0.02754 L 0.0043 0.0044 Z " pathEditMode="relative" rAng="0" ptsTypes="AAAAAAAAA">
                                      <p:cBhvr>
                                        <p:cTn id="61" dur="1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8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255 L -0.16549 -0.06297 L 0.05339 0.24699 L -0.16549 0.20648 L 0.05782 0.07639 L -0.16718 0.08565 L -0.00065 -0.00255 Z " pathEditMode="relative" rAng="0" ptsTypes="AAAAAAA">
                                      <p:cBhvr>
                                        <p:cTn id="63" dur="1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94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0.00208 L 0.0612 -0.10949 L -0.00169 -0.26598 L -0.15769 -0.05672 L -0.0513 0.05347 L 0.00183 0.00208 Z " pathEditMode="relative" rAng="0" ptsTypes="AAAAAA">
                                      <p:cBhvr>
                                        <p:cTn id="65" dur="1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0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556 L 0.15052 -0.02847 L 0.09818 -0.13542 L 0.05365 0.17778 L 0.15052 0.06759 L -0.06836 0.06597 L 0.0013 0.00556 Z " pathEditMode="relative" rAng="0" ptsTypes="AAAAAAA">
                                      <p:cBhvr>
                                        <p:cTn id="67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155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-0.00755 -0.29144 L 0.1276 -0.14282 L -0.09115 -0.1412 L 0.06315 0.02639 L 0.13034 -0.07454 L -0.09115 -0.03565 L -0.00143 -0.00162 " pathEditMode="relative" rAng="0" ptsTypes="AAAAAAAA">
                                      <p:cBhvr>
                                        <p:cTn id="69" dur="1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1372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208 L -0.08633 -0.17871 L -0.18906 -0.10602 L -0.09231 0.13449 L 0.0306 0.09097 L -0.12109 -0.1757 L -0.18737 -0.00371 L 0.00183 -0.00208 Z " pathEditMode="relative" rAng="0" ptsTypes="AAAAAAAA">
                                      <p:cBhvr>
                                        <p:cTn id="7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6 L 0.04453 -0.0632 L 0.03411 0.25023 L 0.18763 0.09977 L -0.03125 0.08889 L 0.10729 0.25023 L 0.1858 -0.06459 L 0.00013 0.00046 Z " pathEditMode="relative" rAng="0" ptsTypes="AAAAAAAA">
                                      <p:cBhvr>
                                        <p:cTn id="107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923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16 L -0.04128 -0.12291 L 0.06237 -0.24212 L 0.18099 -0.11666 L -0.03958 0.07408 L 0.1819 0.0088 L 0.00052 0.00116 Z " pathEditMode="relative" rAng="0" ptsTypes="AAAAAAA">
                                      <p:cBhvr>
                                        <p:cTn id="109" dur="3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851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044 L 0.09505 0.09907 L -0.01315 0.15648 L -0.07774 -0.16459 L -0.12396 -0.01273 L 0.09505 -0.09329 L -0.06641 0.15648 L -0.12474 0.02754 L 0.00429 0.0044 Z " pathEditMode="relative" rAng="0" ptsTypes="AAAAAAAAA">
                                      <p:cBhvr>
                                        <p:cTn id="111" dur="3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85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255 L -0.1655 -0.06297 L 0.05338 0.24699 L -0.1655 0.20648 L 0.05781 0.07639 L -0.16719 0.08565 L -0.00065 -0.00255 Z " pathEditMode="relative" rAng="0" ptsTypes="AAAAAAA">
                                      <p:cBhvr>
                                        <p:cTn id="113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944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208 L 0.0612 -0.10949 L -0.00169 -0.26598 L -0.15768 -0.05672 L -0.0513 0.05347 L 0.00182 0.00208 Z " pathEditMode="relative" rAng="0" ptsTypes="AAAAAA">
                                      <p:cBhvr>
                                        <p:cTn id="115" dur="3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556 L 0.15052 -0.02847 L 0.09818 -0.13542 L 0.05365 0.17778 L 0.15052 0.06759 L -0.06836 0.06597 L 0.00131 0.00556 Z " pathEditMode="relative" rAng="0" ptsTypes="AAAAAAA">
                                      <p:cBhvr>
                                        <p:cTn id="117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155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-0.00755 -0.29144 L 0.12761 -0.14282 L -0.09114 -0.1412 L 0.06315 0.02639 L 0.13034 -0.07454 L -0.09114 -0.03565 L -0.00143 -0.00162 " pathEditMode="relative" rAng="0" ptsTypes="AAAAAAAA">
                                      <p:cBhvr>
                                        <p:cTn id="119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13727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208 L -0.08633 -0.17871 L -0.18907 -0.10602 L -0.09232 0.13449 L 0.0306 0.09097 L -0.1211 -0.1757 L -0.18737 -0.00371 L 0.00182 -0.00208 Z " pathEditMode="relative" rAng="0" ptsTypes="AAAAAAAA">
                                      <p:cBhvr>
                                        <p:cTn id="121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7 L 0.04453 -0.06319 L 0.03412 0.25023 L 0.18763 0.09977 L -0.03125 0.08889 L 0.10729 0.25023 L 0.18581 -0.06458 L 0.00013 0.00047 Z " pathEditMode="relative" rAng="0" ptsTypes="AAAAAAAA">
                                      <p:cBhvr>
                                        <p:cTn id="15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923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16 L -0.04128 -0.12292 L 0.06237 -0.24213 L 0.18099 -0.11667 L -0.03959 0.07407 L 0.1819 0.0088 L 0.00052 0.00116 Z " pathEditMode="relative" rAng="0" ptsTypes="AAAAAAA">
                                      <p:cBhvr>
                                        <p:cTn id="15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8519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44 L 0.09505 0.09908 L -0.01315 0.15648 L -0.07773 -0.16458 L -0.12396 -0.01273 L 0.09505 -0.09328 L -0.0664 0.15648 L -0.12474 0.02755 L 0.0043 0.0044 Z " pathEditMode="relative" rAng="0" ptsTypes="AAAAAAAAA">
                                      <p:cBhvr>
                                        <p:cTn id="161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85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254 L -0.16549 -0.06296 L 0.05339 0.24699 L -0.16549 0.20648 L 0.05782 0.07639 L -0.16718 0.08565 L -0.00065 -0.00254 Z " pathEditMode="relative" rAng="0" ptsTypes="AAAAAAA">
                                      <p:cBhvr>
                                        <p:cTn id="16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944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0.00209 L 0.0612 -0.10949 L -0.00169 -0.26597 L -0.15769 -0.05671 L -0.0513 0.05347 L 0.00183 0.00209 Z " pathEditMode="relative" rAng="0" ptsTypes="AAAAAA">
                                      <p:cBhvr>
                                        <p:cTn id="16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0833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555 L 0.15052 -0.02848 L 0.09818 -0.13542 L 0.05365 0.17777 L 0.15052 0.06759 L -0.06836 0.06597 L 0.0013 0.00555 Z " pathEditMode="relative" rAng="0" ptsTypes="AAAAAAA">
                                      <p:cBhvr>
                                        <p:cTn id="16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155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2 L -0.00755 -0.29144 L 0.1276 -0.14283 L -0.09115 -0.14121 L 0.06315 0.02638 L 0.13034 -0.07454 L -0.09115 -0.03565 L -0.00143 -0.00163 " pathEditMode="relative" rAng="0" ptsTypes="AAAAAAAA">
                                      <p:cBhvr>
                                        <p:cTn id="16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13727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208 L -0.08633 -0.1787 L -0.18906 -0.10601 L -0.09231 0.13449 L 0.0306 0.09098 L -0.12109 -0.17569 L -0.18737 -0.0037 L 0.00183 -0.00208 Z " pathEditMode="relative" rAng="0" ptsTypes="AAAAAAAA">
                                      <p:cBhvr>
                                        <p:cTn id="17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6 L 0.04453 -0.06319 L 0.03411 0.25023 L 0.18763 0.09977 L -0.03125 0.08889 L 0.10729 0.25023 L 0.1858 -0.06458 L 0.00013 0.00046 Z " pathEditMode="relative" rAng="0" ptsTypes="AAAAAAAA">
                                      <p:cBhvr>
                                        <p:cTn id="20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9236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16 L -0.04127 -0.12292 L 0.06237 -0.24213 L 0.18099 -0.11667 L -0.03958 0.07407 L 0.1819 0.00879 L 0.00052 0.00116 Z " pathEditMode="relative" rAng="0" ptsTypes="AAAAAAA">
                                      <p:cBhvr>
                                        <p:cTn id="20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8519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044 L 0.09505 0.09907 L -0.01315 0.15648 L -0.07774 -0.16458 L -0.12396 -0.01273 L 0.09505 -0.09329 L -0.06641 0.15648 L -0.12474 0.02755 L 0.00429 0.0044 Z " pathEditMode="relative" rAng="0" ptsTypes="AAAAAAAAA">
                                      <p:cBhvr>
                                        <p:cTn id="211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856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255 L -0.16549 -0.06296 L 0.05339 0.24699 L -0.16549 0.20648 L 0.05781 0.07639 L -0.16719 0.08565 L -0.00065 -0.00255 Z " pathEditMode="relative" rAng="0" ptsTypes="AAAAAAA">
                                      <p:cBhvr>
                                        <p:cTn id="2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9444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208 L 0.0612 -0.10949 L -0.00169 -0.26597 L -0.15768 -0.05671 L -0.0513 0.05347 L 0.00182 0.00208 Z " pathEditMode="relative" rAng="0" ptsTypes="AAAAAA">
                                      <p:cBhvr>
                                        <p:cTn id="2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0833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556 L 0.15053 -0.02847 L 0.09818 -0.13541 L 0.05365 0.17778 L 0.15053 0.0676 L -0.06835 0.06598 L 0.00131 0.00556 Z " pathEditMode="relative" rAng="0" ptsTypes="AAAAAAA">
                                      <p:cBhvr>
                                        <p:cTn id="2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1551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-0.00755 -0.29143 L 0.12761 -0.14282 L -0.09114 -0.1412 L 0.06315 0.02639 L 0.13034 -0.07453 L -0.09114 -0.03565 L -0.00143 -0.00162 " pathEditMode="relative" rAng="0" ptsTypes="AAAAAAAA">
                                      <p:cBhvr>
                                        <p:cTn id="2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13727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208 L -0.08633 -0.1787 L -0.18906 -0.10602 L -0.09232 0.13449 L 0.0306 0.09097 L -0.1211 -0.17569 L -0.18737 -0.0037 L 0.00182 -0.00208 Z " pathEditMode="relative" rAng="0" ptsTypes="AAAAAAAA">
                                      <p:cBhvr>
                                        <p:cTn id="221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/>
      <p:bldP spid="20" grpId="0" animBg="1"/>
      <p:bldP spid="44" grpId="0"/>
      <p:bldP spid="45" grpId="0" animBg="1"/>
      <p:bldP spid="54" grpId="0"/>
      <p:bldP spid="55" grpId="0" animBg="1"/>
      <p:bldP spid="64" grpId="0"/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Démo crème à raser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1522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En résumé</a:t>
            </a:r>
            <a:br>
              <a:rPr lang="fr-CA" dirty="0"/>
            </a:br>
            <a:r>
              <a:rPr lang="fr-CA" dirty="0"/>
              <a:t>La théorie cinétique des gaz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141536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fr-CA" dirty="0"/>
              <a:t>La théorie implique un </a:t>
            </a:r>
            <a:r>
              <a:rPr lang="fr-CA" b="1" u="sng" dirty="0"/>
              <a:t>un gaz idéal hypothétique</a:t>
            </a:r>
            <a:r>
              <a:rPr lang="fr-CA" dirty="0"/>
              <a:t> avec ces quatre hypothèses: (</a:t>
            </a:r>
            <a:r>
              <a:rPr lang="fr-CA" b="1" dirty="0"/>
              <a:t>p.42-43</a:t>
            </a:r>
            <a:r>
              <a:rPr lang="fr-CA" dirty="0"/>
              <a:t>)</a:t>
            </a:r>
          </a:p>
          <a:p>
            <a:pPr marL="0" indent="0">
              <a:buNone/>
            </a:pPr>
            <a:endParaRPr lang="fr-CA" dirty="0"/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Les particules de gaz ont une masse mais un volume négligeable (un point)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Les particules de gaz sont continuellement en mouvement, de façon aléatoire, dans toutes les directions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Les collisions de gaz sont élastiques: rebond parfait sans perte d’énergie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L’énergie cinétique moyenne des particules de gaz et directement proportionnelle à la température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555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lois simples (résumé </a:t>
            </a:r>
            <a:r>
              <a:rPr lang="fr-CA" b="1" dirty="0"/>
              <a:t>p.109</a:t>
            </a:r>
            <a:r>
              <a:rPr lang="fr-CA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fr-CA" dirty="0"/>
                  <a:t>Relation entre pression et volume: loi Boyle-Mariotte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CA" dirty="0"/>
                  <a:t> (n, T constantes)</a:t>
                </a:r>
              </a:p>
              <a:p>
                <a:r>
                  <a:rPr lang="fr-CA" dirty="0"/>
                  <a:t>Relation entre température et volume: loi de Charles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(n, P constantes)</a:t>
                </a:r>
              </a:p>
              <a:p>
                <a:r>
                  <a:rPr lang="fr-CA" dirty="0"/>
                  <a:t>Relation entre pression et température: loi de Gay-Lussac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A" dirty="0"/>
                  <a:t> (n, V constants)</a:t>
                </a:r>
              </a:p>
              <a:p>
                <a:r>
                  <a:rPr lang="fr-CA" dirty="0"/>
                  <a:t>Relation entre volume et quantité: loi d’Avogadro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A" dirty="0"/>
                  <a:t> (T, P constantes)</a:t>
                </a:r>
              </a:p>
              <a:p>
                <a:r>
                  <a:rPr lang="fr-CA" dirty="0"/>
                  <a:t>Relation entre pression et quantité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fr-CA" sz="2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fr-CA" dirty="0"/>
                  <a:t>(V, T constants)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350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9951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Exercices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z="2800" b="1" dirty="0"/>
              <a:t>Aujourd’hui </a:t>
            </a:r>
            <a:r>
              <a:rPr lang="fr-CA" sz="2800" b="1" dirty="0">
                <a:highlight>
                  <a:srgbClr val="FFFF00"/>
                </a:highlight>
              </a:rPr>
              <a:t>(terminer en devoir)</a:t>
            </a:r>
          </a:p>
          <a:p>
            <a:pPr lvl="0"/>
            <a:r>
              <a:rPr lang="fr-CA" sz="2800" dirty="0"/>
              <a:t>p. 46 # 1, 2 (sauf d), 5</a:t>
            </a:r>
          </a:p>
          <a:p>
            <a:pPr lvl="0"/>
            <a:r>
              <a:rPr lang="fr-CA" sz="2800" dirty="0"/>
              <a:t>p. 53 # 1, 5</a:t>
            </a:r>
          </a:p>
          <a:p>
            <a:pPr lvl="0"/>
            <a:r>
              <a:rPr lang="fr-CA" sz="2800" dirty="0"/>
              <a:t>p. 82 # 1,2</a:t>
            </a:r>
          </a:p>
          <a:p>
            <a:pPr lvl="0"/>
            <a:endParaRPr lang="fr-CA" sz="2800" dirty="0"/>
          </a:p>
          <a:p>
            <a:pPr lvl="0"/>
            <a:r>
              <a:rPr lang="fr-CA" sz="2800" i="1" dirty="0"/>
              <a:t>Le prochain cours</a:t>
            </a:r>
          </a:p>
          <a:p>
            <a:pPr lvl="0"/>
            <a:r>
              <a:rPr lang="fr-CA" sz="2800" dirty="0"/>
              <a:t>p. 82 #5 à 8, 10 à 14, 16 à 24</a:t>
            </a:r>
          </a:p>
          <a:p>
            <a:pPr lvl="1"/>
            <a:r>
              <a:rPr lang="fr-CA" sz="2400" dirty="0"/>
              <a:t>Note : #8, 16 implique un concept avancé mais 75% du problème est du niveau du test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37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374749"/>
            <a:ext cx="9062600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3F0BD-056F-4A34-B73C-496112AA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40" y="91310"/>
            <a:ext cx="7886700" cy="924859"/>
          </a:xfrm>
        </p:spPr>
        <p:txBody>
          <a:bodyPr/>
          <a:lstStyle/>
          <a:p>
            <a:r>
              <a:rPr lang="fr-CA" dirty="0"/>
              <a:t>Les particules vibrent…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D73F9C0-835E-472B-A527-0A294282D614}"/>
              </a:ext>
            </a:extLst>
          </p:cNvPr>
          <p:cNvGrpSpPr/>
          <p:nvPr/>
        </p:nvGrpSpPr>
        <p:grpSpPr>
          <a:xfrm>
            <a:off x="891255" y="1464155"/>
            <a:ext cx="1904390" cy="1872771"/>
            <a:chOff x="647551" y="1690689"/>
            <a:chExt cx="2412268" cy="2232248"/>
          </a:xfrm>
        </p:grpSpPr>
        <p:sp>
          <p:nvSpPr>
            <p:cNvPr id="10" name="Organigramme : Connecteur 9">
              <a:extLst>
                <a:ext uri="{FF2B5EF4-FFF2-40B4-BE49-F238E27FC236}">
                  <a16:creationId xmlns:a16="http://schemas.microsoft.com/office/drawing/2014/main" id="{2898D4E3-F3DC-4524-B436-DC1B6C90874D}"/>
                </a:ext>
              </a:extLst>
            </p:cNvPr>
            <p:cNvSpPr/>
            <p:nvPr/>
          </p:nvSpPr>
          <p:spPr>
            <a:xfrm>
              <a:off x="1619659" y="1690689"/>
              <a:ext cx="1440160" cy="1440160"/>
            </a:xfrm>
            <a:prstGeom prst="flowChartConnector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B0EF26F9-6EF9-48EB-8CB5-C1E367C0311A}"/>
                </a:ext>
              </a:extLst>
            </p:cNvPr>
            <p:cNvSpPr/>
            <p:nvPr/>
          </p:nvSpPr>
          <p:spPr>
            <a:xfrm>
              <a:off x="647551" y="1690689"/>
              <a:ext cx="1440160" cy="1440160"/>
            </a:xfrm>
            <a:prstGeom prst="flowChartConnector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rganigramme : Connecteur 11">
              <a:extLst>
                <a:ext uri="{FF2B5EF4-FFF2-40B4-BE49-F238E27FC236}">
                  <a16:creationId xmlns:a16="http://schemas.microsoft.com/office/drawing/2014/main" id="{B02C9164-90A6-4F0A-B7A9-AF3B5DE5577B}"/>
                </a:ext>
              </a:extLst>
            </p:cNvPr>
            <p:cNvSpPr/>
            <p:nvPr/>
          </p:nvSpPr>
          <p:spPr>
            <a:xfrm>
              <a:off x="1388800" y="1690689"/>
              <a:ext cx="1440160" cy="1440160"/>
            </a:xfrm>
            <a:prstGeom prst="flowChartConnector">
              <a:avLst/>
            </a:prstGeom>
            <a:solidFill>
              <a:srgbClr val="FF000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rganigramme : Connecteur 12">
              <a:extLst>
                <a:ext uri="{FF2B5EF4-FFF2-40B4-BE49-F238E27FC236}">
                  <a16:creationId xmlns:a16="http://schemas.microsoft.com/office/drawing/2014/main" id="{2DD55E86-ABDF-482B-83EA-EF0420784AEF}"/>
                </a:ext>
              </a:extLst>
            </p:cNvPr>
            <p:cNvSpPr/>
            <p:nvPr/>
          </p:nvSpPr>
          <p:spPr>
            <a:xfrm>
              <a:off x="845089" y="1698305"/>
              <a:ext cx="1440160" cy="1440160"/>
            </a:xfrm>
            <a:prstGeom prst="flowChartConnector">
              <a:avLst/>
            </a:prstGeom>
            <a:solidFill>
              <a:srgbClr val="FF000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id="{EA20CDC8-0A00-4879-8098-2AE1E6C4822E}"/>
                </a:ext>
              </a:extLst>
            </p:cNvPr>
            <p:cNvSpPr/>
            <p:nvPr/>
          </p:nvSpPr>
          <p:spPr>
            <a:xfrm>
              <a:off x="1115603" y="1690689"/>
              <a:ext cx="1440160" cy="1440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lèche : droite 13">
              <a:extLst>
                <a:ext uri="{FF2B5EF4-FFF2-40B4-BE49-F238E27FC236}">
                  <a16:creationId xmlns:a16="http://schemas.microsoft.com/office/drawing/2014/main" id="{E3C5FA28-6D54-4C12-84B8-B34E60169D09}"/>
                </a:ext>
              </a:extLst>
            </p:cNvPr>
            <p:cNvSpPr/>
            <p:nvPr/>
          </p:nvSpPr>
          <p:spPr>
            <a:xfrm>
              <a:off x="2108880" y="3634905"/>
              <a:ext cx="878931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C950872F-A080-4F55-A546-148336B730D3}"/>
                </a:ext>
              </a:extLst>
            </p:cNvPr>
            <p:cNvSpPr/>
            <p:nvPr/>
          </p:nvSpPr>
          <p:spPr>
            <a:xfrm rot="10800000">
              <a:off x="879240" y="3634905"/>
              <a:ext cx="878931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lèche : courbe vers la droite 16">
              <a:extLst>
                <a:ext uri="{FF2B5EF4-FFF2-40B4-BE49-F238E27FC236}">
                  <a16:creationId xmlns:a16="http://schemas.microsoft.com/office/drawing/2014/main" id="{79BF00C2-22D1-4D5C-9F4F-A3E4912D38AC}"/>
                </a:ext>
              </a:extLst>
            </p:cNvPr>
            <p:cNvSpPr/>
            <p:nvPr/>
          </p:nvSpPr>
          <p:spPr>
            <a:xfrm rot="5400000">
              <a:off x="1596746" y="1582946"/>
              <a:ext cx="522058" cy="122470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D9BBDCA-645E-4261-A123-9FA32AE6789C}"/>
              </a:ext>
            </a:extLst>
          </p:cNvPr>
          <p:cNvGrpSpPr/>
          <p:nvPr/>
        </p:nvGrpSpPr>
        <p:grpSpPr>
          <a:xfrm>
            <a:off x="5207664" y="1498237"/>
            <a:ext cx="2948366" cy="1898672"/>
            <a:chOff x="4982996" y="1736249"/>
            <a:chExt cx="3524259" cy="2186688"/>
          </a:xfrm>
        </p:grpSpPr>
        <p:sp>
          <p:nvSpPr>
            <p:cNvPr id="18" name="Organigramme : Connecteur 17">
              <a:extLst>
                <a:ext uri="{FF2B5EF4-FFF2-40B4-BE49-F238E27FC236}">
                  <a16:creationId xmlns:a16="http://schemas.microsoft.com/office/drawing/2014/main" id="{C86CFF5D-1382-41F7-9D14-A17BA83E86EE}"/>
                </a:ext>
              </a:extLst>
            </p:cNvPr>
            <p:cNvSpPr/>
            <p:nvPr/>
          </p:nvSpPr>
          <p:spPr>
            <a:xfrm>
              <a:off x="7067095" y="1781809"/>
              <a:ext cx="1440160" cy="1440160"/>
            </a:xfrm>
            <a:prstGeom prst="flowChartConnector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rganigramme : Connecteur 18">
              <a:extLst>
                <a:ext uri="{FF2B5EF4-FFF2-40B4-BE49-F238E27FC236}">
                  <a16:creationId xmlns:a16="http://schemas.microsoft.com/office/drawing/2014/main" id="{8D0CB9FD-8B69-4285-AE6F-5ADE5DD30CC7}"/>
                </a:ext>
              </a:extLst>
            </p:cNvPr>
            <p:cNvSpPr/>
            <p:nvPr/>
          </p:nvSpPr>
          <p:spPr>
            <a:xfrm>
              <a:off x="4982996" y="1736249"/>
              <a:ext cx="1440160" cy="1440160"/>
            </a:xfrm>
            <a:prstGeom prst="flowChartConnector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rganigramme : Connecteur 19">
              <a:extLst>
                <a:ext uri="{FF2B5EF4-FFF2-40B4-BE49-F238E27FC236}">
                  <a16:creationId xmlns:a16="http://schemas.microsoft.com/office/drawing/2014/main" id="{70CFE44F-A87C-486A-9676-89DDA3A833AA}"/>
                </a:ext>
              </a:extLst>
            </p:cNvPr>
            <p:cNvSpPr/>
            <p:nvPr/>
          </p:nvSpPr>
          <p:spPr>
            <a:xfrm>
              <a:off x="6639621" y="1736249"/>
              <a:ext cx="1440160" cy="1440160"/>
            </a:xfrm>
            <a:prstGeom prst="flowChartConnector">
              <a:avLst/>
            </a:prstGeom>
            <a:solidFill>
              <a:srgbClr val="FF000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rganigramme : Connecteur 20">
              <a:extLst>
                <a:ext uri="{FF2B5EF4-FFF2-40B4-BE49-F238E27FC236}">
                  <a16:creationId xmlns:a16="http://schemas.microsoft.com/office/drawing/2014/main" id="{89A9AABA-68CB-43C3-8837-0BF00F852A9E}"/>
                </a:ext>
              </a:extLst>
            </p:cNvPr>
            <p:cNvSpPr/>
            <p:nvPr/>
          </p:nvSpPr>
          <p:spPr>
            <a:xfrm>
              <a:off x="5347018" y="1736249"/>
              <a:ext cx="1440160" cy="1440160"/>
            </a:xfrm>
            <a:prstGeom prst="flowChartConnector">
              <a:avLst/>
            </a:prstGeom>
            <a:solidFill>
              <a:srgbClr val="FF000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rganigramme : Connecteur 21">
              <a:extLst>
                <a:ext uri="{FF2B5EF4-FFF2-40B4-BE49-F238E27FC236}">
                  <a16:creationId xmlns:a16="http://schemas.microsoft.com/office/drawing/2014/main" id="{A8247AEB-35FD-4A44-B4DA-4E8524E41F58}"/>
                </a:ext>
              </a:extLst>
            </p:cNvPr>
            <p:cNvSpPr/>
            <p:nvPr/>
          </p:nvSpPr>
          <p:spPr>
            <a:xfrm>
              <a:off x="5897449" y="1736249"/>
              <a:ext cx="1440160" cy="1440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3F1D057B-E864-4795-8F59-60999D2D74E5}"/>
                </a:ext>
              </a:extLst>
            </p:cNvPr>
            <p:cNvSpPr/>
            <p:nvPr/>
          </p:nvSpPr>
          <p:spPr>
            <a:xfrm rot="10800000">
              <a:off x="5099855" y="3680465"/>
              <a:ext cx="1440161" cy="2424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lèche : courbe vers la droite 24">
              <a:extLst>
                <a:ext uri="{FF2B5EF4-FFF2-40B4-BE49-F238E27FC236}">
                  <a16:creationId xmlns:a16="http://schemas.microsoft.com/office/drawing/2014/main" id="{85DE3150-94DF-46B6-94B4-63245A16DC23}"/>
                </a:ext>
              </a:extLst>
            </p:cNvPr>
            <p:cNvSpPr/>
            <p:nvPr/>
          </p:nvSpPr>
          <p:spPr>
            <a:xfrm rot="5400000">
              <a:off x="6378592" y="1628506"/>
              <a:ext cx="522058" cy="122470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414A695A-0AAF-490D-8193-252AC8464758}"/>
                </a:ext>
              </a:extLst>
            </p:cNvPr>
            <p:cNvSpPr/>
            <p:nvPr/>
          </p:nvSpPr>
          <p:spPr>
            <a:xfrm>
              <a:off x="6891787" y="3657685"/>
              <a:ext cx="1440161" cy="2424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4A0E1C95-02FD-4BC0-A463-7EB9E93F225A}"/>
              </a:ext>
            </a:extLst>
          </p:cNvPr>
          <p:cNvGrpSpPr/>
          <p:nvPr/>
        </p:nvGrpSpPr>
        <p:grpSpPr>
          <a:xfrm>
            <a:off x="713138" y="4114903"/>
            <a:ext cx="4795950" cy="2448819"/>
            <a:chOff x="1452200" y="3788493"/>
            <a:chExt cx="5770574" cy="2788714"/>
          </a:xfrm>
        </p:grpSpPr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5A9F0716-C573-4FFD-A82B-03C01252B44C}"/>
                </a:ext>
              </a:extLst>
            </p:cNvPr>
            <p:cNvSpPr/>
            <p:nvPr/>
          </p:nvSpPr>
          <p:spPr>
            <a:xfrm>
              <a:off x="5782614" y="4554348"/>
              <a:ext cx="1440160" cy="1440160"/>
            </a:xfrm>
            <a:prstGeom prst="flowChartConnector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rganigramme : Connecteur 27">
              <a:extLst>
                <a:ext uri="{FF2B5EF4-FFF2-40B4-BE49-F238E27FC236}">
                  <a16:creationId xmlns:a16="http://schemas.microsoft.com/office/drawing/2014/main" id="{25492700-0D48-4DA1-A1CE-8FB8CC3E1413}"/>
                </a:ext>
              </a:extLst>
            </p:cNvPr>
            <p:cNvSpPr/>
            <p:nvPr/>
          </p:nvSpPr>
          <p:spPr>
            <a:xfrm>
              <a:off x="1452200" y="4115675"/>
              <a:ext cx="1440160" cy="1440160"/>
            </a:xfrm>
            <a:prstGeom prst="flowChartConnector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rganigramme : Connecteur 28">
              <a:extLst>
                <a:ext uri="{FF2B5EF4-FFF2-40B4-BE49-F238E27FC236}">
                  <a16:creationId xmlns:a16="http://schemas.microsoft.com/office/drawing/2014/main" id="{E8425D7D-3DD3-49BE-A367-02B417F769F5}"/>
                </a:ext>
              </a:extLst>
            </p:cNvPr>
            <p:cNvSpPr/>
            <p:nvPr/>
          </p:nvSpPr>
          <p:spPr>
            <a:xfrm>
              <a:off x="4925268" y="3788493"/>
              <a:ext cx="1440160" cy="1440160"/>
            </a:xfrm>
            <a:prstGeom prst="flowChartConnector">
              <a:avLst/>
            </a:prstGeom>
            <a:solidFill>
              <a:srgbClr val="FF000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rganigramme : Connecteur 29">
              <a:extLst>
                <a:ext uri="{FF2B5EF4-FFF2-40B4-BE49-F238E27FC236}">
                  <a16:creationId xmlns:a16="http://schemas.microsoft.com/office/drawing/2014/main" id="{5C889F01-B523-4611-8FFE-067C47F802C1}"/>
                </a:ext>
              </a:extLst>
            </p:cNvPr>
            <p:cNvSpPr/>
            <p:nvPr/>
          </p:nvSpPr>
          <p:spPr>
            <a:xfrm>
              <a:off x="2302098" y="4626361"/>
              <a:ext cx="1440160" cy="1440160"/>
            </a:xfrm>
            <a:prstGeom prst="flowChartConnector">
              <a:avLst/>
            </a:prstGeom>
            <a:solidFill>
              <a:srgbClr val="FF000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rganigramme : Connecteur 30">
              <a:extLst>
                <a:ext uri="{FF2B5EF4-FFF2-40B4-BE49-F238E27FC236}">
                  <a16:creationId xmlns:a16="http://schemas.microsoft.com/office/drawing/2014/main" id="{81071C0D-DDF3-49C8-9A79-DBB1F59E13F2}"/>
                </a:ext>
              </a:extLst>
            </p:cNvPr>
            <p:cNvSpPr/>
            <p:nvPr/>
          </p:nvSpPr>
          <p:spPr>
            <a:xfrm>
              <a:off x="3628470" y="4302325"/>
              <a:ext cx="1440160" cy="1440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lèche : droite 31">
              <a:extLst>
                <a:ext uri="{FF2B5EF4-FFF2-40B4-BE49-F238E27FC236}">
                  <a16:creationId xmlns:a16="http://schemas.microsoft.com/office/drawing/2014/main" id="{1AB6CF7D-8F5E-4F8F-AB75-154C67B28AB1}"/>
                </a:ext>
              </a:extLst>
            </p:cNvPr>
            <p:cNvSpPr/>
            <p:nvPr/>
          </p:nvSpPr>
          <p:spPr>
            <a:xfrm rot="10800000">
              <a:off x="1452200" y="6246541"/>
              <a:ext cx="2818837" cy="330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lèche : courbe vers la droite 32">
              <a:extLst>
                <a:ext uri="{FF2B5EF4-FFF2-40B4-BE49-F238E27FC236}">
                  <a16:creationId xmlns:a16="http://schemas.microsoft.com/office/drawing/2014/main" id="{495D8B7E-7451-4A8E-BE2A-AA49463F1D07}"/>
                </a:ext>
              </a:extLst>
            </p:cNvPr>
            <p:cNvSpPr/>
            <p:nvPr/>
          </p:nvSpPr>
          <p:spPr>
            <a:xfrm rot="5400000">
              <a:off x="4109613" y="4194582"/>
              <a:ext cx="522058" cy="122470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lèche : droite 36">
              <a:extLst>
                <a:ext uri="{FF2B5EF4-FFF2-40B4-BE49-F238E27FC236}">
                  <a16:creationId xmlns:a16="http://schemas.microsoft.com/office/drawing/2014/main" id="{A7B50DF3-1E9C-47AC-B1A4-FFE5A91A0A15}"/>
                </a:ext>
              </a:extLst>
            </p:cNvPr>
            <p:cNvSpPr/>
            <p:nvPr/>
          </p:nvSpPr>
          <p:spPr>
            <a:xfrm>
              <a:off x="4403937" y="6217610"/>
              <a:ext cx="2818837" cy="330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880BF418-D5AB-4F5E-9C13-0483F65A0AAA}"/>
              </a:ext>
            </a:extLst>
          </p:cNvPr>
          <p:cNvSpPr txBox="1"/>
          <p:nvPr/>
        </p:nvSpPr>
        <p:spPr>
          <a:xfrm>
            <a:off x="1356993" y="934765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5624662-7A31-4320-BE18-7DE5378E4D12}"/>
              </a:ext>
            </a:extLst>
          </p:cNvPr>
          <p:cNvSpPr txBox="1"/>
          <p:nvPr/>
        </p:nvSpPr>
        <p:spPr>
          <a:xfrm>
            <a:off x="6198763" y="919284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Liquide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7B9D676-EADD-4300-84E5-69233A6316A6}"/>
              </a:ext>
            </a:extLst>
          </p:cNvPr>
          <p:cNvSpPr txBox="1"/>
          <p:nvPr/>
        </p:nvSpPr>
        <p:spPr>
          <a:xfrm>
            <a:off x="2414830" y="3723942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F8B660-072D-4468-BFE4-3E72C7A51C23}"/>
              </a:ext>
            </a:extLst>
          </p:cNvPr>
          <p:cNvSpPr txBox="1"/>
          <p:nvPr/>
        </p:nvSpPr>
        <p:spPr>
          <a:xfrm>
            <a:off x="5972688" y="4562552"/>
            <a:ext cx="30327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u="sng" dirty="0"/>
              <a:t>Le mouvement «brownien» (p.42)</a:t>
            </a:r>
          </a:p>
          <a:p>
            <a:pPr algn="ctr"/>
            <a:endParaRPr lang="fr-CA" sz="2000" dirty="0"/>
          </a:p>
          <a:p>
            <a:pPr algn="ctr"/>
            <a:r>
              <a:rPr lang="fr-CA" sz="2000" dirty="0"/>
              <a:t>Les particules bougent dans toutes les directions de façon aléatoire et en ligne droite.</a:t>
            </a:r>
          </a:p>
        </p:txBody>
      </p:sp>
    </p:spTree>
    <p:extLst>
      <p:ext uri="{BB962C8B-B14F-4D97-AF65-F5344CB8AC3E}">
        <p14:creationId xmlns:p14="http://schemas.microsoft.com/office/powerpoint/2010/main" val="383126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EB8630-2474-4032-9F2E-8A005C15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 mouvement «brownien»</a:t>
            </a:r>
          </a:p>
        </p:txBody>
      </p:sp>
      <p:pic>
        <p:nvPicPr>
          <p:cNvPr id="4" name="Enregistrement d’écran 3">
            <a:hlinkClick r:id="" action="ppaction://media"/>
            <a:extLst>
              <a:ext uri="{FF2B5EF4-FFF2-40B4-BE49-F238E27FC236}">
                <a16:creationId xmlns:a16="http://schemas.microsoft.com/office/drawing/2014/main" id="{82A91B7D-20DB-4EB1-86F5-63C292B0C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471" y="1985211"/>
            <a:ext cx="8211058" cy="4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92" y="138379"/>
            <a:ext cx="8742616" cy="1325563"/>
          </a:xfrm>
        </p:spPr>
        <p:txBody>
          <a:bodyPr/>
          <a:lstStyle/>
          <a:p>
            <a:r>
              <a:rPr lang="fr-CA" dirty="0"/>
              <a:t>Les mouvements moléculaires (p.36)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3 types de mouvements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02A-972A-4FB9-B7F3-9DA6FE68AC5D}" type="slidenum">
              <a:rPr lang="fr-CA" smtClean="0"/>
              <a:t>6</a:t>
            </a:fld>
            <a:endParaRPr lang="fr-CA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/>
          <a:srcRect b="17073"/>
          <a:stretch/>
        </p:blipFill>
        <p:spPr>
          <a:xfrm>
            <a:off x="401383" y="3224480"/>
            <a:ext cx="8742617" cy="259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383" y="5891480"/>
            <a:ext cx="254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Translation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1436" y="5891480"/>
            <a:ext cx="254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Rotation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2892" y="5891480"/>
            <a:ext cx="254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Vibration</a:t>
            </a:r>
          </a:p>
        </p:txBody>
      </p:sp>
    </p:spTree>
    <p:extLst>
      <p:ext uri="{BB962C8B-B14F-4D97-AF65-F5344CB8AC3E}">
        <p14:creationId xmlns:p14="http://schemas.microsoft.com/office/powerpoint/2010/main" val="19796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re 1">
            <a:extLst>
              <a:ext uri="{FF2B5EF4-FFF2-40B4-BE49-F238E27FC236}">
                <a16:creationId xmlns:a16="http://schemas.microsoft.com/office/drawing/2014/main" id="{3D63BD09-FBBF-4913-A31B-B1709AC2B2F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0779" y="1421606"/>
            <a:ext cx="7210425" cy="810816"/>
          </a:xfrm>
        </p:spPr>
        <p:txBody>
          <a:bodyPr>
            <a:noAutofit/>
          </a:bodyPr>
          <a:lstStyle/>
          <a:p>
            <a:endParaRPr lang="fr-CA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D7D0E5-DA71-45EC-BB3F-9260337A00B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46970" y="1378225"/>
            <a:ext cx="18206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fr-CA" sz="2700" b="1" dirty="0">
                <a:solidFill>
                  <a:srgbClr val="39CDE7"/>
                </a:solidFill>
                <a:latin typeface="Trebuchet MS" panose="020B0603020202020204"/>
              </a:rPr>
              <a:t>cinétique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E5FF1CD-82D0-4D77-B5A7-B70217FBEF81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607444" y="1879884"/>
            <a:ext cx="3962767" cy="2766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fr-CA" sz="1050" b="1" dirty="0">
                <a:solidFill>
                  <a:srgbClr val="39CDE7"/>
                </a:solidFill>
                <a:latin typeface="Trebuchet MS" panose="020B0603020202020204"/>
              </a:rPr>
              <a:t>Le terme cinétique fait référence au mouvement d’un corps.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6B262A50-7330-4457-BC72-CBD215281E0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3089" y="2405185"/>
            <a:ext cx="7210396" cy="13808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750"/>
              </a:spcBef>
              <a:buNone/>
            </a:pPr>
            <a:r>
              <a:rPr lang="fr-CA" sz="1800" b="1" u="sng" dirty="0">
                <a:solidFill>
                  <a:prstClr val="white"/>
                </a:solidFill>
                <a:latin typeface="Trebuchet MS" panose="020B0603020202020204"/>
              </a:rPr>
              <a:t>Modèle particulaire</a:t>
            </a:r>
          </a:p>
          <a:p>
            <a:pPr marL="0" indent="0" defTabSz="685800">
              <a:lnSpc>
                <a:spcPct val="100000"/>
              </a:lnSpc>
              <a:spcBef>
                <a:spcPts val="750"/>
              </a:spcBef>
              <a:buNone/>
            </a:pPr>
            <a:r>
              <a:rPr lang="fr-CA" sz="1800" dirty="0">
                <a:solidFill>
                  <a:prstClr val="white"/>
                </a:solidFill>
                <a:latin typeface="Trebuchet MS" panose="020B0603020202020204"/>
              </a:rPr>
              <a:t>La matière qui nous entoure n’est pas statique. Même si invisible à l’œil nu, les particules qui composent les corps ont une capacité de mouvement. Elles sont capables de: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783BDD9-3ABF-4BB7-8286-7ADB11B12B4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3091" y="3877725"/>
            <a:ext cx="159614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42900"/>
            <a:r>
              <a:rPr lang="fr-CA" b="1" u="sng" dirty="0">
                <a:solidFill>
                  <a:prstClr val="white"/>
                </a:solidFill>
                <a:latin typeface="Trebuchet MS" panose="020B0603020202020204"/>
              </a:rPr>
              <a:t>Translation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EE61B2-0AF2-482B-B47C-34F9B5CB8EA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260215" y="3877725"/>
            <a:ext cx="159614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42900"/>
            <a:r>
              <a:rPr lang="fr-CA" b="1" u="sng" dirty="0">
                <a:solidFill>
                  <a:prstClr val="white"/>
                </a:solidFill>
                <a:latin typeface="Trebuchet MS" panose="020B0603020202020204"/>
              </a:rPr>
              <a:t>Rotation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739DDB-63DC-4E47-A670-858EADE7FC5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067339" y="3877362"/>
            <a:ext cx="159614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42900"/>
            <a:r>
              <a:rPr lang="fr-CA" b="1" u="sng" dirty="0">
                <a:solidFill>
                  <a:prstClr val="white"/>
                </a:solidFill>
                <a:latin typeface="Trebuchet MS" panose="020B0603020202020204"/>
              </a:rPr>
              <a:t>Vibration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8716FBA-FDBF-4460-8946-D71309ECE43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-20561" y="4186238"/>
            <a:ext cx="2255470" cy="1764506"/>
            <a:chOff x="54792" y="4637112"/>
            <a:chExt cx="2421664" cy="1894523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813683A8-B5A4-4321-8C25-28A981C3666C}"/>
                </a:ext>
              </a:extLst>
            </p:cNvPr>
            <p:cNvGrpSpPr/>
            <p:nvPr/>
          </p:nvGrpSpPr>
          <p:grpSpPr>
            <a:xfrm>
              <a:off x="370115" y="4729366"/>
              <a:ext cx="1785257" cy="1802269"/>
              <a:chOff x="2950029" y="4424360"/>
              <a:chExt cx="1785257" cy="1802269"/>
            </a:xfrm>
          </p:grpSpPr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231DC18D-9FC2-4CAF-8993-CCA3377CE9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5829" y="4424360"/>
                <a:ext cx="0" cy="106204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84E77518-5900-4857-86C6-6FC668700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0029" y="5486400"/>
                <a:ext cx="685800" cy="740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5A13AEF3-3BF3-4D89-BF65-0E9DAB343F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5829" y="5486400"/>
                <a:ext cx="10994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1CF9A2F-E465-4DC4-A5FB-905537902EAF}"/>
                </a:ext>
              </a:extLst>
            </p:cNvPr>
            <p:cNvSpPr txBox="1"/>
            <p:nvPr/>
          </p:nvSpPr>
          <p:spPr>
            <a:xfrm>
              <a:off x="54792" y="6098309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x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44845B6-E54A-4CF3-9E21-588F85205E4E}"/>
                </a:ext>
              </a:extLst>
            </p:cNvPr>
            <p:cNvSpPr txBox="1"/>
            <p:nvPr/>
          </p:nvSpPr>
          <p:spPr>
            <a:xfrm>
              <a:off x="2128114" y="5799809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y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39CF200-6E49-4D76-ACEA-6842673C1C2D}"/>
                </a:ext>
              </a:extLst>
            </p:cNvPr>
            <p:cNvSpPr txBox="1"/>
            <p:nvPr/>
          </p:nvSpPr>
          <p:spPr>
            <a:xfrm>
              <a:off x="604115" y="4637112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z</a:t>
              </a:r>
            </a:p>
          </p:txBody>
        </p:sp>
      </p:grp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B379D92-F91A-4514-853F-B81F4D4407AC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2792186" y="3929725"/>
            <a:ext cx="0" cy="20710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75040F2A-6E6A-436A-B272-F28A43D2FA14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5657850" y="3929725"/>
            <a:ext cx="0" cy="20710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86ED985D-E206-48F0-B50F-6AB8E04ED059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452532" y="5088552"/>
            <a:ext cx="918650" cy="361179"/>
            <a:chOff x="1219700" y="4007169"/>
            <a:chExt cx="2597760" cy="1021343"/>
          </a:xfrm>
        </p:grpSpPr>
        <p:pic>
          <p:nvPicPr>
            <p:cNvPr id="58" name="Picture 2" descr="Isolated Transparent Circle - Free image on Pixabay">
              <a:extLst>
                <a:ext uri="{FF2B5EF4-FFF2-40B4-BE49-F238E27FC236}">
                  <a16:creationId xmlns:a16="http://schemas.microsoft.com/office/drawing/2014/main" id="{26DDF649-938F-4CD8-B418-7BEB7BD58C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00" y="4019173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Isolated Transparent Circle - Free image on Pixabay">
              <a:extLst>
                <a:ext uri="{FF2B5EF4-FFF2-40B4-BE49-F238E27FC236}">
                  <a16:creationId xmlns:a16="http://schemas.microsoft.com/office/drawing/2014/main" id="{BED76F2C-70BB-4C26-98B6-FC725D13A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318" y="4007169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78FF46EC-208C-419B-B930-31A9E35D6E3E}"/>
                </a:ext>
              </a:extLst>
            </p:cNvPr>
            <p:cNvCxnSpPr>
              <a:cxnSpLocks/>
            </p:cNvCxnSpPr>
            <p:nvPr/>
          </p:nvCxnSpPr>
          <p:spPr>
            <a:xfrm>
              <a:off x="2175074" y="4492827"/>
              <a:ext cx="720283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452B097F-DA19-4C8D-82DC-C38C40A9938E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3041337" y="4186238"/>
            <a:ext cx="2255470" cy="1764506"/>
            <a:chOff x="54792" y="4637112"/>
            <a:chExt cx="2421664" cy="1894523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0E5F2873-EB40-412E-BE9E-BB18C38C404D}"/>
                </a:ext>
              </a:extLst>
            </p:cNvPr>
            <p:cNvGrpSpPr/>
            <p:nvPr/>
          </p:nvGrpSpPr>
          <p:grpSpPr>
            <a:xfrm>
              <a:off x="370115" y="4729366"/>
              <a:ext cx="1785257" cy="1802269"/>
              <a:chOff x="2950029" y="4424360"/>
              <a:chExt cx="1785257" cy="1802269"/>
            </a:xfrm>
          </p:grpSpPr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8B9F453C-C3BD-4A5D-971D-108E537651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5829" y="4424360"/>
                <a:ext cx="0" cy="106204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03A5377E-BE9A-499B-8AC0-B50CEE7C23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0029" y="5486400"/>
                <a:ext cx="685800" cy="740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>
                <a:extLst>
                  <a:ext uri="{FF2B5EF4-FFF2-40B4-BE49-F238E27FC236}">
                    <a16:creationId xmlns:a16="http://schemas.microsoft.com/office/drawing/2014/main" id="{BD8F98D7-D392-4AEA-A15E-26A83DFAA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5829" y="5486400"/>
                <a:ext cx="10994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AD8929CF-903E-46C9-A2A1-21B26ABAB567}"/>
                </a:ext>
              </a:extLst>
            </p:cNvPr>
            <p:cNvSpPr txBox="1"/>
            <p:nvPr/>
          </p:nvSpPr>
          <p:spPr>
            <a:xfrm>
              <a:off x="54792" y="6098309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x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462314E6-1A16-415E-8294-3E1D9CA7EC74}"/>
                </a:ext>
              </a:extLst>
            </p:cNvPr>
            <p:cNvSpPr txBox="1"/>
            <p:nvPr/>
          </p:nvSpPr>
          <p:spPr>
            <a:xfrm>
              <a:off x="2128114" y="5799809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y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B01CE7F-B0DB-4DBB-B5D5-B3D7C3C6D790}"/>
                </a:ext>
              </a:extLst>
            </p:cNvPr>
            <p:cNvSpPr txBox="1"/>
            <p:nvPr/>
          </p:nvSpPr>
          <p:spPr>
            <a:xfrm>
              <a:off x="604115" y="4637112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z</a:t>
              </a: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E5264AB5-3E53-46EE-9D23-935477E4B921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061510" y="4570041"/>
            <a:ext cx="918650" cy="361179"/>
            <a:chOff x="1219700" y="4007169"/>
            <a:chExt cx="2597760" cy="1021343"/>
          </a:xfrm>
        </p:grpSpPr>
        <p:pic>
          <p:nvPicPr>
            <p:cNvPr id="71" name="Picture 2" descr="Isolated Transparent Circle - Free image on Pixabay">
              <a:extLst>
                <a:ext uri="{FF2B5EF4-FFF2-40B4-BE49-F238E27FC236}">
                  <a16:creationId xmlns:a16="http://schemas.microsoft.com/office/drawing/2014/main" id="{5427B206-063E-4402-86A6-B91586CF0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00" y="4019173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Isolated Transparent Circle - Free image on Pixabay">
              <a:extLst>
                <a:ext uri="{FF2B5EF4-FFF2-40B4-BE49-F238E27FC236}">
                  <a16:creationId xmlns:a16="http://schemas.microsoft.com/office/drawing/2014/main" id="{64276DC1-EB69-4893-A01F-32D80BFA5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318" y="4007169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92D6C55B-17F5-4D6A-8AF8-AEFF4203DE28}"/>
                </a:ext>
              </a:extLst>
            </p:cNvPr>
            <p:cNvCxnSpPr>
              <a:cxnSpLocks/>
            </p:cNvCxnSpPr>
            <p:nvPr/>
          </p:nvCxnSpPr>
          <p:spPr>
            <a:xfrm>
              <a:off x="2175074" y="4492827"/>
              <a:ext cx="720283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0AE4F9D8-905D-48A6-8E88-CE32961725DB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5756508" y="4186238"/>
            <a:ext cx="2255470" cy="1764506"/>
            <a:chOff x="54792" y="4637112"/>
            <a:chExt cx="2421664" cy="1894523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0EE50E1-EE84-4600-B2AC-5F013239C10E}"/>
                </a:ext>
              </a:extLst>
            </p:cNvPr>
            <p:cNvGrpSpPr/>
            <p:nvPr/>
          </p:nvGrpSpPr>
          <p:grpSpPr>
            <a:xfrm>
              <a:off x="370115" y="4729366"/>
              <a:ext cx="1785257" cy="1802269"/>
              <a:chOff x="2950029" y="4424360"/>
              <a:chExt cx="1785257" cy="1802269"/>
            </a:xfrm>
          </p:grpSpPr>
          <p:cxnSp>
            <p:nvCxnSpPr>
              <p:cNvPr id="82" name="Connecteur droit avec flèche 81">
                <a:extLst>
                  <a:ext uri="{FF2B5EF4-FFF2-40B4-BE49-F238E27FC236}">
                    <a16:creationId xmlns:a16="http://schemas.microsoft.com/office/drawing/2014/main" id="{30FC51B3-1515-46F5-BB8E-3D7186BDBA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5829" y="4424360"/>
                <a:ext cx="0" cy="106204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avec flèche 82">
                <a:extLst>
                  <a:ext uri="{FF2B5EF4-FFF2-40B4-BE49-F238E27FC236}">
                    <a16:creationId xmlns:a16="http://schemas.microsoft.com/office/drawing/2014/main" id="{A58B9E01-1BC8-465B-8C47-A50BF96CE4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0029" y="5486400"/>
                <a:ext cx="685800" cy="740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5E16866F-76F2-4DD2-A949-95048B5322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5829" y="5486400"/>
                <a:ext cx="10994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BEFEFBE9-9CC6-4F40-9D8B-4DF5EB40484A}"/>
                </a:ext>
              </a:extLst>
            </p:cNvPr>
            <p:cNvSpPr txBox="1"/>
            <p:nvPr/>
          </p:nvSpPr>
          <p:spPr>
            <a:xfrm>
              <a:off x="54792" y="6098309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x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E87332DF-FB27-4DE9-837A-1AB8EF88695F}"/>
                </a:ext>
              </a:extLst>
            </p:cNvPr>
            <p:cNvSpPr txBox="1"/>
            <p:nvPr/>
          </p:nvSpPr>
          <p:spPr>
            <a:xfrm>
              <a:off x="2128114" y="5799809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y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06F45F36-078E-4073-BCF8-C83EA273883A}"/>
                </a:ext>
              </a:extLst>
            </p:cNvPr>
            <p:cNvSpPr txBox="1"/>
            <p:nvPr/>
          </p:nvSpPr>
          <p:spPr>
            <a:xfrm>
              <a:off x="604115" y="4637112"/>
              <a:ext cx="348342" cy="32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CA" sz="1350" b="1" dirty="0">
                  <a:solidFill>
                    <a:prstClr val="white"/>
                  </a:solidFill>
                  <a:latin typeface="Trebuchet MS" panose="020B0603020202020204"/>
                </a:rPr>
                <a:t>z</a:t>
              </a:r>
            </a:p>
          </p:txBody>
        </p:sp>
      </p:grp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C1D04600-2B29-465C-AD66-C9DAF32B2495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7106743" y="4746030"/>
            <a:ext cx="254715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2" descr="Isolated Transparent Circle - Free image on Pixabay">
            <a:extLst>
              <a:ext uri="{FF2B5EF4-FFF2-40B4-BE49-F238E27FC236}">
                <a16:creationId xmlns:a16="http://schemas.microsoft.com/office/drawing/2014/main" id="{9A6DF3C2-1DC8-4A3C-8AF3-EFD7BA348DEC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893" y="4578531"/>
            <a:ext cx="410970" cy="3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Isolated Transparent Circle - Free image on Pixabay">
            <a:extLst>
              <a:ext uri="{FF2B5EF4-FFF2-40B4-BE49-F238E27FC236}">
                <a16:creationId xmlns:a16="http://schemas.microsoft.com/office/drawing/2014/main" id="{6E132820-0A20-4C49-B4D1-151865E7969E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72" y="4574286"/>
            <a:ext cx="410970" cy="3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1">
            <a:extLst>
              <a:ext uri="{FF2B5EF4-FFF2-40B4-BE49-F238E27FC236}">
                <a16:creationId xmlns:a16="http://schemas.microsoft.com/office/drawing/2014/main" id="{AB4DF1CF-B529-4994-938A-2D26AFF0E21A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1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35 à 38</a:t>
            </a:r>
          </a:p>
        </p:txBody>
      </p:sp>
      <p:pic>
        <p:nvPicPr>
          <p:cNvPr id="54" name="Picture 4" descr="Free photo: Storm Clouds - Sky, Nobody, Ominous - Free Download ...">
            <a:extLst>
              <a:ext uri="{FF2B5EF4-FFF2-40B4-BE49-F238E27FC236}">
                <a16:creationId xmlns:a16="http://schemas.microsoft.com/office/drawing/2014/main" id="{9231479C-78B0-449F-A38E-BA8F1F41A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4" t="9091" r="7394"/>
          <a:stretch/>
        </p:blipFill>
        <p:spPr bwMode="auto">
          <a:xfrm>
            <a:off x="7927150" y="2350292"/>
            <a:ext cx="1214468" cy="3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03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16081 1.11111E-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0534 -0.17269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5651 0.11134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repeatCount="2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repeatCount="5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01458 -0.00208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-11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repeatCount="5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1576 -0.00139 " pathEditMode="relative" rAng="0" ptsTypes="AA">
                                      <p:cBhvr>
                                        <p:cTn id="86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FF1B0C-ABF6-4205-9BEE-44A47C992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63"/>
            <a:ext cx="7886700" cy="863310"/>
          </a:xfrm>
        </p:spPr>
        <p:txBody>
          <a:bodyPr>
            <a:normAutofit fontScale="90000"/>
          </a:bodyPr>
          <a:lstStyle/>
          <a:p>
            <a:r>
              <a:rPr lang="fr-CA" dirty="0"/>
              <a:t>Les caractéristiques des phases (p.36)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7122A4-A670-46E0-8AC4-1A69065F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259"/>
            <a:ext cx="9144000" cy="3624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979752-D126-4EB8-8252-6AFE1C6487BF}"/>
              </a:ext>
            </a:extLst>
          </p:cNvPr>
          <p:cNvSpPr txBox="1"/>
          <p:nvPr/>
        </p:nvSpPr>
        <p:spPr>
          <a:xfrm>
            <a:off x="289770" y="4557759"/>
            <a:ext cx="2854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Ordonné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>
                <a:highlight>
                  <a:srgbClr val="FFFF00"/>
                </a:highlight>
              </a:rPr>
              <a:t>Vibration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Grande force d’attraction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Grande masse volumique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E01381-6A23-4726-BDB9-73C78E27EE83}"/>
              </a:ext>
            </a:extLst>
          </p:cNvPr>
          <p:cNvSpPr txBox="1"/>
          <p:nvPr/>
        </p:nvSpPr>
        <p:spPr>
          <a:xfrm>
            <a:off x="3144592" y="4557759"/>
            <a:ext cx="2854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Proche, mais désordonné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>
                <a:highlight>
                  <a:srgbClr val="FFFF00"/>
                </a:highlight>
              </a:rPr>
              <a:t>Vibration, rotation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Faible force d’attraction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Grande masse volumique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6B08C7-A294-46A6-9090-C1DBFF6279B8}"/>
              </a:ext>
            </a:extLst>
          </p:cNvPr>
          <p:cNvSpPr txBox="1"/>
          <p:nvPr/>
        </p:nvSpPr>
        <p:spPr>
          <a:xfrm>
            <a:off x="6289180" y="4447413"/>
            <a:ext cx="28548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Désordonné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>
                <a:highlight>
                  <a:srgbClr val="FFFF00"/>
                </a:highlight>
              </a:rPr>
              <a:t>Vibration, rotation, translation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Aucune force d’attraction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A" dirty="0"/>
              <a:t>Petite masse volumique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07D471-7996-4FE8-AD86-B5231E77BE02}"/>
              </a:ext>
            </a:extLst>
          </p:cNvPr>
          <p:cNvSpPr txBox="1"/>
          <p:nvPr/>
        </p:nvSpPr>
        <p:spPr>
          <a:xfrm>
            <a:off x="554037" y="6136457"/>
            <a:ext cx="827722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Remarque: le volume des particules de gaz est négligeable par rapport au volume du contenant (p.42).</a:t>
            </a:r>
          </a:p>
        </p:txBody>
      </p:sp>
    </p:spTree>
    <p:extLst>
      <p:ext uri="{BB962C8B-B14F-4D97-AF65-F5344CB8AC3E}">
        <p14:creationId xmlns:p14="http://schemas.microsoft.com/office/powerpoint/2010/main" val="259372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llipse 41">
            <a:extLst>
              <a:ext uri="{FF2B5EF4-FFF2-40B4-BE49-F238E27FC236}">
                <a16:creationId xmlns:a16="http://schemas.microsoft.com/office/drawing/2014/main" id="{E02AB087-E82E-46AA-8B8D-59C04807E4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457185" y="4178992"/>
            <a:ext cx="2287646" cy="35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EE36600-FA6D-40FA-8C8F-661B3B996FEF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38558" y="3429000"/>
            <a:ext cx="2302526" cy="432197"/>
          </a:xfrm>
        </p:spPr>
        <p:txBody>
          <a:bodyPr anchor="ctr"/>
          <a:lstStyle/>
          <a:p>
            <a:pPr algn="ctr"/>
            <a:r>
              <a:rPr lang="fr-CA" b="1" u="sng" dirty="0"/>
              <a:t>Solide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5D4CD03-4493-4FB3-ACB2-82ABD1ACBCAB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2909867" y="3429000"/>
            <a:ext cx="2297430" cy="432197"/>
          </a:xfrm>
        </p:spPr>
        <p:txBody>
          <a:bodyPr anchor="ctr"/>
          <a:lstStyle/>
          <a:p>
            <a:pPr algn="ctr"/>
            <a:r>
              <a:rPr lang="fr-CA" b="1" u="sng" dirty="0"/>
              <a:t>Liquide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C4344B9-BF3D-41C5-A01B-E34541FF0B9F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5360966" y="3429000"/>
            <a:ext cx="2302519" cy="432197"/>
          </a:xfrm>
        </p:spPr>
        <p:txBody>
          <a:bodyPr anchor="ctr"/>
          <a:lstStyle/>
          <a:p>
            <a:pPr algn="ctr"/>
            <a:r>
              <a:rPr lang="fr-CA" b="1" u="sng" dirty="0"/>
              <a:t>Gaz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6B262A50-7330-4457-BC72-CBD215281E0C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53089" y="2359863"/>
            <a:ext cx="7210396" cy="10111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750"/>
              </a:spcBef>
              <a:buNone/>
            </a:pPr>
            <a:r>
              <a:rPr lang="fr-CA" sz="1800" dirty="0">
                <a:solidFill>
                  <a:prstClr val="white"/>
                </a:solidFill>
                <a:latin typeface="Trebuchet MS" panose="020B0603020202020204"/>
              </a:rPr>
              <a:t>La phase de la matière dépend du comportement du regroupement d’atomes qui la compose ainsi que de leurs énergie cinétique. Les trois phases de la matière sont: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171F295-1DF0-43C8-B9AB-F9A91A2B36F3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2836814" y="3524250"/>
            <a:ext cx="0" cy="2476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B371B170-2491-4630-92CA-599C55DA558F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5309162" y="3524250"/>
            <a:ext cx="0" cy="2476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83A189E-34A5-4F5D-97E3-BEB0C85D2FE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49242" y="4175521"/>
            <a:ext cx="2289326" cy="1469789"/>
            <a:chOff x="365472" y="4389121"/>
            <a:chExt cx="3259811" cy="1959718"/>
          </a:xfrm>
        </p:grpSpPr>
        <p:sp>
          <p:nvSpPr>
            <p:cNvPr id="27" name="Cylindre 26">
              <a:extLst>
                <a:ext uri="{FF2B5EF4-FFF2-40B4-BE49-F238E27FC236}">
                  <a16:creationId xmlns:a16="http://schemas.microsoft.com/office/drawing/2014/main" id="{97648922-1022-49CA-BA71-9BFA5945F6F5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2469FA4-92C8-4E80-81AC-053539B5D481}"/>
                </a:ext>
              </a:extLst>
            </p:cNvPr>
            <p:cNvSpPr/>
            <p:nvPr/>
          </p:nvSpPr>
          <p:spPr>
            <a:xfrm>
              <a:off x="365472" y="5865088"/>
              <a:ext cx="3236059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6C1548-3F2B-4312-B9CE-769B4FFF4F22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300389" y="4910415"/>
            <a:ext cx="590512" cy="566143"/>
            <a:chOff x="1437172" y="3596098"/>
            <a:chExt cx="1407577" cy="1349489"/>
          </a:xfrm>
        </p:grpSpPr>
        <p:pic>
          <p:nvPicPr>
            <p:cNvPr id="85" name="Picture 2" descr="Isolated Transparent Circle - Free image on Pixabay">
              <a:extLst>
                <a:ext uri="{FF2B5EF4-FFF2-40B4-BE49-F238E27FC236}">
                  <a16:creationId xmlns:a16="http://schemas.microsoft.com/office/drawing/2014/main" id="{972800D1-A83C-42EB-93FF-CA24883E6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343" y="4219575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Isolated Transparent Circle - Free image on Pixabay">
              <a:extLst>
                <a:ext uri="{FF2B5EF4-FFF2-40B4-BE49-F238E27FC236}">
                  <a16:creationId xmlns:a16="http://schemas.microsoft.com/office/drawing/2014/main" id="{DF5390F8-DDC1-48DD-84D7-85126277E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870" y="4219575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Isolated Transparent Circle - Free image on Pixabay">
              <a:extLst>
                <a:ext uri="{FF2B5EF4-FFF2-40B4-BE49-F238E27FC236}">
                  <a16:creationId xmlns:a16="http://schemas.microsoft.com/office/drawing/2014/main" id="{FF9847F4-9753-4441-83AF-748666445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700" y="4208659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Isolated Transparent Circle - Free image on Pixabay">
              <a:extLst>
                <a:ext uri="{FF2B5EF4-FFF2-40B4-BE49-F238E27FC236}">
                  <a16:creationId xmlns:a16="http://schemas.microsoft.com/office/drawing/2014/main" id="{55B566EA-8F38-4E3A-A46F-4A93B6023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815" y="3895725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Isolated Transparent Circle - Free image on Pixabay">
              <a:extLst>
                <a:ext uri="{FF2B5EF4-FFF2-40B4-BE49-F238E27FC236}">
                  <a16:creationId xmlns:a16="http://schemas.microsoft.com/office/drawing/2014/main" id="{38D39966-EF29-48C1-8D1D-6F80F5F04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342" y="3895725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Isolated Transparent Circle - Free image on Pixabay">
              <a:extLst>
                <a:ext uri="{FF2B5EF4-FFF2-40B4-BE49-F238E27FC236}">
                  <a16:creationId xmlns:a16="http://schemas.microsoft.com/office/drawing/2014/main" id="{50E4965B-AD6A-4593-BCC7-6D9906B00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172" y="3884809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Isolated Transparent Circle - Free image on Pixabay">
              <a:extLst>
                <a:ext uri="{FF2B5EF4-FFF2-40B4-BE49-F238E27FC236}">
                  <a16:creationId xmlns:a16="http://schemas.microsoft.com/office/drawing/2014/main" id="{5382F252-CEA7-40E2-8D88-BD22235A2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343" y="3607014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Isolated Transparent Circle - Free image on Pixabay">
              <a:extLst>
                <a:ext uri="{FF2B5EF4-FFF2-40B4-BE49-F238E27FC236}">
                  <a16:creationId xmlns:a16="http://schemas.microsoft.com/office/drawing/2014/main" id="{C684DA76-3E47-49E5-927C-4ACCDF348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870" y="3607014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Isolated Transparent Circle - Free image on Pixabay">
              <a:extLst>
                <a:ext uri="{FF2B5EF4-FFF2-40B4-BE49-F238E27FC236}">
                  <a16:creationId xmlns:a16="http://schemas.microsoft.com/office/drawing/2014/main" id="{048FC401-AFC4-4609-9313-BEF0E8DB5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700" y="3596098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Isolated Transparent Circle - Free image on Pixabay">
              <a:extLst>
                <a:ext uri="{FF2B5EF4-FFF2-40B4-BE49-F238E27FC236}">
                  <a16:creationId xmlns:a16="http://schemas.microsoft.com/office/drawing/2014/main" id="{7D727230-68C1-4DAF-B356-E3F6B69F2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743" y="4371975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Isolated Transparent Circle - Free image on Pixabay">
              <a:extLst>
                <a:ext uri="{FF2B5EF4-FFF2-40B4-BE49-F238E27FC236}">
                  <a16:creationId xmlns:a16="http://schemas.microsoft.com/office/drawing/2014/main" id="{5B56715E-0610-4807-B867-4E28743FA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270" y="4371975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Isolated Transparent Circle - Free image on Pixabay">
              <a:extLst>
                <a:ext uri="{FF2B5EF4-FFF2-40B4-BE49-F238E27FC236}">
                  <a16:creationId xmlns:a16="http://schemas.microsoft.com/office/drawing/2014/main" id="{9C257671-32C8-4E0A-AFB1-44E133919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100" y="4361059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Isolated Transparent Circle - Free image on Pixabay">
              <a:extLst>
                <a:ext uri="{FF2B5EF4-FFF2-40B4-BE49-F238E27FC236}">
                  <a16:creationId xmlns:a16="http://schemas.microsoft.com/office/drawing/2014/main" id="{FC14F599-F604-4E86-BCD4-C9526BF87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215" y="4048125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 descr="Isolated Transparent Circle - Free image on Pixabay">
              <a:extLst>
                <a:ext uri="{FF2B5EF4-FFF2-40B4-BE49-F238E27FC236}">
                  <a16:creationId xmlns:a16="http://schemas.microsoft.com/office/drawing/2014/main" id="{872A318C-EB79-4863-8FD3-2A1E7A0AE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742" y="4048125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Isolated Transparent Circle - Free image on Pixabay">
              <a:extLst>
                <a:ext uri="{FF2B5EF4-FFF2-40B4-BE49-F238E27FC236}">
                  <a16:creationId xmlns:a16="http://schemas.microsoft.com/office/drawing/2014/main" id="{4652B307-0037-45D9-AD40-8576C1BC1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9572" y="4037209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Isolated Transparent Circle - Free image on Pixabay">
              <a:extLst>
                <a:ext uri="{FF2B5EF4-FFF2-40B4-BE49-F238E27FC236}">
                  <a16:creationId xmlns:a16="http://schemas.microsoft.com/office/drawing/2014/main" id="{66A87FFD-51D2-40CE-A8DE-E768FB3F1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743" y="3759414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Isolated Transparent Circle - Free image on Pixabay">
              <a:extLst>
                <a:ext uri="{FF2B5EF4-FFF2-40B4-BE49-F238E27FC236}">
                  <a16:creationId xmlns:a16="http://schemas.microsoft.com/office/drawing/2014/main" id="{5EE8D7A3-6B95-4E13-827C-CFA094DD4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270" y="3759414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Isolated Transparent Circle - Free image on Pixabay">
              <a:extLst>
                <a:ext uri="{FF2B5EF4-FFF2-40B4-BE49-F238E27FC236}">
                  <a16:creationId xmlns:a16="http://schemas.microsoft.com/office/drawing/2014/main" id="{A3DDCFF8-965D-4766-9D4D-B4B5B845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100" y="3748498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Isolated Transparent Circle - Free image on Pixabay">
              <a:extLst>
                <a:ext uri="{FF2B5EF4-FFF2-40B4-BE49-F238E27FC236}">
                  <a16:creationId xmlns:a16="http://schemas.microsoft.com/office/drawing/2014/main" id="{9518F2DE-23ED-46A1-BC7A-2F4EC0D6F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143" y="4524375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Isolated Transparent Circle - Free image on Pixabay">
              <a:extLst>
                <a:ext uri="{FF2B5EF4-FFF2-40B4-BE49-F238E27FC236}">
                  <a16:creationId xmlns:a16="http://schemas.microsoft.com/office/drawing/2014/main" id="{A253F5C6-9749-4764-AB05-8D8856417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670" y="4524375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Isolated Transparent Circle - Free image on Pixabay">
              <a:extLst>
                <a:ext uri="{FF2B5EF4-FFF2-40B4-BE49-F238E27FC236}">
                  <a16:creationId xmlns:a16="http://schemas.microsoft.com/office/drawing/2014/main" id="{15839E03-3C07-43B2-A92F-67EC694AB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500" y="4513459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Isolated Transparent Circle - Free image on Pixabay">
              <a:extLst>
                <a:ext uri="{FF2B5EF4-FFF2-40B4-BE49-F238E27FC236}">
                  <a16:creationId xmlns:a16="http://schemas.microsoft.com/office/drawing/2014/main" id="{2853EDD4-8166-446A-BD75-07393D4C1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615" y="4200525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2" descr="Isolated Transparent Circle - Free image on Pixabay">
              <a:extLst>
                <a:ext uri="{FF2B5EF4-FFF2-40B4-BE49-F238E27FC236}">
                  <a16:creationId xmlns:a16="http://schemas.microsoft.com/office/drawing/2014/main" id="{AD0DA7B7-70FB-4C93-804B-7F599F15DE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142" y="4200525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Isolated Transparent Circle - Free image on Pixabay">
              <a:extLst>
                <a:ext uri="{FF2B5EF4-FFF2-40B4-BE49-F238E27FC236}">
                  <a16:creationId xmlns:a16="http://schemas.microsoft.com/office/drawing/2014/main" id="{323B5925-D59E-4E03-AEC3-F082125FE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972" y="4189609"/>
              <a:ext cx="528607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2" descr="Isolated Transparent Circle - Free image on Pixabay">
              <a:extLst>
                <a:ext uri="{FF2B5EF4-FFF2-40B4-BE49-F238E27FC236}">
                  <a16:creationId xmlns:a16="http://schemas.microsoft.com/office/drawing/2014/main" id="{5E31A8C1-CB9D-4B78-9149-C70812F4E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143" y="3911814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2" descr="Isolated Transparent Circle - Free image on Pixabay">
              <a:extLst>
                <a:ext uri="{FF2B5EF4-FFF2-40B4-BE49-F238E27FC236}">
                  <a16:creationId xmlns:a16="http://schemas.microsoft.com/office/drawing/2014/main" id="{72CF845C-CC27-4F4D-BD3B-99387D84F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670" y="3911814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 descr="Isolated Transparent Circle - Free image on Pixabay">
              <a:extLst>
                <a:ext uri="{FF2B5EF4-FFF2-40B4-BE49-F238E27FC236}">
                  <a16:creationId xmlns:a16="http://schemas.microsoft.com/office/drawing/2014/main" id="{F519EB0E-FF24-405D-ADBF-CCD3F94E4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500" y="3900898"/>
              <a:ext cx="484979" cy="42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86702FD8-BC5D-48A3-8CF6-475639610ED6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5464302" y="4170943"/>
            <a:ext cx="2285845" cy="1469789"/>
            <a:chOff x="370428" y="4389121"/>
            <a:chExt cx="3254855" cy="1959718"/>
          </a:xfrm>
        </p:grpSpPr>
        <p:sp>
          <p:nvSpPr>
            <p:cNvPr id="130" name="Cylindre 129">
              <a:extLst>
                <a:ext uri="{FF2B5EF4-FFF2-40B4-BE49-F238E27FC236}">
                  <a16:creationId xmlns:a16="http://schemas.microsoft.com/office/drawing/2014/main" id="{3C93A43D-07FF-4A02-88D4-E17DCF145082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2DD1B0C3-B194-49E2-B700-E2C657E77197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sp>
        <p:nvSpPr>
          <p:cNvPr id="32" name="Cylindre 31">
            <a:extLst>
              <a:ext uri="{FF2B5EF4-FFF2-40B4-BE49-F238E27FC236}">
                <a16:creationId xmlns:a16="http://schemas.microsoft.com/office/drawing/2014/main" id="{EC3A090A-CB1B-4F32-80ED-2AD59FD0735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945747" y="4534935"/>
            <a:ext cx="2285845" cy="1101220"/>
          </a:xfrm>
          <a:prstGeom prst="can">
            <a:avLst>
              <a:gd name="adj" fmla="val 36931"/>
            </a:avLst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CA" sz="135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382D18F-9E13-4969-8261-B16994D0803E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2949227" y="4175521"/>
            <a:ext cx="2285845" cy="1469789"/>
            <a:chOff x="3932302" y="4424361"/>
            <a:chExt cx="3047793" cy="1959718"/>
          </a:xfrm>
        </p:grpSpPr>
        <p:sp>
          <p:nvSpPr>
            <p:cNvPr id="245" name="Ellipse 244">
              <a:extLst>
                <a:ext uri="{FF2B5EF4-FFF2-40B4-BE49-F238E27FC236}">
                  <a16:creationId xmlns:a16="http://schemas.microsoft.com/office/drawing/2014/main" id="{0412AA0E-95F2-4D56-A263-A9CDC85A30F1}"/>
                </a:ext>
              </a:extLst>
            </p:cNvPr>
            <p:cNvSpPr/>
            <p:nvPr/>
          </p:nvSpPr>
          <p:spPr>
            <a:xfrm>
              <a:off x="3945262" y="5897102"/>
              <a:ext cx="3030193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27" name="Cylindre 126">
              <a:extLst>
                <a:ext uri="{FF2B5EF4-FFF2-40B4-BE49-F238E27FC236}">
                  <a16:creationId xmlns:a16="http://schemas.microsoft.com/office/drawing/2014/main" id="{9FB4C288-F92E-4CD0-BD89-E5CD06CE54FF}"/>
                </a:ext>
              </a:extLst>
            </p:cNvPr>
            <p:cNvSpPr/>
            <p:nvPr/>
          </p:nvSpPr>
          <p:spPr>
            <a:xfrm>
              <a:off x="3932302" y="4424361"/>
              <a:ext cx="3047793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CA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pic>
        <p:nvPicPr>
          <p:cNvPr id="240" name="Picture 2" descr="Isolated Transparent Circle - Free image on Pixabay">
            <a:extLst>
              <a:ext uri="{FF2B5EF4-FFF2-40B4-BE49-F238E27FC236}">
                <a16:creationId xmlns:a16="http://schemas.microsoft.com/office/drawing/2014/main" id="{8A68B8B5-0332-4F52-88AB-42FFA1DF1702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159" y="5094509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2" descr="Isolated Transparent Circle - Free image on Pixabay">
            <a:extLst>
              <a:ext uri="{FF2B5EF4-FFF2-40B4-BE49-F238E27FC236}">
                <a16:creationId xmlns:a16="http://schemas.microsoft.com/office/drawing/2014/main" id="{5B29E721-243E-462D-B9B7-31E5DDF2BEA6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04" y="4820135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Picture 2" descr="Isolated Transparent Circle - Free image on Pixabay">
            <a:extLst>
              <a:ext uri="{FF2B5EF4-FFF2-40B4-BE49-F238E27FC236}">
                <a16:creationId xmlns:a16="http://schemas.microsoft.com/office/drawing/2014/main" id="{3449E264-31E0-485F-B907-F0F1EE001CE5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85" y="5216278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2" descr="Isolated Transparent Circle - Free image on Pixabay">
            <a:extLst>
              <a:ext uri="{FF2B5EF4-FFF2-40B4-BE49-F238E27FC236}">
                <a16:creationId xmlns:a16="http://schemas.microsoft.com/office/drawing/2014/main" id="{2159B049-89A0-4E06-A790-F12ED3A854B7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71" y="4738287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Picture 2" descr="Isolated Transparent Circle - Free image on Pixabay">
            <a:extLst>
              <a:ext uri="{FF2B5EF4-FFF2-40B4-BE49-F238E27FC236}">
                <a16:creationId xmlns:a16="http://schemas.microsoft.com/office/drawing/2014/main" id="{AFA39877-C133-4A29-8A24-48F9381FEBCC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89" y="4644373"/>
            <a:ext cx="203460" cy="1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itre 1">
            <a:extLst>
              <a:ext uri="{FF2B5EF4-FFF2-40B4-BE49-F238E27FC236}">
                <a16:creationId xmlns:a16="http://schemas.microsoft.com/office/drawing/2014/main" id="{D463467E-99A2-4F0B-A0A3-BEA28396180A}"/>
              </a:ext>
            </a:extLst>
          </p:cNvPr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502444" y="1421606"/>
            <a:ext cx="7218760" cy="810816"/>
          </a:xfrm>
        </p:spPr>
        <p:txBody>
          <a:bodyPr>
            <a:noAutofit/>
          </a:bodyPr>
          <a:lstStyle/>
          <a:p>
            <a:endParaRPr lang="fr-CA" b="1" dirty="0"/>
          </a:p>
        </p:txBody>
      </p:sp>
      <p:pic>
        <p:nvPicPr>
          <p:cNvPr id="117" name="Picture 4" descr="Free photo: Storm Clouds - Sky, Nobody, Ominous - Free Download ...">
            <a:extLst>
              <a:ext uri="{FF2B5EF4-FFF2-40B4-BE49-F238E27FC236}">
                <a16:creationId xmlns:a16="http://schemas.microsoft.com/office/drawing/2014/main" id="{B6EAF7A3-BA19-4F0F-9A6C-9CAF7CC31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4" t="9091" r="7394"/>
          <a:stretch/>
        </p:blipFill>
        <p:spPr bwMode="auto">
          <a:xfrm>
            <a:off x="7927150" y="2350292"/>
            <a:ext cx="1214468" cy="3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itre 1">
            <a:extLst>
              <a:ext uri="{FF2B5EF4-FFF2-40B4-BE49-F238E27FC236}">
                <a16:creationId xmlns:a16="http://schemas.microsoft.com/office/drawing/2014/main" id="{DE724D26-1596-4061-87F2-543258787BFF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7929532" y="1314450"/>
            <a:ext cx="1214468" cy="10358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fr-CA" sz="1500" b="1" dirty="0">
                <a:solidFill>
                  <a:prstClr val="black"/>
                </a:solidFill>
                <a:latin typeface="Trebuchet MS" panose="020B0603020202020204"/>
              </a:rPr>
              <a:t>Chapitre 1</a:t>
            </a:r>
          </a:p>
          <a:p>
            <a:pPr algn="ctr" defTabSz="6858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p. 35 à 38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850E01-5B39-491B-A1C4-1FEF784D3892}"/>
              </a:ext>
            </a:extLst>
          </p:cNvPr>
          <p:cNvSpPr txBox="1"/>
          <p:nvPr/>
        </p:nvSpPr>
        <p:spPr>
          <a:xfrm>
            <a:off x="32301" y="5681685"/>
            <a:ext cx="940285" cy="300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Vibration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9ED36793-0E31-4126-B883-AD2A2AFE701A}"/>
              </a:ext>
            </a:extLst>
          </p:cNvPr>
          <p:cNvSpPr txBox="1"/>
          <p:nvPr/>
        </p:nvSpPr>
        <p:spPr>
          <a:xfrm>
            <a:off x="2893707" y="5483278"/>
            <a:ext cx="940285" cy="5078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Vibration</a:t>
            </a:r>
          </a:p>
          <a:p>
            <a:pPr defTabSz="3429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Rotation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A98FFDF7-7E8E-4740-BEBF-2B56FE1EBBF1}"/>
              </a:ext>
            </a:extLst>
          </p:cNvPr>
          <p:cNvSpPr txBox="1"/>
          <p:nvPr/>
        </p:nvSpPr>
        <p:spPr>
          <a:xfrm>
            <a:off x="5370026" y="5282625"/>
            <a:ext cx="1178025" cy="71558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Vibration</a:t>
            </a:r>
          </a:p>
          <a:p>
            <a:pPr defTabSz="3429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Rotation</a:t>
            </a:r>
          </a:p>
          <a:p>
            <a:pPr defTabSz="342900"/>
            <a:r>
              <a:rPr lang="fr-CA" sz="1350" b="1" dirty="0">
                <a:solidFill>
                  <a:prstClr val="black"/>
                </a:solidFill>
                <a:latin typeface="Trebuchet MS" panose="020B0603020202020204"/>
              </a:rPr>
              <a:t>Translation</a:t>
            </a:r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5D45B27E-F1A3-402C-A52E-57892D572F73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4594768" y="4978336"/>
            <a:ext cx="513263" cy="201796"/>
            <a:chOff x="1219700" y="4007169"/>
            <a:chExt cx="2597760" cy="1021343"/>
          </a:xfrm>
        </p:grpSpPr>
        <p:pic>
          <p:nvPicPr>
            <p:cNvPr id="121" name="Picture 2" descr="Isolated Transparent Circle - Free image on Pixabay">
              <a:extLst>
                <a:ext uri="{FF2B5EF4-FFF2-40B4-BE49-F238E27FC236}">
                  <a16:creationId xmlns:a16="http://schemas.microsoft.com/office/drawing/2014/main" id="{866EA18F-364F-4394-91FD-4BD9A2155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00" y="4019173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Isolated Transparent Circle - Free image on Pixabay">
              <a:extLst>
                <a:ext uri="{FF2B5EF4-FFF2-40B4-BE49-F238E27FC236}">
                  <a16:creationId xmlns:a16="http://schemas.microsoft.com/office/drawing/2014/main" id="{EDC1CC76-A111-4262-B758-50293ECE1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318" y="4007169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EA259411-A92C-4195-B427-4DD07618CE6A}"/>
                </a:ext>
              </a:extLst>
            </p:cNvPr>
            <p:cNvCxnSpPr>
              <a:cxnSpLocks/>
            </p:cNvCxnSpPr>
            <p:nvPr/>
          </p:nvCxnSpPr>
          <p:spPr>
            <a:xfrm>
              <a:off x="2175074" y="4492827"/>
              <a:ext cx="720283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6633E21E-C7B3-4B88-9685-1040F9BE5799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3223020" y="5091703"/>
            <a:ext cx="513263" cy="201796"/>
            <a:chOff x="1219700" y="4007169"/>
            <a:chExt cx="2597760" cy="1021343"/>
          </a:xfrm>
        </p:grpSpPr>
        <p:pic>
          <p:nvPicPr>
            <p:cNvPr id="125" name="Picture 2" descr="Isolated Transparent Circle - Free image on Pixabay">
              <a:extLst>
                <a:ext uri="{FF2B5EF4-FFF2-40B4-BE49-F238E27FC236}">
                  <a16:creationId xmlns:a16="http://schemas.microsoft.com/office/drawing/2014/main" id="{1F6728DA-13B4-49B3-93EB-434CC5513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00" y="4019173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Isolated Transparent Circle - Free image on Pixabay">
              <a:extLst>
                <a:ext uri="{FF2B5EF4-FFF2-40B4-BE49-F238E27FC236}">
                  <a16:creationId xmlns:a16="http://schemas.microsoft.com/office/drawing/2014/main" id="{2A4F94D0-FF67-49C4-9628-AAFE98C48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318" y="4007169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D64F7CAC-11D2-4C92-BBA2-285501E1027C}"/>
                </a:ext>
              </a:extLst>
            </p:cNvPr>
            <p:cNvCxnSpPr>
              <a:cxnSpLocks/>
            </p:cNvCxnSpPr>
            <p:nvPr/>
          </p:nvCxnSpPr>
          <p:spPr>
            <a:xfrm>
              <a:off x="2175074" y="4492827"/>
              <a:ext cx="720283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23F21DE5-2A19-425B-A0F5-CCF9052C7A18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4329484" y="5353674"/>
            <a:ext cx="513263" cy="201796"/>
            <a:chOff x="1219700" y="4007169"/>
            <a:chExt cx="2597760" cy="1021343"/>
          </a:xfrm>
        </p:grpSpPr>
        <p:pic>
          <p:nvPicPr>
            <p:cNvPr id="133" name="Picture 2" descr="Isolated Transparent Circle - Free image on Pixabay">
              <a:extLst>
                <a:ext uri="{FF2B5EF4-FFF2-40B4-BE49-F238E27FC236}">
                  <a16:creationId xmlns:a16="http://schemas.microsoft.com/office/drawing/2014/main" id="{005DBA44-F8F9-4A1C-B5EC-225583CE1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00" y="4019173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Isolated Transparent Circle - Free image on Pixabay">
              <a:extLst>
                <a:ext uri="{FF2B5EF4-FFF2-40B4-BE49-F238E27FC236}">
                  <a16:creationId xmlns:a16="http://schemas.microsoft.com/office/drawing/2014/main" id="{A95F992E-8ED1-40F8-B002-CEEEFBF06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318" y="4007169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5" name="Connecteur droit 134">
              <a:extLst>
                <a:ext uri="{FF2B5EF4-FFF2-40B4-BE49-F238E27FC236}">
                  <a16:creationId xmlns:a16="http://schemas.microsoft.com/office/drawing/2014/main" id="{A64E55BD-597D-49FE-BB2A-94E4915C0339}"/>
                </a:ext>
              </a:extLst>
            </p:cNvPr>
            <p:cNvCxnSpPr>
              <a:cxnSpLocks/>
            </p:cNvCxnSpPr>
            <p:nvPr/>
          </p:nvCxnSpPr>
          <p:spPr>
            <a:xfrm>
              <a:off x="2175074" y="4492827"/>
              <a:ext cx="720283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ED2B6635-43FA-413D-ABC2-9117195A0A4E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3965748" y="5058537"/>
            <a:ext cx="513263" cy="201796"/>
            <a:chOff x="1219700" y="4007169"/>
            <a:chExt cx="2597760" cy="1021343"/>
          </a:xfrm>
        </p:grpSpPr>
        <p:pic>
          <p:nvPicPr>
            <p:cNvPr id="137" name="Picture 2" descr="Isolated Transparent Circle - Free image on Pixabay">
              <a:extLst>
                <a:ext uri="{FF2B5EF4-FFF2-40B4-BE49-F238E27FC236}">
                  <a16:creationId xmlns:a16="http://schemas.microsoft.com/office/drawing/2014/main" id="{97C86165-4EF8-46C4-AB99-0919CDBDF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00" y="4019173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" descr="Isolated Transparent Circle - Free image on Pixabay">
              <a:extLst>
                <a:ext uri="{FF2B5EF4-FFF2-40B4-BE49-F238E27FC236}">
                  <a16:creationId xmlns:a16="http://schemas.microsoft.com/office/drawing/2014/main" id="{39E555E1-AB32-4F47-AD5A-C7F03C5D4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318" y="4007169"/>
              <a:ext cx="1162142" cy="10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id="{49BF9852-6BC6-4471-B51D-2A914F92C389}"/>
                </a:ext>
              </a:extLst>
            </p:cNvPr>
            <p:cNvCxnSpPr>
              <a:cxnSpLocks/>
            </p:cNvCxnSpPr>
            <p:nvPr/>
          </p:nvCxnSpPr>
          <p:spPr>
            <a:xfrm>
              <a:off x="2175074" y="4492827"/>
              <a:ext cx="720283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8647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69 L 0.02084 -0.14838 L 0.04128 0.05834 L 0.07787 -0.14537 L 0.18373 -0.05347 L -0.0651 -0.04514 L -0.00065 -0.00069 Z " pathEditMode="relative" ptsTypes="AAAAAAA">
                                      <p:cBhvr>
                                        <p:cTn id="10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093 L -0.14831 -0.04236 L -0.20651 -0.01759 L 0.04362 0.05255 L -0.20756 0.08773 L -0.05586 0.17477 L 0.00117 -0.00741 L 0.00117 0.00093 Z " pathEditMode="relative" ptsTypes="AAAAAAAA">
                                      <p:cBhvr>
                                        <p:cTn id="104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16 L -0.05742 -0.07546 L -0.12018 -0.00208 L -0.07669 0.12824 L 0.12695 0.05162 L 0.07461 -0.07639 L -0.00156 -0.00116 Z " pathEditMode="relative" ptsTypes="AAAAAAA">
                                      <p:cBhvr>
                                        <p:cTn id="106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69 L -0.04479 -0.12569 L -0.04076 0.0831 L 0.05469 -0.09491 L -0.19297 -0.10717 L 0.05404 0.00232 L -0.19297 0.01065 L 0.00117 -0.00069 Z " pathEditMode="relative" ptsTypes="AAAAAAAA">
                                      <p:cBhvr>
                                        <p:cTn id="10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1 L 0.04922 -0.05648 L 0.2155 0.00532 L 0.15847 0.14907 L 0.09453 0.07986 L 0.0306 0.14792 L -0.03502 0.04676 L 0.08867 -0.0162 L -0.00078 0.00231 Z " pathEditMode="relative" ptsTypes="AAAAAAAAA">
                                      <p:cBhvr>
                                        <p:cTn id="110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" grpId="0" build="p"/>
      <p:bldP spid="10" grpId="0" build="p"/>
      <p:bldP spid="11" grpId="0" build="p"/>
      <p:bldP spid="32" grpId="0" animBg="1"/>
      <p:bldP spid="4" grpId="0" animBg="1"/>
      <p:bldP spid="115" grpId="0" animBg="1"/>
      <p:bldP spid="1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</TotalTime>
  <Words>1971</Words>
  <Application>Microsoft Office PowerPoint</Application>
  <PresentationFormat>Affichage à l'écran (4:3)</PresentationFormat>
  <Paragraphs>354</Paragraphs>
  <Slides>37</Slides>
  <Notes>5</Notes>
  <HiddenSlides>0</HiddenSlides>
  <MMClips>4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Trebuchet MS</vt:lpstr>
      <vt:lpstr>Wingdings</vt:lpstr>
      <vt:lpstr>Thème Office</vt:lpstr>
      <vt:lpstr>Thème Office</vt:lpstr>
      <vt:lpstr>Berlin</vt:lpstr>
      <vt:lpstr>Équation</vt:lpstr>
      <vt:lpstr>Les lois simples des gaz</vt:lpstr>
      <vt:lpstr>1.2 La théorie cinétique des gaz</vt:lpstr>
      <vt:lpstr>1.1 Les phases de la matière (p.35)</vt:lpstr>
      <vt:lpstr>Les particules vibrent…</vt:lpstr>
      <vt:lpstr>Le mouvement «brownien»</vt:lpstr>
      <vt:lpstr>Les mouvements moléculaires (p.36)</vt:lpstr>
      <vt:lpstr>Présentation PowerPoint</vt:lpstr>
      <vt:lpstr>Les caractéristiques des phases (p.36)</vt:lpstr>
      <vt:lpstr>Présentation PowerPoint</vt:lpstr>
      <vt:lpstr>4 variables pour décrire un gaz (p.66)</vt:lpstr>
      <vt:lpstr>Présentation PowerPoint</vt:lpstr>
      <vt:lpstr>Présentation PowerPoint</vt:lpstr>
      <vt:lpstr>Rappel: la pression (p.50)</vt:lpstr>
      <vt:lpstr>En chimie,  la pression sert à définir un gaz</vt:lpstr>
      <vt:lpstr>Les collisions (p.42)</vt:lpstr>
      <vt:lpstr>La pression atmosphérique</vt:lpstr>
      <vt:lpstr>Le baromètre (p.51)</vt:lpstr>
      <vt:lpstr>Fonctionnement du baromètre</vt:lpstr>
      <vt:lpstr>Présentation PowerPoint</vt:lpstr>
      <vt:lpstr>Conversion d’unités</vt:lpstr>
      <vt:lpstr>Rappel: la pression est influencée par…</vt:lpstr>
      <vt:lpstr>Rappel: la pression est influencée par…</vt:lpstr>
      <vt:lpstr>Rappel: la pression est influencée par…</vt:lpstr>
      <vt:lpstr>La température</vt:lpstr>
      <vt:lpstr>Les possibilités d’unité de mesure pour la température</vt:lpstr>
      <vt:lpstr>Le zéro absolu</vt:lpstr>
      <vt:lpstr>Conversion d’unités</vt:lpstr>
      <vt:lpstr>La théorie cinétique des gaz</vt:lpstr>
      <vt:lpstr>En résumé (p.42, 43) La théorie cinétique des gaz</vt:lpstr>
      <vt:lpstr>Simulateur</vt:lpstr>
      <vt:lpstr>1.2 La théorie cinétique des gaz</vt:lpstr>
      <vt:lpstr>1.2 La théorie cinétique des gaz</vt:lpstr>
      <vt:lpstr>La distribution Maxwell-Boltzmann</vt:lpstr>
      <vt:lpstr>Démo crème à raser</vt:lpstr>
      <vt:lpstr>En résumé La théorie cinétique des gaz</vt:lpstr>
      <vt:lpstr>Les lois simples (résumé p.109)</vt:lpstr>
      <vt:lpstr>Exercices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Lavoie Stéphanie</dc:creator>
  <cp:lastModifiedBy>Lavoie Stéphanie</cp:lastModifiedBy>
  <cp:revision>1</cp:revision>
  <dcterms:created xsi:type="dcterms:W3CDTF">2020-09-13T22:12:12Z</dcterms:created>
  <dcterms:modified xsi:type="dcterms:W3CDTF">2020-09-18T01:08:43Z</dcterms:modified>
</cp:coreProperties>
</file>