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4" r:id="rId3"/>
    <p:sldId id="286" r:id="rId4"/>
    <p:sldId id="281" r:id="rId5"/>
    <p:sldId id="282" r:id="rId6"/>
    <p:sldId id="283" r:id="rId7"/>
    <p:sldId id="284" r:id="rId8"/>
    <p:sldId id="28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0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491C4-3190-43DD-BCA7-AF5EAA5AD662}" type="datetimeFigureOut">
              <a:rPr lang="fr-CA" smtClean="0"/>
              <a:t>2020-09-04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E2485-7EBD-42C1-ABBC-E7A6EE11F80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0941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DBE3ADE3-C327-4D39-B7CD-A99C01BD2D7E}" type="datetime1">
              <a:rPr lang="fr-CA" smtClean="0"/>
              <a:t>2020-09-04</a:t>
            </a:fld>
            <a:endParaRPr lang="fr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CF9-1014-45E8-95E2-7E42F1F46835}" type="datetime1">
              <a:rPr lang="fr-CA" smtClean="0"/>
              <a:t>2020-09-04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A03D-67AD-4D68-A3A1-3BCA12A912C2}" type="datetime1">
              <a:rPr lang="fr-CA" smtClean="0"/>
              <a:t>2020-09-04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5DAEA-5859-4FB0-BF33-C3CB739D346C}" type="datetime1">
              <a:rPr lang="fr-CA" smtClean="0"/>
              <a:t>2020-09-04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F867B3D7-651B-4F15-B221-CC010AF63DA2}" type="datetime1">
              <a:rPr lang="fr-CA" smtClean="0"/>
              <a:t>2020-09-04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9B2E-06D8-4470-BD02-5EF678E7FC34}" type="datetime1">
              <a:rPr lang="fr-CA" smtClean="0"/>
              <a:t>2020-09-04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0DCD-F8AB-45F8-8153-C863EEB21F63}" type="datetime1">
              <a:rPr lang="fr-CA" smtClean="0"/>
              <a:t>2020-09-04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16D6-1BE6-4BD1-81B0-D5F1DA253F99}" type="datetime1">
              <a:rPr lang="fr-CA" smtClean="0"/>
              <a:t>2020-09-04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8E2D0-E055-44B3-92CD-6BFDCE824738}" type="datetime1">
              <a:rPr lang="fr-CA" smtClean="0"/>
              <a:t>2020-09-04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3D0D-746F-4314-8888-03EF9D3588FE}" type="datetime1">
              <a:rPr lang="fr-CA" smtClean="0"/>
              <a:t>2020-09-04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1AD2D-29B3-4288-955D-3B7068843D2B}" type="datetime1">
              <a:rPr lang="fr-CA" smtClean="0"/>
              <a:t>2020-09-04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A8F7B1-8E78-4613-BDBF-0ADF0E90049E}" type="datetime1">
              <a:rPr lang="fr-CA" smtClean="0"/>
              <a:t>2020-09-04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Révision et mise à niveau </a:t>
            </a:r>
            <a:br>
              <a:rPr lang="fr-CA" dirty="0"/>
            </a:br>
            <a:r>
              <a:rPr lang="fr-CA" dirty="0"/>
              <a:t>secondaire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Partie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23984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 de mise à niveau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5137150"/>
          </a:xfrm>
        </p:spPr>
        <p:txBody>
          <a:bodyPr>
            <a:normAutofit/>
          </a:bodyPr>
          <a:lstStyle/>
          <a:p>
            <a:r>
              <a:rPr lang="fr-CA" dirty="0">
                <a:highlight>
                  <a:srgbClr val="FFFF00"/>
                </a:highlight>
              </a:rPr>
              <a:t>Dernier cours</a:t>
            </a:r>
            <a:r>
              <a:rPr lang="fr-CA" dirty="0"/>
              <a:t>: p.23 #9, 15, 18 à 20, 23, 25 à 27</a:t>
            </a:r>
          </a:p>
          <a:p>
            <a:r>
              <a:rPr lang="fr-CA" dirty="0">
                <a:highlight>
                  <a:srgbClr val="00FF00"/>
                </a:highlight>
              </a:rPr>
              <a:t>Aujourd’hui</a:t>
            </a:r>
            <a:r>
              <a:rPr lang="fr-CA" dirty="0"/>
              <a:t>: </a:t>
            </a:r>
          </a:p>
          <a:p>
            <a:pPr lvl="1"/>
            <a:r>
              <a:rPr lang="fr-CA" dirty="0"/>
              <a:t>Terminer les exercices</a:t>
            </a:r>
          </a:p>
          <a:p>
            <a:pPr lvl="2"/>
            <a:r>
              <a:rPr lang="fr-CA" dirty="0"/>
              <a:t>Terminé pour le vendredi le 11 sept </a:t>
            </a:r>
          </a:p>
          <a:p>
            <a:pPr lvl="1"/>
            <a:r>
              <a:rPr lang="fr-CA" dirty="0"/>
              <a:t>Maintenant disponible</a:t>
            </a:r>
          </a:p>
          <a:p>
            <a:pPr lvl="2"/>
            <a:r>
              <a:rPr lang="fr-CA" dirty="0"/>
              <a:t>ATC01 – stœchiométrie</a:t>
            </a:r>
          </a:p>
          <a:p>
            <a:pPr lvl="2"/>
            <a:r>
              <a:rPr lang="fr-CA" dirty="0"/>
              <a:t>Quiz Moodle (limite 16 sept 23h59)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2</a:t>
            </a:fld>
            <a:endParaRPr lang="fr-CA"/>
          </a:p>
        </p:txBody>
      </p:sp>
      <p:pic>
        <p:nvPicPr>
          <p:cNvPr id="7" name="Picture 6" descr="Exercices M0">
            <a:extLst>
              <a:ext uri="{FF2B5EF4-FFF2-40B4-BE49-F238E27FC236}">
                <a16:creationId xmlns:a16="http://schemas.microsoft.com/office/drawing/2014/main" id="{416A89FA-71F7-4B37-96ED-9154237627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300" y="4089721"/>
            <a:ext cx="6629400" cy="239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10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BF2B7-95AD-4846-B4F9-EECC9E1FD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Rappels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C86C5E-5D80-43B2-A284-E48D48BD5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3</a:t>
            </a:fld>
            <a:endParaRPr lang="fr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04389-B9D1-4C2F-B146-F366B30DE96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Vidéo explicatif sur RL sur Moodle du cours</a:t>
            </a:r>
          </a:p>
          <a:p>
            <a:endParaRPr lang="fr-CA" dirty="0"/>
          </a:p>
          <a:p>
            <a:r>
              <a:rPr lang="fr-CA" dirty="0"/>
              <a:t>Démarche du cahier p.20 : </a:t>
            </a:r>
            <a:r>
              <a:rPr lang="fr-CA" b="1" dirty="0"/>
              <a:t>NE PAS FAIRE LA MÉTHODE 1</a:t>
            </a:r>
            <a:r>
              <a:rPr lang="fr-CA" dirty="0"/>
              <a:t>, tu dois prendre la méthode 2: correspondance par moles</a:t>
            </a:r>
          </a:p>
        </p:txBody>
      </p:sp>
    </p:spTree>
    <p:extLst>
      <p:ext uri="{BB962C8B-B14F-4D97-AF65-F5344CB8AC3E}">
        <p14:creationId xmlns:p14="http://schemas.microsoft.com/office/powerpoint/2010/main" val="620673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7A204-E890-4E03-93B7-69ACDAFFE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p.32 #27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80EC0E-B90E-4B0C-854F-2124E000D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4</a:t>
            </a:fld>
            <a:endParaRPr lang="fr-CA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3C08C17-93EE-4E74-9A94-AC55487E543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Réactif limitant?</a:t>
            </a:r>
            <a:endParaRPr lang="en-CA" dirty="0"/>
          </a:p>
        </p:txBody>
      </p:sp>
      <p:pic>
        <p:nvPicPr>
          <p:cNvPr id="9" name="Content Placeholder 5">
            <a:extLst>
              <a:ext uri="{FF2B5EF4-FFF2-40B4-BE49-F238E27FC236}">
                <a16:creationId xmlns:a16="http://schemas.microsoft.com/office/drawing/2014/main" id="{B9DD142F-E608-4FBB-B267-06B11DE8A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34031"/>
            <a:ext cx="6629400" cy="123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370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C0D4B-0482-4977-A3DD-82FF525C2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Attention! Démarche corrigé inadéquate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42AE74-F00B-414F-BB6C-E4C18B42E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5</a:t>
            </a:fld>
            <a:endParaRPr lang="fr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94EA2-E393-4735-BD03-E8AAEA1AFC6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b="1" dirty="0"/>
              <a:t>Ne pas faire des correspondances en grammes</a:t>
            </a:r>
            <a:endParaRPr lang="en-CA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97B97E-4FD3-4382-8455-26BFE711AE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276" y="1795729"/>
            <a:ext cx="6049447" cy="474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525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B8F88-C40D-4786-8272-1FC4F0B5F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Stœchiométrie 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31AA0B-2195-4022-851C-0A916846C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6</a:t>
            </a:fld>
            <a:endParaRPr lang="fr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575A99-E941-4DB2-9EC7-8FBE496332A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Réactif limitant?</a:t>
            </a:r>
            <a:endParaRPr lang="en-CA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BA1F40E-5882-42CF-9579-B7D0070AD1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40305"/>
            <a:ext cx="7848600" cy="1214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458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D0E21-FF4E-4DF4-9C11-285980297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Corrigé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A0AB295-54BF-42C0-94F0-43811BDBB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7</a:t>
            </a:fld>
            <a:endParaRPr lang="fr-CA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6BE6987-86A0-44DF-98EC-1434378A746F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768083" y="1219200"/>
            <a:ext cx="8655833" cy="4937125"/>
          </a:xfrm>
        </p:spPr>
      </p:pic>
    </p:spTree>
    <p:extLst>
      <p:ext uri="{BB962C8B-B14F-4D97-AF65-F5344CB8AC3E}">
        <p14:creationId xmlns:p14="http://schemas.microsoft.com/office/powerpoint/2010/main" val="3952489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 de mise à niveau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5137150"/>
          </a:xfrm>
        </p:spPr>
        <p:txBody>
          <a:bodyPr>
            <a:normAutofit/>
          </a:bodyPr>
          <a:lstStyle/>
          <a:p>
            <a:r>
              <a:rPr lang="fr-CA" dirty="0">
                <a:highlight>
                  <a:srgbClr val="FFFF00"/>
                </a:highlight>
              </a:rPr>
              <a:t>Dernier cours</a:t>
            </a:r>
            <a:r>
              <a:rPr lang="fr-CA" dirty="0"/>
              <a:t>: p.23 #9, 15, 18 à 20, 23, 25 à 27</a:t>
            </a:r>
          </a:p>
          <a:p>
            <a:r>
              <a:rPr lang="fr-CA" dirty="0">
                <a:highlight>
                  <a:srgbClr val="00FF00"/>
                </a:highlight>
              </a:rPr>
              <a:t>Aujourd’hui</a:t>
            </a:r>
            <a:r>
              <a:rPr lang="fr-CA" dirty="0"/>
              <a:t>: </a:t>
            </a:r>
          </a:p>
          <a:p>
            <a:pPr lvl="1"/>
            <a:r>
              <a:rPr lang="fr-CA" dirty="0"/>
              <a:t>Terminer les exercices</a:t>
            </a:r>
          </a:p>
          <a:p>
            <a:pPr lvl="2"/>
            <a:r>
              <a:rPr lang="fr-CA" dirty="0"/>
              <a:t>Terminé pour le vendredi le 11 sept </a:t>
            </a:r>
          </a:p>
          <a:p>
            <a:pPr lvl="1"/>
            <a:r>
              <a:rPr lang="fr-CA" dirty="0"/>
              <a:t>Maintenant disponible</a:t>
            </a:r>
          </a:p>
          <a:p>
            <a:pPr lvl="2"/>
            <a:r>
              <a:rPr lang="fr-CA" dirty="0"/>
              <a:t>ATC01 – stœchiométrie</a:t>
            </a:r>
          </a:p>
          <a:p>
            <a:pPr lvl="2"/>
            <a:r>
              <a:rPr lang="fr-CA" dirty="0"/>
              <a:t>Quiz Moodle (limite 16 sept 23h59)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8</a:t>
            </a:fld>
            <a:endParaRPr lang="fr-CA"/>
          </a:p>
        </p:txBody>
      </p:sp>
      <p:pic>
        <p:nvPicPr>
          <p:cNvPr id="7" name="Picture 6" descr="Exercices M0">
            <a:extLst>
              <a:ext uri="{FF2B5EF4-FFF2-40B4-BE49-F238E27FC236}">
                <a16:creationId xmlns:a16="http://schemas.microsoft.com/office/drawing/2014/main" id="{416A89FA-71F7-4B37-96ED-9154237627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300" y="4089721"/>
            <a:ext cx="6629400" cy="239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9419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343</TotalTime>
  <Words>176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Bookman Old Style</vt:lpstr>
      <vt:lpstr>Calibri</vt:lpstr>
      <vt:lpstr>Gill Sans MT</vt:lpstr>
      <vt:lpstr>Wingdings</vt:lpstr>
      <vt:lpstr>Wingdings 3</vt:lpstr>
      <vt:lpstr>Origin</vt:lpstr>
      <vt:lpstr>Révision et mise à niveau  secondaire 4</vt:lpstr>
      <vt:lpstr>Exercices de mise à niveau</vt:lpstr>
      <vt:lpstr>Rappels</vt:lpstr>
      <vt:lpstr>p.32 #27</vt:lpstr>
      <vt:lpstr>Attention! Démarche corrigé inadéquate</vt:lpstr>
      <vt:lpstr>Stœchiométrie </vt:lpstr>
      <vt:lpstr>Corrigé</vt:lpstr>
      <vt:lpstr>Exercices de mise à niveau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Révision secondaire 4</dc:title>
  <dc:creator>David Levan</dc:creator>
  <cp:lastModifiedBy>Levan David</cp:lastModifiedBy>
  <cp:revision>62</cp:revision>
  <dcterms:created xsi:type="dcterms:W3CDTF">2017-08-27T23:45:32Z</dcterms:created>
  <dcterms:modified xsi:type="dcterms:W3CDTF">2020-09-04T12:47:15Z</dcterms:modified>
</cp:coreProperties>
</file>