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93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91" r:id="rId11"/>
    <p:sldId id="292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2021-02-14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Calculs </a:t>
            </a:r>
            <a:r>
              <a:rPr lang="fr-CA"/>
              <a:t>et tableau ICE (IVE)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Chapitre</a:t>
            </a:r>
            <a:r>
              <a:rPr lang="en-US" dirty="0"/>
              <a:t> 8.1</a:t>
            </a:r>
          </a:p>
        </p:txBody>
      </p:sp>
    </p:spTree>
    <p:extLst>
      <p:ext uri="{BB962C8B-B14F-4D97-AF65-F5344CB8AC3E}">
        <p14:creationId xmlns:p14="http://schemas.microsoft.com/office/powerpoint/2010/main" val="1093511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Calculs ICE p.344 (facile)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481" b="78245"/>
          <a:stretch/>
        </p:blipFill>
        <p:spPr bwMode="auto">
          <a:xfrm>
            <a:off x="1676400" y="1143000"/>
            <a:ext cx="9010136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7962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Calculs ICE p.344 (facile)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425" y="1219201"/>
            <a:ext cx="7695150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413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P. 347</a:t>
            </a:r>
          </a:p>
          <a:p>
            <a:pPr lvl="1"/>
            <a:r>
              <a:rPr lang="fr-CA" dirty="0">
                <a:highlight>
                  <a:srgbClr val="FF0000"/>
                </a:highlight>
              </a:rPr>
              <a:t>Retard:  </a:t>
            </a:r>
            <a:r>
              <a:rPr lang="fr-CA" dirty="0"/>
              <a:t>#1 à 5</a:t>
            </a:r>
          </a:p>
          <a:p>
            <a:pPr lvl="1"/>
            <a:r>
              <a:rPr lang="fr-CA" dirty="0">
                <a:highlight>
                  <a:srgbClr val="FFFF00"/>
                </a:highlight>
              </a:rPr>
              <a:t>Dernier cours:</a:t>
            </a:r>
            <a:r>
              <a:rPr lang="fr-CA" dirty="0"/>
              <a:t> #6 à 16 et Quiz Moodle évalué #1 </a:t>
            </a:r>
          </a:p>
          <a:p>
            <a:pPr lvl="1"/>
            <a:r>
              <a:rPr lang="fr-CA" dirty="0">
                <a:highlight>
                  <a:srgbClr val="00FF00"/>
                </a:highlight>
              </a:rPr>
              <a:t>Aujourd’hui</a:t>
            </a:r>
            <a:r>
              <a:rPr lang="fr-CA" dirty="0"/>
              <a:t>: #17 à 22</a:t>
            </a:r>
          </a:p>
          <a:p>
            <a:pPr lvl="2"/>
            <a:r>
              <a:rPr lang="fr-CA" dirty="0"/>
              <a:t>Possible que tu ne puisses faire certaines numéros. Tu dois consulter le prochain cours où j’explique Tableau ICE moyen et difficile</a:t>
            </a:r>
          </a:p>
          <a:p>
            <a:pPr lvl="1"/>
            <a:r>
              <a:rPr lang="fr-CA" dirty="0"/>
              <a:t>Après: Quiz Moodle évalué #02 - </a:t>
            </a:r>
            <a:r>
              <a:rPr lang="fr-FR" dirty="0"/>
              <a:t>calcul avec tableau </a:t>
            </a:r>
            <a:r>
              <a:rPr lang="fr-FR"/>
              <a:t>ICE </a:t>
            </a:r>
            <a:endParaRPr lang="fr-CA" dirty="0"/>
          </a:p>
          <a:p>
            <a:pPr lvl="1"/>
            <a:endParaRPr lang="fr-CA" dirty="0"/>
          </a:p>
          <a:p>
            <a:pPr lvl="1"/>
            <a:endParaRPr lang="fr-C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4343400"/>
            <a:ext cx="8915400" cy="2242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544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E8921-F548-4FDF-954E-33059FF0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Précision p.348 #6e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E1E415-2694-4AB2-AA82-A07C96FC7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085" y="3264635"/>
            <a:ext cx="10674483" cy="904857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115BD4B-C44B-4595-AD07-E54686E9B2B9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 rotWithShape="1">
          <a:blip r:embed="rId3"/>
          <a:srcRect r="20048" b="62069"/>
          <a:stretch/>
        </p:blipFill>
        <p:spPr>
          <a:xfrm>
            <a:off x="584200" y="1193065"/>
            <a:ext cx="10871668" cy="194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381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Calculs avec </a:t>
            </a:r>
            <a:r>
              <a:rPr lang="fr-CA" dirty="0" err="1"/>
              <a:t>K</a:t>
            </a:r>
            <a:r>
              <a:rPr lang="fr-CA" baseline="-25000" dirty="0" err="1"/>
              <a:t>c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2 genre de questions:</a:t>
            </a:r>
          </a:p>
          <a:p>
            <a:endParaRPr lang="fr-CA" dirty="0"/>
          </a:p>
          <a:p>
            <a:pPr marL="514350" indent="-514350">
              <a:buFont typeface="+mj-lt"/>
              <a:buAutoNum type="arabicPeriod"/>
            </a:pPr>
            <a:r>
              <a:rPr lang="fr-CA" dirty="0">
                <a:highlight>
                  <a:srgbClr val="FFFF00"/>
                </a:highlight>
              </a:rPr>
              <a:t>Calculs lorsque données sont mesurées </a:t>
            </a:r>
            <a:r>
              <a:rPr lang="fr-CA" b="1" u="sng" dirty="0">
                <a:highlight>
                  <a:srgbClr val="FFFF00"/>
                </a:highlight>
              </a:rPr>
              <a:t>à l’équilibre</a:t>
            </a:r>
          </a:p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Calculs des concentrations à l’équilibre à partir de </a:t>
            </a:r>
            <a:r>
              <a:rPr lang="fr-CA" b="1" u="sng" dirty="0"/>
              <a:t>concentrations initiales</a:t>
            </a:r>
            <a:r>
              <a:rPr lang="fr-CA" b="1" dirty="0"/>
              <a:t> </a:t>
            </a:r>
            <a:r>
              <a:rPr lang="fr-CA" dirty="0"/>
              <a:t>(IVE ou ICE)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96943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1- Calculs lorsque données sont mesurées à l’équilibre (p. 343)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95400"/>
            <a:ext cx="8229600" cy="151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63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1- Calculs lorsque données sont mesurées à l’équilibre (p. 343)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07766"/>
            <a:ext cx="8229600" cy="151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725046"/>
            <a:ext cx="7620000" cy="37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9256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p. 351 #10 a)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143000"/>
            <a:ext cx="8229600" cy="1772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793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p. 351 #10 a)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143000"/>
            <a:ext cx="8229600" cy="1772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2" y="2892605"/>
            <a:ext cx="8601075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700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Calculs avec </a:t>
            </a:r>
            <a:r>
              <a:rPr lang="fr-CA" dirty="0" err="1"/>
              <a:t>K</a:t>
            </a:r>
            <a:r>
              <a:rPr lang="fr-CA" baseline="-25000" dirty="0" err="1"/>
              <a:t>c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2 genre de questions:</a:t>
            </a:r>
          </a:p>
          <a:p>
            <a:endParaRPr lang="fr-CA" dirty="0"/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Calculs lorsque données sont mesurées </a:t>
            </a:r>
            <a:r>
              <a:rPr lang="fr-CA" b="1" u="sng" dirty="0"/>
              <a:t>à l’équilibre</a:t>
            </a:r>
          </a:p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pPr marL="514350" indent="-514350">
              <a:buFont typeface="+mj-lt"/>
              <a:buAutoNum type="arabicPeriod"/>
            </a:pPr>
            <a:r>
              <a:rPr lang="fr-CA" dirty="0">
                <a:highlight>
                  <a:srgbClr val="FFFF00"/>
                </a:highlight>
              </a:rPr>
              <a:t>Calculs des concentrations à l’équilibre à partir de </a:t>
            </a:r>
            <a:r>
              <a:rPr lang="fr-CA" b="1" u="sng" dirty="0">
                <a:highlight>
                  <a:srgbClr val="FFFF00"/>
                </a:highlight>
              </a:rPr>
              <a:t>concentrations initiales</a:t>
            </a:r>
            <a:r>
              <a:rPr lang="fr-CA" dirty="0">
                <a:highlight>
                  <a:srgbClr val="FFFF00"/>
                </a:highlight>
              </a:rPr>
              <a:t> (IVE ou ICE)</a:t>
            </a:r>
          </a:p>
          <a:p>
            <a:pPr lvl="1"/>
            <a:r>
              <a:rPr lang="fr-CA" dirty="0"/>
              <a:t>3 niveaux : facile, moyen, difficile</a:t>
            </a:r>
          </a:p>
        </p:txBody>
      </p:sp>
    </p:spTree>
    <p:extLst>
      <p:ext uri="{BB962C8B-B14F-4D97-AF65-F5344CB8AC3E}">
        <p14:creationId xmlns:p14="http://schemas.microsoft.com/office/powerpoint/2010/main" val="524854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Calculs ICE p.343-344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65626"/>
            <a:ext cx="8229600" cy="185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600" y="3143250"/>
            <a:ext cx="7772400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0627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2199</TotalTime>
  <Words>207</Words>
  <Application>Microsoft Office PowerPoint</Application>
  <PresentationFormat>Widescreen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Bookman Old Style</vt:lpstr>
      <vt:lpstr>Calibri</vt:lpstr>
      <vt:lpstr>Gill Sans MT</vt:lpstr>
      <vt:lpstr>Wingdings</vt:lpstr>
      <vt:lpstr>Wingdings 3</vt:lpstr>
      <vt:lpstr>Origin</vt:lpstr>
      <vt:lpstr>Calculs et tableau ICE (IVE)</vt:lpstr>
      <vt:lpstr>Précision p.348 #6e</vt:lpstr>
      <vt:lpstr>Calculs avec Kc</vt:lpstr>
      <vt:lpstr>1- Calculs lorsque données sont mesurées à l’équilibre (p. 343)</vt:lpstr>
      <vt:lpstr>1- Calculs lorsque données sont mesurées à l’équilibre (p. 343)</vt:lpstr>
      <vt:lpstr>p. 351 #10 a)</vt:lpstr>
      <vt:lpstr>p. 351 #10 a)</vt:lpstr>
      <vt:lpstr>Calculs avec Kc</vt:lpstr>
      <vt:lpstr>Calculs ICE p.343-344</vt:lpstr>
      <vt:lpstr>Calculs ICE p.344 (facile)</vt:lpstr>
      <vt:lpstr>Calculs ICE p.344 (facile)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84</cp:revision>
  <dcterms:created xsi:type="dcterms:W3CDTF">2017-08-25T03:11:09Z</dcterms:created>
  <dcterms:modified xsi:type="dcterms:W3CDTF">2021-02-14T22:11:04Z</dcterms:modified>
</cp:coreProperties>
</file>