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488" r:id="rId3"/>
    <p:sldId id="484" r:id="rId4"/>
    <p:sldId id="48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AEFF4-4CA5-48AB-AE2B-C8A79DDE197C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6B3927C-EE4B-4BB7-B7C9-A21ADF1AB527}">
      <dgm:prSet phldrT="[Texte]"/>
      <dgm:spPr>
        <a:solidFill>
          <a:schemeClr val="accent3"/>
        </a:solidFill>
      </dgm:spPr>
      <dgm:t>
        <a:bodyPr/>
        <a:lstStyle/>
        <a:p>
          <a:r>
            <a:rPr lang="fr-CA" b="1" dirty="0"/>
            <a:t>Nature des réactifs</a:t>
          </a:r>
          <a:endParaRPr lang="fr-CA" dirty="0"/>
        </a:p>
      </dgm:t>
    </dgm:pt>
    <dgm:pt modelId="{CA253039-ABEF-4CFC-BE7C-EF69BD857BEB}" type="parTrans" cxnId="{EB99905D-9A34-4FEE-BDA4-8F777FD6C21D}">
      <dgm:prSet/>
      <dgm:spPr/>
      <dgm:t>
        <a:bodyPr/>
        <a:lstStyle/>
        <a:p>
          <a:endParaRPr lang="fr-CA"/>
        </a:p>
      </dgm:t>
    </dgm:pt>
    <dgm:pt modelId="{4227B9DF-713F-46A3-936E-C7EDD93B7DD2}" type="sibTrans" cxnId="{EB99905D-9A34-4FEE-BDA4-8F777FD6C21D}">
      <dgm:prSet/>
      <dgm:spPr/>
      <dgm:t>
        <a:bodyPr/>
        <a:lstStyle/>
        <a:p>
          <a:endParaRPr lang="fr-CA"/>
        </a:p>
      </dgm:t>
    </dgm:pt>
    <dgm:pt modelId="{2D3C1C23-3D90-45C9-89F9-75A14498D661}">
      <dgm:prSet phldrT="[Texte]"/>
      <dgm:spPr>
        <a:solidFill>
          <a:schemeClr val="accent4"/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0BF6FB90-7DC7-456D-A175-28313B37D1FA}" type="parTrans" cxnId="{7D46709F-B542-40A6-A2D0-3874EDA0A0FE}">
      <dgm:prSet/>
      <dgm:spPr/>
      <dgm:t>
        <a:bodyPr/>
        <a:lstStyle/>
        <a:p>
          <a:endParaRPr lang="fr-CA"/>
        </a:p>
      </dgm:t>
    </dgm:pt>
    <dgm:pt modelId="{72769AD5-C022-4FB6-BB7B-59FDD56E72D5}" type="sibTrans" cxnId="{7D46709F-B542-40A6-A2D0-3874EDA0A0FE}">
      <dgm:prSet/>
      <dgm:spPr/>
      <dgm:t>
        <a:bodyPr/>
        <a:lstStyle/>
        <a:p>
          <a:endParaRPr lang="fr-CA"/>
        </a:p>
      </dgm:t>
    </dgm:pt>
    <dgm:pt modelId="{9F55F071-7BE2-4790-8205-02600AF83CA1}">
      <dgm:prSet phldrT="[Texte]"/>
      <dgm:spPr>
        <a:solidFill>
          <a:schemeClr val="accent5"/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549CC5FF-5AC2-4E73-B5F6-E9242699E39E}" type="parTrans" cxnId="{5890ED27-8CE2-41C6-8B81-45AE41D2B10C}">
      <dgm:prSet/>
      <dgm:spPr/>
      <dgm:t>
        <a:bodyPr/>
        <a:lstStyle/>
        <a:p>
          <a:endParaRPr lang="fr-CA"/>
        </a:p>
      </dgm:t>
    </dgm:pt>
    <dgm:pt modelId="{41239AA7-07E8-4173-B269-941B3BFEEE79}" type="sibTrans" cxnId="{5890ED27-8CE2-41C6-8B81-45AE41D2B10C}">
      <dgm:prSet/>
      <dgm:spPr/>
      <dgm:t>
        <a:bodyPr/>
        <a:lstStyle/>
        <a:p>
          <a:endParaRPr lang="fr-CA"/>
        </a:p>
      </dgm:t>
    </dgm:pt>
    <dgm:pt modelId="{7F86EDD2-7B9C-43F3-BF1F-ECCF3E901039}">
      <dgm:prSet phldrT="[Texte]"/>
      <dgm:spPr>
        <a:solidFill>
          <a:schemeClr val="accent2"/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50CD69A2-BF8D-4ED9-9D24-0F20B00FB296}" type="parTrans" cxnId="{BF7225D0-A341-4953-9F86-68B60F7488DC}">
      <dgm:prSet/>
      <dgm:spPr/>
      <dgm:t>
        <a:bodyPr/>
        <a:lstStyle/>
        <a:p>
          <a:endParaRPr lang="fr-CA"/>
        </a:p>
      </dgm:t>
    </dgm:pt>
    <dgm:pt modelId="{C0F53A60-FDBA-4AED-83E5-F919ED8D61A7}" type="sibTrans" cxnId="{BF7225D0-A341-4953-9F86-68B60F7488DC}">
      <dgm:prSet/>
      <dgm:spPr/>
      <dgm:t>
        <a:bodyPr/>
        <a:lstStyle/>
        <a:p>
          <a:endParaRPr lang="fr-CA"/>
        </a:p>
      </dgm:t>
    </dgm:pt>
    <dgm:pt modelId="{5D256001-6084-4617-8948-757B047AD04F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Nombre de liaisons à briser</a:t>
          </a:r>
        </a:p>
      </dgm:t>
    </dgm:pt>
    <dgm:pt modelId="{B04F12C3-96F6-4B70-9F98-9EAA31310F9F}" type="parTrans" cxnId="{2F58D2F9-3431-49E1-BC2D-4DFFD93B042C}">
      <dgm:prSet/>
      <dgm:spPr/>
      <dgm:t>
        <a:bodyPr/>
        <a:lstStyle/>
        <a:p>
          <a:endParaRPr lang="fr-CA"/>
        </a:p>
      </dgm:t>
    </dgm:pt>
    <dgm:pt modelId="{2C438877-A175-4CCD-B0CC-7A90E5C8936E}" type="sibTrans" cxnId="{2F58D2F9-3431-49E1-BC2D-4DFFD93B042C}">
      <dgm:prSet/>
      <dgm:spPr/>
      <dgm:t>
        <a:bodyPr/>
        <a:lstStyle/>
        <a:p>
          <a:endParaRPr lang="fr-CA"/>
        </a:p>
      </dgm:t>
    </dgm:pt>
    <dgm:pt modelId="{66861EBF-49AD-423A-B532-F9474C9A84A8}">
      <dgm:prSet phldrT="[Texte]" custT="1"/>
      <dgm:spPr/>
      <dgm:t>
        <a:bodyPr/>
        <a:lstStyle/>
        <a:p>
          <a:r>
            <a:rPr lang="fr-CA" sz="1100" dirty="0"/>
            <a:t>Facteurs influençant la vitesse de réaction</a:t>
          </a:r>
        </a:p>
      </dgm:t>
    </dgm:pt>
    <dgm:pt modelId="{ABEB571D-9860-4375-BE4A-1C52904956A4}" type="parTrans" cxnId="{46F0C880-BD6D-4156-B541-EDDD242CCFF7}">
      <dgm:prSet/>
      <dgm:spPr/>
      <dgm:t>
        <a:bodyPr/>
        <a:lstStyle/>
        <a:p>
          <a:endParaRPr lang="fr-CA"/>
        </a:p>
      </dgm:t>
    </dgm:pt>
    <dgm:pt modelId="{8393B0E4-59CD-4A27-9B3D-4EF5F6FF6182}" type="sibTrans" cxnId="{46F0C880-BD6D-4156-B541-EDDD242CCFF7}">
      <dgm:prSet/>
      <dgm:spPr/>
      <dgm:t>
        <a:bodyPr/>
        <a:lstStyle/>
        <a:p>
          <a:endParaRPr lang="fr-CA"/>
        </a:p>
      </dgm:t>
    </dgm:pt>
    <dgm:pt modelId="{3C809380-F643-450E-B0CA-A0E761F87134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La phase de la substance</a:t>
          </a:r>
        </a:p>
      </dgm:t>
    </dgm:pt>
    <dgm:pt modelId="{F6401C74-9881-4BC9-B001-F346ACD6A155}" type="parTrans" cxnId="{FF378C19-ECA2-424B-9E25-01AD2FCAA7C2}">
      <dgm:prSet/>
      <dgm:spPr/>
      <dgm:t>
        <a:bodyPr/>
        <a:lstStyle/>
        <a:p>
          <a:endParaRPr lang="fr-CA"/>
        </a:p>
      </dgm:t>
    </dgm:pt>
    <dgm:pt modelId="{813BF97D-6D7D-4539-A43E-F99DAB973154}" type="sibTrans" cxnId="{FF378C19-ECA2-424B-9E25-01AD2FCAA7C2}">
      <dgm:prSet/>
      <dgm:spPr/>
      <dgm:t>
        <a:bodyPr/>
        <a:lstStyle/>
        <a:p>
          <a:endParaRPr lang="fr-CA"/>
        </a:p>
      </dgm:t>
    </dgm:pt>
    <dgm:pt modelId="{07126F7C-A346-4CAF-ACF5-F6321AD8640E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Plus de liens = vitesse de réaction lente</a:t>
          </a:r>
        </a:p>
      </dgm:t>
    </dgm:pt>
    <dgm:pt modelId="{C1BE70B4-8A4B-4715-B227-A3CCDCFFB241}" type="parTrans" cxnId="{530C6F68-FA17-476F-9388-36DB6704D76D}">
      <dgm:prSet/>
      <dgm:spPr/>
      <dgm:t>
        <a:bodyPr/>
        <a:lstStyle/>
        <a:p>
          <a:endParaRPr lang="fr-CA"/>
        </a:p>
      </dgm:t>
    </dgm:pt>
    <dgm:pt modelId="{B42D9B94-A1F8-4579-9A3A-F26DA3CB4727}" type="sibTrans" cxnId="{530C6F68-FA17-476F-9388-36DB6704D76D}">
      <dgm:prSet/>
      <dgm:spPr/>
      <dgm:t>
        <a:bodyPr/>
        <a:lstStyle/>
        <a:p>
          <a:endParaRPr lang="fr-CA"/>
        </a:p>
      </dgm:t>
    </dgm:pt>
    <dgm:pt modelId="{708722E2-501C-473A-AF15-BBE3A143FDE6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La force des liens à briser</a:t>
          </a:r>
        </a:p>
      </dgm:t>
    </dgm:pt>
    <dgm:pt modelId="{0CFF4127-C57D-4FBD-ADB8-5EC5FC9C17C3}" type="parTrans" cxnId="{75C69596-9C25-4D23-AE72-3A06541C4864}">
      <dgm:prSet/>
      <dgm:spPr/>
      <dgm:t>
        <a:bodyPr/>
        <a:lstStyle/>
        <a:p>
          <a:endParaRPr lang="fr-CA"/>
        </a:p>
      </dgm:t>
    </dgm:pt>
    <dgm:pt modelId="{E5BF0AEA-157A-4A3E-B3A0-A06434E5DB36}" type="sibTrans" cxnId="{75C69596-9C25-4D23-AE72-3A06541C4864}">
      <dgm:prSet/>
      <dgm:spPr/>
      <dgm:t>
        <a:bodyPr/>
        <a:lstStyle/>
        <a:p>
          <a:endParaRPr lang="fr-CA"/>
        </a:p>
      </dgm:t>
    </dgm:pt>
    <dgm:pt modelId="{D2461460-E20A-4113-BD1B-862FAD8827E0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Lien plus fort = vitesse de réaction lente</a:t>
          </a:r>
        </a:p>
      </dgm:t>
    </dgm:pt>
    <dgm:pt modelId="{C723E188-56F9-428C-83D6-14F0B97FD826}" type="parTrans" cxnId="{68D91895-769F-406C-A666-F82554FE0407}">
      <dgm:prSet/>
      <dgm:spPr/>
      <dgm:t>
        <a:bodyPr/>
        <a:lstStyle/>
        <a:p>
          <a:endParaRPr lang="fr-CA"/>
        </a:p>
      </dgm:t>
    </dgm:pt>
    <dgm:pt modelId="{BF429252-6FF4-434A-A7FE-D393866D4B3B}" type="sibTrans" cxnId="{68D91895-769F-406C-A666-F82554FE0407}">
      <dgm:prSet/>
      <dgm:spPr/>
      <dgm:t>
        <a:bodyPr/>
        <a:lstStyle/>
        <a:p>
          <a:endParaRPr lang="fr-CA"/>
        </a:p>
      </dgm:t>
    </dgm:pt>
    <dgm:pt modelId="{50F9F70C-508C-4B71-82BF-A8DDE54695C8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Moins de liens = vitesse de réaction rapide</a:t>
          </a:r>
        </a:p>
      </dgm:t>
    </dgm:pt>
    <dgm:pt modelId="{44F3F77E-6D6C-43CB-840E-DB2CAF398E29}" type="parTrans" cxnId="{CE8B0B1C-0349-4E4A-8B09-21F3DDE8E8FD}">
      <dgm:prSet/>
      <dgm:spPr/>
      <dgm:t>
        <a:bodyPr/>
        <a:lstStyle/>
        <a:p>
          <a:endParaRPr lang="fr-CA"/>
        </a:p>
      </dgm:t>
    </dgm:pt>
    <dgm:pt modelId="{B68F11FC-BE56-4484-AF16-A20936B20AB1}" type="sibTrans" cxnId="{CE8B0B1C-0349-4E4A-8B09-21F3DDE8E8FD}">
      <dgm:prSet/>
      <dgm:spPr/>
      <dgm:t>
        <a:bodyPr/>
        <a:lstStyle/>
        <a:p>
          <a:endParaRPr lang="fr-CA"/>
        </a:p>
      </dgm:t>
    </dgm:pt>
    <dgm:pt modelId="{ADEE7370-346E-4E13-991A-5E672F144733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Lien plus faible = vitesse de réaction plus rapide</a:t>
          </a:r>
        </a:p>
      </dgm:t>
    </dgm:pt>
    <dgm:pt modelId="{898F458B-4D8A-41A5-8DB7-9B6111B690D0}" type="parTrans" cxnId="{122B715B-0B62-4A59-A5DE-9EDE50D847AF}">
      <dgm:prSet/>
      <dgm:spPr/>
      <dgm:t>
        <a:bodyPr/>
        <a:lstStyle/>
        <a:p>
          <a:endParaRPr lang="fr-CA"/>
        </a:p>
      </dgm:t>
    </dgm:pt>
    <dgm:pt modelId="{5D7E1020-9A8D-4960-8532-2BDB31D526DF}" type="sibTrans" cxnId="{122B715B-0B62-4A59-A5DE-9EDE50D847AF}">
      <dgm:prSet/>
      <dgm:spPr/>
      <dgm:t>
        <a:bodyPr/>
        <a:lstStyle/>
        <a:p>
          <a:endParaRPr lang="fr-CA"/>
        </a:p>
      </dgm:t>
    </dgm:pt>
    <dgm:pt modelId="{1D89A2A5-FBC4-4725-A1E7-2344BABC71FA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A" sz="1400">
              <a:solidFill>
                <a:schemeClr val="bg1"/>
              </a:solidFill>
            </a:rPr>
            <a:t>v</a:t>
          </a:r>
          <a:r>
            <a:rPr lang="fr-CA" sz="1400" baseline="-25000">
              <a:solidFill>
                <a:schemeClr val="bg1"/>
              </a:solidFill>
            </a:rPr>
            <a:t>solide</a:t>
          </a:r>
          <a:r>
            <a:rPr lang="fr-CA" sz="1400" dirty="0">
              <a:solidFill>
                <a:schemeClr val="bg1"/>
              </a:solidFill>
            </a:rPr>
            <a:t> &lt; </a:t>
          </a:r>
          <a:r>
            <a:rPr lang="fr-CA" sz="1400" dirty="0" err="1">
              <a:solidFill>
                <a:schemeClr val="bg1"/>
              </a:solidFill>
            </a:rPr>
            <a:t>v</a:t>
          </a:r>
          <a:r>
            <a:rPr lang="fr-CA" sz="1400" baseline="-25000" dirty="0" err="1">
              <a:solidFill>
                <a:schemeClr val="bg1"/>
              </a:solidFill>
            </a:rPr>
            <a:t>liquide</a:t>
          </a:r>
          <a:r>
            <a:rPr lang="fr-CA" sz="1400" dirty="0">
              <a:solidFill>
                <a:schemeClr val="bg1"/>
              </a:solidFill>
            </a:rPr>
            <a:t> &lt; </a:t>
          </a:r>
          <a:r>
            <a:rPr lang="fr-CA" sz="1400" dirty="0" err="1">
              <a:solidFill>
                <a:schemeClr val="bg1"/>
              </a:solidFill>
            </a:rPr>
            <a:t>v</a:t>
          </a:r>
          <a:r>
            <a:rPr lang="fr-CA" sz="1400" baseline="-25000" dirty="0" err="1">
              <a:solidFill>
                <a:schemeClr val="bg1"/>
              </a:solidFill>
            </a:rPr>
            <a:t>gaz</a:t>
          </a:r>
          <a:r>
            <a:rPr lang="fr-CA" sz="1400" dirty="0">
              <a:solidFill>
                <a:schemeClr val="bg1"/>
              </a:solidFill>
            </a:rPr>
            <a:t> &lt; </a:t>
          </a:r>
          <a:r>
            <a:rPr lang="fr-CA" sz="1400" dirty="0" err="1">
              <a:solidFill>
                <a:schemeClr val="bg1"/>
              </a:solidFill>
            </a:rPr>
            <a:t>v</a:t>
          </a:r>
          <a:r>
            <a:rPr lang="fr-CA" sz="1400" baseline="-25000" dirty="0" err="1">
              <a:solidFill>
                <a:schemeClr val="bg1"/>
              </a:solidFill>
            </a:rPr>
            <a:t>aqueux</a:t>
          </a:r>
          <a:endParaRPr lang="fr-CA" sz="1400" baseline="-25000" dirty="0">
            <a:solidFill>
              <a:schemeClr val="bg1"/>
            </a:solidFill>
          </a:endParaRPr>
        </a:p>
      </dgm:t>
    </dgm:pt>
    <dgm:pt modelId="{DFAD5A71-46EE-4523-829A-E4B67BE7627D}" type="parTrans" cxnId="{6FEE3416-E8FC-4306-964A-D75149126F0A}">
      <dgm:prSet/>
      <dgm:spPr/>
      <dgm:t>
        <a:bodyPr/>
        <a:lstStyle/>
        <a:p>
          <a:endParaRPr lang="fr-CA"/>
        </a:p>
      </dgm:t>
    </dgm:pt>
    <dgm:pt modelId="{45FF991D-A8F4-4A4D-BAA8-9417E1384B91}" type="sibTrans" cxnId="{6FEE3416-E8FC-4306-964A-D75149126F0A}">
      <dgm:prSet/>
      <dgm:spPr/>
      <dgm:t>
        <a:bodyPr/>
        <a:lstStyle/>
        <a:p>
          <a:endParaRPr lang="fr-CA"/>
        </a:p>
      </dgm:t>
    </dgm:pt>
    <dgm:pt modelId="{1F96F078-431A-41A3-862F-5E89882CF569}">
      <dgm:prSet phldrT="[Texte]"/>
      <dgm:spPr>
        <a:solidFill>
          <a:schemeClr val="accent6"/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01E2BC25-E6E1-446F-A208-0A34E694B55A}" type="parTrans" cxnId="{E43E46F3-03AE-4021-AB15-C85B74AA15FB}">
      <dgm:prSet/>
      <dgm:spPr/>
      <dgm:t>
        <a:bodyPr/>
        <a:lstStyle/>
        <a:p>
          <a:endParaRPr lang="fr-CA"/>
        </a:p>
      </dgm:t>
    </dgm:pt>
    <dgm:pt modelId="{D00EAB4B-5EC0-4D32-B913-09C31DF039A1}" type="sibTrans" cxnId="{E43E46F3-03AE-4021-AB15-C85B74AA15FB}">
      <dgm:prSet/>
      <dgm:spPr/>
      <dgm:t>
        <a:bodyPr/>
        <a:lstStyle/>
        <a:p>
          <a:endParaRPr lang="fr-CA"/>
        </a:p>
      </dgm:t>
    </dgm:pt>
    <dgm:pt modelId="{1A4A1C4A-AC53-40D0-A237-F47EFDC7F45D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CA" b="0" dirty="0">
              <a:solidFill>
                <a:schemeClr val="tx1"/>
              </a:solidFill>
            </a:rPr>
            <a:t>Plus de surfaces = vitesse de réaction plus rapide </a:t>
          </a:r>
        </a:p>
      </dgm:t>
    </dgm:pt>
    <dgm:pt modelId="{0819CC8A-4D9E-4AED-9042-9F5FB86FB41B}" type="parTrans" cxnId="{119B0186-2969-446D-9FC3-B63EC67A2770}">
      <dgm:prSet/>
      <dgm:spPr/>
      <dgm:t>
        <a:bodyPr/>
        <a:lstStyle/>
        <a:p>
          <a:endParaRPr lang="fr-CA"/>
        </a:p>
      </dgm:t>
    </dgm:pt>
    <dgm:pt modelId="{6B6ACCC4-4421-4254-931A-9CCC511CCA3D}" type="sibTrans" cxnId="{119B0186-2969-446D-9FC3-B63EC67A2770}">
      <dgm:prSet/>
      <dgm:spPr/>
      <dgm:t>
        <a:bodyPr/>
        <a:lstStyle/>
        <a:p>
          <a:endParaRPr lang="fr-CA"/>
        </a:p>
      </dgm:t>
    </dgm:pt>
    <dgm:pt modelId="{58EDD99F-8100-4205-B767-D1027DC81C0F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CA" b="0" dirty="0">
              <a:solidFill>
                <a:schemeClr val="tx1"/>
              </a:solidFill>
            </a:rPr>
            <a:t>Moins de surfaces = vitesse de réaction plus lente</a:t>
          </a:r>
        </a:p>
      </dgm:t>
    </dgm:pt>
    <dgm:pt modelId="{4B064C06-7F70-4329-B3D9-8357779EA86C}" type="parTrans" cxnId="{019AFB8F-4880-4C3B-867D-CA7AA1EA89AD}">
      <dgm:prSet/>
      <dgm:spPr/>
      <dgm:t>
        <a:bodyPr/>
        <a:lstStyle/>
        <a:p>
          <a:endParaRPr lang="fr-CA"/>
        </a:p>
      </dgm:t>
    </dgm:pt>
    <dgm:pt modelId="{5BF064A2-989A-4BDB-9D79-544D4C12B75A}" type="sibTrans" cxnId="{019AFB8F-4880-4C3B-867D-CA7AA1EA89AD}">
      <dgm:prSet/>
      <dgm:spPr/>
      <dgm:t>
        <a:bodyPr/>
        <a:lstStyle/>
        <a:p>
          <a:endParaRPr lang="fr-CA"/>
        </a:p>
      </dgm:t>
    </dgm:pt>
    <dgm:pt modelId="{DDCF1098-2B6C-44FF-880F-03C86C60FBC4}">
      <dgm:prSet phldrT="[Texte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CA" b="0" dirty="0"/>
            <a:t>Concentration élevée = vitesse de réaction rapide</a:t>
          </a:r>
        </a:p>
      </dgm:t>
    </dgm:pt>
    <dgm:pt modelId="{740E298D-EB40-4A9F-9DC7-C8523C9D2AC5}" type="parTrans" cxnId="{3115BE37-A389-4B91-BEF0-D51315D8E1A9}">
      <dgm:prSet/>
      <dgm:spPr/>
      <dgm:t>
        <a:bodyPr/>
        <a:lstStyle/>
        <a:p>
          <a:endParaRPr lang="fr-CA"/>
        </a:p>
      </dgm:t>
    </dgm:pt>
    <dgm:pt modelId="{11013626-75FE-4D92-A465-C9ED21B4D8F2}" type="sibTrans" cxnId="{3115BE37-A389-4B91-BEF0-D51315D8E1A9}">
      <dgm:prSet/>
      <dgm:spPr/>
      <dgm:t>
        <a:bodyPr/>
        <a:lstStyle/>
        <a:p>
          <a:endParaRPr lang="fr-CA"/>
        </a:p>
      </dgm:t>
    </dgm:pt>
    <dgm:pt modelId="{20B865A4-F429-4320-B937-8AC228167EA7}">
      <dgm:prSet phldrT="[Texte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CA" b="0" dirty="0"/>
            <a:t>Concentration faible = vitesse de </a:t>
          </a:r>
          <a:r>
            <a:rPr lang="fr-CA" b="0"/>
            <a:t>réaction lente</a:t>
          </a:r>
          <a:endParaRPr lang="fr-CA" b="0" dirty="0"/>
        </a:p>
      </dgm:t>
    </dgm:pt>
    <dgm:pt modelId="{A053ADBB-A42D-43E8-B1F5-57461155D59E}" type="parTrans" cxnId="{762A4AE3-0E03-45DC-B7A2-F77749B1E025}">
      <dgm:prSet/>
      <dgm:spPr/>
      <dgm:t>
        <a:bodyPr/>
        <a:lstStyle/>
        <a:p>
          <a:endParaRPr lang="fr-CA"/>
        </a:p>
      </dgm:t>
    </dgm:pt>
    <dgm:pt modelId="{6AE325A7-B9AB-4AD0-BDF2-3E2DC517A117}" type="sibTrans" cxnId="{762A4AE3-0E03-45DC-B7A2-F77749B1E025}">
      <dgm:prSet/>
      <dgm:spPr/>
      <dgm:t>
        <a:bodyPr/>
        <a:lstStyle/>
        <a:p>
          <a:endParaRPr lang="fr-CA"/>
        </a:p>
      </dgm:t>
    </dgm:pt>
    <dgm:pt modelId="{FF020EF2-ACB6-4066-83C0-ABE30DC7CE40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CA" b="0" dirty="0"/>
            <a:t>Température élevée = vitesse de réaction rapide</a:t>
          </a:r>
          <a:endParaRPr lang="fr-CA" b="1" dirty="0"/>
        </a:p>
      </dgm:t>
    </dgm:pt>
    <dgm:pt modelId="{D00F1CE6-2D9B-4317-8BF6-1ADFA7BFF6F6}" type="parTrans" cxnId="{B0512AD9-766A-4232-BE11-A1BB7A9B7180}">
      <dgm:prSet/>
      <dgm:spPr/>
      <dgm:t>
        <a:bodyPr/>
        <a:lstStyle/>
        <a:p>
          <a:endParaRPr lang="fr-CA"/>
        </a:p>
      </dgm:t>
    </dgm:pt>
    <dgm:pt modelId="{A8F86258-40C2-4EAD-A040-3D5D474B2C3E}" type="sibTrans" cxnId="{B0512AD9-766A-4232-BE11-A1BB7A9B7180}">
      <dgm:prSet/>
      <dgm:spPr/>
      <dgm:t>
        <a:bodyPr/>
        <a:lstStyle/>
        <a:p>
          <a:endParaRPr lang="fr-CA"/>
        </a:p>
      </dgm:t>
    </dgm:pt>
    <dgm:pt modelId="{08062F48-A853-4E96-9E50-A67418136A83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CA" b="0" dirty="0"/>
            <a:t>Température faible = vitesse de réaction lente</a:t>
          </a:r>
          <a:endParaRPr lang="fr-CA" b="1" dirty="0"/>
        </a:p>
      </dgm:t>
    </dgm:pt>
    <dgm:pt modelId="{4C01719F-B13B-4C24-A0FC-0FCC36B05CDC}" type="parTrans" cxnId="{CB56035E-2D97-49A4-BBAB-2BBCF9326A6E}">
      <dgm:prSet/>
      <dgm:spPr/>
      <dgm:t>
        <a:bodyPr/>
        <a:lstStyle/>
        <a:p>
          <a:endParaRPr lang="fr-CA"/>
        </a:p>
      </dgm:t>
    </dgm:pt>
    <dgm:pt modelId="{CFD5DF2D-9F13-4245-AD64-541FBF2A79A4}" type="sibTrans" cxnId="{CB56035E-2D97-49A4-BBAB-2BBCF9326A6E}">
      <dgm:prSet/>
      <dgm:spPr/>
      <dgm:t>
        <a:bodyPr/>
        <a:lstStyle/>
        <a:p>
          <a:endParaRPr lang="fr-CA"/>
        </a:p>
      </dgm:t>
    </dgm:pt>
    <dgm:pt modelId="{4A52CB1F-3D35-4DFB-A748-64068AA28A3D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CA" b="0" dirty="0"/>
            <a:t>Présence d’un catalyseur</a:t>
          </a:r>
        </a:p>
      </dgm:t>
    </dgm:pt>
    <dgm:pt modelId="{DC01B4A4-9596-4FC6-BA5D-B4AEC7A94B06}" type="parTrans" cxnId="{C54CD14E-3150-4DC7-AF0B-CC6C97B8661A}">
      <dgm:prSet/>
      <dgm:spPr/>
      <dgm:t>
        <a:bodyPr/>
        <a:lstStyle/>
        <a:p>
          <a:endParaRPr lang="fr-CA"/>
        </a:p>
      </dgm:t>
    </dgm:pt>
    <dgm:pt modelId="{C0638D28-A015-4FA7-AD34-F3D851D6DAE6}" type="sibTrans" cxnId="{C54CD14E-3150-4DC7-AF0B-CC6C97B8661A}">
      <dgm:prSet/>
      <dgm:spPr/>
      <dgm:t>
        <a:bodyPr/>
        <a:lstStyle/>
        <a:p>
          <a:endParaRPr lang="fr-CA"/>
        </a:p>
      </dgm:t>
    </dgm:pt>
    <dgm:pt modelId="{C27F0956-D2ED-4128-A631-151C192E115F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CA" b="0" dirty="0"/>
            <a:t>Présence d’un inhibiteur</a:t>
          </a:r>
        </a:p>
      </dgm:t>
    </dgm:pt>
    <dgm:pt modelId="{295988DD-54E8-42BF-A12F-E309E527235B}" type="parTrans" cxnId="{3437D2DA-59E6-4D6B-918C-42F9A9885C3F}">
      <dgm:prSet/>
      <dgm:spPr/>
      <dgm:t>
        <a:bodyPr/>
        <a:lstStyle/>
        <a:p>
          <a:endParaRPr lang="fr-CA"/>
        </a:p>
      </dgm:t>
    </dgm:pt>
    <dgm:pt modelId="{1A9B4635-5356-4BED-8896-A415D17BD8D8}" type="sibTrans" cxnId="{3437D2DA-59E6-4D6B-918C-42F9A9885C3F}">
      <dgm:prSet/>
      <dgm:spPr/>
      <dgm:t>
        <a:bodyPr/>
        <a:lstStyle/>
        <a:p>
          <a:endParaRPr lang="fr-CA"/>
        </a:p>
      </dgm:t>
    </dgm:pt>
    <dgm:pt modelId="{5E420594-D147-4F12-A2F7-470256207937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A" b="0" dirty="0">
              <a:solidFill>
                <a:schemeClr val="bg1"/>
              </a:solidFill>
            </a:rPr>
            <a:t>Diminuer l’énergie d’activation = vitesse de réaction rapide</a:t>
          </a:r>
        </a:p>
      </dgm:t>
    </dgm:pt>
    <dgm:pt modelId="{008AEA97-E0E3-4128-A251-D795D7966240}" type="parTrans" cxnId="{CCB217B3-2A06-4395-BF72-55751A90CFAF}">
      <dgm:prSet/>
      <dgm:spPr/>
      <dgm:t>
        <a:bodyPr/>
        <a:lstStyle/>
        <a:p>
          <a:endParaRPr lang="fr-CA"/>
        </a:p>
      </dgm:t>
    </dgm:pt>
    <dgm:pt modelId="{F545D55E-2BB2-4107-92C3-3D8804CE121F}" type="sibTrans" cxnId="{CCB217B3-2A06-4395-BF72-55751A90CFAF}">
      <dgm:prSet/>
      <dgm:spPr/>
      <dgm:t>
        <a:bodyPr/>
        <a:lstStyle/>
        <a:p>
          <a:endParaRPr lang="fr-CA"/>
        </a:p>
      </dgm:t>
    </dgm:pt>
    <dgm:pt modelId="{9819258C-D79B-42A8-8184-81DA37F603EF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A" b="0" dirty="0">
              <a:solidFill>
                <a:schemeClr val="bg1"/>
              </a:solidFill>
            </a:rPr>
            <a:t>Augmente la vitesse de réaction = vitesse de réaction lente</a:t>
          </a:r>
        </a:p>
      </dgm:t>
    </dgm:pt>
    <dgm:pt modelId="{CFEEC9A4-F244-497C-B297-4B9788A0DD21}" type="parTrans" cxnId="{C1AE5F67-A735-4BE3-9575-E419002C73A3}">
      <dgm:prSet/>
      <dgm:spPr/>
      <dgm:t>
        <a:bodyPr/>
        <a:lstStyle/>
        <a:p>
          <a:endParaRPr lang="fr-CA"/>
        </a:p>
      </dgm:t>
    </dgm:pt>
    <dgm:pt modelId="{6646F337-51ED-4DE8-96F8-716F78725368}" type="sibTrans" cxnId="{C1AE5F67-A735-4BE3-9575-E419002C73A3}">
      <dgm:prSet/>
      <dgm:spPr/>
      <dgm:t>
        <a:bodyPr/>
        <a:lstStyle/>
        <a:p>
          <a:endParaRPr lang="fr-CA"/>
        </a:p>
      </dgm:t>
    </dgm:pt>
    <dgm:pt modelId="{DE23579A-40F4-4500-8C3F-F7A0F17873F5}" type="pres">
      <dgm:prSet presAssocID="{368AEFF4-4CA5-48AB-AE2B-C8A79DDE19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C60CA42-D2C6-4EE5-A0AD-A3014B52E759}" type="pres">
      <dgm:prSet presAssocID="{66861EBF-49AD-423A-B532-F9474C9A84A8}" presName="root1" presStyleCnt="0"/>
      <dgm:spPr/>
    </dgm:pt>
    <dgm:pt modelId="{8464FA64-FAD7-4A6B-BBA3-CDAA4C64C2D4}" type="pres">
      <dgm:prSet presAssocID="{66861EBF-49AD-423A-B532-F9474C9A84A8}" presName="LevelOneTextNode" presStyleLbl="node0" presStyleIdx="0" presStyleCnt="1" custScaleX="116846" custScaleY="137115" custLinFactNeighborX="-97417" custLinFactNeighborY="-27834">
        <dgm:presLayoutVars>
          <dgm:chPref val="3"/>
        </dgm:presLayoutVars>
      </dgm:prSet>
      <dgm:spPr/>
    </dgm:pt>
    <dgm:pt modelId="{F8B078FF-BC39-4041-8B5F-7EECD9A73389}" type="pres">
      <dgm:prSet presAssocID="{66861EBF-49AD-423A-B532-F9474C9A84A8}" presName="level2hierChild" presStyleCnt="0"/>
      <dgm:spPr/>
    </dgm:pt>
    <dgm:pt modelId="{70CC3946-B645-4880-8F74-41D899E2BE71}" type="pres">
      <dgm:prSet presAssocID="{CA253039-ABEF-4CFC-BE7C-EF69BD857BEB}" presName="conn2-1" presStyleLbl="parChTrans1D2" presStyleIdx="0" presStyleCnt="5"/>
      <dgm:spPr/>
    </dgm:pt>
    <dgm:pt modelId="{E7D55988-B097-4527-97E1-B29E827D55DC}" type="pres">
      <dgm:prSet presAssocID="{CA253039-ABEF-4CFC-BE7C-EF69BD857BEB}" presName="connTx" presStyleLbl="parChTrans1D2" presStyleIdx="0" presStyleCnt="5"/>
      <dgm:spPr/>
    </dgm:pt>
    <dgm:pt modelId="{5CACDFB5-57C3-4ABF-8598-014EC71CCBA3}" type="pres">
      <dgm:prSet presAssocID="{36B3927C-EE4B-4BB7-B7C9-A21ADF1AB527}" presName="root2" presStyleCnt="0"/>
      <dgm:spPr/>
    </dgm:pt>
    <dgm:pt modelId="{7DA404F1-C2BA-47A3-8F67-5F073CB01FEF}" type="pres">
      <dgm:prSet presAssocID="{36B3927C-EE4B-4BB7-B7C9-A21ADF1AB527}" presName="LevelTwoTextNode" presStyleLbl="node2" presStyleIdx="0" presStyleCnt="5">
        <dgm:presLayoutVars>
          <dgm:chPref val="3"/>
        </dgm:presLayoutVars>
      </dgm:prSet>
      <dgm:spPr/>
    </dgm:pt>
    <dgm:pt modelId="{DACF8A6D-A93E-4A2C-B1C5-FD4F44608CB3}" type="pres">
      <dgm:prSet presAssocID="{36B3927C-EE4B-4BB7-B7C9-A21ADF1AB527}" presName="level3hierChild" presStyleCnt="0"/>
      <dgm:spPr/>
    </dgm:pt>
    <dgm:pt modelId="{97235B01-CC6C-486A-BB4F-4EDA40E8C14F}" type="pres">
      <dgm:prSet presAssocID="{B04F12C3-96F6-4B70-9F98-9EAA31310F9F}" presName="conn2-1" presStyleLbl="parChTrans1D3" presStyleIdx="0" presStyleCnt="11"/>
      <dgm:spPr/>
    </dgm:pt>
    <dgm:pt modelId="{95998964-FD92-4B08-8582-429142803E80}" type="pres">
      <dgm:prSet presAssocID="{B04F12C3-96F6-4B70-9F98-9EAA31310F9F}" presName="connTx" presStyleLbl="parChTrans1D3" presStyleIdx="0" presStyleCnt="11"/>
      <dgm:spPr/>
    </dgm:pt>
    <dgm:pt modelId="{B11AD785-2BE8-4559-875C-CA56B754F296}" type="pres">
      <dgm:prSet presAssocID="{5D256001-6084-4617-8948-757B047AD04F}" presName="root2" presStyleCnt="0"/>
      <dgm:spPr/>
    </dgm:pt>
    <dgm:pt modelId="{FF19C13F-F09C-4BD9-8BB9-025BC60111FD}" type="pres">
      <dgm:prSet presAssocID="{5D256001-6084-4617-8948-757B047AD04F}" presName="LevelTwoTextNode" presStyleLbl="node3" presStyleIdx="0" presStyleCnt="11" custScaleX="144333" custScaleY="58890">
        <dgm:presLayoutVars>
          <dgm:chPref val="3"/>
        </dgm:presLayoutVars>
      </dgm:prSet>
      <dgm:spPr/>
    </dgm:pt>
    <dgm:pt modelId="{5F5B591D-CC4A-45A7-ACE2-52FDE385635B}" type="pres">
      <dgm:prSet presAssocID="{5D256001-6084-4617-8948-757B047AD04F}" presName="level3hierChild" presStyleCnt="0"/>
      <dgm:spPr/>
    </dgm:pt>
    <dgm:pt modelId="{1C5E49DD-8BEE-4309-B983-5BF5B3951873}" type="pres">
      <dgm:prSet presAssocID="{C1BE70B4-8A4B-4715-B227-A3CCDCFFB241}" presName="conn2-1" presStyleLbl="parChTrans1D4" presStyleIdx="0" presStyleCnt="7"/>
      <dgm:spPr/>
    </dgm:pt>
    <dgm:pt modelId="{EF27EDE4-B1F6-49EF-BAD9-E2F0789965A9}" type="pres">
      <dgm:prSet presAssocID="{C1BE70B4-8A4B-4715-B227-A3CCDCFFB241}" presName="connTx" presStyleLbl="parChTrans1D4" presStyleIdx="0" presStyleCnt="7"/>
      <dgm:spPr/>
    </dgm:pt>
    <dgm:pt modelId="{B82393A4-6079-4280-B9CE-EB959F641823}" type="pres">
      <dgm:prSet presAssocID="{07126F7C-A346-4CAF-ACF5-F6321AD8640E}" presName="root2" presStyleCnt="0"/>
      <dgm:spPr/>
    </dgm:pt>
    <dgm:pt modelId="{09F584B8-D0EB-48CE-BAFA-7BC4F9F48E13}" type="pres">
      <dgm:prSet presAssocID="{07126F7C-A346-4CAF-ACF5-F6321AD8640E}" presName="LevelTwoTextNode" presStyleLbl="node4" presStyleIdx="0" presStyleCnt="7" custScaleX="263845" custScaleY="53767">
        <dgm:presLayoutVars>
          <dgm:chPref val="3"/>
        </dgm:presLayoutVars>
      </dgm:prSet>
      <dgm:spPr/>
    </dgm:pt>
    <dgm:pt modelId="{1E324FBE-47B0-4ABC-A339-2BEC189685AB}" type="pres">
      <dgm:prSet presAssocID="{07126F7C-A346-4CAF-ACF5-F6321AD8640E}" presName="level3hierChild" presStyleCnt="0"/>
      <dgm:spPr/>
    </dgm:pt>
    <dgm:pt modelId="{2F4B1A0B-BE60-4930-AD42-86DBA2B448B7}" type="pres">
      <dgm:prSet presAssocID="{44F3F77E-6D6C-43CB-840E-DB2CAF398E29}" presName="conn2-1" presStyleLbl="parChTrans1D4" presStyleIdx="1" presStyleCnt="7"/>
      <dgm:spPr/>
    </dgm:pt>
    <dgm:pt modelId="{F4821730-F255-4C69-A786-42BBB29DC021}" type="pres">
      <dgm:prSet presAssocID="{44F3F77E-6D6C-43CB-840E-DB2CAF398E29}" presName="connTx" presStyleLbl="parChTrans1D4" presStyleIdx="1" presStyleCnt="7"/>
      <dgm:spPr/>
    </dgm:pt>
    <dgm:pt modelId="{56830D1D-AC3B-48FE-84C3-5AF87F685F53}" type="pres">
      <dgm:prSet presAssocID="{50F9F70C-508C-4B71-82BF-A8DDE54695C8}" presName="root2" presStyleCnt="0"/>
      <dgm:spPr/>
    </dgm:pt>
    <dgm:pt modelId="{B3BED943-C475-4B13-AF0A-E4EAE6FED916}" type="pres">
      <dgm:prSet presAssocID="{50F9F70C-508C-4B71-82BF-A8DDE54695C8}" presName="LevelTwoTextNode" presStyleLbl="node4" presStyleIdx="1" presStyleCnt="7" custScaleX="263845" custScaleY="53767">
        <dgm:presLayoutVars>
          <dgm:chPref val="3"/>
        </dgm:presLayoutVars>
      </dgm:prSet>
      <dgm:spPr/>
    </dgm:pt>
    <dgm:pt modelId="{788034A6-D915-4577-9F2F-207B425F6F1E}" type="pres">
      <dgm:prSet presAssocID="{50F9F70C-508C-4B71-82BF-A8DDE54695C8}" presName="level3hierChild" presStyleCnt="0"/>
      <dgm:spPr/>
    </dgm:pt>
    <dgm:pt modelId="{865EC0B6-A35E-460D-BBFE-EEB5F222DB94}" type="pres">
      <dgm:prSet presAssocID="{0CFF4127-C57D-4FBD-ADB8-5EC5FC9C17C3}" presName="conn2-1" presStyleLbl="parChTrans1D3" presStyleIdx="1" presStyleCnt="11"/>
      <dgm:spPr/>
    </dgm:pt>
    <dgm:pt modelId="{351DCBC5-D1AB-4FB2-B133-907D0E78152D}" type="pres">
      <dgm:prSet presAssocID="{0CFF4127-C57D-4FBD-ADB8-5EC5FC9C17C3}" presName="connTx" presStyleLbl="parChTrans1D3" presStyleIdx="1" presStyleCnt="11"/>
      <dgm:spPr/>
    </dgm:pt>
    <dgm:pt modelId="{8C1A6D0D-B5F2-425F-BB7D-90FC3DEE9FAE}" type="pres">
      <dgm:prSet presAssocID="{708722E2-501C-473A-AF15-BBE3A143FDE6}" presName="root2" presStyleCnt="0"/>
      <dgm:spPr/>
    </dgm:pt>
    <dgm:pt modelId="{F549C71C-7B90-4733-853A-FC949C25ED75}" type="pres">
      <dgm:prSet presAssocID="{708722E2-501C-473A-AF15-BBE3A143FDE6}" presName="LevelTwoTextNode" presStyleLbl="node3" presStyleIdx="1" presStyleCnt="11" custScaleX="144333" custScaleY="58890">
        <dgm:presLayoutVars>
          <dgm:chPref val="3"/>
        </dgm:presLayoutVars>
      </dgm:prSet>
      <dgm:spPr/>
    </dgm:pt>
    <dgm:pt modelId="{C61C3FCB-EA5F-4B02-AEA8-91B4E72EA9A8}" type="pres">
      <dgm:prSet presAssocID="{708722E2-501C-473A-AF15-BBE3A143FDE6}" presName="level3hierChild" presStyleCnt="0"/>
      <dgm:spPr/>
    </dgm:pt>
    <dgm:pt modelId="{A628F647-C3CD-4DC0-9316-BF2687256F11}" type="pres">
      <dgm:prSet presAssocID="{C723E188-56F9-428C-83D6-14F0B97FD826}" presName="conn2-1" presStyleLbl="parChTrans1D4" presStyleIdx="2" presStyleCnt="7"/>
      <dgm:spPr/>
    </dgm:pt>
    <dgm:pt modelId="{1E70C0C2-E75E-4B66-B2AE-3420A87BD954}" type="pres">
      <dgm:prSet presAssocID="{C723E188-56F9-428C-83D6-14F0B97FD826}" presName="connTx" presStyleLbl="parChTrans1D4" presStyleIdx="2" presStyleCnt="7"/>
      <dgm:spPr/>
    </dgm:pt>
    <dgm:pt modelId="{36A98025-CAD8-459B-9517-4C27C906974B}" type="pres">
      <dgm:prSet presAssocID="{D2461460-E20A-4113-BD1B-862FAD8827E0}" presName="root2" presStyleCnt="0"/>
      <dgm:spPr/>
    </dgm:pt>
    <dgm:pt modelId="{3ACCA59D-E68C-4F42-9699-4203242C68CC}" type="pres">
      <dgm:prSet presAssocID="{D2461460-E20A-4113-BD1B-862FAD8827E0}" presName="LevelTwoTextNode" presStyleLbl="node4" presStyleIdx="2" presStyleCnt="7" custScaleX="263845" custScaleY="53767">
        <dgm:presLayoutVars>
          <dgm:chPref val="3"/>
        </dgm:presLayoutVars>
      </dgm:prSet>
      <dgm:spPr/>
    </dgm:pt>
    <dgm:pt modelId="{98CC9B7C-5FCD-4DBB-9749-87447D87CB6E}" type="pres">
      <dgm:prSet presAssocID="{D2461460-E20A-4113-BD1B-862FAD8827E0}" presName="level3hierChild" presStyleCnt="0"/>
      <dgm:spPr/>
    </dgm:pt>
    <dgm:pt modelId="{5E0B89DD-A6CF-4297-A638-EF3A694379B3}" type="pres">
      <dgm:prSet presAssocID="{898F458B-4D8A-41A5-8DB7-9B6111B690D0}" presName="conn2-1" presStyleLbl="parChTrans1D4" presStyleIdx="3" presStyleCnt="7"/>
      <dgm:spPr/>
    </dgm:pt>
    <dgm:pt modelId="{048B4D08-53F9-439F-9220-8D48F8F99567}" type="pres">
      <dgm:prSet presAssocID="{898F458B-4D8A-41A5-8DB7-9B6111B690D0}" presName="connTx" presStyleLbl="parChTrans1D4" presStyleIdx="3" presStyleCnt="7"/>
      <dgm:spPr/>
    </dgm:pt>
    <dgm:pt modelId="{BE7B013B-35E8-44EA-ADFE-2EC9F68BEF40}" type="pres">
      <dgm:prSet presAssocID="{ADEE7370-346E-4E13-991A-5E672F144733}" presName="root2" presStyleCnt="0"/>
      <dgm:spPr/>
    </dgm:pt>
    <dgm:pt modelId="{F9607DF9-FD87-4422-B5A1-0B7AA8516FA8}" type="pres">
      <dgm:prSet presAssocID="{ADEE7370-346E-4E13-991A-5E672F144733}" presName="LevelTwoTextNode" presStyleLbl="node4" presStyleIdx="3" presStyleCnt="7" custScaleX="263845" custScaleY="53767">
        <dgm:presLayoutVars>
          <dgm:chPref val="3"/>
        </dgm:presLayoutVars>
      </dgm:prSet>
      <dgm:spPr/>
    </dgm:pt>
    <dgm:pt modelId="{E30FEB5D-DEE2-4B7F-A1A3-290D2561956C}" type="pres">
      <dgm:prSet presAssocID="{ADEE7370-346E-4E13-991A-5E672F144733}" presName="level3hierChild" presStyleCnt="0"/>
      <dgm:spPr/>
    </dgm:pt>
    <dgm:pt modelId="{1EB27607-47D6-4A37-84AC-D1C10BBED20A}" type="pres">
      <dgm:prSet presAssocID="{F6401C74-9881-4BC9-B001-F346ACD6A155}" presName="conn2-1" presStyleLbl="parChTrans1D3" presStyleIdx="2" presStyleCnt="11"/>
      <dgm:spPr/>
    </dgm:pt>
    <dgm:pt modelId="{A426B95A-EFA9-4F43-962F-990661407D0A}" type="pres">
      <dgm:prSet presAssocID="{F6401C74-9881-4BC9-B001-F346ACD6A155}" presName="connTx" presStyleLbl="parChTrans1D3" presStyleIdx="2" presStyleCnt="11"/>
      <dgm:spPr/>
    </dgm:pt>
    <dgm:pt modelId="{91467057-A6AF-43CD-8003-A0EC5C250544}" type="pres">
      <dgm:prSet presAssocID="{3C809380-F643-450E-B0CA-A0E761F87134}" presName="root2" presStyleCnt="0"/>
      <dgm:spPr/>
    </dgm:pt>
    <dgm:pt modelId="{A27673CA-1BB2-4FE5-A14F-218DFA10B32C}" type="pres">
      <dgm:prSet presAssocID="{3C809380-F643-450E-B0CA-A0E761F87134}" presName="LevelTwoTextNode" presStyleLbl="node3" presStyleIdx="2" presStyleCnt="11" custScaleX="144333" custScaleY="58890">
        <dgm:presLayoutVars>
          <dgm:chPref val="3"/>
        </dgm:presLayoutVars>
      </dgm:prSet>
      <dgm:spPr/>
    </dgm:pt>
    <dgm:pt modelId="{F83436BC-43D9-4718-A998-DB7965C3B823}" type="pres">
      <dgm:prSet presAssocID="{3C809380-F643-450E-B0CA-A0E761F87134}" presName="level3hierChild" presStyleCnt="0"/>
      <dgm:spPr/>
    </dgm:pt>
    <dgm:pt modelId="{05F8985C-BD37-49E5-A957-327DEE32C994}" type="pres">
      <dgm:prSet presAssocID="{DFAD5A71-46EE-4523-829A-E4B67BE7627D}" presName="conn2-1" presStyleLbl="parChTrans1D4" presStyleIdx="4" presStyleCnt="7"/>
      <dgm:spPr/>
    </dgm:pt>
    <dgm:pt modelId="{5569BF40-2C8A-46DC-BE1C-E30E80150D03}" type="pres">
      <dgm:prSet presAssocID="{DFAD5A71-46EE-4523-829A-E4B67BE7627D}" presName="connTx" presStyleLbl="parChTrans1D4" presStyleIdx="4" presStyleCnt="7"/>
      <dgm:spPr/>
    </dgm:pt>
    <dgm:pt modelId="{FE4BBD65-32C8-4460-8B42-BC12AE8BC575}" type="pres">
      <dgm:prSet presAssocID="{1D89A2A5-FBC4-4725-A1E7-2344BABC71FA}" presName="root2" presStyleCnt="0"/>
      <dgm:spPr/>
    </dgm:pt>
    <dgm:pt modelId="{49D2A996-D8C2-462B-A190-14AFF2EDB3DE}" type="pres">
      <dgm:prSet presAssocID="{1D89A2A5-FBC4-4725-A1E7-2344BABC71FA}" presName="LevelTwoTextNode" presStyleLbl="node4" presStyleIdx="4" presStyleCnt="7" custScaleX="263846" custScaleY="53767">
        <dgm:presLayoutVars>
          <dgm:chPref val="3"/>
        </dgm:presLayoutVars>
      </dgm:prSet>
      <dgm:spPr/>
    </dgm:pt>
    <dgm:pt modelId="{CD4A684B-73A7-4ED7-A9A6-C56C87BBDEBF}" type="pres">
      <dgm:prSet presAssocID="{1D89A2A5-FBC4-4725-A1E7-2344BABC71FA}" presName="level3hierChild" presStyleCnt="0"/>
      <dgm:spPr/>
    </dgm:pt>
    <dgm:pt modelId="{F44E6D75-08C3-4A51-8EFF-B054F0C50D0C}" type="pres">
      <dgm:prSet presAssocID="{0BF6FB90-7DC7-456D-A175-28313B37D1FA}" presName="conn2-1" presStyleLbl="parChTrans1D2" presStyleIdx="1" presStyleCnt="5"/>
      <dgm:spPr/>
    </dgm:pt>
    <dgm:pt modelId="{ED7CEF46-54BB-4FF6-98EC-A0536650237F}" type="pres">
      <dgm:prSet presAssocID="{0BF6FB90-7DC7-456D-A175-28313B37D1FA}" presName="connTx" presStyleLbl="parChTrans1D2" presStyleIdx="1" presStyleCnt="5"/>
      <dgm:spPr/>
    </dgm:pt>
    <dgm:pt modelId="{706DEB3D-9EBC-4489-9971-8FF82A28C0CB}" type="pres">
      <dgm:prSet presAssocID="{2D3C1C23-3D90-45C9-89F9-75A14498D661}" presName="root2" presStyleCnt="0"/>
      <dgm:spPr/>
    </dgm:pt>
    <dgm:pt modelId="{81C2DFC8-C964-487D-81D5-B5480CF054AF}" type="pres">
      <dgm:prSet presAssocID="{2D3C1C23-3D90-45C9-89F9-75A14498D661}" presName="LevelTwoTextNode" presStyleLbl="node2" presStyleIdx="1" presStyleCnt="5">
        <dgm:presLayoutVars>
          <dgm:chPref val="3"/>
        </dgm:presLayoutVars>
      </dgm:prSet>
      <dgm:spPr/>
    </dgm:pt>
    <dgm:pt modelId="{9A1009E6-1E1C-45BF-AB77-093EEF93464B}" type="pres">
      <dgm:prSet presAssocID="{2D3C1C23-3D90-45C9-89F9-75A14498D661}" presName="level3hierChild" presStyleCnt="0"/>
      <dgm:spPr/>
    </dgm:pt>
    <dgm:pt modelId="{48BD61B3-2B97-46F4-A8B8-17179D7FA6CF}" type="pres">
      <dgm:prSet presAssocID="{0819CC8A-4D9E-4AED-9042-9F5FB86FB41B}" presName="conn2-1" presStyleLbl="parChTrans1D3" presStyleIdx="3" presStyleCnt="11"/>
      <dgm:spPr/>
    </dgm:pt>
    <dgm:pt modelId="{F47DED0B-21DD-4ADD-9B96-147AEA9B1887}" type="pres">
      <dgm:prSet presAssocID="{0819CC8A-4D9E-4AED-9042-9F5FB86FB41B}" presName="connTx" presStyleLbl="parChTrans1D3" presStyleIdx="3" presStyleCnt="11"/>
      <dgm:spPr/>
    </dgm:pt>
    <dgm:pt modelId="{68FA3951-C86F-4975-B9F2-59C9D8C1554A}" type="pres">
      <dgm:prSet presAssocID="{1A4A1C4A-AC53-40D0-A237-F47EFDC7F45D}" presName="root2" presStyleCnt="0"/>
      <dgm:spPr/>
    </dgm:pt>
    <dgm:pt modelId="{0313A59E-1974-44D5-BF71-D94DBE76132E}" type="pres">
      <dgm:prSet presAssocID="{1A4A1C4A-AC53-40D0-A237-F47EFDC7F45D}" presName="LevelTwoTextNode" presStyleLbl="node3" presStyleIdx="3" presStyleCnt="11" custScaleX="303125" custScaleY="56142">
        <dgm:presLayoutVars>
          <dgm:chPref val="3"/>
        </dgm:presLayoutVars>
      </dgm:prSet>
      <dgm:spPr/>
    </dgm:pt>
    <dgm:pt modelId="{546ECB7F-5663-4DD6-8D3C-27D93DC326FD}" type="pres">
      <dgm:prSet presAssocID="{1A4A1C4A-AC53-40D0-A237-F47EFDC7F45D}" presName="level3hierChild" presStyleCnt="0"/>
      <dgm:spPr/>
    </dgm:pt>
    <dgm:pt modelId="{580BE262-72BD-410B-BC62-9750BBDD0113}" type="pres">
      <dgm:prSet presAssocID="{4B064C06-7F70-4329-B3D9-8357779EA86C}" presName="conn2-1" presStyleLbl="parChTrans1D3" presStyleIdx="4" presStyleCnt="11"/>
      <dgm:spPr/>
    </dgm:pt>
    <dgm:pt modelId="{7BE6E90C-95D0-4430-B803-52F522BEB600}" type="pres">
      <dgm:prSet presAssocID="{4B064C06-7F70-4329-B3D9-8357779EA86C}" presName="connTx" presStyleLbl="parChTrans1D3" presStyleIdx="4" presStyleCnt="11"/>
      <dgm:spPr/>
    </dgm:pt>
    <dgm:pt modelId="{05E249B3-F582-43C9-837E-0E7FB693ADF3}" type="pres">
      <dgm:prSet presAssocID="{58EDD99F-8100-4205-B767-D1027DC81C0F}" presName="root2" presStyleCnt="0"/>
      <dgm:spPr/>
    </dgm:pt>
    <dgm:pt modelId="{B558C429-8330-4C44-9869-06BAA07D8DC4}" type="pres">
      <dgm:prSet presAssocID="{58EDD99F-8100-4205-B767-D1027DC81C0F}" presName="LevelTwoTextNode" presStyleLbl="node3" presStyleIdx="4" presStyleCnt="11" custScaleX="303125" custScaleY="56142">
        <dgm:presLayoutVars>
          <dgm:chPref val="3"/>
        </dgm:presLayoutVars>
      </dgm:prSet>
      <dgm:spPr/>
    </dgm:pt>
    <dgm:pt modelId="{7CC3667C-707A-43CB-A17B-61157C94CF9D}" type="pres">
      <dgm:prSet presAssocID="{58EDD99F-8100-4205-B767-D1027DC81C0F}" presName="level3hierChild" presStyleCnt="0"/>
      <dgm:spPr/>
    </dgm:pt>
    <dgm:pt modelId="{68548723-15C7-40BC-9604-EF127DCA7E34}" type="pres">
      <dgm:prSet presAssocID="{549CC5FF-5AC2-4E73-B5F6-E9242699E39E}" presName="conn2-1" presStyleLbl="parChTrans1D2" presStyleIdx="2" presStyleCnt="5"/>
      <dgm:spPr/>
    </dgm:pt>
    <dgm:pt modelId="{AE4EDCD9-1688-4361-90C2-1931E58E98FB}" type="pres">
      <dgm:prSet presAssocID="{549CC5FF-5AC2-4E73-B5F6-E9242699E39E}" presName="connTx" presStyleLbl="parChTrans1D2" presStyleIdx="2" presStyleCnt="5"/>
      <dgm:spPr/>
    </dgm:pt>
    <dgm:pt modelId="{7FA1982C-E919-47B8-B64B-1122559B212C}" type="pres">
      <dgm:prSet presAssocID="{9F55F071-7BE2-4790-8205-02600AF83CA1}" presName="root2" presStyleCnt="0"/>
      <dgm:spPr/>
    </dgm:pt>
    <dgm:pt modelId="{B6F2B3FD-ACC1-480A-9328-32E3612347BC}" type="pres">
      <dgm:prSet presAssocID="{9F55F071-7BE2-4790-8205-02600AF83CA1}" presName="LevelTwoTextNode" presStyleLbl="node2" presStyleIdx="2" presStyleCnt="5">
        <dgm:presLayoutVars>
          <dgm:chPref val="3"/>
        </dgm:presLayoutVars>
      </dgm:prSet>
      <dgm:spPr/>
    </dgm:pt>
    <dgm:pt modelId="{93D4DB61-9CD7-4B22-A62A-30E3CE0A7805}" type="pres">
      <dgm:prSet presAssocID="{9F55F071-7BE2-4790-8205-02600AF83CA1}" presName="level3hierChild" presStyleCnt="0"/>
      <dgm:spPr/>
    </dgm:pt>
    <dgm:pt modelId="{AA480817-A152-41E5-9CAC-373AF6EA3049}" type="pres">
      <dgm:prSet presAssocID="{740E298D-EB40-4A9F-9DC7-C8523C9D2AC5}" presName="conn2-1" presStyleLbl="parChTrans1D3" presStyleIdx="5" presStyleCnt="11"/>
      <dgm:spPr/>
    </dgm:pt>
    <dgm:pt modelId="{2AA5C930-D950-433D-8E84-28D841FD8CFE}" type="pres">
      <dgm:prSet presAssocID="{740E298D-EB40-4A9F-9DC7-C8523C9D2AC5}" presName="connTx" presStyleLbl="parChTrans1D3" presStyleIdx="5" presStyleCnt="11"/>
      <dgm:spPr/>
    </dgm:pt>
    <dgm:pt modelId="{6EE3BB5A-59BE-494B-8075-BE92933EEF54}" type="pres">
      <dgm:prSet presAssocID="{DDCF1098-2B6C-44FF-880F-03C86C60FBC4}" presName="root2" presStyleCnt="0"/>
      <dgm:spPr/>
    </dgm:pt>
    <dgm:pt modelId="{87A97D34-CB18-410C-87F9-1E566DFA6448}" type="pres">
      <dgm:prSet presAssocID="{DDCF1098-2B6C-44FF-880F-03C86C60FBC4}" presName="LevelTwoTextNode" presStyleLbl="node3" presStyleIdx="5" presStyleCnt="11" custScaleX="302545" custScaleY="53602">
        <dgm:presLayoutVars>
          <dgm:chPref val="3"/>
        </dgm:presLayoutVars>
      </dgm:prSet>
      <dgm:spPr/>
    </dgm:pt>
    <dgm:pt modelId="{33B0E830-D48F-48C5-9446-0D1A9F847BA1}" type="pres">
      <dgm:prSet presAssocID="{DDCF1098-2B6C-44FF-880F-03C86C60FBC4}" presName="level3hierChild" presStyleCnt="0"/>
      <dgm:spPr/>
    </dgm:pt>
    <dgm:pt modelId="{90635C87-CE1D-40B0-A7AB-7FE8D972F45D}" type="pres">
      <dgm:prSet presAssocID="{A053ADBB-A42D-43E8-B1F5-57461155D59E}" presName="conn2-1" presStyleLbl="parChTrans1D3" presStyleIdx="6" presStyleCnt="11"/>
      <dgm:spPr/>
    </dgm:pt>
    <dgm:pt modelId="{670C4982-1668-43E8-ACAE-DAE3590DB710}" type="pres">
      <dgm:prSet presAssocID="{A053ADBB-A42D-43E8-B1F5-57461155D59E}" presName="connTx" presStyleLbl="parChTrans1D3" presStyleIdx="6" presStyleCnt="11"/>
      <dgm:spPr/>
    </dgm:pt>
    <dgm:pt modelId="{1BC649C1-3E97-4888-8831-06F2F59940E0}" type="pres">
      <dgm:prSet presAssocID="{20B865A4-F429-4320-B937-8AC228167EA7}" presName="root2" presStyleCnt="0"/>
      <dgm:spPr/>
    </dgm:pt>
    <dgm:pt modelId="{66BC10A8-FCB6-4D14-A811-A6418E193CDB}" type="pres">
      <dgm:prSet presAssocID="{20B865A4-F429-4320-B937-8AC228167EA7}" presName="LevelTwoTextNode" presStyleLbl="node3" presStyleIdx="6" presStyleCnt="11" custScaleX="302545" custScaleY="53602">
        <dgm:presLayoutVars>
          <dgm:chPref val="3"/>
        </dgm:presLayoutVars>
      </dgm:prSet>
      <dgm:spPr/>
    </dgm:pt>
    <dgm:pt modelId="{8B6DAC69-F71B-4983-A47D-3230AB644A93}" type="pres">
      <dgm:prSet presAssocID="{20B865A4-F429-4320-B937-8AC228167EA7}" presName="level3hierChild" presStyleCnt="0"/>
      <dgm:spPr/>
    </dgm:pt>
    <dgm:pt modelId="{821243BC-D226-4F95-9768-0A8227C03B76}" type="pres">
      <dgm:prSet presAssocID="{01E2BC25-E6E1-446F-A208-0A34E694B55A}" presName="conn2-1" presStyleLbl="parChTrans1D2" presStyleIdx="3" presStyleCnt="5"/>
      <dgm:spPr/>
    </dgm:pt>
    <dgm:pt modelId="{CBC73038-A6B3-403F-9109-68CAD95119E8}" type="pres">
      <dgm:prSet presAssocID="{01E2BC25-E6E1-446F-A208-0A34E694B55A}" presName="connTx" presStyleLbl="parChTrans1D2" presStyleIdx="3" presStyleCnt="5"/>
      <dgm:spPr/>
    </dgm:pt>
    <dgm:pt modelId="{F33B2F42-62B2-4CD4-95A4-E0F4C425AB03}" type="pres">
      <dgm:prSet presAssocID="{1F96F078-431A-41A3-862F-5E89882CF569}" presName="root2" presStyleCnt="0"/>
      <dgm:spPr/>
    </dgm:pt>
    <dgm:pt modelId="{0779C188-762C-458E-8CCE-2E33EAC617CC}" type="pres">
      <dgm:prSet presAssocID="{1F96F078-431A-41A3-862F-5E89882CF569}" presName="LevelTwoTextNode" presStyleLbl="node2" presStyleIdx="3" presStyleCnt="5">
        <dgm:presLayoutVars>
          <dgm:chPref val="3"/>
        </dgm:presLayoutVars>
      </dgm:prSet>
      <dgm:spPr/>
    </dgm:pt>
    <dgm:pt modelId="{CD53843E-C872-4C0B-85FE-14F504C1DD38}" type="pres">
      <dgm:prSet presAssocID="{1F96F078-431A-41A3-862F-5E89882CF569}" presName="level3hierChild" presStyleCnt="0"/>
      <dgm:spPr/>
    </dgm:pt>
    <dgm:pt modelId="{38CDE94C-C72B-4B89-A270-5F6BB2802744}" type="pres">
      <dgm:prSet presAssocID="{D00F1CE6-2D9B-4317-8BF6-1ADFA7BFF6F6}" presName="conn2-1" presStyleLbl="parChTrans1D3" presStyleIdx="7" presStyleCnt="11"/>
      <dgm:spPr/>
    </dgm:pt>
    <dgm:pt modelId="{96BDDE81-BB9F-4CDA-B08B-0058BB33752E}" type="pres">
      <dgm:prSet presAssocID="{D00F1CE6-2D9B-4317-8BF6-1ADFA7BFF6F6}" presName="connTx" presStyleLbl="parChTrans1D3" presStyleIdx="7" presStyleCnt="11"/>
      <dgm:spPr/>
    </dgm:pt>
    <dgm:pt modelId="{2207D925-C13F-4D9F-B2C2-3DD1925C92CB}" type="pres">
      <dgm:prSet presAssocID="{FF020EF2-ACB6-4066-83C0-ABE30DC7CE40}" presName="root2" presStyleCnt="0"/>
      <dgm:spPr/>
    </dgm:pt>
    <dgm:pt modelId="{801F458C-E088-47CC-BECF-6D8C1D5FCC50}" type="pres">
      <dgm:prSet presAssocID="{FF020EF2-ACB6-4066-83C0-ABE30DC7CE40}" presName="LevelTwoTextNode" presStyleLbl="node3" presStyleIdx="7" presStyleCnt="11" custScaleX="300079" custScaleY="52413">
        <dgm:presLayoutVars>
          <dgm:chPref val="3"/>
        </dgm:presLayoutVars>
      </dgm:prSet>
      <dgm:spPr/>
    </dgm:pt>
    <dgm:pt modelId="{A16E15AE-D861-49A7-B904-7064F55D36CF}" type="pres">
      <dgm:prSet presAssocID="{FF020EF2-ACB6-4066-83C0-ABE30DC7CE40}" presName="level3hierChild" presStyleCnt="0"/>
      <dgm:spPr/>
    </dgm:pt>
    <dgm:pt modelId="{62FE4A66-23AB-41DB-BCDE-7E5FD99AAB10}" type="pres">
      <dgm:prSet presAssocID="{4C01719F-B13B-4C24-A0FC-0FCC36B05CDC}" presName="conn2-1" presStyleLbl="parChTrans1D3" presStyleIdx="8" presStyleCnt="11"/>
      <dgm:spPr/>
    </dgm:pt>
    <dgm:pt modelId="{85AE4E00-0978-4CBF-985F-53026FD5E58E}" type="pres">
      <dgm:prSet presAssocID="{4C01719F-B13B-4C24-A0FC-0FCC36B05CDC}" presName="connTx" presStyleLbl="parChTrans1D3" presStyleIdx="8" presStyleCnt="11"/>
      <dgm:spPr/>
    </dgm:pt>
    <dgm:pt modelId="{E0AE3F5D-4B2E-4297-9738-C53697A45D4A}" type="pres">
      <dgm:prSet presAssocID="{08062F48-A853-4E96-9E50-A67418136A83}" presName="root2" presStyleCnt="0"/>
      <dgm:spPr/>
    </dgm:pt>
    <dgm:pt modelId="{2A92A0D0-1DA2-4193-AB71-4435E172C7D0}" type="pres">
      <dgm:prSet presAssocID="{08062F48-A853-4E96-9E50-A67418136A83}" presName="LevelTwoTextNode" presStyleLbl="node3" presStyleIdx="8" presStyleCnt="11" custScaleX="300079" custScaleY="52413">
        <dgm:presLayoutVars>
          <dgm:chPref val="3"/>
        </dgm:presLayoutVars>
      </dgm:prSet>
      <dgm:spPr/>
    </dgm:pt>
    <dgm:pt modelId="{3020DABF-1F70-4B38-A5A2-44091C37F5CF}" type="pres">
      <dgm:prSet presAssocID="{08062F48-A853-4E96-9E50-A67418136A83}" presName="level3hierChild" presStyleCnt="0"/>
      <dgm:spPr/>
    </dgm:pt>
    <dgm:pt modelId="{B6715C7A-3AAE-4480-8AB3-02F7966F6BBC}" type="pres">
      <dgm:prSet presAssocID="{50CD69A2-BF8D-4ED9-9D24-0F20B00FB296}" presName="conn2-1" presStyleLbl="parChTrans1D2" presStyleIdx="4" presStyleCnt="5"/>
      <dgm:spPr/>
    </dgm:pt>
    <dgm:pt modelId="{18186E7B-0AE5-4EE4-A0E7-16219BBDB40A}" type="pres">
      <dgm:prSet presAssocID="{50CD69A2-BF8D-4ED9-9D24-0F20B00FB296}" presName="connTx" presStyleLbl="parChTrans1D2" presStyleIdx="4" presStyleCnt="5"/>
      <dgm:spPr/>
    </dgm:pt>
    <dgm:pt modelId="{64D80905-B95D-42E4-9CFB-FE390B104E39}" type="pres">
      <dgm:prSet presAssocID="{7F86EDD2-7B9C-43F3-BF1F-ECCF3E901039}" presName="root2" presStyleCnt="0"/>
      <dgm:spPr/>
    </dgm:pt>
    <dgm:pt modelId="{B7D7D651-BF38-46E7-BBC6-628013D3D949}" type="pres">
      <dgm:prSet presAssocID="{7F86EDD2-7B9C-43F3-BF1F-ECCF3E901039}" presName="LevelTwoTextNode" presStyleLbl="node2" presStyleIdx="4" presStyleCnt="5">
        <dgm:presLayoutVars>
          <dgm:chPref val="3"/>
        </dgm:presLayoutVars>
      </dgm:prSet>
      <dgm:spPr/>
    </dgm:pt>
    <dgm:pt modelId="{10925772-B0CB-4490-84B1-C96EFC551BA2}" type="pres">
      <dgm:prSet presAssocID="{7F86EDD2-7B9C-43F3-BF1F-ECCF3E901039}" presName="level3hierChild" presStyleCnt="0"/>
      <dgm:spPr/>
    </dgm:pt>
    <dgm:pt modelId="{DF64BC8A-B7E3-4017-B54A-04F4F092E8EF}" type="pres">
      <dgm:prSet presAssocID="{DC01B4A4-9596-4FC6-BA5D-B4AEC7A94B06}" presName="conn2-1" presStyleLbl="parChTrans1D3" presStyleIdx="9" presStyleCnt="11"/>
      <dgm:spPr/>
    </dgm:pt>
    <dgm:pt modelId="{C838C38E-D2A2-4AF1-9058-A9600361FA4B}" type="pres">
      <dgm:prSet presAssocID="{DC01B4A4-9596-4FC6-BA5D-B4AEC7A94B06}" presName="connTx" presStyleLbl="parChTrans1D3" presStyleIdx="9" presStyleCnt="11"/>
      <dgm:spPr/>
    </dgm:pt>
    <dgm:pt modelId="{12CD7007-A980-4D7A-98EF-C24D71C86B5A}" type="pres">
      <dgm:prSet presAssocID="{4A52CB1F-3D35-4DFB-A748-64068AA28A3D}" presName="root2" presStyleCnt="0"/>
      <dgm:spPr/>
    </dgm:pt>
    <dgm:pt modelId="{0FF28F10-9D85-4C7F-A0E0-6E8AF7BA996A}" type="pres">
      <dgm:prSet presAssocID="{4A52CB1F-3D35-4DFB-A748-64068AA28A3D}" presName="LevelTwoTextNode" presStyleLbl="node3" presStyleIdx="9" presStyleCnt="11" custScaleX="144287" custScaleY="41976">
        <dgm:presLayoutVars>
          <dgm:chPref val="3"/>
        </dgm:presLayoutVars>
      </dgm:prSet>
      <dgm:spPr/>
    </dgm:pt>
    <dgm:pt modelId="{2A20404F-5CC9-4E80-8853-AA8CA9B5A1A5}" type="pres">
      <dgm:prSet presAssocID="{4A52CB1F-3D35-4DFB-A748-64068AA28A3D}" presName="level3hierChild" presStyleCnt="0"/>
      <dgm:spPr/>
    </dgm:pt>
    <dgm:pt modelId="{A05B44C3-DFAF-498B-ABF6-BBD7D981BD3C}" type="pres">
      <dgm:prSet presAssocID="{008AEA97-E0E3-4128-A251-D795D7966240}" presName="conn2-1" presStyleLbl="parChTrans1D4" presStyleIdx="5" presStyleCnt="7"/>
      <dgm:spPr/>
    </dgm:pt>
    <dgm:pt modelId="{41F61A45-0372-42FD-8154-94C4C280E4B1}" type="pres">
      <dgm:prSet presAssocID="{008AEA97-E0E3-4128-A251-D795D7966240}" presName="connTx" presStyleLbl="parChTrans1D4" presStyleIdx="5" presStyleCnt="7"/>
      <dgm:spPr/>
    </dgm:pt>
    <dgm:pt modelId="{2468AD79-1E68-43CA-A696-6DB2111C37DC}" type="pres">
      <dgm:prSet presAssocID="{5E420594-D147-4F12-A2F7-470256207937}" presName="root2" presStyleCnt="0"/>
      <dgm:spPr/>
    </dgm:pt>
    <dgm:pt modelId="{EBD0A0C3-9D36-44FA-9C79-AA038B8F23A9}" type="pres">
      <dgm:prSet presAssocID="{5E420594-D147-4F12-A2F7-470256207937}" presName="LevelTwoTextNode" presStyleLbl="node4" presStyleIdx="5" presStyleCnt="7" custScaleX="361080" custScaleY="59881">
        <dgm:presLayoutVars>
          <dgm:chPref val="3"/>
        </dgm:presLayoutVars>
      </dgm:prSet>
      <dgm:spPr/>
    </dgm:pt>
    <dgm:pt modelId="{60CC09A0-4502-416B-8495-0D56934BA9E5}" type="pres">
      <dgm:prSet presAssocID="{5E420594-D147-4F12-A2F7-470256207937}" presName="level3hierChild" presStyleCnt="0"/>
      <dgm:spPr/>
    </dgm:pt>
    <dgm:pt modelId="{A0A6504B-3195-44B9-961D-E86882FF9FBA}" type="pres">
      <dgm:prSet presAssocID="{295988DD-54E8-42BF-A12F-E309E527235B}" presName="conn2-1" presStyleLbl="parChTrans1D3" presStyleIdx="10" presStyleCnt="11"/>
      <dgm:spPr/>
    </dgm:pt>
    <dgm:pt modelId="{650C9374-FE02-45F1-9038-536397026D02}" type="pres">
      <dgm:prSet presAssocID="{295988DD-54E8-42BF-A12F-E309E527235B}" presName="connTx" presStyleLbl="parChTrans1D3" presStyleIdx="10" presStyleCnt="11"/>
      <dgm:spPr/>
    </dgm:pt>
    <dgm:pt modelId="{ECFE2A86-27CE-44F9-9448-AAAC7971AB89}" type="pres">
      <dgm:prSet presAssocID="{C27F0956-D2ED-4128-A631-151C192E115F}" presName="root2" presStyleCnt="0"/>
      <dgm:spPr/>
    </dgm:pt>
    <dgm:pt modelId="{C209D8B1-F006-492C-B63E-07B05E5BBA8D}" type="pres">
      <dgm:prSet presAssocID="{C27F0956-D2ED-4128-A631-151C192E115F}" presName="LevelTwoTextNode" presStyleLbl="node3" presStyleIdx="10" presStyleCnt="11" custScaleX="144287" custScaleY="41976">
        <dgm:presLayoutVars>
          <dgm:chPref val="3"/>
        </dgm:presLayoutVars>
      </dgm:prSet>
      <dgm:spPr/>
    </dgm:pt>
    <dgm:pt modelId="{244C21F9-A31A-4A8C-B5DA-6D5AF31E6BB4}" type="pres">
      <dgm:prSet presAssocID="{C27F0956-D2ED-4128-A631-151C192E115F}" presName="level3hierChild" presStyleCnt="0"/>
      <dgm:spPr/>
    </dgm:pt>
    <dgm:pt modelId="{8C104198-AD91-45F6-948E-538C047C88C0}" type="pres">
      <dgm:prSet presAssocID="{CFEEC9A4-F244-497C-B297-4B9788A0DD21}" presName="conn2-1" presStyleLbl="parChTrans1D4" presStyleIdx="6" presStyleCnt="7"/>
      <dgm:spPr/>
    </dgm:pt>
    <dgm:pt modelId="{A50DC141-3A60-44D8-AC42-D5124FF4CDB3}" type="pres">
      <dgm:prSet presAssocID="{CFEEC9A4-F244-497C-B297-4B9788A0DD21}" presName="connTx" presStyleLbl="parChTrans1D4" presStyleIdx="6" presStyleCnt="7"/>
      <dgm:spPr/>
    </dgm:pt>
    <dgm:pt modelId="{76270838-51A4-423A-9509-152E03DFC43D}" type="pres">
      <dgm:prSet presAssocID="{9819258C-D79B-42A8-8184-81DA37F603EF}" presName="root2" presStyleCnt="0"/>
      <dgm:spPr/>
    </dgm:pt>
    <dgm:pt modelId="{F0E5AB91-5A2C-46A2-B0D1-48B70F0468DC}" type="pres">
      <dgm:prSet presAssocID="{9819258C-D79B-42A8-8184-81DA37F603EF}" presName="LevelTwoTextNode" presStyleLbl="node4" presStyleIdx="6" presStyleCnt="7" custScaleX="361080" custScaleY="59881">
        <dgm:presLayoutVars>
          <dgm:chPref val="3"/>
        </dgm:presLayoutVars>
      </dgm:prSet>
      <dgm:spPr/>
    </dgm:pt>
    <dgm:pt modelId="{ABA26AFF-EBDD-4F41-AA5E-128944D441FA}" type="pres">
      <dgm:prSet presAssocID="{9819258C-D79B-42A8-8184-81DA37F603EF}" presName="level3hierChild" presStyleCnt="0"/>
      <dgm:spPr/>
    </dgm:pt>
  </dgm:ptLst>
  <dgm:cxnLst>
    <dgm:cxn modelId="{B929830D-F7D0-427D-8F36-E479FC6520DA}" type="presOf" srcId="{08062F48-A853-4E96-9E50-A67418136A83}" destId="{2A92A0D0-1DA2-4193-AB71-4435E172C7D0}" srcOrd="0" destOrd="0" presId="urn:microsoft.com/office/officeart/2005/8/layout/hierarchy2"/>
    <dgm:cxn modelId="{6FEE3416-E8FC-4306-964A-D75149126F0A}" srcId="{3C809380-F643-450E-B0CA-A0E761F87134}" destId="{1D89A2A5-FBC4-4725-A1E7-2344BABC71FA}" srcOrd="0" destOrd="0" parTransId="{DFAD5A71-46EE-4523-829A-E4B67BE7627D}" sibTransId="{45FF991D-A8F4-4A4D-BAA8-9417E1384B91}"/>
    <dgm:cxn modelId="{38280719-8F9A-47DD-9855-DCAB39A02275}" type="presOf" srcId="{D2461460-E20A-4113-BD1B-862FAD8827E0}" destId="{3ACCA59D-E68C-4F42-9699-4203242C68CC}" srcOrd="0" destOrd="0" presId="urn:microsoft.com/office/officeart/2005/8/layout/hierarchy2"/>
    <dgm:cxn modelId="{FF378C19-ECA2-424B-9E25-01AD2FCAA7C2}" srcId="{36B3927C-EE4B-4BB7-B7C9-A21ADF1AB527}" destId="{3C809380-F643-450E-B0CA-A0E761F87134}" srcOrd="2" destOrd="0" parTransId="{F6401C74-9881-4BC9-B001-F346ACD6A155}" sibTransId="{813BF97D-6D7D-4539-A43E-F99DAB973154}"/>
    <dgm:cxn modelId="{CE8B0B1C-0349-4E4A-8B09-21F3DDE8E8FD}" srcId="{5D256001-6084-4617-8948-757B047AD04F}" destId="{50F9F70C-508C-4B71-82BF-A8DDE54695C8}" srcOrd="1" destOrd="0" parTransId="{44F3F77E-6D6C-43CB-840E-DB2CAF398E29}" sibTransId="{B68F11FC-BE56-4484-AF16-A20936B20AB1}"/>
    <dgm:cxn modelId="{A6918B1D-4989-4CC3-8096-7BD39AF8B7AA}" type="presOf" srcId="{50F9F70C-508C-4B71-82BF-A8DDE54695C8}" destId="{B3BED943-C475-4B13-AF0A-E4EAE6FED916}" srcOrd="0" destOrd="0" presId="urn:microsoft.com/office/officeart/2005/8/layout/hierarchy2"/>
    <dgm:cxn modelId="{37C32822-9B86-4D3D-A9A8-DCD91F533ED8}" type="presOf" srcId="{3C809380-F643-450E-B0CA-A0E761F87134}" destId="{A27673CA-1BB2-4FE5-A14F-218DFA10B32C}" srcOrd="0" destOrd="0" presId="urn:microsoft.com/office/officeart/2005/8/layout/hierarchy2"/>
    <dgm:cxn modelId="{CF72C823-1882-44B8-84D2-40AC006E1A09}" type="presOf" srcId="{01E2BC25-E6E1-446F-A208-0A34E694B55A}" destId="{821243BC-D226-4F95-9768-0A8227C03B76}" srcOrd="0" destOrd="0" presId="urn:microsoft.com/office/officeart/2005/8/layout/hierarchy2"/>
    <dgm:cxn modelId="{66BE2924-13E7-4060-ADC9-C15B74B44358}" type="presOf" srcId="{F6401C74-9881-4BC9-B001-F346ACD6A155}" destId="{1EB27607-47D6-4A37-84AC-D1C10BBED20A}" srcOrd="0" destOrd="0" presId="urn:microsoft.com/office/officeart/2005/8/layout/hierarchy2"/>
    <dgm:cxn modelId="{ABCD9325-D0B3-4006-9B4C-9E2FEFB51502}" type="presOf" srcId="{7F86EDD2-7B9C-43F3-BF1F-ECCF3E901039}" destId="{B7D7D651-BF38-46E7-BBC6-628013D3D949}" srcOrd="0" destOrd="0" presId="urn:microsoft.com/office/officeart/2005/8/layout/hierarchy2"/>
    <dgm:cxn modelId="{5890ED27-8CE2-41C6-8B81-45AE41D2B10C}" srcId="{66861EBF-49AD-423A-B532-F9474C9A84A8}" destId="{9F55F071-7BE2-4790-8205-02600AF83CA1}" srcOrd="2" destOrd="0" parTransId="{549CC5FF-5AC2-4E73-B5F6-E9242699E39E}" sibTransId="{41239AA7-07E8-4173-B269-941B3BFEEE79}"/>
    <dgm:cxn modelId="{1420AD28-6CA6-4FBC-9238-E13974375EC3}" type="presOf" srcId="{0819CC8A-4D9E-4AED-9042-9F5FB86FB41B}" destId="{F47DED0B-21DD-4ADD-9B96-147AEA9B1887}" srcOrd="1" destOrd="0" presId="urn:microsoft.com/office/officeart/2005/8/layout/hierarchy2"/>
    <dgm:cxn modelId="{31AF472D-5E5A-498D-A1AE-AAB03688238D}" type="presOf" srcId="{DFAD5A71-46EE-4523-829A-E4B67BE7627D}" destId="{5569BF40-2C8A-46DC-BE1C-E30E80150D03}" srcOrd="1" destOrd="0" presId="urn:microsoft.com/office/officeart/2005/8/layout/hierarchy2"/>
    <dgm:cxn modelId="{9E07B234-3A2F-4E22-B332-4CAE1B3D221F}" type="presOf" srcId="{CFEEC9A4-F244-497C-B297-4B9788A0DD21}" destId="{8C104198-AD91-45F6-948E-538C047C88C0}" srcOrd="0" destOrd="0" presId="urn:microsoft.com/office/officeart/2005/8/layout/hierarchy2"/>
    <dgm:cxn modelId="{3115BE37-A389-4B91-BEF0-D51315D8E1A9}" srcId="{9F55F071-7BE2-4790-8205-02600AF83CA1}" destId="{DDCF1098-2B6C-44FF-880F-03C86C60FBC4}" srcOrd="0" destOrd="0" parTransId="{740E298D-EB40-4A9F-9DC7-C8523C9D2AC5}" sibTransId="{11013626-75FE-4D92-A465-C9ED21B4D8F2}"/>
    <dgm:cxn modelId="{233FF138-07F9-48C6-913F-C7E642826FBF}" type="presOf" srcId="{01E2BC25-E6E1-446F-A208-0A34E694B55A}" destId="{CBC73038-A6B3-403F-9109-68CAD95119E8}" srcOrd="1" destOrd="0" presId="urn:microsoft.com/office/officeart/2005/8/layout/hierarchy2"/>
    <dgm:cxn modelId="{4F97073A-F4F7-4033-A29C-A26671EFBA94}" type="presOf" srcId="{C27F0956-D2ED-4128-A631-151C192E115F}" destId="{C209D8B1-F006-492C-B63E-07B05E5BBA8D}" srcOrd="0" destOrd="0" presId="urn:microsoft.com/office/officeart/2005/8/layout/hierarchy2"/>
    <dgm:cxn modelId="{3963153A-4393-4E2E-9BE8-397866A7F693}" type="presOf" srcId="{0CFF4127-C57D-4FBD-ADB8-5EC5FC9C17C3}" destId="{865EC0B6-A35E-460D-BBFE-EEB5F222DB94}" srcOrd="0" destOrd="0" presId="urn:microsoft.com/office/officeart/2005/8/layout/hierarchy2"/>
    <dgm:cxn modelId="{23AC343A-C4B1-43A6-B1B1-E07B0735B467}" type="presOf" srcId="{008AEA97-E0E3-4128-A251-D795D7966240}" destId="{A05B44C3-DFAF-498B-ABF6-BBD7D981BD3C}" srcOrd="0" destOrd="0" presId="urn:microsoft.com/office/officeart/2005/8/layout/hierarchy2"/>
    <dgm:cxn modelId="{122B715B-0B62-4A59-A5DE-9EDE50D847AF}" srcId="{708722E2-501C-473A-AF15-BBE3A143FDE6}" destId="{ADEE7370-346E-4E13-991A-5E672F144733}" srcOrd="1" destOrd="0" parTransId="{898F458B-4D8A-41A5-8DB7-9B6111B690D0}" sibTransId="{5D7E1020-9A8D-4960-8532-2BDB31D526DF}"/>
    <dgm:cxn modelId="{EB99905D-9A34-4FEE-BDA4-8F777FD6C21D}" srcId="{66861EBF-49AD-423A-B532-F9474C9A84A8}" destId="{36B3927C-EE4B-4BB7-B7C9-A21ADF1AB527}" srcOrd="0" destOrd="0" parTransId="{CA253039-ABEF-4CFC-BE7C-EF69BD857BEB}" sibTransId="{4227B9DF-713F-46A3-936E-C7EDD93B7DD2}"/>
    <dgm:cxn modelId="{E5A29E5D-7018-441F-9C0F-15442E974D43}" type="presOf" srcId="{F6401C74-9881-4BC9-B001-F346ACD6A155}" destId="{A426B95A-EFA9-4F43-962F-990661407D0A}" srcOrd="1" destOrd="0" presId="urn:microsoft.com/office/officeart/2005/8/layout/hierarchy2"/>
    <dgm:cxn modelId="{CB56035E-2D97-49A4-BBAB-2BBCF9326A6E}" srcId="{1F96F078-431A-41A3-862F-5E89882CF569}" destId="{08062F48-A853-4E96-9E50-A67418136A83}" srcOrd="1" destOrd="0" parTransId="{4C01719F-B13B-4C24-A0FC-0FCC36B05CDC}" sibTransId="{CFD5DF2D-9F13-4245-AD64-541FBF2A79A4}"/>
    <dgm:cxn modelId="{9EE3B263-3AF9-4E52-AA88-8EDE19EE8116}" type="presOf" srcId="{295988DD-54E8-42BF-A12F-E309E527235B}" destId="{A0A6504B-3195-44B9-961D-E86882FF9FBA}" srcOrd="0" destOrd="0" presId="urn:microsoft.com/office/officeart/2005/8/layout/hierarchy2"/>
    <dgm:cxn modelId="{E0923965-9B6F-40A2-A19C-2C4DFA74EB8D}" type="presOf" srcId="{368AEFF4-4CA5-48AB-AE2B-C8A79DDE197C}" destId="{DE23579A-40F4-4500-8C3F-F7A0F17873F5}" srcOrd="0" destOrd="0" presId="urn:microsoft.com/office/officeart/2005/8/layout/hierarchy2"/>
    <dgm:cxn modelId="{32B98146-88E9-4258-96C4-364FF75DA4A7}" type="presOf" srcId="{D00F1CE6-2D9B-4317-8BF6-1ADFA7BFF6F6}" destId="{96BDDE81-BB9F-4CDA-B08B-0058BB33752E}" srcOrd="1" destOrd="0" presId="urn:microsoft.com/office/officeart/2005/8/layout/hierarchy2"/>
    <dgm:cxn modelId="{F4238946-6064-4C24-AB6A-5C3ABB11CE50}" type="presOf" srcId="{A053ADBB-A42D-43E8-B1F5-57461155D59E}" destId="{90635C87-CE1D-40B0-A7AB-7FE8D972F45D}" srcOrd="0" destOrd="0" presId="urn:microsoft.com/office/officeart/2005/8/layout/hierarchy2"/>
    <dgm:cxn modelId="{8782C066-C3AE-4F86-BF8A-7BB38A3D1EE6}" type="presOf" srcId="{D00F1CE6-2D9B-4317-8BF6-1ADFA7BFF6F6}" destId="{38CDE94C-C72B-4B89-A270-5F6BB2802744}" srcOrd="0" destOrd="0" presId="urn:microsoft.com/office/officeart/2005/8/layout/hierarchy2"/>
    <dgm:cxn modelId="{C1AE5F67-A735-4BE3-9575-E419002C73A3}" srcId="{C27F0956-D2ED-4128-A631-151C192E115F}" destId="{9819258C-D79B-42A8-8184-81DA37F603EF}" srcOrd="0" destOrd="0" parTransId="{CFEEC9A4-F244-497C-B297-4B9788A0DD21}" sibTransId="{6646F337-51ED-4DE8-96F8-716F78725368}"/>
    <dgm:cxn modelId="{47B17747-E63B-49F0-8ED0-8846C3F953C1}" type="presOf" srcId="{DFAD5A71-46EE-4523-829A-E4B67BE7627D}" destId="{05F8985C-BD37-49E5-A957-327DEE32C994}" srcOrd="0" destOrd="0" presId="urn:microsoft.com/office/officeart/2005/8/layout/hierarchy2"/>
    <dgm:cxn modelId="{35AAA167-30F1-4A1D-990E-B2FBE544032D}" type="presOf" srcId="{9F55F071-7BE2-4790-8205-02600AF83CA1}" destId="{B6F2B3FD-ACC1-480A-9328-32E3612347BC}" srcOrd="0" destOrd="0" presId="urn:microsoft.com/office/officeart/2005/8/layout/hierarchy2"/>
    <dgm:cxn modelId="{530C6F68-FA17-476F-9388-36DB6704D76D}" srcId="{5D256001-6084-4617-8948-757B047AD04F}" destId="{07126F7C-A346-4CAF-ACF5-F6321AD8640E}" srcOrd="0" destOrd="0" parTransId="{C1BE70B4-8A4B-4715-B227-A3CCDCFFB241}" sibTransId="{B42D9B94-A1F8-4579-9A3A-F26DA3CB4727}"/>
    <dgm:cxn modelId="{AC52364B-0165-4D19-9E1E-DB33E899E255}" type="presOf" srcId="{DC01B4A4-9596-4FC6-BA5D-B4AEC7A94B06}" destId="{C838C38E-D2A2-4AF1-9058-A9600361FA4B}" srcOrd="1" destOrd="0" presId="urn:microsoft.com/office/officeart/2005/8/layout/hierarchy2"/>
    <dgm:cxn modelId="{1801C56C-F28C-48FE-821C-251792C09902}" type="presOf" srcId="{A053ADBB-A42D-43E8-B1F5-57461155D59E}" destId="{670C4982-1668-43E8-ACAE-DAE3590DB710}" srcOrd="1" destOrd="0" presId="urn:microsoft.com/office/officeart/2005/8/layout/hierarchy2"/>
    <dgm:cxn modelId="{6275A24D-0724-4535-98D2-5C8CEAE22030}" type="presOf" srcId="{58EDD99F-8100-4205-B767-D1027DC81C0F}" destId="{B558C429-8330-4C44-9869-06BAA07D8DC4}" srcOrd="0" destOrd="0" presId="urn:microsoft.com/office/officeart/2005/8/layout/hierarchy2"/>
    <dgm:cxn modelId="{C54CD14E-3150-4DC7-AF0B-CC6C97B8661A}" srcId="{7F86EDD2-7B9C-43F3-BF1F-ECCF3E901039}" destId="{4A52CB1F-3D35-4DFB-A748-64068AA28A3D}" srcOrd="0" destOrd="0" parTransId="{DC01B4A4-9596-4FC6-BA5D-B4AEC7A94B06}" sibTransId="{C0638D28-A015-4FA7-AD34-F3D851D6DAE6}"/>
    <dgm:cxn modelId="{C4AA2950-7026-48FA-AADE-868D895B9D5B}" type="presOf" srcId="{44F3F77E-6D6C-43CB-840E-DB2CAF398E29}" destId="{2F4B1A0B-BE60-4930-AD42-86DBA2B448B7}" srcOrd="0" destOrd="0" presId="urn:microsoft.com/office/officeart/2005/8/layout/hierarchy2"/>
    <dgm:cxn modelId="{0C64DE70-20E7-4E70-AD67-6627771AB194}" type="presOf" srcId="{1F96F078-431A-41A3-862F-5E89882CF569}" destId="{0779C188-762C-458E-8CCE-2E33EAC617CC}" srcOrd="0" destOrd="0" presId="urn:microsoft.com/office/officeart/2005/8/layout/hierarchy2"/>
    <dgm:cxn modelId="{8AFF8251-E2EA-42BC-B9A2-D2B3DF5EC15C}" type="presOf" srcId="{ADEE7370-346E-4E13-991A-5E672F144733}" destId="{F9607DF9-FD87-4422-B5A1-0B7AA8516FA8}" srcOrd="0" destOrd="0" presId="urn:microsoft.com/office/officeart/2005/8/layout/hierarchy2"/>
    <dgm:cxn modelId="{C285EB51-7772-4F20-8560-F78678EDB916}" type="presOf" srcId="{0BF6FB90-7DC7-456D-A175-28313B37D1FA}" destId="{ED7CEF46-54BB-4FF6-98EC-A0536650237F}" srcOrd="1" destOrd="0" presId="urn:microsoft.com/office/officeart/2005/8/layout/hierarchy2"/>
    <dgm:cxn modelId="{133C1D54-1A85-42AD-B9CD-F89557BACBFA}" type="presOf" srcId="{C723E188-56F9-428C-83D6-14F0B97FD826}" destId="{A628F647-C3CD-4DC0-9316-BF2687256F11}" srcOrd="0" destOrd="0" presId="urn:microsoft.com/office/officeart/2005/8/layout/hierarchy2"/>
    <dgm:cxn modelId="{95453D54-67DC-45E5-84BA-5068AAE39C81}" type="presOf" srcId="{0819CC8A-4D9E-4AED-9042-9F5FB86FB41B}" destId="{48BD61B3-2B97-46F4-A8B8-17179D7FA6CF}" srcOrd="0" destOrd="0" presId="urn:microsoft.com/office/officeart/2005/8/layout/hierarchy2"/>
    <dgm:cxn modelId="{31A7AF55-876F-4F92-B498-7696299D0E5D}" type="presOf" srcId="{549CC5FF-5AC2-4E73-B5F6-E9242699E39E}" destId="{68548723-15C7-40BC-9604-EF127DCA7E34}" srcOrd="0" destOrd="0" presId="urn:microsoft.com/office/officeart/2005/8/layout/hierarchy2"/>
    <dgm:cxn modelId="{84C41B77-7831-4BA4-9FD9-D26C65AA7BAE}" type="presOf" srcId="{C1BE70B4-8A4B-4715-B227-A3CCDCFFB241}" destId="{1C5E49DD-8BEE-4309-B983-5BF5B3951873}" srcOrd="0" destOrd="0" presId="urn:microsoft.com/office/officeart/2005/8/layout/hierarchy2"/>
    <dgm:cxn modelId="{7360A859-4815-4339-8C08-7348D71B729F}" type="presOf" srcId="{4B064C06-7F70-4329-B3D9-8357779EA86C}" destId="{580BE262-72BD-410B-BC62-9750BBDD0113}" srcOrd="0" destOrd="0" presId="urn:microsoft.com/office/officeart/2005/8/layout/hierarchy2"/>
    <dgm:cxn modelId="{3D345E80-CA7D-46D0-ABA2-49A5D27D858C}" type="presOf" srcId="{740E298D-EB40-4A9F-9DC7-C8523C9D2AC5}" destId="{AA480817-A152-41E5-9CAC-373AF6EA3049}" srcOrd="0" destOrd="0" presId="urn:microsoft.com/office/officeart/2005/8/layout/hierarchy2"/>
    <dgm:cxn modelId="{46F0C880-BD6D-4156-B541-EDDD242CCFF7}" srcId="{368AEFF4-4CA5-48AB-AE2B-C8A79DDE197C}" destId="{66861EBF-49AD-423A-B532-F9474C9A84A8}" srcOrd="0" destOrd="0" parTransId="{ABEB571D-9860-4375-BE4A-1C52904956A4}" sibTransId="{8393B0E4-59CD-4A27-9B3D-4EF5F6FF6182}"/>
    <dgm:cxn modelId="{D1542981-EFD9-450D-91CB-5F34D3EC219F}" type="presOf" srcId="{DDCF1098-2B6C-44FF-880F-03C86C60FBC4}" destId="{87A97D34-CB18-410C-87F9-1E566DFA6448}" srcOrd="0" destOrd="0" presId="urn:microsoft.com/office/officeart/2005/8/layout/hierarchy2"/>
    <dgm:cxn modelId="{119B0186-2969-446D-9FC3-B63EC67A2770}" srcId="{2D3C1C23-3D90-45C9-89F9-75A14498D661}" destId="{1A4A1C4A-AC53-40D0-A237-F47EFDC7F45D}" srcOrd="0" destOrd="0" parTransId="{0819CC8A-4D9E-4AED-9042-9F5FB86FB41B}" sibTransId="{6B6ACCC4-4421-4254-931A-9CCC511CCA3D}"/>
    <dgm:cxn modelId="{F5161189-8D7C-4893-8D40-F25369F8BA24}" type="presOf" srcId="{44F3F77E-6D6C-43CB-840E-DB2CAF398E29}" destId="{F4821730-F255-4C69-A786-42BBB29DC021}" srcOrd="1" destOrd="0" presId="urn:microsoft.com/office/officeart/2005/8/layout/hierarchy2"/>
    <dgm:cxn modelId="{36EF508C-CA3D-4796-BC73-D4C773B18E9E}" type="presOf" srcId="{36B3927C-EE4B-4BB7-B7C9-A21ADF1AB527}" destId="{7DA404F1-C2BA-47A3-8F67-5F073CB01FEF}" srcOrd="0" destOrd="0" presId="urn:microsoft.com/office/officeart/2005/8/layout/hierarchy2"/>
    <dgm:cxn modelId="{F6D7CD8C-E236-40FB-AD40-4AF21CF23FF1}" type="presOf" srcId="{FF020EF2-ACB6-4066-83C0-ABE30DC7CE40}" destId="{801F458C-E088-47CC-BECF-6D8C1D5FCC50}" srcOrd="0" destOrd="0" presId="urn:microsoft.com/office/officeart/2005/8/layout/hierarchy2"/>
    <dgm:cxn modelId="{F306EF8E-43CD-4E9C-AB37-3828509F6F5F}" type="presOf" srcId="{C723E188-56F9-428C-83D6-14F0B97FD826}" destId="{1E70C0C2-E75E-4B66-B2AE-3420A87BD954}" srcOrd="1" destOrd="0" presId="urn:microsoft.com/office/officeart/2005/8/layout/hierarchy2"/>
    <dgm:cxn modelId="{019AFB8F-4880-4C3B-867D-CA7AA1EA89AD}" srcId="{2D3C1C23-3D90-45C9-89F9-75A14498D661}" destId="{58EDD99F-8100-4205-B767-D1027DC81C0F}" srcOrd="1" destOrd="0" parTransId="{4B064C06-7F70-4329-B3D9-8357779EA86C}" sibTransId="{5BF064A2-989A-4BDB-9D79-544D4C12B75A}"/>
    <dgm:cxn modelId="{6C64AF90-FBBD-4695-8F7F-71B41D94D5F0}" type="presOf" srcId="{66861EBF-49AD-423A-B532-F9474C9A84A8}" destId="{8464FA64-FAD7-4A6B-BBA3-CDAA4C64C2D4}" srcOrd="0" destOrd="0" presId="urn:microsoft.com/office/officeart/2005/8/layout/hierarchy2"/>
    <dgm:cxn modelId="{0A60FF92-4414-4F31-9FA2-921CD1E534B8}" type="presOf" srcId="{4C01719F-B13B-4C24-A0FC-0FCC36B05CDC}" destId="{85AE4E00-0978-4CBF-985F-53026FD5E58E}" srcOrd="1" destOrd="0" presId="urn:microsoft.com/office/officeart/2005/8/layout/hierarchy2"/>
    <dgm:cxn modelId="{68D91895-769F-406C-A666-F82554FE0407}" srcId="{708722E2-501C-473A-AF15-BBE3A143FDE6}" destId="{D2461460-E20A-4113-BD1B-862FAD8827E0}" srcOrd="0" destOrd="0" parTransId="{C723E188-56F9-428C-83D6-14F0B97FD826}" sibTransId="{BF429252-6FF4-434A-A7FE-D393866D4B3B}"/>
    <dgm:cxn modelId="{7956B295-543E-4B4C-AEB3-553FC24FFDB0}" type="presOf" srcId="{C1BE70B4-8A4B-4715-B227-A3CCDCFFB241}" destId="{EF27EDE4-B1F6-49EF-BAD9-E2F0789965A9}" srcOrd="1" destOrd="0" presId="urn:microsoft.com/office/officeart/2005/8/layout/hierarchy2"/>
    <dgm:cxn modelId="{75C69596-9C25-4D23-AE72-3A06541C4864}" srcId="{36B3927C-EE4B-4BB7-B7C9-A21ADF1AB527}" destId="{708722E2-501C-473A-AF15-BBE3A143FDE6}" srcOrd="1" destOrd="0" parTransId="{0CFF4127-C57D-4FBD-ADB8-5EC5FC9C17C3}" sibTransId="{E5BF0AEA-157A-4A3E-B3A0-A06434E5DB36}"/>
    <dgm:cxn modelId="{5B5FE798-FA55-44E6-8DD7-32377D31EDAD}" type="presOf" srcId="{B04F12C3-96F6-4B70-9F98-9EAA31310F9F}" destId="{95998964-FD92-4B08-8582-429142803E80}" srcOrd="1" destOrd="0" presId="urn:microsoft.com/office/officeart/2005/8/layout/hierarchy2"/>
    <dgm:cxn modelId="{01779099-8FFF-435F-ACDD-C6368060D644}" type="presOf" srcId="{0BF6FB90-7DC7-456D-A175-28313B37D1FA}" destId="{F44E6D75-08C3-4A51-8EFF-B054F0C50D0C}" srcOrd="0" destOrd="0" presId="urn:microsoft.com/office/officeart/2005/8/layout/hierarchy2"/>
    <dgm:cxn modelId="{D9A27D9A-AB4C-4984-BAC1-49909A4F2DBA}" type="presOf" srcId="{1A4A1C4A-AC53-40D0-A237-F47EFDC7F45D}" destId="{0313A59E-1974-44D5-BF71-D94DBE76132E}" srcOrd="0" destOrd="0" presId="urn:microsoft.com/office/officeart/2005/8/layout/hierarchy2"/>
    <dgm:cxn modelId="{E2342F9D-2ABE-483B-A3CB-1C82D8D8EDB0}" type="presOf" srcId="{CA253039-ABEF-4CFC-BE7C-EF69BD857BEB}" destId="{70CC3946-B645-4880-8F74-41D899E2BE71}" srcOrd="0" destOrd="0" presId="urn:microsoft.com/office/officeart/2005/8/layout/hierarchy2"/>
    <dgm:cxn modelId="{7D46709F-B542-40A6-A2D0-3874EDA0A0FE}" srcId="{66861EBF-49AD-423A-B532-F9474C9A84A8}" destId="{2D3C1C23-3D90-45C9-89F9-75A14498D661}" srcOrd="1" destOrd="0" parTransId="{0BF6FB90-7DC7-456D-A175-28313B37D1FA}" sibTransId="{72769AD5-C022-4FB6-BB7B-59FDD56E72D5}"/>
    <dgm:cxn modelId="{DF1AD8AC-E2E6-4DAF-BB20-EB5F6D39D21C}" type="presOf" srcId="{5D256001-6084-4617-8948-757B047AD04F}" destId="{FF19C13F-F09C-4BD9-8BB9-025BC60111FD}" srcOrd="0" destOrd="0" presId="urn:microsoft.com/office/officeart/2005/8/layout/hierarchy2"/>
    <dgm:cxn modelId="{6BD42AAD-1F3D-41F7-AB16-EB91A586CE0C}" type="presOf" srcId="{CFEEC9A4-F244-497C-B297-4B9788A0DD21}" destId="{A50DC141-3A60-44D8-AC42-D5124FF4CDB3}" srcOrd="1" destOrd="0" presId="urn:microsoft.com/office/officeart/2005/8/layout/hierarchy2"/>
    <dgm:cxn modelId="{63C55CAE-5E83-4303-94A0-148756496115}" type="presOf" srcId="{008AEA97-E0E3-4128-A251-D795D7966240}" destId="{41F61A45-0372-42FD-8154-94C4C280E4B1}" srcOrd="1" destOrd="0" presId="urn:microsoft.com/office/officeart/2005/8/layout/hierarchy2"/>
    <dgm:cxn modelId="{CCB217B3-2A06-4395-BF72-55751A90CFAF}" srcId="{4A52CB1F-3D35-4DFB-A748-64068AA28A3D}" destId="{5E420594-D147-4F12-A2F7-470256207937}" srcOrd="0" destOrd="0" parTransId="{008AEA97-E0E3-4128-A251-D795D7966240}" sibTransId="{F545D55E-2BB2-4107-92C3-3D8804CE121F}"/>
    <dgm:cxn modelId="{CDB714B4-4AF9-426A-B877-62C3C9BD4C2B}" type="presOf" srcId="{1D89A2A5-FBC4-4725-A1E7-2344BABC71FA}" destId="{49D2A996-D8C2-462B-A190-14AFF2EDB3DE}" srcOrd="0" destOrd="0" presId="urn:microsoft.com/office/officeart/2005/8/layout/hierarchy2"/>
    <dgm:cxn modelId="{BE22E3B6-82EE-4797-B50A-42030CD30062}" type="presOf" srcId="{0CFF4127-C57D-4FBD-ADB8-5EC5FC9C17C3}" destId="{351DCBC5-D1AB-4FB2-B133-907D0E78152D}" srcOrd="1" destOrd="0" presId="urn:microsoft.com/office/officeart/2005/8/layout/hierarchy2"/>
    <dgm:cxn modelId="{7F409EBA-55F3-4C45-87B2-8BB674DECE00}" type="presOf" srcId="{4C01719F-B13B-4C24-A0FC-0FCC36B05CDC}" destId="{62FE4A66-23AB-41DB-BCDE-7E5FD99AAB10}" srcOrd="0" destOrd="0" presId="urn:microsoft.com/office/officeart/2005/8/layout/hierarchy2"/>
    <dgm:cxn modelId="{32A2AEBB-97A7-4A48-9B40-791CAC0CD11F}" type="presOf" srcId="{07126F7C-A346-4CAF-ACF5-F6321AD8640E}" destId="{09F584B8-D0EB-48CE-BAFA-7BC4F9F48E13}" srcOrd="0" destOrd="0" presId="urn:microsoft.com/office/officeart/2005/8/layout/hierarchy2"/>
    <dgm:cxn modelId="{83170BC6-04E5-4400-97B4-673132DE4265}" type="presOf" srcId="{5E420594-D147-4F12-A2F7-470256207937}" destId="{EBD0A0C3-9D36-44FA-9C79-AA038B8F23A9}" srcOrd="0" destOrd="0" presId="urn:microsoft.com/office/officeart/2005/8/layout/hierarchy2"/>
    <dgm:cxn modelId="{8E647FC6-D35B-4B78-98C6-893168F5E952}" type="presOf" srcId="{4A52CB1F-3D35-4DFB-A748-64068AA28A3D}" destId="{0FF28F10-9D85-4C7F-A0E0-6E8AF7BA996A}" srcOrd="0" destOrd="0" presId="urn:microsoft.com/office/officeart/2005/8/layout/hierarchy2"/>
    <dgm:cxn modelId="{BF7225D0-A341-4953-9F86-68B60F7488DC}" srcId="{66861EBF-49AD-423A-B532-F9474C9A84A8}" destId="{7F86EDD2-7B9C-43F3-BF1F-ECCF3E901039}" srcOrd="4" destOrd="0" parTransId="{50CD69A2-BF8D-4ED9-9D24-0F20B00FB296}" sibTransId="{C0F53A60-FDBA-4AED-83E5-F919ED8D61A7}"/>
    <dgm:cxn modelId="{BEDC7DD6-6EEF-4570-86AE-F8CDBE1934CB}" type="presOf" srcId="{4B064C06-7F70-4329-B3D9-8357779EA86C}" destId="{7BE6E90C-95D0-4430-B803-52F522BEB600}" srcOrd="1" destOrd="0" presId="urn:microsoft.com/office/officeart/2005/8/layout/hierarchy2"/>
    <dgm:cxn modelId="{E7B3ECD6-84AF-4B99-93DA-79715A24C20D}" type="presOf" srcId="{549CC5FF-5AC2-4E73-B5F6-E9242699E39E}" destId="{AE4EDCD9-1688-4361-90C2-1931E58E98FB}" srcOrd="1" destOrd="0" presId="urn:microsoft.com/office/officeart/2005/8/layout/hierarchy2"/>
    <dgm:cxn modelId="{B0512AD9-766A-4232-BE11-A1BB7A9B7180}" srcId="{1F96F078-431A-41A3-862F-5E89882CF569}" destId="{FF020EF2-ACB6-4066-83C0-ABE30DC7CE40}" srcOrd="0" destOrd="0" parTransId="{D00F1CE6-2D9B-4317-8BF6-1ADFA7BFF6F6}" sibTransId="{A8F86258-40C2-4EAD-A040-3D5D474B2C3E}"/>
    <dgm:cxn modelId="{2E8B3ED9-74F0-4389-A1FF-B39B8722D2E0}" type="presOf" srcId="{898F458B-4D8A-41A5-8DB7-9B6111B690D0}" destId="{5E0B89DD-A6CF-4297-A638-EF3A694379B3}" srcOrd="0" destOrd="0" presId="urn:microsoft.com/office/officeart/2005/8/layout/hierarchy2"/>
    <dgm:cxn modelId="{B082C7D9-1513-4359-8244-18549B2F76D0}" type="presOf" srcId="{20B865A4-F429-4320-B937-8AC228167EA7}" destId="{66BC10A8-FCB6-4D14-A811-A6418E193CDB}" srcOrd="0" destOrd="0" presId="urn:microsoft.com/office/officeart/2005/8/layout/hierarchy2"/>
    <dgm:cxn modelId="{251322DA-29F5-46A8-B2B3-D9A2EFBA4D82}" type="presOf" srcId="{708722E2-501C-473A-AF15-BBE3A143FDE6}" destId="{F549C71C-7B90-4733-853A-FC949C25ED75}" srcOrd="0" destOrd="0" presId="urn:microsoft.com/office/officeart/2005/8/layout/hierarchy2"/>
    <dgm:cxn modelId="{3437D2DA-59E6-4D6B-918C-42F9A9885C3F}" srcId="{7F86EDD2-7B9C-43F3-BF1F-ECCF3E901039}" destId="{C27F0956-D2ED-4128-A631-151C192E115F}" srcOrd="1" destOrd="0" parTransId="{295988DD-54E8-42BF-A12F-E309E527235B}" sibTransId="{1A9B4635-5356-4BED-8896-A415D17BD8D8}"/>
    <dgm:cxn modelId="{40C18EDB-02B3-489D-A04B-CE43AAA766B8}" type="presOf" srcId="{9819258C-D79B-42A8-8184-81DA37F603EF}" destId="{F0E5AB91-5A2C-46A2-B0D1-48B70F0468DC}" srcOrd="0" destOrd="0" presId="urn:microsoft.com/office/officeart/2005/8/layout/hierarchy2"/>
    <dgm:cxn modelId="{762A4AE3-0E03-45DC-B7A2-F77749B1E025}" srcId="{9F55F071-7BE2-4790-8205-02600AF83CA1}" destId="{20B865A4-F429-4320-B937-8AC228167EA7}" srcOrd="1" destOrd="0" parTransId="{A053ADBB-A42D-43E8-B1F5-57461155D59E}" sibTransId="{6AE325A7-B9AB-4AD0-BDF2-3E2DC517A117}"/>
    <dgm:cxn modelId="{58BEF1E3-C7AD-4BA6-B029-FEA87B7B952B}" type="presOf" srcId="{898F458B-4D8A-41A5-8DB7-9B6111B690D0}" destId="{048B4D08-53F9-439F-9220-8D48F8F99567}" srcOrd="1" destOrd="0" presId="urn:microsoft.com/office/officeart/2005/8/layout/hierarchy2"/>
    <dgm:cxn modelId="{8C0B12E7-0EFE-47C7-BDBB-C0937CCCCFFF}" type="presOf" srcId="{50CD69A2-BF8D-4ED9-9D24-0F20B00FB296}" destId="{B6715C7A-3AAE-4480-8AB3-02F7966F6BBC}" srcOrd="0" destOrd="0" presId="urn:microsoft.com/office/officeart/2005/8/layout/hierarchy2"/>
    <dgm:cxn modelId="{27FCE4E7-493E-461C-8BAE-C414D738D452}" type="presOf" srcId="{740E298D-EB40-4A9F-9DC7-C8523C9D2AC5}" destId="{2AA5C930-D950-433D-8E84-28D841FD8CFE}" srcOrd="1" destOrd="0" presId="urn:microsoft.com/office/officeart/2005/8/layout/hierarchy2"/>
    <dgm:cxn modelId="{0ADA9FE8-7A4E-4D75-8003-4ABBE07F755F}" type="presOf" srcId="{2D3C1C23-3D90-45C9-89F9-75A14498D661}" destId="{81C2DFC8-C964-487D-81D5-B5480CF054AF}" srcOrd="0" destOrd="0" presId="urn:microsoft.com/office/officeart/2005/8/layout/hierarchy2"/>
    <dgm:cxn modelId="{71B09FF1-2799-49AA-A968-0E927F805B48}" type="presOf" srcId="{295988DD-54E8-42BF-A12F-E309E527235B}" destId="{650C9374-FE02-45F1-9038-536397026D02}" srcOrd="1" destOrd="0" presId="urn:microsoft.com/office/officeart/2005/8/layout/hierarchy2"/>
    <dgm:cxn modelId="{E43E46F3-03AE-4021-AB15-C85B74AA15FB}" srcId="{66861EBF-49AD-423A-B532-F9474C9A84A8}" destId="{1F96F078-431A-41A3-862F-5E89882CF569}" srcOrd="3" destOrd="0" parTransId="{01E2BC25-E6E1-446F-A208-0A34E694B55A}" sibTransId="{D00EAB4B-5EC0-4D32-B913-09C31DF039A1}"/>
    <dgm:cxn modelId="{9F46DDF3-8B17-4CC8-AFF5-58428B4BB323}" type="presOf" srcId="{DC01B4A4-9596-4FC6-BA5D-B4AEC7A94B06}" destId="{DF64BC8A-B7E3-4017-B54A-04F4F092E8EF}" srcOrd="0" destOrd="0" presId="urn:microsoft.com/office/officeart/2005/8/layout/hierarchy2"/>
    <dgm:cxn modelId="{50C009F6-3F33-42C6-9078-D285CA3AF364}" type="presOf" srcId="{50CD69A2-BF8D-4ED9-9D24-0F20B00FB296}" destId="{18186E7B-0AE5-4EE4-A0E7-16219BBDB40A}" srcOrd="1" destOrd="0" presId="urn:microsoft.com/office/officeart/2005/8/layout/hierarchy2"/>
    <dgm:cxn modelId="{DE3B8BF8-7EA3-478B-9EAE-9C59DD3EF98F}" type="presOf" srcId="{CA253039-ABEF-4CFC-BE7C-EF69BD857BEB}" destId="{E7D55988-B097-4527-97E1-B29E827D55DC}" srcOrd="1" destOrd="0" presId="urn:microsoft.com/office/officeart/2005/8/layout/hierarchy2"/>
    <dgm:cxn modelId="{47999AF9-5E66-4621-9C6E-0E9E5C2A1EEA}" type="presOf" srcId="{B04F12C3-96F6-4B70-9F98-9EAA31310F9F}" destId="{97235B01-CC6C-486A-BB4F-4EDA40E8C14F}" srcOrd="0" destOrd="0" presId="urn:microsoft.com/office/officeart/2005/8/layout/hierarchy2"/>
    <dgm:cxn modelId="{2F58D2F9-3431-49E1-BC2D-4DFFD93B042C}" srcId="{36B3927C-EE4B-4BB7-B7C9-A21ADF1AB527}" destId="{5D256001-6084-4617-8948-757B047AD04F}" srcOrd="0" destOrd="0" parTransId="{B04F12C3-96F6-4B70-9F98-9EAA31310F9F}" sibTransId="{2C438877-A175-4CCD-B0CC-7A90E5C8936E}"/>
    <dgm:cxn modelId="{EBD50A51-0E85-4458-99E4-36093A14FFED}" type="presParOf" srcId="{DE23579A-40F4-4500-8C3F-F7A0F17873F5}" destId="{FC60CA42-D2C6-4EE5-A0AD-A3014B52E759}" srcOrd="0" destOrd="0" presId="urn:microsoft.com/office/officeart/2005/8/layout/hierarchy2"/>
    <dgm:cxn modelId="{836D584A-8038-436C-B321-98FE458BDFB5}" type="presParOf" srcId="{FC60CA42-D2C6-4EE5-A0AD-A3014B52E759}" destId="{8464FA64-FAD7-4A6B-BBA3-CDAA4C64C2D4}" srcOrd="0" destOrd="0" presId="urn:microsoft.com/office/officeart/2005/8/layout/hierarchy2"/>
    <dgm:cxn modelId="{0D81EE93-FAB7-4A76-8358-B3850E49CB7D}" type="presParOf" srcId="{FC60CA42-D2C6-4EE5-A0AD-A3014B52E759}" destId="{F8B078FF-BC39-4041-8B5F-7EECD9A73389}" srcOrd="1" destOrd="0" presId="urn:microsoft.com/office/officeart/2005/8/layout/hierarchy2"/>
    <dgm:cxn modelId="{81EF901F-2FE3-4763-A871-A769BA9CCE86}" type="presParOf" srcId="{F8B078FF-BC39-4041-8B5F-7EECD9A73389}" destId="{70CC3946-B645-4880-8F74-41D899E2BE71}" srcOrd="0" destOrd="0" presId="urn:microsoft.com/office/officeart/2005/8/layout/hierarchy2"/>
    <dgm:cxn modelId="{51D075C8-78D1-45D9-99E8-9F5067BDAC12}" type="presParOf" srcId="{70CC3946-B645-4880-8F74-41D899E2BE71}" destId="{E7D55988-B097-4527-97E1-B29E827D55DC}" srcOrd="0" destOrd="0" presId="urn:microsoft.com/office/officeart/2005/8/layout/hierarchy2"/>
    <dgm:cxn modelId="{C76E2B95-9BF6-4606-A4C2-337AF3660A23}" type="presParOf" srcId="{F8B078FF-BC39-4041-8B5F-7EECD9A73389}" destId="{5CACDFB5-57C3-4ABF-8598-014EC71CCBA3}" srcOrd="1" destOrd="0" presId="urn:microsoft.com/office/officeart/2005/8/layout/hierarchy2"/>
    <dgm:cxn modelId="{B210842A-5DBA-43D6-BFBC-1893B2F1F4AF}" type="presParOf" srcId="{5CACDFB5-57C3-4ABF-8598-014EC71CCBA3}" destId="{7DA404F1-C2BA-47A3-8F67-5F073CB01FEF}" srcOrd="0" destOrd="0" presId="urn:microsoft.com/office/officeart/2005/8/layout/hierarchy2"/>
    <dgm:cxn modelId="{72444B20-A6CE-4BAC-84FE-4A1BCB8F840B}" type="presParOf" srcId="{5CACDFB5-57C3-4ABF-8598-014EC71CCBA3}" destId="{DACF8A6D-A93E-4A2C-B1C5-FD4F44608CB3}" srcOrd="1" destOrd="0" presId="urn:microsoft.com/office/officeart/2005/8/layout/hierarchy2"/>
    <dgm:cxn modelId="{889413E5-408B-4CED-A63F-9EA6C3248C1B}" type="presParOf" srcId="{DACF8A6D-A93E-4A2C-B1C5-FD4F44608CB3}" destId="{97235B01-CC6C-486A-BB4F-4EDA40E8C14F}" srcOrd="0" destOrd="0" presId="urn:microsoft.com/office/officeart/2005/8/layout/hierarchy2"/>
    <dgm:cxn modelId="{ABA5FB37-0D63-4A98-92E2-E7BD0B837549}" type="presParOf" srcId="{97235B01-CC6C-486A-BB4F-4EDA40E8C14F}" destId="{95998964-FD92-4B08-8582-429142803E80}" srcOrd="0" destOrd="0" presId="urn:microsoft.com/office/officeart/2005/8/layout/hierarchy2"/>
    <dgm:cxn modelId="{F1DAC0E7-AA2F-48E6-9323-677DE29A0A58}" type="presParOf" srcId="{DACF8A6D-A93E-4A2C-B1C5-FD4F44608CB3}" destId="{B11AD785-2BE8-4559-875C-CA56B754F296}" srcOrd="1" destOrd="0" presId="urn:microsoft.com/office/officeart/2005/8/layout/hierarchy2"/>
    <dgm:cxn modelId="{3D50A713-3BA6-47A7-9B79-1CD890CFD3CE}" type="presParOf" srcId="{B11AD785-2BE8-4559-875C-CA56B754F296}" destId="{FF19C13F-F09C-4BD9-8BB9-025BC60111FD}" srcOrd="0" destOrd="0" presId="urn:microsoft.com/office/officeart/2005/8/layout/hierarchy2"/>
    <dgm:cxn modelId="{46B51AC1-407A-4B3D-A263-29563A3895C0}" type="presParOf" srcId="{B11AD785-2BE8-4559-875C-CA56B754F296}" destId="{5F5B591D-CC4A-45A7-ACE2-52FDE385635B}" srcOrd="1" destOrd="0" presId="urn:microsoft.com/office/officeart/2005/8/layout/hierarchy2"/>
    <dgm:cxn modelId="{E2D4B906-DC88-4039-8DAA-48F637990022}" type="presParOf" srcId="{5F5B591D-CC4A-45A7-ACE2-52FDE385635B}" destId="{1C5E49DD-8BEE-4309-B983-5BF5B3951873}" srcOrd="0" destOrd="0" presId="urn:microsoft.com/office/officeart/2005/8/layout/hierarchy2"/>
    <dgm:cxn modelId="{A0E7D103-2012-4B7E-A88D-009ED78620E0}" type="presParOf" srcId="{1C5E49DD-8BEE-4309-B983-5BF5B3951873}" destId="{EF27EDE4-B1F6-49EF-BAD9-E2F0789965A9}" srcOrd="0" destOrd="0" presId="urn:microsoft.com/office/officeart/2005/8/layout/hierarchy2"/>
    <dgm:cxn modelId="{73BB4E60-BB13-40DA-BAD0-64DD07C17A65}" type="presParOf" srcId="{5F5B591D-CC4A-45A7-ACE2-52FDE385635B}" destId="{B82393A4-6079-4280-B9CE-EB959F641823}" srcOrd="1" destOrd="0" presId="urn:microsoft.com/office/officeart/2005/8/layout/hierarchy2"/>
    <dgm:cxn modelId="{F94BAA46-6C95-44D2-AABE-0D6CD1748755}" type="presParOf" srcId="{B82393A4-6079-4280-B9CE-EB959F641823}" destId="{09F584B8-D0EB-48CE-BAFA-7BC4F9F48E13}" srcOrd="0" destOrd="0" presId="urn:microsoft.com/office/officeart/2005/8/layout/hierarchy2"/>
    <dgm:cxn modelId="{5C73E0A0-BDD3-4766-88D8-BC1A97FA959F}" type="presParOf" srcId="{B82393A4-6079-4280-B9CE-EB959F641823}" destId="{1E324FBE-47B0-4ABC-A339-2BEC189685AB}" srcOrd="1" destOrd="0" presId="urn:microsoft.com/office/officeart/2005/8/layout/hierarchy2"/>
    <dgm:cxn modelId="{315FB39E-5C93-4961-A425-8AB9A263A65A}" type="presParOf" srcId="{5F5B591D-CC4A-45A7-ACE2-52FDE385635B}" destId="{2F4B1A0B-BE60-4930-AD42-86DBA2B448B7}" srcOrd="2" destOrd="0" presId="urn:microsoft.com/office/officeart/2005/8/layout/hierarchy2"/>
    <dgm:cxn modelId="{616520B8-6C13-48B8-8DD3-443884AC914D}" type="presParOf" srcId="{2F4B1A0B-BE60-4930-AD42-86DBA2B448B7}" destId="{F4821730-F255-4C69-A786-42BBB29DC021}" srcOrd="0" destOrd="0" presId="urn:microsoft.com/office/officeart/2005/8/layout/hierarchy2"/>
    <dgm:cxn modelId="{1B828CD3-05CA-4C81-9C1A-1B82E4B04B01}" type="presParOf" srcId="{5F5B591D-CC4A-45A7-ACE2-52FDE385635B}" destId="{56830D1D-AC3B-48FE-84C3-5AF87F685F53}" srcOrd="3" destOrd="0" presId="urn:microsoft.com/office/officeart/2005/8/layout/hierarchy2"/>
    <dgm:cxn modelId="{191523DA-0053-4F12-9157-F85721AB95EF}" type="presParOf" srcId="{56830D1D-AC3B-48FE-84C3-5AF87F685F53}" destId="{B3BED943-C475-4B13-AF0A-E4EAE6FED916}" srcOrd="0" destOrd="0" presId="urn:microsoft.com/office/officeart/2005/8/layout/hierarchy2"/>
    <dgm:cxn modelId="{C99E7723-5407-4C93-857B-CD10865B91DA}" type="presParOf" srcId="{56830D1D-AC3B-48FE-84C3-5AF87F685F53}" destId="{788034A6-D915-4577-9F2F-207B425F6F1E}" srcOrd="1" destOrd="0" presId="urn:microsoft.com/office/officeart/2005/8/layout/hierarchy2"/>
    <dgm:cxn modelId="{5F3F62DB-4B6E-4097-957F-6CC17A90BC91}" type="presParOf" srcId="{DACF8A6D-A93E-4A2C-B1C5-FD4F44608CB3}" destId="{865EC0B6-A35E-460D-BBFE-EEB5F222DB94}" srcOrd="2" destOrd="0" presId="urn:microsoft.com/office/officeart/2005/8/layout/hierarchy2"/>
    <dgm:cxn modelId="{E8402611-7980-4C39-9CF9-DF1D6566D9D9}" type="presParOf" srcId="{865EC0B6-A35E-460D-BBFE-EEB5F222DB94}" destId="{351DCBC5-D1AB-4FB2-B133-907D0E78152D}" srcOrd="0" destOrd="0" presId="urn:microsoft.com/office/officeart/2005/8/layout/hierarchy2"/>
    <dgm:cxn modelId="{AF005808-675A-4B73-9081-EA782981D694}" type="presParOf" srcId="{DACF8A6D-A93E-4A2C-B1C5-FD4F44608CB3}" destId="{8C1A6D0D-B5F2-425F-BB7D-90FC3DEE9FAE}" srcOrd="3" destOrd="0" presId="urn:microsoft.com/office/officeart/2005/8/layout/hierarchy2"/>
    <dgm:cxn modelId="{D0B0A0AF-6055-4431-B9E1-917DBFF23DDE}" type="presParOf" srcId="{8C1A6D0D-B5F2-425F-BB7D-90FC3DEE9FAE}" destId="{F549C71C-7B90-4733-853A-FC949C25ED75}" srcOrd="0" destOrd="0" presId="urn:microsoft.com/office/officeart/2005/8/layout/hierarchy2"/>
    <dgm:cxn modelId="{632841ED-DA58-49AE-B27A-3ADB08AFC18C}" type="presParOf" srcId="{8C1A6D0D-B5F2-425F-BB7D-90FC3DEE9FAE}" destId="{C61C3FCB-EA5F-4B02-AEA8-91B4E72EA9A8}" srcOrd="1" destOrd="0" presId="urn:microsoft.com/office/officeart/2005/8/layout/hierarchy2"/>
    <dgm:cxn modelId="{AB8D9C94-4761-4BC5-9A1F-AF3371B15EE9}" type="presParOf" srcId="{C61C3FCB-EA5F-4B02-AEA8-91B4E72EA9A8}" destId="{A628F647-C3CD-4DC0-9316-BF2687256F11}" srcOrd="0" destOrd="0" presId="urn:microsoft.com/office/officeart/2005/8/layout/hierarchy2"/>
    <dgm:cxn modelId="{63A68CAB-D52A-43B8-A66A-631FCE90E142}" type="presParOf" srcId="{A628F647-C3CD-4DC0-9316-BF2687256F11}" destId="{1E70C0C2-E75E-4B66-B2AE-3420A87BD954}" srcOrd="0" destOrd="0" presId="urn:microsoft.com/office/officeart/2005/8/layout/hierarchy2"/>
    <dgm:cxn modelId="{77CAFA22-5C5F-4296-99D4-0BB6E33881B0}" type="presParOf" srcId="{C61C3FCB-EA5F-4B02-AEA8-91B4E72EA9A8}" destId="{36A98025-CAD8-459B-9517-4C27C906974B}" srcOrd="1" destOrd="0" presId="urn:microsoft.com/office/officeart/2005/8/layout/hierarchy2"/>
    <dgm:cxn modelId="{B721CAFA-A970-41B6-8BFB-FB2DB6EE45CD}" type="presParOf" srcId="{36A98025-CAD8-459B-9517-4C27C906974B}" destId="{3ACCA59D-E68C-4F42-9699-4203242C68CC}" srcOrd="0" destOrd="0" presId="urn:microsoft.com/office/officeart/2005/8/layout/hierarchy2"/>
    <dgm:cxn modelId="{01B498F8-FBD4-45C0-ACDF-5CF7C160F4B9}" type="presParOf" srcId="{36A98025-CAD8-459B-9517-4C27C906974B}" destId="{98CC9B7C-5FCD-4DBB-9749-87447D87CB6E}" srcOrd="1" destOrd="0" presId="urn:microsoft.com/office/officeart/2005/8/layout/hierarchy2"/>
    <dgm:cxn modelId="{226E7C72-5615-45D3-BEF7-AB62AAA31AF5}" type="presParOf" srcId="{C61C3FCB-EA5F-4B02-AEA8-91B4E72EA9A8}" destId="{5E0B89DD-A6CF-4297-A638-EF3A694379B3}" srcOrd="2" destOrd="0" presId="urn:microsoft.com/office/officeart/2005/8/layout/hierarchy2"/>
    <dgm:cxn modelId="{184D5247-CBE7-4C78-980B-29BFCB2C4164}" type="presParOf" srcId="{5E0B89DD-A6CF-4297-A638-EF3A694379B3}" destId="{048B4D08-53F9-439F-9220-8D48F8F99567}" srcOrd="0" destOrd="0" presId="urn:microsoft.com/office/officeart/2005/8/layout/hierarchy2"/>
    <dgm:cxn modelId="{B19DC8BE-673D-4C6A-B531-3B9523FCDA33}" type="presParOf" srcId="{C61C3FCB-EA5F-4B02-AEA8-91B4E72EA9A8}" destId="{BE7B013B-35E8-44EA-ADFE-2EC9F68BEF40}" srcOrd="3" destOrd="0" presId="urn:microsoft.com/office/officeart/2005/8/layout/hierarchy2"/>
    <dgm:cxn modelId="{C6EB5713-7936-411F-9FAC-7CBAD6E5864E}" type="presParOf" srcId="{BE7B013B-35E8-44EA-ADFE-2EC9F68BEF40}" destId="{F9607DF9-FD87-4422-B5A1-0B7AA8516FA8}" srcOrd="0" destOrd="0" presId="urn:microsoft.com/office/officeart/2005/8/layout/hierarchy2"/>
    <dgm:cxn modelId="{7A799B23-229A-4A03-AC6C-9BFDBCE8C3CD}" type="presParOf" srcId="{BE7B013B-35E8-44EA-ADFE-2EC9F68BEF40}" destId="{E30FEB5D-DEE2-4B7F-A1A3-290D2561956C}" srcOrd="1" destOrd="0" presId="urn:microsoft.com/office/officeart/2005/8/layout/hierarchy2"/>
    <dgm:cxn modelId="{72633D72-57D0-441C-BE91-62FE643D353D}" type="presParOf" srcId="{DACF8A6D-A93E-4A2C-B1C5-FD4F44608CB3}" destId="{1EB27607-47D6-4A37-84AC-D1C10BBED20A}" srcOrd="4" destOrd="0" presId="urn:microsoft.com/office/officeart/2005/8/layout/hierarchy2"/>
    <dgm:cxn modelId="{B794C55C-4B14-4272-AE70-5DE646CCD561}" type="presParOf" srcId="{1EB27607-47D6-4A37-84AC-D1C10BBED20A}" destId="{A426B95A-EFA9-4F43-962F-990661407D0A}" srcOrd="0" destOrd="0" presId="urn:microsoft.com/office/officeart/2005/8/layout/hierarchy2"/>
    <dgm:cxn modelId="{76BECD06-2849-4EE8-BA10-E8AD9B68FB47}" type="presParOf" srcId="{DACF8A6D-A93E-4A2C-B1C5-FD4F44608CB3}" destId="{91467057-A6AF-43CD-8003-A0EC5C250544}" srcOrd="5" destOrd="0" presId="urn:microsoft.com/office/officeart/2005/8/layout/hierarchy2"/>
    <dgm:cxn modelId="{38258A8A-510A-43A9-9295-366688E1AC43}" type="presParOf" srcId="{91467057-A6AF-43CD-8003-A0EC5C250544}" destId="{A27673CA-1BB2-4FE5-A14F-218DFA10B32C}" srcOrd="0" destOrd="0" presId="urn:microsoft.com/office/officeart/2005/8/layout/hierarchy2"/>
    <dgm:cxn modelId="{0F5BF2E2-D799-42D6-9C56-D34C9CD2FB3E}" type="presParOf" srcId="{91467057-A6AF-43CD-8003-A0EC5C250544}" destId="{F83436BC-43D9-4718-A998-DB7965C3B823}" srcOrd="1" destOrd="0" presId="urn:microsoft.com/office/officeart/2005/8/layout/hierarchy2"/>
    <dgm:cxn modelId="{0EF95EEA-644D-48BE-AA3C-C059F202E8AE}" type="presParOf" srcId="{F83436BC-43D9-4718-A998-DB7965C3B823}" destId="{05F8985C-BD37-49E5-A957-327DEE32C994}" srcOrd="0" destOrd="0" presId="urn:microsoft.com/office/officeart/2005/8/layout/hierarchy2"/>
    <dgm:cxn modelId="{ABF74C90-AA51-46DD-853F-6A6B3354E14B}" type="presParOf" srcId="{05F8985C-BD37-49E5-A957-327DEE32C994}" destId="{5569BF40-2C8A-46DC-BE1C-E30E80150D03}" srcOrd="0" destOrd="0" presId="urn:microsoft.com/office/officeart/2005/8/layout/hierarchy2"/>
    <dgm:cxn modelId="{4774C387-EF72-4494-9114-7ED057391B91}" type="presParOf" srcId="{F83436BC-43D9-4718-A998-DB7965C3B823}" destId="{FE4BBD65-32C8-4460-8B42-BC12AE8BC575}" srcOrd="1" destOrd="0" presId="urn:microsoft.com/office/officeart/2005/8/layout/hierarchy2"/>
    <dgm:cxn modelId="{F9A0289F-3E8B-425E-8140-D98D08E4AD7F}" type="presParOf" srcId="{FE4BBD65-32C8-4460-8B42-BC12AE8BC575}" destId="{49D2A996-D8C2-462B-A190-14AFF2EDB3DE}" srcOrd="0" destOrd="0" presId="urn:microsoft.com/office/officeart/2005/8/layout/hierarchy2"/>
    <dgm:cxn modelId="{5D0D93DF-11D7-45D2-B075-58043B49CB27}" type="presParOf" srcId="{FE4BBD65-32C8-4460-8B42-BC12AE8BC575}" destId="{CD4A684B-73A7-4ED7-A9A6-C56C87BBDEBF}" srcOrd="1" destOrd="0" presId="urn:microsoft.com/office/officeart/2005/8/layout/hierarchy2"/>
    <dgm:cxn modelId="{DB216B22-B06B-4B5C-85BA-545989867022}" type="presParOf" srcId="{F8B078FF-BC39-4041-8B5F-7EECD9A73389}" destId="{F44E6D75-08C3-4A51-8EFF-B054F0C50D0C}" srcOrd="2" destOrd="0" presId="urn:microsoft.com/office/officeart/2005/8/layout/hierarchy2"/>
    <dgm:cxn modelId="{97544BFB-78E1-47C8-81A4-0AFE43064EE1}" type="presParOf" srcId="{F44E6D75-08C3-4A51-8EFF-B054F0C50D0C}" destId="{ED7CEF46-54BB-4FF6-98EC-A0536650237F}" srcOrd="0" destOrd="0" presId="urn:microsoft.com/office/officeart/2005/8/layout/hierarchy2"/>
    <dgm:cxn modelId="{3BD9D5E4-F1BA-44CE-B3E8-B04FEA482BEC}" type="presParOf" srcId="{F8B078FF-BC39-4041-8B5F-7EECD9A73389}" destId="{706DEB3D-9EBC-4489-9971-8FF82A28C0CB}" srcOrd="3" destOrd="0" presId="urn:microsoft.com/office/officeart/2005/8/layout/hierarchy2"/>
    <dgm:cxn modelId="{BF7590D2-E72A-41B7-8389-F5727D997D55}" type="presParOf" srcId="{706DEB3D-9EBC-4489-9971-8FF82A28C0CB}" destId="{81C2DFC8-C964-487D-81D5-B5480CF054AF}" srcOrd="0" destOrd="0" presId="urn:microsoft.com/office/officeart/2005/8/layout/hierarchy2"/>
    <dgm:cxn modelId="{5B333EB4-9E61-40B9-8554-5281F9E0C991}" type="presParOf" srcId="{706DEB3D-9EBC-4489-9971-8FF82A28C0CB}" destId="{9A1009E6-1E1C-45BF-AB77-093EEF93464B}" srcOrd="1" destOrd="0" presId="urn:microsoft.com/office/officeart/2005/8/layout/hierarchy2"/>
    <dgm:cxn modelId="{E7204568-E355-4304-B728-16125E997210}" type="presParOf" srcId="{9A1009E6-1E1C-45BF-AB77-093EEF93464B}" destId="{48BD61B3-2B97-46F4-A8B8-17179D7FA6CF}" srcOrd="0" destOrd="0" presId="urn:microsoft.com/office/officeart/2005/8/layout/hierarchy2"/>
    <dgm:cxn modelId="{69AA8B41-CCCD-4E3C-AEF8-A3CCC9E8BC57}" type="presParOf" srcId="{48BD61B3-2B97-46F4-A8B8-17179D7FA6CF}" destId="{F47DED0B-21DD-4ADD-9B96-147AEA9B1887}" srcOrd="0" destOrd="0" presId="urn:microsoft.com/office/officeart/2005/8/layout/hierarchy2"/>
    <dgm:cxn modelId="{C61BCB40-7AE2-4522-AA22-80A45B935793}" type="presParOf" srcId="{9A1009E6-1E1C-45BF-AB77-093EEF93464B}" destId="{68FA3951-C86F-4975-B9F2-59C9D8C1554A}" srcOrd="1" destOrd="0" presId="urn:microsoft.com/office/officeart/2005/8/layout/hierarchy2"/>
    <dgm:cxn modelId="{B871FF12-46B6-453E-941F-CF0CFD0F779A}" type="presParOf" srcId="{68FA3951-C86F-4975-B9F2-59C9D8C1554A}" destId="{0313A59E-1974-44D5-BF71-D94DBE76132E}" srcOrd="0" destOrd="0" presId="urn:microsoft.com/office/officeart/2005/8/layout/hierarchy2"/>
    <dgm:cxn modelId="{1F308B02-60A2-49B8-96AF-5D63C111A750}" type="presParOf" srcId="{68FA3951-C86F-4975-B9F2-59C9D8C1554A}" destId="{546ECB7F-5663-4DD6-8D3C-27D93DC326FD}" srcOrd="1" destOrd="0" presId="urn:microsoft.com/office/officeart/2005/8/layout/hierarchy2"/>
    <dgm:cxn modelId="{E282F9C5-3711-4CFE-A022-F5EE52E780E4}" type="presParOf" srcId="{9A1009E6-1E1C-45BF-AB77-093EEF93464B}" destId="{580BE262-72BD-410B-BC62-9750BBDD0113}" srcOrd="2" destOrd="0" presId="urn:microsoft.com/office/officeart/2005/8/layout/hierarchy2"/>
    <dgm:cxn modelId="{B1464536-1CA6-4955-B86A-8EA7A6672B69}" type="presParOf" srcId="{580BE262-72BD-410B-BC62-9750BBDD0113}" destId="{7BE6E90C-95D0-4430-B803-52F522BEB600}" srcOrd="0" destOrd="0" presId="urn:microsoft.com/office/officeart/2005/8/layout/hierarchy2"/>
    <dgm:cxn modelId="{E724C261-7725-4DAA-A0D1-4F0E387A04B2}" type="presParOf" srcId="{9A1009E6-1E1C-45BF-AB77-093EEF93464B}" destId="{05E249B3-F582-43C9-837E-0E7FB693ADF3}" srcOrd="3" destOrd="0" presId="urn:microsoft.com/office/officeart/2005/8/layout/hierarchy2"/>
    <dgm:cxn modelId="{370F68EE-B211-4704-AA58-8C0B6B8D4017}" type="presParOf" srcId="{05E249B3-F582-43C9-837E-0E7FB693ADF3}" destId="{B558C429-8330-4C44-9869-06BAA07D8DC4}" srcOrd="0" destOrd="0" presId="urn:microsoft.com/office/officeart/2005/8/layout/hierarchy2"/>
    <dgm:cxn modelId="{94E7D97B-5677-4EC2-9E97-2475ECE0D116}" type="presParOf" srcId="{05E249B3-F582-43C9-837E-0E7FB693ADF3}" destId="{7CC3667C-707A-43CB-A17B-61157C94CF9D}" srcOrd="1" destOrd="0" presId="urn:microsoft.com/office/officeart/2005/8/layout/hierarchy2"/>
    <dgm:cxn modelId="{28AD171F-8975-4AD9-B8BA-73E32611BA6A}" type="presParOf" srcId="{F8B078FF-BC39-4041-8B5F-7EECD9A73389}" destId="{68548723-15C7-40BC-9604-EF127DCA7E34}" srcOrd="4" destOrd="0" presId="urn:microsoft.com/office/officeart/2005/8/layout/hierarchy2"/>
    <dgm:cxn modelId="{93D3A0CB-AE1C-4781-94D1-64F31139A63E}" type="presParOf" srcId="{68548723-15C7-40BC-9604-EF127DCA7E34}" destId="{AE4EDCD9-1688-4361-90C2-1931E58E98FB}" srcOrd="0" destOrd="0" presId="urn:microsoft.com/office/officeart/2005/8/layout/hierarchy2"/>
    <dgm:cxn modelId="{A9443EB6-83A0-4A7B-909F-4CE3FF650BE5}" type="presParOf" srcId="{F8B078FF-BC39-4041-8B5F-7EECD9A73389}" destId="{7FA1982C-E919-47B8-B64B-1122559B212C}" srcOrd="5" destOrd="0" presId="urn:microsoft.com/office/officeart/2005/8/layout/hierarchy2"/>
    <dgm:cxn modelId="{4CDF7547-B086-45A3-9818-10ECC9435FA9}" type="presParOf" srcId="{7FA1982C-E919-47B8-B64B-1122559B212C}" destId="{B6F2B3FD-ACC1-480A-9328-32E3612347BC}" srcOrd="0" destOrd="0" presId="urn:microsoft.com/office/officeart/2005/8/layout/hierarchy2"/>
    <dgm:cxn modelId="{7E67C7A7-B874-46B0-999B-BD9763B5BDC0}" type="presParOf" srcId="{7FA1982C-E919-47B8-B64B-1122559B212C}" destId="{93D4DB61-9CD7-4B22-A62A-30E3CE0A7805}" srcOrd="1" destOrd="0" presId="urn:microsoft.com/office/officeart/2005/8/layout/hierarchy2"/>
    <dgm:cxn modelId="{7D830B1B-A2C8-4EFA-9B93-A34709872464}" type="presParOf" srcId="{93D4DB61-9CD7-4B22-A62A-30E3CE0A7805}" destId="{AA480817-A152-41E5-9CAC-373AF6EA3049}" srcOrd="0" destOrd="0" presId="urn:microsoft.com/office/officeart/2005/8/layout/hierarchy2"/>
    <dgm:cxn modelId="{C84FEAA2-7158-4208-9E38-199CA8FEB0A0}" type="presParOf" srcId="{AA480817-A152-41E5-9CAC-373AF6EA3049}" destId="{2AA5C930-D950-433D-8E84-28D841FD8CFE}" srcOrd="0" destOrd="0" presId="urn:microsoft.com/office/officeart/2005/8/layout/hierarchy2"/>
    <dgm:cxn modelId="{A36E1056-0690-4EFB-90FA-A64C238833D7}" type="presParOf" srcId="{93D4DB61-9CD7-4B22-A62A-30E3CE0A7805}" destId="{6EE3BB5A-59BE-494B-8075-BE92933EEF54}" srcOrd="1" destOrd="0" presId="urn:microsoft.com/office/officeart/2005/8/layout/hierarchy2"/>
    <dgm:cxn modelId="{F30E89D7-04FC-49C7-9F15-D1F6731C972E}" type="presParOf" srcId="{6EE3BB5A-59BE-494B-8075-BE92933EEF54}" destId="{87A97D34-CB18-410C-87F9-1E566DFA6448}" srcOrd="0" destOrd="0" presId="urn:microsoft.com/office/officeart/2005/8/layout/hierarchy2"/>
    <dgm:cxn modelId="{E8159F77-1541-4F00-9DE1-AACC7DE0231A}" type="presParOf" srcId="{6EE3BB5A-59BE-494B-8075-BE92933EEF54}" destId="{33B0E830-D48F-48C5-9446-0D1A9F847BA1}" srcOrd="1" destOrd="0" presId="urn:microsoft.com/office/officeart/2005/8/layout/hierarchy2"/>
    <dgm:cxn modelId="{62A65F57-A6C4-43D4-8140-C10300F619C9}" type="presParOf" srcId="{93D4DB61-9CD7-4B22-A62A-30E3CE0A7805}" destId="{90635C87-CE1D-40B0-A7AB-7FE8D972F45D}" srcOrd="2" destOrd="0" presId="urn:microsoft.com/office/officeart/2005/8/layout/hierarchy2"/>
    <dgm:cxn modelId="{D1B56379-E6B7-4E6B-AD35-87952AE89FB5}" type="presParOf" srcId="{90635C87-CE1D-40B0-A7AB-7FE8D972F45D}" destId="{670C4982-1668-43E8-ACAE-DAE3590DB710}" srcOrd="0" destOrd="0" presId="urn:microsoft.com/office/officeart/2005/8/layout/hierarchy2"/>
    <dgm:cxn modelId="{6E98BFAC-CB18-4F9D-AE99-6B4A37BCF74E}" type="presParOf" srcId="{93D4DB61-9CD7-4B22-A62A-30E3CE0A7805}" destId="{1BC649C1-3E97-4888-8831-06F2F59940E0}" srcOrd="3" destOrd="0" presId="urn:microsoft.com/office/officeart/2005/8/layout/hierarchy2"/>
    <dgm:cxn modelId="{AA458C88-093B-4F13-A890-273B912C635B}" type="presParOf" srcId="{1BC649C1-3E97-4888-8831-06F2F59940E0}" destId="{66BC10A8-FCB6-4D14-A811-A6418E193CDB}" srcOrd="0" destOrd="0" presId="urn:microsoft.com/office/officeart/2005/8/layout/hierarchy2"/>
    <dgm:cxn modelId="{597CA90F-05FE-4B89-80E9-01940CF72119}" type="presParOf" srcId="{1BC649C1-3E97-4888-8831-06F2F59940E0}" destId="{8B6DAC69-F71B-4983-A47D-3230AB644A93}" srcOrd="1" destOrd="0" presId="urn:microsoft.com/office/officeart/2005/8/layout/hierarchy2"/>
    <dgm:cxn modelId="{2DF25C60-CCFC-4380-A366-3F7185F05215}" type="presParOf" srcId="{F8B078FF-BC39-4041-8B5F-7EECD9A73389}" destId="{821243BC-D226-4F95-9768-0A8227C03B76}" srcOrd="6" destOrd="0" presId="urn:microsoft.com/office/officeart/2005/8/layout/hierarchy2"/>
    <dgm:cxn modelId="{B7C7F67C-AD95-49FA-AAAE-1F048787EA20}" type="presParOf" srcId="{821243BC-D226-4F95-9768-0A8227C03B76}" destId="{CBC73038-A6B3-403F-9109-68CAD95119E8}" srcOrd="0" destOrd="0" presId="urn:microsoft.com/office/officeart/2005/8/layout/hierarchy2"/>
    <dgm:cxn modelId="{9A201D88-5FDD-4601-B2D8-9990C2FF6633}" type="presParOf" srcId="{F8B078FF-BC39-4041-8B5F-7EECD9A73389}" destId="{F33B2F42-62B2-4CD4-95A4-E0F4C425AB03}" srcOrd="7" destOrd="0" presId="urn:microsoft.com/office/officeart/2005/8/layout/hierarchy2"/>
    <dgm:cxn modelId="{670FC597-FAD4-4DF0-9909-A6B41A1D0DA2}" type="presParOf" srcId="{F33B2F42-62B2-4CD4-95A4-E0F4C425AB03}" destId="{0779C188-762C-458E-8CCE-2E33EAC617CC}" srcOrd="0" destOrd="0" presId="urn:microsoft.com/office/officeart/2005/8/layout/hierarchy2"/>
    <dgm:cxn modelId="{1B3C83D9-2E42-4D77-99C6-EF2840A9B027}" type="presParOf" srcId="{F33B2F42-62B2-4CD4-95A4-E0F4C425AB03}" destId="{CD53843E-C872-4C0B-85FE-14F504C1DD38}" srcOrd="1" destOrd="0" presId="urn:microsoft.com/office/officeart/2005/8/layout/hierarchy2"/>
    <dgm:cxn modelId="{91D78EF4-4F28-497E-A3E7-F5316C7F501F}" type="presParOf" srcId="{CD53843E-C872-4C0B-85FE-14F504C1DD38}" destId="{38CDE94C-C72B-4B89-A270-5F6BB2802744}" srcOrd="0" destOrd="0" presId="urn:microsoft.com/office/officeart/2005/8/layout/hierarchy2"/>
    <dgm:cxn modelId="{2765084B-04E0-46AC-8ABB-4BCA35D8D026}" type="presParOf" srcId="{38CDE94C-C72B-4B89-A270-5F6BB2802744}" destId="{96BDDE81-BB9F-4CDA-B08B-0058BB33752E}" srcOrd="0" destOrd="0" presId="urn:microsoft.com/office/officeart/2005/8/layout/hierarchy2"/>
    <dgm:cxn modelId="{79BB5CB9-C6E4-4DF8-AF5F-9A8E2423C357}" type="presParOf" srcId="{CD53843E-C872-4C0B-85FE-14F504C1DD38}" destId="{2207D925-C13F-4D9F-B2C2-3DD1925C92CB}" srcOrd="1" destOrd="0" presId="urn:microsoft.com/office/officeart/2005/8/layout/hierarchy2"/>
    <dgm:cxn modelId="{6BDAF5EE-D080-414E-8837-A4AF650FF0E6}" type="presParOf" srcId="{2207D925-C13F-4D9F-B2C2-3DD1925C92CB}" destId="{801F458C-E088-47CC-BECF-6D8C1D5FCC50}" srcOrd="0" destOrd="0" presId="urn:microsoft.com/office/officeart/2005/8/layout/hierarchy2"/>
    <dgm:cxn modelId="{8C9C9F1E-7CF8-4824-BC44-F8DE0D3EBFFA}" type="presParOf" srcId="{2207D925-C13F-4D9F-B2C2-3DD1925C92CB}" destId="{A16E15AE-D861-49A7-B904-7064F55D36CF}" srcOrd="1" destOrd="0" presId="urn:microsoft.com/office/officeart/2005/8/layout/hierarchy2"/>
    <dgm:cxn modelId="{D87C4A88-BD59-4404-AB22-CB99EB4058E6}" type="presParOf" srcId="{CD53843E-C872-4C0B-85FE-14F504C1DD38}" destId="{62FE4A66-23AB-41DB-BCDE-7E5FD99AAB10}" srcOrd="2" destOrd="0" presId="urn:microsoft.com/office/officeart/2005/8/layout/hierarchy2"/>
    <dgm:cxn modelId="{DD09747E-D9F9-49F3-8030-8D9670F59AF2}" type="presParOf" srcId="{62FE4A66-23AB-41DB-BCDE-7E5FD99AAB10}" destId="{85AE4E00-0978-4CBF-985F-53026FD5E58E}" srcOrd="0" destOrd="0" presId="urn:microsoft.com/office/officeart/2005/8/layout/hierarchy2"/>
    <dgm:cxn modelId="{7C12D7EB-0DDF-464B-92A9-3FE879B3E40F}" type="presParOf" srcId="{CD53843E-C872-4C0B-85FE-14F504C1DD38}" destId="{E0AE3F5D-4B2E-4297-9738-C53697A45D4A}" srcOrd="3" destOrd="0" presId="urn:microsoft.com/office/officeart/2005/8/layout/hierarchy2"/>
    <dgm:cxn modelId="{2BA6580F-27F8-4510-BE5F-45ED5E79FF03}" type="presParOf" srcId="{E0AE3F5D-4B2E-4297-9738-C53697A45D4A}" destId="{2A92A0D0-1DA2-4193-AB71-4435E172C7D0}" srcOrd="0" destOrd="0" presId="urn:microsoft.com/office/officeart/2005/8/layout/hierarchy2"/>
    <dgm:cxn modelId="{70BAF237-C7DB-45C8-BC15-15E601A51D3A}" type="presParOf" srcId="{E0AE3F5D-4B2E-4297-9738-C53697A45D4A}" destId="{3020DABF-1F70-4B38-A5A2-44091C37F5CF}" srcOrd="1" destOrd="0" presId="urn:microsoft.com/office/officeart/2005/8/layout/hierarchy2"/>
    <dgm:cxn modelId="{74DE3CAA-561B-4DCC-ACE9-20FE04042923}" type="presParOf" srcId="{F8B078FF-BC39-4041-8B5F-7EECD9A73389}" destId="{B6715C7A-3AAE-4480-8AB3-02F7966F6BBC}" srcOrd="8" destOrd="0" presId="urn:microsoft.com/office/officeart/2005/8/layout/hierarchy2"/>
    <dgm:cxn modelId="{FEE8FFD2-1AF7-444A-9F97-FCF7CC957AA4}" type="presParOf" srcId="{B6715C7A-3AAE-4480-8AB3-02F7966F6BBC}" destId="{18186E7B-0AE5-4EE4-A0E7-16219BBDB40A}" srcOrd="0" destOrd="0" presId="urn:microsoft.com/office/officeart/2005/8/layout/hierarchy2"/>
    <dgm:cxn modelId="{308DB2CE-18D3-4AF8-9C84-81D22B452A37}" type="presParOf" srcId="{F8B078FF-BC39-4041-8B5F-7EECD9A73389}" destId="{64D80905-B95D-42E4-9CFB-FE390B104E39}" srcOrd="9" destOrd="0" presId="urn:microsoft.com/office/officeart/2005/8/layout/hierarchy2"/>
    <dgm:cxn modelId="{66069692-1BD5-4822-B124-3FF510A9AF37}" type="presParOf" srcId="{64D80905-B95D-42E4-9CFB-FE390B104E39}" destId="{B7D7D651-BF38-46E7-BBC6-628013D3D949}" srcOrd="0" destOrd="0" presId="urn:microsoft.com/office/officeart/2005/8/layout/hierarchy2"/>
    <dgm:cxn modelId="{BEB17969-E728-4DF2-B432-8593F6912FBE}" type="presParOf" srcId="{64D80905-B95D-42E4-9CFB-FE390B104E39}" destId="{10925772-B0CB-4490-84B1-C96EFC551BA2}" srcOrd="1" destOrd="0" presId="urn:microsoft.com/office/officeart/2005/8/layout/hierarchy2"/>
    <dgm:cxn modelId="{BF59F56F-B263-4E37-995C-44FBF9053E34}" type="presParOf" srcId="{10925772-B0CB-4490-84B1-C96EFC551BA2}" destId="{DF64BC8A-B7E3-4017-B54A-04F4F092E8EF}" srcOrd="0" destOrd="0" presId="urn:microsoft.com/office/officeart/2005/8/layout/hierarchy2"/>
    <dgm:cxn modelId="{F0ED5608-A028-4684-8AC3-AC82D06F49F1}" type="presParOf" srcId="{DF64BC8A-B7E3-4017-B54A-04F4F092E8EF}" destId="{C838C38E-D2A2-4AF1-9058-A9600361FA4B}" srcOrd="0" destOrd="0" presId="urn:microsoft.com/office/officeart/2005/8/layout/hierarchy2"/>
    <dgm:cxn modelId="{29A60603-6C15-43A2-80BF-205D22DF8AE2}" type="presParOf" srcId="{10925772-B0CB-4490-84B1-C96EFC551BA2}" destId="{12CD7007-A980-4D7A-98EF-C24D71C86B5A}" srcOrd="1" destOrd="0" presId="urn:microsoft.com/office/officeart/2005/8/layout/hierarchy2"/>
    <dgm:cxn modelId="{6486072D-8944-4C4E-9115-7347D9B42533}" type="presParOf" srcId="{12CD7007-A980-4D7A-98EF-C24D71C86B5A}" destId="{0FF28F10-9D85-4C7F-A0E0-6E8AF7BA996A}" srcOrd="0" destOrd="0" presId="urn:microsoft.com/office/officeart/2005/8/layout/hierarchy2"/>
    <dgm:cxn modelId="{6539E190-6F14-4E1C-93B2-25D4E86C8E46}" type="presParOf" srcId="{12CD7007-A980-4D7A-98EF-C24D71C86B5A}" destId="{2A20404F-5CC9-4E80-8853-AA8CA9B5A1A5}" srcOrd="1" destOrd="0" presId="urn:microsoft.com/office/officeart/2005/8/layout/hierarchy2"/>
    <dgm:cxn modelId="{A3625ECD-26D3-4C02-B2B3-32B331D4EE35}" type="presParOf" srcId="{2A20404F-5CC9-4E80-8853-AA8CA9B5A1A5}" destId="{A05B44C3-DFAF-498B-ABF6-BBD7D981BD3C}" srcOrd="0" destOrd="0" presId="urn:microsoft.com/office/officeart/2005/8/layout/hierarchy2"/>
    <dgm:cxn modelId="{1878621A-5E90-4E06-A7E4-DDD38F61667B}" type="presParOf" srcId="{A05B44C3-DFAF-498B-ABF6-BBD7D981BD3C}" destId="{41F61A45-0372-42FD-8154-94C4C280E4B1}" srcOrd="0" destOrd="0" presId="urn:microsoft.com/office/officeart/2005/8/layout/hierarchy2"/>
    <dgm:cxn modelId="{950939A7-B4E2-45E7-BC8B-39EFFBC6E42D}" type="presParOf" srcId="{2A20404F-5CC9-4E80-8853-AA8CA9B5A1A5}" destId="{2468AD79-1E68-43CA-A696-6DB2111C37DC}" srcOrd="1" destOrd="0" presId="urn:microsoft.com/office/officeart/2005/8/layout/hierarchy2"/>
    <dgm:cxn modelId="{7F32D58B-BD94-48A1-9B09-E73F30CE1968}" type="presParOf" srcId="{2468AD79-1E68-43CA-A696-6DB2111C37DC}" destId="{EBD0A0C3-9D36-44FA-9C79-AA038B8F23A9}" srcOrd="0" destOrd="0" presId="urn:microsoft.com/office/officeart/2005/8/layout/hierarchy2"/>
    <dgm:cxn modelId="{3B866E15-A48F-4A1E-BFE9-699253161A65}" type="presParOf" srcId="{2468AD79-1E68-43CA-A696-6DB2111C37DC}" destId="{60CC09A0-4502-416B-8495-0D56934BA9E5}" srcOrd="1" destOrd="0" presId="urn:microsoft.com/office/officeart/2005/8/layout/hierarchy2"/>
    <dgm:cxn modelId="{C4759A18-1434-45E0-8BF9-C9B1C00146DC}" type="presParOf" srcId="{10925772-B0CB-4490-84B1-C96EFC551BA2}" destId="{A0A6504B-3195-44B9-961D-E86882FF9FBA}" srcOrd="2" destOrd="0" presId="urn:microsoft.com/office/officeart/2005/8/layout/hierarchy2"/>
    <dgm:cxn modelId="{6BB7A7DA-C3A4-4CE0-9916-0EEA39C2C9F7}" type="presParOf" srcId="{A0A6504B-3195-44B9-961D-E86882FF9FBA}" destId="{650C9374-FE02-45F1-9038-536397026D02}" srcOrd="0" destOrd="0" presId="urn:microsoft.com/office/officeart/2005/8/layout/hierarchy2"/>
    <dgm:cxn modelId="{AF45A998-C3C1-478D-9C59-653E9DC0B664}" type="presParOf" srcId="{10925772-B0CB-4490-84B1-C96EFC551BA2}" destId="{ECFE2A86-27CE-44F9-9448-AAAC7971AB89}" srcOrd="3" destOrd="0" presId="urn:microsoft.com/office/officeart/2005/8/layout/hierarchy2"/>
    <dgm:cxn modelId="{476CD938-4C4D-4723-994B-96D7D3DC110F}" type="presParOf" srcId="{ECFE2A86-27CE-44F9-9448-AAAC7971AB89}" destId="{C209D8B1-F006-492C-B63E-07B05E5BBA8D}" srcOrd="0" destOrd="0" presId="urn:microsoft.com/office/officeart/2005/8/layout/hierarchy2"/>
    <dgm:cxn modelId="{121D82FC-3700-44CE-B25A-2D46DDD8840B}" type="presParOf" srcId="{ECFE2A86-27CE-44F9-9448-AAAC7971AB89}" destId="{244C21F9-A31A-4A8C-B5DA-6D5AF31E6BB4}" srcOrd="1" destOrd="0" presId="urn:microsoft.com/office/officeart/2005/8/layout/hierarchy2"/>
    <dgm:cxn modelId="{4A2D8F52-029F-431C-9455-948F2142D5A5}" type="presParOf" srcId="{244C21F9-A31A-4A8C-B5DA-6D5AF31E6BB4}" destId="{8C104198-AD91-45F6-948E-538C047C88C0}" srcOrd="0" destOrd="0" presId="urn:microsoft.com/office/officeart/2005/8/layout/hierarchy2"/>
    <dgm:cxn modelId="{5962BA7B-9033-4E59-9C73-D5227C449B4C}" type="presParOf" srcId="{8C104198-AD91-45F6-948E-538C047C88C0}" destId="{A50DC141-3A60-44D8-AC42-D5124FF4CDB3}" srcOrd="0" destOrd="0" presId="urn:microsoft.com/office/officeart/2005/8/layout/hierarchy2"/>
    <dgm:cxn modelId="{EC398FAA-A78C-4859-B368-1CA7258C4625}" type="presParOf" srcId="{244C21F9-A31A-4A8C-B5DA-6D5AF31E6BB4}" destId="{76270838-51A4-423A-9509-152E03DFC43D}" srcOrd="1" destOrd="0" presId="urn:microsoft.com/office/officeart/2005/8/layout/hierarchy2"/>
    <dgm:cxn modelId="{25FAFB5F-87E1-489D-B271-A1D595224CC6}" type="presParOf" srcId="{76270838-51A4-423A-9509-152E03DFC43D}" destId="{F0E5AB91-5A2C-46A2-B0D1-48B70F0468DC}" srcOrd="0" destOrd="0" presId="urn:microsoft.com/office/officeart/2005/8/layout/hierarchy2"/>
    <dgm:cxn modelId="{E2594BDF-2C32-40BF-B025-8512D42DCF53}" type="presParOf" srcId="{76270838-51A4-423A-9509-152E03DFC43D}" destId="{ABA26AFF-EBDD-4F41-AA5E-128944D441FA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4FA64-FAD7-4A6B-BBA3-CDAA4C64C2D4}">
      <dsp:nvSpPr>
        <dsp:cNvPr id="0" name=""/>
        <dsp:cNvSpPr/>
      </dsp:nvSpPr>
      <dsp:spPr>
        <a:xfrm>
          <a:off x="469781" y="2220550"/>
          <a:ext cx="1267832" cy="743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Facteurs influençant la vitesse de réaction</a:t>
          </a:r>
        </a:p>
      </dsp:txBody>
      <dsp:txXfrm>
        <a:off x="491569" y="2242338"/>
        <a:ext cx="1224256" cy="700304"/>
      </dsp:txXfrm>
    </dsp:sp>
    <dsp:sp modelId="{70CC3946-B645-4880-8F74-41D899E2BE71}">
      <dsp:nvSpPr>
        <dsp:cNvPr id="0" name=""/>
        <dsp:cNvSpPr/>
      </dsp:nvSpPr>
      <dsp:spPr>
        <a:xfrm rot="18776027">
          <a:off x="1388637" y="1781133"/>
          <a:ext cx="2188991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2188991" y="10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800" kern="1200"/>
        </a:p>
      </dsp:txBody>
      <dsp:txXfrm>
        <a:off x="2428408" y="1736439"/>
        <a:ext cx="109449" cy="109449"/>
      </dsp:txXfrm>
    </dsp:sp>
    <dsp:sp modelId="{7DA404F1-C2BA-47A3-8F67-5F073CB01FEF}">
      <dsp:nvSpPr>
        <dsp:cNvPr id="0" name=""/>
        <dsp:cNvSpPr/>
      </dsp:nvSpPr>
      <dsp:spPr>
        <a:xfrm>
          <a:off x="3228651" y="718577"/>
          <a:ext cx="1085045" cy="542522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Nature des réactifs</a:t>
          </a:r>
          <a:endParaRPr lang="fr-CA" sz="900" kern="1200" dirty="0"/>
        </a:p>
      </dsp:txBody>
      <dsp:txXfrm>
        <a:off x="3244541" y="734467"/>
        <a:ext cx="1053265" cy="510742"/>
      </dsp:txXfrm>
    </dsp:sp>
    <dsp:sp modelId="{97235B01-CC6C-486A-BB4F-4EDA40E8C14F}">
      <dsp:nvSpPr>
        <dsp:cNvPr id="0" name=""/>
        <dsp:cNvSpPr/>
      </dsp:nvSpPr>
      <dsp:spPr>
        <a:xfrm rot="18216888">
          <a:off x="4138715" y="653365"/>
          <a:ext cx="783983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783983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1107" y="643797"/>
        <a:ext cx="39199" cy="39199"/>
      </dsp:txXfrm>
    </dsp:sp>
    <dsp:sp modelId="{FF19C13F-F09C-4BD9-8BB9-025BC60111FD}">
      <dsp:nvSpPr>
        <dsp:cNvPr id="0" name=""/>
        <dsp:cNvSpPr/>
      </dsp:nvSpPr>
      <dsp:spPr>
        <a:xfrm>
          <a:off x="4747716" y="177208"/>
          <a:ext cx="1566079" cy="3194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tx1"/>
              </a:solidFill>
            </a:rPr>
            <a:t>Nombre de liaisons à briser</a:t>
          </a:r>
        </a:p>
      </dsp:txBody>
      <dsp:txXfrm>
        <a:off x="4757074" y="186566"/>
        <a:ext cx="1547363" cy="300775"/>
      </dsp:txXfrm>
    </dsp:sp>
    <dsp:sp modelId="{1C5E49DD-8BEE-4309-B983-5BF5B3951873}">
      <dsp:nvSpPr>
        <dsp:cNvPr id="0" name=""/>
        <dsp:cNvSpPr/>
      </dsp:nvSpPr>
      <dsp:spPr>
        <a:xfrm rot="20204536">
          <a:off x="6294600" y="233653"/>
          <a:ext cx="47240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40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8994" y="231875"/>
        <a:ext cx="23620" cy="23620"/>
      </dsp:txXfrm>
    </dsp:sp>
    <dsp:sp modelId="{09F584B8-D0EB-48CE-BAFA-7BC4F9F48E13}">
      <dsp:nvSpPr>
        <dsp:cNvPr id="0" name=""/>
        <dsp:cNvSpPr/>
      </dsp:nvSpPr>
      <dsp:spPr>
        <a:xfrm>
          <a:off x="6747813" y="4567"/>
          <a:ext cx="2862839" cy="2916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bg1"/>
              </a:solidFill>
            </a:rPr>
            <a:t>Plus de liens = vitesse de réaction lente</a:t>
          </a:r>
        </a:p>
      </dsp:txBody>
      <dsp:txXfrm>
        <a:off x="6756357" y="13111"/>
        <a:ext cx="2845751" cy="274610"/>
      </dsp:txXfrm>
    </dsp:sp>
    <dsp:sp modelId="{2F4B1A0B-BE60-4930-AD42-86DBA2B448B7}">
      <dsp:nvSpPr>
        <dsp:cNvPr id="0" name=""/>
        <dsp:cNvSpPr/>
      </dsp:nvSpPr>
      <dsp:spPr>
        <a:xfrm rot="1395464">
          <a:off x="6294600" y="420192"/>
          <a:ext cx="47240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40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8994" y="418413"/>
        <a:ext cx="23620" cy="23620"/>
      </dsp:txXfrm>
    </dsp:sp>
    <dsp:sp modelId="{B3BED943-C475-4B13-AF0A-E4EAE6FED916}">
      <dsp:nvSpPr>
        <dsp:cNvPr id="0" name=""/>
        <dsp:cNvSpPr/>
      </dsp:nvSpPr>
      <dsp:spPr>
        <a:xfrm>
          <a:off x="6747813" y="377644"/>
          <a:ext cx="2862839" cy="2916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bg1"/>
              </a:solidFill>
            </a:rPr>
            <a:t>Moins de liens = vitesse de réaction rapide</a:t>
          </a:r>
        </a:p>
      </dsp:txBody>
      <dsp:txXfrm>
        <a:off x="6756357" y="386188"/>
        <a:ext cx="2845751" cy="274610"/>
      </dsp:txXfrm>
    </dsp:sp>
    <dsp:sp modelId="{865EC0B6-A35E-460D-BBFE-EEB5F222DB94}">
      <dsp:nvSpPr>
        <dsp:cNvPr id="0" name=""/>
        <dsp:cNvSpPr/>
      </dsp:nvSpPr>
      <dsp:spPr>
        <a:xfrm rot="727694">
          <a:off x="4308743" y="1026441"/>
          <a:ext cx="443926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43926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9608" y="1025375"/>
        <a:ext cx="22196" cy="22196"/>
      </dsp:txXfrm>
    </dsp:sp>
    <dsp:sp modelId="{F549C71C-7B90-4733-853A-FC949C25ED75}">
      <dsp:nvSpPr>
        <dsp:cNvPr id="0" name=""/>
        <dsp:cNvSpPr/>
      </dsp:nvSpPr>
      <dsp:spPr>
        <a:xfrm>
          <a:off x="4747716" y="923362"/>
          <a:ext cx="1566079" cy="3194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tx1"/>
              </a:solidFill>
            </a:rPr>
            <a:t>La force des liens à briser</a:t>
          </a:r>
        </a:p>
      </dsp:txBody>
      <dsp:txXfrm>
        <a:off x="4757074" y="932720"/>
        <a:ext cx="1547363" cy="300775"/>
      </dsp:txXfrm>
    </dsp:sp>
    <dsp:sp modelId="{A628F647-C3CD-4DC0-9316-BF2687256F11}">
      <dsp:nvSpPr>
        <dsp:cNvPr id="0" name=""/>
        <dsp:cNvSpPr/>
      </dsp:nvSpPr>
      <dsp:spPr>
        <a:xfrm rot="20204536">
          <a:off x="6294600" y="979807"/>
          <a:ext cx="47240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40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8994" y="978028"/>
        <a:ext cx="23620" cy="23620"/>
      </dsp:txXfrm>
    </dsp:sp>
    <dsp:sp modelId="{3ACCA59D-E68C-4F42-9699-4203242C68CC}">
      <dsp:nvSpPr>
        <dsp:cNvPr id="0" name=""/>
        <dsp:cNvSpPr/>
      </dsp:nvSpPr>
      <dsp:spPr>
        <a:xfrm>
          <a:off x="6747813" y="750720"/>
          <a:ext cx="2862839" cy="2916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bg1"/>
              </a:solidFill>
            </a:rPr>
            <a:t>Lien plus fort = vitesse de réaction lente</a:t>
          </a:r>
        </a:p>
      </dsp:txBody>
      <dsp:txXfrm>
        <a:off x="6756357" y="759264"/>
        <a:ext cx="2845751" cy="274610"/>
      </dsp:txXfrm>
    </dsp:sp>
    <dsp:sp modelId="{5E0B89DD-A6CF-4297-A638-EF3A694379B3}">
      <dsp:nvSpPr>
        <dsp:cNvPr id="0" name=""/>
        <dsp:cNvSpPr/>
      </dsp:nvSpPr>
      <dsp:spPr>
        <a:xfrm rot="1395464">
          <a:off x="6294600" y="1166345"/>
          <a:ext cx="47240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40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8994" y="1164567"/>
        <a:ext cx="23620" cy="23620"/>
      </dsp:txXfrm>
    </dsp:sp>
    <dsp:sp modelId="{F9607DF9-FD87-4422-B5A1-0B7AA8516FA8}">
      <dsp:nvSpPr>
        <dsp:cNvPr id="0" name=""/>
        <dsp:cNvSpPr/>
      </dsp:nvSpPr>
      <dsp:spPr>
        <a:xfrm>
          <a:off x="6747813" y="1123797"/>
          <a:ext cx="2862839" cy="2916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bg1"/>
              </a:solidFill>
            </a:rPr>
            <a:t>Lien plus faible = vitesse de réaction plus rapide</a:t>
          </a:r>
        </a:p>
      </dsp:txBody>
      <dsp:txXfrm>
        <a:off x="6756357" y="1132341"/>
        <a:ext cx="2845751" cy="274610"/>
      </dsp:txXfrm>
    </dsp:sp>
    <dsp:sp modelId="{1EB27607-47D6-4A37-84AC-D1C10BBED20A}">
      <dsp:nvSpPr>
        <dsp:cNvPr id="0" name=""/>
        <dsp:cNvSpPr/>
      </dsp:nvSpPr>
      <dsp:spPr>
        <a:xfrm rot="3383112">
          <a:off x="4138715" y="1306249"/>
          <a:ext cx="783983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783983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1107" y="1296681"/>
        <a:ext cx="39199" cy="39199"/>
      </dsp:txXfrm>
    </dsp:sp>
    <dsp:sp modelId="{A27673CA-1BB2-4FE5-A14F-218DFA10B32C}">
      <dsp:nvSpPr>
        <dsp:cNvPr id="0" name=""/>
        <dsp:cNvSpPr/>
      </dsp:nvSpPr>
      <dsp:spPr>
        <a:xfrm>
          <a:off x="4747716" y="1482977"/>
          <a:ext cx="1566079" cy="3194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tx1"/>
              </a:solidFill>
            </a:rPr>
            <a:t>La phase de la substance</a:t>
          </a:r>
        </a:p>
      </dsp:txBody>
      <dsp:txXfrm>
        <a:off x="4757074" y="1492335"/>
        <a:ext cx="1547363" cy="300775"/>
      </dsp:txXfrm>
    </dsp:sp>
    <dsp:sp modelId="{05F8985C-BD37-49E5-A957-327DEE32C994}">
      <dsp:nvSpPr>
        <dsp:cNvPr id="0" name=""/>
        <dsp:cNvSpPr/>
      </dsp:nvSpPr>
      <dsp:spPr>
        <a:xfrm>
          <a:off x="6313795" y="1632691"/>
          <a:ext cx="43401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3401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9954" y="1631872"/>
        <a:ext cx="21700" cy="21700"/>
      </dsp:txXfrm>
    </dsp:sp>
    <dsp:sp modelId="{49D2A996-D8C2-462B-A190-14AFF2EDB3DE}">
      <dsp:nvSpPr>
        <dsp:cNvPr id="0" name=""/>
        <dsp:cNvSpPr/>
      </dsp:nvSpPr>
      <dsp:spPr>
        <a:xfrm>
          <a:off x="6747813" y="1496874"/>
          <a:ext cx="2862849" cy="2916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>
              <a:solidFill>
                <a:schemeClr val="bg1"/>
              </a:solidFill>
            </a:rPr>
            <a:t>v</a:t>
          </a:r>
          <a:r>
            <a:rPr lang="fr-CA" sz="1400" kern="1200" baseline="-25000">
              <a:solidFill>
                <a:schemeClr val="bg1"/>
              </a:solidFill>
            </a:rPr>
            <a:t>solide</a:t>
          </a:r>
          <a:r>
            <a:rPr lang="fr-CA" sz="1400" kern="1200" dirty="0">
              <a:solidFill>
                <a:schemeClr val="bg1"/>
              </a:solidFill>
            </a:rPr>
            <a:t> &lt; </a:t>
          </a:r>
          <a:r>
            <a:rPr lang="fr-CA" sz="1400" kern="1200" dirty="0" err="1">
              <a:solidFill>
                <a:schemeClr val="bg1"/>
              </a:solidFill>
            </a:rPr>
            <a:t>v</a:t>
          </a:r>
          <a:r>
            <a:rPr lang="fr-CA" sz="1400" kern="1200" baseline="-25000" dirty="0" err="1">
              <a:solidFill>
                <a:schemeClr val="bg1"/>
              </a:solidFill>
            </a:rPr>
            <a:t>liquide</a:t>
          </a:r>
          <a:r>
            <a:rPr lang="fr-CA" sz="1400" kern="1200" dirty="0">
              <a:solidFill>
                <a:schemeClr val="bg1"/>
              </a:solidFill>
            </a:rPr>
            <a:t> &lt; </a:t>
          </a:r>
          <a:r>
            <a:rPr lang="fr-CA" sz="1400" kern="1200" dirty="0" err="1">
              <a:solidFill>
                <a:schemeClr val="bg1"/>
              </a:solidFill>
            </a:rPr>
            <a:t>v</a:t>
          </a:r>
          <a:r>
            <a:rPr lang="fr-CA" sz="1400" kern="1200" baseline="-25000" dirty="0" err="1">
              <a:solidFill>
                <a:schemeClr val="bg1"/>
              </a:solidFill>
            </a:rPr>
            <a:t>gaz</a:t>
          </a:r>
          <a:r>
            <a:rPr lang="fr-CA" sz="1400" kern="1200" dirty="0">
              <a:solidFill>
                <a:schemeClr val="bg1"/>
              </a:solidFill>
            </a:rPr>
            <a:t> &lt; </a:t>
          </a:r>
          <a:r>
            <a:rPr lang="fr-CA" sz="1400" kern="1200" dirty="0" err="1">
              <a:solidFill>
                <a:schemeClr val="bg1"/>
              </a:solidFill>
            </a:rPr>
            <a:t>v</a:t>
          </a:r>
          <a:r>
            <a:rPr lang="fr-CA" sz="1400" kern="1200" baseline="-25000" dirty="0" err="1">
              <a:solidFill>
                <a:schemeClr val="bg1"/>
              </a:solidFill>
            </a:rPr>
            <a:t>aqueux</a:t>
          </a:r>
          <a:endParaRPr lang="fr-CA" sz="1400" kern="1200" baseline="-25000" dirty="0">
            <a:solidFill>
              <a:schemeClr val="bg1"/>
            </a:solidFill>
          </a:endParaRPr>
        </a:p>
      </dsp:txBody>
      <dsp:txXfrm>
        <a:off x="6756357" y="1505418"/>
        <a:ext cx="2845761" cy="274610"/>
      </dsp:txXfrm>
    </dsp:sp>
    <dsp:sp modelId="{F44E6D75-08C3-4A51-8EFF-B054F0C50D0C}">
      <dsp:nvSpPr>
        <dsp:cNvPr id="0" name=""/>
        <dsp:cNvSpPr/>
      </dsp:nvSpPr>
      <dsp:spPr>
        <a:xfrm rot="20778229">
          <a:off x="1715795" y="2400773"/>
          <a:ext cx="1534676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1534676" y="10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2444766" y="2372438"/>
        <a:ext cx="76733" cy="76733"/>
      </dsp:txXfrm>
    </dsp:sp>
    <dsp:sp modelId="{81C2DFC8-C964-487D-81D5-B5480CF054AF}">
      <dsp:nvSpPr>
        <dsp:cNvPr id="0" name=""/>
        <dsp:cNvSpPr/>
      </dsp:nvSpPr>
      <dsp:spPr>
        <a:xfrm>
          <a:off x="3228651" y="1957858"/>
          <a:ext cx="1085045" cy="542522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Surface de contacts des réactifs</a:t>
          </a:r>
        </a:p>
      </dsp:txBody>
      <dsp:txXfrm>
        <a:off x="3244541" y="1973748"/>
        <a:ext cx="1053265" cy="510742"/>
      </dsp:txXfrm>
    </dsp:sp>
    <dsp:sp modelId="{48BD61B3-2B97-46F4-A8B8-17179D7FA6CF}">
      <dsp:nvSpPr>
        <dsp:cNvPr id="0" name=""/>
        <dsp:cNvSpPr/>
      </dsp:nvSpPr>
      <dsp:spPr>
        <a:xfrm rot="20161696">
          <a:off x="4293213" y="2122597"/>
          <a:ext cx="47498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498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832" y="2120754"/>
        <a:ext cx="23749" cy="23749"/>
      </dsp:txXfrm>
    </dsp:sp>
    <dsp:sp modelId="{0313A59E-1974-44D5-BF71-D94DBE76132E}">
      <dsp:nvSpPr>
        <dsp:cNvPr id="0" name=""/>
        <dsp:cNvSpPr/>
      </dsp:nvSpPr>
      <dsp:spPr>
        <a:xfrm>
          <a:off x="4747716" y="1883847"/>
          <a:ext cx="3289045" cy="30458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>
              <a:solidFill>
                <a:schemeClr val="tx1"/>
              </a:solidFill>
            </a:rPr>
            <a:t>Plus de surfaces = vitesse de réaction plus rapide </a:t>
          </a:r>
        </a:p>
      </dsp:txBody>
      <dsp:txXfrm>
        <a:off x="4756637" y="1892768"/>
        <a:ext cx="3271203" cy="286741"/>
      </dsp:txXfrm>
    </dsp:sp>
    <dsp:sp modelId="{580BE262-72BD-410B-BC62-9750BBDD0113}">
      <dsp:nvSpPr>
        <dsp:cNvPr id="0" name=""/>
        <dsp:cNvSpPr/>
      </dsp:nvSpPr>
      <dsp:spPr>
        <a:xfrm rot="1438304">
          <a:off x="4293213" y="2315578"/>
          <a:ext cx="47498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498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832" y="2313735"/>
        <a:ext cx="23749" cy="23749"/>
      </dsp:txXfrm>
    </dsp:sp>
    <dsp:sp modelId="{B558C429-8330-4C44-9869-06BAA07D8DC4}">
      <dsp:nvSpPr>
        <dsp:cNvPr id="0" name=""/>
        <dsp:cNvSpPr/>
      </dsp:nvSpPr>
      <dsp:spPr>
        <a:xfrm>
          <a:off x="4747716" y="2269809"/>
          <a:ext cx="3289045" cy="30458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>
              <a:solidFill>
                <a:schemeClr val="tx1"/>
              </a:solidFill>
            </a:rPr>
            <a:t>Moins de surfaces = vitesse de réaction plus lente</a:t>
          </a:r>
        </a:p>
      </dsp:txBody>
      <dsp:txXfrm>
        <a:off x="4756637" y="2278730"/>
        <a:ext cx="3271203" cy="286741"/>
      </dsp:txXfrm>
    </dsp:sp>
    <dsp:sp modelId="{68548723-15C7-40BC-9604-EF127DCA7E34}">
      <dsp:nvSpPr>
        <dsp:cNvPr id="0" name=""/>
        <dsp:cNvSpPr/>
      </dsp:nvSpPr>
      <dsp:spPr>
        <a:xfrm rot="889775">
          <a:off x="1711926" y="2779845"/>
          <a:ext cx="1542413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1542413" y="10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2444572" y="2751316"/>
        <a:ext cx="77120" cy="77120"/>
      </dsp:txXfrm>
    </dsp:sp>
    <dsp:sp modelId="{B6F2B3FD-ACC1-480A-9328-32E3612347BC}">
      <dsp:nvSpPr>
        <dsp:cNvPr id="0" name=""/>
        <dsp:cNvSpPr/>
      </dsp:nvSpPr>
      <dsp:spPr>
        <a:xfrm>
          <a:off x="3228651" y="2716001"/>
          <a:ext cx="1085045" cy="54252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Concentration des réactifs</a:t>
          </a:r>
        </a:p>
      </dsp:txBody>
      <dsp:txXfrm>
        <a:off x="3244541" y="2731891"/>
        <a:ext cx="1053265" cy="510742"/>
      </dsp:txXfrm>
    </dsp:sp>
    <dsp:sp modelId="{AA480817-A152-41E5-9CAC-373AF6EA3049}">
      <dsp:nvSpPr>
        <dsp:cNvPr id="0" name=""/>
        <dsp:cNvSpPr/>
      </dsp:nvSpPr>
      <dsp:spPr>
        <a:xfrm rot="20207530">
          <a:off x="4294591" y="2884186"/>
          <a:ext cx="472230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230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901" y="2882412"/>
        <a:ext cx="23611" cy="23611"/>
      </dsp:txXfrm>
    </dsp:sp>
    <dsp:sp modelId="{87A97D34-CB18-410C-87F9-1E566DFA6448}">
      <dsp:nvSpPr>
        <dsp:cNvPr id="0" name=""/>
        <dsp:cNvSpPr/>
      </dsp:nvSpPr>
      <dsp:spPr>
        <a:xfrm>
          <a:off x="4747716" y="2655770"/>
          <a:ext cx="3282751" cy="2908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Concentration élevée = vitesse de réaction rapide</a:t>
          </a:r>
        </a:p>
      </dsp:txBody>
      <dsp:txXfrm>
        <a:off x="4756233" y="2664287"/>
        <a:ext cx="3265717" cy="273769"/>
      </dsp:txXfrm>
    </dsp:sp>
    <dsp:sp modelId="{90635C87-CE1D-40B0-A7AB-7FE8D972F45D}">
      <dsp:nvSpPr>
        <dsp:cNvPr id="0" name=""/>
        <dsp:cNvSpPr/>
      </dsp:nvSpPr>
      <dsp:spPr>
        <a:xfrm rot="1392470">
          <a:off x="4294591" y="3070276"/>
          <a:ext cx="472230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230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901" y="3068502"/>
        <a:ext cx="23611" cy="23611"/>
      </dsp:txXfrm>
    </dsp:sp>
    <dsp:sp modelId="{66BC10A8-FCB6-4D14-A811-A6418E193CDB}">
      <dsp:nvSpPr>
        <dsp:cNvPr id="0" name=""/>
        <dsp:cNvSpPr/>
      </dsp:nvSpPr>
      <dsp:spPr>
        <a:xfrm>
          <a:off x="4747716" y="3027952"/>
          <a:ext cx="3282751" cy="2908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Concentration faible = vitesse de </a:t>
          </a:r>
          <a:r>
            <a:rPr lang="fr-CA" sz="900" b="0" kern="1200"/>
            <a:t>réaction lente</a:t>
          </a:r>
          <a:endParaRPr lang="fr-CA" sz="900" b="0" kern="1200" dirty="0"/>
        </a:p>
      </dsp:txBody>
      <dsp:txXfrm>
        <a:off x="4756233" y="3036469"/>
        <a:ext cx="3265717" cy="273769"/>
      </dsp:txXfrm>
    </dsp:sp>
    <dsp:sp modelId="{821243BC-D226-4F95-9768-0A8227C03B76}">
      <dsp:nvSpPr>
        <dsp:cNvPr id="0" name=""/>
        <dsp:cNvSpPr/>
      </dsp:nvSpPr>
      <dsp:spPr>
        <a:xfrm rot="2233355">
          <a:off x="1546894" y="3148801"/>
          <a:ext cx="1872476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1872476" y="10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700" kern="1200"/>
        </a:p>
      </dsp:txBody>
      <dsp:txXfrm>
        <a:off x="2436321" y="3112021"/>
        <a:ext cx="93623" cy="93623"/>
      </dsp:txXfrm>
    </dsp:sp>
    <dsp:sp modelId="{0779C188-762C-458E-8CCE-2E33EAC617CC}">
      <dsp:nvSpPr>
        <dsp:cNvPr id="0" name=""/>
        <dsp:cNvSpPr/>
      </dsp:nvSpPr>
      <dsp:spPr>
        <a:xfrm>
          <a:off x="3228651" y="3453914"/>
          <a:ext cx="1085045" cy="5425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Température du système</a:t>
          </a:r>
        </a:p>
      </dsp:txBody>
      <dsp:txXfrm>
        <a:off x="3244541" y="3469804"/>
        <a:ext cx="1053265" cy="510742"/>
      </dsp:txXfrm>
    </dsp:sp>
    <dsp:sp modelId="{38CDE94C-C72B-4B89-A270-5F6BB2802744}">
      <dsp:nvSpPr>
        <dsp:cNvPr id="0" name=""/>
        <dsp:cNvSpPr/>
      </dsp:nvSpPr>
      <dsp:spPr>
        <a:xfrm rot="20229167">
          <a:off x="4295222" y="3623711"/>
          <a:ext cx="47096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096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932" y="3621968"/>
        <a:ext cx="23548" cy="23548"/>
      </dsp:txXfrm>
    </dsp:sp>
    <dsp:sp modelId="{801F458C-E088-47CC-BECF-6D8C1D5FCC50}">
      <dsp:nvSpPr>
        <dsp:cNvPr id="0" name=""/>
        <dsp:cNvSpPr/>
      </dsp:nvSpPr>
      <dsp:spPr>
        <a:xfrm>
          <a:off x="4747716" y="3400134"/>
          <a:ext cx="3255994" cy="2843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Température élevée = vitesse de réaction rapide</a:t>
          </a:r>
          <a:endParaRPr lang="fr-CA" sz="900" b="1" kern="1200" dirty="0"/>
        </a:p>
      </dsp:txBody>
      <dsp:txXfrm>
        <a:off x="4756044" y="3408462"/>
        <a:ext cx="3239338" cy="267696"/>
      </dsp:txXfrm>
    </dsp:sp>
    <dsp:sp modelId="{62FE4A66-23AB-41DB-BCDE-7E5FD99AAB10}">
      <dsp:nvSpPr>
        <dsp:cNvPr id="0" name=""/>
        <dsp:cNvSpPr/>
      </dsp:nvSpPr>
      <dsp:spPr>
        <a:xfrm rot="1370833">
          <a:off x="4295222" y="3806576"/>
          <a:ext cx="47096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096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932" y="3804834"/>
        <a:ext cx="23548" cy="23548"/>
      </dsp:txXfrm>
    </dsp:sp>
    <dsp:sp modelId="{2A92A0D0-1DA2-4193-AB71-4435E172C7D0}">
      <dsp:nvSpPr>
        <dsp:cNvPr id="0" name=""/>
        <dsp:cNvSpPr/>
      </dsp:nvSpPr>
      <dsp:spPr>
        <a:xfrm>
          <a:off x="4747716" y="3765865"/>
          <a:ext cx="3255994" cy="2843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Température faible = vitesse de réaction lente</a:t>
          </a:r>
          <a:endParaRPr lang="fr-CA" sz="900" b="1" kern="1200" dirty="0"/>
        </a:p>
      </dsp:txBody>
      <dsp:txXfrm>
        <a:off x="4756044" y="3774193"/>
        <a:ext cx="3239338" cy="267696"/>
      </dsp:txXfrm>
    </dsp:sp>
    <dsp:sp modelId="{B6715C7A-3AAE-4480-8AB3-02F7966F6BBC}">
      <dsp:nvSpPr>
        <dsp:cNvPr id="0" name=""/>
        <dsp:cNvSpPr/>
      </dsp:nvSpPr>
      <dsp:spPr>
        <a:xfrm rot="3116694">
          <a:off x="1273698" y="3534790"/>
          <a:ext cx="2418870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2418870" y="10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800" kern="1200"/>
        </a:p>
      </dsp:txBody>
      <dsp:txXfrm>
        <a:off x="2422661" y="3484350"/>
        <a:ext cx="120943" cy="120943"/>
      </dsp:txXfrm>
    </dsp:sp>
    <dsp:sp modelId="{B7D7D651-BF38-46E7-BBC6-628013D3D949}">
      <dsp:nvSpPr>
        <dsp:cNvPr id="0" name=""/>
        <dsp:cNvSpPr/>
      </dsp:nvSpPr>
      <dsp:spPr>
        <a:xfrm>
          <a:off x="3228651" y="4225891"/>
          <a:ext cx="1085045" cy="54252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Effet d’un catalyseur</a:t>
          </a:r>
        </a:p>
      </dsp:txBody>
      <dsp:txXfrm>
        <a:off x="3244541" y="4241781"/>
        <a:ext cx="1053265" cy="510742"/>
      </dsp:txXfrm>
    </dsp:sp>
    <dsp:sp modelId="{DF64BC8A-B7E3-4017-B54A-04F4F092E8EF}">
      <dsp:nvSpPr>
        <dsp:cNvPr id="0" name=""/>
        <dsp:cNvSpPr/>
      </dsp:nvSpPr>
      <dsp:spPr>
        <a:xfrm rot="20095207">
          <a:off x="4291107" y="4385560"/>
          <a:ext cx="47919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919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727" y="4383611"/>
        <a:ext cx="23959" cy="23959"/>
      </dsp:txXfrm>
    </dsp:sp>
    <dsp:sp modelId="{0FF28F10-9D85-4C7F-A0E0-6E8AF7BA996A}">
      <dsp:nvSpPr>
        <dsp:cNvPr id="0" name=""/>
        <dsp:cNvSpPr/>
      </dsp:nvSpPr>
      <dsp:spPr>
        <a:xfrm>
          <a:off x="4747716" y="4180165"/>
          <a:ext cx="1565580" cy="2277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Présence d’un catalyseur</a:t>
          </a:r>
        </a:p>
      </dsp:txBody>
      <dsp:txXfrm>
        <a:off x="4754386" y="4186835"/>
        <a:ext cx="1552240" cy="214389"/>
      </dsp:txXfrm>
    </dsp:sp>
    <dsp:sp modelId="{A05B44C3-DFAF-498B-ABF6-BBD7D981BD3C}">
      <dsp:nvSpPr>
        <dsp:cNvPr id="0" name=""/>
        <dsp:cNvSpPr/>
      </dsp:nvSpPr>
      <dsp:spPr>
        <a:xfrm>
          <a:off x="6313296" y="4283998"/>
          <a:ext cx="43401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3401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9454" y="4283179"/>
        <a:ext cx="21700" cy="21700"/>
      </dsp:txXfrm>
    </dsp:sp>
    <dsp:sp modelId="{EBD0A0C3-9D36-44FA-9C79-AA038B8F23A9}">
      <dsp:nvSpPr>
        <dsp:cNvPr id="0" name=""/>
        <dsp:cNvSpPr/>
      </dsp:nvSpPr>
      <dsp:spPr>
        <a:xfrm>
          <a:off x="6747314" y="4131596"/>
          <a:ext cx="3917883" cy="32486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>
              <a:solidFill>
                <a:schemeClr val="bg1"/>
              </a:solidFill>
            </a:rPr>
            <a:t>Diminuer l’énergie d’activation = vitesse de réaction rapide</a:t>
          </a:r>
        </a:p>
      </dsp:txBody>
      <dsp:txXfrm>
        <a:off x="6756829" y="4141111"/>
        <a:ext cx="3898853" cy="305838"/>
      </dsp:txXfrm>
    </dsp:sp>
    <dsp:sp modelId="{A0A6504B-3195-44B9-961D-E86882FF9FBA}">
      <dsp:nvSpPr>
        <dsp:cNvPr id="0" name=""/>
        <dsp:cNvSpPr/>
      </dsp:nvSpPr>
      <dsp:spPr>
        <a:xfrm rot="1504793">
          <a:off x="4291107" y="4588683"/>
          <a:ext cx="47919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919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727" y="4586735"/>
        <a:ext cx="23959" cy="23959"/>
      </dsp:txXfrm>
    </dsp:sp>
    <dsp:sp modelId="{C209D8B1-F006-492C-B63E-07B05E5BBA8D}">
      <dsp:nvSpPr>
        <dsp:cNvPr id="0" name=""/>
        <dsp:cNvSpPr/>
      </dsp:nvSpPr>
      <dsp:spPr>
        <a:xfrm>
          <a:off x="4747716" y="4586411"/>
          <a:ext cx="1565580" cy="2277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Présence d’un inhibiteur</a:t>
          </a:r>
        </a:p>
      </dsp:txBody>
      <dsp:txXfrm>
        <a:off x="4754386" y="4593081"/>
        <a:ext cx="1552240" cy="214389"/>
      </dsp:txXfrm>
    </dsp:sp>
    <dsp:sp modelId="{8C104198-AD91-45F6-948E-538C047C88C0}">
      <dsp:nvSpPr>
        <dsp:cNvPr id="0" name=""/>
        <dsp:cNvSpPr/>
      </dsp:nvSpPr>
      <dsp:spPr>
        <a:xfrm>
          <a:off x="6313296" y="4690244"/>
          <a:ext cx="43401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3401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9454" y="4689426"/>
        <a:ext cx="21700" cy="21700"/>
      </dsp:txXfrm>
    </dsp:sp>
    <dsp:sp modelId="{F0E5AB91-5A2C-46A2-B0D1-48B70F0468DC}">
      <dsp:nvSpPr>
        <dsp:cNvPr id="0" name=""/>
        <dsp:cNvSpPr/>
      </dsp:nvSpPr>
      <dsp:spPr>
        <a:xfrm>
          <a:off x="6747314" y="4537842"/>
          <a:ext cx="3917883" cy="32486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>
              <a:solidFill>
                <a:schemeClr val="bg1"/>
              </a:solidFill>
            </a:rPr>
            <a:t>Augmente la vitesse de réaction = vitesse de réaction lente</a:t>
          </a:r>
        </a:p>
      </dsp:txBody>
      <dsp:txXfrm>
        <a:off x="6756829" y="4547357"/>
        <a:ext cx="3898853" cy="305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5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1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51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7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78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5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61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15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21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6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58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91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30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51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85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2021-01-25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3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Autofit/>
          </a:bodyPr>
          <a:lstStyle/>
          <a:p>
            <a:r>
              <a:rPr lang="fr-CA" sz="3200" b="1" dirty="0"/>
              <a:t>Carte mentale: </a:t>
            </a:r>
            <a:br>
              <a:rPr lang="fr-CA" sz="3200" b="1" dirty="0"/>
            </a:br>
            <a:r>
              <a:rPr lang="fr-CA" sz="3200" b="1" dirty="0"/>
              <a:t>facteurs influençant la vitesse de réaction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</a:t>
            </a:r>
            <a:r>
              <a:rPr lang="fr-CA" sz="3600" b="1"/>
              <a:t>266 à 273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7C0E-EA4E-4B30-B918-F0900296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Carte mentale: </a:t>
            </a:r>
            <a:br>
              <a:rPr lang="fr-CA" b="1" dirty="0"/>
            </a:br>
            <a:r>
              <a:rPr lang="fr-CA" b="1" dirty="0"/>
              <a:t>facteurs influençant la vitesse de réaction</a:t>
            </a:r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C10A7CB-F210-486F-BD63-8AAE474321E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</p:txBody>
      </p:sp>
      <p:graphicFrame>
        <p:nvGraphicFramePr>
          <p:cNvPr id="17" name="Espace réservé du contenu 16">
            <a:extLst>
              <a:ext uri="{FF2B5EF4-FFF2-40B4-BE49-F238E27FC236}">
                <a16:creationId xmlns:a16="http://schemas.microsoft.com/office/drawing/2014/main" id="{D0401456-BC01-406C-903E-03656848D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558925"/>
              </p:ext>
            </p:extLst>
          </p:nvPr>
        </p:nvGraphicFramePr>
        <p:xfrm>
          <a:off x="0" y="1990722"/>
          <a:ext cx="12191999" cy="486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246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464FA64-FAD7-4A6B-BBA3-CDAA4C64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8464FA64-FAD7-4A6B-BBA3-CDAA4C64C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0CC3946-B645-4880-8F74-41D899E2B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graphicEl>
                                              <a:dgm id="{70CC3946-B645-4880-8F74-41D899E2B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DA404F1-C2BA-47A3-8F67-5F073CB01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graphicEl>
                                              <a:dgm id="{7DA404F1-C2BA-47A3-8F67-5F073CB01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7235B01-CC6C-486A-BB4F-4EDA40E8C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graphicEl>
                                              <a:dgm id="{97235B01-CC6C-486A-BB4F-4EDA40E8C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F19C13F-F09C-4BD9-8BB9-025BC6011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graphicEl>
                                              <a:dgm id="{FF19C13F-F09C-4BD9-8BB9-025BC6011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C5E49DD-8BEE-4309-B983-5BF5B3951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graphicEl>
                                              <a:dgm id="{1C5E49DD-8BEE-4309-B983-5BF5B3951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F584B8-D0EB-48CE-BAFA-7BC4F9F48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graphicEl>
                                              <a:dgm id="{09F584B8-D0EB-48CE-BAFA-7BC4F9F48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F4B1A0B-BE60-4930-AD42-86DBA2B44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graphicEl>
                                              <a:dgm id="{2F4B1A0B-BE60-4930-AD42-86DBA2B44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3BED943-C475-4B13-AF0A-E4EAE6FED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graphicEl>
                                              <a:dgm id="{B3BED943-C475-4B13-AF0A-E4EAE6FED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65EC0B6-A35E-460D-BBFE-EEB5F222D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>
                                            <p:graphicEl>
                                              <a:dgm id="{865EC0B6-A35E-460D-BBFE-EEB5F222D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549C71C-7B90-4733-853A-FC949C25E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graphicEl>
                                              <a:dgm id="{F549C71C-7B90-4733-853A-FC949C25E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28F647-C3CD-4DC0-9316-BF2687256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graphicEl>
                                              <a:dgm id="{A628F647-C3CD-4DC0-9316-BF2687256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ACCA59D-E68C-4F42-9699-4203242C6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>
                                            <p:graphicEl>
                                              <a:dgm id="{3ACCA59D-E68C-4F42-9699-4203242C6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E0B89DD-A6CF-4297-A638-EF3A69437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>
                                            <p:graphicEl>
                                              <a:dgm id="{5E0B89DD-A6CF-4297-A638-EF3A69437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9607DF9-FD87-4422-B5A1-0B7AA8516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>
                                            <p:graphicEl>
                                              <a:dgm id="{F9607DF9-FD87-4422-B5A1-0B7AA8516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EB27607-47D6-4A37-84AC-D1C10BBE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>
                                            <p:graphicEl>
                                              <a:dgm id="{1EB27607-47D6-4A37-84AC-D1C10BBED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27673CA-1BB2-4FE5-A14F-218DFA10B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>
                                            <p:graphicEl>
                                              <a:dgm id="{A27673CA-1BB2-4FE5-A14F-218DFA10B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5F8985C-BD37-49E5-A957-327DEE32C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>
                                            <p:graphicEl>
                                              <a:dgm id="{05F8985C-BD37-49E5-A957-327DEE32C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9D2A996-D8C2-462B-A190-14AFF2ED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>
                                            <p:graphicEl>
                                              <a:dgm id="{49D2A996-D8C2-462B-A190-14AFF2ED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44E6D75-08C3-4A51-8EFF-B054F0C50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>
                                            <p:graphicEl>
                                              <a:dgm id="{F44E6D75-08C3-4A51-8EFF-B054F0C50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1C2DFC8-C964-487D-81D5-B5480CF0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>
                                            <p:graphicEl>
                                              <a:dgm id="{81C2DFC8-C964-487D-81D5-B5480CF05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BD61B3-2B97-46F4-A8B8-17179D7FA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graphicEl>
                                              <a:dgm id="{48BD61B3-2B97-46F4-A8B8-17179D7FA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313A59E-1974-44D5-BF71-D94DBE761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>
                                            <p:graphicEl>
                                              <a:dgm id="{0313A59E-1974-44D5-BF71-D94DBE761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80BE262-72BD-410B-BC62-9750BBDD0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>
                                            <p:graphicEl>
                                              <a:dgm id="{580BE262-72BD-410B-BC62-9750BBDD0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558C429-8330-4C44-9869-06BAA07D8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">
                                            <p:graphicEl>
                                              <a:dgm id="{B558C429-8330-4C44-9869-06BAA07D8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8548723-15C7-40BC-9604-EF127DCA7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">
                                            <p:graphicEl>
                                              <a:dgm id="{68548723-15C7-40BC-9604-EF127DCA7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6F2B3FD-ACC1-480A-9328-32E361234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>
                                            <p:graphicEl>
                                              <a:dgm id="{B6F2B3FD-ACC1-480A-9328-32E361234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A480817-A152-41E5-9CAC-373AF6EA3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">
                                            <p:graphicEl>
                                              <a:dgm id="{AA480817-A152-41E5-9CAC-373AF6EA3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7A97D34-CB18-410C-87F9-1E566DFA6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7">
                                            <p:graphicEl>
                                              <a:dgm id="{87A97D34-CB18-410C-87F9-1E566DFA6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0635C87-CE1D-40B0-A7AB-7FE8D972F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7">
                                            <p:graphicEl>
                                              <a:dgm id="{90635C87-CE1D-40B0-A7AB-7FE8D972F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6BC10A8-FCB6-4D14-A811-A6418E193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">
                                            <p:graphicEl>
                                              <a:dgm id="{66BC10A8-FCB6-4D14-A811-A6418E193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21243BC-D226-4F95-9768-0A8227C03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">
                                            <p:graphicEl>
                                              <a:dgm id="{821243BC-D226-4F95-9768-0A8227C03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779C188-762C-458E-8CCE-2E33EAC61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7">
                                            <p:graphicEl>
                                              <a:dgm id="{0779C188-762C-458E-8CCE-2E33EAC61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8CDE94C-C72B-4B89-A270-5F6BB2802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7">
                                            <p:graphicEl>
                                              <a:dgm id="{38CDE94C-C72B-4B89-A270-5F6BB2802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01F458C-E088-47CC-BECF-6D8C1D5FC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7">
                                            <p:graphicEl>
                                              <a:dgm id="{801F458C-E088-47CC-BECF-6D8C1D5FC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2FE4A66-23AB-41DB-BCDE-7E5FD99AA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7">
                                            <p:graphicEl>
                                              <a:dgm id="{62FE4A66-23AB-41DB-BCDE-7E5FD99AA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A92A0D0-1DA2-4193-AB71-4435E172C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7">
                                            <p:graphicEl>
                                              <a:dgm id="{2A92A0D0-1DA2-4193-AB71-4435E172C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6715C7A-3AAE-4480-8AB3-02F7966F6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7">
                                            <p:graphicEl>
                                              <a:dgm id="{B6715C7A-3AAE-4480-8AB3-02F7966F6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7D7D651-BF38-46E7-BBC6-628013D3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7">
                                            <p:graphicEl>
                                              <a:dgm id="{B7D7D651-BF38-46E7-BBC6-628013D3D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F64BC8A-B7E3-4017-B54A-04F4F092E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7">
                                            <p:graphicEl>
                                              <a:dgm id="{DF64BC8A-B7E3-4017-B54A-04F4F092E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FF28F10-9D85-4C7F-A0E0-6E8AF7BA9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7">
                                            <p:graphicEl>
                                              <a:dgm id="{0FF28F10-9D85-4C7F-A0E0-6E8AF7BA9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05B44C3-DFAF-498B-ABF6-BBD7D981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7">
                                            <p:graphicEl>
                                              <a:dgm id="{A05B44C3-DFAF-498B-ABF6-BBD7D981B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D0A0C3-9D36-44FA-9C79-AA038B8F2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7">
                                            <p:graphicEl>
                                              <a:dgm id="{EBD0A0C3-9D36-44FA-9C79-AA038B8F2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0A6504B-3195-44B9-961D-E86882FF9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7">
                                            <p:graphicEl>
                                              <a:dgm id="{A0A6504B-3195-44B9-961D-E86882FF9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209D8B1-F006-492C-B63E-07B05E5BB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7">
                                            <p:graphicEl>
                                              <a:dgm id="{C209D8B1-F006-492C-B63E-07B05E5BB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C104198-AD91-45F6-948E-538C047C8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7">
                                            <p:graphicEl>
                                              <a:dgm id="{8C104198-AD91-45F6-948E-538C047C8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0E5AB91-5A2C-46A2-B0D1-48B70F046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7">
                                            <p:graphicEl>
                                              <a:dgm id="{F0E5AB91-5A2C-46A2-B0D1-48B70F046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2FFD24-A8A1-41E7-9720-1DF32E8813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2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Devoir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13" y="2591602"/>
            <a:ext cx="5867887" cy="3337560"/>
          </a:xfrm>
        </p:spPr>
        <p:txBody>
          <a:bodyPr anchor="ctr">
            <a:normAutofit/>
          </a:bodyPr>
          <a:lstStyle/>
          <a:p>
            <a:r>
              <a:rPr lang="fr-CA" dirty="0"/>
              <a:t>p. 253 # 1 à 12 (sauf #5)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264 # 1 à 3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274 à 277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B7A2C5-F9F0-4505-94AC-755080E1BF39}"/>
              </a:ext>
            </a:extLst>
          </p:cNvPr>
          <p:cNvSpPr/>
          <p:nvPr/>
        </p:nvSpPr>
        <p:spPr>
          <a:xfrm>
            <a:off x="263315" y="4041674"/>
            <a:ext cx="5797482" cy="49497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13E9B-C223-4202-8854-62C477CCB4E6}"/>
              </a:ext>
            </a:extLst>
          </p:cNvPr>
          <p:cNvSpPr/>
          <p:nvPr/>
        </p:nvSpPr>
        <p:spPr>
          <a:xfrm>
            <a:off x="228113" y="4948840"/>
            <a:ext cx="5797482" cy="49497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3C8662-8C0C-48E7-88DA-18682DB9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202" y="2591602"/>
            <a:ext cx="5987004" cy="35405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666C36-832F-4C11-AD2C-9A32A5A2A25F}"/>
              </a:ext>
            </a:extLst>
          </p:cNvPr>
          <p:cNvSpPr/>
          <p:nvPr/>
        </p:nvSpPr>
        <p:spPr>
          <a:xfrm>
            <a:off x="263316" y="3134508"/>
            <a:ext cx="5797482" cy="49497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32D64-1C00-4EC6-B348-76A3CAAFA163}"/>
              </a:ext>
            </a:extLst>
          </p:cNvPr>
          <p:cNvSpPr/>
          <p:nvPr/>
        </p:nvSpPr>
        <p:spPr>
          <a:xfrm>
            <a:off x="5188504" y="680699"/>
            <a:ext cx="5105678" cy="12389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>
                <a:solidFill>
                  <a:schemeClr val="bg1"/>
                </a:solidFill>
              </a:rPr>
              <a:t>Pour aider à votre compréhension de la matière, je vous recommande de faire une carte mentale incorporant les notions des facteurs qui influencent la vitesse de réaction.</a:t>
            </a:r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Personnalisé 18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C0000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237</Words>
  <Application>Microsoft Office PowerPoint</Application>
  <PresentationFormat>Grand écran</PresentationFormat>
  <Paragraphs>39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Berlin</vt:lpstr>
      <vt:lpstr>Carte mentale:  facteurs influençant la vitesse de réaction</vt:lpstr>
      <vt:lpstr>Carte mentale:  facteurs influençant la vitesse de réaction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Vitesse de réaction</dc:title>
  <dc:creator>Bacchi Jonathan</dc:creator>
  <cp:lastModifiedBy>Bacchi Jonathan</cp:lastModifiedBy>
  <cp:revision>215</cp:revision>
  <dcterms:created xsi:type="dcterms:W3CDTF">2020-12-23T18:01:29Z</dcterms:created>
  <dcterms:modified xsi:type="dcterms:W3CDTF">2021-01-25T19:16:14Z</dcterms:modified>
</cp:coreProperties>
</file>