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2" r:id="rId2"/>
    <p:sldId id="295" r:id="rId3"/>
    <p:sldId id="293" r:id="rId4"/>
    <p:sldId id="29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81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625600" y="3886200"/>
            <a:ext cx="9144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625600" y="5124450"/>
            <a:ext cx="9144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>
            <a:lvl1pPr>
              <a:defRPr sz="1400"/>
            </a:lvl1pPr>
          </a:lstStyle>
          <a:p>
            <a:fld id="{EC49CCFC-A175-490D-A8F3-60794D64D822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621536" y="6355080"/>
            <a:ext cx="1625600" cy="365760"/>
          </a:xfrm>
        </p:spPr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206500" y="3648075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3" name="Rectangle 32"/>
          <p:cNvSpPr/>
          <p:nvPr/>
        </p:nvSpPr>
        <p:spPr>
          <a:xfrm>
            <a:off x="1219200" y="5048250"/>
            <a:ext cx="9753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2" name="Rectangle 21"/>
          <p:cNvSpPr/>
          <p:nvPr/>
        </p:nvSpPr>
        <p:spPr>
          <a:xfrm>
            <a:off x="1206500" y="3648075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2" name="Rectangle 31"/>
          <p:cNvSpPr/>
          <p:nvPr/>
        </p:nvSpPr>
        <p:spPr>
          <a:xfrm>
            <a:off x="1219200" y="5048250"/>
            <a:ext cx="3048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  <p:extLst>
      <p:ext uri="{BB962C8B-B14F-4D97-AF65-F5344CB8AC3E}">
        <p14:creationId xmlns:p14="http://schemas.microsoft.com/office/powerpoint/2010/main" val="292618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736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5814836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</p:spTree>
    <p:extLst>
      <p:ext uri="{BB962C8B-B14F-4D97-AF65-F5344CB8AC3E}">
        <p14:creationId xmlns:p14="http://schemas.microsoft.com/office/powerpoint/2010/main" val="883163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10972800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54932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600" y="2971800"/>
            <a:ext cx="9144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27200" y="4267200"/>
            <a:ext cx="90424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/>
          <a:p>
            <a:fld id="{EC49CCFC-A175-490D-A8F3-60794D64D822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26464" y="6355080"/>
            <a:ext cx="2027936" cy="365760"/>
          </a:xfrm>
        </p:spPr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19200" y="2819400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1219200" y="2819400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  <p:extLst>
      <p:ext uri="{BB962C8B-B14F-4D97-AF65-F5344CB8AC3E}">
        <p14:creationId xmlns:p14="http://schemas.microsoft.com/office/powerpoint/2010/main" val="2320261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176264" y="1216152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681792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85875"/>
            <a:ext cx="5386917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7601" y="1295400"/>
            <a:ext cx="5389033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197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48507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  <p:extLst>
      <p:ext uri="{BB962C8B-B14F-4D97-AF65-F5344CB8AC3E}">
        <p14:creationId xmlns:p14="http://schemas.microsoft.com/office/powerpoint/2010/main" val="1366573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  <p:extLst>
      <p:ext uri="{BB962C8B-B14F-4D97-AF65-F5344CB8AC3E}">
        <p14:creationId xmlns:p14="http://schemas.microsoft.com/office/powerpoint/2010/main" val="4188774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2800" y="304800"/>
            <a:ext cx="33528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432800" y="1219201"/>
            <a:ext cx="33528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5220033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06400" y="304800"/>
            <a:ext cx="7620000" cy="5715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14882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00856"/>
            <a:ext cx="109728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1905000"/>
            <a:ext cx="109728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219200"/>
            <a:ext cx="109728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609600" y="500856"/>
            <a:ext cx="24384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  <p:extLst>
      <p:ext uri="{BB962C8B-B14F-4D97-AF65-F5344CB8AC3E}">
        <p14:creationId xmlns:p14="http://schemas.microsoft.com/office/powerpoint/2010/main" val="581344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1219200"/>
            <a:ext cx="109728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534400" y="6356350"/>
            <a:ext cx="3052064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C49CCFC-A175-490D-A8F3-60794D64D822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864864" y="6356350"/>
            <a:ext cx="46736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6864" y="6356350"/>
            <a:ext cx="26416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609600" y="1143000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  <p:extLst>
      <p:ext uri="{BB962C8B-B14F-4D97-AF65-F5344CB8AC3E}">
        <p14:creationId xmlns:p14="http://schemas.microsoft.com/office/powerpoint/2010/main" val="2397378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CA" dirty="0"/>
              <a:t>Interlude </a:t>
            </a:r>
            <a:r>
              <a:rPr lang="fr-CA" strike="sngStrike" dirty="0"/>
              <a:t>3</a:t>
            </a:r>
            <a:r>
              <a:rPr lang="fr-CA" strike="sngStrike" baseline="30000" dirty="0"/>
              <a:t>e</a:t>
            </a:r>
            <a:r>
              <a:rPr lang="fr-CA" dirty="0"/>
              <a:t> 2</a:t>
            </a:r>
            <a:r>
              <a:rPr lang="fr-CA" baseline="30000" dirty="0"/>
              <a:t>e</a:t>
            </a:r>
            <a:r>
              <a:rPr lang="fr-CA" dirty="0"/>
              <a:t> étape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460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35EE9-8D42-4BCC-97EE-D85D8BFEFD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/>
              <a:t>Attention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4A2431-D2B7-4C04-8B45-B679669898DC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Notez que les circonstances COCO nécessitent une certaine flexibilité</a:t>
            </a:r>
          </a:p>
          <a:p>
            <a:r>
              <a:rPr lang="fr-CA" dirty="0"/>
              <a:t>Pondération des bulletins </a:t>
            </a:r>
            <a:r>
              <a:rPr lang="en-US" altLang="ja-JP" dirty="0"/>
              <a:t>¯\_(</a:t>
            </a:r>
            <a:r>
              <a:rPr lang="ja-JP" altLang="en-US" dirty="0"/>
              <a:t>ツ</a:t>
            </a:r>
            <a:r>
              <a:rPr lang="en-US" altLang="ja-JP"/>
              <a:t>)_/¯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65982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439F6-4B84-4227-991F-38B0BF9C0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À venir - survol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412844-3A6A-40C2-926F-6349238B004A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CA" dirty="0"/>
              <a:t>C1 (40%) – labos</a:t>
            </a:r>
          </a:p>
          <a:p>
            <a:r>
              <a:rPr lang="fr-CA" dirty="0"/>
              <a:t>Labo 1 – vitesse (20%?)</a:t>
            </a:r>
          </a:p>
          <a:p>
            <a:r>
              <a:rPr lang="fr-CA" dirty="0"/>
              <a:t>Labo 2 – d’ici la relâche de mars (20%?)</a:t>
            </a:r>
          </a:p>
          <a:p>
            <a:r>
              <a:rPr lang="fr-CA" dirty="0"/>
              <a:t>Labos…??? À voir considérant les circonstances (2 ou 3)</a:t>
            </a:r>
          </a:p>
          <a:p>
            <a:r>
              <a:rPr lang="fr-CA" dirty="0" err="1"/>
              <a:t>Prélabos</a:t>
            </a:r>
            <a:r>
              <a:rPr lang="fr-CA" dirty="0"/>
              <a:t> Moodle 10%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910765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439F6-4B84-4227-991F-38B0BF9C0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À venir - survol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412844-3A6A-40C2-926F-6349238B004A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CA" dirty="0"/>
              <a:t>C2 (60%) – théorie</a:t>
            </a:r>
          </a:p>
          <a:p>
            <a:r>
              <a:rPr lang="fr-CA" dirty="0"/>
              <a:t>Test 1 (15%) – vitesse</a:t>
            </a:r>
          </a:p>
          <a:p>
            <a:r>
              <a:rPr lang="fr-CA" dirty="0"/>
              <a:t>Test 2 (15%) – Le Chatelier (matière terminé avant la relâche, évaluation au retour)</a:t>
            </a:r>
          </a:p>
          <a:p>
            <a:r>
              <a:rPr lang="fr-CA" dirty="0"/>
              <a:t>Test 3 (15%) – 8.1 </a:t>
            </a:r>
            <a:r>
              <a:rPr lang="fr-CA" dirty="0" err="1"/>
              <a:t>Kc</a:t>
            </a:r>
            <a:r>
              <a:rPr lang="fr-CA" dirty="0"/>
              <a:t> et ICE (environ avant la relâche d’avril)</a:t>
            </a:r>
          </a:p>
          <a:p>
            <a:r>
              <a:rPr lang="fr-CA" dirty="0"/>
              <a:t>Test 4 (15%) – Acides et bases (environ fin avril)</a:t>
            </a:r>
          </a:p>
          <a:p>
            <a:r>
              <a:rPr lang="fr-CA" dirty="0"/>
              <a:t>Examen sommatif de fin d’année (30%) / (100%) – Peut-être???</a:t>
            </a:r>
          </a:p>
          <a:p>
            <a:r>
              <a:rPr lang="fr-CA" dirty="0"/>
              <a:t>Quiz Moodle évalués (10%) – environ 7 à 8?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229005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158</Words>
  <Application>Microsoft Office PowerPoint</Application>
  <PresentationFormat>Widescreen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Bookman Old Style</vt:lpstr>
      <vt:lpstr>Gill Sans MT</vt:lpstr>
      <vt:lpstr>Wingdings</vt:lpstr>
      <vt:lpstr>Wingdings 3</vt:lpstr>
      <vt:lpstr>Origin</vt:lpstr>
      <vt:lpstr>Interlude 3e 2e étape</vt:lpstr>
      <vt:lpstr>Attention</vt:lpstr>
      <vt:lpstr>À venir - survol</vt:lpstr>
      <vt:lpstr>À venir - survol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Interlude 3e étape</dc:title>
  <dc:creator>Levan David</dc:creator>
  <cp:lastModifiedBy>Levan David</cp:lastModifiedBy>
  <cp:revision>8</cp:revision>
  <dcterms:created xsi:type="dcterms:W3CDTF">2020-02-11T02:43:46Z</dcterms:created>
  <dcterms:modified xsi:type="dcterms:W3CDTF">2021-02-07T23:21:37Z</dcterms:modified>
</cp:coreProperties>
</file>