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sldIdLst>
    <p:sldId id="256" r:id="rId2"/>
    <p:sldId id="490" r:id="rId3"/>
    <p:sldId id="488" r:id="rId4"/>
    <p:sldId id="569" r:id="rId5"/>
    <p:sldId id="567" r:id="rId6"/>
    <p:sldId id="556" r:id="rId7"/>
    <p:sldId id="493" r:id="rId8"/>
    <p:sldId id="570" r:id="rId9"/>
    <p:sldId id="584" r:id="rId10"/>
    <p:sldId id="592" r:id="rId11"/>
    <p:sldId id="572" r:id="rId12"/>
    <p:sldId id="579" r:id="rId13"/>
    <p:sldId id="581" r:id="rId14"/>
    <p:sldId id="582" r:id="rId15"/>
    <p:sldId id="573" r:id="rId16"/>
    <p:sldId id="585" r:id="rId17"/>
    <p:sldId id="574" r:id="rId18"/>
    <p:sldId id="576" r:id="rId19"/>
    <p:sldId id="586" r:id="rId20"/>
    <p:sldId id="587" r:id="rId21"/>
    <p:sldId id="588" r:id="rId22"/>
    <p:sldId id="589" r:id="rId23"/>
    <p:sldId id="590" r:id="rId24"/>
    <p:sldId id="591" r:id="rId25"/>
    <p:sldId id="484" r:id="rId26"/>
    <p:sldId id="48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8AEFF4-4CA5-48AB-AE2B-C8A79DDE197C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36B3927C-EE4B-4BB7-B7C9-A21ADF1AB527}">
      <dgm:prSet phldrT="[Texte]"/>
      <dgm:spPr>
        <a:solidFill>
          <a:schemeClr val="accent3"/>
        </a:solidFill>
      </dgm:spPr>
      <dgm:t>
        <a:bodyPr/>
        <a:lstStyle/>
        <a:p>
          <a:r>
            <a:rPr lang="fr-CA" b="1" dirty="0"/>
            <a:t>Nature des réactifs</a:t>
          </a:r>
          <a:endParaRPr lang="fr-CA" dirty="0"/>
        </a:p>
      </dgm:t>
    </dgm:pt>
    <dgm:pt modelId="{CA253039-ABEF-4CFC-BE7C-EF69BD857BEB}" type="parTrans" cxnId="{EB99905D-9A34-4FEE-BDA4-8F777FD6C21D}">
      <dgm:prSet/>
      <dgm:spPr/>
      <dgm:t>
        <a:bodyPr/>
        <a:lstStyle/>
        <a:p>
          <a:endParaRPr lang="fr-CA"/>
        </a:p>
      </dgm:t>
    </dgm:pt>
    <dgm:pt modelId="{4227B9DF-713F-46A3-936E-C7EDD93B7DD2}" type="sibTrans" cxnId="{EB99905D-9A34-4FEE-BDA4-8F777FD6C21D}">
      <dgm:prSet/>
      <dgm:spPr/>
      <dgm:t>
        <a:bodyPr/>
        <a:lstStyle/>
        <a:p>
          <a:endParaRPr lang="fr-CA"/>
        </a:p>
      </dgm:t>
    </dgm:pt>
    <dgm:pt modelId="{2D3C1C23-3D90-45C9-89F9-75A14498D661}">
      <dgm:prSet phldrT="[Texte]"/>
      <dgm:spPr>
        <a:solidFill>
          <a:schemeClr val="accent4"/>
        </a:solidFill>
      </dgm:spPr>
      <dgm:t>
        <a:bodyPr/>
        <a:lstStyle/>
        <a:p>
          <a:r>
            <a:rPr lang="fr-CA" b="1" dirty="0"/>
            <a:t>Surface de contacts des réactifs</a:t>
          </a:r>
        </a:p>
      </dgm:t>
    </dgm:pt>
    <dgm:pt modelId="{0BF6FB90-7DC7-456D-A175-28313B37D1FA}" type="parTrans" cxnId="{7D46709F-B542-40A6-A2D0-3874EDA0A0FE}">
      <dgm:prSet/>
      <dgm:spPr/>
      <dgm:t>
        <a:bodyPr/>
        <a:lstStyle/>
        <a:p>
          <a:endParaRPr lang="fr-CA"/>
        </a:p>
      </dgm:t>
    </dgm:pt>
    <dgm:pt modelId="{72769AD5-C022-4FB6-BB7B-59FDD56E72D5}" type="sibTrans" cxnId="{7D46709F-B542-40A6-A2D0-3874EDA0A0FE}">
      <dgm:prSet/>
      <dgm:spPr/>
      <dgm:t>
        <a:bodyPr/>
        <a:lstStyle/>
        <a:p>
          <a:endParaRPr lang="fr-CA"/>
        </a:p>
      </dgm:t>
    </dgm:pt>
    <dgm:pt modelId="{9F55F071-7BE2-4790-8205-02600AF83CA1}">
      <dgm:prSet phldrT="[Texte]"/>
      <dgm:spPr>
        <a:solidFill>
          <a:schemeClr val="accent5"/>
        </a:solidFill>
      </dgm:spPr>
      <dgm:t>
        <a:bodyPr/>
        <a:lstStyle/>
        <a:p>
          <a:r>
            <a:rPr lang="fr-CA" b="1" dirty="0"/>
            <a:t>Concentration des réactifs</a:t>
          </a:r>
        </a:p>
      </dgm:t>
    </dgm:pt>
    <dgm:pt modelId="{549CC5FF-5AC2-4E73-B5F6-E9242699E39E}" type="parTrans" cxnId="{5890ED27-8CE2-41C6-8B81-45AE41D2B10C}">
      <dgm:prSet/>
      <dgm:spPr/>
      <dgm:t>
        <a:bodyPr/>
        <a:lstStyle/>
        <a:p>
          <a:endParaRPr lang="fr-CA"/>
        </a:p>
      </dgm:t>
    </dgm:pt>
    <dgm:pt modelId="{41239AA7-07E8-4173-B269-941B3BFEEE79}" type="sibTrans" cxnId="{5890ED27-8CE2-41C6-8B81-45AE41D2B10C}">
      <dgm:prSet/>
      <dgm:spPr/>
      <dgm:t>
        <a:bodyPr/>
        <a:lstStyle/>
        <a:p>
          <a:endParaRPr lang="fr-CA"/>
        </a:p>
      </dgm:t>
    </dgm:pt>
    <dgm:pt modelId="{7F86EDD2-7B9C-43F3-BF1F-ECCF3E901039}">
      <dgm:prSet phldrT="[Texte]"/>
      <dgm:spPr>
        <a:solidFill>
          <a:schemeClr val="accent2"/>
        </a:solidFill>
      </dgm:spPr>
      <dgm:t>
        <a:bodyPr/>
        <a:lstStyle/>
        <a:p>
          <a:r>
            <a:rPr lang="fr-CA" b="1" dirty="0"/>
            <a:t>Effet d’un catalyseur</a:t>
          </a:r>
        </a:p>
      </dgm:t>
    </dgm:pt>
    <dgm:pt modelId="{50CD69A2-BF8D-4ED9-9D24-0F20B00FB296}" type="parTrans" cxnId="{BF7225D0-A341-4953-9F86-68B60F7488DC}">
      <dgm:prSet/>
      <dgm:spPr/>
      <dgm:t>
        <a:bodyPr/>
        <a:lstStyle/>
        <a:p>
          <a:endParaRPr lang="fr-CA"/>
        </a:p>
      </dgm:t>
    </dgm:pt>
    <dgm:pt modelId="{C0F53A60-FDBA-4AED-83E5-F919ED8D61A7}" type="sibTrans" cxnId="{BF7225D0-A341-4953-9F86-68B60F7488DC}">
      <dgm:prSet/>
      <dgm:spPr/>
      <dgm:t>
        <a:bodyPr/>
        <a:lstStyle/>
        <a:p>
          <a:endParaRPr lang="fr-CA"/>
        </a:p>
      </dgm:t>
    </dgm:pt>
    <dgm:pt modelId="{5D256001-6084-4617-8948-757B047AD04F}">
      <dgm:prSet phldrT="[Texte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Nombre de liaisons à briser</a:t>
          </a:r>
        </a:p>
      </dgm:t>
    </dgm:pt>
    <dgm:pt modelId="{B04F12C3-96F6-4B70-9F98-9EAA31310F9F}" type="parTrans" cxnId="{2F58D2F9-3431-49E1-BC2D-4DFFD93B042C}">
      <dgm:prSet/>
      <dgm:spPr/>
      <dgm:t>
        <a:bodyPr/>
        <a:lstStyle/>
        <a:p>
          <a:endParaRPr lang="fr-CA"/>
        </a:p>
      </dgm:t>
    </dgm:pt>
    <dgm:pt modelId="{2C438877-A175-4CCD-B0CC-7A90E5C8936E}" type="sibTrans" cxnId="{2F58D2F9-3431-49E1-BC2D-4DFFD93B042C}">
      <dgm:prSet/>
      <dgm:spPr/>
      <dgm:t>
        <a:bodyPr/>
        <a:lstStyle/>
        <a:p>
          <a:endParaRPr lang="fr-CA"/>
        </a:p>
      </dgm:t>
    </dgm:pt>
    <dgm:pt modelId="{66861EBF-49AD-423A-B532-F9474C9A84A8}">
      <dgm:prSet phldrT="[Texte]" custT="1"/>
      <dgm:spPr/>
      <dgm:t>
        <a:bodyPr/>
        <a:lstStyle/>
        <a:p>
          <a:r>
            <a:rPr lang="fr-CA" sz="1100" dirty="0"/>
            <a:t>Facteurs influençant la vitesse de réaction</a:t>
          </a:r>
        </a:p>
      </dgm:t>
    </dgm:pt>
    <dgm:pt modelId="{ABEB571D-9860-4375-BE4A-1C52904956A4}" type="parTrans" cxnId="{46F0C880-BD6D-4156-B541-EDDD242CCFF7}">
      <dgm:prSet/>
      <dgm:spPr/>
      <dgm:t>
        <a:bodyPr/>
        <a:lstStyle/>
        <a:p>
          <a:endParaRPr lang="fr-CA"/>
        </a:p>
      </dgm:t>
    </dgm:pt>
    <dgm:pt modelId="{8393B0E4-59CD-4A27-9B3D-4EF5F6FF6182}" type="sibTrans" cxnId="{46F0C880-BD6D-4156-B541-EDDD242CCFF7}">
      <dgm:prSet/>
      <dgm:spPr/>
      <dgm:t>
        <a:bodyPr/>
        <a:lstStyle/>
        <a:p>
          <a:endParaRPr lang="fr-CA"/>
        </a:p>
      </dgm:t>
    </dgm:pt>
    <dgm:pt modelId="{3C809380-F643-450E-B0CA-A0E761F87134}">
      <dgm:prSet phldrT="[Texte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La phase de la substance</a:t>
          </a:r>
        </a:p>
      </dgm:t>
    </dgm:pt>
    <dgm:pt modelId="{F6401C74-9881-4BC9-B001-F346ACD6A155}" type="parTrans" cxnId="{FF378C19-ECA2-424B-9E25-01AD2FCAA7C2}">
      <dgm:prSet/>
      <dgm:spPr/>
      <dgm:t>
        <a:bodyPr/>
        <a:lstStyle/>
        <a:p>
          <a:endParaRPr lang="fr-CA"/>
        </a:p>
      </dgm:t>
    </dgm:pt>
    <dgm:pt modelId="{813BF97D-6D7D-4539-A43E-F99DAB973154}" type="sibTrans" cxnId="{FF378C19-ECA2-424B-9E25-01AD2FCAA7C2}">
      <dgm:prSet/>
      <dgm:spPr/>
      <dgm:t>
        <a:bodyPr/>
        <a:lstStyle/>
        <a:p>
          <a:endParaRPr lang="fr-CA"/>
        </a:p>
      </dgm:t>
    </dgm:pt>
    <dgm:pt modelId="{07126F7C-A346-4CAF-ACF5-F6321AD8640E}">
      <dgm:prSet phldrT="[Texte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CA" dirty="0">
              <a:solidFill>
                <a:schemeClr val="bg1"/>
              </a:solidFill>
            </a:rPr>
            <a:t>Plus de liens = vitesse de réaction lente</a:t>
          </a:r>
        </a:p>
      </dgm:t>
    </dgm:pt>
    <dgm:pt modelId="{C1BE70B4-8A4B-4715-B227-A3CCDCFFB241}" type="parTrans" cxnId="{530C6F68-FA17-476F-9388-36DB6704D76D}">
      <dgm:prSet/>
      <dgm:spPr/>
      <dgm:t>
        <a:bodyPr/>
        <a:lstStyle/>
        <a:p>
          <a:endParaRPr lang="fr-CA"/>
        </a:p>
      </dgm:t>
    </dgm:pt>
    <dgm:pt modelId="{B42D9B94-A1F8-4579-9A3A-F26DA3CB4727}" type="sibTrans" cxnId="{530C6F68-FA17-476F-9388-36DB6704D76D}">
      <dgm:prSet/>
      <dgm:spPr/>
      <dgm:t>
        <a:bodyPr/>
        <a:lstStyle/>
        <a:p>
          <a:endParaRPr lang="fr-CA"/>
        </a:p>
      </dgm:t>
    </dgm:pt>
    <dgm:pt modelId="{708722E2-501C-473A-AF15-BBE3A143FDE6}">
      <dgm:prSet phldrT="[Texte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La force des liens à briser</a:t>
          </a:r>
        </a:p>
      </dgm:t>
    </dgm:pt>
    <dgm:pt modelId="{0CFF4127-C57D-4FBD-ADB8-5EC5FC9C17C3}" type="parTrans" cxnId="{75C69596-9C25-4D23-AE72-3A06541C4864}">
      <dgm:prSet/>
      <dgm:spPr/>
      <dgm:t>
        <a:bodyPr/>
        <a:lstStyle/>
        <a:p>
          <a:endParaRPr lang="fr-CA"/>
        </a:p>
      </dgm:t>
    </dgm:pt>
    <dgm:pt modelId="{E5BF0AEA-157A-4A3E-B3A0-A06434E5DB36}" type="sibTrans" cxnId="{75C69596-9C25-4D23-AE72-3A06541C4864}">
      <dgm:prSet/>
      <dgm:spPr/>
      <dgm:t>
        <a:bodyPr/>
        <a:lstStyle/>
        <a:p>
          <a:endParaRPr lang="fr-CA"/>
        </a:p>
      </dgm:t>
    </dgm:pt>
    <dgm:pt modelId="{D2461460-E20A-4113-BD1B-862FAD8827E0}">
      <dgm:prSet phldrT="[Texte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CA" dirty="0">
              <a:solidFill>
                <a:schemeClr val="bg1"/>
              </a:solidFill>
            </a:rPr>
            <a:t>Lien plus fort = vitesse de réaction lente</a:t>
          </a:r>
        </a:p>
      </dgm:t>
    </dgm:pt>
    <dgm:pt modelId="{C723E188-56F9-428C-83D6-14F0B97FD826}" type="parTrans" cxnId="{68D91895-769F-406C-A666-F82554FE0407}">
      <dgm:prSet/>
      <dgm:spPr/>
      <dgm:t>
        <a:bodyPr/>
        <a:lstStyle/>
        <a:p>
          <a:endParaRPr lang="fr-CA"/>
        </a:p>
      </dgm:t>
    </dgm:pt>
    <dgm:pt modelId="{BF429252-6FF4-434A-A7FE-D393866D4B3B}" type="sibTrans" cxnId="{68D91895-769F-406C-A666-F82554FE0407}">
      <dgm:prSet/>
      <dgm:spPr/>
      <dgm:t>
        <a:bodyPr/>
        <a:lstStyle/>
        <a:p>
          <a:endParaRPr lang="fr-CA"/>
        </a:p>
      </dgm:t>
    </dgm:pt>
    <dgm:pt modelId="{50F9F70C-508C-4B71-82BF-A8DDE54695C8}">
      <dgm:prSet phldrT="[Texte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CA" dirty="0">
              <a:solidFill>
                <a:schemeClr val="bg1"/>
              </a:solidFill>
            </a:rPr>
            <a:t>Moins de liens = vitesse de réaction rapide</a:t>
          </a:r>
        </a:p>
      </dgm:t>
    </dgm:pt>
    <dgm:pt modelId="{44F3F77E-6D6C-43CB-840E-DB2CAF398E29}" type="parTrans" cxnId="{CE8B0B1C-0349-4E4A-8B09-21F3DDE8E8FD}">
      <dgm:prSet/>
      <dgm:spPr/>
      <dgm:t>
        <a:bodyPr/>
        <a:lstStyle/>
        <a:p>
          <a:endParaRPr lang="fr-CA"/>
        </a:p>
      </dgm:t>
    </dgm:pt>
    <dgm:pt modelId="{B68F11FC-BE56-4484-AF16-A20936B20AB1}" type="sibTrans" cxnId="{CE8B0B1C-0349-4E4A-8B09-21F3DDE8E8FD}">
      <dgm:prSet/>
      <dgm:spPr/>
      <dgm:t>
        <a:bodyPr/>
        <a:lstStyle/>
        <a:p>
          <a:endParaRPr lang="fr-CA"/>
        </a:p>
      </dgm:t>
    </dgm:pt>
    <dgm:pt modelId="{ADEE7370-346E-4E13-991A-5E672F144733}">
      <dgm:prSet phldrT="[Texte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CA" dirty="0">
              <a:solidFill>
                <a:schemeClr val="bg1"/>
              </a:solidFill>
            </a:rPr>
            <a:t>Lien plus faible = vitesse de réaction plus rapide</a:t>
          </a:r>
        </a:p>
      </dgm:t>
    </dgm:pt>
    <dgm:pt modelId="{898F458B-4D8A-41A5-8DB7-9B6111B690D0}" type="parTrans" cxnId="{122B715B-0B62-4A59-A5DE-9EDE50D847AF}">
      <dgm:prSet/>
      <dgm:spPr/>
      <dgm:t>
        <a:bodyPr/>
        <a:lstStyle/>
        <a:p>
          <a:endParaRPr lang="fr-CA"/>
        </a:p>
      </dgm:t>
    </dgm:pt>
    <dgm:pt modelId="{5D7E1020-9A8D-4960-8532-2BDB31D526DF}" type="sibTrans" cxnId="{122B715B-0B62-4A59-A5DE-9EDE50D847AF}">
      <dgm:prSet/>
      <dgm:spPr/>
      <dgm:t>
        <a:bodyPr/>
        <a:lstStyle/>
        <a:p>
          <a:endParaRPr lang="fr-CA"/>
        </a:p>
      </dgm:t>
    </dgm:pt>
    <dgm:pt modelId="{1D89A2A5-FBC4-4725-A1E7-2344BABC71FA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CA" sz="1400" dirty="0" err="1">
              <a:solidFill>
                <a:schemeClr val="bg1"/>
              </a:solidFill>
            </a:rPr>
            <a:t>v</a:t>
          </a:r>
          <a:r>
            <a:rPr lang="fr-CA" sz="1400" baseline="-25000" dirty="0" err="1">
              <a:solidFill>
                <a:schemeClr val="bg1"/>
              </a:solidFill>
            </a:rPr>
            <a:t>solide</a:t>
          </a:r>
          <a:r>
            <a:rPr lang="fr-CA" sz="1400" dirty="0">
              <a:solidFill>
                <a:schemeClr val="bg1"/>
              </a:solidFill>
            </a:rPr>
            <a:t> &lt; </a:t>
          </a:r>
          <a:r>
            <a:rPr lang="fr-CA" sz="1400" dirty="0" err="1">
              <a:solidFill>
                <a:schemeClr val="bg1"/>
              </a:solidFill>
            </a:rPr>
            <a:t>v</a:t>
          </a:r>
          <a:r>
            <a:rPr lang="fr-CA" sz="1400" baseline="-25000" dirty="0" err="1">
              <a:solidFill>
                <a:schemeClr val="bg1"/>
              </a:solidFill>
            </a:rPr>
            <a:t>liquide</a:t>
          </a:r>
          <a:r>
            <a:rPr lang="fr-CA" sz="1400" dirty="0">
              <a:solidFill>
                <a:schemeClr val="bg1"/>
              </a:solidFill>
            </a:rPr>
            <a:t> &lt; </a:t>
          </a:r>
          <a:r>
            <a:rPr lang="fr-CA" sz="1400" dirty="0" err="1">
              <a:solidFill>
                <a:schemeClr val="bg1"/>
              </a:solidFill>
            </a:rPr>
            <a:t>v</a:t>
          </a:r>
          <a:r>
            <a:rPr lang="fr-CA" sz="1400" baseline="-25000" dirty="0" err="1">
              <a:solidFill>
                <a:schemeClr val="bg1"/>
              </a:solidFill>
            </a:rPr>
            <a:t>gaz</a:t>
          </a:r>
          <a:r>
            <a:rPr lang="fr-CA" sz="1400" dirty="0">
              <a:solidFill>
                <a:schemeClr val="bg1"/>
              </a:solidFill>
            </a:rPr>
            <a:t> &lt; </a:t>
          </a:r>
          <a:r>
            <a:rPr lang="fr-CA" sz="1400" dirty="0" err="1">
              <a:solidFill>
                <a:schemeClr val="bg1"/>
              </a:solidFill>
            </a:rPr>
            <a:t>v</a:t>
          </a:r>
          <a:r>
            <a:rPr lang="fr-CA" sz="1400" baseline="-25000" dirty="0" err="1">
              <a:solidFill>
                <a:schemeClr val="bg1"/>
              </a:solidFill>
            </a:rPr>
            <a:t>aqueux</a:t>
          </a:r>
          <a:endParaRPr lang="fr-CA" sz="1400" baseline="-25000" dirty="0">
            <a:solidFill>
              <a:schemeClr val="bg1"/>
            </a:solidFill>
          </a:endParaRPr>
        </a:p>
      </dgm:t>
    </dgm:pt>
    <dgm:pt modelId="{DFAD5A71-46EE-4523-829A-E4B67BE7627D}" type="parTrans" cxnId="{6FEE3416-E8FC-4306-964A-D75149126F0A}">
      <dgm:prSet/>
      <dgm:spPr/>
      <dgm:t>
        <a:bodyPr/>
        <a:lstStyle/>
        <a:p>
          <a:endParaRPr lang="fr-CA"/>
        </a:p>
      </dgm:t>
    </dgm:pt>
    <dgm:pt modelId="{45FF991D-A8F4-4A4D-BAA8-9417E1384B91}" type="sibTrans" cxnId="{6FEE3416-E8FC-4306-964A-D75149126F0A}">
      <dgm:prSet/>
      <dgm:spPr/>
      <dgm:t>
        <a:bodyPr/>
        <a:lstStyle/>
        <a:p>
          <a:endParaRPr lang="fr-CA"/>
        </a:p>
      </dgm:t>
    </dgm:pt>
    <dgm:pt modelId="{1F96F078-431A-41A3-862F-5E89882CF569}">
      <dgm:prSet phldrT="[Texte]"/>
      <dgm:spPr>
        <a:solidFill>
          <a:schemeClr val="accent6"/>
        </a:solidFill>
      </dgm:spPr>
      <dgm:t>
        <a:bodyPr/>
        <a:lstStyle/>
        <a:p>
          <a:r>
            <a:rPr lang="fr-CA" b="1" dirty="0"/>
            <a:t>Température du système</a:t>
          </a:r>
        </a:p>
      </dgm:t>
    </dgm:pt>
    <dgm:pt modelId="{01E2BC25-E6E1-446F-A208-0A34E694B55A}" type="parTrans" cxnId="{E43E46F3-03AE-4021-AB15-C85B74AA15FB}">
      <dgm:prSet/>
      <dgm:spPr/>
      <dgm:t>
        <a:bodyPr/>
        <a:lstStyle/>
        <a:p>
          <a:endParaRPr lang="fr-CA"/>
        </a:p>
      </dgm:t>
    </dgm:pt>
    <dgm:pt modelId="{D00EAB4B-5EC0-4D32-B913-09C31DF039A1}" type="sibTrans" cxnId="{E43E46F3-03AE-4021-AB15-C85B74AA15FB}">
      <dgm:prSet/>
      <dgm:spPr/>
      <dgm:t>
        <a:bodyPr/>
        <a:lstStyle/>
        <a:p>
          <a:endParaRPr lang="fr-CA"/>
        </a:p>
      </dgm:t>
    </dgm:pt>
    <dgm:pt modelId="{1A4A1C4A-AC53-40D0-A237-F47EFDC7F45D}">
      <dgm:prSet phldrT="[Texte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CA" b="0" dirty="0">
              <a:solidFill>
                <a:schemeClr val="tx1"/>
              </a:solidFill>
            </a:rPr>
            <a:t>Plus de surfaces = vitesse de réaction plus rapide </a:t>
          </a:r>
        </a:p>
      </dgm:t>
    </dgm:pt>
    <dgm:pt modelId="{0819CC8A-4D9E-4AED-9042-9F5FB86FB41B}" type="parTrans" cxnId="{119B0186-2969-446D-9FC3-B63EC67A2770}">
      <dgm:prSet/>
      <dgm:spPr/>
      <dgm:t>
        <a:bodyPr/>
        <a:lstStyle/>
        <a:p>
          <a:endParaRPr lang="fr-CA"/>
        </a:p>
      </dgm:t>
    </dgm:pt>
    <dgm:pt modelId="{6B6ACCC4-4421-4254-931A-9CCC511CCA3D}" type="sibTrans" cxnId="{119B0186-2969-446D-9FC3-B63EC67A2770}">
      <dgm:prSet/>
      <dgm:spPr/>
      <dgm:t>
        <a:bodyPr/>
        <a:lstStyle/>
        <a:p>
          <a:endParaRPr lang="fr-CA"/>
        </a:p>
      </dgm:t>
    </dgm:pt>
    <dgm:pt modelId="{58EDD99F-8100-4205-B767-D1027DC81C0F}">
      <dgm:prSet phldrT="[Texte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CA" b="0" dirty="0">
              <a:solidFill>
                <a:schemeClr val="tx1"/>
              </a:solidFill>
            </a:rPr>
            <a:t>Moins de surfaces = vitesse de réaction plus lente</a:t>
          </a:r>
        </a:p>
      </dgm:t>
    </dgm:pt>
    <dgm:pt modelId="{4B064C06-7F70-4329-B3D9-8357779EA86C}" type="parTrans" cxnId="{019AFB8F-4880-4C3B-867D-CA7AA1EA89AD}">
      <dgm:prSet/>
      <dgm:spPr/>
      <dgm:t>
        <a:bodyPr/>
        <a:lstStyle/>
        <a:p>
          <a:endParaRPr lang="fr-CA"/>
        </a:p>
      </dgm:t>
    </dgm:pt>
    <dgm:pt modelId="{5BF064A2-989A-4BDB-9D79-544D4C12B75A}" type="sibTrans" cxnId="{019AFB8F-4880-4C3B-867D-CA7AA1EA89AD}">
      <dgm:prSet/>
      <dgm:spPr/>
      <dgm:t>
        <a:bodyPr/>
        <a:lstStyle/>
        <a:p>
          <a:endParaRPr lang="fr-CA"/>
        </a:p>
      </dgm:t>
    </dgm:pt>
    <dgm:pt modelId="{DDCF1098-2B6C-44FF-880F-03C86C60FBC4}">
      <dgm:prSet phldrT="[Texte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CA" b="0" dirty="0"/>
            <a:t>Concentration élevée = vitesse de réaction rapide</a:t>
          </a:r>
        </a:p>
      </dgm:t>
    </dgm:pt>
    <dgm:pt modelId="{740E298D-EB40-4A9F-9DC7-C8523C9D2AC5}" type="parTrans" cxnId="{3115BE37-A389-4B91-BEF0-D51315D8E1A9}">
      <dgm:prSet/>
      <dgm:spPr/>
      <dgm:t>
        <a:bodyPr/>
        <a:lstStyle/>
        <a:p>
          <a:endParaRPr lang="fr-CA"/>
        </a:p>
      </dgm:t>
    </dgm:pt>
    <dgm:pt modelId="{11013626-75FE-4D92-A465-C9ED21B4D8F2}" type="sibTrans" cxnId="{3115BE37-A389-4B91-BEF0-D51315D8E1A9}">
      <dgm:prSet/>
      <dgm:spPr/>
      <dgm:t>
        <a:bodyPr/>
        <a:lstStyle/>
        <a:p>
          <a:endParaRPr lang="fr-CA"/>
        </a:p>
      </dgm:t>
    </dgm:pt>
    <dgm:pt modelId="{20B865A4-F429-4320-B937-8AC228167EA7}">
      <dgm:prSet phldrT="[Texte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CA" b="0" dirty="0"/>
            <a:t>Concentration faible = vitesse de réaction lente</a:t>
          </a:r>
        </a:p>
      </dgm:t>
    </dgm:pt>
    <dgm:pt modelId="{A053ADBB-A42D-43E8-B1F5-57461155D59E}" type="parTrans" cxnId="{762A4AE3-0E03-45DC-B7A2-F77749B1E025}">
      <dgm:prSet/>
      <dgm:spPr/>
      <dgm:t>
        <a:bodyPr/>
        <a:lstStyle/>
        <a:p>
          <a:endParaRPr lang="fr-CA"/>
        </a:p>
      </dgm:t>
    </dgm:pt>
    <dgm:pt modelId="{6AE325A7-B9AB-4AD0-BDF2-3E2DC517A117}" type="sibTrans" cxnId="{762A4AE3-0E03-45DC-B7A2-F77749B1E025}">
      <dgm:prSet/>
      <dgm:spPr/>
      <dgm:t>
        <a:bodyPr/>
        <a:lstStyle/>
        <a:p>
          <a:endParaRPr lang="fr-CA"/>
        </a:p>
      </dgm:t>
    </dgm:pt>
    <dgm:pt modelId="{FF020EF2-ACB6-4066-83C0-ABE30DC7CE40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CA" b="0" dirty="0"/>
            <a:t>Température élevée = vitesse de réaction rapide</a:t>
          </a:r>
          <a:endParaRPr lang="fr-CA" b="1" dirty="0"/>
        </a:p>
      </dgm:t>
    </dgm:pt>
    <dgm:pt modelId="{D00F1CE6-2D9B-4317-8BF6-1ADFA7BFF6F6}" type="parTrans" cxnId="{B0512AD9-766A-4232-BE11-A1BB7A9B7180}">
      <dgm:prSet/>
      <dgm:spPr/>
      <dgm:t>
        <a:bodyPr/>
        <a:lstStyle/>
        <a:p>
          <a:endParaRPr lang="fr-CA"/>
        </a:p>
      </dgm:t>
    </dgm:pt>
    <dgm:pt modelId="{A8F86258-40C2-4EAD-A040-3D5D474B2C3E}" type="sibTrans" cxnId="{B0512AD9-766A-4232-BE11-A1BB7A9B7180}">
      <dgm:prSet/>
      <dgm:spPr/>
      <dgm:t>
        <a:bodyPr/>
        <a:lstStyle/>
        <a:p>
          <a:endParaRPr lang="fr-CA"/>
        </a:p>
      </dgm:t>
    </dgm:pt>
    <dgm:pt modelId="{08062F48-A853-4E96-9E50-A67418136A83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CA" b="0" dirty="0"/>
            <a:t>Température faible = vitesse de réaction lente</a:t>
          </a:r>
          <a:endParaRPr lang="fr-CA" b="1" dirty="0"/>
        </a:p>
      </dgm:t>
    </dgm:pt>
    <dgm:pt modelId="{4C01719F-B13B-4C24-A0FC-0FCC36B05CDC}" type="parTrans" cxnId="{CB56035E-2D97-49A4-BBAB-2BBCF9326A6E}">
      <dgm:prSet/>
      <dgm:spPr/>
      <dgm:t>
        <a:bodyPr/>
        <a:lstStyle/>
        <a:p>
          <a:endParaRPr lang="fr-CA"/>
        </a:p>
      </dgm:t>
    </dgm:pt>
    <dgm:pt modelId="{CFD5DF2D-9F13-4245-AD64-541FBF2A79A4}" type="sibTrans" cxnId="{CB56035E-2D97-49A4-BBAB-2BBCF9326A6E}">
      <dgm:prSet/>
      <dgm:spPr/>
      <dgm:t>
        <a:bodyPr/>
        <a:lstStyle/>
        <a:p>
          <a:endParaRPr lang="fr-CA"/>
        </a:p>
      </dgm:t>
    </dgm:pt>
    <dgm:pt modelId="{4A52CB1F-3D35-4DFB-A748-64068AA28A3D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CA" b="0" dirty="0"/>
            <a:t>Présence d’un catalyseur</a:t>
          </a:r>
        </a:p>
      </dgm:t>
    </dgm:pt>
    <dgm:pt modelId="{DC01B4A4-9596-4FC6-BA5D-B4AEC7A94B06}" type="parTrans" cxnId="{C54CD14E-3150-4DC7-AF0B-CC6C97B8661A}">
      <dgm:prSet/>
      <dgm:spPr/>
      <dgm:t>
        <a:bodyPr/>
        <a:lstStyle/>
        <a:p>
          <a:endParaRPr lang="fr-CA"/>
        </a:p>
      </dgm:t>
    </dgm:pt>
    <dgm:pt modelId="{C0638D28-A015-4FA7-AD34-F3D851D6DAE6}" type="sibTrans" cxnId="{C54CD14E-3150-4DC7-AF0B-CC6C97B8661A}">
      <dgm:prSet/>
      <dgm:spPr/>
      <dgm:t>
        <a:bodyPr/>
        <a:lstStyle/>
        <a:p>
          <a:endParaRPr lang="fr-CA"/>
        </a:p>
      </dgm:t>
    </dgm:pt>
    <dgm:pt modelId="{C27F0956-D2ED-4128-A631-151C192E115F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CA" b="0" dirty="0"/>
            <a:t>Présence d’un inhibiteur</a:t>
          </a:r>
        </a:p>
      </dgm:t>
    </dgm:pt>
    <dgm:pt modelId="{295988DD-54E8-42BF-A12F-E309E527235B}" type="parTrans" cxnId="{3437D2DA-59E6-4D6B-918C-42F9A9885C3F}">
      <dgm:prSet/>
      <dgm:spPr/>
      <dgm:t>
        <a:bodyPr/>
        <a:lstStyle/>
        <a:p>
          <a:endParaRPr lang="fr-CA"/>
        </a:p>
      </dgm:t>
    </dgm:pt>
    <dgm:pt modelId="{1A9B4635-5356-4BED-8896-A415D17BD8D8}" type="sibTrans" cxnId="{3437D2DA-59E6-4D6B-918C-42F9A9885C3F}">
      <dgm:prSet/>
      <dgm:spPr/>
      <dgm:t>
        <a:bodyPr/>
        <a:lstStyle/>
        <a:p>
          <a:endParaRPr lang="fr-CA"/>
        </a:p>
      </dgm:t>
    </dgm:pt>
    <dgm:pt modelId="{5E420594-D147-4F12-A2F7-470256207937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CA" b="0" dirty="0">
              <a:solidFill>
                <a:schemeClr val="bg1"/>
              </a:solidFill>
            </a:rPr>
            <a:t>Diminuer l’énergie d’activation = vitesse de réaction rapide</a:t>
          </a:r>
        </a:p>
      </dgm:t>
    </dgm:pt>
    <dgm:pt modelId="{008AEA97-E0E3-4128-A251-D795D7966240}" type="parTrans" cxnId="{CCB217B3-2A06-4395-BF72-55751A90CFAF}">
      <dgm:prSet/>
      <dgm:spPr/>
      <dgm:t>
        <a:bodyPr/>
        <a:lstStyle/>
        <a:p>
          <a:endParaRPr lang="fr-CA"/>
        </a:p>
      </dgm:t>
    </dgm:pt>
    <dgm:pt modelId="{F545D55E-2BB2-4107-92C3-3D8804CE121F}" type="sibTrans" cxnId="{CCB217B3-2A06-4395-BF72-55751A90CFAF}">
      <dgm:prSet/>
      <dgm:spPr/>
      <dgm:t>
        <a:bodyPr/>
        <a:lstStyle/>
        <a:p>
          <a:endParaRPr lang="fr-CA"/>
        </a:p>
      </dgm:t>
    </dgm:pt>
    <dgm:pt modelId="{9819258C-D79B-42A8-8184-81DA37F603EF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CA" b="0" dirty="0">
              <a:solidFill>
                <a:schemeClr val="bg1"/>
              </a:solidFill>
            </a:rPr>
            <a:t>Augmente la vitesse de réaction = vitesse de réaction lente</a:t>
          </a:r>
        </a:p>
      </dgm:t>
    </dgm:pt>
    <dgm:pt modelId="{CFEEC9A4-F244-497C-B297-4B9788A0DD21}" type="parTrans" cxnId="{C1AE5F67-A735-4BE3-9575-E419002C73A3}">
      <dgm:prSet/>
      <dgm:spPr/>
      <dgm:t>
        <a:bodyPr/>
        <a:lstStyle/>
        <a:p>
          <a:endParaRPr lang="fr-CA"/>
        </a:p>
      </dgm:t>
    </dgm:pt>
    <dgm:pt modelId="{6646F337-51ED-4DE8-96F8-716F78725368}" type="sibTrans" cxnId="{C1AE5F67-A735-4BE3-9575-E419002C73A3}">
      <dgm:prSet/>
      <dgm:spPr/>
      <dgm:t>
        <a:bodyPr/>
        <a:lstStyle/>
        <a:p>
          <a:endParaRPr lang="fr-CA"/>
        </a:p>
      </dgm:t>
    </dgm:pt>
    <dgm:pt modelId="{DE23579A-40F4-4500-8C3F-F7A0F17873F5}" type="pres">
      <dgm:prSet presAssocID="{368AEFF4-4CA5-48AB-AE2B-C8A79DDE197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C60CA42-D2C6-4EE5-A0AD-A3014B52E759}" type="pres">
      <dgm:prSet presAssocID="{66861EBF-49AD-423A-B532-F9474C9A84A8}" presName="root1" presStyleCnt="0"/>
      <dgm:spPr/>
    </dgm:pt>
    <dgm:pt modelId="{8464FA64-FAD7-4A6B-BBA3-CDAA4C64C2D4}" type="pres">
      <dgm:prSet presAssocID="{66861EBF-49AD-423A-B532-F9474C9A84A8}" presName="LevelOneTextNode" presStyleLbl="node0" presStyleIdx="0" presStyleCnt="1" custScaleX="116846" custScaleY="137115" custLinFactNeighborX="-97417" custLinFactNeighborY="-27834">
        <dgm:presLayoutVars>
          <dgm:chPref val="3"/>
        </dgm:presLayoutVars>
      </dgm:prSet>
      <dgm:spPr/>
    </dgm:pt>
    <dgm:pt modelId="{F8B078FF-BC39-4041-8B5F-7EECD9A73389}" type="pres">
      <dgm:prSet presAssocID="{66861EBF-49AD-423A-B532-F9474C9A84A8}" presName="level2hierChild" presStyleCnt="0"/>
      <dgm:spPr/>
    </dgm:pt>
    <dgm:pt modelId="{70CC3946-B645-4880-8F74-41D899E2BE71}" type="pres">
      <dgm:prSet presAssocID="{CA253039-ABEF-4CFC-BE7C-EF69BD857BEB}" presName="conn2-1" presStyleLbl="parChTrans1D2" presStyleIdx="0" presStyleCnt="5"/>
      <dgm:spPr/>
    </dgm:pt>
    <dgm:pt modelId="{E7D55988-B097-4527-97E1-B29E827D55DC}" type="pres">
      <dgm:prSet presAssocID="{CA253039-ABEF-4CFC-BE7C-EF69BD857BEB}" presName="connTx" presStyleLbl="parChTrans1D2" presStyleIdx="0" presStyleCnt="5"/>
      <dgm:spPr/>
    </dgm:pt>
    <dgm:pt modelId="{5CACDFB5-57C3-4ABF-8598-014EC71CCBA3}" type="pres">
      <dgm:prSet presAssocID="{36B3927C-EE4B-4BB7-B7C9-A21ADF1AB527}" presName="root2" presStyleCnt="0"/>
      <dgm:spPr/>
    </dgm:pt>
    <dgm:pt modelId="{7DA404F1-C2BA-47A3-8F67-5F073CB01FEF}" type="pres">
      <dgm:prSet presAssocID="{36B3927C-EE4B-4BB7-B7C9-A21ADF1AB527}" presName="LevelTwoTextNode" presStyleLbl="node2" presStyleIdx="0" presStyleCnt="5">
        <dgm:presLayoutVars>
          <dgm:chPref val="3"/>
        </dgm:presLayoutVars>
      </dgm:prSet>
      <dgm:spPr/>
    </dgm:pt>
    <dgm:pt modelId="{DACF8A6D-A93E-4A2C-B1C5-FD4F44608CB3}" type="pres">
      <dgm:prSet presAssocID="{36B3927C-EE4B-4BB7-B7C9-A21ADF1AB527}" presName="level3hierChild" presStyleCnt="0"/>
      <dgm:spPr/>
    </dgm:pt>
    <dgm:pt modelId="{97235B01-CC6C-486A-BB4F-4EDA40E8C14F}" type="pres">
      <dgm:prSet presAssocID="{B04F12C3-96F6-4B70-9F98-9EAA31310F9F}" presName="conn2-1" presStyleLbl="parChTrans1D3" presStyleIdx="0" presStyleCnt="11"/>
      <dgm:spPr/>
    </dgm:pt>
    <dgm:pt modelId="{95998964-FD92-4B08-8582-429142803E80}" type="pres">
      <dgm:prSet presAssocID="{B04F12C3-96F6-4B70-9F98-9EAA31310F9F}" presName="connTx" presStyleLbl="parChTrans1D3" presStyleIdx="0" presStyleCnt="11"/>
      <dgm:spPr/>
    </dgm:pt>
    <dgm:pt modelId="{B11AD785-2BE8-4559-875C-CA56B754F296}" type="pres">
      <dgm:prSet presAssocID="{5D256001-6084-4617-8948-757B047AD04F}" presName="root2" presStyleCnt="0"/>
      <dgm:spPr/>
    </dgm:pt>
    <dgm:pt modelId="{FF19C13F-F09C-4BD9-8BB9-025BC60111FD}" type="pres">
      <dgm:prSet presAssocID="{5D256001-6084-4617-8948-757B047AD04F}" presName="LevelTwoTextNode" presStyleLbl="node3" presStyleIdx="0" presStyleCnt="11" custScaleX="144333" custScaleY="58890">
        <dgm:presLayoutVars>
          <dgm:chPref val="3"/>
        </dgm:presLayoutVars>
      </dgm:prSet>
      <dgm:spPr/>
    </dgm:pt>
    <dgm:pt modelId="{5F5B591D-CC4A-45A7-ACE2-52FDE385635B}" type="pres">
      <dgm:prSet presAssocID="{5D256001-6084-4617-8948-757B047AD04F}" presName="level3hierChild" presStyleCnt="0"/>
      <dgm:spPr/>
    </dgm:pt>
    <dgm:pt modelId="{1C5E49DD-8BEE-4309-B983-5BF5B3951873}" type="pres">
      <dgm:prSet presAssocID="{C1BE70B4-8A4B-4715-B227-A3CCDCFFB241}" presName="conn2-1" presStyleLbl="parChTrans1D4" presStyleIdx="0" presStyleCnt="7"/>
      <dgm:spPr/>
    </dgm:pt>
    <dgm:pt modelId="{EF27EDE4-B1F6-49EF-BAD9-E2F0789965A9}" type="pres">
      <dgm:prSet presAssocID="{C1BE70B4-8A4B-4715-B227-A3CCDCFFB241}" presName="connTx" presStyleLbl="parChTrans1D4" presStyleIdx="0" presStyleCnt="7"/>
      <dgm:spPr/>
    </dgm:pt>
    <dgm:pt modelId="{B82393A4-6079-4280-B9CE-EB959F641823}" type="pres">
      <dgm:prSet presAssocID="{07126F7C-A346-4CAF-ACF5-F6321AD8640E}" presName="root2" presStyleCnt="0"/>
      <dgm:spPr/>
    </dgm:pt>
    <dgm:pt modelId="{09F584B8-D0EB-48CE-BAFA-7BC4F9F48E13}" type="pres">
      <dgm:prSet presAssocID="{07126F7C-A346-4CAF-ACF5-F6321AD8640E}" presName="LevelTwoTextNode" presStyleLbl="node4" presStyleIdx="0" presStyleCnt="7" custScaleX="263845" custScaleY="53767">
        <dgm:presLayoutVars>
          <dgm:chPref val="3"/>
        </dgm:presLayoutVars>
      </dgm:prSet>
      <dgm:spPr/>
    </dgm:pt>
    <dgm:pt modelId="{1E324FBE-47B0-4ABC-A339-2BEC189685AB}" type="pres">
      <dgm:prSet presAssocID="{07126F7C-A346-4CAF-ACF5-F6321AD8640E}" presName="level3hierChild" presStyleCnt="0"/>
      <dgm:spPr/>
    </dgm:pt>
    <dgm:pt modelId="{2F4B1A0B-BE60-4930-AD42-86DBA2B448B7}" type="pres">
      <dgm:prSet presAssocID="{44F3F77E-6D6C-43CB-840E-DB2CAF398E29}" presName="conn2-1" presStyleLbl="parChTrans1D4" presStyleIdx="1" presStyleCnt="7"/>
      <dgm:spPr/>
    </dgm:pt>
    <dgm:pt modelId="{F4821730-F255-4C69-A786-42BBB29DC021}" type="pres">
      <dgm:prSet presAssocID="{44F3F77E-6D6C-43CB-840E-DB2CAF398E29}" presName="connTx" presStyleLbl="parChTrans1D4" presStyleIdx="1" presStyleCnt="7"/>
      <dgm:spPr/>
    </dgm:pt>
    <dgm:pt modelId="{56830D1D-AC3B-48FE-84C3-5AF87F685F53}" type="pres">
      <dgm:prSet presAssocID="{50F9F70C-508C-4B71-82BF-A8DDE54695C8}" presName="root2" presStyleCnt="0"/>
      <dgm:spPr/>
    </dgm:pt>
    <dgm:pt modelId="{B3BED943-C475-4B13-AF0A-E4EAE6FED916}" type="pres">
      <dgm:prSet presAssocID="{50F9F70C-508C-4B71-82BF-A8DDE54695C8}" presName="LevelTwoTextNode" presStyleLbl="node4" presStyleIdx="1" presStyleCnt="7" custScaleX="263845" custScaleY="53767">
        <dgm:presLayoutVars>
          <dgm:chPref val="3"/>
        </dgm:presLayoutVars>
      </dgm:prSet>
      <dgm:spPr/>
    </dgm:pt>
    <dgm:pt modelId="{788034A6-D915-4577-9F2F-207B425F6F1E}" type="pres">
      <dgm:prSet presAssocID="{50F9F70C-508C-4B71-82BF-A8DDE54695C8}" presName="level3hierChild" presStyleCnt="0"/>
      <dgm:spPr/>
    </dgm:pt>
    <dgm:pt modelId="{865EC0B6-A35E-460D-BBFE-EEB5F222DB94}" type="pres">
      <dgm:prSet presAssocID="{0CFF4127-C57D-4FBD-ADB8-5EC5FC9C17C3}" presName="conn2-1" presStyleLbl="parChTrans1D3" presStyleIdx="1" presStyleCnt="11"/>
      <dgm:spPr/>
    </dgm:pt>
    <dgm:pt modelId="{351DCBC5-D1AB-4FB2-B133-907D0E78152D}" type="pres">
      <dgm:prSet presAssocID="{0CFF4127-C57D-4FBD-ADB8-5EC5FC9C17C3}" presName="connTx" presStyleLbl="parChTrans1D3" presStyleIdx="1" presStyleCnt="11"/>
      <dgm:spPr/>
    </dgm:pt>
    <dgm:pt modelId="{8C1A6D0D-B5F2-425F-BB7D-90FC3DEE9FAE}" type="pres">
      <dgm:prSet presAssocID="{708722E2-501C-473A-AF15-BBE3A143FDE6}" presName="root2" presStyleCnt="0"/>
      <dgm:spPr/>
    </dgm:pt>
    <dgm:pt modelId="{F549C71C-7B90-4733-853A-FC949C25ED75}" type="pres">
      <dgm:prSet presAssocID="{708722E2-501C-473A-AF15-BBE3A143FDE6}" presName="LevelTwoTextNode" presStyleLbl="node3" presStyleIdx="1" presStyleCnt="11" custScaleX="144333" custScaleY="58890">
        <dgm:presLayoutVars>
          <dgm:chPref val="3"/>
        </dgm:presLayoutVars>
      </dgm:prSet>
      <dgm:spPr/>
    </dgm:pt>
    <dgm:pt modelId="{C61C3FCB-EA5F-4B02-AEA8-91B4E72EA9A8}" type="pres">
      <dgm:prSet presAssocID="{708722E2-501C-473A-AF15-BBE3A143FDE6}" presName="level3hierChild" presStyleCnt="0"/>
      <dgm:spPr/>
    </dgm:pt>
    <dgm:pt modelId="{A628F647-C3CD-4DC0-9316-BF2687256F11}" type="pres">
      <dgm:prSet presAssocID="{C723E188-56F9-428C-83D6-14F0B97FD826}" presName="conn2-1" presStyleLbl="parChTrans1D4" presStyleIdx="2" presStyleCnt="7"/>
      <dgm:spPr/>
    </dgm:pt>
    <dgm:pt modelId="{1E70C0C2-E75E-4B66-B2AE-3420A87BD954}" type="pres">
      <dgm:prSet presAssocID="{C723E188-56F9-428C-83D6-14F0B97FD826}" presName="connTx" presStyleLbl="parChTrans1D4" presStyleIdx="2" presStyleCnt="7"/>
      <dgm:spPr/>
    </dgm:pt>
    <dgm:pt modelId="{36A98025-CAD8-459B-9517-4C27C906974B}" type="pres">
      <dgm:prSet presAssocID="{D2461460-E20A-4113-BD1B-862FAD8827E0}" presName="root2" presStyleCnt="0"/>
      <dgm:spPr/>
    </dgm:pt>
    <dgm:pt modelId="{3ACCA59D-E68C-4F42-9699-4203242C68CC}" type="pres">
      <dgm:prSet presAssocID="{D2461460-E20A-4113-BD1B-862FAD8827E0}" presName="LevelTwoTextNode" presStyleLbl="node4" presStyleIdx="2" presStyleCnt="7" custScaleX="263845" custScaleY="53767">
        <dgm:presLayoutVars>
          <dgm:chPref val="3"/>
        </dgm:presLayoutVars>
      </dgm:prSet>
      <dgm:spPr/>
    </dgm:pt>
    <dgm:pt modelId="{98CC9B7C-5FCD-4DBB-9749-87447D87CB6E}" type="pres">
      <dgm:prSet presAssocID="{D2461460-E20A-4113-BD1B-862FAD8827E0}" presName="level3hierChild" presStyleCnt="0"/>
      <dgm:spPr/>
    </dgm:pt>
    <dgm:pt modelId="{5E0B89DD-A6CF-4297-A638-EF3A694379B3}" type="pres">
      <dgm:prSet presAssocID="{898F458B-4D8A-41A5-8DB7-9B6111B690D0}" presName="conn2-1" presStyleLbl="parChTrans1D4" presStyleIdx="3" presStyleCnt="7"/>
      <dgm:spPr/>
    </dgm:pt>
    <dgm:pt modelId="{048B4D08-53F9-439F-9220-8D48F8F99567}" type="pres">
      <dgm:prSet presAssocID="{898F458B-4D8A-41A5-8DB7-9B6111B690D0}" presName="connTx" presStyleLbl="parChTrans1D4" presStyleIdx="3" presStyleCnt="7"/>
      <dgm:spPr/>
    </dgm:pt>
    <dgm:pt modelId="{BE7B013B-35E8-44EA-ADFE-2EC9F68BEF40}" type="pres">
      <dgm:prSet presAssocID="{ADEE7370-346E-4E13-991A-5E672F144733}" presName="root2" presStyleCnt="0"/>
      <dgm:spPr/>
    </dgm:pt>
    <dgm:pt modelId="{F9607DF9-FD87-4422-B5A1-0B7AA8516FA8}" type="pres">
      <dgm:prSet presAssocID="{ADEE7370-346E-4E13-991A-5E672F144733}" presName="LevelTwoTextNode" presStyleLbl="node4" presStyleIdx="3" presStyleCnt="7" custScaleX="263845" custScaleY="53767">
        <dgm:presLayoutVars>
          <dgm:chPref val="3"/>
        </dgm:presLayoutVars>
      </dgm:prSet>
      <dgm:spPr/>
    </dgm:pt>
    <dgm:pt modelId="{E30FEB5D-DEE2-4B7F-A1A3-290D2561956C}" type="pres">
      <dgm:prSet presAssocID="{ADEE7370-346E-4E13-991A-5E672F144733}" presName="level3hierChild" presStyleCnt="0"/>
      <dgm:spPr/>
    </dgm:pt>
    <dgm:pt modelId="{1EB27607-47D6-4A37-84AC-D1C10BBED20A}" type="pres">
      <dgm:prSet presAssocID="{F6401C74-9881-4BC9-B001-F346ACD6A155}" presName="conn2-1" presStyleLbl="parChTrans1D3" presStyleIdx="2" presStyleCnt="11"/>
      <dgm:spPr/>
    </dgm:pt>
    <dgm:pt modelId="{A426B95A-EFA9-4F43-962F-990661407D0A}" type="pres">
      <dgm:prSet presAssocID="{F6401C74-9881-4BC9-B001-F346ACD6A155}" presName="connTx" presStyleLbl="parChTrans1D3" presStyleIdx="2" presStyleCnt="11"/>
      <dgm:spPr/>
    </dgm:pt>
    <dgm:pt modelId="{91467057-A6AF-43CD-8003-A0EC5C250544}" type="pres">
      <dgm:prSet presAssocID="{3C809380-F643-450E-B0CA-A0E761F87134}" presName="root2" presStyleCnt="0"/>
      <dgm:spPr/>
    </dgm:pt>
    <dgm:pt modelId="{A27673CA-1BB2-4FE5-A14F-218DFA10B32C}" type="pres">
      <dgm:prSet presAssocID="{3C809380-F643-450E-B0CA-A0E761F87134}" presName="LevelTwoTextNode" presStyleLbl="node3" presStyleIdx="2" presStyleCnt="11" custScaleX="144333" custScaleY="58890">
        <dgm:presLayoutVars>
          <dgm:chPref val="3"/>
        </dgm:presLayoutVars>
      </dgm:prSet>
      <dgm:spPr/>
    </dgm:pt>
    <dgm:pt modelId="{F83436BC-43D9-4718-A998-DB7965C3B823}" type="pres">
      <dgm:prSet presAssocID="{3C809380-F643-450E-B0CA-A0E761F87134}" presName="level3hierChild" presStyleCnt="0"/>
      <dgm:spPr/>
    </dgm:pt>
    <dgm:pt modelId="{05F8985C-BD37-49E5-A957-327DEE32C994}" type="pres">
      <dgm:prSet presAssocID="{DFAD5A71-46EE-4523-829A-E4B67BE7627D}" presName="conn2-1" presStyleLbl="parChTrans1D4" presStyleIdx="4" presStyleCnt="7"/>
      <dgm:spPr/>
    </dgm:pt>
    <dgm:pt modelId="{5569BF40-2C8A-46DC-BE1C-E30E80150D03}" type="pres">
      <dgm:prSet presAssocID="{DFAD5A71-46EE-4523-829A-E4B67BE7627D}" presName="connTx" presStyleLbl="parChTrans1D4" presStyleIdx="4" presStyleCnt="7"/>
      <dgm:spPr/>
    </dgm:pt>
    <dgm:pt modelId="{FE4BBD65-32C8-4460-8B42-BC12AE8BC575}" type="pres">
      <dgm:prSet presAssocID="{1D89A2A5-FBC4-4725-A1E7-2344BABC71FA}" presName="root2" presStyleCnt="0"/>
      <dgm:spPr/>
    </dgm:pt>
    <dgm:pt modelId="{49D2A996-D8C2-462B-A190-14AFF2EDB3DE}" type="pres">
      <dgm:prSet presAssocID="{1D89A2A5-FBC4-4725-A1E7-2344BABC71FA}" presName="LevelTwoTextNode" presStyleLbl="node4" presStyleIdx="4" presStyleCnt="7" custScaleX="263846" custScaleY="53767">
        <dgm:presLayoutVars>
          <dgm:chPref val="3"/>
        </dgm:presLayoutVars>
      </dgm:prSet>
      <dgm:spPr/>
    </dgm:pt>
    <dgm:pt modelId="{CD4A684B-73A7-4ED7-A9A6-C56C87BBDEBF}" type="pres">
      <dgm:prSet presAssocID="{1D89A2A5-FBC4-4725-A1E7-2344BABC71FA}" presName="level3hierChild" presStyleCnt="0"/>
      <dgm:spPr/>
    </dgm:pt>
    <dgm:pt modelId="{F44E6D75-08C3-4A51-8EFF-B054F0C50D0C}" type="pres">
      <dgm:prSet presAssocID="{0BF6FB90-7DC7-456D-A175-28313B37D1FA}" presName="conn2-1" presStyleLbl="parChTrans1D2" presStyleIdx="1" presStyleCnt="5"/>
      <dgm:spPr/>
    </dgm:pt>
    <dgm:pt modelId="{ED7CEF46-54BB-4FF6-98EC-A0536650237F}" type="pres">
      <dgm:prSet presAssocID="{0BF6FB90-7DC7-456D-A175-28313B37D1FA}" presName="connTx" presStyleLbl="parChTrans1D2" presStyleIdx="1" presStyleCnt="5"/>
      <dgm:spPr/>
    </dgm:pt>
    <dgm:pt modelId="{706DEB3D-9EBC-4489-9971-8FF82A28C0CB}" type="pres">
      <dgm:prSet presAssocID="{2D3C1C23-3D90-45C9-89F9-75A14498D661}" presName="root2" presStyleCnt="0"/>
      <dgm:spPr/>
    </dgm:pt>
    <dgm:pt modelId="{81C2DFC8-C964-487D-81D5-B5480CF054AF}" type="pres">
      <dgm:prSet presAssocID="{2D3C1C23-3D90-45C9-89F9-75A14498D661}" presName="LevelTwoTextNode" presStyleLbl="node2" presStyleIdx="1" presStyleCnt="5">
        <dgm:presLayoutVars>
          <dgm:chPref val="3"/>
        </dgm:presLayoutVars>
      </dgm:prSet>
      <dgm:spPr/>
    </dgm:pt>
    <dgm:pt modelId="{9A1009E6-1E1C-45BF-AB77-093EEF93464B}" type="pres">
      <dgm:prSet presAssocID="{2D3C1C23-3D90-45C9-89F9-75A14498D661}" presName="level3hierChild" presStyleCnt="0"/>
      <dgm:spPr/>
    </dgm:pt>
    <dgm:pt modelId="{48BD61B3-2B97-46F4-A8B8-17179D7FA6CF}" type="pres">
      <dgm:prSet presAssocID="{0819CC8A-4D9E-4AED-9042-9F5FB86FB41B}" presName="conn2-1" presStyleLbl="parChTrans1D3" presStyleIdx="3" presStyleCnt="11"/>
      <dgm:spPr/>
    </dgm:pt>
    <dgm:pt modelId="{F47DED0B-21DD-4ADD-9B96-147AEA9B1887}" type="pres">
      <dgm:prSet presAssocID="{0819CC8A-4D9E-4AED-9042-9F5FB86FB41B}" presName="connTx" presStyleLbl="parChTrans1D3" presStyleIdx="3" presStyleCnt="11"/>
      <dgm:spPr/>
    </dgm:pt>
    <dgm:pt modelId="{68FA3951-C86F-4975-B9F2-59C9D8C1554A}" type="pres">
      <dgm:prSet presAssocID="{1A4A1C4A-AC53-40D0-A237-F47EFDC7F45D}" presName="root2" presStyleCnt="0"/>
      <dgm:spPr/>
    </dgm:pt>
    <dgm:pt modelId="{0313A59E-1974-44D5-BF71-D94DBE76132E}" type="pres">
      <dgm:prSet presAssocID="{1A4A1C4A-AC53-40D0-A237-F47EFDC7F45D}" presName="LevelTwoTextNode" presStyleLbl="node3" presStyleIdx="3" presStyleCnt="11" custScaleX="303125" custScaleY="56142">
        <dgm:presLayoutVars>
          <dgm:chPref val="3"/>
        </dgm:presLayoutVars>
      </dgm:prSet>
      <dgm:spPr/>
    </dgm:pt>
    <dgm:pt modelId="{546ECB7F-5663-4DD6-8D3C-27D93DC326FD}" type="pres">
      <dgm:prSet presAssocID="{1A4A1C4A-AC53-40D0-A237-F47EFDC7F45D}" presName="level3hierChild" presStyleCnt="0"/>
      <dgm:spPr/>
    </dgm:pt>
    <dgm:pt modelId="{580BE262-72BD-410B-BC62-9750BBDD0113}" type="pres">
      <dgm:prSet presAssocID="{4B064C06-7F70-4329-B3D9-8357779EA86C}" presName="conn2-1" presStyleLbl="parChTrans1D3" presStyleIdx="4" presStyleCnt="11"/>
      <dgm:spPr/>
    </dgm:pt>
    <dgm:pt modelId="{7BE6E90C-95D0-4430-B803-52F522BEB600}" type="pres">
      <dgm:prSet presAssocID="{4B064C06-7F70-4329-B3D9-8357779EA86C}" presName="connTx" presStyleLbl="parChTrans1D3" presStyleIdx="4" presStyleCnt="11"/>
      <dgm:spPr/>
    </dgm:pt>
    <dgm:pt modelId="{05E249B3-F582-43C9-837E-0E7FB693ADF3}" type="pres">
      <dgm:prSet presAssocID="{58EDD99F-8100-4205-B767-D1027DC81C0F}" presName="root2" presStyleCnt="0"/>
      <dgm:spPr/>
    </dgm:pt>
    <dgm:pt modelId="{B558C429-8330-4C44-9869-06BAA07D8DC4}" type="pres">
      <dgm:prSet presAssocID="{58EDD99F-8100-4205-B767-D1027DC81C0F}" presName="LevelTwoTextNode" presStyleLbl="node3" presStyleIdx="4" presStyleCnt="11" custScaleX="303125" custScaleY="56142">
        <dgm:presLayoutVars>
          <dgm:chPref val="3"/>
        </dgm:presLayoutVars>
      </dgm:prSet>
      <dgm:spPr/>
    </dgm:pt>
    <dgm:pt modelId="{7CC3667C-707A-43CB-A17B-61157C94CF9D}" type="pres">
      <dgm:prSet presAssocID="{58EDD99F-8100-4205-B767-D1027DC81C0F}" presName="level3hierChild" presStyleCnt="0"/>
      <dgm:spPr/>
    </dgm:pt>
    <dgm:pt modelId="{68548723-15C7-40BC-9604-EF127DCA7E34}" type="pres">
      <dgm:prSet presAssocID="{549CC5FF-5AC2-4E73-B5F6-E9242699E39E}" presName="conn2-1" presStyleLbl="parChTrans1D2" presStyleIdx="2" presStyleCnt="5"/>
      <dgm:spPr/>
    </dgm:pt>
    <dgm:pt modelId="{AE4EDCD9-1688-4361-90C2-1931E58E98FB}" type="pres">
      <dgm:prSet presAssocID="{549CC5FF-5AC2-4E73-B5F6-E9242699E39E}" presName="connTx" presStyleLbl="parChTrans1D2" presStyleIdx="2" presStyleCnt="5"/>
      <dgm:spPr/>
    </dgm:pt>
    <dgm:pt modelId="{7FA1982C-E919-47B8-B64B-1122559B212C}" type="pres">
      <dgm:prSet presAssocID="{9F55F071-7BE2-4790-8205-02600AF83CA1}" presName="root2" presStyleCnt="0"/>
      <dgm:spPr/>
    </dgm:pt>
    <dgm:pt modelId="{B6F2B3FD-ACC1-480A-9328-32E3612347BC}" type="pres">
      <dgm:prSet presAssocID="{9F55F071-7BE2-4790-8205-02600AF83CA1}" presName="LevelTwoTextNode" presStyleLbl="node2" presStyleIdx="2" presStyleCnt="5">
        <dgm:presLayoutVars>
          <dgm:chPref val="3"/>
        </dgm:presLayoutVars>
      </dgm:prSet>
      <dgm:spPr/>
    </dgm:pt>
    <dgm:pt modelId="{93D4DB61-9CD7-4B22-A62A-30E3CE0A7805}" type="pres">
      <dgm:prSet presAssocID="{9F55F071-7BE2-4790-8205-02600AF83CA1}" presName="level3hierChild" presStyleCnt="0"/>
      <dgm:spPr/>
    </dgm:pt>
    <dgm:pt modelId="{AA480817-A152-41E5-9CAC-373AF6EA3049}" type="pres">
      <dgm:prSet presAssocID="{740E298D-EB40-4A9F-9DC7-C8523C9D2AC5}" presName="conn2-1" presStyleLbl="parChTrans1D3" presStyleIdx="5" presStyleCnt="11"/>
      <dgm:spPr/>
    </dgm:pt>
    <dgm:pt modelId="{2AA5C930-D950-433D-8E84-28D841FD8CFE}" type="pres">
      <dgm:prSet presAssocID="{740E298D-EB40-4A9F-9DC7-C8523C9D2AC5}" presName="connTx" presStyleLbl="parChTrans1D3" presStyleIdx="5" presStyleCnt="11"/>
      <dgm:spPr/>
    </dgm:pt>
    <dgm:pt modelId="{6EE3BB5A-59BE-494B-8075-BE92933EEF54}" type="pres">
      <dgm:prSet presAssocID="{DDCF1098-2B6C-44FF-880F-03C86C60FBC4}" presName="root2" presStyleCnt="0"/>
      <dgm:spPr/>
    </dgm:pt>
    <dgm:pt modelId="{87A97D34-CB18-410C-87F9-1E566DFA6448}" type="pres">
      <dgm:prSet presAssocID="{DDCF1098-2B6C-44FF-880F-03C86C60FBC4}" presName="LevelTwoTextNode" presStyleLbl="node3" presStyleIdx="5" presStyleCnt="11" custScaleX="302545" custScaleY="53602">
        <dgm:presLayoutVars>
          <dgm:chPref val="3"/>
        </dgm:presLayoutVars>
      </dgm:prSet>
      <dgm:spPr/>
    </dgm:pt>
    <dgm:pt modelId="{33B0E830-D48F-48C5-9446-0D1A9F847BA1}" type="pres">
      <dgm:prSet presAssocID="{DDCF1098-2B6C-44FF-880F-03C86C60FBC4}" presName="level3hierChild" presStyleCnt="0"/>
      <dgm:spPr/>
    </dgm:pt>
    <dgm:pt modelId="{90635C87-CE1D-40B0-A7AB-7FE8D972F45D}" type="pres">
      <dgm:prSet presAssocID="{A053ADBB-A42D-43E8-B1F5-57461155D59E}" presName="conn2-1" presStyleLbl="parChTrans1D3" presStyleIdx="6" presStyleCnt="11"/>
      <dgm:spPr/>
    </dgm:pt>
    <dgm:pt modelId="{670C4982-1668-43E8-ACAE-DAE3590DB710}" type="pres">
      <dgm:prSet presAssocID="{A053ADBB-A42D-43E8-B1F5-57461155D59E}" presName="connTx" presStyleLbl="parChTrans1D3" presStyleIdx="6" presStyleCnt="11"/>
      <dgm:spPr/>
    </dgm:pt>
    <dgm:pt modelId="{1BC649C1-3E97-4888-8831-06F2F59940E0}" type="pres">
      <dgm:prSet presAssocID="{20B865A4-F429-4320-B937-8AC228167EA7}" presName="root2" presStyleCnt="0"/>
      <dgm:spPr/>
    </dgm:pt>
    <dgm:pt modelId="{66BC10A8-FCB6-4D14-A811-A6418E193CDB}" type="pres">
      <dgm:prSet presAssocID="{20B865A4-F429-4320-B937-8AC228167EA7}" presName="LevelTwoTextNode" presStyleLbl="node3" presStyleIdx="6" presStyleCnt="11" custScaleX="302545" custScaleY="53602">
        <dgm:presLayoutVars>
          <dgm:chPref val="3"/>
        </dgm:presLayoutVars>
      </dgm:prSet>
      <dgm:spPr/>
    </dgm:pt>
    <dgm:pt modelId="{8B6DAC69-F71B-4983-A47D-3230AB644A93}" type="pres">
      <dgm:prSet presAssocID="{20B865A4-F429-4320-B937-8AC228167EA7}" presName="level3hierChild" presStyleCnt="0"/>
      <dgm:spPr/>
    </dgm:pt>
    <dgm:pt modelId="{821243BC-D226-4F95-9768-0A8227C03B76}" type="pres">
      <dgm:prSet presAssocID="{01E2BC25-E6E1-446F-A208-0A34E694B55A}" presName="conn2-1" presStyleLbl="parChTrans1D2" presStyleIdx="3" presStyleCnt="5"/>
      <dgm:spPr/>
    </dgm:pt>
    <dgm:pt modelId="{CBC73038-A6B3-403F-9109-68CAD95119E8}" type="pres">
      <dgm:prSet presAssocID="{01E2BC25-E6E1-446F-A208-0A34E694B55A}" presName="connTx" presStyleLbl="parChTrans1D2" presStyleIdx="3" presStyleCnt="5"/>
      <dgm:spPr/>
    </dgm:pt>
    <dgm:pt modelId="{F33B2F42-62B2-4CD4-95A4-E0F4C425AB03}" type="pres">
      <dgm:prSet presAssocID="{1F96F078-431A-41A3-862F-5E89882CF569}" presName="root2" presStyleCnt="0"/>
      <dgm:spPr/>
    </dgm:pt>
    <dgm:pt modelId="{0779C188-762C-458E-8CCE-2E33EAC617CC}" type="pres">
      <dgm:prSet presAssocID="{1F96F078-431A-41A3-862F-5E89882CF569}" presName="LevelTwoTextNode" presStyleLbl="node2" presStyleIdx="3" presStyleCnt="5">
        <dgm:presLayoutVars>
          <dgm:chPref val="3"/>
        </dgm:presLayoutVars>
      </dgm:prSet>
      <dgm:spPr/>
    </dgm:pt>
    <dgm:pt modelId="{CD53843E-C872-4C0B-85FE-14F504C1DD38}" type="pres">
      <dgm:prSet presAssocID="{1F96F078-431A-41A3-862F-5E89882CF569}" presName="level3hierChild" presStyleCnt="0"/>
      <dgm:spPr/>
    </dgm:pt>
    <dgm:pt modelId="{38CDE94C-C72B-4B89-A270-5F6BB2802744}" type="pres">
      <dgm:prSet presAssocID="{D00F1CE6-2D9B-4317-8BF6-1ADFA7BFF6F6}" presName="conn2-1" presStyleLbl="parChTrans1D3" presStyleIdx="7" presStyleCnt="11"/>
      <dgm:spPr/>
    </dgm:pt>
    <dgm:pt modelId="{96BDDE81-BB9F-4CDA-B08B-0058BB33752E}" type="pres">
      <dgm:prSet presAssocID="{D00F1CE6-2D9B-4317-8BF6-1ADFA7BFF6F6}" presName="connTx" presStyleLbl="parChTrans1D3" presStyleIdx="7" presStyleCnt="11"/>
      <dgm:spPr/>
    </dgm:pt>
    <dgm:pt modelId="{2207D925-C13F-4D9F-B2C2-3DD1925C92CB}" type="pres">
      <dgm:prSet presAssocID="{FF020EF2-ACB6-4066-83C0-ABE30DC7CE40}" presName="root2" presStyleCnt="0"/>
      <dgm:spPr/>
    </dgm:pt>
    <dgm:pt modelId="{801F458C-E088-47CC-BECF-6D8C1D5FCC50}" type="pres">
      <dgm:prSet presAssocID="{FF020EF2-ACB6-4066-83C0-ABE30DC7CE40}" presName="LevelTwoTextNode" presStyleLbl="node3" presStyleIdx="7" presStyleCnt="11" custScaleX="300079" custScaleY="52413">
        <dgm:presLayoutVars>
          <dgm:chPref val="3"/>
        </dgm:presLayoutVars>
      </dgm:prSet>
      <dgm:spPr/>
    </dgm:pt>
    <dgm:pt modelId="{A16E15AE-D861-49A7-B904-7064F55D36CF}" type="pres">
      <dgm:prSet presAssocID="{FF020EF2-ACB6-4066-83C0-ABE30DC7CE40}" presName="level3hierChild" presStyleCnt="0"/>
      <dgm:spPr/>
    </dgm:pt>
    <dgm:pt modelId="{62FE4A66-23AB-41DB-BCDE-7E5FD99AAB10}" type="pres">
      <dgm:prSet presAssocID="{4C01719F-B13B-4C24-A0FC-0FCC36B05CDC}" presName="conn2-1" presStyleLbl="parChTrans1D3" presStyleIdx="8" presStyleCnt="11"/>
      <dgm:spPr/>
    </dgm:pt>
    <dgm:pt modelId="{85AE4E00-0978-4CBF-985F-53026FD5E58E}" type="pres">
      <dgm:prSet presAssocID="{4C01719F-B13B-4C24-A0FC-0FCC36B05CDC}" presName="connTx" presStyleLbl="parChTrans1D3" presStyleIdx="8" presStyleCnt="11"/>
      <dgm:spPr/>
    </dgm:pt>
    <dgm:pt modelId="{E0AE3F5D-4B2E-4297-9738-C53697A45D4A}" type="pres">
      <dgm:prSet presAssocID="{08062F48-A853-4E96-9E50-A67418136A83}" presName="root2" presStyleCnt="0"/>
      <dgm:spPr/>
    </dgm:pt>
    <dgm:pt modelId="{2A92A0D0-1DA2-4193-AB71-4435E172C7D0}" type="pres">
      <dgm:prSet presAssocID="{08062F48-A853-4E96-9E50-A67418136A83}" presName="LevelTwoTextNode" presStyleLbl="node3" presStyleIdx="8" presStyleCnt="11" custScaleX="300079" custScaleY="52413">
        <dgm:presLayoutVars>
          <dgm:chPref val="3"/>
        </dgm:presLayoutVars>
      </dgm:prSet>
      <dgm:spPr/>
    </dgm:pt>
    <dgm:pt modelId="{3020DABF-1F70-4B38-A5A2-44091C37F5CF}" type="pres">
      <dgm:prSet presAssocID="{08062F48-A853-4E96-9E50-A67418136A83}" presName="level3hierChild" presStyleCnt="0"/>
      <dgm:spPr/>
    </dgm:pt>
    <dgm:pt modelId="{B6715C7A-3AAE-4480-8AB3-02F7966F6BBC}" type="pres">
      <dgm:prSet presAssocID="{50CD69A2-BF8D-4ED9-9D24-0F20B00FB296}" presName="conn2-1" presStyleLbl="parChTrans1D2" presStyleIdx="4" presStyleCnt="5"/>
      <dgm:spPr/>
    </dgm:pt>
    <dgm:pt modelId="{18186E7B-0AE5-4EE4-A0E7-16219BBDB40A}" type="pres">
      <dgm:prSet presAssocID="{50CD69A2-BF8D-4ED9-9D24-0F20B00FB296}" presName="connTx" presStyleLbl="parChTrans1D2" presStyleIdx="4" presStyleCnt="5"/>
      <dgm:spPr/>
    </dgm:pt>
    <dgm:pt modelId="{64D80905-B95D-42E4-9CFB-FE390B104E39}" type="pres">
      <dgm:prSet presAssocID="{7F86EDD2-7B9C-43F3-BF1F-ECCF3E901039}" presName="root2" presStyleCnt="0"/>
      <dgm:spPr/>
    </dgm:pt>
    <dgm:pt modelId="{B7D7D651-BF38-46E7-BBC6-628013D3D949}" type="pres">
      <dgm:prSet presAssocID="{7F86EDD2-7B9C-43F3-BF1F-ECCF3E901039}" presName="LevelTwoTextNode" presStyleLbl="node2" presStyleIdx="4" presStyleCnt="5">
        <dgm:presLayoutVars>
          <dgm:chPref val="3"/>
        </dgm:presLayoutVars>
      </dgm:prSet>
      <dgm:spPr/>
    </dgm:pt>
    <dgm:pt modelId="{10925772-B0CB-4490-84B1-C96EFC551BA2}" type="pres">
      <dgm:prSet presAssocID="{7F86EDD2-7B9C-43F3-BF1F-ECCF3E901039}" presName="level3hierChild" presStyleCnt="0"/>
      <dgm:spPr/>
    </dgm:pt>
    <dgm:pt modelId="{DF64BC8A-B7E3-4017-B54A-04F4F092E8EF}" type="pres">
      <dgm:prSet presAssocID="{DC01B4A4-9596-4FC6-BA5D-B4AEC7A94B06}" presName="conn2-1" presStyleLbl="parChTrans1D3" presStyleIdx="9" presStyleCnt="11"/>
      <dgm:spPr/>
    </dgm:pt>
    <dgm:pt modelId="{C838C38E-D2A2-4AF1-9058-A9600361FA4B}" type="pres">
      <dgm:prSet presAssocID="{DC01B4A4-9596-4FC6-BA5D-B4AEC7A94B06}" presName="connTx" presStyleLbl="parChTrans1D3" presStyleIdx="9" presStyleCnt="11"/>
      <dgm:spPr/>
    </dgm:pt>
    <dgm:pt modelId="{12CD7007-A980-4D7A-98EF-C24D71C86B5A}" type="pres">
      <dgm:prSet presAssocID="{4A52CB1F-3D35-4DFB-A748-64068AA28A3D}" presName="root2" presStyleCnt="0"/>
      <dgm:spPr/>
    </dgm:pt>
    <dgm:pt modelId="{0FF28F10-9D85-4C7F-A0E0-6E8AF7BA996A}" type="pres">
      <dgm:prSet presAssocID="{4A52CB1F-3D35-4DFB-A748-64068AA28A3D}" presName="LevelTwoTextNode" presStyleLbl="node3" presStyleIdx="9" presStyleCnt="11" custScaleX="144287" custScaleY="41976">
        <dgm:presLayoutVars>
          <dgm:chPref val="3"/>
        </dgm:presLayoutVars>
      </dgm:prSet>
      <dgm:spPr/>
    </dgm:pt>
    <dgm:pt modelId="{2A20404F-5CC9-4E80-8853-AA8CA9B5A1A5}" type="pres">
      <dgm:prSet presAssocID="{4A52CB1F-3D35-4DFB-A748-64068AA28A3D}" presName="level3hierChild" presStyleCnt="0"/>
      <dgm:spPr/>
    </dgm:pt>
    <dgm:pt modelId="{A05B44C3-DFAF-498B-ABF6-BBD7D981BD3C}" type="pres">
      <dgm:prSet presAssocID="{008AEA97-E0E3-4128-A251-D795D7966240}" presName="conn2-1" presStyleLbl="parChTrans1D4" presStyleIdx="5" presStyleCnt="7"/>
      <dgm:spPr/>
    </dgm:pt>
    <dgm:pt modelId="{41F61A45-0372-42FD-8154-94C4C280E4B1}" type="pres">
      <dgm:prSet presAssocID="{008AEA97-E0E3-4128-A251-D795D7966240}" presName="connTx" presStyleLbl="parChTrans1D4" presStyleIdx="5" presStyleCnt="7"/>
      <dgm:spPr/>
    </dgm:pt>
    <dgm:pt modelId="{2468AD79-1E68-43CA-A696-6DB2111C37DC}" type="pres">
      <dgm:prSet presAssocID="{5E420594-D147-4F12-A2F7-470256207937}" presName="root2" presStyleCnt="0"/>
      <dgm:spPr/>
    </dgm:pt>
    <dgm:pt modelId="{EBD0A0C3-9D36-44FA-9C79-AA038B8F23A9}" type="pres">
      <dgm:prSet presAssocID="{5E420594-D147-4F12-A2F7-470256207937}" presName="LevelTwoTextNode" presStyleLbl="node4" presStyleIdx="5" presStyleCnt="7" custScaleX="361080" custScaleY="59881">
        <dgm:presLayoutVars>
          <dgm:chPref val="3"/>
        </dgm:presLayoutVars>
      </dgm:prSet>
      <dgm:spPr/>
    </dgm:pt>
    <dgm:pt modelId="{60CC09A0-4502-416B-8495-0D56934BA9E5}" type="pres">
      <dgm:prSet presAssocID="{5E420594-D147-4F12-A2F7-470256207937}" presName="level3hierChild" presStyleCnt="0"/>
      <dgm:spPr/>
    </dgm:pt>
    <dgm:pt modelId="{A0A6504B-3195-44B9-961D-E86882FF9FBA}" type="pres">
      <dgm:prSet presAssocID="{295988DD-54E8-42BF-A12F-E309E527235B}" presName="conn2-1" presStyleLbl="parChTrans1D3" presStyleIdx="10" presStyleCnt="11"/>
      <dgm:spPr/>
    </dgm:pt>
    <dgm:pt modelId="{650C9374-FE02-45F1-9038-536397026D02}" type="pres">
      <dgm:prSet presAssocID="{295988DD-54E8-42BF-A12F-E309E527235B}" presName="connTx" presStyleLbl="parChTrans1D3" presStyleIdx="10" presStyleCnt="11"/>
      <dgm:spPr/>
    </dgm:pt>
    <dgm:pt modelId="{ECFE2A86-27CE-44F9-9448-AAAC7971AB89}" type="pres">
      <dgm:prSet presAssocID="{C27F0956-D2ED-4128-A631-151C192E115F}" presName="root2" presStyleCnt="0"/>
      <dgm:spPr/>
    </dgm:pt>
    <dgm:pt modelId="{C209D8B1-F006-492C-B63E-07B05E5BBA8D}" type="pres">
      <dgm:prSet presAssocID="{C27F0956-D2ED-4128-A631-151C192E115F}" presName="LevelTwoTextNode" presStyleLbl="node3" presStyleIdx="10" presStyleCnt="11" custScaleX="144287" custScaleY="41976">
        <dgm:presLayoutVars>
          <dgm:chPref val="3"/>
        </dgm:presLayoutVars>
      </dgm:prSet>
      <dgm:spPr/>
    </dgm:pt>
    <dgm:pt modelId="{244C21F9-A31A-4A8C-B5DA-6D5AF31E6BB4}" type="pres">
      <dgm:prSet presAssocID="{C27F0956-D2ED-4128-A631-151C192E115F}" presName="level3hierChild" presStyleCnt="0"/>
      <dgm:spPr/>
    </dgm:pt>
    <dgm:pt modelId="{8C104198-AD91-45F6-948E-538C047C88C0}" type="pres">
      <dgm:prSet presAssocID="{CFEEC9A4-F244-497C-B297-4B9788A0DD21}" presName="conn2-1" presStyleLbl="parChTrans1D4" presStyleIdx="6" presStyleCnt="7"/>
      <dgm:spPr/>
    </dgm:pt>
    <dgm:pt modelId="{A50DC141-3A60-44D8-AC42-D5124FF4CDB3}" type="pres">
      <dgm:prSet presAssocID="{CFEEC9A4-F244-497C-B297-4B9788A0DD21}" presName="connTx" presStyleLbl="parChTrans1D4" presStyleIdx="6" presStyleCnt="7"/>
      <dgm:spPr/>
    </dgm:pt>
    <dgm:pt modelId="{76270838-51A4-423A-9509-152E03DFC43D}" type="pres">
      <dgm:prSet presAssocID="{9819258C-D79B-42A8-8184-81DA37F603EF}" presName="root2" presStyleCnt="0"/>
      <dgm:spPr/>
    </dgm:pt>
    <dgm:pt modelId="{F0E5AB91-5A2C-46A2-B0D1-48B70F0468DC}" type="pres">
      <dgm:prSet presAssocID="{9819258C-D79B-42A8-8184-81DA37F603EF}" presName="LevelTwoTextNode" presStyleLbl="node4" presStyleIdx="6" presStyleCnt="7" custScaleX="361080" custScaleY="59881">
        <dgm:presLayoutVars>
          <dgm:chPref val="3"/>
        </dgm:presLayoutVars>
      </dgm:prSet>
      <dgm:spPr/>
    </dgm:pt>
    <dgm:pt modelId="{ABA26AFF-EBDD-4F41-AA5E-128944D441FA}" type="pres">
      <dgm:prSet presAssocID="{9819258C-D79B-42A8-8184-81DA37F603EF}" presName="level3hierChild" presStyleCnt="0"/>
      <dgm:spPr/>
    </dgm:pt>
  </dgm:ptLst>
  <dgm:cxnLst>
    <dgm:cxn modelId="{B929830D-F7D0-427D-8F36-E479FC6520DA}" type="presOf" srcId="{08062F48-A853-4E96-9E50-A67418136A83}" destId="{2A92A0D0-1DA2-4193-AB71-4435E172C7D0}" srcOrd="0" destOrd="0" presId="urn:microsoft.com/office/officeart/2005/8/layout/hierarchy2"/>
    <dgm:cxn modelId="{6FEE3416-E8FC-4306-964A-D75149126F0A}" srcId="{3C809380-F643-450E-B0CA-A0E761F87134}" destId="{1D89A2A5-FBC4-4725-A1E7-2344BABC71FA}" srcOrd="0" destOrd="0" parTransId="{DFAD5A71-46EE-4523-829A-E4B67BE7627D}" sibTransId="{45FF991D-A8F4-4A4D-BAA8-9417E1384B91}"/>
    <dgm:cxn modelId="{38280719-8F9A-47DD-9855-DCAB39A02275}" type="presOf" srcId="{D2461460-E20A-4113-BD1B-862FAD8827E0}" destId="{3ACCA59D-E68C-4F42-9699-4203242C68CC}" srcOrd="0" destOrd="0" presId="urn:microsoft.com/office/officeart/2005/8/layout/hierarchy2"/>
    <dgm:cxn modelId="{FF378C19-ECA2-424B-9E25-01AD2FCAA7C2}" srcId="{36B3927C-EE4B-4BB7-B7C9-A21ADF1AB527}" destId="{3C809380-F643-450E-B0CA-A0E761F87134}" srcOrd="2" destOrd="0" parTransId="{F6401C74-9881-4BC9-B001-F346ACD6A155}" sibTransId="{813BF97D-6D7D-4539-A43E-F99DAB973154}"/>
    <dgm:cxn modelId="{CE8B0B1C-0349-4E4A-8B09-21F3DDE8E8FD}" srcId="{5D256001-6084-4617-8948-757B047AD04F}" destId="{50F9F70C-508C-4B71-82BF-A8DDE54695C8}" srcOrd="1" destOrd="0" parTransId="{44F3F77E-6D6C-43CB-840E-DB2CAF398E29}" sibTransId="{B68F11FC-BE56-4484-AF16-A20936B20AB1}"/>
    <dgm:cxn modelId="{A6918B1D-4989-4CC3-8096-7BD39AF8B7AA}" type="presOf" srcId="{50F9F70C-508C-4B71-82BF-A8DDE54695C8}" destId="{B3BED943-C475-4B13-AF0A-E4EAE6FED916}" srcOrd="0" destOrd="0" presId="urn:microsoft.com/office/officeart/2005/8/layout/hierarchy2"/>
    <dgm:cxn modelId="{37C32822-9B86-4D3D-A9A8-DCD91F533ED8}" type="presOf" srcId="{3C809380-F643-450E-B0CA-A0E761F87134}" destId="{A27673CA-1BB2-4FE5-A14F-218DFA10B32C}" srcOrd="0" destOrd="0" presId="urn:microsoft.com/office/officeart/2005/8/layout/hierarchy2"/>
    <dgm:cxn modelId="{CF72C823-1882-44B8-84D2-40AC006E1A09}" type="presOf" srcId="{01E2BC25-E6E1-446F-A208-0A34E694B55A}" destId="{821243BC-D226-4F95-9768-0A8227C03B76}" srcOrd="0" destOrd="0" presId="urn:microsoft.com/office/officeart/2005/8/layout/hierarchy2"/>
    <dgm:cxn modelId="{66BE2924-13E7-4060-ADC9-C15B74B44358}" type="presOf" srcId="{F6401C74-9881-4BC9-B001-F346ACD6A155}" destId="{1EB27607-47D6-4A37-84AC-D1C10BBED20A}" srcOrd="0" destOrd="0" presId="urn:microsoft.com/office/officeart/2005/8/layout/hierarchy2"/>
    <dgm:cxn modelId="{ABCD9325-D0B3-4006-9B4C-9E2FEFB51502}" type="presOf" srcId="{7F86EDD2-7B9C-43F3-BF1F-ECCF3E901039}" destId="{B7D7D651-BF38-46E7-BBC6-628013D3D949}" srcOrd="0" destOrd="0" presId="urn:microsoft.com/office/officeart/2005/8/layout/hierarchy2"/>
    <dgm:cxn modelId="{5890ED27-8CE2-41C6-8B81-45AE41D2B10C}" srcId="{66861EBF-49AD-423A-B532-F9474C9A84A8}" destId="{9F55F071-7BE2-4790-8205-02600AF83CA1}" srcOrd="2" destOrd="0" parTransId="{549CC5FF-5AC2-4E73-B5F6-E9242699E39E}" sibTransId="{41239AA7-07E8-4173-B269-941B3BFEEE79}"/>
    <dgm:cxn modelId="{1420AD28-6CA6-4FBC-9238-E13974375EC3}" type="presOf" srcId="{0819CC8A-4D9E-4AED-9042-9F5FB86FB41B}" destId="{F47DED0B-21DD-4ADD-9B96-147AEA9B1887}" srcOrd="1" destOrd="0" presId="urn:microsoft.com/office/officeart/2005/8/layout/hierarchy2"/>
    <dgm:cxn modelId="{31AF472D-5E5A-498D-A1AE-AAB03688238D}" type="presOf" srcId="{DFAD5A71-46EE-4523-829A-E4B67BE7627D}" destId="{5569BF40-2C8A-46DC-BE1C-E30E80150D03}" srcOrd="1" destOrd="0" presId="urn:microsoft.com/office/officeart/2005/8/layout/hierarchy2"/>
    <dgm:cxn modelId="{9E07B234-3A2F-4E22-B332-4CAE1B3D221F}" type="presOf" srcId="{CFEEC9A4-F244-497C-B297-4B9788A0DD21}" destId="{8C104198-AD91-45F6-948E-538C047C88C0}" srcOrd="0" destOrd="0" presId="urn:microsoft.com/office/officeart/2005/8/layout/hierarchy2"/>
    <dgm:cxn modelId="{3115BE37-A389-4B91-BEF0-D51315D8E1A9}" srcId="{9F55F071-7BE2-4790-8205-02600AF83CA1}" destId="{DDCF1098-2B6C-44FF-880F-03C86C60FBC4}" srcOrd="0" destOrd="0" parTransId="{740E298D-EB40-4A9F-9DC7-C8523C9D2AC5}" sibTransId="{11013626-75FE-4D92-A465-C9ED21B4D8F2}"/>
    <dgm:cxn modelId="{233FF138-07F9-48C6-913F-C7E642826FBF}" type="presOf" srcId="{01E2BC25-E6E1-446F-A208-0A34E694B55A}" destId="{CBC73038-A6B3-403F-9109-68CAD95119E8}" srcOrd="1" destOrd="0" presId="urn:microsoft.com/office/officeart/2005/8/layout/hierarchy2"/>
    <dgm:cxn modelId="{4F97073A-F4F7-4033-A29C-A26671EFBA94}" type="presOf" srcId="{C27F0956-D2ED-4128-A631-151C192E115F}" destId="{C209D8B1-F006-492C-B63E-07B05E5BBA8D}" srcOrd="0" destOrd="0" presId="urn:microsoft.com/office/officeart/2005/8/layout/hierarchy2"/>
    <dgm:cxn modelId="{3963153A-4393-4E2E-9BE8-397866A7F693}" type="presOf" srcId="{0CFF4127-C57D-4FBD-ADB8-5EC5FC9C17C3}" destId="{865EC0B6-A35E-460D-BBFE-EEB5F222DB94}" srcOrd="0" destOrd="0" presId="urn:microsoft.com/office/officeart/2005/8/layout/hierarchy2"/>
    <dgm:cxn modelId="{23AC343A-C4B1-43A6-B1B1-E07B0735B467}" type="presOf" srcId="{008AEA97-E0E3-4128-A251-D795D7966240}" destId="{A05B44C3-DFAF-498B-ABF6-BBD7D981BD3C}" srcOrd="0" destOrd="0" presId="urn:microsoft.com/office/officeart/2005/8/layout/hierarchy2"/>
    <dgm:cxn modelId="{122B715B-0B62-4A59-A5DE-9EDE50D847AF}" srcId="{708722E2-501C-473A-AF15-BBE3A143FDE6}" destId="{ADEE7370-346E-4E13-991A-5E672F144733}" srcOrd="1" destOrd="0" parTransId="{898F458B-4D8A-41A5-8DB7-9B6111B690D0}" sibTransId="{5D7E1020-9A8D-4960-8532-2BDB31D526DF}"/>
    <dgm:cxn modelId="{EB99905D-9A34-4FEE-BDA4-8F777FD6C21D}" srcId="{66861EBF-49AD-423A-B532-F9474C9A84A8}" destId="{36B3927C-EE4B-4BB7-B7C9-A21ADF1AB527}" srcOrd="0" destOrd="0" parTransId="{CA253039-ABEF-4CFC-BE7C-EF69BD857BEB}" sibTransId="{4227B9DF-713F-46A3-936E-C7EDD93B7DD2}"/>
    <dgm:cxn modelId="{E5A29E5D-7018-441F-9C0F-15442E974D43}" type="presOf" srcId="{F6401C74-9881-4BC9-B001-F346ACD6A155}" destId="{A426B95A-EFA9-4F43-962F-990661407D0A}" srcOrd="1" destOrd="0" presId="urn:microsoft.com/office/officeart/2005/8/layout/hierarchy2"/>
    <dgm:cxn modelId="{CB56035E-2D97-49A4-BBAB-2BBCF9326A6E}" srcId="{1F96F078-431A-41A3-862F-5E89882CF569}" destId="{08062F48-A853-4E96-9E50-A67418136A83}" srcOrd="1" destOrd="0" parTransId="{4C01719F-B13B-4C24-A0FC-0FCC36B05CDC}" sibTransId="{CFD5DF2D-9F13-4245-AD64-541FBF2A79A4}"/>
    <dgm:cxn modelId="{9EE3B263-3AF9-4E52-AA88-8EDE19EE8116}" type="presOf" srcId="{295988DD-54E8-42BF-A12F-E309E527235B}" destId="{A0A6504B-3195-44B9-961D-E86882FF9FBA}" srcOrd="0" destOrd="0" presId="urn:microsoft.com/office/officeart/2005/8/layout/hierarchy2"/>
    <dgm:cxn modelId="{E0923965-9B6F-40A2-A19C-2C4DFA74EB8D}" type="presOf" srcId="{368AEFF4-4CA5-48AB-AE2B-C8A79DDE197C}" destId="{DE23579A-40F4-4500-8C3F-F7A0F17873F5}" srcOrd="0" destOrd="0" presId="urn:microsoft.com/office/officeart/2005/8/layout/hierarchy2"/>
    <dgm:cxn modelId="{32B98146-88E9-4258-96C4-364FF75DA4A7}" type="presOf" srcId="{D00F1CE6-2D9B-4317-8BF6-1ADFA7BFF6F6}" destId="{96BDDE81-BB9F-4CDA-B08B-0058BB33752E}" srcOrd="1" destOrd="0" presId="urn:microsoft.com/office/officeart/2005/8/layout/hierarchy2"/>
    <dgm:cxn modelId="{F4238946-6064-4C24-AB6A-5C3ABB11CE50}" type="presOf" srcId="{A053ADBB-A42D-43E8-B1F5-57461155D59E}" destId="{90635C87-CE1D-40B0-A7AB-7FE8D972F45D}" srcOrd="0" destOrd="0" presId="urn:microsoft.com/office/officeart/2005/8/layout/hierarchy2"/>
    <dgm:cxn modelId="{8782C066-C3AE-4F86-BF8A-7BB38A3D1EE6}" type="presOf" srcId="{D00F1CE6-2D9B-4317-8BF6-1ADFA7BFF6F6}" destId="{38CDE94C-C72B-4B89-A270-5F6BB2802744}" srcOrd="0" destOrd="0" presId="urn:microsoft.com/office/officeart/2005/8/layout/hierarchy2"/>
    <dgm:cxn modelId="{C1AE5F67-A735-4BE3-9575-E419002C73A3}" srcId="{C27F0956-D2ED-4128-A631-151C192E115F}" destId="{9819258C-D79B-42A8-8184-81DA37F603EF}" srcOrd="0" destOrd="0" parTransId="{CFEEC9A4-F244-497C-B297-4B9788A0DD21}" sibTransId="{6646F337-51ED-4DE8-96F8-716F78725368}"/>
    <dgm:cxn modelId="{47B17747-E63B-49F0-8ED0-8846C3F953C1}" type="presOf" srcId="{DFAD5A71-46EE-4523-829A-E4B67BE7627D}" destId="{05F8985C-BD37-49E5-A957-327DEE32C994}" srcOrd="0" destOrd="0" presId="urn:microsoft.com/office/officeart/2005/8/layout/hierarchy2"/>
    <dgm:cxn modelId="{35AAA167-30F1-4A1D-990E-B2FBE544032D}" type="presOf" srcId="{9F55F071-7BE2-4790-8205-02600AF83CA1}" destId="{B6F2B3FD-ACC1-480A-9328-32E3612347BC}" srcOrd="0" destOrd="0" presId="urn:microsoft.com/office/officeart/2005/8/layout/hierarchy2"/>
    <dgm:cxn modelId="{530C6F68-FA17-476F-9388-36DB6704D76D}" srcId="{5D256001-6084-4617-8948-757B047AD04F}" destId="{07126F7C-A346-4CAF-ACF5-F6321AD8640E}" srcOrd="0" destOrd="0" parTransId="{C1BE70B4-8A4B-4715-B227-A3CCDCFFB241}" sibTransId="{B42D9B94-A1F8-4579-9A3A-F26DA3CB4727}"/>
    <dgm:cxn modelId="{AC52364B-0165-4D19-9E1E-DB33E899E255}" type="presOf" srcId="{DC01B4A4-9596-4FC6-BA5D-B4AEC7A94B06}" destId="{C838C38E-D2A2-4AF1-9058-A9600361FA4B}" srcOrd="1" destOrd="0" presId="urn:microsoft.com/office/officeart/2005/8/layout/hierarchy2"/>
    <dgm:cxn modelId="{1801C56C-F28C-48FE-821C-251792C09902}" type="presOf" srcId="{A053ADBB-A42D-43E8-B1F5-57461155D59E}" destId="{670C4982-1668-43E8-ACAE-DAE3590DB710}" srcOrd="1" destOrd="0" presId="urn:microsoft.com/office/officeart/2005/8/layout/hierarchy2"/>
    <dgm:cxn modelId="{6275A24D-0724-4535-98D2-5C8CEAE22030}" type="presOf" srcId="{58EDD99F-8100-4205-B767-D1027DC81C0F}" destId="{B558C429-8330-4C44-9869-06BAA07D8DC4}" srcOrd="0" destOrd="0" presId="urn:microsoft.com/office/officeart/2005/8/layout/hierarchy2"/>
    <dgm:cxn modelId="{C54CD14E-3150-4DC7-AF0B-CC6C97B8661A}" srcId="{7F86EDD2-7B9C-43F3-BF1F-ECCF3E901039}" destId="{4A52CB1F-3D35-4DFB-A748-64068AA28A3D}" srcOrd="0" destOrd="0" parTransId="{DC01B4A4-9596-4FC6-BA5D-B4AEC7A94B06}" sibTransId="{C0638D28-A015-4FA7-AD34-F3D851D6DAE6}"/>
    <dgm:cxn modelId="{C4AA2950-7026-48FA-AADE-868D895B9D5B}" type="presOf" srcId="{44F3F77E-6D6C-43CB-840E-DB2CAF398E29}" destId="{2F4B1A0B-BE60-4930-AD42-86DBA2B448B7}" srcOrd="0" destOrd="0" presId="urn:microsoft.com/office/officeart/2005/8/layout/hierarchy2"/>
    <dgm:cxn modelId="{0C64DE70-20E7-4E70-AD67-6627771AB194}" type="presOf" srcId="{1F96F078-431A-41A3-862F-5E89882CF569}" destId="{0779C188-762C-458E-8CCE-2E33EAC617CC}" srcOrd="0" destOrd="0" presId="urn:microsoft.com/office/officeart/2005/8/layout/hierarchy2"/>
    <dgm:cxn modelId="{8AFF8251-E2EA-42BC-B9A2-D2B3DF5EC15C}" type="presOf" srcId="{ADEE7370-346E-4E13-991A-5E672F144733}" destId="{F9607DF9-FD87-4422-B5A1-0B7AA8516FA8}" srcOrd="0" destOrd="0" presId="urn:microsoft.com/office/officeart/2005/8/layout/hierarchy2"/>
    <dgm:cxn modelId="{C285EB51-7772-4F20-8560-F78678EDB916}" type="presOf" srcId="{0BF6FB90-7DC7-456D-A175-28313B37D1FA}" destId="{ED7CEF46-54BB-4FF6-98EC-A0536650237F}" srcOrd="1" destOrd="0" presId="urn:microsoft.com/office/officeart/2005/8/layout/hierarchy2"/>
    <dgm:cxn modelId="{133C1D54-1A85-42AD-B9CD-F89557BACBFA}" type="presOf" srcId="{C723E188-56F9-428C-83D6-14F0B97FD826}" destId="{A628F647-C3CD-4DC0-9316-BF2687256F11}" srcOrd="0" destOrd="0" presId="urn:microsoft.com/office/officeart/2005/8/layout/hierarchy2"/>
    <dgm:cxn modelId="{95453D54-67DC-45E5-84BA-5068AAE39C81}" type="presOf" srcId="{0819CC8A-4D9E-4AED-9042-9F5FB86FB41B}" destId="{48BD61B3-2B97-46F4-A8B8-17179D7FA6CF}" srcOrd="0" destOrd="0" presId="urn:microsoft.com/office/officeart/2005/8/layout/hierarchy2"/>
    <dgm:cxn modelId="{31A7AF55-876F-4F92-B498-7696299D0E5D}" type="presOf" srcId="{549CC5FF-5AC2-4E73-B5F6-E9242699E39E}" destId="{68548723-15C7-40BC-9604-EF127DCA7E34}" srcOrd="0" destOrd="0" presId="urn:microsoft.com/office/officeart/2005/8/layout/hierarchy2"/>
    <dgm:cxn modelId="{84C41B77-7831-4BA4-9FD9-D26C65AA7BAE}" type="presOf" srcId="{C1BE70B4-8A4B-4715-B227-A3CCDCFFB241}" destId="{1C5E49DD-8BEE-4309-B983-5BF5B3951873}" srcOrd="0" destOrd="0" presId="urn:microsoft.com/office/officeart/2005/8/layout/hierarchy2"/>
    <dgm:cxn modelId="{7360A859-4815-4339-8C08-7348D71B729F}" type="presOf" srcId="{4B064C06-7F70-4329-B3D9-8357779EA86C}" destId="{580BE262-72BD-410B-BC62-9750BBDD0113}" srcOrd="0" destOrd="0" presId="urn:microsoft.com/office/officeart/2005/8/layout/hierarchy2"/>
    <dgm:cxn modelId="{3D345E80-CA7D-46D0-ABA2-49A5D27D858C}" type="presOf" srcId="{740E298D-EB40-4A9F-9DC7-C8523C9D2AC5}" destId="{AA480817-A152-41E5-9CAC-373AF6EA3049}" srcOrd="0" destOrd="0" presId="urn:microsoft.com/office/officeart/2005/8/layout/hierarchy2"/>
    <dgm:cxn modelId="{46F0C880-BD6D-4156-B541-EDDD242CCFF7}" srcId="{368AEFF4-4CA5-48AB-AE2B-C8A79DDE197C}" destId="{66861EBF-49AD-423A-B532-F9474C9A84A8}" srcOrd="0" destOrd="0" parTransId="{ABEB571D-9860-4375-BE4A-1C52904956A4}" sibTransId="{8393B0E4-59CD-4A27-9B3D-4EF5F6FF6182}"/>
    <dgm:cxn modelId="{D1542981-EFD9-450D-91CB-5F34D3EC219F}" type="presOf" srcId="{DDCF1098-2B6C-44FF-880F-03C86C60FBC4}" destId="{87A97D34-CB18-410C-87F9-1E566DFA6448}" srcOrd="0" destOrd="0" presId="urn:microsoft.com/office/officeart/2005/8/layout/hierarchy2"/>
    <dgm:cxn modelId="{119B0186-2969-446D-9FC3-B63EC67A2770}" srcId="{2D3C1C23-3D90-45C9-89F9-75A14498D661}" destId="{1A4A1C4A-AC53-40D0-A237-F47EFDC7F45D}" srcOrd="0" destOrd="0" parTransId="{0819CC8A-4D9E-4AED-9042-9F5FB86FB41B}" sibTransId="{6B6ACCC4-4421-4254-931A-9CCC511CCA3D}"/>
    <dgm:cxn modelId="{F5161189-8D7C-4893-8D40-F25369F8BA24}" type="presOf" srcId="{44F3F77E-6D6C-43CB-840E-DB2CAF398E29}" destId="{F4821730-F255-4C69-A786-42BBB29DC021}" srcOrd="1" destOrd="0" presId="urn:microsoft.com/office/officeart/2005/8/layout/hierarchy2"/>
    <dgm:cxn modelId="{36EF508C-CA3D-4796-BC73-D4C773B18E9E}" type="presOf" srcId="{36B3927C-EE4B-4BB7-B7C9-A21ADF1AB527}" destId="{7DA404F1-C2BA-47A3-8F67-5F073CB01FEF}" srcOrd="0" destOrd="0" presId="urn:microsoft.com/office/officeart/2005/8/layout/hierarchy2"/>
    <dgm:cxn modelId="{F6D7CD8C-E236-40FB-AD40-4AF21CF23FF1}" type="presOf" srcId="{FF020EF2-ACB6-4066-83C0-ABE30DC7CE40}" destId="{801F458C-E088-47CC-BECF-6D8C1D5FCC50}" srcOrd="0" destOrd="0" presId="urn:microsoft.com/office/officeart/2005/8/layout/hierarchy2"/>
    <dgm:cxn modelId="{F306EF8E-43CD-4E9C-AB37-3828509F6F5F}" type="presOf" srcId="{C723E188-56F9-428C-83D6-14F0B97FD826}" destId="{1E70C0C2-E75E-4B66-B2AE-3420A87BD954}" srcOrd="1" destOrd="0" presId="urn:microsoft.com/office/officeart/2005/8/layout/hierarchy2"/>
    <dgm:cxn modelId="{019AFB8F-4880-4C3B-867D-CA7AA1EA89AD}" srcId="{2D3C1C23-3D90-45C9-89F9-75A14498D661}" destId="{58EDD99F-8100-4205-B767-D1027DC81C0F}" srcOrd="1" destOrd="0" parTransId="{4B064C06-7F70-4329-B3D9-8357779EA86C}" sibTransId="{5BF064A2-989A-4BDB-9D79-544D4C12B75A}"/>
    <dgm:cxn modelId="{6C64AF90-FBBD-4695-8F7F-71B41D94D5F0}" type="presOf" srcId="{66861EBF-49AD-423A-B532-F9474C9A84A8}" destId="{8464FA64-FAD7-4A6B-BBA3-CDAA4C64C2D4}" srcOrd="0" destOrd="0" presId="urn:microsoft.com/office/officeart/2005/8/layout/hierarchy2"/>
    <dgm:cxn modelId="{0A60FF92-4414-4F31-9FA2-921CD1E534B8}" type="presOf" srcId="{4C01719F-B13B-4C24-A0FC-0FCC36B05CDC}" destId="{85AE4E00-0978-4CBF-985F-53026FD5E58E}" srcOrd="1" destOrd="0" presId="urn:microsoft.com/office/officeart/2005/8/layout/hierarchy2"/>
    <dgm:cxn modelId="{68D91895-769F-406C-A666-F82554FE0407}" srcId="{708722E2-501C-473A-AF15-BBE3A143FDE6}" destId="{D2461460-E20A-4113-BD1B-862FAD8827E0}" srcOrd="0" destOrd="0" parTransId="{C723E188-56F9-428C-83D6-14F0B97FD826}" sibTransId="{BF429252-6FF4-434A-A7FE-D393866D4B3B}"/>
    <dgm:cxn modelId="{7956B295-543E-4B4C-AEB3-553FC24FFDB0}" type="presOf" srcId="{C1BE70B4-8A4B-4715-B227-A3CCDCFFB241}" destId="{EF27EDE4-B1F6-49EF-BAD9-E2F0789965A9}" srcOrd="1" destOrd="0" presId="urn:microsoft.com/office/officeart/2005/8/layout/hierarchy2"/>
    <dgm:cxn modelId="{75C69596-9C25-4D23-AE72-3A06541C4864}" srcId="{36B3927C-EE4B-4BB7-B7C9-A21ADF1AB527}" destId="{708722E2-501C-473A-AF15-BBE3A143FDE6}" srcOrd="1" destOrd="0" parTransId="{0CFF4127-C57D-4FBD-ADB8-5EC5FC9C17C3}" sibTransId="{E5BF0AEA-157A-4A3E-B3A0-A06434E5DB36}"/>
    <dgm:cxn modelId="{5B5FE798-FA55-44E6-8DD7-32377D31EDAD}" type="presOf" srcId="{B04F12C3-96F6-4B70-9F98-9EAA31310F9F}" destId="{95998964-FD92-4B08-8582-429142803E80}" srcOrd="1" destOrd="0" presId="urn:microsoft.com/office/officeart/2005/8/layout/hierarchy2"/>
    <dgm:cxn modelId="{01779099-8FFF-435F-ACDD-C6368060D644}" type="presOf" srcId="{0BF6FB90-7DC7-456D-A175-28313B37D1FA}" destId="{F44E6D75-08C3-4A51-8EFF-B054F0C50D0C}" srcOrd="0" destOrd="0" presId="urn:microsoft.com/office/officeart/2005/8/layout/hierarchy2"/>
    <dgm:cxn modelId="{D9A27D9A-AB4C-4984-BAC1-49909A4F2DBA}" type="presOf" srcId="{1A4A1C4A-AC53-40D0-A237-F47EFDC7F45D}" destId="{0313A59E-1974-44D5-BF71-D94DBE76132E}" srcOrd="0" destOrd="0" presId="urn:microsoft.com/office/officeart/2005/8/layout/hierarchy2"/>
    <dgm:cxn modelId="{E2342F9D-2ABE-483B-A3CB-1C82D8D8EDB0}" type="presOf" srcId="{CA253039-ABEF-4CFC-BE7C-EF69BD857BEB}" destId="{70CC3946-B645-4880-8F74-41D899E2BE71}" srcOrd="0" destOrd="0" presId="urn:microsoft.com/office/officeart/2005/8/layout/hierarchy2"/>
    <dgm:cxn modelId="{7D46709F-B542-40A6-A2D0-3874EDA0A0FE}" srcId="{66861EBF-49AD-423A-B532-F9474C9A84A8}" destId="{2D3C1C23-3D90-45C9-89F9-75A14498D661}" srcOrd="1" destOrd="0" parTransId="{0BF6FB90-7DC7-456D-A175-28313B37D1FA}" sibTransId="{72769AD5-C022-4FB6-BB7B-59FDD56E72D5}"/>
    <dgm:cxn modelId="{DF1AD8AC-E2E6-4DAF-BB20-EB5F6D39D21C}" type="presOf" srcId="{5D256001-6084-4617-8948-757B047AD04F}" destId="{FF19C13F-F09C-4BD9-8BB9-025BC60111FD}" srcOrd="0" destOrd="0" presId="urn:microsoft.com/office/officeart/2005/8/layout/hierarchy2"/>
    <dgm:cxn modelId="{6BD42AAD-1F3D-41F7-AB16-EB91A586CE0C}" type="presOf" srcId="{CFEEC9A4-F244-497C-B297-4B9788A0DD21}" destId="{A50DC141-3A60-44D8-AC42-D5124FF4CDB3}" srcOrd="1" destOrd="0" presId="urn:microsoft.com/office/officeart/2005/8/layout/hierarchy2"/>
    <dgm:cxn modelId="{63C55CAE-5E83-4303-94A0-148756496115}" type="presOf" srcId="{008AEA97-E0E3-4128-A251-D795D7966240}" destId="{41F61A45-0372-42FD-8154-94C4C280E4B1}" srcOrd="1" destOrd="0" presId="urn:microsoft.com/office/officeart/2005/8/layout/hierarchy2"/>
    <dgm:cxn modelId="{CCB217B3-2A06-4395-BF72-55751A90CFAF}" srcId="{4A52CB1F-3D35-4DFB-A748-64068AA28A3D}" destId="{5E420594-D147-4F12-A2F7-470256207937}" srcOrd="0" destOrd="0" parTransId="{008AEA97-E0E3-4128-A251-D795D7966240}" sibTransId="{F545D55E-2BB2-4107-92C3-3D8804CE121F}"/>
    <dgm:cxn modelId="{CDB714B4-4AF9-426A-B877-62C3C9BD4C2B}" type="presOf" srcId="{1D89A2A5-FBC4-4725-A1E7-2344BABC71FA}" destId="{49D2A996-D8C2-462B-A190-14AFF2EDB3DE}" srcOrd="0" destOrd="0" presId="urn:microsoft.com/office/officeart/2005/8/layout/hierarchy2"/>
    <dgm:cxn modelId="{BE22E3B6-82EE-4797-B50A-42030CD30062}" type="presOf" srcId="{0CFF4127-C57D-4FBD-ADB8-5EC5FC9C17C3}" destId="{351DCBC5-D1AB-4FB2-B133-907D0E78152D}" srcOrd="1" destOrd="0" presId="urn:microsoft.com/office/officeart/2005/8/layout/hierarchy2"/>
    <dgm:cxn modelId="{7F409EBA-55F3-4C45-87B2-8BB674DECE00}" type="presOf" srcId="{4C01719F-B13B-4C24-A0FC-0FCC36B05CDC}" destId="{62FE4A66-23AB-41DB-BCDE-7E5FD99AAB10}" srcOrd="0" destOrd="0" presId="urn:microsoft.com/office/officeart/2005/8/layout/hierarchy2"/>
    <dgm:cxn modelId="{32A2AEBB-97A7-4A48-9B40-791CAC0CD11F}" type="presOf" srcId="{07126F7C-A346-4CAF-ACF5-F6321AD8640E}" destId="{09F584B8-D0EB-48CE-BAFA-7BC4F9F48E13}" srcOrd="0" destOrd="0" presId="urn:microsoft.com/office/officeart/2005/8/layout/hierarchy2"/>
    <dgm:cxn modelId="{83170BC6-04E5-4400-97B4-673132DE4265}" type="presOf" srcId="{5E420594-D147-4F12-A2F7-470256207937}" destId="{EBD0A0C3-9D36-44FA-9C79-AA038B8F23A9}" srcOrd="0" destOrd="0" presId="urn:microsoft.com/office/officeart/2005/8/layout/hierarchy2"/>
    <dgm:cxn modelId="{8E647FC6-D35B-4B78-98C6-893168F5E952}" type="presOf" srcId="{4A52CB1F-3D35-4DFB-A748-64068AA28A3D}" destId="{0FF28F10-9D85-4C7F-A0E0-6E8AF7BA996A}" srcOrd="0" destOrd="0" presId="urn:microsoft.com/office/officeart/2005/8/layout/hierarchy2"/>
    <dgm:cxn modelId="{BF7225D0-A341-4953-9F86-68B60F7488DC}" srcId="{66861EBF-49AD-423A-B532-F9474C9A84A8}" destId="{7F86EDD2-7B9C-43F3-BF1F-ECCF3E901039}" srcOrd="4" destOrd="0" parTransId="{50CD69A2-BF8D-4ED9-9D24-0F20B00FB296}" sibTransId="{C0F53A60-FDBA-4AED-83E5-F919ED8D61A7}"/>
    <dgm:cxn modelId="{BEDC7DD6-6EEF-4570-86AE-F8CDBE1934CB}" type="presOf" srcId="{4B064C06-7F70-4329-B3D9-8357779EA86C}" destId="{7BE6E90C-95D0-4430-B803-52F522BEB600}" srcOrd="1" destOrd="0" presId="urn:microsoft.com/office/officeart/2005/8/layout/hierarchy2"/>
    <dgm:cxn modelId="{E7B3ECD6-84AF-4B99-93DA-79715A24C20D}" type="presOf" srcId="{549CC5FF-5AC2-4E73-B5F6-E9242699E39E}" destId="{AE4EDCD9-1688-4361-90C2-1931E58E98FB}" srcOrd="1" destOrd="0" presId="urn:microsoft.com/office/officeart/2005/8/layout/hierarchy2"/>
    <dgm:cxn modelId="{B0512AD9-766A-4232-BE11-A1BB7A9B7180}" srcId="{1F96F078-431A-41A3-862F-5E89882CF569}" destId="{FF020EF2-ACB6-4066-83C0-ABE30DC7CE40}" srcOrd="0" destOrd="0" parTransId="{D00F1CE6-2D9B-4317-8BF6-1ADFA7BFF6F6}" sibTransId="{A8F86258-40C2-4EAD-A040-3D5D474B2C3E}"/>
    <dgm:cxn modelId="{2E8B3ED9-74F0-4389-A1FF-B39B8722D2E0}" type="presOf" srcId="{898F458B-4D8A-41A5-8DB7-9B6111B690D0}" destId="{5E0B89DD-A6CF-4297-A638-EF3A694379B3}" srcOrd="0" destOrd="0" presId="urn:microsoft.com/office/officeart/2005/8/layout/hierarchy2"/>
    <dgm:cxn modelId="{B082C7D9-1513-4359-8244-18549B2F76D0}" type="presOf" srcId="{20B865A4-F429-4320-B937-8AC228167EA7}" destId="{66BC10A8-FCB6-4D14-A811-A6418E193CDB}" srcOrd="0" destOrd="0" presId="urn:microsoft.com/office/officeart/2005/8/layout/hierarchy2"/>
    <dgm:cxn modelId="{251322DA-29F5-46A8-B2B3-D9A2EFBA4D82}" type="presOf" srcId="{708722E2-501C-473A-AF15-BBE3A143FDE6}" destId="{F549C71C-7B90-4733-853A-FC949C25ED75}" srcOrd="0" destOrd="0" presId="urn:microsoft.com/office/officeart/2005/8/layout/hierarchy2"/>
    <dgm:cxn modelId="{3437D2DA-59E6-4D6B-918C-42F9A9885C3F}" srcId="{7F86EDD2-7B9C-43F3-BF1F-ECCF3E901039}" destId="{C27F0956-D2ED-4128-A631-151C192E115F}" srcOrd="1" destOrd="0" parTransId="{295988DD-54E8-42BF-A12F-E309E527235B}" sibTransId="{1A9B4635-5356-4BED-8896-A415D17BD8D8}"/>
    <dgm:cxn modelId="{40C18EDB-02B3-489D-A04B-CE43AAA766B8}" type="presOf" srcId="{9819258C-D79B-42A8-8184-81DA37F603EF}" destId="{F0E5AB91-5A2C-46A2-B0D1-48B70F0468DC}" srcOrd="0" destOrd="0" presId="urn:microsoft.com/office/officeart/2005/8/layout/hierarchy2"/>
    <dgm:cxn modelId="{762A4AE3-0E03-45DC-B7A2-F77749B1E025}" srcId="{9F55F071-7BE2-4790-8205-02600AF83CA1}" destId="{20B865A4-F429-4320-B937-8AC228167EA7}" srcOrd="1" destOrd="0" parTransId="{A053ADBB-A42D-43E8-B1F5-57461155D59E}" sibTransId="{6AE325A7-B9AB-4AD0-BDF2-3E2DC517A117}"/>
    <dgm:cxn modelId="{58BEF1E3-C7AD-4BA6-B029-FEA87B7B952B}" type="presOf" srcId="{898F458B-4D8A-41A5-8DB7-9B6111B690D0}" destId="{048B4D08-53F9-439F-9220-8D48F8F99567}" srcOrd="1" destOrd="0" presId="urn:microsoft.com/office/officeart/2005/8/layout/hierarchy2"/>
    <dgm:cxn modelId="{8C0B12E7-0EFE-47C7-BDBB-C0937CCCCFFF}" type="presOf" srcId="{50CD69A2-BF8D-4ED9-9D24-0F20B00FB296}" destId="{B6715C7A-3AAE-4480-8AB3-02F7966F6BBC}" srcOrd="0" destOrd="0" presId="urn:microsoft.com/office/officeart/2005/8/layout/hierarchy2"/>
    <dgm:cxn modelId="{27FCE4E7-493E-461C-8BAE-C414D738D452}" type="presOf" srcId="{740E298D-EB40-4A9F-9DC7-C8523C9D2AC5}" destId="{2AA5C930-D950-433D-8E84-28D841FD8CFE}" srcOrd="1" destOrd="0" presId="urn:microsoft.com/office/officeart/2005/8/layout/hierarchy2"/>
    <dgm:cxn modelId="{0ADA9FE8-7A4E-4D75-8003-4ABBE07F755F}" type="presOf" srcId="{2D3C1C23-3D90-45C9-89F9-75A14498D661}" destId="{81C2DFC8-C964-487D-81D5-B5480CF054AF}" srcOrd="0" destOrd="0" presId="urn:microsoft.com/office/officeart/2005/8/layout/hierarchy2"/>
    <dgm:cxn modelId="{71B09FF1-2799-49AA-A968-0E927F805B48}" type="presOf" srcId="{295988DD-54E8-42BF-A12F-E309E527235B}" destId="{650C9374-FE02-45F1-9038-536397026D02}" srcOrd="1" destOrd="0" presId="urn:microsoft.com/office/officeart/2005/8/layout/hierarchy2"/>
    <dgm:cxn modelId="{E43E46F3-03AE-4021-AB15-C85B74AA15FB}" srcId="{66861EBF-49AD-423A-B532-F9474C9A84A8}" destId="{1F96F078-431A-41A3-862F-5E89882CF569}" srcOrd="3" destOrd="0" parTransId="{01E2BC25-E6E1-446F-A208-0A34E694B55A}" sibTransId="{D00EAB4B-5EC0-4D32-B913-09C31DF039A1}"/>
    <dgm:cxn modelId="{9F46DDF3-8B17-4CC8-AFF5-58428B4BB323}" type="presOf" srcId="{DC01B4A4-9596-4FC6-BA5D-B4AEC7A94B06}" destId="{DF64BC8A-B7E3-4017-B54A-04F4F092E8EF}" srcOrd="0" destOrd="0" presId="urn:microsoft.com/office/officeart/2005/8/layout/hierarchy2"/>
    <dgm:cxn modelId="{50C009F6-3F33-42C6-9078-D285CA3AF364}" type="presOf" srcId="{50CD69A2-BF8D-4ED9-9D24-0F20B00FB296}" destId="{18186E7B-0AE5-4EE4-A0E7-16219BBDB40A}" srcOrd="1" destOrd="0" presId="urn:microsoft.com/office/officeart/2005/8/layout/hierarchy2"/>
    <dgm:cxn modelId="{DE3B8BF8-7EA3-478B-9EAE-9C59DD3EF98F}" type="presOf" srcId="{CA253039-ABEF-4CFC-BE7C-EF69BD857BEB}" destId="{E7D55988-B097-4527-97E1-B29E827D55DC}" srcOrd="1" destOrd="0" presId="urn:microsoft.com/office/officeart/2005/8/layout/hierarchy2"/>
    <dgm:cxn modelId="{47999AF9-5E66-4621-9C6E-0E9E5C2A1EEA}" type="presOf" srcId="{B04F12C3-96F6-4B70-9F98-9EAA31310F9F}" destId="{97235B01-CC6C-486A-BB4F-4EDA40E8C14F}" srcOrd="0" destOrd="0" presId="urn:microsoft.com/office/officeart/2005/8/layout/hierarchy2"/>
    <dgm:cxn modelId="{2F58D2F9-3431-49E1-BC2D-4DFFD93B042C}" srcId="{36B3927C-EE4B-4BB7-B7C9-A21ADF1AB527}" destId="{5D256001-6084-4617-8948-757B047AD04F}" srcOrd="0" destOrd="0" parTransId="{B04F12C3-96F6-4B70-9F98-9EAA31310F9F}" sibTransId="{2C438877-A175-4CCD-B0CC-7A90E5C8936E}"/>
    <dgm:cxn modelId="{EBD50A51-0E85-4458-99E4-36093A14FFED}" type="presParOf" srcId="{DE23579A-40F4-4500-8C3F-F7A0F17873F5}" destId="{FC60CA42-D2C6-4EE5-A0AD-A3014B52E759}" srcOrd="0" destOrd="0" presId="urn:microsoft.com/office/officeart/2005/8/layout/hierarchy2"/>
    <dgm:cxn modelId="{836D584A-8038-436C-B321-98FE458BDFB5}" type="presParOf" srcId="{FC60CA42-D2C6-4EE5-A0AD-A3014B52E759}" destId="{8464FA64-FAD7-4A6B-BBA3-CDAA4C64C2D4}" srcOrd="0" destOrd="0" presId="urn:microsoft.com/office/officeart/2005/8/layout/hierarchy2"/>
    <dgm:cxn modelId="{0D81EE93-FAB7-4A76-8358-B3850E49CB7D}" type="presParOf" srcId="{FC60CA42-D2C6-4EE5-A0AD-A3014B52E759}" destId="{F8B078FF-BC39-4041-8B5F-7EECD9A73389}" srcOrd="1" destOrd="0" presId="urn:microsoft.com/office/officeart/2005/8/layout/hierarchy2"/>
    <dgm:cxn modelId="{81EF901F-2FE3-4763-A871-A769BA9CCE86}" type="presParOf" srcId="{F8B078FF-BC39-4041-8B5F-7EECD9A73389}" destId="{70CC3946-B645-4880-8F74-41D899E2BE71}" srcOrd="0" destOrd="0" presId="urn:microsoft.com/office/officeart/2005/8/layout/hierarchy2"/>
    <dgm:cxn modelId="{51D075C8-78D1-45D9-99E8-9F5067BDAC12}" type="presParOf" srcId="{70CC3946-B645-4880-8F74-41D899E2BE71}" destId="{E7D55988-B097-4527-97E1-B29E827D55DC}" srcOrd="0" destOrd="0" presId="urn:microsoft.com/office/officeart/2005/8/layout/hierarchy2"/>
    <dgm:cxn modelId="{C76E2B95-9BF6-4606-A4C2-337AF3660A23}" type="presParOf" srcId="{F8B078FF-BC39-4041-8B5F-7EECD9A73389}" destId="{5CACDFB5-57C3-4ABF-8598-014EC71CCBA3}" srcOrd="1" destOrd="0" presId="urn:microsoft.com/office/officeart/2005/8/layout/hierarchy2"/>
    <dgm:cxn modelId="{B210842A-5DBA-43D6-BFBC-1893B2F1F4AF}" type="presParOf" srcId="{5CACDFB5-57C3-4ABF-8598-014EC71CCBA3}" destId="{7DA404F1-C2BA-47A3-8F67-5F073CB01FEF}" srcOrd="0" destOrd="0" presId="urn:microsoft.com/office/officeart/2005/8/layout/hierarchy2"/>
    <dgm:cxn modelId="{72444B20-A6CE-4BAC-84FE-4A1BCB8F840B}" type="presParOf" srcId="{5CACDFB5-57C3-4ABF-8598-014EC71CCBA3}" destId="{DACF8A6D-A93E-4A2C-B1C5-FD4F44608CB3}" srcOrd="1" destOrd="0" presId="urn:microsoft.com/office/officeart/2005/8/layout/hierarchy2"/>
    <dgm:cxn modelId="{889413E5-408B-4CED-A63F-9EA6C3248C1B}" type="presParOf" srcId="{DACF8A6D-A93E-4A2C-B1C5-FD4F44608CB3}" destId="{97235B01-CC6C-486A-BB4F-4EDA40E8C14F}" srcOrd="0" destOrd="0" presId="urn:microsoft.com/office/officeart/2005/8/layout/hierarchy2"/>
    <dgm:cxn modelId="{ABA5FB37-0D63-4A98-92E2-E7BD0B837549}" type="presParOf" srcId="{97235B01-CC6C-486A-BB4F-4EDA40E8C14F}" destId="{95998964-FD92-4B08-8582-429142803E80}" srcOrd="0" destOrd="0" presId="urn:microsoft.com/office/officeart/2005/8/layout/hierarchy2"/>
    <dgm:cxn modelId="{F1DAC0E7-AA2F-48E6-9323-677DE29A0A58}" type="presParOf" srcId="{DACF8A6D-A93E-4A2C-B1C5-FD4F44608CB3}" destId="{B11AD785-2BE8-4559-875C-CA56B754F296}" srcOrd="1" destOrd="0" presId="urn:microsoft.com/office/officeart/2005/8/layout/hierarchy2"/>
    <dgm:cxn modelId="{3D50A713-3BA6-47A7-9B79-1CD890CFD3CE}" type="presParOf" srcId="{B11AD785-2BE8-4559-875C-CA56B754F296}" destId="{FF19C13F-F09C-4BD9-8BB9-025BC60111FD}" srcOrd="0" destOrd="0" presId="urn:microsoft.com/office/officeart/2005/8/layout/hierarchy2"/>
    <dgm:cxn modelId="{46B51AC1-407A-4B3D-A263-29563A3895C0}" type="presParOf" srcId="{B11AD785-2BE8-4559-875C-CA56B754F296}" destId="{5F5B591D-CC4A-45A7-ACE2-52FDE385635B}" srcOrd="1" destOrd="0" presId="urn:microsoft.com/office/officeart/2005/8/layout/hierarchy2"/>
    <dgm:cxn modelId="{E2D4B906-DC88-4039-8DAA-48F637990022}" type="presParOf" srcId="{5F5B591D-CC4A-45A7-ACE2-52FDE385635B}" destId="{1C5E49DD-8BEE-4309-B983-5BF5B3951873}" srcOrd="0" destOrd="0" presId="urn:microsoft.com/office/officeart/2005/8/layout/hierarchy2"/>
    <dgm:cxn modelId="{A0E7D103-2012-4B7E-A88D-009ED78620E0}" type="presParOf" srcId="{1C5E49DD-8BEE-4309-B983-5BF5B3951873}" destId="{EF27EDE4-B1F6-49EF-BAD9-E2F0789965A9}" srcOrd="0" destOrd="0" presId="urn:microsoft.com/office/officeart/2005/8/layout/hierarchy2"/>
    <dgm:cxn modelId="{73BB4E60-BB13-40DA-BAD0-64DD07C17A65}" type="presParOf" srcId="{5F5B591D-CC4A-45A7-ACE2-52FDE385635B}" destId="{B82393A4-6079-4280-B9CE-EB959F641823}" srcOrd="1" destOrd="0" presId="urn:microsoft.com/office/officeart/2005/8/layout/hierarchy2"/>
    <dgm:cxn modelId="{F94BAA46-6C95-44D2-AABE-0D6CD1748755}" type="presParOf" srcId="{B82393A4-6079-4280-B9CE-EB959F641823}" destId="{09F584B8-D0EB-48CE-BAFA-7BC4F9F48E13}" srcOrd="0" destOrd="0" presId="urn:microsoft.com/office/officeart/2005/8/layout/hierarchy2"/>
    <dgm:cxn modelId="{5C73E0A0-BDD3-4766-88D8-BC1A97FA959F}" type="presParOf" srcId="{B82393A4-6079-4280-B9CE-EB959F641823}" destId="{1E324FBE-47B0-4ABC-A339-2BEC189685AB}" srcOrd="1" destOrd="0" presId="urn:microsoft.com/office/officeart/2005/8/layout/hierarchy2"/>
    <dgm:cxn modelId="{315FB39E-5C93-4961-A425-8AB9A263A65A}" type="presParOf" srcId="{5F5B591D-CC4A-45A7-ACE2-52FDE385635B}" destId="{2F4B1A0B-BE60-4930-AD42-86DBA2B448B7}" srcOrd="2" destOrd="0" presId="urn:microsoft.com/office/officeart/2005/8/layout/hierarchy2"/>
    <dgm:cxn modelId="{616520B8-6C13-48B8-8DD3-443884AC914D}" type="presParOf" srcId="{2F4B1A0B-BE60-4930-AD42-86DBA2B448B7}" destId="{F4821730-F255-4C69-A786-42BBB29DC021}" srcOrd="0" destOrd="0" presId="urn:microsoft.com/office/officeart/2005/8/layout/hierarchy2"/>
    <dgm:cxn modelId="{1B828CD3-05CA-4C81-9C1A-1B82E4B04B01}" type="presParOf" srcId="{5F5B591D-CC4A-45A7-ACE2-52FDE385635B}" destId="{56830D1D-AC3B-48FE-84C3-5AF87F685F53}" srcOrd="3" destOrd="0" presId="urn:microsoft.com/office/officeart/2005/8/layout/hierarchy2"/>
    <dgm:cxn modelId="{191523DA-0053-4F12-9157-F85721AB95EF}" type="presParOf" srcId="{56830D1D-AC3B-48FE-84C3-5AF87F685F53}" destId="{B3BED943-C475-4B13-AF0A-E4EAE6FED916}" srcOrd="0" destOrd="0" presId="urn:microsoft.com/office/officeart/2005/8/layout/hierarchy2"/>
    <dgm:cxn modelId="{C99E7723-5407-4C93-857B-CD10865B91DA}" type="presParOf" srcId="{56830D1D-AC3B-48FE-84C3-5AF87F685F53}" destId="{788034A6-D915-4577-9F2F-207B425F6F1E}" srcOrd="1" destOrd="0" presId="urn:microsoft.com/office/officeart/2005/8/layout/hierarchy2"/>
    <dgm:cxn modelId="{5F3F62DB-4B6E-4097-957F-6CC17A90BC91}" type="presParOf" srcId="{DACF8A6D-A93E-4A2C-B1C5-FD4F44608CB3}" destId="{865EC0B6-A35E-460D-BBFE-EEB5F222DB94}" srcOrd="2" destOrd="0" presId="urn:microsoft.com/office/officeart/2005/8/layout/hierarchy2"/>
    <dgm:cxn modelId="{E8402611-7980-4C39-9CF9-DF1D6566D9D9}" type="presParOf" srcId="{865EC0B6-A35E-460D-BBFE-EEB5F222DB94}" destId="{351DCBC5-D1AB-4FB2-B133-907D0E78152D}" srcOrd="0" destOrd="0" presId="urn:microsoft.com/office/officeart/2005/8/layout/hierarchy2"/>
    <dgm:cxn modelId="{AF005808-675A-4B73-9081-EA782981D694}" type="presParOf" srcId="{DACF8A6D-A93E-4A2C-B1C5-FD4F44608CB3}" destId="{8C1A6D0D-B5F2-425F-BB7D-90FC3DEE9FAE}" srcOrd="3" destOrd="0" presId="urn:microsoft.com/office/officeart/2005/8/layout/hierarchy2"/>
    <dgm:cxn modelId="{D0B0A0AF-6055-4431-B9E1-917DBFF23DDE}" type="presParOf" srcId="{8C1A6D0D-B5F2-425F-BB7D-90FC3DEE9FAE}" destId="{F549C71C-7B90-4733-853A-FC949C25ED75}" srcOrd="0" destOrd="0" presId="urn:microsoft.com/office/officeart/2005/8/layout/hierarchy2"/>
    <dgm:cxn modelId="{632841ED-DA58-49AE-B27A-3ADB08AFC18C}" type="presParOf" srcId="{8C1A6D0D-B5F2-425F-BB7D-90FC3DEE9FAE}" destId="{C61C3FCB-EA5F-4B02-AEA8-91B4E72EA9A8}" srcOrd="1" destOrd="0" presId="urn:microsoft.com/office/officeart/2005/8/layout/hierarchy2"/>
    <dgm:cxn modelId="{AB8D9C94-4761-4BC5-9A1F-AF3371B15EE9}" type="presParOf" srcId="{C61C3FCB-EA5F-4B02-AEA8-91B4E72EA9A8}" destId="{A628F647-C3CD-4DC0-9316-BF2687256F11}" srcOrd="0" destOrd="0" presId="urn:microsoft.com/office/officeart/2005/8/layout/hierarchy2"/>
    <dgm:cxn modelId="{63A68CAB-D52A-43B8-A66A-631FCE90E142}" type="presParOf" srcId="{A628F647-C3CD-4DC0-9316-BF2687256F11}" destId="{1E70C0C2-E75E-4B66-B2AE-3420A87BD954}" srcOrd="0" destOrd="0" presId="urn:microsoft.com/office/officeart/2005/8/layout/hierarchy2"/>
    <dgm:cxn modelId="{77CAFA22-5C5F-4296-99D4-0BB6E33881B0}" type="presParOf" srcId="{C61C3FCB-EA5F-4B02-AEA8-91B4E72EA9A8}" destId="{36A98025-CAD8-459B-9517-4C27C906974B}" srcOrd="1" destOrd="0" presId="urn:microsoft.com/office/officeart/2005/8/layout/hierarchy2"/>
    <dgm:cxn modelId="{B721CAFA-A970-41B6-8BFB-FB2DB6EE45CD}" type="presParOf" srcId="{36A98025-CAD8-459B-9517-4C27C906974B}" destId="{3ACCA59D-E68C-4F42-9699-4203242C68CC}" srcOrd="0" destOrd="0" presId="urn:microsoft.com/office/officeart/2005/8/layout/hierarchy2"/>
    <dgm:cxn modelId="{01B498F8-FBD4-45C0-ACDF-5CF7C160F4B9}" type="presParOf" srcId="{36A98025-CAD8-459B-9517-4C27C906974B}" destId="{98CC9B7C-5FCD-4DBB-9749-87447D87CB6E}" srcOrd="1" destOrd="0" presId="urn:microsoft.com/office/officeart/2005/8/layout/hierarchy2"/>
    <dgm:cxn modelId="{226E7C72-5615-45D3-BEF7-AB62AAA31AF5}" type="presParOf" srcId="{C61C3FCB-EA5F-4B02-AEA8-91B4E72EA9A8}" destId="{5E0B89DD-A6CF-4297-A638-EF3A694379B3}" srcOrd="2" destOrd="0" presId="urn:microsoft.com/office/officeart/2005/8/layout/hierarchy2"/>
    <dgm:cxn modelId="{184D5247-CBE7-4C78-980B-29BFCB2C4164}" type="presParOf" srcId="{5E0B89DD-A6CF-4297-A638-EF3A694379B3}" destId="{048B4D08-53F9-439F-9220-8D48F8F99567}" srcOrd="0" destOrd="0" presId="urn:microsoft.com/office/officeart/2005/8/layout/hierarchy2"/>
    <dgm:cxn modelId="{B19DC8BE-673D-4C6A-B531-3B9523FCDA33}" type="presParOf" srcId="{C61C3FCB-EA5F-4B02-AEA8-91B4E72EA9A8}" destId="{BE7B013B-35E8-44EA-ADFE-2EC9F68BEF40}" srcOrd="3" destOrd="0" presId="urn:microsoft.com/office/officeart/2005/8/layout/hierarchy2"/>
    <dgm:cxn modelId="{C6EB5713-7936-411F-9FAC-7CBAD6E5864E}" type="presParOf" srcId="{BE7B013B-35E8-44EA-ADFE-2EC9F68BEF40}" destId="{F9607DF9-FD87-4422-B5A1-0B7AA8516FA8}" srcOrd="0" destOrd="0" presId="urn:microsoft.com/office/officeart/2005/8/layout/hierarchy2"/>
    <dgm:cxn modelId="{7A799B23-229A-4A03-AC6C-9BFDBCE8C3CD}" type="presParOf" srcId="{BE7B013B-35E8-44EA-ADFE-2EC9F68BEF40}" destId="{E30FEB5D-DEE2-4B7F-A1A3-290D2561956C}" srcOrd="1" destOrd="0" presId="urn:microsoft.com/office/officeart/2005/8/layout/hierarchy2"/>
    <dgm:cxn modelId="{72633D72-57D0-441C-BE91-62FE643D353D}" type="presParOf" srcId="{DACF8A6D-A93E-4A2C-B1C5-FD4F44608CB3}" destId="{1EB27607-47D6-4A37-84AC-D1C10BBED20A}" srcOrd="4" destOrd="0" presId="urn:microsoft.com/office/officeart/2005/8/layout/hierarchy2"/>
    <dgm:cxn modelId="{B794C55C-4B14-4272-AE70-5DE646CCD561}" type="presParOf" srcId="{1EB27607-47D6-4A37-84AC-D1C10BBED20A}" destId="{A426B95A-EFA9-4F43-962F-990661407D0A}" srcOrd="0" destOrd="0" presId="urn:microsoft.com/office/officeart/2005/8/layout/hierarchy2"/>
    <dgm:cxn modelId="{76BECD06-2849-4EE8-BA10-E8AD9B68FB47}" type="presParOf" srcId="{DACF8A6D-A93E-4A2C-B1C5-FD4F44608CB3}" destId="{91467057-A6AF-43CD-8003-A0EC5C250544}" srcOrd="5" destOrd="0" presId="urn:microsoft.com/office/officeart/2005/8/layout/hierarchy2"/>
    <dgm:cxn modelId="{38258A8A-510A-43A9-9295-366688E1AC43}" type="presParOf" srcId="{91467057-A6AF-43CD-8003-A0EC5C250544}" destId="{A27673CA-1BB2-4FE5-A14F-218DFA10B32C}" srcOrd="0" destOrd="0" presId="urn:microsoft.com/office/officeart/2005/8/layout/hierarchy2"/>
    <dgm:cxn modelId="{0F5BF2E2-D799-42D6-9C56-D34C9CD2FB3E}" type="presParOf" srcId="{91467057-A6AF-43CD-8003-A0EC5C250544}" destId="{F83436BC-43D9-4718-A998-DB7965C3B823}" srcOrd="1" destOrd="0" presId="urn:microsoft.com/office/officeart/2005/8/layout/hierarchy2"/>
    <dgm:cxn modelId="{0EF95EEA-644D-48BE-AA3C-C059F202E8AE}" type="presParOf" srcId="{F83436BC-43D9-4718-A998-DB7965C3B823}" destId="{05F8985C-BD37-49E5-A957-327DEE32C994}" srcOrd="0" destOrd="0" presId="urn:microsoft.com/office/officeart/2005/8/layout/hierarchy2"/>
    <dgm:cxn modelId="{ABF74C90-AA51-46DD-853F-6A6B3354E14B}" type="presParOf" srcId="{05F8985C-BD37-49E5-A957-327DEE32C994}" destId="{5569BF40-2C8A-46DC-BE1C-E30E80150D03}" srcOrd="0" destOrd="0" presId="urn:microsoft.com/office/officeart/2005/8/layout/hierarchy2"/>
    <dgm:cxn modelId="{4774C387-EF72-4494-9114-7ED057391B91}" type="presParOf" srcId="{F83436BC-43D9-4718-A998-DB7965C3B823}" destId="{FE4BBD65-32C8-4460-8B42-BC12AE8BC575}" srcOrd="1" destOrd="0" presId="urn:microsoft.com/office/officeart/2005/8/layout/hierarchy2"/>
    <dgm:cxn modelId="{F9A0289F-3E8B-425E-8140-D98D08E4AD7F}" type="presParOf" srcId="{FE4BBD65-32C8-4460-8B42-BC12AE8BC575}" destId="{49D2A996-D8C2-462B-A190-14AFF2EDB3DE}" srcOrd="0" destOrd="0" presId="urn:microsoft.com/office/officeart/2005/8/layout/hierarchy2"/>
    <dgm:cxn modelId="{5D0D93DF-11D7-45D2-B075-58043B49CB27}" type="presParOf" srcId="{FE4BBD65-32C8-4460-8B42-BC12AE8BC575}" destId="{CD4A684B-73A7-4ED7-A9A6-C56C87BBDEBF}" srcOrd="1" destOrd="0" presId="urn:microsoft.com/office/officeart/2005/8/layout/hierarchy2"/>
    <dgm:cxn modelId="{DB216B22-B06B-4B5C-85BA-545989867022}" type="presParOf" srcId="{F8B078FF-BC39-4041-8B5F-7EECD9A73389}" destId="{F44E6D75-08C3-4A51-8EFF-B054F0C50D0C}" srcOrd="2" destOrd="0" presId="urn:microsoft.com/office/officeart/2005/8/layout/hierarchy2"/>
    <dgm:cxn modelId="{97544BFB-78E1-47C8-81A4-0AFE43064EE1}" type="presParOf" srcId="{F44E6D75-08C3-4A51-8EFF-B054F0C50D0C}" destId="{ED7CEF46-54BB-4FF6-98EC-A0536650237F}" srcOrd="0" destOrd="0" presId="urn:microsoft.com/office/officeart/2005/8/layout/hierarchy2"/>
    <dgm:cxn modelId="{3BD9D5E4-F1BA-44CE-B3E8-B04FEA482BEC}" type="presParOf" srcId="{F8B078FF-BC39-4041-8B5F-7EECD9A73389}" destId="{706DEB3D-9EBC-4489-9971-8FF82A28C0CB}" srcOrd="3" destOrd="0" presId="urn:microsoft.com/office/officeart/2005/8/layout/hierarchy2"/>
    <dgm:cxn modelId="{BF7590D2-E72A-41B7-8389-F5727D997D55}" type="presParOf" srcId="{706DEB3D-9EBC-4489-9971-8FF82A28C0CB}" destId="{81C2DFC8-C964-487D-81D5-B5480CF054AF}" srcOrd="0" destOrd="0" presId="urn:microsoft.com/office/officeart/2005/8/layout/hierarchy2"/>
    <dgm:cxn modelId="{5B333EB4-9E61-40B9-8554-5281F9E0C991}" type="presParOf" srcId="{706DEB3D-9EBC-4489-9971-8FF82A28C0CB}" destId="{9A1009E6-1E1C-45BF-AB77-093EEF93464B}" srcOrd="1" destOrd="0" presId="urn:microsoft.com/office/officeart/2005/8/layout/hierarchy2"/>
    <dgm:cxn modelId="{E7204568-E355-4304-B728-16125E997210}" type="presParOf" srcId="{9A1009E6-1E1C-45BF-AB77-093EEF93464B}" destId="{48BD61B3-2B97-46F4-A8B8-17179D7FA6CF}" srcOrd="0" destOrd="0" presId="urn:microsoft.com/office/officeart/2005/8/layout/hierarchy2"/>
    <dgm:cxn modelId="{69AA8B41-CCCD-4E3C-AEF8-A3CCC9E8BC57}" type="presParOf" srcId="{48BD61B3-2B97-46F4-A8B8-17179D7FA6CF}" destId="{F47DED0B-21DD-4ADD-9B96-147AEA9B1887}" srcOrd="0" destOrd="0" presId="urn:microsoft.com/office/officeart/2005/8/layout/hierarchy2"/>
    <dgm:cxn modelId="{C61BCB40-7AE2-4522-AA22-80A45B935793}" type="presParOf" srcId="{9A1009E6-1E1C-45BF-AB77-093EEF93464B}" destId="{68FA3951-C86F-4975-B9F2-59C9D8C1554A}" srcOrd="1" destOrd="0" presId="urn:microsoft.com/office/officeart/2005/8/layout/hierarchy2"/>
    <dgm:cxn modelId="{B871FF12-46B6-453E-941F-CF0CFD0F779A}" type="presParOf" srcId="{68FA3951-C86F-4975-B9F2-59C9D8C1554A}" destId="{0313A59E-1974-44D5-BF71-D94DBE76132E}" srcOrd="0" destOrd="0" presId="urn:microsoft.com/office/officeart/2005/8/layout/hierarchy2"/>
    <dgm:cxn modelId="{1F308B02-60A2-49B8-96AF-5D63C111A750}" type="presParOf" srcId="{68FA3951-C86F-4975-B9F2-59C9D8C1554A}" destId="{546ECB7F-5663-4DD6-8D3C-27D93DC326FD}" srcOrd="1" destOrd="0" presId="urn:microsoft.com/office/officeart/2005/8/layout/hierarchy2"/>
    <dgm:cxn modelId="{E282F9C5-3711-4CFE-A022-F5EE52E780E4}" type="presParOf" srcId="{9A1009E6-1E1C-45BF-AB77-093EEF93464B}" destId="{580BE262-72BD-410B-BC62-9750BBDD0113}" srcOrd="2" destOrd="0" presId="urn:microsoft.com/office/officeart/2005/8/layout/hierarchy2"/>
    <dgm:cxn modelId="{B1464536-1CA6-4955-B86A-8EA7A6672B69}" type="presParOf" srcId="{580BE262-72BD-410B-BC62-9750BBDD0113}" destId="{7BE6E90C-95D0-4430-B803-52F522BEB600}" srcOrd="0" destOrd="0" presId="urn:microsoft.com/office/officeart/2005/8/layout/hierarchy2"/>
    <dgm:cxn modelId="{E724C261-7725-4DAA-A0D1-4F0E387A04B2}" type="presParOf" srcId="{9A1009E6-1E1C-45BF-AB77-093EEF93464B}" destId="{05E249B3-F582-43C9-837E-0E7FB693ADF3}" srcOrd="3" destOrd="0" presId="urn:microsoft.com/office/officeart/2005/8/layout/hierarchy2"/>
    <dgm:cxn modelId="{370F68EE-B211-4704-AA58-8C0B6B8D4017}" type="presParOf" srcId="{05E249B3-F582-43C9-837E-0E7FB693ADF3}" destId="{B558C429-8330-4C44-9869-06BAA07D8DC4}" srcOrd="0" destOrd="0" presId="urn:microsoft.com/office/officeart/2005/8/layout/hierarchy2"/>
    <dgm:cxn modelId="{94E7D97B-5677-4EC2-9E97-2475ECE0D116}" type="presParOf" srcId="{05E249B3-F582-43C9-837E-0E7FB693ADF3}" destId="{7CC3667C-707A-43CB-A17B-61157C94CF9D}" srcOrd="1" destOrd="0" presId="urn:microsoft.com/office/officeart/2005/8/layout/hierarchy2"/>
    <dgm:cxn modelId="{28AD171F-8975-4AD9-B8BA-73E32611BA6A}" type="presParOf" srcId="{F8B078FF-BC39-4041-8B5F-7EECD9A73389}" destId="{68548723-15C7-40BC-9604-EF127DCA7E34}" srcOrd="4" destOrd="0" presId="urn:microsoft.com/office/officeart/2005/8/layout/hierarchy2"/>
    <dgm:cxn modelId="{93D3A0CB-AE1C-4781-94D1-64F31139A63E}" type="presParOf" srcId="{68548723-15C7-40BC-9604-EF127DCA7E34}" destId="{AE4EDCD9-1688-4361-90C2-1931E58E98FB}" srcOrd="0" destOrd="0" presId="urn:microsoft.com/office/officeart/2005/8/layout/hierarchy2"/>
    <dgm:cxn modelId="{A9443EB6-83A0-4A7B-909F-4CE3FF650BE5}" type="presParOf" srcId="{F8B078FF-BC39-4041-8B5F-7EECD9A73389}" destId="{7FA1982C-E919-47B8-B64B-1122559B212C}" srcOrd="5" destOrd="0" presId="urn:microsoft.com/office/officeart/2005/8/layout/hierarchy2"/>
    <dgm:cxn modelId="{4CDF7547-B086-45A3-9818-10ECC9435FA9}" type="presParOf" srcId="{7FA1982C-E919-47B8-B64B-1122559B212C}" destId="{B6F2B3FD-ACC1-480A-9328-32E3612347BC}" srcOrd="0" destOrd="0" presId="urn:microsoft.com/office/officeart/2005/8/layout/hierarchy2"/>
    <dgm:cxn modelId="{7E67C7A7-B874-46B0-999B-BD9763B5BDC0}" type="presParOf" srcId="{7FA1982C-E919-47B8-B64B-1122559B212C}" destId="{93D4DB61-9CD7-4B22-A62A-30E3CE0A7805}" srcOrd="1" destOrd="0" presId="urn:microsoft.com/office/officeart/2005/8/layout/hierarchy2"/>
    <dgm:cxn modelId="{7D830B1B-A2C8-4EFA-9B93-A34709872464}" type="presParOf" srcId="{93D4DB61-9CD7-4B22-A62A-30E3CE0A7805}" destId="{AA480817-A152-41E5-9CAC-373AF6EA3049}" srcOrd="0" destOrd="0" presId="urn:microsoft.com/office/officeart/2005/8/layout/hierarchy2"/>
    <dgm:cxn modelId="{C84FEAA2-7158-4208-9E38-199CA8FEB0A0}" type="presParOf" srcId="{AA480817-A152-41E5-9CAC-373AF6EA3049}" destId="{2AA5C930-D950-433D-8E84-28D841FD8CFE}" srcOrd="0" destOrd="0" presId="urn:microsoft.com/office/officeart/2005/8/layout/hierarchy2"/>
    <dgm:cxn modelId="{A36E1056-0690-4EFB-90FA-A64C238833D7}" type="presParOf" srcId="{93D4DB61-9CD7-4B22-A62A-30E3CE0A7805}" destId="{6EE3BB5A-59BE-494B-8075-BE92933EEF54}" srcOrd="1" destOrd="0" presId="urn:microsoft.com/office/officeart/2005/8/layout/hierarchy2"/>
    <dgm:cxn modelId="{F30E89D7-04FC-49C7-9F15-D1F6731C972E}" type="presParOf" srcId="{6EE3BB5A-59BE-494B-8075-BE92933EEF54}" destId="{87A97D34-CB18-410C-87F9-1E566DFA6448}" srcOrd="0" destOrd="0" presId="urn:microsoft.com/office/officeart/2005/8/layout/hierarchy2"/>
    <dgm:cxn modelId="{E8159F77-1541-4F00-9DE1-AACC7DE0231A}" type="presParOf" srcId="{6EE3BB5A-59BE-494B-8075-BE92933EEF54}" destId="{33B0E830-D48F-48C5-9446-0D1A9F847BA1}" srcOrd="1" destOrd="0" presId="urn:microsoft.com/office/officeart/2005/8/layout/hierarchy2"/>
    <dgm:cxn modelId="{62A65F57-A6C4-43D4-8140-C10300F619C9}" type="presParOf" srcId="{93D4DB61-9CD7-4B22-A62A-30E3CE0A7805}" destId="{90635C87-CE1D-40B0-A7AB-7FE8D972F45D}" srcOrd="2" destOrd="0" presId="urn:microsoft.com/office/officeart/2005/8/layout/hierarchy2"/>
    <dgm:cxn modelId="{D1B56379-E6B7-4E6B-AD35-87952AE89FB5}" type="presParOf" srcId="{90635C87-CE1D-40B0-A7AB-7FE8D972F45D}" destId="{670C4982-1668-43E8-ACAE-DAE3590DB710}" srcOrd="0" destOrd="0" presId="urn:microsoft.com/office/officeart/2005/8/layout/hierarchy2"/>
    <dgm:cxn modelId="{6E98BFAC-CB18-4F9D-AE99-6B4A37BCF74E}" type="presParOf" srcId="{93D4DB61-9CD7-4B22-A62A-30E3CE0A7805}" destId="{1BC649C1-3E97-4888-8831-06F2F59940E0}" srcOrd="3" destOrd="0" presId="urn:microsoft.com/office/officeart/2005/8/layout/hierarchy2"/>
    <dgm:cxn modelId="{AA458C88-093B-4F13-A890-273B912C635B}" type="presParOf" srcId="{1BC649C1-3E97-4888-8831-06F2F59940E0}" destId="{66BC10A8-FCB6-4D14-A811-A6418E193CDB}" srcOrd="0" destOrd="0" presId="urn:microsoft.com/office/officeart/2005/8/layout/hierarchy2"/>
    <dgm:cxn modelId="{597CA90F-05FE-4B89-80E9-01940CF72119}" type="presParOf" srcId="{1BC649C1-3E97-4888-8831-06F2F59940E0}" destId="{8B6DAC69-F71B-4983-A47D-3230AB644A93}" srcOrd="1" destOrd="0" presId="urn:microsoft.com/office/officeart/2005/8/layout/hierarchy2"/>
    <dgm:cxn modelId="{2DF25C60-CCFC-4380-A366-3F7185F05215}" type="presParOf" srcId="{F8B078FF-BC39-4041-8B5F-7EECD9A73389}" destId="{821243BC-D226-4F95-9768-0A8227C03B76}" srcOrd="6" destOrd="0" presId="urn:microsoft.com/office/officeart/2005/8/layout/hierarchy2"/>
    <dgm:cxn modelId="{B7C7F67C-AD95-49FA-AAAE-1F048787EA20}" type="presParOf" srcId="{821243BC-D226-4F95-9768-0A8227C03B76}" destId="{CBC73038-A6B3-403F-9109-68CAD95119E8}" srcOrd="0" destOrd="0" presId="urn:microsoft.com/office/officeart/2005/8/layout/hierarchy2"/>
    <dgm:cxn modelId="{9A201D88-5FDD-4601-B2D8-9990C2FF6633}" type="presParOf" srcId="{F8B078FF-BC39-4041-8B5F-7EECD9A73389}" destId="{F33B2F42-62B2-4CD4-95A4-E0F4C425AB03}" srcOrd="7" destOrd="0" presId="urn:microsoft.com/office/officeart/2005/8/layout/hierarchy2"/>
    <dgm:cxn modelId="{670FC597-FAD4-4DF0-9909-A6B41A1D0DA2}" type="presParOf" srcId="{F33B2F42-62B2-4CD4-95A4-E0F4C425AB03}" destId="{0779C188-762C-458E-8CCE-2E33EAC617CC}" srcOrd="0" destOrd="0" presId="urn:microsoft.com/office/officeart/2005/8/layout/hierarchy2"/>
    <dgm:cxn modelId="{1B3C83D9-2E42-4D77-99C6-EF2840A9B027}" type="presParOf" srcId="{F33B2F42-62B2-4CD4-95A4-E0F4C425AB03}" destId="{CD53843E-C872-4C0B-85FE-14F504C1DD38}" srcOrd="1" destOrd="0" presId="urn:microsoft.com/office/officeart/2005/8/layout/hierarchy2"/>
    <dgm:cxn modelId="{91D78EF4-4F28-497E-A3E7-F5316C7F501F}" type="presParOf" srcId="{CD53843E-C872-4C0B-85FE-14F504C1DD38}" destId="{38CDE94C-C72B-4B89-A270-5F6BB2802744}" srcOrd="0" destOrd="0" presId="urn:microsoft.com/office/officeart/2005/8/layout/hierarchy2"/>
    <dgm:cxn modelId="{2765084B-04E0-46AC-8ABB-4BCA35D8D026}" type="presParOf" srcId="{38CDE94C-C72B-4B89-A270-5F6BB2802744}" destId="{96BDDE81-BB9F-4CDA-B08B-0058BB33752E}" srcOrd="0" destOrd="0" presId="urn:microsoft.com/office/officeart/2005/8/layout/hierarchy2"/>
    <dgm:cxn modelId="{79BB5CB9-C6E4-4DF8-AF5F-9A8E2423C357}" type="presParOf" srcId="{CD53843E-C872-4C0B-85FE-14F504C1DD38}" destId="{2207D925-C13F-4D9F-B2C2-3DD1925C92CB}" srcOrd="1" destOrd="0" presId="urn:microsoft.com/office/officeart/2005/8/layout/hierarchy2"/>
    <dgm:cxn modelId="{6BDAF5EE-D080-414E-8837-A4AF650FF0E6}" type="presParOf" srcId="{2207D925-C13F-4D9F-B2C2-3DD1925C92CB}" destId="{801F458C-E088-47CC-BECF-6D8C1D5FCC50}" srcOrd="0" destOrd="0" presId="urn:microsoft.com/office/officeart/2005/8/layout/hierarchy2"/>
    <dgm:cxn modelId="{8C9C9F1E-7CF8-4824-BC44-F8DE0D3EBFFA}" type="presParOf" srcId="{2207D925-C13F-4D9F-B2C2-3DD1925C92CB}" destId="{A16E15AE-D861-49A7-B904-7064F55D36CF}" srcOrd="1" destOrd="0" presId="urn:microsoft.com/office/officeart/2005/8/layout/hierarchy2"/>
    <dgm:cxn modelId="{D87C4A88-BD59-4404-AB22-CB99EB4058E6}" type="presParOf" srcId="{CD53843E-C872-4C0B-85FE-14F504C1DD38}" destId="{62FE4A66-23AB-41DB-BCDE-7E5FD99AAB10}" srcOrd="2" destOrd="0" presId="urn:microsoft.com/office/officeart/2005/8/layout/hierarchy2"/>
    <dgm:cxn modelId="{DD09747E-D9F9-49F3-8030-8D9670F59AF2}" type="presParOf" srcId="{62FE4A66-23AB-41DB-BCDE-7E5FD99AAB10}" destId="{85AE4E00-0978-4CBF-985F-53026FD5E58E}" srcOrd="0" destOrd="0" presId="urn:microsoft.com/office/officeart/2005/8/layout/hierarchy2"/>
    <dgm:cxn modelId="{7C12D7EB-0DDF-464B-92A9-3FE879B3E40F}" type="presParOf" srcId="{CD53843E-C872-4C0B-85FE-14F504C1DD38}" destId="{E0AE3F5D-4B2E-4297-9738-C53697A45D4A}" srcOrd="3" destOrd="0" presId="urn:microsoft.com/office/officeart/2005/8/layout/hierarchy2"/>
    <dgm:cxn modelId="{2BA6580F-27F8-4510-BE5F-45ED5E79FF03}" type="presParOf" srcId="{E0AE3F5D-4B2E-4297-9738-C53697A45D4A}" destId="{2A92A0D0-1DA2-4193-AB71-4435E172C7D0}" srcOrd="0" destOrd="0" presId="urn:microsoft.com/office/officeart/2005/8/layout/hierarchy2"/>
    <dgm:cxn modelId="{70BAF237-C7DB-45C8-BC15-15E601A51D3A}" type="presParOf" srcId="{E0AE3F5D-4B2E-4297-9738-C53697A45D4A}" destId="{3020DABF-1F70-4B38-A5A2-44091C37F5CF}" srcOrd="1" destOrd="0" presId="urn:microsoft.com/office/officeart/2005/8/layout/hierarchy2"/>
    <dgm:cxn modelId="{74DE3CAA-561B-4DCC-ACE9-20FE04042923}" type="presParOf" srcId="{F8B078FF-BC39-4041-8B5F-7EECD9A73389}" destId="{B6715C7A-3AAE-4480-8AB3-02F7966F6BBC}" srcOrd="8" destOrd="0" presId="urn:microsoft.com/office/officeart/2005/8/layout/hierarchy2"/>
    <dgm:cxn modelId="{FEE8FFD2-1AF7-444A-9F97-FCF7CC957AA4}" type="presParOf" srcId="{B6715C7A-3AAE-4480-8AB3-02F7966F6BBC}" destId="{18186E7B-0AE5-4EE4-A0E7-16219BBDB40A}" srcOrd="0" destOrd="0" presId="urn:microsoft.com/office/officeart/2005/8/layout/hierarchy2"/>
    <dgm:cxn modelId="{308DB2CE-18D3-4AF8-9C84-81D22B452A37}" type="presParOf" srcId="{F8B078FF-BC39-4041-8B5F-7EECD9A73389}" destId="{64D80905-B95D-42E4-9CFB-FE390B104E39}" srcOrd="9" destOrd="0" presId="urn:microsoft.com/office/officeart/2005/8/layout/hierarchy2"/>
    <dgm:cxn modelId="{66069692-1BD5-4822-B124-3FF510A9AF37}" type="presParOf" srcId="{64D80905-B95D-42E4-9CFB-FE390B104E39}" destId="{B7D7D651-BF38-46E7-BBC6-628013D3D949}" srcOrd="0" destOrd="0" presId="urn:microsoft.com/office/officeart/2005/8/layout/hierarchy2"/>
    <dgm:cxn modelId="{BEB17969-E728-4DF2-B432-8593F6912FBE}" type="presParOf" srcId="{64D80905-B95D-42E4-9CFB-FE390B104E39}" destId="{10925772-B0CB-4490-84B1-C96EFC551BA2}" srcOrd="1" destOrd="0" presId="urn:microsoft.com/office/officeart/2005/8/layout/hierarchy2"/>
    <dgm:cxn modelId="{BF59F56F-B263-4E37-995C-44FBF9053E34}" type="presParOf" srcId="{10925772-B0CB-4490-84B1-C96EFC551BA2}" destId="{DF64BC8A-B7E3-4017-B54A-04F4F092E8EF}" srcOrd="0" destOrd="0" presId="urn:microsoft.com/office/officeart/2005/8/layout/hierarchy2"/>
    <dgm:cxn modelId="{F0ED5608-A028-4684-8AC3-AC82D06F49F1}" type="presParOf" srcId="{DF64BC8A-B7E3-4017-B54A-04F4F092E8EF}" destId="{C838C38E-D2A2-4AF1-9058-A9600361FA4B}" srcOrd="0" destOrd="0" presId="urn:microsoft.com/office/officeart/2005/8/layout/hierarchy2"/>
    <dgm:cxn modelId="{29A60603-6C15-43A2-80BF-205D22DF8AE2}" type="presParOf" srcId="{10925772-B0CB-4490-84B1-C96EFC551BA2}" destId="{12CD7007-A980-4D7A-98EF-C24D71C86B5A}" srcOrd="1" destOrd="0" presId="urn:microsoft.com/office/officeart/2005/8/layout/hierarchy2"/>
    <dgm:cxn modelId="{6486072D-8944-4C4E-9115-7347D9B42533}" type="presParOf" srcId="{12CD7007-A980-4D7A-98EF-C24D71C86B5A}" destId="{0FF28F10-9D85-4C7F-A0E0-6E8AF7BA996A}" srcOrd="0" destOrd="0" presId="urn:microsoft.com/office/officeart/2005/8/layout/hierarchy2"/>
    <dgm:cxn modelId="{6539E190-6F14-4E1C-93B2-25D4E86C8E46}" type="presParOf" srcId="{12CD7007-A980-4D7A-98EF-C24D71C86B5A}" destId="{2A20404F-5CC9-4E80-8853-AA8CA9B5A1A5}" srcOrd="1" destOrd="0" presId="urn:microsoft.com/office/officeart/2005/8/layout/hierarchy2"/>
    <dgm:cxn modelId="{A3625ECD-26D3-4C02-B2B3-32B331D4EE35}" type="presParOf" srcId="{2A20404F-5CC9-4E80-8853-AA8CA9B5A1A5}" destId="{A05B44C3-DFAF-498B-ABF6-BBD7D981BD3C}" srcOrd="0" destOrd="0" presId="urn:microsoft.com/office/officeart/2005/8/layout/hierarchy2"/>
    <dgm:cxn modelId="{1878621A-5E90-4E06-A7E4-DDD38F61667B}" type="presParOf" srcId="{A05B44C3-DFAF-498B-ABF6-BBD7D981BD3C}" destId="{41F61A45-0372-42FD-8154-94C4C280E4B1}" srcOrd="0" destOrd="0" presId="urn:microsoft.com/office/officeart/2005/8/layout/hierarchy2"/>
    <dgm:cxn modelId="{950939A7-B4E2-45E7-BC8B-39EFFBC6E42D}" type="presParOf" srcId="{2A20404F-5CC9-4E80-8853-AA8CA9B5A1A5}" destId="{2468AD79-1E68-43CA-A696-6DB2111C37DC}" srcOrd="1" destOrd="0" presId="urn:microsoft.com/office/officeart/2005/8/layout/hierarchy2"/>
    <dgm:cxn modelId="{7F32D58B-BD94-48A1-9B09-E73F30CE1968}" type="presParOf" srcId="{2468AD79-1E68-43CA-A696-6DB2111C37DC}" destId="{EBD0A0C3-9D36-44FA-9C79-AA038B8F23A9}" srcOrd="0" destOrd="0" presId="urn:microsoft.com/office/officeart/2005/8/layout/hierarchy2"/>
    <dgm:cxn modelId="{3B866E15-A48F-4A1E-BFE9-699253161A65}" type="presParOf" srcId="{2468AD79-1E68-43CA-A696-6DB2111C37DC}" destId="{60CC09A0-4502-416B-8495-0D56934BA9E5}" srcOrd="1" destOrd="0" presId="urn:microsoft.com/office/officeart/2005/8/layout/hierarchy2"/>
    <dgm:cxn modelId="{C4759A18-1434-45E0-8BF9-C9B1C00146DC}" type="presParOf" srcId="{10925772-B0CB-4490-84B1-C96EFC551BA2}" destId="{A0A6504B-3195-44B9-961D-E86882FF9FBA}" srcOrd="2" destOrd="0" presId="urn:microsoft.com/office/officeart/2005/8/layout/hierarchy2"/>
    <dgm:cxn modelId="{6BB7A7DA-C3A4-4CE0-9916-0EEA39C2C9F7}" type="presParOf" srcId="{A0A6504B-3195-44B9-961D-E86882FF9FBA}" destId="{650C9374-FE02-45F1-9038-536397026D02}" srcOrd="0" destOrd="0" presId="urn:microsoft.com/office/officeart/2005/8/layout/hierarchy2"/>
    <dgm:cxn modelId="{AF45A998-C3C1-478D-9C59-653E9DC0B664}" type="presParOf" srcId="{10925772-B0CB-4490-84B1-C96EFC551BA2}" destId="{ECFE2A86-27CE-44F9-9448-AAAC7971AB89}" srcOrd="3" destOrd="0" presId="urn:microsoft.com/office/officeart/2005/8/layout/hierarchy2"/>
    <dgm:cxn modelId="{476CD938-4C4D-4723-994B-96D7D3DC110F}" type="presParOf" srcId="{ECFE2A86-27CE-44F9-9448-AAAC7971AB89}" destId="{C209D8B1-F006-492C-B63E-07B05E5BBA8D}" srcOrd="0" destOrd="0" presId="urn:microsoft.com/office/officeart/2005/8/layout/hierarchy2"/>
    <dgm:cxn modelId="{121D82FC-3700-44CE-B25A-2D46DDD8840B}" type="presParOf" srcId="{ECFE2A86-27CE-44F9-9448-AAAC7971AB89}" destId="{244C21F9-A31A-4A8C-B5DA-6D5AF31E6BB4}" srcOrd="1" destOrd="0" presId="urn:microsoft.com/office/officeart/2005/8/layout/hierarchy2"/>
    <dgm:cxn modelId="{4A2D8F52-029F-431C-9455-948F2142D5A5}" type="presParOf" srcId="{244C21F9-A31A-4A8C-B5DA-6D5AF31E6BB4}" destId="{8C104198-AD91-45F6-948E-538C047C88C0}" srcOrd="0" destOrd="0" presId="urn:microsoft.com/office/officeart/2005/8/layout/hierarchy2"/>
    <dgm:cxn modelId="{5962BA7B-9033-4E59-9C73-D5227C449B4C}" type="presParOf" srcId="{8C104198-AD91-45F6-948E-538C047C88C0}" destId="{A50DC141-3A60-44D8-AC42-D5124FF4CDB3}" srcOrd="0" destOrd="0" presId="urn:microsoft.com/office/officeart/2005/8/layout/hierarchy2"/>
    <dgm:cxn modelId="{EC398FAA-A78C-4859-B368-1CA7258C4625}" type="presParOf" srcId="{244C21F9-A31A-4A8C-B5DA-6D5AF31E6BB4}" destId="{76270838-51A4-423A-9509-152E03DFC43D}" srcOrd="1" destOrd="0" presId="urn:microsoft.com/office/officeart/2005/8/layout/hierarchy2"/>
    <dgm:cxn modelId="{25FAFB5F-87E1-489D-B271-A1D595224CC6}" type="presParOf" srcId="{76270838-51A4-423A-9509-152E03DFC43D}" destId="{F0E5AB91-5A2C-46A2-B0D1-48B70F0468DC}" srcOrd="0" destOrd="0" presId="urn:microsoft.com/office/officeart/2005/8/layout/hierarchy2"/>
    <dgm:cxn modelId="{E2594BDF-2C32-40BF-B025-8512D42DCF53}" type="presParOf" srcId="{76270838-51A4-423A-9509-152E03DFC43D}" destId="{ABA26AFF-EBDD-4F41-AA5E-128944D441FA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3F7B23-4D29-42ED-BF8B-24F3D7B5ABB6}" type="doc">
      <dgm:prSet loTypeId="urn:microsoft.com/office/officeart/2005/8/layout/chart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CA"/>
        </a:p>
      </dgm:t>
    </dgm:pt>
    <dgm:pt modelId="{CA109761-A530-4527-A1F4-A25897675AED}">
      <dgm:prSet phldrT="[Texte]"/>
      <dgm:spPr>
        <a:solidFill>
          <a:schemeClr val="accent1">
            <a:shade val="8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fr-CA" b="1" dirty="0"/>
            <a:t>Nature des réactifs</a:t>
          </a:r>
        </a:p>
      </dgm:t>
    </dgm:pt>
    <dgm:pt modelId="{9F640758-7810-4174-ABA9-0DB99F5FC73E}" type="parTrans" cxnId="{3D296E18-0CE4-4675-9222-620E53C3B1BC}">
      <dgm:prSet/>
      <dgm:spPr/>
      <dgm:t>
        <a:bodyPr/>
        <a:lstStyle/>
        <a:p>
          <a:endParaRPr lang="fr-CA" b="1"/>
        </a:p>
      </dgm:t>
    </dgm:pt>
    <dgm:pt modelId="{42A70D33-F456-4742-A680-1DA3A8FFDE40}" type="sibTrans" cxnId="{3D296E18-0CE4-4675-9222-620E53C3B1BC}">
      <dgm:prSet/>
      <dgm:spPr/>
      <dgm:t>
        <a:bodyPr/>
        <a:lstStyle/>
        <a:p>
          <a:endParaRPr lang="fr-CA" b="1"/>
        </a:p>
      </dgm:t>
    </dgm:pt>
    <dgm:pt modelId="{6D4CDEF2-F504-4EDF-AE92-6444C5F80BC1}">
      <dgm:prSet phldrT="[Texte]"/>
      <dgm:spPr>
        <a:solidFill>
          <a:schemeClr val="accent1">
            <a:shade val="80000"/>
            <a:hueOff val="0"/>
            <a:satOff val="-14054"/>
            <a:lumOff val="9249"/>
            <a:alpha val="50000"/>
          </a:schemeClr>
        </a:solidFill>
      </dgm:spPr>
      <dgm:t>
        <a:bodyPr/>
        <a:lstStyle/>
        <a:p>
          <a:r>
            <a:rPr lang="fr-CA" b="1" dirty="0"/>
            <a:t>Surface de contacts des réactifs</a:t>
          </a:r>
        </a:p>
      </dgm:t>
    </dgm:pt>
    <dgm:pt modelId="{6D9EABFF-C5EB-4F19-8A5C-F76C6E866924}" type="parTrans" cxnId="{C3C14450-BB7B-48BE-9C83-79554CFC429A}">
      <dgm:prSet/>
      <dgm:spPr/>
      <dgm:t>
        <a:bodyPr/>
        <a:lstStyle/>
        <a:p>
          <a:endParaRPr lang="fr-CA" b="1"/>
        </a:p>
      </dgm:t>
    </dgm:pt>
    <dgm:pt modelId="{55C4C92E-DED9-4B44-8A1A-DA8FA03B2AF1}" type="sibTrans" cxnId="{C3C14450-BB7B-48BE-9C83-79554CFC429A}">
      <dgm:prSet/>
      <dgm:spPr/>
      <dgm:t>
        <a:bodyPr/>
        <a:lstStyle/>
        <a:p>
          <a:endParaRPr lang="fr-CA" b="1"/>
        </a:p>
      </dgm:t>
    </dgm:pt>
    <dgm:pt modelId="{8E475C35-5171-4218-BB19-D8A27056E797}">
      <dgm:prSet phldrT="[Texte]"/>
      <dgm:spPr>
        <a:solidFill>
          <a:schemeClr val="accent1">
            <a:shade val="80000"/>
            <a:hueOff val="0"/>
            <a:satOff val="-28108"/>
            <a:lumOff val="18498"/>
          </a:schemeClr>
        </a:solidFill>
      </dgm:spPr>
      <dgm:t>
        <a:bodyPr/>
        <a:lstStyle/>
        <a:p>
          <a:r>
            <a:rPr lang="fr-CA" b="1" dirty="0"/>
            <a:t>Concentration des réactifs</a:t>
          </a:r>
        </a:p>
      </dgm:t>
    </dgm:pt>
    <dgm:pt modelId="{A59DDA01-A54B-4593-A15A-7629A2867C7E}" type="parTrans" cxnId="{C5C9F137-B960-42A6-BCB6-FE4F7923F9E3}">
      <dgm:prSet/>
      <dgm:spPr/>
      <dgm:t>
        <a:bodyPr/>
        <a:lstStyle/>
        <a:p>
          <a:endParaRPr lang="fr-CA" b="1"/>
        </a:p>
      </dgm:t>
    </dgm:pt>
    <dgm:pt modelId="{64068440-2D73-4917-8E0D-9A9D041EEA06}" type="sibTrans" cxnId="{C5C9F137-B960-42A6-BCB6-FE4F7923F9E3}">
      <dgm:prSet/>
      <dgm:spPr/>
      <dgm:t>
        <a:bodyPr/>
        <a:lstStyle/>
        <a:p>
          <a:endParaRPr lang="fr-CA" b="1"/>
        </a:p>
      </dgm:t>
    </dgm:pt>
    <dgm:pt modelId="{A1091CD7-4F6A-4751-BF14-053016F2C23E}">
      <dgm:prSet phldrT="[Texte]"/>
      <dgm:spPr>
        <a:solidFill>
          <a:schemeClr val="accent1">
            <a:shade val="80000"/>
            <a:hueOff val="0"/>
            <a:satOff val="-42161"/>
            <a:lumOff val="27746"/>
            <a:alpha val="50000"/>
          </a:schemeClr>
        </a:solidFill>
      </dgm:spPr>
      <dgm:t>
        <a:bodyPr/>
        <a:lstStyle/>
        <a:p>
          <a:r>
            <a:rPr lang="fr-CA" b="1" dirty="0"/>
            <a:t>Température du système</a:t>
          </a:r>
        </a:p>
      </dgm:t>
    </dgm:pt>
    <dgm:pt modelId="{C00C7FAF-78EA-414C-8119-E244B17162F2}" type="parTrans" cxnId="{1CE157D6-64DE-453C-B943-8FF7B8A06A87}">
      <dgm:prSet/>
      <dgm:spPr/>
      <dgm:t>
        <a:bodyPr/>
        <a:lstStyle/>
        <a:p>
          <a:endParaRPr lang="fr-CA" b="1"/>
        </a:p>
      </dgm:t>
    </dgm:pt>
    <dgm:pt modelId="{02637575-C42A-4AE4-B7A4-525F43EC834F}" type="sibTrans" cxnId="{1CE157D6-64DE-453C-B943-8FF7B8A06A87}">
      <dgm:prSet/>
      <dgm:spPr/>
      <dgm:t>
        <a:bodyPr/>
        <a:lstStyle/>
        <a:p>
          <a:endParaRPr lang="fr-CA" b="1"/>
        </a:p>
      </dgm:t>
    </dgm:pt>
    <dgm:pt modelId="{03FBAD53-8958-4AA7-8681-53263E7EC623}">
      <dgm:prSet phldrT="[Texte]"/>
      <dgm:spPr>
        <a:solidFill>
          <a:schemeClr val="accent1">
            <a:shade val="80000"/>
            <a:hueOff val="0"/>
            <a:satOff val="-56215"/>
            <a:lumOff val="36995"/>
            <a:alpha val="50000"/>
          </a:schemeClr>
        </a:solidFill>
      </dgm:spPr>
      <dgm:t>
        <a:bodyPr/>
        <a:lstStyle/>
        <a:p>
          <a:r>
            <a:rPr lang="fr-CA" b="1" dirty="0"/>
            <a:t>Effet d’un catalyseur</a:t>
          </a:r>
        </a:p>
      </dgm:t>
    </dgm:pt>
    <dgm:pt modelId="{29D39606-D9A2-41D2-8B88-D90D957FF30F}" type="parTrans" cxnId="{CB846DC0-7D6A-40CF-82E1-19F5EB53445B}">
      <dgm:prSet/>
      <dgm:spPr/>
      <dgm:t>
        <a:bodyPr/>
        <a:lstStyle/>
        <a:p>
          <a:endParaRPr lang="fr-CA" b="1"/>
        </a:p>
      </dgm:t>
    </dgm:pt>
    <dgm:pt modelId="{B3EDDCC3-7352-4237-9FBE-4D2FE5C54B44}" type="sibTrans" cxnId="{CB846DC0-7D6A-40CF-82E1-19F5EB53445B}">
      <dgm:prSet/>
      <dgm:spPr/>
      <dgm:t>
        <a:bodyPr/>
        <a:lstStyle/>
        <a:p>
          <a:endParaRPr lang="fr-CA" b="1"/>
        </a:p>
      </dgm:t>
    </dgm:pt>
    <dgm:pt modelId="{ED5E5870-F1FC-4F17-8654-5B857DA8CB3A}" type="pres">
      <dgm:prSet presAssocID="{BA3F7B23-4D29-42ED-BF8B-24F3D7B5ABB6}" presName="compositeShape" presStyleCnt="0">
        <dgm:presLayoutVars>
          <dgm:chMax val="7"/>
          <dgm:dir/>
          <dgm:resizeHandles val="exact"/>
        </dgm:presLayoutVars>
      </dgm:prSet>
      <dgm:spPr/>
    </dgm:pt>
    <dgm:pt modelId="{0A8FBDCB-A559-41DF-A565-5192115C44EF}" type="pres">
      <dgm:prSet presAssocID="{BA3F7B23-4D29-42ED-BF8B-24F3D7B5ABB6}" presName="wedge1" presStyleLbl="node1" presStyleIdx="0" presStyleCnt="5" custLinFactNeighborX="-3446" custLinFactNeighborY="4616"/>
      <dgm:spPr/>
    </dgm:pt>
    <dgm:pt modelId="{5B0A4A2D-8888-4B4C-A91D-26AF3A0E16DB}" type="pres">
      <dgm:prSet presAssocID="{BA3F7B23-4D29-42ED-BF8B-24F3D7B5ABB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2EECB3A-E317-4E93-AF02-E99D95471174}" type="pres">
      <dgm:prSet presAssocID="{BA3F7B23-4D29-42ED-BF8B-24F3D7B5ABB6}" presName="wedge2" presStyleLbl="node1" presStyleIdx="1" presStyleCnt="5" custLinFactNeighborX="-24" custLinFactNeighborY="171"/>
      <dgm:spPr/>
    </dgm:pt>
    <dgm:pt modelId="{407239E8-2029-4CDB-AB2F-4402023EC0B6}" type="pres">
      <dgm:prSet presAssocID="{BA3F7B23-4D29-42ED-BF8B-24F3D7B5ABB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B1046D0-105D-4AF4-A2B8-B915B5241980}" type="pres">
      <dgm:prSet presAssocID="{BA3F7B23-4D29-42ED-BF8B-24F3D7B5ABB6}" presName="wedge3" presStyleLbl="node1" presStyleIdx="2" presStyleCnt="5" custLinFactNeighborX="587" custLinFactNeighborY="7047"/>
      <dgm:spPr/>
    </dgm:pt>
    <dgm:pt modelId="{77FA9206-5CD8-45B2-BB45-CEDEDD51C0B2}" type="pres">
      <dgm:prSet presAssocID="{BA3F7B23-4D29-42ED-BF8B-24F3D7B5ABB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FDF3E34-8055-4C36-81F8-39E173E47015}" type="pres">
      <dgm:prSet presAssocID="{BA3F7B23-4D29-42ED-BF8B-24F3D7B5ABB6}" presName="wedge4" presStyleLbl="node1" presStyleIdx="3" presStyleCnt="5"/>
      <dgm:spPr/>
    </dgm:pt>
    <dgm:pt modelId="{B53CDC49-8D71-40C5-A051-752CA694F435}" type="pres">
      <dgm:prSet presAssocID="{BA3F7B23-4D29-42ED-BF8B-24F3D7B5ABB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45B76B09-3667-4196-82A7-3B8B961DE02A}" type="pres">
      <dgm:prSet presAssocID="{BA3F7B23-4D29-42ED-BF8B-24F3D7B5ABB6}" presName="wedge5" presStyleLbl="node1" presStyleIdx="4" presStyleCnt="5"/>
      <dgm:spPr/>
    </dgm:pt>
    <dgm:pt modelId="{F7F9553A-6CAF-4709-AE26-1E76C04108CE}" type="pres">
      <dgm:prSet presAssocID="{BA3F7B23-4D29-42ED-BF8B-24F3D7B5ABB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D296E18-0CE4-4675-9222-620E53C3B1BC}" srcId="{BA3F7B23-4D29-42ED-BF8B-24F3D7B5ABB6}" destId="{CA109761-A530-4527-A1F4-A25897675AED}" srcOrd="0" destOrd="0" parTransId="{9F640758-7810-4174-ABA9-0DB99F5FC73E}" sibTransId="{42A70D33-F456-4742-A680-1DA3A8FFDE40}"/>
    <dgm:cxn modelId="{F8EED619-D244-43A8-9D67-DACE1A53FBF1}" type="presOf" srcId="{03FBAD53-8958-4AA7-8681-53263E7EC623}" destId="{F7F9553A-6CAF-4709-AE26-1E76C04108CE}" srcOrd="1" destOrd="0" presId="urn:microsoft.com/office/officeart/2005/8/layout/chart3"/>
    <dgm:cxn modelId="{4D23A732-F468-4488-8503-6904A7AEA1A4}" type="presOf" srcId="{CA109761-A530-4527-A1F4-A25897675AED}" destId="{0A8FBDCB-A559-41DF-A565-5192115C44EF}" srcOrd="0" destOrd="0" presId="urn:microsoft.com/office/officeart/2005/8/layout/chart3"/>
    <dgm:cxn modelId="{C5C9F137-B960-42A6-BCB6-FE4F7923F9E3}" srcId="{BA3F7B23-4D29-42ED-BF8B-24F3D7B5ABB6}" destId="{8E475C35-5171-4218-BB19-D8A27056E797}" srcOrd="2" destOrd="0" parTransId="{A59DDA01-A54B-4593-A15A-7629A2867C7E}" sibTransId="{64068440-2D73-4917-8E0D-9A9D041EEA06}"/>
    <dgm:cxn modelId="{C3C14450-BB7B-48BE-9C83-79554CFC429A}" srcId="{BA3F7B23-4D29-42ED-BF8B-24F3D7B5ABB6}" destId="{6D4CDEF2-F504-4EDF-AE92-6444C5F80BC1}" srcOrd="1" destOrd="0" parTransId="{6D9EABFF-C5EB-4F19-8A5C-F76C6E866924}" sibTransId="{55C4C92E-DED9-4B44-8A1A-DA8FA03B2AF1}"/>
    <dgm:cxn modelId="{ABB0BD70-B04E-498C-A01B-98557A9F0D2F}" type="presOf" srcId="{BA3F7B23-4D29-42ED-BF8B-24F3D7B5ABB6}" destId="{ED5E5870-F1FC-4F17-8654-5B857DA8CB3A}" srcOrd="0" destOrd="0" presId="urn:microsoft.com/office/officeart/2005/8/layout/chart3"/>
    <dgm:cxn modelId="{0F7C837B-13BD-4C37-B7BB-29D4813F7708}" type="presOf" srcId="{03FBAD53-8958-4AA7-8681-53263E7EC623}" destId="{45B76B09-3667-4196-82A7-3B8B961DE02A}" srcOrd="0" destOrd="0" presId="urn:microsoft.com/office/officeart/2005/8/layout/chart3"/>
    <dgm:cxn modelId="{4334D8A8-0118-42E7-BF6C-F5EA0CA644F8}" type="presOf" srcId="{6D4CDEF2-F504-4EDF-AE92-6444C5F80BC1}" destId="{32EECB3A-E317-4E93-AF02-E99D95471174}" srcOrd="0" destOrd="0" presId="urn:microsoft.com/office/officeart/2005/8/layout/chart3"/>
    <dgm:cxn modelId="{F61D99AC-37D6-43E6-8708-157CFFF1C64A}" type="presOf" srcId="{A1091CD7-4F6A-4751-BF14-053016F2C23E}" destId="{6FDF3E34-8055-4C36-81F8-39E173E47015}" srcOrd="0" destOrd="0" presId="urn:microsoft.com/office/officeart/2005/8/layout/chart3"/>
    <dgm:cxn modelId="{4ADE52AF-9679-4652-BC79-E6E3A1090B6D}" type="presOf" srcId="{A1091CD7-4F6A-4751-BF14-053016F2C23E}" destId="{B53CDC49-8D71-40C5-A051-752CA694F435}" srcOrd="1" destOrd="0" presId="urn:microsoft.com/office/officeart/2005/8/layout/chart3"/>
    <dgm:cxn modelId="{9F81B6B7-7EFA-493A-ACF9-616ECD7BA322}" type="presOf" srcId="{6D4CDEF2-F504-4EDF-AE92-6444C5F80BC1}" destId="{407239E8-2029-4CDB-AB2F-4402023EC0B6}" srcOrd="1" destOrd="0" presId="urn:microsoft.com/office/officeart/2005/8/layout/chart3"/>
    <dgm:cxn modelId="{CB846DC0-7D6A-40CF-82E1-19F5EB53445B}" srcId="{BA3F7B23-4D29-42ED-BF8B-24F3D7B5ABB6}" destId="{03FBAD53-8958-4AA7-8681-53263E7EC623}" srcOrd="4" destOrd="0" parTransId="{29D39606-D9A2-41D2-8B88-D90D957FF30F}" sibTransId="{B3EDDCC3-7352-4237-9FBE-4D2FE5C54B44}"/>
    <dgm:cxn modelId="{7A8E5AC8-061D-4906-88F6-C508E7CE3D50}" type="presOf" srcId="{8E475C35-5171-4218-BB19-D8A27056E797}" destId="{CB1046D0-105D-4AF4-A2B8-B915B5241980}" srcOrd="0" destOrd="0" presId="urn:microsoft.com/office/officeart/2005/8/layout/chart3"/>
    <dgm:cxn modelId="{1CE157D6-64DE-453C-B943-8FF7B8A06A87}" srcId="{BA3F7B23-4D29-42ED-BF8B-24F3D7B5ABB6}" destId="{A1091CD7-4F6A-4751-BF14-053016F2C23E}" srcOrd="3" destOrd="0" parTransId="{C00C7FAF-78EA-414C-8119-E244B17162F2}" sibTransId="{02637575-C42A-4AE4-B7A4-525F43EC834F}"/>
    <dgm:cxn modelId="{24EFE6E9-6A01-4291-8859-5C579BE4E69D}" type="presOf" srcId="{CA109761-A530-4527-A1F4-A25897675AED}" destId="{5B0A4A2D-8888-4B4C-A91D-26AF3A0E16DB}" srcOrd="1" destOrd="0" presId="urn:microsoft.com/office/officeart/2005/8/layout/chart3"/>
    <dgm:cxn modelId="{7337CFF8-8F45-4DFE-8B1F-C786AF6E5C00}" type="presOf" srcId="{8E475C35-5171-4218-BB19-D8A27056E797}" destId="{77FA9206-5CD8-45B2-BB45-CEDEDD51C0B2}" srcOrd="1" destOrd="0" presId="urn:microsoft.com/office/officeart/2005/8/layout/chart3"/>
    <dgm:cxn modelId="{F292D5B4-459D-4279-B0D4-30844B9A221D}" type="presParOf" srcId="{ED5E5870-F1FC-4F17-8654-5B857DA8CB3A}" destId="{0A8FBDCB-A559-41DF-A565-5192115C44EF}" srcOrd="0" destOrd="0" presId="urn:microsoft.com/office/officeart/2005/8/layout/chart3"/>
    <dgm:cxn modelId="{0068F0BE-BF73-46FD-AB90-283AFD4F961B}" type="presParOf" srcId="{ED5E5870-F1FC-4F17-8654-5B857DA8CB3A}" destId="{5B0A4A2D-8888-4B4C-A91D-26AF3A0E16DB}" srcOrd="1" destOrd="0" presId="urn:microsoft.com/office/officeart/2005/8/layout/chart3"/>
    <dgm:cxn modelId="{C5172973-5773-4AC1-96ED-171E7AE91A77}" type="presParOf" srcId="{ED5E5870-F1FC-4F17-8654-5B857DA8CB3A}" destId="{32EECB3A-E317-4E93-AF02-E99D95471174}" srcOrd="2" destOrd="0" presId="urn:microsoft.com/office/officeart/2005/8/layout/chart3"/>
    <dgm:cxn modelId="{A89FCC5C-8583-4D56-A78E-D48177D820B1}" type="presParOf" srcId="{ED5E5870-F1FC-4F17-8654-5B857DA8CB3A}" destId="{407239E8-2029-4CDB-AB2F-4402023EC0B6}" srcOrd="3" destOrd="0" presId="urn:microsoft.com/office/officeart/2005/8/layout/chart3"/>
    <dgm:cxn modelId="{637BA153-3D68-4EA1-9C04-0BBC365957E0}" type="presParOf" srcId="{ED5E5870-F1FC-4F17-8654-5B857DA8CB3A}" destId="{CB1046D0-105D-4AF4-A2B8-B915B5241980}" srcOrd="4" destOrd="0" presId="urn:microsoft.com/office/officeart/2005/8/layout/chart3"/>
    <dgm:cxn modelId="{BF933D4B-40B4-4B8A-9544-5662BBC3CE07}" type="presParOf" srcId="{ED5E5870-F1FC-4F17-8654-5B857DA8CB3A}" destId="{77FA9206-5CD8-45B2-BB45-CEDEDD51C0B2}" srcOrd="5" destOrd="0" presId="urn:microsoft.com/office/officeart/2005/8/layout/chart3"/>
    <dgm:cxn modelId="{6DF76221-1F8C-4A7E-B439-5666125FD51C}" type="presParOf" srcId="{ED5E5870-F1FC-4F17-8654-5B857DA8CB3A}" destId="{6FDF3E34-8055-4C36-81F8-39E173E47015}" srcOrd="6" destOrd="0" presId="urn:microsoft.com/office/officeart/2005/8/layout/chart3"/>
    <dgm:cxn modelId="{0F3FDD5C-F050-4A67-93EB-DF62AB1FA194}" type="presParOf" srcId="{ED5E5870-F1FC-4F17-8654-5B857DA8CB3A}" destId="{B53CDC49-8D71-40C5-A051-752CA694F435}" srcOrd="7" destOrd="0" presId="urn:microsoft.com/office/officeart/2005/8/layout/chart3"/>
    <dgm:cxn modelId="{C7A9B85A-D581-4CF8-9BF7-3C087EFFD8B2}" type="presParOf" srcId="{ED5E5870-F1FC-4F17-8654-5B857DA8CB3A}" destId="{45B76B09-3667-4196-82A7-3B8B961DE02A}" srcOrd="8" destOrd="0" presId="urn:microsoft.com/office/officeart/2005/8/layout/chart3"/>
    <dgm:cxn modelId="{C2FBD6F8-40FD-4219-BE3D-5A69E98D6421}" type="presParOf" srcId="{ED5E5870-F1FC-4F17-8654-5B857DA8CB3A}" destId="{F7F9553A-6CAF-4709-AE26-1E76C04108CE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DDA6EC-837A-4733-98D7-5D78275B0DF9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5BFF8753-CCCF-4885-99C4-EA4CFE56173D}">
      <dgm:prSet phldrT="[Texte]"/>
      <dgm:spPr/>
      <dgm:t>
        <a:bodyPr/>
        <a:lstStyle/>
        <a:p>
          <a:r>
            <a:rPr lang="fr-CA" dirty="0"/>
            <a:t>Vitesse de réaction</a:t>
          </a:r>
        </a:p>
      </dgm:t>
    </dgm:pt>
    <dgm:pt modelId="{53E446E9-F8D1-47B4-9F95-CC0037A85323}" type="parTrans" cxnId="{A1B7984D-465A-4C08-8953-2A70A454ABAF}">
      <dgm:prSet/>
      <dgm:spPr/>
      <dgm:t>
        <a:bodyPr/>
        <a:lstStyle/>
        <a:p>
          <a:endParaRPr lang="fr-CA"/>
        </a:p>
      </dgm:t>
    </dgm:pt>
    <dgm:pt modelId="{B3C0F061-147E-4708-BE79-25F816F3A038}" type="sibTrans" cxnId="{A1B7984D-465A-4C08-8953-2A70A454ABAF}">
      <dgm:prSet/>
      <dgm:spPr/>
      <dgm:t>
        <a:bodyPr/>
        <a:lstStyle/>
        <a:p>
          <a:endParaRPr lang="fr-CA"/>
        </a:p>
      </dgm:t>
    </dgm:pt>
    <dgm:pt modelId="{F84A0033-CE22-459A-B82F-5AF69952268F}">
      <dgm:prSet phldrT="[Texte]"/>
      <dgm:spPr/>
      <dgm:t>
        <a:bodyPr/>
        <a:lstStyle/>
        <a:p>
          <a:r>
            <a:rPr lang="fr-CA" dirty="0"/>
            <a:t>Concentration des réactifs</a:t>
          </a:r>
        </a:p>
      </dgm:t>
    </dgm:pt>
    <dgm:pt modelId="{79082448-635E-49D1-B88A-7201B5F65806}" type="parTrans" cxnId="{8FF27980-CCE0-426F-908D-F25CC01DC5EC}">
      <dgm:prSet/>
      <dgm:spPr/>
      <dgm:t>
        <a:bodyPr/>
        <a:lstStyle/>
        <a:p>
          <a:endParaRPr lang="fr-CA"/>
        </a:p>
      </dgm:t>
    </dgm:pt>
    <dgm:pt modelId="{EDD03C9C-6FF9-49EE-9274-3140A72A9E9A}" type="sibTrans" cxnId="{8FF27980-CCE0-426F-908D-F25CC01DC5EC}">
      <dgm:prSet/>
      <dgm:spPr/>
      <dgm:t>
        <a:bodyPr/>
        <a:lstStyle/>
        <a:p>
          <a:endParaRPr lang="fr-CA"/>
        </a:p>
      </dgm:t>
    </dgm:pt>
    <dgm:pt modelId="{82DEEEB1-224B-4680-B041-E62A7B6293F5}" type="pres">
      <dgm:prSet presAssocID="{B6DDA6EC-837A-4733-98D7-5D78275B0DF9}" presName="compositeShape" presStyleCnt="0">
        <dgm:presLayoutVars>
          <dgm:chMax val="7"/>
          <dgm:dir/>
          <dgm:resizeHandles val="exact"/>
        </dgm:presLayoutVars>
      </dgm:prSet>
      <dgm:spPr/>
    </dgm:pt>
    <dgm:pt modelId="{2D1BBB95-C26B-4D36-B451-46935C7C88D3}" type="pres">
      <dgm:prSet presAssocID="{5BFF8753-CCCF-4885-99C4-EA4CFE56173D}" presName="circ1" presStyleLbl="vennNode1" presStyleIdx="0" presStyleCnt="2"/>
      <dgm:spPr/>
    </dgm:pt>
    <dgm:pt modelId="{46C21700-A0A4-44F3-BD99-8BD4E1B9D24F}" type="pres">
      <dgm:prSet presAssocID="{5BFF8753-CCCF-4885-99C4-EA4CFE56173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F66BDD6-8528-484F-93E3-BE46B6B5E131}" type="pres">
      <dgm:prSet presAssocID="{F84A0033-CE22-459A-B82F-5AF69952268F}" presName="circ2" presStyleLbl="vennNode1" presStyleIdx="1" presStyleCnt="2"/>
      <dgm:spPr/>
    </dgm:pt>
    <dgm:pt modelId="{B6CE2E96-01A3-419D-9A96-ABFBA2887DE7}" type="pres">
      <dgm:prSet presAssocID="{F84A0033-CE22-459A-B82F-5AF69952268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BAD9A23-B9A5-436B-96AB-470B8A83AB75}" type="presOf" srcId="{B6DDA6EC-837A-4733-98D7-5D78275B0DF9}" destId="{82DEEEB1-224B-4680-B041-E62A7B6293F5}" srcOrd="0" destOrd="0" presId="urn:microsoft.com/office/officeart/2005/8/layout/venn1"/>
    <dgm:cxn modelId="{22998569-5FD8-4577-8E23-FD16A31A9B70}" type="presOf" srcId="{F84A0033-CE22-459A-B82F-5AF69952268F}" destId="{B6CE2E96-01A3-419D-9A96-ABFBA2887DE7}" srcOrd="1" destOrd="0" presId="urn:microsoft.com/office/officeart/2005/8/layout/venn1"/>
    <dgm:cxn modelId="{A1B7984D-465A-4C08-8953-2A70A454ABAF}" srcId="{B6DDA6EC-837A-4733-98D7-5D78275B0DF9}" destId="{5BFF8753-CCCF-4885-99C4-EA4CFE56173D}" srcOrd="0" destOrd="0" parTransId="{53E446E9-F8D1-47B4-9F95-CC0037A85323}" sibTransId="{B3C0F061-147E-4708-BE79-25F816F3A038}"/>
    <dgm:cxn modelId="{8FF27980-CCE0-426F-908D-F25CC01DC5EC}" srcId="{B6DDA6EC-837A-4733-98D7-5D78275B0DF9}" destId="{F84A0033-CE22-459A-B82F-5AF69952268F}" srcOrd="1" destOrd="0" parTransId="{79082448-635E-49D1-B88A-7201B5F65806}" sibTransId="{EDD03C9C-6FF9-49EE-9274-3140A72A9E9A}"/>
    <dgm:cxn modelId="{EA271AB0-C808-473E-9937-0345D77F96BE}" type="presOf" srcId="{F84A0033-CE22-459A-B82F-5AF69952268F}" destId="{EF66BDD6-8528-484F-93E3-BE46B6B5E131}" srcOrd="0" destOrd="0" presId="urn:microsoft.com/office/officeart/2005/8/layout/venn1"/>
    <dgm:cxn modelId="{EF7AA4B1-0690-422A-A4E1-079A5A3707B3}" type="presOf" srcId="{5BFF8753-CCCF-4885-99C4-EA4CFE56173D}" destId="{2D1BBB95-C26B-4D36-B451-46935C7C88D3}" srcOrd="0" destOrd="0" presId="urn:microsoft.com/office/officeart/2005/8/layout/venn1"/>
    <dgm:cxn modelId="{C110AEB6-EB7B-45F8-9751-EEC1781FFA6B}" type="presOf" srcId="{5BFF8753-CCCF-4885-99C4-EA4CFE56173D}" destId="{46C21700-A0A4-44F3-BD99-8BD4E1B9D24F}" srcOrd="1" destOrd="0" presId="urn:microsoft.com/office/officeart/2005/8/layout/venn1"/>
    <dgm:cxn modelId="{E5AC45FC-5C48-4050-8FF7-71A29B92A5A0}" type="presParOf" srcId="{82DEEEB1-224B-4680-B041-E62A7B6293F5}" destId="{2D1BBB95-C26B-4D36-B451-46935C7C88D3}" srcOrd="0" destOrd="0" presId="urn:microsoft.com/office/officeart/2005/8/layout/venn1"/>
    <dgm:cxn modelId="{A57D818E-51B2-4F14-B0C6-52D01F9622AC}" type="presParOf" srcId="{82DEEEB1-224B-4680-B041-E62A7B6293F5}" destId="{46C21700-A0A4-44F3-BD99-8BD4E1B9D24F}" srcOrd="1" destOrd="0" presId="urn:microsoft.com/office/officeart/2005/8/layout/venn1"/>
    <dgm:cxn modelId="{3FAC6727-8306-4CB8-8CED-D427DF41D9FE}" type="presParOf" srcId="{82DEEEB1-224B-4680-B041-E62A7B6293F5}" destId="{EF66BDD6-8528-484F-93E3-BE46B6B5E131}" srcOrd="2" destOrd="0" presId="urn:microsoft.com/office/officeart/2005/8/layout/venn1"/>
    <dgm:cxn modelId="{566FC9EA-5185-4813-BE70-437C4B50492F}" type="presParOf" srcId="{82DEEEB1-224B-4680-B041-E62A7B6293F5}" destId="{B6CE2E96-01A3-419D-9A96-ABFBA2887DE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4FA64-FAD7-4A6B-BBA3-CDAA4C64C2D4}">
      <dsp:nvSpPr>
        <dsp:cNvPr id="0" name=""/>
        <dsp:cNvSpPr/>
      </dsp:nvSpPr>
      <dsp:spPr>
        <a:xfrm>
          <a:off x="469781" y="2220550"/>
          <a:ext cx="1267832" cy="743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dirty="0"/>
            <a:t>Facteurs influençant la vitesse de réaction</a:t>
          </a:r>
        </a:p>
      </dsp:txBody>
      <dsp:txXfrm>
        <a:off x="491569" y="2242338"/>
        <a:ext cx="1224256" cy="700304"/>
      </dsp:txXfrm>
    </dsp:sp>
    <dsp:sp modelId="{70CC3946-B645-4880-8F74-41D899E2BE71}">
      <dsp:nvSpPr>
        <dsp:cNvPr id="0" name=""/>
        <dsp:cNvSpPr/>
      </dsp:nvSpPr>
      <dsp:spPr>
        <a:xfrm rot="18776027">
          <a:off x="1388637" y="1781133"/>
          <a:ext cx="2188991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2188991" y="100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800" kern="1200"/>
        </a:p>
      </dsp:txBody>
      <dsp:txXfrm>
        <a:off x="2428408" y="1736439"/>
        <a:ext cx="109449" cy="109449"/>
      </dsp:txXfrm>
    </dsp:sp>
    <dsp:sp modelId="{7DA404F1-C2BA-47A3-8F67-5F073CB01FEF}">
      <dsp:nvSpPr>
        <dsp:cNvPr id="0" name=""/>
        <dsp:cNvSpPr/>
      </dsp:nvSpPr>
      <dsp:spPr>
        <a:xfrm>
          <a:off x="3228651" y="718577"/>
          <a:ext cx="1085045" cy="542522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1" kern="1200" dirty="0"/>
            <a:t>Nature des réactifs</a:t>
          </a:r>
          <a:endParaRPr lang="fr-CA" sz="900" kern="1200" dirty="0"/>
        </a:p>
      </dsp:txBody>
      <dsp:txXfrm>
        <a:off x="3244541" y="734467"/>
        <a:ext cx="1053265" cy="510742"/>
      </dsp:txXfrm>
    </dsp:sp>
    <dsp:sp modelId="{97235B01-CC6C-486A-BB4F-4EDA40E8C14F}">
      <dsp:nvSpPr>
        <dsp:cNvPr id="0" name=""/>
        <dsp:cNvSpPr/>
      </dsp:nvSpPr>
      <dsp:spPr>
        <a:xfrm rot="18216888">
          <a:off x="4138715" y="653365"/>
          <a:ext cx="783983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783983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4511107" y="643797"/>
        <a:ext cx="39199" cy="39199"/>
      </dsp:txXfrm>
    </dsp:sp>
    <dsp:sp modelId="{FF19C13F-F09C-4BD9-8BB9-025BC60111FD}">
      <dsp:nvSpPr>
        <dsp:cNvPr id="0" name=""/>
        <dsp:cNvSpPr/>
      </dsp:nvSpPr>
      <dsp:spPr>
        <a:xfrm>
          <a:off x="4747716" y="177208"/>
          <a:ext cx="1566079" cy="31949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kern="1200" dirty="0">
              <a:solidFill>
                <a:schemeClr val="tx1"/>
              </a:solidFill>
            </a:rPr>
            <a:t>Nombre de liaisons à briser</a:t>
          </a:r>
        </a:p>
      </dsp:txBody>
      <dsp:txXfrm>
        <a:off x="4757074" y="186566"/>
        <a:ext cx="1547363" cy="300775"/>
      </dsp:txXfrm>
    </dsp:sp>
    <dsp:sp modelId="{1C5E49DD-8BEE-4309-B983-5BF5B3951873}">
      <dsp:nvSpPr>
        <dsp:cNvPr id="0" name=""/>
        <dsp:cNvSpPr/>
      </dsp:nvSpPr>
      <dsp:spPr>
        <a:xfrm rot="20204536">
          <a:off x="6294600" y="233653"/>
          <a:ext cx="472407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472407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6518994" y="231875"/>
        <a:ext cx="23620" cy="23620"/>
      </dsp:txXfrm>
    </dsp:sp>
    <dsp:sp modelId="{09F584B8-D0EB-48CE-BAFA-7BC4F9F48E13}">
      <dsp:nvSpPr>
        <dsp:cNvPr id="0" name=""/>
        <dsp:cNvSpPr/>
      </dsp:nvSpPr>
      <dsp:spPr>
        <a:xfrm>
          <a:off x="6747813" y="4567"/>
          <a:ext cx="2862839" cy="29169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kern="1200" dirty="0">
              <a:solidFill>
                <a:schemeClr val="bg1"/>
              </a:solidFill>
            </a:rPr>
            <a:t>Plus de liens = vitesse de réaction lente</a:t>
          </a:r>
        </a:p>
      </dsp:txBody>
      <dsp:txXfrm>
        <a:off x="6756357" y="13111"/>
        <a:ext cx="2845751" cy="274610"/>
      </dsp:txXfrm>
    </dsp:sp>
    <dsp:sp modelId="{2F4B1A0B-BE60-4930-AD42-86DBA2B448B7}">
      <dsp:nvSpPr>
        <dsp:cNvPr id="0" name=""/>
        <dsp:cNvSpPr/>
      </dsp:nvSpPr>
      <dsp:spPr>
        <a:xfrm rot="1395464">
          <a:off x="6294600" y="420192"/>
          <a:ext cx="472407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472407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6518994" y="418413"/>
        <a:ext cx="23620" cy="23620"/>
      </dsp:txXfrm>
    </dsp:sp>
    <dsp:sp modelId="{B3BED943-C475-4B13-AF0A-E4EAE6FED916}">
      <dsp:nvSpPr>
        <dsp:cNvPr id="0" name=""/>
        <dsp:cNvSpPr/>
      </dsp:nvSpPr>
      <dsp:spPr>
        <a:xfrm>
          <a:off x="6747813" y="377644"/>
          <a:ext cx="2862839" cy="29169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kern="1200" dirty="0">
              <a:solidFill>
                <a:schemeClr val="bg1"/>
              </a:solidFill>
            </a:rPr>
            <a:t>Moins de liens = vitesse de réaction rapide</a:t>
          </a:r>
        </a:p>
      </dsp:txBody>
      <dsp:txXfrm>
        <a:off x="6756357" y="386188"/>
        <a:ext cx="2845751" cy="274610"/>
      </dsp:txXfrm>
    </dsp:sp>
    <dsp:sp modelId="{865EC0B6-A35E-460D-BBFE-EEB5F222DB94}">
      <dsp:nvSpPr>
        <dsp:cNvPr id="0" name=""/>
        <dsp:cNvSpPr/>
      </dsp:nvSpPr>
      <dsp:spPr>
        <a:xfrm rot="727694">
          <a:off x="4308743" y="1026441"/>
          <a:ext cx="443926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443926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4519608" y="1025375"/>
        <a:ext cx="22196" cy="22196"/>
      </dsp:txXfrm>
    </dsp:sp>
    <dsp:sp modelId="{F549C71C-7B90-4733-853A-FC949C25ED75}">
      <dsp:nvSpPr>
        <dsp:cNvPr id="0" name=""/>
        <dsp:cNvSpPr/>
      </dsp:nvSpPr>
      <dsp:spPr>
        <a:xfrm>
          <a:off x="4747716" y="923362"/>
          <a:ext cx="1566079" cy="31949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kern="1200" dirty="0">
              <a:solidFill>
                <a:schemeClr val="tx1"/>
              </a:solidFill>
            </a:rPr>
            <a:t>La force des liens à briser</a:t>
          </a:r>
        </a:p>
      </dsp:txBody>
      <dsp:txXfrm>
        <a:off x="4757074" y="932720"/>
        <a:ext cx="1547363" cy="300775"/>
      </dsp:txXfrm>
    </dsp:sp>
    <dsp:sp modelId="{A628F647-C3CD-4DC0-9316-BF2687256F11}">
      <dsp:nvSpPr>
        <dsp:cNvPr id="0" name=""/>
        <dsp:cNvSpPr/>
      </dsp:nvSpPr>
      <dsp:spPr>
        <a:xfrm rot="20204536">
          <a:off x="6294600" y="979807"/>
          <a:ext cx="472407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472407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6518994" y="978028"/>
        <a:ext cx="23620" cy="23620"/>
      </dsp:txXfrm>
    </dsp:sp>
    <dsp:sp modelId="{3ACCA59D-E68C-4F42-9699-4203242C68CC}">
      <dsp:nvSpPr>
        <dsp:cNvPr id="0" name=""/>
        <dsp:cNvSpPr/>
      </dsp:nvSpPr>
      <dsp:spPr>
        <a:xfrm>
          <a:off x="6747813" y="750720"/>
          <a:ext cx="2862839" cy="29169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kern="1200" dirty="0">
              <a:solidFill>
                <a:schemeClr val="bg1"/>
              </a:solidFill>
            </a:rPr>
            <a:t>Lien plus fort = vitesse de réaction lente</a:t>
          </a:r>
        </a:p>
      </dsp:txBody>
      <dsp:txXfrm>
        <a:off x="6756357" y="759264"/>
        <a:ext cx="2845751" cy="274610"/>
      </dsp:txXfrm>
    </dsp:sp>
    <dsp:sp modelId="{5E0B89DD-A6CF-4297-A638-EF3A694379B3}">
      <dsp:nvSpPr>
        <dsp:cNvPr id="0" name=""/>
        <dsp:cNvSpPr/>
      </dsp:nvSpPr>
      <dsp:spPr>
        <a:xfrm rot="1395464">
          <a:off x="6294600" y="1166345"/>
          <a:ext cx="472407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472407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6518994" y="1164567"/>
        <a:ext cx="23620" cy="23620"/>
      </dsp:txXfrm>
    </dsp:sp>
    <dsp:sp modelId="{F9607DF9-FD87-4422-B5A1-0B7AA8516FA8}">
      <dsp:nvSpPr>
        <dsp:cNvPr id="0" name=""/>
        <dsp:cNvSpPr/>
      </dsp:nvSpPr>
      <dsp:spPr>
        <a:xfrm>
          <a:off x="6747813" y="1123797"/>
          <a:ext cx="2862839" cy="29169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kern="1200" dirty="0">
              <a:solidFill>
                <a:schemeClr val="bg1"/>
              </a:solidFill>
            </a:rPr>
            <a:t>Lien plus faible = vitesse de réaction plus rapide</a:t>
          </a:r>
        </a:p>
      </dsp:txBody>
      <dsp:txXfrm>
        <a:off x="6756357" y="1132341"/>
        <a:ext cx="2845751" cy="274610"/>
      </dsp:txXfrm>
    </dsp:sp>
    <dsp:sp modelId="{1EB27607-47D6-4A37-84AC-D1C10BBED20A}">
      <dsp:nvSpPr>
        <dsp:cNvPr id="0" name=""/>
        <dsp:cNvSpPr/>
      </dsp:nvSpPr>
      <dsp:spPr>
        <a:xfrm rot="3383112">
          <a:off x="4138715" y="1306249"/>
          <a:ext cx="783983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783983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4511107" y="1296681"/>
        <a:ext cx="39199" cy="39199"/>
      </dsp:txXfrm>
    </dsp:sp>
    <dsp:sp modelId="{A27673CA-1BB2-4FE5-A14F-218DFA10B32C}">
      <dsp:nvSpPr>
        <dsp:cNvPr id="0" name=""/>
        <dsp:cNvSpPr/>
      </dsp:nvSpPr>
      <dsp:spPr>
        <a:xfrm>
          <a:off x="4747716" y="1482977"/>
          <a:ext cx="1566079" cy="31949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kern="1200" dirty="0">
              <a:solidFill>
                <a:schemeClr val="tx1"/>
              </a:solidFill>
            </a:rPr>
            <a:t>La phase de la substance</a:t>
          </a:r>
        </a:p>
      </dsp:txBody>
      <dsp:txXfrm>
        <a:off x="4757074" y="1492335"/>
        <a:ext cx="1547363" cy="300775"/>
      </dsp:txXfrm>
    </dsp:sp>
    <dsp:sp modelId="{05F8985C-BD37-49E5-A957-327DEE32C994}">
      <dsp:nvSpPr>
        <dsp:cNvPr id="0" name=""/>
        <dsp:cNvSpPr/>
      </dsp:nvSpPr>
      <dsp:spPr>
        <a:xfrm>
          <a:off x="6313795" y="1632691"/>
          <a:ext cx="434018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434018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6519954" y="1631872"/>
        <a:ext cx="21700" cy="21700"/>
      </dsp:txXfrm>
    </dsp:sp>
    <dsp:sp modelId="{49D2A996-D8C2-462B-A190-14AFF2EDB3DE}">
      <dsp:nvSpPr>
        <dsp:cNvPr id="0" name=""/>
        <dsp:cNvSpPr/>
      </dsp:nvSpPr>
      <dsp:spPr>
        <a:xfrm>
          <a:off x="6747813" y="1496874"/>
          <a:ext cx="2862849" cy="29169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 err="1">
              <a:solidFill>
                <a:schemeClr val="bg1"/>
              </a:solidFill>
            </a:rPr>
            <a:t>v</a:t>
          </a:r>
          <a:r>
            <a:rPr lang="fr-CA" sz="1400" kern="1200" baseline="-25000" dirty="0" err="1">
              <a:solidFill>
                <a:schemeClr val="bg1"/>
              </a:solidFill>
            </a:rPr>
            <a:t>solide</a:t>
          </a:r>
          <a:r>
            <a:rPr lang="fr-CA" sz="1400" kern="1200" dirty="0">
              <a:solidFill>
                <a:schemeClr val="bg1"/>
              </a:solidFill>
            </a:rPr>
            <a:t> &lt; </a:t>
          </a:r>
          <a:r>
            <a:rPr lang="fr-CA" sz="1400" kern="1200" dirty="0" err="1">
              <a:solidFill>
                <a:schemeClr val="bg1"/>
              </a:solidFill>
            </a:rPr>
            <a:t>v</a:t>
          </a:r>
          <a:r>
            <a:rPr lang="fr-CA" sz="1400" kern="1200" baseline="-25000" dirty="0" err="1">
              <a:solidFill>
                <a:schemeClr val="bg1"/>
              </a:solidFill>
            </a:rPr>
            <a:t>liquide</a:t>
          </a:r>
          <a:r>
            <a:rPr lang="fr-CA" sz="1400" kern="1200" dirty="0">
              <a:solidFill>
                <a:schemeClr val="bg1"/>
              </a:solidFill>
            </a:rPr>
            <a:t> &lt; </a:t>
          </a:r>
          <a:r>
            <a:rPr lang="fr-CA" sz="1400" kern="1200" dirty="0" err="1">
              <a:solidFill>
                <a:schemeClr val="bg1"/>
              </a:solidFill>
            </a:rPr>
            <a:t>v</a:t>
          </a:r>
          <a:r>
            <a:rPr lang="fr-CA" sz="1400" kern="1200" baseline="-25000" dirty="0" err="1">
              <a:solidFill>
                <a:schemeClr val="bg1"/>
              </a:solidFill>
            </a:rPr>
            <a:t>gaz</a:t>
          </a:r>
          <a:r>
            <a:rPr lang="fr-CA" sz="1400" kern="1200" dirty="0">
              <a:solidFill>
                <a:schemeClr val="bg1"/>
              </a:solidFill>
            </a:rPr>
            <a:t> &lt; </a:t>
          </a:r>
          <a:r>
            <a:rPr lang="fr-CA" sz="1400" kern="1200" dirty="0" err="1">
              <a:solidFill>
                <a:schemeClr val="bg1"/>
              </a:solidFill>
            </a:rPr>
            <a:t>v</a:t>
          </a:r>
          <a:r>
            <a:rPr lang="fr-CA" sz="1400" kern="1200" baseline="-25000" dirty="0" err="1">
              <a:solidFill>
                <a:schemeClr val="bg1"/>
              </a:solidFill>
            </a:rPr>
            <a:t>aqueux</a:t>
          </a:r>
          <a:endParaRPr lang="fr-CA" sz="1400" kern="1200" baseline="-25000" dirty="0">
            <a:solidFill>
              <a:schemeClr val="bg1"/>
            </a:solidFill>
          </a:endParaRPr>
        </a:p>
      </dsp:txBody>
      <dsp:txXfrm>
        <a:off x="6756357" y="1505418"/>
        <a:ext cx="2845761" cy="274610"/>
      </dsp:txXfrm>
    </dsp:sp>
    <dsp:sp modelId="{F44E6D75-08C3-4A51-8EFF-B054F0C50D0C}">
      <dsp:nvSpPr>
        <dsp:cNvPr id="0" name=""/>
        <dsp:cNvSpPr/>
      </dsp:nvSpPr>
      <dsp:spPr>
        <a:xfrm rot="20778229">
          <a:off x="1715795" y="2400773"/>
          <a:ext cx="1534676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1534676" y="100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2444766" y="2372438"/>
        <a:ext cx="76733" cy="76733"/>
      </dsp:txXfrm>
    </dsp:sp>
    <dsp:sp modelId="{81C2DFC8-C964-487D-81D5-B5480CF054AF}">
      <dsp:nvSpPr>
        <dsp:cNvPr id="0" name=""/>
        <dsp:cNvSpPr/>
      </dsp:nvSpPr>
      <dsp:spPr>
        <a:xfrm>
          <a:off x="3228651" y="1957858"/>
          <a:ext cx="1085045" cy="542522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1" kern="1200" dirty="0"/>
            <a:t>Surface de contacts des réactifs</a:t>
          </a:r>
        </a:p>
      </dsp:txBody>
      <dsp:txXfrm>
        <a:off x="3244541" y="1973748"/>
        <a:ext cx="1053265" cy="510742"/>
      </dsp:txXfrm>
    </dsp:sp>
    <dsp:sp modelId="{48BD61B3-2B97-46F4-A8B8-17179D7FA6CF}">
      <dsp:nvSpPr>
        <dsp:cNvPr id="0" name=""/>
        <dsp:cNvSpPr/>
      </dsp:nvSpPr>
      <dsp:spPr>
        <a:xfrm rot="20161696">
          <a:off x="4293213" y="2122597"/>
          <a:ext cx="474987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474987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4518832" y="2120754"/>
        <a:ext cx="23749" cy="23749"/>
      </dsp:txXfrm>
    </dsp:sp>
    <dsp:sp modelId="{0313A59E-1974-44D5-BF71-D94DBE76132E}">
      <dsp:nvSpPr>
        <dsp:cNvPr id="0" name=""/>
        <dsp:cNvSpPr/>
      </dsp:nvSpPr>
      <dsp:spPr>
        <a:xfrm>
          <a:off x="4747716" y="1883847"/>
          <a:ext cx="3289045" cy="304583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0" kern="1200" dirty="0">
              <a:solidFill>
                <a:schemeClr val="tx1"/>
              </a:solidFill>
            </a:rPr>
            <a:t>Plus de surfaces = vitesse de réaction plus rapide </a:t>
          </a:r>
        </a:p>
      </dsp:txBody>
      <dsp:txXfrm>
        <a:off x="4756637" y="1892768"/>
        <a:ext cx="3271203" cy="286741"/>
      </dsp:txXfrm>
    </dsp:sp>
    <dsp:sp modelId="{580BE262-72BD-410B-BC62-9750BBDD0113}">
      <dsp:nvSpPr>
        <dsp:cNvPr id="0" name=""/>
        <dsp:cNvSpPr/>
      </dsp:nvSpPr>
      <dsp:spPr>
        <a:xfrm rot="1438304">
          <a:off x="4293213" y="2315578"/>
          <a:ext cx="474987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474987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4518832" y="2313735"/>
        <a:ext cx="23749" cy="23749"/>
      </dsp:txXfrm>
    </dsp:sp>
    <dsp:sp modelId="{B558C429-8330-4C44-9869-06BAA07D8DC4}">
      <dsp:nvSpPr>
        <dsp:cNvPr id="0" name=""/>
        <dsp:cNvSpPr/>
      </dsp:nvSpPr>
      <dsp:spPr>
        <a:xfrm>
          <a:off x="4747716" y="2269809"/>
          <a:ext cx="3289045" cy="304583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0" kern="1200" dirty="0">
              <a:solidFill>
                <a:schemeClr val="tx1"/>
              </a:solidFill>
            </a:rPr>
            <a:t>Moins de surfaces = vitesse de réaction plus lente</a:t>
          </a:r>
        </a:p>
      </dsp:txBody>
      <dsp:txXfrm>
        <a:off x="4756637" y="2278730"/>
        <a:ext cx="3271203" cy="286741"/>
      </dsp:txXfrm>
    </dsp:sp>
    <dsp:sp modelId="{68548723-15C7-40BC-9604-EF127DCA7E34}">
      <dsp:nvSpPr>
        <dsp:cNvPr id="0" name=""/>
        <dsp:cNvSpPr/>
      </dsp:nvSpPr>
      <dsp:spPr>
        <a:xfrm rot="889775">
          <a:off x="1711926" y="2779845"/>
          <a:ext cx="1542413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1542413" y="100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2444572" y="2751316"/>
        <a:ext cx="77120" cy="77120"/>
      </dsp:txXfrm>
    </dsp:sp>
    <dsp:sp modelId="{B6F2B3FD-ACC1-480A-9328-32E3612347BC}">
      <dsp:nvSpPr>
        <dsp:cNvPr id="0" name=""/>
        <dsp:cNvSpPr/>
      </dsp:nvSpPr>
      <dsp:spPr>
        <a:xfrm>
          <a:off x="3228651" y="2716001"/>
          <a:ext cx="1085045" cy="542522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1" kern="1200" dirty="0"/>
            <a:t>Concentration des réactifs</a:t>
          </a:r>
        </a:p>
      </dsp:txBody>
      <dsp:txXfrm>
        <a:off x="3244541" y="2731891"/>
        <a:ext cx="1053265" cy="510742"/>
      </dsp:txXfrm>
    </dsp:sp>
    <dsp:sp modelId="{AA480817-A152-41E5-9CAC-373AF6EA3049}">
      <dsp:nvSpPr>
        <dsp:cNvPr id="0" name=""/>
        <dsp:cNvSpPr/>
      </dsp:nvSpPr>
      <dsp:spPr>
        <a:xfrm rot="20207530">
          <a:off x="4294591" y="2884186"/>
          <a:ext cx="472230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472230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4518901" y="2882412"/>
        <a:ext cx="23611" cy="23611"/>
      </dsp:txXfrm>
    </dsp:sp>
    <dsp:sp modelId="{87A97D34-CB18-410C-87F9-1E566DFA6448}">
      <dsp:nvSpPr>
        <dsp:cNvPr id="0" name=""/>
        <dsp:cNvSpPr/>
      </dsp:nvSpPr>
      <dsp:spPr>
        <a:xfrm>
          <a:off x="4747716" y="2655770"/>
          <a:ext cx="3282751" cy="29080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0" kern="1200" dirty="0"/>
            <a:t>Concentration élevée = vitesse de réaction rapide</a:t>
          </a:r>
        </a:p>
      </dsp:txBody>
      <dsp:txXfrm>
        <a:off x="4756233" y="2664287"/>
        <a:ext cx="3265717" cy="273769"/>
      </dsp:txXfrm>
    </dsp:sp>
    <dsp:sp modelId="{90635C87-CE1D-40B0-A7AB-7FE8D972F45D}">
      <dsp:nvSpPr>
        <dsp:cNvPr id="0" name=""/>
        <dsp:cNvSpPr/>
      </dsp:nvSpPr>
      <dsp:spPr>
        <a:xfrm rot="1392470">
          <a:off x="4294591" y="3070276"/>
          <a:ext cx="472230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472230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4518901" y="3068502"/>
        <a:ext cx="23611" cy="23611"/>
      </dsp:txXfrm>
    </dsp:sp>
    <dsp:sp modelId="{66BC10A8-FCB6-4D14-A811-A6418E193CDB}">
      <dsp:nvSpPr>
        <dsp:cNvPr id="0" name=""/>
        <dsp:cNvSpPr/>
      </dsp:nvSpPr>
      <dsp:spPr>
        <a:xfrm>
          <a:off x="4747716" y="3027952"/>
          <a:ext cx="3282751" cy="29080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0" kern="1200" dirty="0"/>
            <a:t>Concentration faible = vitesse de réaction lente</a:t>
          </a:r>
        </a:p>
      </dsp:txBody>
      <dsp:txXfrm>
        <a:off x="4756233" y="3036469"/>
        <a:ext cx="3265717" cy="273769"/>
      </dsp:txXfrm>
    </dsp:sp>
    <dsp:sp modelId="{821243BC-D226-4F95-9768-0A8227C03B76}">
      <dsp:nvSpPr>
        <dsp:cNvPr id="0" name=""/>
        <dsp:cNvSpPr/>
      </dsp:nvSpPr>
      <dsp:spPr>
        <a:xfrm rot="2233355">
          <a:off x="1546894" y="3148801"/>
          <a:ext cx="1872476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1872476" y="100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700" kern="1200"/>
        </a:p>
      </dsp:txBody>
      <dsp:txXfrm>
        <a:off x="2436321" y="3112021"/>
        <a:ext cx="93623" cy="93623"/>
      </dsp:txXfrm>
    </dsp:sp>
    <dsp:sp modelId="{0779C188-762C-458E-8CCE-2E33EAC617CC}">
      <dsp:nvSpPr>
        <dsp:cNvPr id="0" name=""/>
        <dsp:cNvSpPr/>
      </dsp:nvSpPr>
      <dsp:spPr>
        <a:xfrm>
          <a:off x="3228651" y="3453914"/>
          <a:ext cx="1085045" cy="542522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1" kern="1200" dirty="0"/>
            <a:t>Température du système</a:t>
          </a:r>
        </a:p>
      </dsp:txBody>
      <dsp:txXfrm>
        <a:off x="3244541" y="3469804"/>
        <a:ext cx="1053265" cy="510742"/>
      </dsp:txXfrm>
    </dsp:sp>
    <dsp:sp modelId="{38CDE94C-C72B-4B89-A270-5F6BB2802744}">
      <dsp:nvSpPr>
        <dsp:cNvPr id="0" name=""/>
        <dsp:cNvSpPr/>
      </dsp:nvSpPr>
      <dsp:spPr>
        <a:xfrm rot="20229167">
          <a:off x="4295222" y="3623711"/>
          <a:ext cx="470968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470968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4518932" y="3621968"/>
        <a:ext cx="23548" cy="23548"/>
      </dsp:txXfrm>
    </dsp:sp>
    <dsp:sp modelId="{801F458C-E088-47CC-BECF-6D8C1D5FCC50}">
      <dsp:nvSpPr>
        <dsp:cNvPr id="0" name=""/>
        <dsp:cNvSpPr/>
      </dsp:nvSpPr>
      <dsp:spPr>
        <a:xfrm>
          <a:off x="4747716" y="3400134"/>
          <a:ext cx="3255994" cy="28435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0" kern="1200" dirty="0"/>
            <a:t>Température élevée = vitesse de réaction rapide</a:t>
          </a:r>
          <a:endParaRPr lang="fr-CA" sz="900" b="1" kern="1200" dirty="0"/>
        </a:p>
      </dsp:txBody>
      <dsp:txXfrm>
        <a:off x="4756044" y="3408462"/>
        <a:ext cx="3239338" cy="267696"/>
      </dsp:txXfrm>
    </dsp:sp>
    <dsp:sp modelId="{62FE4A66-23AB-41DB-BCDE-7E5FD99AAB10}">
      <dsp:nvSpPr>
        <dsp:cNvPr id="0" name=""/>
        <dsp:cNvSpPr/>
      </dsp:nvSpPr>
      <dsp:spPr>
        <a:xfrm rot="1370833">
          <a:off x="4295222" y="3806576"/>
          <a:ext cx="470968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470968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4518932" y="3804834"/>
        <a:ext cx="23548" cy="23548"/>
      </dsp:txXfrm>
    </dsp:sp>
    <dsp:sp modelId="{2A92A0D0-1DA2-4193-AB71-4435E172C7D0}">
      <dsp:nvSpPr>
        <dsp:cNvPr id="0" name=""/>
        <dsp:cNvSpPr/>
      </dsp:nvSpPr>
      <dsp:spPr>
        <a:xfrm>
          <a:off x="4747716" y="3765865"/>
          <a:ext cx="3255994" cy="28435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0" kern="1200" dirty="0"/>
            <a:t>Température faible = vitesse de réaction lente</a:t>
          </a:r>
          <a:endParaRPr lang="fr-CA" sz="900" b="1" kern="1200" dirty="0"/>
        </a:p>
      </dsp:txBody>
      <dsp:txXfrm>
        <a:off x="4756044" y="3774193"/>
        <a:ext cx="3239338" cy="267696"/>
      </dsp:txXfrm>
    </dsp:sp>
    <dsp:sp modelId="{B6715C7A-3AAE-4480-8AB3-02F7966F6BBC}">
      <dsp:nvSpPr>
        <dsp:cNvPr id="0" name=""/>
        <dsp:cNvSpPr/>
      </dsp:nvSpPr>
      <dsp:spPr>
        <a:xfrm rot="3116694">
          <a:off x="1273698" y="3534790"/>
          <a:ext cx="2418870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2418870" y="100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800" kern="1200"/>
        </a:p>
      </dsp:txBody>
      <dsp:txXfrm>
        <a:off x="2422661" y="3484350"/>
        <a:ext cx="120943" cy="120943"/>
      </dsp:txXfrm>
    </dsp:sp>
    <dsp:sp modelId="{B7D7D651-BF38-46E7-BBC6-628013D3D949}">
      <dsp:nvSpPr>
        <dsp:cNvPr id="0" name=""/>
        <dsp:cNvSpPr/>
      </dsp:nvSpPr>
      <dsp:spPr>
        <a:xfrm>
          <a:off x="3228651" y="4225891"/>
          <a:ext cx="1085045" cy="54252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1" kern="1200" dirty="0"/>
            <a:t>Effet d’un catalyseur</a:t>
          </a:r>
        </a:p>
      </dsp:txBody>
      <dsp:txXfrm>
        <a:off x="3244541" y="4241781"/>
        <a:ext cx="1053265" cy="510742"/>
      </dsp:txXfrm>
    </dsp:sp>
    <dsp:sp modelId="{DF64BC8A-B7E3-4017-B54A-04F4F092E8EF}">
      <dsp:nvSpPr>
        <dsp:cNvPr id="0" name=""/>
        <dsp:cNvSpPr/>
      </dsp:nvSpPr>
      <dsp:spPr>
        <a:xfrm rot="20095207">
          <a:off x="4291107" y="4385560"/>
          <a:ext cx="479198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479198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4518727" y="4383611"/>
        <a:ext cx="23959" cy="23959"/>
      </dsp:txXfrm>
    </dsp:sp>
    <dsp:sp modelId="{0FF28F10-9D85-4C7F-A0E0-6E8AF7BA996A}">
      <dsp:nvSpPr>
        <dsp:cNvPr id="0" name=""/>
        <dsp:cNvSpPr/>
      </dsp:nvSpPr>
      <dsp:spPr>
        <a:xfrm>
          <a:off x="4747716" y="4180165"/>
          <a:ext cx="1565580" cy="22772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0" kern="1200" dirty="0"/>
            <a:t>Présence d’un catalyseur</a:t>
          </a:r>
        </a:p>
      </dsp:txBody>
      <dsp:txXfrm>
        <a:off x="4754386" y="4186835"/>
        <a:ext cx="1552240" cy="214389"/>
      </dsp:txXfrm>
    </dsp:sp>
    <dsp:sp modelId="{A05B44C3-DFAF-498B-ABF6-BBD7D981BD3C}">
      <dsp:nvSpPr>
        <dsp:cNvPr id="0" name=""/>
        <dsp:cNvSpPr/>
      </dsp:nvSpPr>
      <dsp:spPr>
        <a:xfrm>
          <a:off x="6313296" y="4283998"/>
          <a:ext cx="434018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434018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6519454" y="4283179"/>
        <a:ext cx="21700" cy="21700"/>
      </dsp:txXfrm>
    </dsp:sp>
    <dsp:sp modelId="{EBD0A0C3-9D36-44FA-9C79-AA038B8F23A9}">
      <dsp:nvSpPr>
        <dsp:cNvPr id="0" name=""/>
        <dsp:cNvSpPr/>
      </dsp:nvSpPr>
      <dsp:spPr>
        <a:xfrm>
          <a:off x="6747314" y="4131596"/>
          <a:ext cx="3917883" cy="32486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0" kern="1200" dirty="0">
              <a:solidFill>
                <a:schemeClr val="bg1"/>
              </a:solidFill>
            </a:rPr>
            <a:t>Diminuer l’énergie d’activation = vitesse de réaction rapide</a:t>
          </a:r>
        </a:p>
      </dsp:txBody>
      <dsp:txXfrm>
        <a:off x="6756829" y="4141111"/>
        <a:ext cx="3898853" cy="305838"/>
      </dsp:txXfrm>
    </dsp:sp>
    <dsp:sp modelId="{A0A6504B-3195-44B9-961D-E86882FF9FBA}">
      <dsp:nvSpPr>
        <dsp:cNvPr id="0" name=""/>
        <dsp:cNvSpPr/>
      </dsp:nvSpPr>
      <dsp:spPr>
        <a:xfrm rot="1504793">
          <a:off x="4291107" y="4588683"/>
          <a:ext cx="479198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479198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4518727" y="4586735"/>
        <a:ext cx="23959" cy="23959"/>
      </dsp:txXfrm>
    </dsp:sp>
    <dsp:sp modelId="{C209D8B1-F006-492C-B63E-07B05E5BBA8D}">
      <dsp:nvSpPr>
        <dsp:cNvPr id="0" name=""/>
        <dsp:cNvSpPr/>
      </dsp:nvSpPr>
      <dsp:spPr>
        <a:xfrm>
          <a:off x="4747716" y="4586411"/>
          <a:ext cx="1565580" cy="22772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0" kern="1200" dirty="0"/>
            <a:t>Présence d’un inhibiteur</a:t>
          </a:r>
        </a:p>
      </dsp:txBody>
      <dsp:txXfrm>
        <a:off x="4754386" y="4593081"/>
        <a:ext cx="1552240" cy="214389"/>
      </dsp:txXfrm>
    </dsp:sp>
    <dsp:sp modelId="{8C104198-AD91-45F6-948E-538C047C88C0}">
      <dsp:nvSpPr>
        <dsp:cNvPr id="0" name=""/>
        <dsp:cNvSpPr/>
      </dsp:nvSpPr>
      <dsp:spPr>
        <a:xfrm>
          <a:off x="6313296" y="4690244"/>
          <a:ext cx="434018" cy="20063"/>
        </a:xfrm>
        <a:custGeom>
          <a:avLst/>
          <a:gdLst/>
          <a:ahLst/>
          <a:cxnLst/>
          <a:rect l="0" t="0" r="0" b="0"/>
          <a:pathLst>
            <a:path>
              <a:moveTo>
                <a:pt x="0" y="10031"/>
              </a:moveTo>
              <a:lnTo>
                <a:pt x="434018" y="10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6519454" y="4689426"/>
        <a:ext cx="21700" cy="21700"/>
      </dsp:txXfrm>
    </dsp:sp>
    <dsp:sp modelId="{F0E5AB91-5A2C-46A2-B0D1-48B70F0468DC}">
      <dsp:nvSpPr>
        <dsp:cNvPr id="0" name=""/>
        <dsp:cNvSpPr/>
      </dsp:nvSpPr>
      <dsp:spPr>
        <a:xfrm>
          <a:off x="6747314" y="4537842"/>
          <a:ext cx="3917883" cy="32486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0" kern="1200" dirty="0">
              <a:solidFill>
                <a:schemeClr val="bg1"/>
              </a:solidFill>
            </a:rPr>
            <a:t>Augmente la vitesse de réaction = vitesse de réaction lente</a:t>
          </a:r>
        </a:p>
      </dsp:txBody>
      <dsp:txXfrm>
        <a:off x="6756829" y="4547357"/>
        <a:ext cx="3898853" cy="3058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FBDCB-A559-41DF-A565-5192115C44EF}">
      <dsp:nvSpPr>
        <dsp:cNvPr id="0" name=""/>
        <dsp:cNvSpPr/>
      </dsp:nvSpPr>
      <dsp:spPr>
        <a:xfrm>
          <a:off x="158288" y="479272"/>
          <a:ext cx="2022128" cy="2022128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shade val="80000"/>
            <a:hueOff val="0"/>
            <a:satOff val="0"/>
            <a:lumOff val="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Nature des réactifs</a:t>
          </a:r>
        </a:p>
      </dsp:txBody>
      <dsp:txXfrm>
        <a:off x="1194870" y="781388"/>
        <a:ext cx="686079" cy="469422"/>
      </dsp:txXfrm>
    </dsp:sp>
    <dsp:sp modelId="{32EECB3A-E317-4E93-AF02-E99D95471174}">
      <dsp:nvSpPr>
        <dsp:cNvPr id="0" name=""/>
        <dsp:cNvSpPr/>
      </dsp:nvSpPr>
      <dsp:spPr>
        <a:xfrm>
          <a:off x="156711" y="486884"/>
          <a:ext cx="2022128" cy="2022128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shade val="80000"/>
            <a:hueOff val="0"/>
            <a:satOff val="-14054"/>
            <a:lumOff val="9249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Surface de contacts des réactifs</a:t>
          </a:r>
        </a:p>
      </dsp:txBody>
      <dsp:txXfrm>
        <a:off x="1478316" y="1401656"/>
        <a:ext cx="601824" cy="507939"/>
      </dsp:txXfrm>
    </dsp:sp>
    <dsp:sp modelId="{CB1046D0-105D-4AF4-A2B8-B915B5241980}">
      <dsp:nvSpPr>
        <dsp:cNvPr id="0" name=""/>
        <dsp:cNvSpPr/>
      </dsp:nvSpPr>
      <dsp:spPr>
        <a:xfrm>
          <a:off x="169066" y="625925"/>
          <a:ext cx="2022128" cy="2022128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shade val="80000"/>
            <a:hueOff val="0"/>
            <a:satOff val="-28108"/>
            <a:lumOff val="1849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Concentration des réactifs</a:t>
          </a:r>
        </a:p>
      </dsp:txBody>
      <dsp:txXfrm>
        <a:off x="819036" y="2142522"/>
        <a:ext cx="722188" cy="433313"/>
      </dsp:txXfrm>
    </dsp:sp>
    <dsp:sp modelId="{6FDF3E34-8055-4C36-81F8-39E173E47015}">
      <dsp:nvSpPr>
        <dsp:cNvPr id="0" name=""/>
        <dsp:cNvSpPr/>
      </dsp:nvSpPr>
      <dsp:spPr>
        <a:xfrm>
          <a:off x="157196" y="483426"/>
          <a:ext cx="2022128" cy="2022128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shade val="80000"/>
            <a:hueOff val="0"/>
            <a:satOff val="-42161"/>
            <a:lumOff val="27746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Température du système</a:t>
          </a:r>
        </a:p>
      </dsp:txBody>
      <dsp:txXfrm>
        <a:off x="253488" y="1398198"/>
        <a:ext cx="601824" cy="507939"/>
      </dsp:txXfrm>
    </dsp:sp>
    <dsp:sp modelId="{45B76B09-3667-4196-82A7-3B8B961DE02A}">
      <dsp:nvSpPr>
        <dsp:cNvPr id="0" name=""/>
        <dsp:cNvSpPr/>
      </dsp:nvSpPr>
      <dsp:spPr>
        <a:xfrm>
          <a:off x="157196" y="483426"/>
          <a:ext cx="2022128" cy="2022128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shade val="80000"/>
            <a:hueOff val="0"/>
            <a:satOff val="-56215"/>
            <a:lumOff val="36995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b="1" kern="1200" dirty="0"/>
            <a:t>Effet d’un catalyseur</a:t>
          </a:r>
        </a:p>
      </dsp:txBody>
      <dsp:txXfrm>
        <a:off x="452090" y="791560"/>
        <a:ext cx="686079" cy="4694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BBB95-C26B-4D36-B451-46935C7C88D3}">
      <dsp:nvSpPr>
        <dsp:cNvPr id="0" name=""/>
        <dsp:cNvSpPr/>
      </dsp:nvSpPr>
      <dsp:spPr>
        <a:xfrm>
          <a:off x="102557" y="254493"/>
          <a:ext cx="2529743" cy="252974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Vitesse de réaction</a:t>
          </a:r>
        </a:p>
      </dsp:txBody>
      <dsp:txXfrm>
        <a:off x="455809" y="552804"/>
        <a:ext cx="1458591" cy="1933121"/>
      </dsp:txXfrm>
    </dsp:sp>
    <dsp:sp modelId="{EF66BDD6-8528-484F-93E3-BE46B6B5E131}">
      <dsp:nvSpPr>
        <dsp:cNvPr id="0" name=""/>
        <dsp:cNvSpPr/>
      </dsp:nvSpPr>
      <dsp:spPr>
        <a:xfrm>
          <a:off x="1925795" y="254493"/>
          <a:ext cx="2529743" cy="2529743"/>
        </a:xfrm>
        <a:prstGeom prst="ellipse">
          <a:avLst/>
        </a:prstGeom>
        <a:solidFill>
          <a:schemeClr val="accent2">
            <a:alpha val="50000"/>
            <a:hueOff val="5542319"/>
            <a:satOff val="-953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Concentration des réactifs</a:t>
          </a:r>
        </a:p>
      </dsp:txBody>
      <dsp:txXfrm>
        <a:off x="2643696" y="552804"/>
        <a:ext cx="1458591" cy="1933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6501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2412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2516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683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8720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8782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7758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3614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459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1158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321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9765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3585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8913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0302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5519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4856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1000">
              <a:schemeClr val="bg1"/>
            </a:gs>
            <a:gs pos="100000">
              <a:schemeClr val="bg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40C-BE8C-4C25-8F57-602CDE1311D8}" type="datetimeFigureOut">
              <a:rPr lang="fr-CA" smtClean="0"/>
              <a:t>2021-02-04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731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0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png"/><Relationship Id="rId1" Type="http://schemas.openxmlformats.org/officeDocument/2006/relationships/tags" Target="../tags/tag1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1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180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5.png"/><Relationship Id="rId18" Type="http://schemas.openxmlformats.org/officeDocument/2006/relationships/image" Target="../media/image44.png"/><Relationship Id="rId7" Type="http://schemas.openxmlformats.org/officeDocument/2006/relationships/image" Target="../media/image41.png"/><Relationship Id="rId12" Type="http://schemas.openxmlformats.org/officeDocument/2006/relationships/image" Target="../media/image34.png"/><Relationship Id="rId1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png"/><Relationship Id="rId20" Type="http://schemas.openxmlformats.org/officeDocument/2006/relationships/image" Target="../media/image46.png"/><Relationship Id="rId1" Type="http://schemas.openxmlformats.org/officeDocument/2006/relationships/tags" Target="../tags/tag13.xml"/><Relationship Id="rId6" Type="http://schemas.openxmlformats.org/officeDocument/2006/relationships/image" Target="../media/image40.png"/><Relationship Id="rId11" Type="http://schemas.openxmlformats.org/officeDocument/2006/relationships/image" Target="../media/image33.png"/><Relationship Id="rId5" Type="http://schemas.openxmlformats.org/officeDocument/2006/relationships/image" Target="../media/image390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5.png"/><Relationship Id="rId4" Type="http://schemas.openxmlformats.org/officeDocument/2006/relationships/image" Target="../media/image180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1" Type="http://schemas.openxmlformats.org/officeDocument/2006/relationships/image" Target="../media/image3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tags" Target="../tags/tag1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5.png"/><Relationship Id="rId10" Type="http://schemas.openxmlformats.org/officeDocument/2006/relationships/image" Target="../media/image36.png"/><Relationship Id="rId19" Type="http://schemas.openxmlformats.org/officeDocument/2006/relationships/image" Target="../media/image49.png"/><Relationship Id="rId4" Type="http://schemas.openxmlformats.org/officeDocument/2006/relationships/image" Target="../media/image180.png"/><Relationship Id="rId9" Type="http://schemas.openxmlformats.org/officeDocument/2006/relationships/image" Target="../media/image35.png"/><Relationship Id="rId1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53.png"/><Relationship Id="rId4" Type="http://schemas.openxmlformats.org/officeDocument/2006/relationships/image" Target="../media/image2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0.png"/><Relationship Id="rId10" Type="http://schemas.openxmlformats.org/officeDocument/2006/relationships/image" Target="../media/image59.png"/><Relationship Id="rId4" Type="http://schemas.openxmlformats.org/officeDocument/2006/relationships/image" Target="../media/image270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55.png"/><Relationship Id="rId11" Type="http://schemas.openxmlformats.org/officeDocument/2006/relationships/image" Target="../media/image66.png"/><Relationship Id="rId5" Type="http://schemas.openxmlformats.org/officeDocument/2006/relationships/image" Target="../media/image61.png"/><Relationship Id="rId15" Type="http://schemas.openxmlformats.org/officeDocument/2006/relationships/image" Target="../media/image69.png"/><Relationship Id="rId10" Type="http://schemas.openxmlformats.org/officeDocument/2006/relationships/image" Target="../media/image65.png"/><Relationship Id="rId4" Type="http://schemas.openxmlformats.org/officeDocument/2006/relationships/image" Target="../media/image270.png"/><Relationship Id="rId9" Type="http://schemas.openxmlformats.org/officeDocument/2006/relationships/image" Target="../media/image64.png"/><Relationship Id="rId1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270.png"/><Relationship Id="rId9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83.png"/><Relationship Id="rId7" Type="http://schemas.openxmlformats.org/officeDocument/2006/relationships/image" Target="../media/image78.png"/><Relationship Id="rId12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72.png"/><Relationship Id="rId11" Type="http://schemas.openxmlformats.org/officeDocument/2006/relationships/image" Target="../media/image81.png"/><Relationship Id="rId5" Type="http://schemas.openxmlformats.org/officeDocument/2006/relationships/image" Target="../media/image61.png"/><Relationship Id="rId15" Type="http://schemas.openxmlformats.org/officeDocument/2006/relationships/image" Target="../media/image84.png"/><Relationship Id="rId10" Type="http://schemas.openxmlformats.org/officeDocument/2006/relationships/image" Target="../media/image80.png"/><Relationship Id="rId4" Type="http://schemas.openxmlformats.org/officeDocument/2006/relationships/image" Target="../media/image270.png"/><Relationship Id="rId9" Type="http://schemas.openxmlformats.org/officeDocument/2006/relationships/image" Target="../media/image79.png"/><Relationship Id="rId1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2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270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hdphoto" Target="../media/hdphoto1.wdp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04BCEEB-5D68-47CD-AD0D-F14632C49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233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1293458"/>
          </a:xfrm>
        </p:spPr>
        <p:txBody>
          <a:bodyPr>
            <a:normAutofit fontScale="90000"/>
          </a:bodyPr>
          <a:lstStyle/>
          <a:p>
            <a:r>
              <a:rPr lang="fr-CA" sz="4800" b="1" dirty="0"/>
              <a:t>Loi de la vitesse de réaction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/>
              <a:t>Chapitre 6</a:t>
            </a:r>
          </a:p>
          <a:p>
            <a:pPr algn="ctr">
              <a:spcAft>
                <a:spcPts val="600"/>
              </a:spcAft>
            </a:pPr>
            <a:r>
              <a:rPr lang="fr-CA" sz="3600" b="1" dirty="0"/>
              <a:t>p. 278 à 281</a:t>
            </a:r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4173375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Résolution de problème: </a:t>
            </a:r>
            <a:br>
              <a:rPr lang="fr-CA" sz="3200" b="1" dirty="0"/>
            </a:br>
            <a:r>
              <a:rPr lang="fr-CA" sz="3200" b="1" dirty="0"/>
              <a:t>Loi de la vitesse de réaction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E14956-8812-41DF-9960-1651C0F347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400" b="1" dirty="0"/>
              <a:t>Exemple p. 279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CB9C0B24-8874-4D25-B685-D6BCAC0B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0" y="2041086"/>
            <a:ext cx="11551320" cy="153078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2000" dirty="0"/>
              <a:t>Comment trouver l’ordre de réaction d’un réactif?</a:t>
            </a:r>
          </a:p>
          <a:p>
            <a:pPr marL="0" indent="0">
              <a:buNone/>
            </a:pPr>
            <a:r>
              <a:rPr lang="fr-CA" sz="2000" dirty="0"/>
              <a:t>Si nous avons la réaction suivante:</a:t>
            </a:r>
          </a:p>
          <a:p>
            <a:pPr marL="0" indent="0" algn="ctr">
              <a:buNone/>
            </a:pPr>
            <a:r>
              <a:rPr lang="fr-CA" sz="2000" dirty="0"/>
              <a:t>2 H</a:t>
            </a:r>
            <a:r>
              <a:rPr lang="fr-CA" sz="2000" baseline="-25000" dirty="0"/>
              <a:t>2</a:t>
            </a:r>
            <a:r>
              <a:rPr lang="fr-CA" sz="2000" dirty="0"/>
              <a:t>O</a:t>
            </a:r>
            <a:r>
              <a:rPr lang="fr-CA" sz="2000" baseline="-25000" dirty="0"/>
              <a:t>2(</a:t>
            </a:r>
            <a:r>
              <a:rPr lang="fr-CA" sz="2000" baseline="-25000" dirty="0" err="1"/>
              <a:t>aq</a:t>
            </a:r>
            <a:r>
              <a:rPr lang="fr-CA" sz="2000" baseline="-25000" dirty="0"/>
              <a:t>)</a:t>
            </a:r>
            <a:r>
              <a:rPr lang="fr-CA" sz="2000" dirty="0"/>
              <a:t> </a:t>
            </a:r>
            <a:r>
              <a:rPr lang="fr-CA" sz="2000" dirty="0">
                <a:sym typeface="Wingdings" panose="05000000000000000000" pitchFamily="2" charset="2"/>
              </a:rPr>
              <a:t> 2 H</a:t>
            </a:r>
            <a:r>
              <a:rPr lang="fr-CA" sz="2000" baseline="-25000" dirty="0">
                <a:sym typeface="Wingdings" panose="05000000000000000000" pitchFamily="2" charset="2"/>
              </a:rPr>
              <a:t>2</a:t>
            </a:r>
            <a:r>
              <a:rPr lang="fr-CA" sz="2000" dirty="0">
                <a:sym typeface="Wingdings" panose="05000000000000000000" pitchFamily="2" charset="2"/>
              </a:rPr>
              <a:t>O</a:t>
            </a:r>
            <a:r>
              <a:rPr lang="fr-CA" sz="2000" baseline="-25000" dirty="0">
                <a:sym typeface="Wingdings" panose="05000000000000000000" pitchFamily="2" charset="2"/>
              </a:rPr>
              <a:t>(l)</a:t>
            </a:r>
            <a:r>
              <a:rPr lang="fr-CA" sz="2000" dirty="0">
                <a:sym typeface="Wingdings" panose="05000000000000000000" pitchFamily="2" charset="2"/>
              </a:rPr>
              <a:t> + O</a:t>
            </a:r>
            <a:r>
              <a:rPr lang="fr-CA" sz="2000" baseline="-25000" dirty="0">
                <a:sym typeface="Wingdings" panose="05000000000000000000" pitchFamily="2" charset="2"/>
              </a:rPr>
              <a:t>2(g</a:t>
            </a:r>
            <a:endParaRPr lang="fr-CA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24A6AD43-42E0-4F9A-8B1B-30BF1D0D75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3187" y="1023505"/>
                <a:ext cx="3440995" cy="55331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36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CA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CA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36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CA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24A6AD43-42E0-4F9A-8B1B-30BF1D0D7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187" y="1023505"/>
                <a:ext cx="3440995" cy="5533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6601457"/>
                  </p:ext>
                </p:extLst>
              </p:nvPr>
            </p:nvGraphicFramePr>
            <p:xfrm>
              <a:off x="2095500" y="3832248"/>
              <a:ext cx="7620000" cy="12233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76903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2970681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3072416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3532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800" dirty="0">
                              <a:solidFill>
                                <a:schemeClr val="tx1"/>
                              </a:solidFill>
                            </a:rPr>
                            <a:t>Expérience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800" dirty="0">
                              <a:solidFill>
                                <a:schemeClr val="tx1"/>
                              </a:solidFill>
                            </a:rPr>
                            <a:t>[H</a:t>
                          </a:r>
                          <a:r>
                            <a:rPr lang="fr-CA" sz="1800" baseline="-25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fr-CA" sz="1800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r>
                            <a:rPr lang="fr-CA" sz="1800" baseline="-25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fr-CA" sz="1800" dirty="0">
                              <a:solidFill>
                                <a:schemeClr val="tx1"/>
                              </a:solidFill>
                            </a:rPr>
                            <a:t>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8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800" dirty="0">
                              <a:solidFill>
                                <a:schemeClr val="tx1"/>
                              </a:solidFill>
                            </a:rPr>
                            <a:t>Vitesse initiale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fr-CA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CA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800" b="1" dirty="0">
                              <a:solidFill>
                                <a:schemeClr val="tx1"/>
                              </a:solidFill>
                            </a:rPr>
                            <a:t> )</a:t>
                          </a:r>
                          <a:endParaRPr lang="fr-CA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264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800" dirty="0"/>
                            <a:t>0,10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800" dirty="0"/>
                            <a:t>3,64 </a:t>
                          </a:r>
                          <a14:m>
                            <m:oMath xmlns:m="http://schemas.openxmlformats.org/officeDocument/2006/math">
                              <m:r>
                                <a:rPr lang="fr-CA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endParaRPr lang="fr-CA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264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800" dirty="0"/>
                            <a:t>0,20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800" dirty="0"/>
                            <a:t>7,28 </a:t>
                          </a:r>
                          <a14:m>
                            <m:oMath xmlns:m="http://schemas.openxmlformats.org/officeDocument/2006/math">
                              <m:r>
                                <a:rPr lang="fr-CA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endParaRPr lang="fr-CA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6601457"/>
                  </p:ext>
                </p:extLst>
              </p:nvPr>
            </p:nvGraphicFramePr>
            <p:xfrm>
              <a:off x="2095500" y="3832248"/>
              <a:ext cx="7620000" cy="12233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76903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2970681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3072416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4918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800" dirty="0">
                              <a:solidFill>
                                <a:schemeClr val="tx1"/>
                              </a:solidFill>
                            </a:rPr>
                            <a:t>Expérience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3279" t="-1235" r="-104098" b="-1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8413" t="-1235" r="-794" b="-1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800" dirty="0"/>
                            <a:t>0,10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48413" t="-134426" r="-794" b="-1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800" dirty="0"/>
                            <a:t>0,20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48413" t="-238333" r="-794" b="-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Espace réservé du contenu 10">
            <a:extLst>
              <a:ext uri="{FF2B5EF4-FFF2-40B4-BE49-F238E27FC236}">
                <a16:creationId xmlns:a16="http://schemas.microsoft.com/office/drawing/2014/main" id="{032959C3-A632-4ECF-A441-8C9BFCC9A28C}"/>
              </a:ext>
            </a:extLst>
          </p:cNvPr>
          <p:cNvSpPr txBox="1">
            <a:spLocks/>
          </p:cNvSpPr>
          <p:nvPr/>
        </p:nvSpPr>
        <p:spPr>
          <a:xfrm>
            <a:off x="148466" y="5382688"/>
            <a:ext cx="11895067" cy="3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sz="1800" dirty="0">
                <a:sym typeface="Wingdings" panose="05000000000000000000" pitchFamily="2" charset="2"/>
              </a:rPr>
              <a:t>1. Établir le rapport entre les expériences pour trouver l’ordre </a:t>
            </a:r>
          </a:p>
        </p:txBody>
      </p:sp>
      <p:sp>
        <p:nvSpPr>
          <p:cNvPr id="25" name="Espace réservé du contenu 10">
            <a:extLst>
              <a:ext uri="{FF2B5EF4-FFF2-40B4-BE49-F238E27FC236}">
                <a16:creationId xmlns:a16="http://schemas.microsoft.com/office/drawing/2014/main" id="{F66322A7-DFC5-4FBB-919B-83BCE1FF2897}"/>
              </a:ext>
            </a:extLst>
          </p:cNvPr>
          <p:cNvSpPr txBox="1">
            <a:spLocks/>
          </p:cNvSpPr>
          <p:nvPr/>
        </p:nvSpPr>
        <p:spPr>
          <a:xfrm>
            <a:off x="148466" y="5901170"/>
            <a:ext cx="11895067" cy="3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sz="1800" dirty="0">
                <a:sym typeface="Wingdings" panose="05000000000000000000" pitchFamily="2" charset="2"/>
              </a:rPr>
              <a:t>2. Établir la constante K et son unité de mesure</a:t>
            </a:r>
          </a:p>
        </p:txBody>
      </p:sp>
    </p:spTree>
    <p:extLst>
      <p:ext uri="{BB962C8B-B14F-4D97-AF65-F5344CB8AC3E}">
        <p14:creationId xmlns:p14="http://schemas.microsoft.com/office/powerpoint/2010/main" val="67313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Résolution de problème: </a:t>
            </a:r>
            <a:br>
              <a:rPr lang="fr-CA" sz="3200" b="1" dirty="0"/>
            </a:br>
            <a:r>
              <a:rPr lang="fr-CA" sz="3200" b="1" dirty="0"/>
              <a:t>Loi de la vitesse de réaction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E14956-8812-41DF-9960-1651C0F347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400" b="1" dirty="0"/>
              <a:t>Exemple p. 279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0978213"/>
                  </p:ext>
                </p:extLst>
              </p:nvPr>
            </p:nvGraphicFramePr>
            <p:xfrm>
              <a:off x="6362299" y="2210928"/>
              <a:ext cx="5698153" cy="907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9191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2221443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229751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3532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Expérience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[H</a:t>
                          </a:r>
                          <a:r>
                            <a:rPr lang="fr-CA" sz="1200" baseline="-25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r>
                            <a:rPr lang="fr-CA" sz="1200" baseline="-25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Vitesse initiale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)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264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0,10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3,64 </a:t>
                          </a:r>
                          <a14:m>
                            <m:oMath xmlns:m="http://schemas.openxmlformats.org/officeDocument/2006/math">
                              <m:r>
                                <a:rPr lang="fr-CA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endParaRPr lang="fr-CA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264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0,20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200" dirty="0"/>
                            <a:t>7,28 </a:t>
                          </a:r>
                          <a14:m>
                            <m:oMath xmlns:m="http://schemas.openxmlformats.org/officeDocument/2006/math">
                              <m:r>
                                <a:rPr lang="fr-CA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endParaRPr lang="fr-CA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0978213"/>
                  </p:ext>
                </p:extLst>
              </p:nvPr>
            </p:nvGraphicFramePr>
            <p:xfrm>
              <a:off x="6362299" y="2210928"/>
              <a:ext cx="5698153" cy="907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9191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2221443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229751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3583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Expérience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3425" t="-1695" r="-104384" b="-1661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8541" t="-1695" r="-1061" b="-1661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0,10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48541" t="-130435" r="-1061" b="-113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0,20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48541" t="-235556" r="-1061" b="-1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Espace réservé du contenu 10">
            <a:extLst>
              <a:ext uri="{FF2B5EF4-FFF2-40B4-BE49-F238E27FC236}">
                <a16:creationId xmlns:a16="http://schemas.microsoft.com/office/drawing/2014/main" id="{032959C3-A632-4ECF-A441-8C9BFCC9A28C}"/>
              </a:ext>
            </a:extLst>
          </p:cNvPr>
          <p:cNvSpPr txBox="1">
            <a:spLocks/>
          </p:cNvSpPr>
          <p:nvPr/>
        </p:nvSpPr>
        <p:spPr>
          <a:xfrm>
            <a:off x="250799" y="3284637"/>
            <a:ext cx="11895067" cy="3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sz="1800" dirty="0">
                <a:sym typeface="Wingdings" panose="05000000000000000000" pitchFamily="2" charset="2"/>
              </a:rPr>
              <a:t>1. Établir le rapport entre les expériences pour trouver l’ordre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3872160C-A775-4B5F-BE2B-F283D574F575}"/>
                  </a:ext>
                </a:extLst>
              </p:cNvPr>
              <p:cNvSpPr txBox="1"/>
              <p:nvPr/>
            </p:nvSpPr>
            <p:spPr>
              <a:xfrm>
                <a:off x="616739" y="4186145"/>
                <a:ext cx="22230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3872160C-A775-4B5F-BE2B-F283D574F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39" y="4186145"/>
                <a:ext cx="2223081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>
            <a:extLst>
              <a:ext uri="{FF2B5EF4-FFF2-40B4-BE49-F238E27FC236}">
                <a16:creationId xmlns:a16="http://schemas.microsoft.com/office/drawing/2014/main" id="{A33809AF-E6E0-481E-B9B2-71E5311FCC33}"/>
              </a:ext>
            </a:extLst>
          </p:cNvPr>
          <p:cNvSpPr txBox="1"/>
          <p:nvPr/>
        </p:nvSpPr>
        <p:spPr>
          <a:xfrm>
            <a:off x="659938" y="5318180"/>
            <a:ext cx="22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u="sng" dirty="0"/>
              <a:t>Expérience 2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E7EE596-CA6C-4F8D-A7B4-C033FE2DF4B6}"/>
              </a:ext>
            </a:extLst>
          </p:cNvPr>
          <p:cNvSpPr txBox="1"/>
          <p:nvPr/>
        </p:nvSpPr>
        <p:spPr>
          <a:xfrm>
            <a:off x="740427" y="3792774"/>
            <a:ext cx="22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u="sng" dirty="0"/>
              <a:t>Expérience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EDCB1DDD-B04D-42D1-911F-003EFE4DC5BC}"/>
                  </a:ext>
                </a:extLst>
              </p:cNvPr>
              <p:cNvSpPr txBox="1"/>
              <p:nvPr/>
            </p:nvSpPr>
            <p:spPr>
              <a:xfrm>
                <a:off x="240630" y="4555477"/>
                <a:ext cx="297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3,64</m:t>
                      </m:r>
                      <m:r>
                        <a:rPr lang="fr-CA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CA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0,10</m:t>
                              </m:r>
                            </m:e>
                          </m:d>
                        </m:e>
                        <m:sup>
                          <m: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EDCB1DDD-B04D-42D1-911F-003EFE4DC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30" y="4555477"/>
                <a:ext cx="297529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11072576-5D2D-40A5-A060-F27352712629}"/>
                  </a:ext>
                </a:extLst>
              </p:cNvPr>
              <p:cNvSpPr txBox="1"/>
              <p:nvPr/>
            </p:nvSpPr>
            <p:spPr>
              <a:xfrm>
                <a:off x="626908" y="5705201"/>
                <a:ext cx="22230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11072576-5D2D-40A5-A060-F27352712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08" y="5705201"/>
                <a:ext cx="2223081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4422437B-2D60-459B-BCFA-2FD5296B680F}"/>
                  </a:ext>
                </a:extLst>
              </p:cNvPr>
              <p:cNvSpPr txBox="1"/>
              <p:nvPr/>
            </p:nvSpPr>
            <p:spPr>
              <a:xfrm>
                <a:off x="250799" y="6074533"/>
                <a:ext cx="2975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7,28</m:t>
                      </m:r>
                      <m:r>
                        <a:rPr lang="fr-CA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CA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0,20</m:t>
                              </m:r>
                            </m:e>
                          </m:d>
                        </m:e>
                        <m:sup>
                          <m: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4422437B-2D60-459B-BCFA-2FD5296B6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99" y="6074533"/>
                <a:ext cx="297529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BCAC8341-6529-4ED1-94A7-34B757A36DE9}"/>
                  </a:ext>
                </a:extLst>
              </p:cNvPr>
              <p:cNvSpPr txBox="1"/>
              <p:nvPr/>
            </p:nvSpPr>
            <p:spPr>
              <a:xfrm>
                <a:off x="4349418" y="3777682"/>
                <a:ext cx="2975298" cy="686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i="1" dirty="0">
                              <a:latin typeface="Cambria Math" panose="02040503050406030204" pitchFamily="18" charset="0"/>
                            </a:rPr>
                            <m:t>3,64</m:t>
                          </m:r>
                          <m:r>
                            <a:rPr lang="fr-CA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r>
                            <a:rPr lang="fr-CA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fr-CA" i="1" dirty="0">
                              <a:latin typeface="Cambria Math" panose="02040503050406030204" pitchFamily="18" charset="0"/>
                            </a:rPr>
                            <m:t>7,28</m:t>
                          </m:r>
                          <m:r>
                            <a:rPr lang="fr-CA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r>
                            <a:rPr lang="fr-CA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0,10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r>
                            <a:rPr lang="fr-CA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fr-CA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0,20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BCAC8341-6529-4ED1-94A7-34B757A36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418" y="3777682"/>
                <a:ext cx="2975298" cy="6862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3A98D09A-515E-4E73-8598-633F3FA47A6D}"/>
                  </a:ext>
                </a:extLst>
              </p:cNvPr>
              <p:cNvSpPr txBox="1"/>
              <p:nvPr/>
            </p:nvSpPr>
            <p:spPr>
              <a:xfrm>
                <a:off x="4349418" y="4816120"/>
                <a:ext cx="2975298" cy="740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A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0,10</m:t>
                                  </m:r>
                                </m:num>
                                <m:den>
                                  <m:r>
                                    <a:rPr lang="fr-CA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0,20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3A98D09A-515E-4E73-8598-633F3FA47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418" y="4816120"/>
                <a:ext cx="2975298" cy="7408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951F3AA1-DB11-469A-A697-51BF0BB10163}"/>
              </a:ext>
            </a:extLst>
          </p:cNvPr>
          <p:cNvCxnSpPr>
            <a:cxnSpLocks/>
          </p:cNvCxnSpPr>
          <p:nvPr/>
        </p:nvCxnSpPr>
        <p:spPr>
          <a:xfrm>
            <a:off x="3780811" y="3736368"/>
            <a:ext cx="13893" cy="312163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D5EBFF71-A8DA-4713-A289-D39958D20C9B}"/>
              </a:ext>
            </a:extLst>
          </p:cNvPr>
          <p:cNvCxnSpPr>
            <a:cxnSpLocks/>
          </p:cNvCxnSpPr>
          <p:nvPr/>
        </p:nvCxnSpPr>
        <p:spPr>
          <a:xfrm flipH="1">
            <a:off x="6062312" y="3966393"/>
            <a:ext cx="29998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CB2FB89B-B65E-4A0C-BFDA-FA68F58555E2}"/>
              </a:ext>
            </a:extLst>
          </p:cNvPr>
          <p:cNvCxnSpPr>
            <a:cxnSpLocks/>
          </p:cNvCxnSpPr>
          <p:nvPr/>
        </p:nvCxnSpPr>
        <p:spPr>
          <a:xfrm flipH="1">
            <a:off x="6062311" y="4292047"/>
            <a:ext cx="29998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E60BF93E-C810-4CA7-9866-E2A7D857AF96}"/>
                  </a:ext>
                </a:extLst>
              </p:cNvPr>
              <p:cNvSpPr txBox="1"/>
              <p:nvPr/>
            </p:nvSpPr>
            <p:spPr>
              <a:xfrm>
                <a:off x="4349418" y="5911629"/>
                <a:ext cx="2975298" cy="740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A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E60BF93E-C810-4CA7-9866-E2A7D857A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418" y="5911629"/>
                <a:ext cx="2975298" cy="7408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ZoneTexte 38">
            <a:extLst>
              <a:ext uri="{FF2B5EF4-FFF2-40B4-BE49-F238E27FC236}">
                <a16:creationId xmlns:a16="http://schemas.microsoft.com/office/drawing/2014/main" id="{F7924DD5-0F02-44BE-BE9C-FCD0F63E5F69}"/>
              </a:ext>
            </a:extLst>
          </p:cNvPr>
          <p:cNvSpPr txBox="1"/>
          <p:nvPr/>
        </p:nvSpPr>
        <p:spPr>
          <a:xfrm>
            <a:off x="8203939" y="3777682"/>
            <a:ext cx="3856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0" dirty="0"/>
              <a:t>Quel exposant dois-je donner?</a:t>
            </a:r>
            <a:endParaRPr lang="fr-CA" dirty="0"/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F08D6B5E-9D22-47CE-B51F-9F86CF0F40FA}"/>
              </a:ext>
            </a:extLst>
          </p:cNvPr>
          <p:cNvCxnSpPr/>
          <p:nvPr/>
        </p:nvCxnSpPr>
        <p:spPr>
          <a:xfrm>
            <a:off x="7833303" y="3736368"/>
            <a:ext cx="13893" cy="312163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326BA017-865C-4DC2-923B-684D51E663A6}"/>
                  </a:ext>
                </a:extLst>
              </p:cNvPr>
              <p:cNvSpPr txBox="1"/>
              <p:nvPr/>
            </p:nvSpPr>
            <p:spPr>
              <a:xfrm>
                <a:off x="8190009" y="4234499"/>
                <a:ext cx="3856513" cy="1294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A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dirty="0"/>
              </a:p>
              <a:p>
                <a:pPr algn="ctr"/>
                <a:endParaRPr lang="fr-CA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CA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326BA017-865C-4DC2-923B-684D51E66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009" y="4234499"/>
                <a:ext cx="3856513" cy="12948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ZoneTexte 42">
            <a:extLst>
              <a:ext uri="{FF2B5EF4-FFF2-40B4-BE49-F238E27FC236}">
                <a16:creationId xmlns:a16="http://schemas.microsoft.com/office/drawing/2014/main" id="{29654FE3-D1BC-4E06-8DD2-136368C92CED}"/>
              </a:ext>
            </a:extLst>
          </p:cNvPr>
          <p:cNvSpPr txBox="1"/>
          <p:nvPr/>
        </p:nvSpPr>
        <p:spPr>
          <a:xfrm>
            <a:off x="8203939" y="5705201"/>
            <a:ext cx="3856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L’ordre de cette réaction est de 1</a:t>
            </a:r>
          </a:p>
        </p:txBody>
      </p:sp>
      <p:sp>
        <p:nvSpPr>
          <p:cNvPr id="30" name="Espace réservé du contenu 10">
            <a:extLst>
              <a:ext uri="{FF2B5EF4-FFF2-40B4-BE49-F238E27FC236}">
                <a16:creationId xmlns:a16="http://schemas.microsoft.com/office/drawing/2014/main" id="{E3DE2FCE-FC57-4517-9049-53E30DE64827}"/>
              </a:ext>
            </a:extLst>
          </p:cNvPr>
          <p:cNvSpPr txBox="1">
            <a:spLocks/>
          </p:cNvSpPr>
          <p:nvPr/>
        </p:nvSpPr>
        <p:spPr>
          <a:xfrm>
            <a:off x="240630" y="2138516"/>
            <a:ext cx="6121668" cy="1071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600" dirty="0"/>
              <a:t>Comment trouver l’ordre de réaction d’un réactif?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sz="1600" dirty="0"/>
              <a:t>Si nous avons la réaction suivante: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A" sz="1600" dirty="0"/>
              <a:t>2 H</a:t>
            </a:r>
            <a:r>
              <a:rPr lang="fr-CA" sz="1600" baseline="-25000" dirty="0"/>
              <a:t>2</a:t>
            </a:r>
            <a:r>
              <a:rPr lang="fr-CA" sz="1600" dirty="0"/>
              <a:t>O</a:t>
            </a:r>
            <a:r>
              <a:rPr lang="fr-CA" sz="1600" baseline="-25000" dirty="0"/>
              <a:t>2(</a:t>
            </a:r>
            <a:r>
              <a:rPr lang="fr-CA" sz="1600" baseline="-25000" dirty="0" err="1"/>
              <a:t>aq</a:t>
            </a:r>
            <a:r>
              <a:rPr lang="fr-CA" sz="1600" baseline="-25000" dirty="0"/>
              <a:t>)</a:t>
            </a:r>
            <a:r>
              <a:rPr lang="fr-CA" sz="1600" dirty="0"/>
              <a:t> </a:t>
            </a:r>
            <a:r>
              <a:rPr lang="fr-CA" sz="1600" dirty="0">
                <a:sym typeface="Wingdings" panose="05000000000000000000" pitchFamily="2" charset="2"/>
              </a:rPr>
              <a:t> 2 H</a:t>
            </a:r>
            <a:r>
              <a:rPr lang="fr-CA" sz="1600" baseline="-25000" dirty="0">
                <a:sym typeface="Wingdings" panose="05000000000000000000" pitchFamily="2" charset="2"/>
              </a:rPr>
              <a:t>2</a:t>
            </a:r>
            <a:r>
              <a:rPr lang="fr-CA" sz="1600" dirty="0">
                <a:sym typeface="Wingdings" panose="05000000000000000000" pitchFamily="2" charset="2"/>
              </a:rPr>
              <a:t>O</a:t>
            </a:r>
            <a:r>
              <a:rPr lang="fr-CA" sz="1600" baseline="-25000" dirty="0">
                <a:sym typeface="Wingdings" panose="05000000000000000000" pitchFamily="2" charset="2"/>
              </a:rPr>
              <a:t>(l)</a:t>
            </a:r>
            <a:r>
              <a:rPr lang="fr-CA" sz="1600" dirty="0">
                <a:sym typeface="Wingdings" panose="05000000000000000000" pitchFamily="2" charset="2"/>
              </a:rPr>
              <a:t> + O</a:t>
            </a:r>
            <a:r>
              <a:rPr lang="fr-CA" sz="1600" baseline="-25000" dirty="0">
                <a:sym typeface="Wingdings" panose="05000000000000000000" pitchFamily="2" charset="2"/>
              </a:rPr>
              <a:t>2(g</a:t>
            </a:r>
            <a:endParaRPr lang="fr-CA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Espace réservé du contenu 2">
                <a:extLst>
                  <a:ext uri="{FF2B5EF4-FFF2-40B4-BE49-F238E27FC236}">
                    <a16:creationId xmlns:a16="http://schemas.microsoft.com/office/drawing/2014/main" id="{440F1365-1B85-48B4-87C2-3DA0843877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3187" y="1023505"/>
                <a:ext cx="3440995" cy="55331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36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CA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CA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36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CA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Espace réservé du contenu 2">
                <a:extLst>
                  <a:ext uri="{FF2B5EF4-FFF2-40B4-BE49-F238E27FC236}">
                    <a16:creationId xmlns:a16="http://schemas.microsoft.com/office/drawing/2014/main" id="{440F1365-1B85-48B4-87C2-3DA084387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187" y="1023505"/>
                <a:ext cx="3440995" cy="5533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21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5" grpId="0"/>
      <p:bldP spid="22" grpId="0"/>
      <p:bldP spid="23" grpId="0"/>
      <p:bldP spid="24" grpId="0"/>
      <p:bldP spid="27" grpId="0"/>
      <p:bldP spid="28" grpId="0"/>
      <p:bldP spid="29" grpId="0"/>
      <p:bldP spid="32" grpId="0"/>
      <p:bldP spid="38" grpId="0"/>
      <p:bldP spid="39" grpId="0"/>
      <p:bldP spid="41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Résolution de problème: </a:t>
            </a:r>
            <a:br>
              <a:rPr lang="fr-CA" sz="3200" b="1" dirty="0"/>
            </a:br>
            <a:r>
              <a:rPr lang="fr-CA" sz="3200" b="1" dirty="0"/>
              <a:t>Loi de la vitesse de réaction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E14956-8812-41DF-9960-1651C0F347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400" b="1" dirty="0"/>
              <a:t>Exemple p. 279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62299" y="2210928"/>
              <a:ext cx="5698153" cy="907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9191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2221443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229751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3532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Expérience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[H</a:t>
                          </a:r>
                          <a:r>
                            <a:rPr lang="fr-CA" sz="1200" baseline="-25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r>
                            <a:rPr lang="fr-CA" sz="1200" baseline="-25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Vitesse initiale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)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264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0,10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3,64 </a:t>
                          </a:r>
                          <a14:m>
                            <m:oMath xmlns:m="http://schemas.openxmlformats.org/officeDocument/2006/math">
                              <m:r>
                                <a:rPr lang="fr-CA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endParaRPr lang="fr-CA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264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0,20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200" dirty="0"/>
                            <a:t>7,28 </a:t>
                          </a:r>
                          <a14:m>
                            <m:oMath xmlns:m="http://schemas.openxmlformats.org/officeDocument/2006/math">
                              <m:r>
                                <a:rPr lang="fr-CA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endParaRPr lang="fr-CA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62299" y="2210928"/>
              <a:ext cx="5698153" cy="907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9191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2221443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229751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3583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Expérience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3425" t="-1695" r="-104384" b="-1661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8541" t="-1695" r="-1061" b="-1661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0,10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48541" t="-130435" r="-1061" b="-113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0,20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48541" t="-235556" r="-1061" b="-1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F08D6B5E-9D22-47CE-B51F-9F86CF0F40FA}"/>
              </a:ext>
            </a:extLst>
          </p:cNvPr>
          <p:cNvCxnSpPr>
            <a:cxnSpLocks/>
          </p:cNvCxnSpPr>
          <p:nvPr/>
        </p:nvCxnSpPr>
        <p:spPr>
          <a:xfrm>
            <a:off x="4364664" y="3284636"/>
            <a:ext cx="0" cy="3609445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space réservé du contenu 10">
            <a:extLst>
              <a:ext uri="{FF2B5EF4-FFF2-40B4-BE49-F238E27FC236}">
                <a16:creationId xmlns:a16="http://schemas.microsoft.com/office/drawing/2014/main" id="{16F31B80-B7DD-47ED-9A7C-EC2897F71932}"/>
              </a:ext>
            </a:extLst>
          </p:cNvPr>
          <p:cNvSpPr txBox="1">
            <a:spLocks/>
          </p:cNvSpPr>
          <p:nvPr/>
        </p:nvSpPr>
        <p:spPr>
          <a:xfrm>
            <a:off x="4475748" y="3284636"/>
            <a:ext cx="7584704" cy="3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sz="1800" dirty="0">
                <a:sym typeface="Wingdings" panose="05000000000000000000" pitchFamily="2" charset="2"/>
              </a:rPr>
              <a:t>2. Comment trouver la valeur de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86F9661D-AAD0-4C72-A5F0-E01EF5A301D4}"/>
                  </a:ext>
                </a:extLst>
              </p:cNvPr>
              <p:cNvSpPr txBox="1"/>
              <p:nvPr/>
            </p:nvSpPr>
            <p:spPr>
              <a:xfrm>
                <a:off x="4487202" y="3826821"/>
                <a:ext cx="35134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86F9661D-AAD0-4C72-A5F0-E01EF5A30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202" y="3826821"/>
                <a:ext cx="3513489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53FBE7A4-656E-471D-A32E-7F267CB6EF46}"/>
                  </a:ext>
                </a:extLst>
              </p:cNvPr>
              <p:cNvSpPr txBox="1"/>
              <p:nvPr/>
            </p:nvSpPr>
            <p:spPr>
              <a:xfrm>
                <a:off x="4487201" y="4385780"/>
                <a:ext cx="3513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3,64</m:t>
                      </m:r>
                      <m:r>
                        <a:rPr lang="fr-CA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CA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0,10</m:t>
                              </m:r>
                            </m:e>
                          </m:d>
                        </m:e>
                        <m:sup>
                          <m: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53FBE7A4-656E-471D-A32E-7F267CB6E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201" y="4385780"/>
                <a:ext cx="351349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1B684770-3D86-4B2C-93DF-9407DD70E3FA}"/>
                  </a:ext>
                </a:extLst>
              </p:cNvPr>
              <p:cNvSpPr txBox="1"/>
              <p:nvPr/>
            </p:nvSpPr>
            <p:spPr>
              <a:xfrm>
                <a:off x="4487201" y="4927965"/>
                <a:ext cx="3513490" cy="696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i="1" dirty="0">
                              <a:latin typeface="Cambria Math" panose="02040503050406030204" pitchFamily="18" charset="0"/>
                            </a:rPr>
                            <m:t>3,64</m:t>
                          </m:r>
                          <m:r>
                            <a:rPr lang="fr-CA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CA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0,10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1B684770-3D86-4B2C-93DF-9407DD70E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201" y="4927965"/>
                <a:ext cx="3513490" cy="6961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9A4FB369-F2A2-4207-8B11-615DBC900365}"/>
                  </a:ext>
                </a:extLst>
              </p:cNvPr>
              <p:cNvSpPr txBox="1"/>
              <p:nvPr/>
            </p:nvSpPr>
            <p:spPr>
              <a:xfrm>
                <a:off x="4475748" y="5782145"/>
                <a:ext cx="3513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0,00364 </m:t>
                      </m:r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9A4FB369-F2A2-4207-8B11-615DBC900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748" y="5782145"/>
                <a:ext cx="35134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Espace réservé du contenu 10">
            <a:extLst>
              <a:ext uri="{FF2B5EF4-FFF2-40B4-BE49-F238E27FC236}">
                <a16:creationId xmlns:a16="http://schemas.microsoft.com/office/drawing/2014/main" id="{05499198-4ED4-4830-AEDE-E06F1DD0039D}"/>
              </a:ext>
            </a:extLst>
          </p:cNvPr>
          <p:cNvSpPr txBox="1">
            <a:spLocks/>
          </p:cNvSpPr>
          <p:nvPr/>
        </p:nvSpPr>
        <p:spPr>
          <a:xfrm>
            <a:off x="106668" y="3284637"/>
            <a:ext cx="4166288" cy="375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sz="1200" dirty="0">
                <a:sym typeface="Wingdings" panose="05000000000000000000" pitchFamily="2" charset="2"/>
              </a:rPr>
              <a:t>1. Établir le rapport entre les expériences pour trouver l’ordre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66D24336-BFA6-4C2E-93EA-A70ECC3316F1}"/>
                  </a:ext>
                </a:extLst>
              </p:cNvPr>
              <p:cNvSpPr txBox="1"/>
              <p:nvPr/>
            </p:nvSpPr>
            <p:spPr>
              <a:xfrm>
                <a:off x="106669" y="4186145"/>
                <a:ext cx="18858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66D24336-BFA6-4C2E-93EA-A70ECC331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69" y="4186145"/>
                <a:ext cx="1885828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ZoneTexte 48">
            <a:extLst>
              <a:ext uri="{FF2B5EF4-FFF2-40B4-BE49-F238E27FC236}">
                <a16:creationId xmlns:a16="http://schemas.microsoft.com/office/drawing/2014/main" id="{1B62CF39-5638-4135-A258-8EC52743B040}"/>
              </a:ext>
            </a:extLst>
          </p:cNvPr>
          <p:cNvSpPr txBox="1"/>
          <p:nvPr/>
        </p:nvSpPr>
        <p:spPr>
          <a:xfrm>
            <a:off x="64989" y="5298042"/>
            <a:ext cx="2223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u="sng" dirty="0"/>
              <a:t>Expérience 2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0819FF1B-82E7-4B04-B929-8DD61C4311A9}"/>
              </a:ext>
            </a:extLst>
          </p:cNvPr>
          <p:cNvSpPr txBox="1"/>
          <p:nvPr/>
        </p:nvSpPr>
        <p:spPr>
          <a:xfrm>
            <a:off x="64989" y="3772449"/>
            <a:ext cx="2223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u="sng" dirty="0"/>
              <a:t>Expérience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CDBC4FE2-5A9A-4A42-A57A-3928B10F2ECA}"/>
                  </a:ext>
                </a:extLst>
              </p:cNvPr>
              <p:cNvSpPr txBox="1"/>
              <p:nvPr/>
            </p:nvSpPr>
            <p:spPr>
              <a:xfrm>
                <a:off x="100700" y="4555477"/>
                <a:ext cx="18858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3,64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CA" sz="1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0,10</m:t>
                              </m:r>
                            </m:e>
                          </m:d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CDBC4FE2-5A9A-4A42-A57A-3928B10F2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00" y="4555477"/>
                <a:ext cx="1885828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88EE66C7-96E9-42A6-8F1F-789788FE545F}"/>
                  </a:ext>
                </a:extLst>
              </p:cNvPr>
              <p:cNvSpPr txBox="1"/>
              <p:nvPr/>
            </p:nvSpPr>
            <p:spPr>
              <a:xfrm>
                <a:off x="64989" y="5705201"/>
                <a:ext cx="19178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88EE66C7-96E9-42A6-8F1F-789788FE5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9" y="5705201"/>
                <a:ext cx="1917815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7AE2DFDD-9A05-416D-ACC2-518EFD51590E}"/>
                  </a:ext>
                </a:extLst>
              </p:cNvPr>
              <p:cNvSpPr txBox="1"/>
              <p:nvPr/>
            </p:nvSpPr>
            <p:spPr>
              <a:xfrm>
                <a:off x="64989" y="6074533"/>
                <a:ext cx="19317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7,28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CA" sz="1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0,20</m:t>
                              </m:r>
                            </m:e>
                          </m:d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7AE2DFDD-9A05-416D-ACC2-518EFD515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9" y="6074533"/>
                <a:ext cx="1931708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BDBDBFD4-69ED-441C-BBD0-341443BF4E3B}"/>
                  </a:ext>
                </a:extLst>
              </p:cNvPr>
              <p:cNvSpPr txBox="1"/>
              <p:nvPr/>
            </p:nvSpPr>
            <p:spPr>
              <a:xfrm>
                <a:off x="2085388" y="3826823"/>
                <a:ext cx="2187567" cy="494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200" i="1" dirty="0">
                              <a:latin typeface="Cambria Math" panose="02040503050406030204" pitchFamily="18" charset="0"/>
                            </a:rPr>
                            <m:t>3,64</m:t>
                          </m:r>
                          <m:r>
                            <a:rPr lang="fr-CA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r>
                            <a:rPr lang="fr-CA" sz="1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fr-CA" sz="1200" i="1" dirty="0">
                              <a:latin typeface="Cambria Math" panose="02040503050406030204" pitchFamily="18" charset="0"/>
                            </a:rPr>
                            <m:t>7,28</m:t>
                          </m:r>
                          <m:r>
                            <a:rPr lang="fr-CA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r>
                            <a:rPr lang="fr-CA" sz="1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2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1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0,10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r>
                            <a:rPr lang="fr-CA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2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1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0,20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BDBDBFD4-69ED-441C-BBD0-341443BF4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388" y="3826823"/>
                <a:ext cx="2187567" cy="49487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947CB39C-1AFC-45DC-B85D-127DED0B6390}"/>
                  </a:ext>
                </a:extLst>
              </p:cNvPr>
              <p:cNvSpPr txBox="1"/>
              <p:nvPr/>
            </p:nvSpPr>
            <p:spPr>
              <a:xfrm>
                <a:off x="2085388" y="4488091"/>
                <a:ext cx="2187563" cy="524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sz="1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0,10</m:t>
                                  </m:r>
                                </m:num>
                                <m:den>
                                  <m:r>
                                    <a:rPr lang="fr-CA" sz="1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0,20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947CB39C-1AFC-45DC-B85D-127DED0B6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388" y="4488091"/>
                <a:ext cx="2187563" cy="52469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BAF227BF-0B7A-42CE-A2B2-DA370E9497FE}"/>
              </a:ext>
            </a:extLst>
          </p:cNvPr>
          <p:cNvCxnSpPr>
            <a:cxnSpLocks/>
          </p:cNvCxnSpPr>
          <p:nvPr/>
        </p:nvCxnSpPr>
        <p:spPr>
          <a:xfrm>
            <a:off x="1994846" y="3710512"/>
            <a:ext cx="13893" cy="312163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DF81A2A4-53A3-4F7D-91E9-D314B9E91F6B}"/>
              </a:ext>
            </a:extLst>
          </p:cNvPr>
          <p:cNvCxnSpPr>
            <a:cxnSpLocks/>
          </p:cNvCxnSpPr>
          <p:nvPr/>
        </p:nvCxnSpPr>
        <p:spPr>
          <a:xfrm flipH="1">
            <a:off x="3370181" y="3961297"/>
            <a:ext cx="1146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E9612DD4-977B-4F01-9189-6494DD6CD67D}"/>
              </a:ext>
            </a:extLst>
          </p:cNvPr>
          <p:cNvCxnSpPr>
            <a:cxnSpLocks/>
          </p:cNvCxnSpPr>
          <p:nvPr/>
        </p:nvCxnSpPr>
        <p:spPr>
          <a:xfrm flipH="1">
            <a:off x="3370181" y="4166051"/>
            <a:ext cx="1146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8B9B819A-AEC1-4FE9-8412-41FDB766E2B0}"/>
                  </a:ext>
                </a:extLst>
              </p:cNvPr>
              <p:cNvSpPr txBox="1"/>
              <p:nvPr/>
            </p:nvSpPr>
            <p:spPr>
              <a:xfrm>
                <a:off x="2085387" y="5182381"/>
                <a:ext cx="2181397" cy="524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sz="1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8B9B819A-AEC1-4FE9-8412-41FDB766E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387" y="5182381"/>
                <a:ext cx="2181397" cy="52469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497ED5A1-6B6A-4E12-B1CE-1D1D640CC7B0}"/>
                  </a:ext>
                </a:extLst>
              </p:cNvPr>
              <p:cNvSpPr txBox="1"/>
              <p:nvPr/>
            </p:nvSpPr>
            <p:spPr>
              <a:xfrm>
                <a:off x="2085388" y="5966811"/>
                <a:ext cx="21813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497ED5A1-6B6A-4E12-B1CE-1D1D640CC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388" y="5966811"/>
                <a:ext cx="2181396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ZoneTexte 60">
            <a:extLst>
              <a:ext uri="{FF2B5EF4-FFF2-40B4-BE49-F238E27FC236}">
                <a16:creationId xmlns:a16="http://schemas.microsoft.com/office/drawing/2014/main" id="{A6AA98DA-72C9-48D6-95E7-0B8F464D2859}"/>
              </a:ext>
            </a:extLst>
          </p:cNvPr>
          <p:cNvSpPr txBox="1"/>
          <p:nvPr/>
        </p:nvSpPr>
        <p:spPr>
          <a:xfrm>
            <a:off x="2108688" y="6336143"/>
            <a:ext cx="218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L’ordre de cette réaction est de 1.</a:t>
            </a:r>
          </a:p>
        </p:txBody>
      </p:sp>
      <p:sp>
        <p:nvSpPr>
          <p:cNvPr id="31" name="Espace réservé du contenu 10">
            <a:extLst>
              <a:ext uri="{FF2B5EF4-FFF2-40B4-BE49-F238E27FC236}">
                <a16:creationId xmlns:a16="http://schemas.microsoft.com/office/drawing/2014/main" id="{D413990A-EB51-49CF-AFFE-5A8795C52182}"/>
              </a:ext>
            </a:extLst>
          </p:cNvPr>
          <p:cNvSpPr txBox="1">
            <a:spLocks/>
          </p:cNvSpPr>
          <p:nvPr/>
        </p:nvSpPr>
        <p:spPr>
          <a:xfrm>
            <a:off x="240630" y="2138516"/>
            <a:ext cx="6121668" cy="1071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600" dirty="0"/>
              <a:t>Comment trouver l’ordre de réaction d’un réactif?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sz="1600" dirty="0"/>
              <a:t>Si nous avons la réaction suivante: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A" sz="1600" dirty="0"/>
              <a:t>2 H</a:t>
            </a:r>
            <a:r>
              <a:rPr lang="fr-CA" sz="1600" baseline="-25000" dirty="0"/>
              <a:t>2</a:t>
            </a:r>
            <a:r>
              <a:rPr lang="fr-CA" sz="1600" dirty="0"/>
              <a:t>O</a:t>
            </a:r>
            <a:r>
              <a:rPr lang="fr-CA" sz="1600" baseline="-25000" dirty="0"/>
              <a:t>2(</a:t>
            </a:r>
            <a:r>
              <a:rPr lang="fr-CA" sz="1600" baseline="-25000" dirty="0" err="1"/>
              <a:t>aq</a:t>
            </a:r>
            <a:r>
              <a:rPr lang="fr-CA" sz="1600" baseline="-25000" dirty="0"/>
              <a:t>)</a:t>
            </a:r>
            <a:r>
              <a:rPr lang="fr-CA" sz="1600" dirty="0"/>
              <a:t> </a:t>
            </a:r>
            <a:r>
              <a:rPr lang="fr-CA" sz="1600" dirty="0">
                <a:sym typeface="Wingdings" panose="05000000000000000000" pitchFamily="2" charset="2"/>
              </a:rPr>
              <a:t> 2 H</a:t>
            </a:r>
            <a:r>
              <a:rPr lang="fr-CA" sz="1600" baseline="-25000" dirty="0">
                <a:sym typeface="Wingdings" panose="05000000000000000000" pitchFamily="2" charset="2"/>
              </a:rPr>
              <a:t>2</a:t>
            </a:r>
            <a:r>
              <a:rPr lang="fr-CA" sz="1600" dirty="0">
                <a:sym typeface="Wingdings" panose="05000000000000000000" pitchFamily="2" charset="2"/>
              </a:rPr>
              <a:t>O</a:t>
            </a:r>
            <a:r>
              <a:rPr lang="fr-CA" sz="1600" baseline="-25000" dirty="0">
                <a:sym typeface="Wingdings" panose="05000000000000000000" pitchFamily="2" charset="2"/>
              </a:rPr>
              <a:t>(l)</a:t>
            </a:r>
            <a:r>
              <a:rPr lang="fr-CA" sz="1600" dirty="0">
                <a:sym typeface="Wingdings" panose="05000000000000000000" pitchFamily="2" charset="2"/>
              </a:rPr>
              <a:t> + O</a:t>
            </a:r>
            <a:r>
              <a:rPr lang="fr-CA" sz="1600" baseline="-25000" dirty="0">
                <a:sym typeface="Wingdings" panose="05000000000000000000" pitchFamily="2" charset="2"/>
              </a:rPr>
              <a:t>2(g</a:t>
            </a:r>
            <a:endParaRPr lang="fr-CA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Espace réservé du contenu 2">
                <a:extLst>
                  <a:ext uri="{FF2B5EF4-FFF2-40B4-BE49-F238E27FC236}">
                    <a16:creationId xmlns:a16="http://schemas.microsoft.com/office/drawing/2014/main" id="{EE0FA442-F636-4BC6-BD47-B808D56A59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3187" y="1023505"/>
                <a:ext cx="3440995" cy="55331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CA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CA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CA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Espace réservé du contenu 2">
                <a:extLst>
                  <a:ext uri="{FF2B5EF4-FFF2-40B4-BE49-F238E27FC236}">
                    <a16:creationId xmlns:a16="http://schemas.microsoft.com/office/drawing/2014/main" id="{EE0FA442-F636-4BC6-BD47-B808D56A5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187" y="1023505"/>
                <a:ext cx="3440995" cy="5533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362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Résolution de problème: </a:t>
            </a:r>
            <a:br>
              <a:rPr lang="fr-CA" sz="3200" b="1" dirty="0"/>
            </a:br>
            <a:r>
              <a:rPr lang="fr-CA" sz="3200" b="1" dirty="0"/>
              <a:t>Loi de la vitesse de réaction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E14956-8812-41DF-9960-1651C0F347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400" b="1" dirty="0"/>
              <a:t>Exemple p. 279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62299" y="2210928"/>
              <a:ext cx="5698153" cy="907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9191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2221443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229751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3532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Expérience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[H</a:t>
                          </a:r>
                          <a:r>
                            <a:rPr lang="fr-CA" sz="1200" baseline="-25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r>
                            <a:rPr lang="fr-CA" sz="1200" baseline="-25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Vitesse initiale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)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264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0,10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3,64 </a:t>
                          </a:r>
                          <a14:m>
                            <m:oMath xmlns:m="http://schemas.openxmlformats.org/officeDocument/2006/math">
                              <m:r>
                                <a:rPr lang="fr-CA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endParaRPr lang="fr-CA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264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0,20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200" dirty="0"/>
                            <a:t>7,28 </a:t>
                          </a:r>
                          <a14:m>
                            <m:oMath xmlns:m="http://schemas.openxmlformats.org/officeDocument/2006/math">
                              <m:r>
                                <a:rPr lang="fr-CA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endParaRPr lang="fr-CA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62299" y="2210928"/>
              <a:ext cx="5698153" cy="907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9191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2221443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229751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3583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Expérience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3425" t="-1695" r="-104384" b="-1661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8541" t="-1695" r="-1061" b="-1661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0,10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48541" t="-130435" r="-1061" b="-113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0,20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48541" t="-235556" r="-1061" b="-1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8720E38-B635-4F7B-AEDA-598B8EBB2CC9}"/>
              </a:ext>
            </a:extLst>
          </p:cNvPr>
          <p:cNvCxnSpPr>
            <a:cxnSpLocks/>
          </p:cNvCxnSpPr>
          <p:nvPr/>
        </p:nvCxnSpPr>
        <p:spPr>
          <a:xfrm>
            <a:off x="7221763" y="3284636"/>
            <a:ext cx="0" cy="3609445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contenu 10">
            <a:extLst>
              <a:ext uri="{FF2B5EF4-FFF2-40B4-BE49-F238E27FC236}">
                <a16:creationId xmlns:a16="http://schemas.microsoft.com/office/drawing/2014/main" id="{B3F9F8C6-6F7E-4700-8204-F94AEF2392C1}"/>
              </a:ext>
            </a:extLst>
          </p:cNvPr>
          <p:cNvSpPr txBox="1">
            <a:spLocks/>
          </p:cNvSpPr>
          <p:nvPr/>
        </p:nvSpPr>
        <p:spPr>
          <a:xfrm>
            <a:off x="7308190" y="3284636"/>
            <a:ext cx="4752262" cy="676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sz="1800" dirty="0">
                <a:sym typeface="Wingdings" panose="05000000000000000000" pitchFamily="2" charset="2"/>
              </a:rPr>
              <a:t>3. Comment trouver l’unité de mesure pour la valeur de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C72D7C04-D80D-4ADE-8B75-8D6A65009E56}"/>
                  </a:ext>
                </a:extLst>
              </p:cNvPr>
              <p:cNvSpPr txBox="1"/>
              <p:nvPr/>
            </p:nvSpPr>
            <p:spPr>
              <a:xfrm>
                <a:off x="7898700" y="3981385"/>
                <a:ext cx="35134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C72D7C04-D80D-4ADE-8B75-8D6A65009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700" y="3981385"/>
                <a:ext cx="351348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5AAB26F5-5100-492A-9072-238EE347BA00}"/>
                  </a:ext>
                </a:extLst>
              </p:cNvPr>
              <p:cNvSpPr txBox="1"/>
              <p:nvPr/>
            </p:nvSpPr>
            <p:spPr>
              <a:xfrm>
                <a:off x="7898700" y="4462740"/>
                <a:ext cx="3513489" cy="636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0" i="1" dirty="0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fr-CA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5AAB26F5-5100-492A-9072-238EE347B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700" y="4462740"/>
                <a:ext cx="3513489" cy="6366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49BF6E2C-3FFF-4F77-A391-8B802E1A5E9C}"/>
                  </a:ext>
                </a:extLst>
              </p:cNvPr>
              <p:cNvSpPr txBox="1"/>
              <p:nvPr/>
            </p:nvSpPr>
            <p:spPr>
              <a:xfrm>
                <a:off x="7898700" y="5182381"/>
                <a:ext cx="3513489" cy="636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0" i="1" dirty="0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fr-CA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fr-CA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49BF6E2C-3FFF-4F77-A391-8B802E1A5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700" y="5182381"/>
                <a:ext cx="3513489" cy="6366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5A02F017-FCB8-46B1-A01F-C06ADD9E07E0}"/>
              </a:ext>
            </a:extLst>
          </p:cNvPr>
          <p:cNvCxnSpPr>
            <a:cxnSpLocks/>
          </p:cNvCxnSpPr>
          <p:nvPr/>
        </p:nvCxnSpPr>
        <p:spPr>
          <a:xfrm flipH="1">
            <a:off x="9612572" y="5357711"/>
            <a:ext cx="296655" cy="449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585350F8-B5CE-415C-93E9-D8DB8D94AEE2}"/>
              </a:ext>
            </a:extLst>
          </p:cNvPr>
          <p:cNvCxnSpPr>
            <a:cxnSpLocks/>
          </p:cNvCxnSpPr>
          <p:nvPr/>
        </p:nvCxnSpPr>
        <p:spPr>
          <a:xfrm flipH="1">
            <a:off x="8783195" y="5650417"/>
            <a:ext cx="296655" cy="449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9A7AE8AD-0FF2-48BC-80ED-7A686588C516}"/>
              </a:ext>
            </a:extLst>
          </p:cNvPr>
          <p:cNvCxnSpPr>
            <a:cxnSpLocks/>
          </p:cNvCxnSpPr>
          <p:nvPr/>
        </p:nvCxnSpPr>
        <p:spPr>
          <a:xfrm flipH="1">
            <a:off x="8846788" y="5357711"/>
            <a:ext cx="4800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8E2EBC56-BE71-42C8-A8DE-18B38932204C}"/>
              </a:ext>
            </a:extLst>
          </p:cNvPr>
          <p:cNvCxnSpPr>
            <a:cxnSpLocks/>
          </p:cNvCxnSpPr>
          <p:nvPr/>
        </p:nvCxnSpPr>
        <p:spPr>
          <a:xfrm flipH="1">
            <a:off x="9548710" y="5716150"/>
            <a:ext cx="4800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BC2EE5B2-1647-45B0-87F5-5B067642AC9F}"/>
                  </a:ext>
                </a:extLst>
              </p:cNvPr>
              <p:cNvSpPr txBox="1"/>
              <p:nvPr/>
            </p:nvSpPr>
            <p:spPr>
              <a:xfrm>
                <a:off x="7898700" y="5903187"/>
                <a:ext cx="3513489" cy="636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BC2EE5B2-1647-45B0-87F5-5B067642A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700" y="5903187"/>
                <a:ext cx="3513489" cy="6366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Espace réservé du contenu 10">
            <a:extLst>
              <a:ext uri="{FF2B5EF4-FFF2-40B4-BE49-F238E27FC236}">
                <a16:creationId xmlns:a16="http://schemas.microsoft.com/office/drawing/2014/main" id="{4636FE2F-6963-4F13-A592-B1408E19D044}"/>
              </a:ext>
            </a:extLst>
          </p:cNvPr>
          <p:cNvSpPr txBox="1">
            <a:spLocks/>
          </p:cNvSpPr>
          <p:nvPr/>
        </p:nvSpPr>
        <p:spPr>
          <a:xfrm>
            <a:off x="106668" y="3284637"/>
            <a:ext cx="4166288" cy="375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sz="1200" dirty="0">
                <a:sym typeface="Wingdings" panose="05000000000000000000" pitchFamily="2" charset="2"/>
              </a:rPr>
              <a:t>1. Établir le rapport entre les expériences pour trouver l’ordre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893CFBDD-11AA-4F8F-9870-6A9D059CFF49}"/>
                  </a:ext>
                </a:extLst>
              </p:cNvPr>
              <p:cNvSpPr txBox="1"/>
              <p:nvPr/>
            </p:nvSpPr>
            <p:spPr>
              <a:xfrm>
                <a:off x="106669" y="4186145"/>
                <a:ext cx="18858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893CFBDD-11AA-4F8F-9870-6A9D059CF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69" y="4186145"/>
                <a:ext cx="1885828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ZoneTexte 54">
            <a:extLst>
              <a:ext uri="{FF2B5EF4-FFF2-40B4-BE49-F238E27FC236}">
                <a16:creationId xmlns:a16="http://schemas.microsoft.com/office/drawing/2014/main" id="{405834BC-45B3-48E7-941C-0287E46D8EFB}"/>
              </a:ext>
            </a:extLst>
          </p:cNvPr>
          <p:cNvSpPr txBox="1"/>
          <p:nvPr/>
        </p:nvSpPr>
        <p:spPr>
          <a:xfrm>
            <a:off x="64989" y="5298042"/>
            <a:ext cx="2223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u="sng" dirty="0"/>
              <a:t>Expérience 2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C7676219-36C3-494B-9FAB-014C453192DE}"/>
              </a:ext>
            </a:extLst>
          </p:cNvPr>
          <p:cNvSpPr txBox="1"/>
          <p:nvPr/>
        </p:nvSpPr>
        <p:spPr>
          <a:xfrm>
            <a:off x="64989" y="3772449"/>
            <a:ext cx="2223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u="sng" dirty="0"/>
              <a:t>Expérience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387812D7-A8E6-48AA-8DF9-EBF38C50A2F2}"/>
                  </a:ext>
                </a:extLst>
              </p:cNvPr>
              <p:cNvSpPr txBox="1"/>
              <p:nvPr/>
            </p:nvSpPr>
            <p:spPr>
              <a:xfrm>
                <a:off x="100700" y="4555477"/>
                <a:ext cx="18858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3,64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CA" sz="1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0,10</m:t>
                              </m:r>
                            </m:e>
                          </m:d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387812D7-A8E6-48AA-8DF9-EBF38C50A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00" y="4555477"/>
                <a:ext cx="1885828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00FB5829-6183-452D-8231-4B68A0439BC2}"/>
                  </a:ext>
                </a:extLst>
              </p:cNvPr>
              <p:cNvSpPr txBox="1"/>
              <p:nvPr/>
            </p:nvSpPr>
            <p:spPr>
              <a:xfrm>
                <a:off x="64989" y="5705201"/>
                <a:ext cx="19178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00FB5829-6183-452D-8231-4B68A0439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9" y="5705201"/>
                <a:ext cx="1917815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B243A7B6-D408-49D8-9545-6220D8D12BE2}"/>
                  </a:ext>
                </a:extLst>
              </p:cNvPr>
              <p:cNvSpPr txBox="1"/>
              <p:nvPr/>
            </p:nvSpPr>
            <p:spPr>
              <a:xfrm>
                <a:off x="64989" y="6074533"/>
                <a:ext cx="19317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7,28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CA" sz="1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0,20</m:t>
                              </m:r>
                            </m:e>
                          </m:d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B243A7B6-D408-49D8-9545-6220D8D12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9" y="6074533"/>
                <a:ext cx="1931708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B2650E48-E0F5-4933-9B5A-161950326BDB}"/>
                  </a:ext>
                </a:extLst>
              </p:cNvPr>
              <p:cNvSpPr txBox="1"/>
              <p:nvPr/>
            </p:nvSpPr>
            <p:spPr>
              <a:xfrm>
                <a:off x="2085388" y="3826823"/>
                <a:ext cx="2187567" cy="494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200" i="1" dirty="0">
                              <a:latin typeface="Cambria Math" panose="02040503050406030204" pitchFamily="18" charset="0"/>
                            </a:rPr>
                            <m:t>3,64</m:t>
                          </m:r>
                          <m:r>
                            <a:rPr lang="fr-CA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r>
                            <a:rPr lang="fr-CA" sz="1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fr-CA" sz="1200" i="1" dirty="0">
                              <a:latin typeface="Cambria Math" panose="02040503050406030204" pitchFamily="18" charset="0"/>
                            </a:rPr>
                            <m:t>7,28</m:t>
                          </m:r>
                          <m:r>
                            <a:rPr lang="fr-CA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r>
                            <a:rPr lang="fr-CA" sz="1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2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1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0,10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r>
                            <a:rPr lang="fr-CA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2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1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0,20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B2650E48-E0F5-4933-9B5A-161950326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388" y="3826823"/>
                <a:ext cx="2187567" cy="49487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B7958440-02DE-4C51-95EC-8BC1E6B2E637}"/>
                  </a:ext>
                </a:extLst>
              </p:cNvPr>
              <p:cNvSpPr txBox="1"/>
              <p:nvPr/>
            </p:nvSpPr>
            <p:spPr>
              <a:xfrm>
                <a:off x="2085388" y="4488091"/>
                <a:ext cx="2187563" cy="524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sz="1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0,10</m:t>
                                  </m:r>
                                </m:num>
                                <m:den>
                                  <m:r>
                                    <a:rPr lang="fr-CA" sz="1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0,20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B7958440-02DE-4C51-95EC-8BC1E6B2E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388" y="4488091"/>
                <a:ext cx="2187563" cy="52469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CA214EEF-F2ED-4150-9029-A8D8F87BB362}"/>
              </a:ext>
            </a:extLst>
          </p:cNvPr>
          <p:cNvCxnSpPr>
            <a:cxnSpLocks/>
          </p:cNvCxnSpPr>
          <p:nvPr/>
        </p:nvCxnSpPr>
        <p:spPr>
          <a:xfrm>
            <a:off x="1994846" y="3710512"/>
            <a:ext cx="13893" cy="312163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F3D2C293-FCA5-4175-B3D5-3EFCC0BA9749}"/>
              </a:ext>
            </a:extLst>
          </p:cNvPr>
          <p:cNvCxnSpPr>
            <a:cxnSpLocks/>
          </p:cNvCxnSpPr>
          <p:nvPr/>
        </p:nvCxnSpPr>
        <p:spPr>
          <a:xfrm flipH="1">
            <a:off x="3370181" y="3961297"/>
            <a:ext cx="1146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1D1DD2FE-62D4-4529-8DB5-3565D025E226}"/>
              </a:ext>
            </a:extLst>
          </p:cNvPr>
          <p:cNvCxnSpPr>
            <a:cxnSpLocks/>
          </p:cNvCxnSpPr>
          <p:nvPr/>
        </p:nvCxnSpPr>
        <p:spPr>
          <a:xfrm flipH="1">
            <a:off x="3370181" y="4166051"/>
            <a:ext cx="1146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7D6EF391-C34E-4251-A32A-C0AEFD42280C}"/>
                  </a:ext>
                </a:extLst>
              </p:cNvPr>
              <p:cNvSpPr txBox="1"/>
              <p:nvPr/>
            </p:nvSpPr>
            <p:spPr>
              <a:xfrm>
                <a:off x="2085387" y="5182381"/>
                <a:ext cx="2181397" cy="524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sz="1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7D6EF391-C34E-4251-A32A-C0AEFD422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387" y="5182381"/>
                <a:ext cx="2181397" cy="52469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4316EF12-535B-4118-8149-4B4367BACA86}"/>
              </a:ext>
            </a:extLst>
          </p:cNvPr>
          <p:cNvCxnSpPr>
            <a:cxnSpLocks/>
          </p:cNvCxnSpPr>
          <p:nvPr/>
        </p:nvCxnSpPr>
        <p:spPr>
          <a:xfrm>
            <a:off x="4364664" y="3284636"/>
            <a:ext cx="0" cy="3609445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CD83C697-89DA-4C92-9998-7CFED6772384}"/>
                  </a:ext>
                </a:extLst>
              </p:cNvPr>
              <p:cNvSpPr txBox="1"/>
              <p:nvPr/>
            </p:nvSpPr>
            <p:spPr>
              <a:xfrm>
                <a:off x="2085388" y="5966811"/>
                <a:ext cx="21813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CD83C697-89DA-4C92-9998-7CFED6772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388" y="5966811"/>
                <a:ext cx="2181396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ZoneTexte 67">
            <a:extLst>
              <a:ext uri="{FF2B5EF4-FFF2-40B4-BE49-F238E27FC236}">
                <a16:creationId xmlns:a16="http://schemas.microsoft.com/office/drawing/2014/main" id="{1ADF98ED-F354-4F5E-941A-892B2311DCA7}"/>
              </a:ext>
            </a:extLst>
          </p:cNvPr>
          <p:cNvSpPr txBox="1"/>
          <p:nvPr/>
        </p:nvSpPr>
        <p:spPr>
          <a:xfrm>
            <a:off x="2108688" y="6336143"/>
            <a:ext cx="218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L’ordre de cette réaction est de 1.</a:t>
            </a:r>
          </a:p>
        </p:txBody>
      </p:sp>
      <p:sp>
        <p:nvSpPr>
          <p:cNvPr id="69" name="Espace réservé du contenu 10">
            <a:extLst>
              <a:ext uri="{FF2B5EF4-FFF2-40B4-BE49-F238E27FC236}">
                <a16:creationId xmlns:a16="http://schemas.microsoft.com/office/drawing/2014/main" id="{8E1D44AC-C6B9-41D2-BC5D-20FB58640E3C}"/>
              </a:ext>
            </a:extLst>
          </p:cNvPr>
          <p:cNvSpPr txBox="1">
            <a:spLocks/>
          </p:cNvSpPr>
          <p:nvPr/>
        </p:nvSpPr>
        <p:spPr>
          <a:xfrm>
            <a:off x="4475749" y="3284636"/>
            <a:ext cx="2658372" cy="3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sz="1200" dirty="0">
                <a:sym typeface="Wingdings" panose="05000000000000000000" pitchFamily="2" charset="2"/>
              </a:rPr>
              <a:t>2. Comment trouver la valeur de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FF8BA9EE-4012-4D63-BC2A-30AC1A6FEEF0}"/>
                  </a:ext>
                </a:extLst>
              </p:cNvPr>
              <p:cNvSpPr txBox="1"/>
              <p:nvPr/>
            </p:nvSpPr>
            <p:spPr>
              <a:xfrm>
                <a:off x="4487203" y="3826821"/>
                <a:ext cx="26481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FF8BA9EE-4012-4D63-BC2A-30AC1A6FE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203" y="3826821"/>
                <a:ext cx="2648134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6DF6CA6C-63DA-4FA7-A4BF-F9095BCA978C}"/>
                  </a:ext>
                </a:extLst>
              </p:cNvPr>
              <p:cNvSpPr txBox="1"/>
              <p:nvPr/>
            </p:nvSpPr>
            <p:spPr>
              <a:xfrm>
                <a:off x="4487201" y="4385780"/>
                <a:ext cx="26481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3,64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CA" sz="1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0,10</m:t>
                              </m:r>
                            </m:e>
                          </m:d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6DF6CA6C-63DA-4FA7-A4BF-F9095BCA9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201" y="4385780"/>
                <a:ext cx="2648132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764C70D6-B967-48E8-8B19-01FFAD47A99C}"/>
                  </a:ext>
                </a:extLst>
              </p:cNvPr>
              <p:cNvSpPr txBox="1"/>
              <p:nvPr/>
            </p:nvSpPr>
            <p:spPr>
              <a:xfrm>
                <a:off x="4487201" y="4927965"/>
                <a:ext cx="2648131" cy="494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200" i="1" dirty="0">
                              <a:latin typeface="Cambria Math" panose="02040503050406030204" pitchFamily="18" charset="0"/>
                            </a:rPr>
                            <m:t>3,64</m:t>
                          </m:r>
                          <m:r>
                            <a:rPr lang="fr-CA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2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1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0,10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764C70D6-B967-48E8-8B19-01FFAD47A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201" y="4927965"/>
                <a:ext cx="2648131" cy="49487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87874DA0-67FF-4845-9E0E-D79AB54B6251}"/>
                  </a:ext>
                </a:extLst>
              </p:cNvPr>
              <p:cNvSpPr txBox="1"/>
              <p:nvPr/>
            </p:nvSpPr>
            <p:spPr>
              <a:xfrm>
                <a:off x="4475748" y="5782145"/>
                <a:ext cx="264813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0,00364 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87874DA0-67FF-4845-9E0E-D79AB54B6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748" y="5782145"/>
                <a:ext cx="2648130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Espace réservé du contenu 10">
            <a:extLst>
              <a:ext uri="{FF2B5EF4-FFF2-40B4-BE49-F238E27FC236}">
                <a16:creationId xmlns:a16="http://schemas.microsoft.com/office/drawing/2014/main" id="{11824864-D6CC-4EDC-9967-7F84CAFAEA78}"/>
              </a:ext>
            </a:extLst>
          </p:cNvPr>
          <p:cNvSpPr txBox="1">
            <a:spLocks/>
          </p:cNvSpPr>
          <p:nvPr/>
        </p:nvSpPr>
        <p:spPr>
          <a:xfrm>
            <a:off x="240630" y="2138516"/>
            <a:ext cx="6121668" cy="1071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600" dirty="0"/>
              <a:t>Comment trouver l’ordre de réaction d’un réactif?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sz="1600" dirty="0"/>
              <a:t>Si nous avons la réaction suivante: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A" sz="1600" dirty="0"/>
              <a:t>2 H</a:t>
            </a:r>
            <a:r>
              <a:rPr lang="fr-CA" sz="1600" baseline="-25000" dirty="0"/>
              <a:t>2</a:t>
            </a:r>
            <a:r>
              <a:rPr lang="fr-CA" sz="1600" dirty="0"/>
              <a:t>O</a:t>
            </a:r>
            <a:r>
              <a:rPr lang="fr-CA" sz="1600" baseline="-25000" dirty="0"/>
              <a:t>2(</a:t>
            </a:r>
            <a:r>
              <a:rPr lang="fr-CA" sz="1600" baseline="-25000" dirty="0" err="1"/>
              <a:t>aq</a:t>
            </a:r>
            <a:r>
              <a:rPr lang="fr-CA" sz="1600" baseline="-25000" dirty="0"/>
              <a:t>)</a:t>
            </a:r>
            <a:r>
              <a:rPr lang="fr-CA" sz="1600" dirty="0"/>
              <a:t> </a:t>
            </a:r>
            <a:r>
              <a:rPr lang="fr-CA" sz="1600" dirty="0">
                <a:sym typeface="Wingdings" panose="05000000000000000000" pitchFamily="2" charset="2"/>
              </a:rPr>
              <a:t> 2 H</a:t>
            </a:r>
            <a:r>
              <a:rPr lang="fr-CA" sz="1600" baseline="-25000" dirty="0">
                <a:sym typeface="Wingdings" panose="05000000000000000000" pitchFamily="2" charset="2"/>
              </a:rPr>
              <a:t>2</a:t>
            </a:r>
            <a:r>
              <a:rPr lang="fr-CA" sz="1600" dirty="0">
                <a:sym typeface="Wingdings" panose="05000000000000000000" pitchFamily="2" charset="2"/>
              </a:rPr>
              <a:t>O</a:t>
            </a:r>
            <a:r>
              <a:rPr lang="fr-CA" sz="1600" baseline="-25000" dirty="0">
                <a:sym typeface="Wingdings" panose="05000000000000000000" pitchFamily="2" charset="2"/>
              </a:rPr>
              <a:t>(l)</a:t>
            </a:r>
            <a:r>
              <a:rPr lang="fr-CA" sz="1600" dirty="0">
                <a:sym typeface="Wingdings" panose="05000000000000000000" pitchFamily="2" charset="2"/>
              </a:rPr>
              <a:t> + O</a:t>
            </a:r>
            <a:r>
              <a:rPr lang="fr-CA" sz="1600" baseline="-25000" dirty="0">
                <a:sym typeface="Wingdings" panose="05000000000000000000" pitchFamily="2" charset="2"/>
              </a:rPr>
              <a:t>2(g</a:t>
            </a:r>
            <a:endParaRPr lang="fr-CA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Espace réservé du contenu 2">
                <a:extLst>
                  <a:ext uri="{FF2B5EF4-FFF2-40B4-BE49-F238E27FC236}">
                    <a16:creationId xmlns:a16="http://schemas.microsoft.com/office/drawing/2014/main" id="{E24EB8B3-1F9C-459B-A624-84FCB77D9C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3187" y="1023505"/>
                <a:ext cx="3440995" cy="55331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CA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CA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CA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8" name="Espace réservé du contenu 2">
                <a:extLst>
                  <a:ext uri="{FF2B5EF4-FFF2-40B4-BE49-F238E27FC236}">
                    <a16:creationId xmlns:a16="http://schemas.microsoft.com/office/drawing/2014/main" id="{E24EB8B3-1F9C-459B-A624-84FCB77D9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187" y="1023505"/>
                <a:ext cx="3440995" cy="5533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294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9" grpId="0"/>
      <p:bldP spid="42" grpId="0"/>
      <p:bldP spid="47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Résolution de problème: </a:t>
            </a:r>
            <a:br>
              <a:rPr lang="fr-CA" sz="3200" b="1" dirty="0"/>
            </a:br>
            <a:r>
              <a:rPr lang="fr-CA" sz="3200" b="1" dirty="0"/>
              <a:t>Loi de la vitesse de réaction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E14956-8812-41DF-9960-1651C0F347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400" b="1" dirty="0"/>
              <a:t>Exemple p. 279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62299" y="2210928"/>
              <a:ext cx="5698153" cy="907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9191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2221443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229751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3532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Expérience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[H</a:t>
                          </a:r>
                          <a:r>
                            <a:rPr lang="fr-CA" sz="1200" baseline="-25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r>
                            <a:rPr lang="fr-CA" sz="1200" baseline="-25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Vitesse initiale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)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264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0,10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3,64 </a:t>
                          </a:r>
                          <a14:m>
                            <m:oMath xmlns:m="http://schemas.openxmlformats.org/officeDocument/2006/math">
                              <m:r>
                                <a:rPr lang="fr-CA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endParaRPr lang="fr-CA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264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0,20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200" dirty="0"/>
                            <a:t>7,28 </a:t>
                          </a:r>
                          <a14:m>
                            <m:oMath xmlns:m="http://schemas.openxmlformats.org/officeDocument/2006/math">
                              <m:r>
                                <a:rPr lang="fr-CA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endParaRPr lang="fr-CA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62299" y="2210928"/>
              <a:ext cx="5698153" cy="907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9191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2221443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229751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3583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Expérience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3425" t="-1695" r="-104384" b="-1661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8541" t="-1695" r="-1061" b="-1661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0,10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48541" t="-130435" r="-1061" b="-113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/>
                            <a:t>0,20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48541" t="-235556" r="-1061" b="-1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Espace réservé du contenu 10">
            <a:extLst>
              <a:ext uri="{FF2B5EF4-FFF2-40B4-BE49-F238E27FC236}">
                <a16:creationId xmlns:a16="http://schemas.microsoft.com/office/drawing/2014/main" id="{032959C3-A632-4ECF-A441-8C9BFCC9A28C}"/>
              </a:ext>
            </a:extLst>
          </p:cNvPr>
          <p:cNvSpPr txBox="1">
            <a:spLocks/>
          </p:cNvSpPr>
          <p:nvPr/>
        </p:nvSpPr>
        <p:spPr>
          <a:xfrm>
            <a:off x="106668" y="3284637"/>
            <a:ext cx="4166288" cy="375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sz="1200" dirty="0">
                <a:sym typeface="Wingdings" panose="05000000000000000000" pitchFamily="2" charset="2"/>
              </a:rPr>
              <a:t>1. Établir le rapport entre les expériences pour trouver l’ordre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3872160C-A775-4B5F-BE2B-F283D574F575}"/>
                  </a:ext>
                </a:extLst>
              </p:cNvPr>
              <p:cNvSpPr txBox="1"/>
              <p:nvPr/>
            </p:nvSpPr>
            <p:spPr>
              <a:xfrm>
                <a:off x="106669" y="4186145"/>
                <a:ext cx="18858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3872160C-A775-4B5F-BE2B-F283D574F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69" y="4186145"/>
                <a:ext cx="1885828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>
            <a:extLst>
              <a:ext uri="{FF2B5EF4-FFF2-40B4-BE49-F238E27FC236}">
                <a16:creationId xmlns:a16="http://schemas.microsoft.com/office/drawing/2014/main" id="{A33809AF-E6E0-481E-B9B2-71E5311FCC33}"/>
              </a:ext>
            </a:extLst>
          </p:cNvPr>
          <p:cNvSpPr txBox="1"/>
          <p:nvPr/>
        </p:nvSpPr>
        <p:spPr>
          <a:xfrm>
            <a:off x="64989" y="5298042"/>
            <a:ext cx="2223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u="sng" dirty="0"/>
              <a:t>Expérience 2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E7EE596-CA6C-4F8D-A7B4-C033FE2DF4B6}"/>
              </a:ext>
            </a:extLst>
          </p:cNvPr>
          <p:cNvSpPr txBox="1"/>
          <p:nvPr/>
        </p:nvSpPr>
        <p:spPr>
          <a:xfrm>
            <a:off x="64989" y="3772449"/>
            <a:ext cx="2223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u="sng" dirty="0"/>
              <a:t>Expérience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EDCB1DDD-B04D-42D1-911F-003EFE4DC5BC}"/>
                  </a:ext>
                </a:extLst>
              </p:cNvPr>
              <p:cNvSpPr txBox="1"/>
              <p:nvPr/>
            </p:nvSpPr>
            <p:spPr>
              <a:xfrm>
                <a:off x="100700" y="4555477"/>
                <a:ext cx="18858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3,64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CA" sz="1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0,10</m:t>
                              </m:r>
                            </m:e>
                          </m:d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EDCB1DDD-B04D-42D1-911F-003EFE4DC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00" y="4555477"/>
                <a:ext cx="1885828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11072576-5D2D-40A5-A060-F27352712629}"/>
                  </a:ext>
                </a:extLst>
              </p:cNvPr>
              <p:cNvSpPr txBox="1"/>
              <p:nvPr/>
            </p:nvSpPr>
            <p:spPr>
              <a:xfrm>
                <a:off x="64989" y="5705201"/>
                <a:ext cx="19178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11072576-5D2D-40A5-A060-F27352712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9" y="5705201"/>
                <a:ext cx="1917815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4422437B-2D60-459B-BCFA-2FD5296B680F}"/>
                  </a:ext>
                </a:extLst>
              </p:cNvPr>
              <p:cNvSpPr txBox="1"/>
              <p:nvPr/>
            </p:nvSpPr>
            <p:spPr>
              <a:xfrm>
                <a:off x="64989" y="6074533"/>
                <a:ext cx="19317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7,28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CA" sz="1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0,20</m:t>
                              </m:r>
                            </m:e>
                          </m:d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4422437B-2D60-459B-BCFA-2FD5296B6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9" y="6074533"/>
                <a:ext cx="1931708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BCAC8341-6529-4ED1-94A7-34B757A36DE9}"/>
                  </a:ext>
                </a:extLst>
              </p:cNvPr>
              <p:cNvSpPr txBox="1"/>
              <p:nvPr/>
            </p:nvSpPr>
            <p:spPr>
              <a:xfrm>
                <a:off x="2085388" y="3826823"/>
                <a:ext cx="2187567" cy="494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200" i="1" dirty="0">
                              <a:latin typeface="Cambria Math" panose="02040503050406030204" pitchFamily="18" charset="0"/>
                            </a:rPr>
                            <m:t>3,64</m:t>
                          </m:r>
                          <m:r>
                            <a:rPr lang="fr-CA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r>
                            <a:rPr lang="fr-CA" sz="1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fr-CA" sz="1200" i="1" dirty="0">
                              <a:latin typeface="Cambria Math" panose="02040503050406030204" pitchFamily="18" charset="0"/>
                            </a:rPr>
                            <m:t>7,28</m:t>
                          </m:r>
                          <m:r>
                            <a:rPr lang="fr-CA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r>
                            <a:rPr lang="fr-CA" sz="1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2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1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0,10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r>
                            <a:rPr lang="fr-CA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2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1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0,20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BCAC8341-6529-4ED1-94A7-34B757A36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388" y="3826823"/>
                <a:ext cx="2187567" cy="4948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3A98D09A-515E-4E73-8598-633F3FA47A6D}"/>
                  </a:ext>
                </a:extLst>
              </p:cNvPr>
              <p:cNvSpPr txBox="1"/>
              <p:nvPr/>
            </p:nvSpPr>
            <p:spPr>
              <a:xfrm>
                <a:off x="2085388" y="4488091"/>
                <a:ext cx="2187563" cy="524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sz="1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0,10</m:t>
                                  </m:r>
                                </m:num>
                                <m:den>
                                  <m:r>
                                    <a:rPr lang="fr-CA" sz="1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0,20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3A98D09A-515E-4E73-8598-633F3FA47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388" y="4488091"/>
                <a:ext cx="2187563" cy="5246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951F3AA1-DB11-469A-A697-51BF0BB10163}"/>
              </a:ext>
            </a:extLst>
          </p:cNvPr>
          <p:cNvCxnSpPr>
            <a:cxnSpLocks/>
          </p:cNvCxnSpPr>
          <p:nvPr/>
        </p:nvCxnSpPr>
        <p:spPr>
          <a:xfrm>
            <a:off x="1994846" y="3710512"/>
            <a:ext cx="13893" cy="312163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D5EBFF71-A8DA-4713-A289-D39958D20C9B}"/>
              </a:ext>
            </a:extLst>
          </p:cNvPr>
          <p:cNvCxnSpPr>
            <a:cxnSpLocks/>
          </p:cNvCxnSpPr>
          <p:nvPr/>
        </p:nvCxnSpPr>
        <p:spPr>
          <a:xfrm flipH="1">
            <a:off x="3370181" y="3961297"/>
            <a:ext cx="11461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CB2FB89B-B65E-4A0C-BFDA-FA68F58555E2}"/>
              </a:ext>
            </a:extLst>
          </p:cNvPr>
          <p:cNvCxnSpPr>
            <a:cxnSpLocks/>
          </p:cNvCxnSpPr>
          <p:nvPr/>
        </p:nvCxnSpPr>
        <p:spPr>
          <a:xfrm flipH="1">
            <a:off x="3370181" y="4166051"/>
            <a:ext cx="11461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E60BF93E-C810-4CA7-9866-E2A7D857AF96}"/>
                  </a:ext>
                </a:extLst>
              </p:cNvPr>
              <p:cNvSpPr txBox="1"/>
              <p:nvPr/>
            </p:nvSpPr>
            <p:spPr>
              <a:xfrm>
                <a:off x="2085387" y="5182381"/>
                <a:ext cx="2181397" cy="524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sz="1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E60BF93E-C810-4CA7-9866-E2A7D857A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387" y="5182381"/>
                <a:ext cx="2181397" cy="5246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F08D6B5E-9D22-47CE-B51F-9F86CF0F40FA}"/>
              </a:ext>
            </a:extLst>
          </p:cNvPr>
          <p:cNvCxnSpPr>
            <a:cxnSpLocks/>
          </p:cNvCxnSpPr>
          <p:nvPr/>
        </p:nvCxnSpPr>
        <p:spPr>
          <a:xfrm>
            <a:off x="4364664" y="3284636"/>
            <a:ext cx="0" cy="3609445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326BA017-865C-4DC2-923B-684D51E663A6}"/>
                  </a:ext>
                </a:extLst>
              </p:cNvPr>
              <p:cNvSpPr txBox="1"/>
              <p:nvPr/>
            </p:nvSpPr>
            <p:spPr>
              <a:xfrm>
                <a:off x="2085388" y="5966811"/>
                <a:ext cx="21813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326BA017-865C-4DC2-923B-684D51E66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388" y="5966811"/>
                <a:ext cx="2181396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ZoneTexte 42">
            <a:extLst>
              <a:ext uri="{FF2B5EF4-FFF2-40B4-BE49-F238E27FC236}">
                <a16:creationId xmlns:a16="http://schemas.microsoft.com/office/drawing/2014/main" id="{29654FE3-D1BC-4E06-8DD2-136368C92CED}"/>
              </a:ext>
            </a:extLst>
          </p:cNvPr>
          <p:cNvSpPr txBox="1"/>
          <p:nvPr/>
        </p:nvSpPr>
        <p:spPr>
          <a:xfrm>
            <a:off x="2108688" y="6336143"/>
            <a:ext cx="218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L’ordre de cette réaction est de 1.</a:t>
            </a:r>
          </a:p>
        </p:txBody>
      </p:sp>
      <p:sp>
        <p:nvSpPr>
          <p:cNvPr id="33" name="Espace réservé du contenu 10">
            <a:extLst>
              <a:ext uri="{FF2B5EF4-FFF2-40B4-BE49-F238E27FC236}">
                <a16:creationId xmlns:a16="http://schemas.microsoft.com/office/drawing/2014/main" id="{16F31B80-B7DD-47ED-9A7C-EC2897F71932}"/>
              </a:ext>
            </a:extLst>
          </p:cNvPr>
          <p:cNvSpPr txBox="1">
            <a:spLocks/>
          </p:cNvSpPr>
          <p:nvPr/>
        </p:nvSpPr>
        <p:spPr>
          <a:xfrm>
            <a:off x="4475749" y="3284636"/>
            <a:ext cx="2658372" cy="3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sz="1200" dirty="0">
                <a:sym typeface="Wingdings" panose="05000000000000000000" pitchFamily="2" charset="2"/>
              </a:rPr>
              <a:t>2. Comment trouver la valeur de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86F9661D-AAD0-4C72-A5F0-E01EF5A301D4}"/>
                  </a:ext>
                </a:extLst>
              </p:cNvPr>
              <p:cNvSpPr txBox="1"/>
              <p:nvPr/>
            </p:nvSpPr>
            <p:spPr>
              <a:xfrm>
                <a:off x="4487203" y="3826821"/>
                <a:ext cx="26481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86F9661D-AAD0-4C72-A5F0-E01EF5A30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203" y="3826821"/>
                <a:ext cx="2648134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53FBE7A4-656E-471D-A32E-7F267CB6EF46}"/>
                  </a:ext>
                </a:extLst>
              </p:cNvPr>
              <p:cNvSpPr txBox="1"/>
              <p:nvPr/>
            </p:nvSpPr>
            <p:spPr>
              <a:xfrm>
                <a:off x="4487201" y="4385780"/>
                <a:ext cx="26481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3,64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CA" sz="1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0,10</m:t>
                              </m:r>
                            </m:e>
                          </m:d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53FBE7A4-656E-471D-A32E-7F267CB6E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201" y="4385780"/>
                <a:ext cx="2648132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1B684770-3D86-4B2C-93DF-9407DD70E3FA}"/>
                  </a:ext>
                </a:extLst>
              </p:cNvPr>
              <p:cNvSpPr txBox="1"/>
              <p:nvPr/>
            </p:nvSpPr>
            <p:spPr>
              <a:xfrm>
                <a:off x="4487201" y="4927965"/>
                <a:ext cx="2648131" cy="494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200" i="1" dirty="0">
                              <a:latin typeface="Cambria Math" panose="02040503050406030204" pitchFamily="18" charset="0"/>
                            </a:rPr>
                            <m:t>3,64</m:t>
                          </m:r>
                          <m:r>
                            <a:rPr lang="fr-CA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2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1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0,10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A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1B684770-3D86-4B2C-93DF-9407DD70E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201" y="4927965"/>
                <a:ext cx="2648131" cy="49487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9A4FB369-F2A2-4207-8B11-615DBC900365}"/>
                  </a:ext>
                </a:extLst>
              </p:cNvPr>
              <p:cNvSpPr txBox="1"/>
              <p:nvPr/>
            </p:nvSpPr>
            <p:spPr>
              <a:xfrm>
                <a:off x="4475748" y="5782145"/>
                <a:ext cx="264813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0,00364 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9A4FB369-F2A2-4207-8B11-615DBC900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748" y="5782145"/>
                <a:ext cx="2648130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8720E38-B635-4F7B-AEDA-598B8EBB2CC9}"/>
              </a:ext>
            </a:extLst>
          </p:cNvPr>
          <p:cNvCxnSpPr>
            <a:cxnSpLocks/>
          </p:cNvCxnSpPr>
          <p:nvPr/>
        </p:nvCxnSpPr>
        <p:spPr>
          <a:xfrm>
            <a:off x="7221763" y="3284636"/>
            <a:ext cx="0" cy="3609445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contenu 10">
            <a:extLst>
              <a:ext uri="{FF2B5EF4-FFF2-40B4-BE49-F238E27FC236}">
                <a16:creationId xmlns:a16="http://schemas.microsoft.com/office/drawing/2014/main" id="{B3F9F8C6-6F7E-4700-8204-F94AEF2392C1}"/>
              </a:ext>
            </a:extLst>
          </p:cNvPr>
          <p:cNvSpPr txBox="1">
            <a:spLocks/>
          </p:cNvSpPr>
          <p:nvPr/>
        </p:nvSpPr>
        <p:spPr>
          <a:xfrm>
            <a:off x="7308190" y="3284636"/>
            <a:ext cx="2304381" cy="487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sz="1200" dirty="0">
                <a:sym typeface="Wingdings" panose="05000000000000000000" pitchFamily="2" charset="2"/>
              </a:rPr>
              <a:t>3. Comment trouver l’unité de mesure pour la valeur de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C72D7C04-D80D-4ADE-8B75-8D6A65009E56}"/>
                  </a:ext>
                </a:extLst>
              </p:cNvPr>
              <p:cNvSpPr txBox="1"/>
              <p:nvPr/>
            </p:nvSpPr>
            <p:spPr>
              <a:xfrm>
                <a:off x="7305319" y="3822797"/>
                <a:ext cx="19383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CA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C72D7C04-D80D-4ADE-8B75-8D6A65009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319" y="3822797"/>
                <a:ext cx="1938319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5AAB26F5-5100-492A-9072-238EE347BA00}"/>
                  </a:ext>
                </a:extLst>
              </p:cNvPr>
              <p:cNvSpPr txBox="1"/>
              <p:nvPr/>
            </p:nvSpPr>
            <p:spPr>
              <a:xfrm>
                <a:off x="7305319" y="4304152"/>
                <a:ext cx="1938319" cy="443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5AAB26F5-5100-492A-9072-238EE347B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319" y="4304152"/>
                <a:ext cx="1938319" cy="443006"/>
              </a:xfrm>
              <a:prstGeom prst="rect">
                <a:avLst/>
              </a:prstGeom>
              <a:blipFill>
                <a:blip r:embed="rId18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49BF6E2C-3FFF-4F77-A391-8B802E1A5E9C}"/>
                  </a:ext>
                </a:extLst>
              </p:cNvPr>
              <p:cNvSpPr txBox="1"/>
              <p:nvPr/>
            </p:nvSpPr>
            <p:spPr>
              <a:xfrm>
                <a:off x="7305319" y="5023793"/>
                <a:ext cx="1938319" cy="443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fr-CA" sz="1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49BF6E2C-3FFF-4F77-A391-8B802E1A5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319" y="5023793"/>
                <a:ext cx="1938319" cy="443006"/>
              </a:xfrm>
              <a:prstGeom prst="rect">
                <a:avLst/>
              </a:prstGeom>
              <a:blipFill>
                <a:blip r:embed="rId19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8E2EBC56-BE71-42C8-A8DE-18B38932204C}"/>
              </a:ext>
            </a:extLst>
          </p:cNvPr>
          <p:cNvCxnSpPr>
            <a:cxnSpLocks/>
          </p:cNvCxnSpPr>
          <p:nvPr/>
        </p:nvCxnSpPr>
        <p:spPr>
          <a:xfrm flipH="1">
            <a:off x="8287800" y="5153506"/>
            <a:ext cx="13430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BC2EE5B2-1647-45B0-87F5-5B067642AC9F}"/>
                  </a:ext>
                </a:extLst>
              </p:cNvPr>
              <p:cNvSpPr txBox="1"/>
              <p:nvPr/>
            </p:nvSpPr>
            <p:spPr>
              <a:xfrm>
                <a:off x="7305319" y="5744599"/>
                <a:ext cx="1938319" cy="439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BC2EE5B2-1647-45B0-87F5-5B067642A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319" y="5744599"/>
                <a:ext cx="1938319" cy="4392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DA6857B1-95BE-4880-86C5-C2AC0F17FD08}"/>
              </a:ext>
            </a:extLst>
          </p:cNvPr>
          <p:cNvCxnSpPr>
            <a:cxnSpLocks/>
          </p:cNvCxnSpPr>
          <p:nvPr/>
        </p:nvCxnSpPr>
        <p:spPr>
          <a:xfrm flipH="1">
            <a:off x="7747182" y="5368435"/>
            <a:ext cx="13430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F5D770D0-13CA-4CCC-B92E-46A11B2AEB25}"/>
              </a:ext>
            </a:extLst>
          </p:cNvPr>
          <p:cNvCxnSpPr>
            <a:cxnSpLocks/>
          </p:cNvCxnSpPr>
          <p:nvPr/>
        </p:nvCxnSpPr>
        <p:spPr>
          <a:xfrm flipH="1" flipV="1">
            <a:off x="7688516" y="5147871"/>
            <a:ext cx="385941" cy="1369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4FCA1501-2444-4548-B82E-4DB5EB3D0573}"/>
              </a:ext>
            </a:extLst>
          </p:cNvPr>
          <p:cNvCxnSpPr>
            <a:cxnSpLocks/>
          </p:cNvCxnSpPr>
          <p:nvPr/>
        </p:nvCxnSpPr>
        <p:spPr>
          <a:xfrm flipH="1" flipV="1">
            <a:off x="8161981" y="5371531"/>
            <a:ext cx="385941" cy="1369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2E950154-45ED-4E9B-86A0-E2F1B497A139}"/>
              </a:ext>
            </a:extLst>
          </p:cNvPr>
          <p:cNvCxnSpPr>
            <a:cxnSpLocks/>
          </p:cNvCxnSpPr>
          <p:nvPr/>
        </p:nvCxnSpPr>
        <p:spPr>
          <a:xfrm>
            <a:off x="9612571" y="3284636"/>
            <a:ext cx="0" cy="3609445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space réservé du contenu 10">
            <a:extLst>
              <a:ext uri="{FF2B5EF4-FFF2-40B4-BE49-F238E27FC236}">
                <a16:creationId xmlns:a16="http://schemas.microsoft.com/office/drawing/2014/main" id="{405276B1-D00F-4CF4-8F06-D7C91FA0E559}"/>
              </a:ext>
            </a:extLst>
          </p:cNvPr>
          <p:cNvSpPr txBox="1">
            <a:spLocks/>
          </p:cNvSpPr>
          <p:nvPr/>
        </p:nvSpPr>
        <p:spPr>
          <a:xfrm>
            <a:off x="9698996" y="3190883"/>
            <a:ext cx="2361455" cy="858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sz="1200" dirty="0">
                <a:sym typeface="Wingdings" panose="05000000000000000000" pitchFamily="2" charset="2"/>
              </a:rPr>
              <a:t>Dans ce cas, lorsqu’on double la concentration, on double la vitesse de la réaction.</a:t>
            </a:r>
          </a:p>
        </p:txBody>
      </p:sp>
      <p:graphicFrame>
        <p:nvGraphicFramePr>
          <p:cNvPr id="58" name="Tableau 13">
            <a:extLst>
              <a:ext uri="{FF2B5EF4-FFF2-40B4-BE49-F238E27FC236}">
                <a16:creationId xmlns:a16="http://schemas.microsoft.com/office/drawing/2014/main" id="{A67A0817-D875-4E8A-85C6-00A82398E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419041"/>
              </p:ext>
            </p:extLst>
          </p:nvPr>
        </p:nvGraphicFramePr>
        <p:xfrm>
          <a:off x="9685501" y="4099796"/>
          <a:ext cx="2402223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734">
                  <a:extLst>
                    <a:ext uri="{9D8B030D-6E8A-4147-A177-3AD203B41FA5}">
                      <a16:colId xmlns:a16="http://schemas.microsoft.com/office/drawing/2014/main" val="749522800"/>
                    </a:ext>
                  </a:extLst>
                </a:gridCol>
                <a:gridCol w="1114489">
                  <a:extLst>
                    <a:ext uri="{9D8B030D-6E8A-4147-A177-3AD203B41FA5}">
                      <a16:colId xmlns:a16="http://schemas.microsoft.com/office/drawing/2014/main" val="1362431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1200" dirty="0"/>
                        <a:t>Effet sur la vitesse de réaction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Ordre par rapport à un réactif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536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200" dirty="0"/>
                        <a:t>Aucun effet sur la vitesse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3983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200" dirty="0"/>
                        <a:t>La vitesse double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4570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200" dirty="0"/>
                        <a:t>La vitesse quadruple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4808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200" dirty="0"/>
                        <a:t>La vitesse augmente de huit fois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20791"/>
                  </a:ext>
                </a:extLst>
              </a:tr>
            </a:tbl>
          </a:graphicData>
        </a:graphic>
      </p:graphicFrame>
      <p:sp>
        <p:nvSpPr>
          <p:cNvPr id="48" name="Espace réservé du contenu 10">
            <a:extLst>
              <a:ext uri="{FF2B5EF4-FFF2-40B4-BE49-F238E27FC236}">
                <a16:creationId xmlns:a16="http://schemas.microsoft.com/office/drawing/2014/main" id="{DAC710CC-3479-4DAE-8388-FA6AEDDE6A68}"/>
              </a:ext>
            </a:extLst>
          </p:cNvPr>
          <p:cNvSpPr txBox="1">
            <a:spLocks/>
          </p:cNvSpPr>
          <p:nvPr/>
        </p:nvSpPr>
        <p:spPr>
          <a:xfrm>
            <a:off x="240630" y="2138516"/>
            <a:ext cx="6121668" cy="1071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600" dirty="0"/>
              <a:t>Comment trouver l’ordre de réaction d’un réactif?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sz="1600" dirty="0"/>
              <a:t>Si nous avons la réaction suivante: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A" sz="1600" dirty="0"/>
              <a:t>2 H</a:t>
            </a:r>
            <a:r>
              <a:rPr lang="fr-CA" sz="1600" baseline="-25000" dirty="0"/>
              <a:t>2</a:t>
            </a:r>
            <a:r>
              <a:rPr lang="fr-CA" sz="1600" dirty="0"/>
              <a:t>O</a:t>
            </a:r>
            <a:r>
              <a:rPr lang="fr-CA" sz="1600" baseline="-25000" dirty="0"/>
              <a:t>2(</a:t>
            </a:r>
            <a:r>
              <a:rPr lang="fr-CA" sz="1600" baseline="-25000" dirty="0" err="1"/>
              <a:t>aq</a:t>
            </a:r>
            <a:r>
              <a:rPr lang="fr-CA" sz="1600" baseline="-25000" dirty="0"/>
              <a:t>)</a:t>
            </a:r>
            <a:r>
              <a:rPr lang="fr-CA" sz="1600" dirty="0"/>
              <a:t> </a:t>
            </a:r>
            <a:r>
              <a:rPr lang="fr-CA" sz="1600" dirty="0">
                <a:sym typeface="Wingdings" panose="05000000000000000000" pitchFamily="2" charset="2"/>
              </a:rPr>
              <a:t> 2 H</a:t>
            </a:r>
            <a:r>
              <a:rPr lang="fr-CA" sz="1600" baseline="-25000" dirty="0">
                <a:sym typeface="Wingdings" panose="05000000000000000000" pitchFamily="2" charset="2"/>
              </a:rPr>
              <a:t>2</a:t>
            </a:r>
            <a:r>
              <a:rPr lang="fr-CA" sz="1600" dirty="0">
                <a:sym typeface="Wingdings" panose="05000000000000000000" pitchFamily="2" charset="2"/>
              </a:rPr>
              <a:t>O</a:t>
            </a:r>
            <a:r>
              <a:rPr lang="fr-CA" sz="1600" baseline="-25000" dirty="0">
                <a:sym typeface="Wingdings" panose="05000000000000000000" pitchFamily="2" charset="2"/>
              </a:rPr>
              <a:t>(l)</a:t>
            </a:r>
            <a:r>
              <a:rPr lang="fr-CA" sz="1600" dirty="0">
                <a:sym typeface="Wingdings" panose="05000000000000000000" pitchFamily="2" charset="2"/>
              </a:rPr>
              <a:t> + O</a:t>
            </a:r>
            <a:r>
              <a:rPr lang="fr-CA" sz="1600" baseline="-25000" dirty="0">
                <a:sym typeface="Wingdings" panose="05000000000000000000" pitchFamily="2" charset="2"/>
              </a:rPr>
              <a:t>2(g</a:t>
            </a:r>
            <a:endParaRPr lang="fr-CA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Espace réservé du contenu 2">
                <a:extLst>
                  <a:ext uri="{FF2B5EF4-FFF2-40B4-BE49-F238E27FC236}">
                    <a16:creationId xmlns:a16="http://schemas.microsoft.com/office/drawing/2014/main" id="{7A46D737-2F74-46C5-848A-4C0D483C8E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3187" y="1023505"/>
                <a:ext cx="3440995" cy="55331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CA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CA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CA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9" name="Espace réservé du contenu 2">
                <a:extLst>
                  <a:ext uri="{FF2B5EF4-FFF2-40B4-BE49-F238E27FC236}">
                    <a16:creationId xmlns:a16="http://schemas.microsoft.com/office/drawing/2014/main" id="{7A46D737-2F74-46C5-848A-4C0D483C8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187" y="1023505"/>
                <a:ext cx="3440995" cy="5533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273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Résolution de problème: </a:t>
            </a:r>
            <a:br>
              <a:rPr lang="fr-CA" sz="3200" b="1" dirty="0"/>
            </a:br>
            <a:r>
              <a:rPr lang="fr-CA" sz="3200" b="1" dirty="0"/>
              <a:t>Loi de la vitesse de réaction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E14956-8812-41DF-9960-1651C0F347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800" b="1" dirty="0"/>
              <a:t>p. 280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CB9C0B24-8874-4D25-B685-D6BCAC0B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016" y="2104443"/>
            <a:ext cx="10568538" cy="55331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2000" dirty="0"/>
              <a:t>L’influence de l’ordre de réaction sur la variable k.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24A6AD43-42E0-4F9A-8B1B-30BF1D0D75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3187" y="1023505"/>
                <a:ext cx="3440995" cy="55331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fr-CA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CA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24A6AD43-42E0-4F9A-8B1B-30BF1D0D7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187" y="1023505"/>
                <a:ext cx="3440995" cy="5533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au 13">
                <a:extLst>
                  <a:ext uri="{FF2B5EF4-FFF2-40B4-BE49-F238E27FC236}">
                    <a16:creationId xmlns:a16="http://schemas.microsoft.com/office/drawing/2014/main" id="{9B062752-5F68-4F56-8C99-18BFB96F62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2263046"/>
                  </p:ext>
                </p:extLst>
              </p:nvPr>
            </p:nvGraphicFramePr>
            <p:xfrm>
              <a:off x="173257" y="2771475"/>
              <a:ext cx="11810196" cy="38632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5939">
                      <a:extLst>
                        <a:ext uri="{9D8B030D-6E8A-4147-A177-3AD203B41FA5}">
                          <a16:colId xmlns:a16="http://schemas.microsoft.com/office/drawing/2014/main" val="749522800"/>
                        </a:ext>
                      </a:extLst>
                    </a:gridCol>
                    <a:gridCol w="1780673">
                      <a:extLst>
                        <a:ext uri="{9D8B030D-6E8A-4147-A177-3AD203B41FA5}">
                          <a16:colId xmlns:a16="http://schemas.microsoft.com/office/drawing/2014/main" val="1362431434"/>
                        </a:ext>
                      </a:extLst>
                    </a:gridCol>
                    <a:gridCol w="1665171">
                      <a:extLst>
                        <a:ext uri="{9D8B030D-6E8A-4147-A177-3AD203B41FA5}">
                          <a16:colId xmlns:a16="http://schemas.microsoft.com/office/drawing/2014/main" val="2181904063"/>
                        </a:ext>
                      </a:extLst>
                    </a:gridCol>
                    <a:gridCol w="3667225">
                      <a:extLst>
                        <a:ext uri="{9D8B030D-6E8A-4147-A177-3AD203B41FA5}">
                          <a16:colId xmlns:a16="http://schemas.microsoft.com/office/drawing/2014/main" val="2582447017"/>
                        </a:ext>
                      </a:extLst>
                    </a:gridCol>
                    <a:gridCol w="2281188">
                      <a:extLst>
                        <a:ext uri="{9D8B030D-6E8A-4147-A177-3AD203B41FA5}">
                          <a16:colId xmlns:a16="http://schemas.microsoft.com/office/drawing/2014/main" val="3429503699"/>
                        </a:ext>
                      </a:extLst>
                    </a:gridCol>
                  </a:tblGrid>
                  <a:tr h="622182">
                    <a:tc>
                      <a:txBody>
                        <a:bodyPr/>
                        <a:lstStyle/>
                        <a:p>
                          <a:r>
                            <a:rPr lang="fr-CA" sz="1600" dirty="0"/>
                            <a:t>Effet sur la vitesse de réaction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CA" sz="1600" dirty="0"/>
                            <a:t>Ordre par rapport à un réactif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CA" sz="1600" dirty="0"/>
                            <a:t>Exemple de loi de vitesse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CA" sz="1600" dirty="0"/>
                            <a:t>Calcul de la constante de vitesse (k)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dirty="0"/>
                            <a:t>Unité de la constante de vitesse (k)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11536781"/>
                      </a:ext>
                    </a:extLst>
                  </a:tr>
                  <a:tr h="492560">
                    <a:tc>
                      <a:txBody>
                        <a:bodyPr/>
                        <a:lstStyle/>
                        <a:p>
                          <a:r>
                            <a:rPr lang="fr-CA" sz="1600" b="0" dirty="0"/>
                            <a:t>Aucun effet sur la vitesse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600" b="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fr-CA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fr-CA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CA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CA" sz="16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𝑚𝑜𝑙</m:t>
                                    </m:r>
                                  </m:num>
                                  <m:den>
                                    <m:r>
                                      <a:rPr lang="fr-CA" sz="16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fr-CA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fr-CA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CA" sz="16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53983942"/>
                      </a:ext>
                    </a:extLst>
                  </a:tr>
                  <a:tr h="556993">
                    <a:tc>
                      <a:txBody>
                        <a:bodyPr/>
                        <a:lstStyle/>
                        <a:p>
                          <a:r>
                            <a:rPr lang="fr-CA" sz="1600" b="0" dirty="0"/>
                            <a:t>La vitesse double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600" b="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CA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CA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fr-CA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CA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r>
                            <a:rPr lang="fr-CA" sz="1600" b="0" dirty="0"/>
                            <a:t> , </a:t>
                          </a:r>
                          <a:r>
                            <a:rPr lang="fr-CA" sz="1600" b="0" dirty="0">
                              <a:solidFill>
                                <a:schemeClr val="bg1"/>
                              </a:solidFill>
                            </a:rPr>
                            <a:t>soit: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𝑚𝑜𝑙</m:t>
                                      </m:r>
                                    </m:num>
                                    <m:den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den>
                                  </m:f>
                                  <m: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f>
                                    <m:fPr>
                                      <m:ctrlP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𝑚𝑜𝑙</m:t>
                                      </m:r>
                                    </m:num>
                                    <m:den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den>
                              </m:f>
                            </m:oMath>
                          </a14:m>
                          <a:r>
                            <a:rPr lang="fr-CA" sz="1600" b="0" dirty="0">
                              <a:solidFill>
                                <a:schemeClr val="bg1"/>
                              </a:solidFill>
                            </a:rPr>
                            <a:t> =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600" b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fr-CA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2400" b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fr-CA"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54570571"/>
                      </a:ext>
                    </a:extLst>
                  </a:tr>
                  <a:tr h="902595">
                    <a:tc>
                      <a:txBody>
                        <a:bodyPr/>
                        <a:lstStyle/>
                        <a:p>
                          <a:r>
                            <a:rPr lang="fr-CA" sz="1600" b="0" dirty="0"/>
                            <a:t>La vitesse quadruple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600" b="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fr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fr-CA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CA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fr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A" sz="1600" b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b="0" dirty="0"/>
                            <a:t>ou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CA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CA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fr-CA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fr-CA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CA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CA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fr-CA" sz="1600" b="0" dirty="0"/>
                            <a:t> , </a:t>
                          </a:r>
                          <a:r>
                            <a:rPr lang="fr-CA" sz="1600" b="0" dirty="0">
                              <a:solidFill>
                                <a:schemeClr val="bg1"/>
                              </a:solidFill>
                            </a:rPr>
                            <a:t>soit: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𝑚𝑜𝑙</m:t>
                                      </m:r>
                                    </m:num>
                                    <m:den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den>
                                  </m:f>
                                  <m: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f>
                                    <m:fPr>
                                      <m:ctrlP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𝑚𝑜𝑙</m:t>
                                      </m:r>
                                    </m:num>
                                    <m:den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  <m: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 </m:t>
                                  </m:r>
                                  <m:f>
                                    <m:fPr>
                                      <m:ctrlP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𝑚𝑜𝑙</m:t>
                                      </m:r>
                                    </m:num>
                                    <m:den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den>
                              </m:f>
                            </m:oMath>
                          </a14:m>
                          <a:r>
                            <a:rPr lang="fr-CA" sz="1600" b="0" dirty="0">
                              <a:solidFill>
                                <a:schemeClr val="bg1"/>
                              </a:solidFill>
                            </a:rPr>
                            <a:t> =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𝑚𝑜𝑙</m:t>
                                  </m:r>
                                  <m: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600" b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fr-CA" sz="1600" b="0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fr-CA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𝑚𝑜𝑙</m:t>
                                  </m:r>
                                  <m:r>
                                    <a:rPr lang="fr-CA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CA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2400" b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fr-CA"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34808686"/>
                      </a:ext>
                    </a:extLst>
                  </a:tr>
                  <a:tr h="902595">
                    <a:tc>
                      <a:txBody>
                        <a:bodyPr/>
                        <a:lstStyle/>
                        <a:p>
                          <a:r>
                            <a:rPr lang="fr-CA" sz="1600" b="0" dirty="0"/>
                            <a:t>La vitesse augmente de huit fois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600" b="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fr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fr-CA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CA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fr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A" sz="1600" b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b="0" dirty="0"/>
                            <a:t>ou</a:t>
                          </a:r>
                          <a:endParaRPr lang="fr-CA" sz="16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A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fr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fr-CA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CA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fr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CA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CA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CA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fr-CA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fr-CA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CA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CA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fr-CA" sz="1600" b="0" dirty="0"/>
                            <a:t> , </a:t>
                          </a:r>
                          <a:r>
                            <a:rPr lang="fr-CA" sz="1600" b="0" dirty="0">
                              <a:solidFill>
                                <a:schemeClr val="bg1"/>
                              </a:solidFill>
                            </a:rPr>
                            <a:t>soit: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𝑚𝑜𝑙</m:t>
                                      </m:r>
                                    </m:num>
                                    <m:den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den>
                                  </m:f>
                                  <m: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f>
                                    <m:fPr>
                                      <m:ctrlP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𝑚𝑜𝑙</m:t>
                                      </m:r>
                                    </m:num>
                                    <m:den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  <m: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 </m:t>
                                  </m:r>
                                  <m:f>
                                    <m:fPr>
                                      <m:ctrlP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𝑚𝑜𝑙</m:t>
                                      </m:r>
                                    </m:num>
                                    <m:den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  <m: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 </m:t>
                                  </m:r>
                                  <m:f>
                                    <m:fPr>
                                      <m:ctrlP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𝑚𝑜𝑙</m:t>
                                      </m:r>
                                    </m:num>
                                    <m:den>
                                      <m:r>
                                        <a:rPr lang="fr-CA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den>
                              </m:f>
                            </m:oMath>
                          </a14:m>
                          <a:r>
                            <a:rPr lang="fr-CA" sz="1600" b="0" dirty="0">
                              <a:solidFill>
                                <a:schemeClr val="bg1"/>
                              </a:solidFill>
                            </a:rPr>
                            <a:t> =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𝑚𝑜𝑙</m:t>
                                      </m:r>
                                    </m:e>
                                    <m:sup>
                                      <m:r>
                                        <a:rPr lang="fr-CA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CA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600" b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fr-CA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fr-CA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CA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fr-CA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fr-CA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CA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𝑚𝑜𝑙</m:t>
                                      </m:r>
                                    </m:e>
                                    <m:sup>
                                      <m:r>
                                        <a:rPr lang="fr-CA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CA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CA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2400" b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fr-CA"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2207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au 13">
                <a:extLst>
                  <a:ext uri="{FF2B5EF4-FFF2-40B4-BE49-F238E27FC236}">
                    <a16:creationId xmlns:a16="http://schemas.microsoft.com/office/drawing/2014/main" id="{9B062752-5F68-4F56-8C99-18BFB96F62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2263046"/>
                  </p:ext>
                </p:extLst>
              </p:nvPr>
            </p:nvGraphicFramePr>
            <p:xfrm>
              <a:off x="173257" y="2771475"/>
              <a:ext cx="11810196" cy="38632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5939">
                      <a:extLst>
                        <a:ext uri="{9D8B030D-6E8A-4147-A177-3AD203B41FA5}">
                          <a16:colId xmlns:a16="http://schemas.microsoft.com/office/drawing/2014/main" val="749522800"/>
                        </a:ext>
                      </a:extLst>
                    </a:gridCol>
                    <a:gridCol w="1780673">
                      <a:extLst>
                        <a:ext uri="{9D8B030D-6E8A-4147-A177-3AD203B41FA5}">
                          <a16:colId xmlns:a16="http://schemas.microsoft.com/office/drawing/2014/main" val="1362431434"/>
                        </a:ext>
                      </a:extLst>
                    </a:gridCol>
                    <a:gridCol w="1665171">
                      <a:extLst>
                        <a:ext uri="{9D8B030D-6E8A-4147-A177-3AD203B41FA5}">
                          <a16:colId xmlns:a16="http://schemas.microsoft.com/office/drawing/2014/main" val="2181904063"/>
                        </a:ext>
                      </a:extLst>
                    </a:gridCol>
                    <a:gridCol w="3667225">
                      <a:extLst>
                        <a:ext uri="{9D8B030D-6E8A-4147-A177-3AD203B41FA5}">
                          <a16:colId xmlns:a16="http://schemas.microsoft.com/office/drawing/2014/main" val="2582447017"/>
                        </a:ext>
                      </a:extLst>
                    </a:gridCol>
                    <a:gridCol w="2281188">
                      <a:extLst>
                        <a:ext uri="{9D8B030D-6E8A-4147-A177-3AD203B41FA5}">
                          <a16:colId xmlns:a16="http://schemas.microsoft.com/office/drawing/2014/main" val="3429503699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r>
                            <a:rPr lang="fr-CA" sz="1600" dirty="0"/>
                            <a:t>Effet sur la vitesse de réaction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CA" sz="1600" dirty="0"/>
                            <a:t>Ordre par rapport à un réactif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CA" sz="1600" dirty="0"/>
                            <a:t>Exemple de loi de vitesse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CA" sz="1600" dirty="0"/>
                            <a:t>Calcul de la constante de vitesse (k)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600" dirty="0"/>
                            <a:t>Unité de la constante de vitesse (k)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1153678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fr-CA" sz="1600" b="0" dirty="0"/>
                            <a:t>Aucun effet sur la vitesse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600" b="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52747" t="-145263" r="-358974" b="-42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59967" t="-145263" r="-62791" b="-42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18449" t="-145263" r="-1070" b="-4284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3983942"/>
                      </a:ext>
                    </a:extLst>
                  </a:tr>
                  <a:tr h="656019">
                    <a:tc>
                      <a:txBody>
                        <a:bodyPr/>
                        <a:lstStyle/>
                        <a:p>
                          <a:r>
                            <a:rPr lang="fr-CA" sz="1600" b="0" dirty="0"/>
                            <a:t>La vitesse double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600" b="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52747" t="-215741" r="-358974" b="-276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59967" t="-215741" r="-62791" b="-276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18449" t="-215741" r="-1070" b="-276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4570571"/>
                      </a:ext>
                    </a:extLst>
                  </a:tr>
                  <a:tr h="902595">
                    <a:tc>
                      <a:txBody>
                        <a:bodyPr/>
                        <a:lstStyle/>
                        <a:p>
                          <a:r>
                            <a:rPr lang="fr-CA" sz="1600" b="0" dirty="0"/>
                            <a:t>La vitesse quadruple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600" b="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52747" t="-228859" r="-358974" b="-1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59967" t="-228859" r="-62791" b="-1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18449" t="-228859" r="-1070" b="-1006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4808686"/>
                      </a:ext>
                    </a:extLst>
                  </a:tr>
                  <a:tr h="902595">
                    <a:tc>
                      <a:txBody>
                        <a:bodyPr/>
                        <a:lstStyle/>
                        <a:p>
                          <a:r>
                            <a:rPr lang="fr-CA" sz="1600" b="0" dirty="0"/>
                            <a:t>La vitesse augmente de huit fois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600" b="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52747" t="-331081" r="-358974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59967" t="-331081" r="-62791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18449" t="-331081" r="-1070" b="-1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2079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5" name="Tableau 13">
            <a:extLst>
              <a:ext uri="{FF2B5EF4-FFF2-40B4-BE49-F238E27FC236}">
                <a16:creationId xmlns:a16="http://schemas.microsoft.com/office/drawing/2014/main" id="{157A05FE-B0DD-4518-BBE3-A6F449969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299136"/>
              </p:ext>
            </p:extLst>
          </p:nvPr>
        </p:nvGraphicFramePr>
        <p:xfrm>
          <a:off x="173257" y="2771475"/>
          <a:ext cx="4196612" cy="3871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939">
                  <a:extLst>
                    <a:ext uri="{9D8B030D-6E8A-4147-A177-3AD203B41FA5}">
                      <a16:colId xmlns:a16="http://schemas.microsoft.com/office/drawing/2014/main" val="749522800"/>
                    </a:ext>
                  </a:extLst>
                </a:gridCol>
                <a:gridCol w="1780673">
                  <a:extLst>
                    <a:ext uri="{9D8B030D-6E8A-4147-A177-3AD203B41FA5}">
                      <a16:colId xmlns:a16="http://schemas.microsoft.com/office/drawing/2014/main" val="1362431434"/>
                    </a:ext>
                  </a:extLst>
                </a:gridCol>
              </a:tblGrid>
              <a:tr h="842525">
                <a:tc>
                  <a:txBody>
                    <a:bodyPr/>
                    <a:lstStyle/>
                    <a:p>
                      <a:r>
                        <a:rPr lang="fr-CA" sz="1600" dirty="0"/>
                        <a:t>Effet sur la vitesse de réaction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600" dirty="0"/>
                        <a:t>Ordre par rapport à un réactif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1536781"/>
                  </a:ext>
                </a:extLst>
              </a:tr>
              <a:tr h="582919">
                <a:tc>
                  <a:txBody>
                    <a:bodyPr/>
                    <a:lstStyle/>
                    <a:p>
                      <a:r>
                        <a:rPr lang="fr-CA" sz="1600" dirty="0"/>
                        <a:t>Aucun effet sur la vitesse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3983942"/>
                  </a:ext>
                </a:extLst>
              </a:tr>
              <a:tr h="640964">
                <a:tc>
                  <a:txBody>
                    <a:bodyPr/>
                    <a:lstStyle/>
                    <a:p>
                      <a:r>
                        <a:rPr lang="fr-CA" sz="1600" dirty="0"/>
                        <a:t>La vitesse double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4570571"/>
                  </a:ext>
                </a:extLst>
              </a:tr>
              <a:tr h="874199">
                <a:tc>
                  <a:txBody>
                    <a:bodyPr/>
                    <a:lstStyle/>
                    <a:p>
                      <a:r>
                        <a:rPr lang="fr-CA" sz="1600" dirty="0"/>
                        <a:t>La vitesse quadruple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4808686"/>
                  </a:ext>
                </a:extLst>
              </a:tr>
              <a:tr h="931345">
                <a:tc>
                  <a:txBody>
                    <a:bodyPr/>
                    <a:lstStyle/>
                    <a:p>
                      <a:r>
                        <a:rPr lang="fr-CA" sz="1600" dirty="0"/>
                        <a:t>La vitesse augmente de huit fois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20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070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04BCEEB-5D68-47CD-AD0D-F14632C49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233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1293458"/>
          </a:xfrm>
        </p:spPr>
        <p:txBody>
          <a:bodyPr>
            <a:normAutofit fontScale="90000"/>
          </a:bodyPr>
          <a:lstStyle/>
          <a:p>
            <a:r>
              <a:rPr lang="fr-CA" sz="4800" b="1" dirty="0"/>
              <a:t>Loi de la vitesse de réaction</a:t>
            </a:r>
            <a:br>
              <a:rPr lang="fr-CA" sz="4800" b="1" dirty="0"/>
            </a:br>
            <a:r>
              <a:rPr lang="fr-CA" sz="4800" b="1" dirty="0"/>
              <a:t>2 réactifs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/>
              <a:t>Chapitre 6</a:t>
            </a:r>
          </a:p>
          <a:p>
            <a:pPr algn="ctr">
              <a:spcAft>
                <a:spcPts val="600"/>
              </a:spcAft>
            </a:pPr>
            <a:r>
              <a:rPr lang="fr-CA" sz="3600" b="1" dirty="0"/>
              <a:t>p. 278 à 281</a:t>
            </a:r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964562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Résolution de problème: </a:t>
            </a:r>
            <a:br>
              <a:rPr lang="fr-CA" sz="3200" b="1" dirty="0"/>
            </a:br>
            <a:r>
              <a:rPr lang="fr-CA" sz="3200" b="1" dirty="0"/>
              <a:t>Loi de la vitesse de réaction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E14956-8812-41DF-9960-1651C0F347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400" b="1" dirty="0"/>
              <a:t>Exemple </a:t>
            </a:r>
          </a:p>
          <a:p>
            <a:pPr algn="ctr"/>
            <a:r>
              <a:rPr lang="fr-CA" sz="1400" b="1" dirty="0"/>
              <a:t>p. 280-281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CB9C0B24-8874-4D25-B685-D6BCAC0B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50" y="2042845"/>
            <a:ext cx="11525693" cy="138112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dirty="0"/>
              <a:t>Si nous avons la réaction suivante:</a:t>
            </a:r>
          </a:p>
          <a:p>
            <a:pPr marL="0" indent="0" algn="ctr">
              <a:buNone/>
            </a:pPr>
            <a:r>
              <a:rPr lang="fr-CA" dirty="0"/>
              <a:t>2 NO</a:t>
            </a:r>
            <a:r>
              <a:rPr lang="fr-CA" baseline="-25000" dirty="0"/>
              <a:t>(g)</a:t>
            </a:r>
            <a:r>
              <a:rPr lang="fr-CA" dirty="0"/>
              <a:t> + Cl</a:t>
            </a:r>
            <a:r>
              <a:rPr lang="fr-CA" baseline="-25000" dirty="0"/>
              <a:t>2(g)</a:t>
            </a:r>
            <a:r>
              <a:rPr lang="fr-CA" dirty="0"/>
              <a:t> </a:t>
            </a:r>
            <a:r>
              <a:rPr lang="fr-CA" dirty="0">
                <a:sym typeface="Wingdings" panose="05000000000000000000" pitchFamily="2" charset="2"/>
              </a:rPr>
              <a:t> 2 NOCl</a:t>
            </a:r>
            <a:r>
              <a:rPr lang="fr-CA" baseline="-25000" dirty="0">
                <a:sym typeface="Wingdings" panose="05000000000000000000" pitchFamily="2" charset="2"/>
              </a:rPr>
              <a:t>2(g)</a:t>
            </a:r>
          </a:p>
          <a:p>
            <a:pPr marL="0" indent="0">
              <a:buNone/>
            </a:pPr>
            <a:r>
              <a:rPr lang="fr-CA" dirty="0">
                <a:sym typeface="Wingdings" panose="05000000000000000000" pitchFamily="2" charset="2"/>
              </a:rPr>
              <a:t>Les résultats de trois expériences sont présentes dans le tableau suivant.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24A6AD43-42E0-4F9A-8B1B-30BF1D0D75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9503" y="5392051"/>
                <a:ext cx="3440995" cy="55331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𝑁𝑂</m:t>
                              </m:r>
                            </m:e>
                          </m:d>
                        </m:e>
                        <m:sup>
                          <m:r>
                            <a:rPr lang="fr-CA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fr-C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𝐶𝑙</m:t>
                                  </m:r>
                                </m:e>
                                <m:sub>
                                  <m:r>
                                    <a:rPr lang="fr-C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CA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24A6AD43-42E0-4F9A-8B1B-30BF1D0D7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503" y="5392051"/>
                <a:ext cx="3440995" cy="5533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6183879"/>
                  </p:ext>
                </p:extLst>
              </p:nvPr>
            </p:nvGraphicFramePr>
            <p:xfrm>
              <a:off x="2747703" y="3476091"/>
              <a:ext cx="5521626" cy="1469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[NO]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[Cl</a:t>
                          </a:r>
                          <a:r>
                            <a:rPr lang="fr-CA" sz="1200" baseline="-25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Vitesse initiale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)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2,27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4,55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9,08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6183879"/>
                  </p:ext>
                </p:extLst>
              </p:nvPr>
            </p:nvGraphicFramePr>
            <p:xfrm>
              <a:off x="2747703" y="3476091"/>
              <a:ext cx="5521626" cy="1469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3740" t="-1111" r="-236992" b="-17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26054" t="-1111" r="-123372" b="-17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535" t="-1111" r="-1258" b="-17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178431" r="-1258" b="-2156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284000" r="-1258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376471" r="-1258" b="-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4" name="Espace réservé du contenu 10">
            <a:extLst>
              <a:ext uri="{FF2B5EF4-FFF2-40B4-BE49-F238E27FC236}">
                <a16:creationId xmlns:a16="http://schemas.microsoft.com/office/drawing/2014/main" id="{C967FDD8-417B-4B1F-9958-3C03BB86153D}"/>
              </a:ext>
            </a:extLst>
          </p:cNvPr>
          <p:cNvSpPr txBox="1">
            <a:spLocks/>
          </p:cNvSpPr>
          <p:nvPr/>
        </p:nvSpPr>
        <p:spPr>
          <a:xfrm>
            <a:off x="212649" y="4997262"/>
            <a:ext cx="11525693" cy="545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000" dirty="0"/>
              <a:t>Étape 1: analyser les réactifs de manière indépendante pour trouver l’ordre de la réaction.</a:t>
            </a:r>
          </a:p>
        </p:txBody>
      </p:sp>
      <p:sp>
        <p:nvSpPr>
          <p:cNvPr id="45" name="Espace réservé du contenu 10">
            <a:extLst>
              <a:ext uri="{FF2B5EF4-FFF2-40B4-BE49-F238E27FC236}">
                <a16:creationId xmlns:a16="http://schemas.microsoft.com/office/drawing/2014/main" id="{68883994-5FAD-49E6-AF31-D3EAAF3847D7}"/>
              </a:ext>
            </a:extLst>
          </p:cNvPr>
          <p:cNvSpPr txBox="1">
            <a:spLocks/>
          </p:cNvSpPr>
          <p:nvPr/>
        </p:nvSpPr>
        <p:spPr>
          <a:xfrm>
            <a:off x="212649" y="5834495"/>
            <a:ext cx="11525693" cy="545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000" dirty="0"/>
              <a:t>Étape 2: substituer les valeurs pour trouver la constante de vitesse.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Espace réservé du contenu 2">
                <a:extLst>
                  <a:ext uri="{FF2B5EF4-FFF2-40B4-BE49-F238E27FC236}">
                    <a16:creationId xmlns:a16="http://schemas.microsoft.com/office/drawing/2014/main" id="{034E5F83-79A0-44B6-B806-3B52ED9AC9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9502" y="6228026"/>
                <a:ext cx="3440995" cy="55331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𝑁𝑂</m:t>
                              </m:r>
                            </m:e>
                          </m:d>
                        </m:e>
                        <m:sup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fr-C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𝐶𝑙</m:t>
                                  </m:r>
                                </m:e>
                                <m:sub>
                                  <m:r>
                                    <a:rPr lang="fr-C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CA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6" name="Espace réservé du contenu 2">
                <a:extLst>
                  <a:ext uri="{FF2B5EF4-FFF2-40B4-BE49-F238E27FC236}">
                    <a16:creationId xmlns:a16="http://schemas.microsoft.com/office/drawing/2014/main" id="{034E5F83-79A0-44B6-B806-3B52ED9AC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502" y="6228026"/>
                <a:ext cx="3440995" cy="5533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967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4" grpId="0"/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Résolution de problème: </a:t>
            </a:r>
            <a:br>
              <a:rPr lang="fr-CA" sz="3200" b="1" dirty="0"/>
            </a:br>
            <a:r>
              <a:rPr lang="fr-CA" sz="3200" b="1" dirty="0"/>
              <a:t>Loi de la vitesse de réaction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E14956-8812-41DF-9960-1651C0F347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400" b="1" dirty="0"/>
              <a:t>Exemple </a:t>
            </a:r>
          </a:p>
          <a:p>
            <a:pPr algn="ctr"/>
            <a:r>
              <a:rPr lang="fr-CA" sz="1400" b="1" dirty="0"/>
              <a:t>p. 280-281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CB9C0B24-8874-4D25-B685-D6BCAC0B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10" y="2028215"/>
            <a:ext cx="6351189" cy="146904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1800" dirty="0"/>
              <a:t>Si nous avons la réaction suivante:</a:t>
            </a:r>
          </a:p>
          <a:p>
            <a:pPr marL="0" indent="0" algn="ctr">
              <a:buNone/>
            </a:pPr>
            <a:r>
              <a:rPr lang="fr-CA" sz="1800" dirty="0"/>
              <a:t>2 NO</a:t>
            </a:r>
            <a:r>
              <a:rPr lang="fr-CA" sz="1800" baseline="-25000" dirty="0"/>
              <a:t>(g)</a:t>
            </a:r>
            <a:r>
              <a:rPr lang="fr-CA" sz="1800" dirty="0"/>
              <a:t> + Cl</a:t>
            </a:r>
            <a:r>
              <a:rPr lang="fr-CA" sz="1800" baseline="-25000" dirty="0"/>
              <a:t>2(g)</a:t>
            </a:r>
            <a:r>
              <a:rPr lang="fr-CA" sz="1800" dirty="0"/>
              <a:t> </a:t>
            </a:r>
            <a:r>
              <a:rPr lang="fr-CA" sz="1800" dirty="0">
                <a:sym typeface="Wingdings" panose="05000000000000000000" pitchFamily="2" charset="2"/>
              </a:rPr>
              <a:t> 2 NOCl</a:t>
            </a:r>
            <a:r>
              <a:rPr lang="fr-CA" sz="1800" baseline="-25000" dirty="0">
                <a:sym typeface="Wingdings" panose="05000000000000000000" pitchFamily="2" charset="2"/>
              </a:rPr>
              <a:t>2(g)</a:t>
            </a:r>
          </a:p>
          <a:p>
            <a:pPr marL="0" indent="0">
              <a:buNone/>
            </a:pPr>
            <a:r>
              <a:rPr lang="fr-CA" sz="1800" dirty="0">
                <a:sym typeface="Wingdings" panose="05000000000000000000" pitchFamily="2" charset="2"/>
              </a:rPr>
              <a:t>Les résultats de trois expériences sont présentes dans le tableau suivant.</a:t>
            </a:r>
            <a:endParaRPr lang="fr-CA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24A6AD43-42E0-4F9A-8B1B-30BF1D0D75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3187" y="1023505"/>
                <a:ext cx="3440995" cy="55331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𝑁𝑂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fr-CA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𝐶𝑙</m:t>
                                  </m:r>
                                </m:e>
                                <m:sub>
                                  <m:r>
                                    <a:rPr lang="fr-CA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CA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24A6AD43-42E0-4F9A-8B1B-30BF1D0D7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187" y="1023505"/>
                <a:ext cx="3440995" cy="5533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4466772"/>
                  </p:ext>
                </p:extLst>
              </p:nvPr>
            </p:nvGraphicFramePr>
            <p:xfrm>
              <a:off x="6569264" y="2028216"/>
              <a:ext cx="5521626" cy="1469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[NO]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[Cl</a:t>
                          </a:r>
                          <a:r>
                            <a:rPr lang="fr-CA" sz="1200" baseline="-25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Vitesse initiale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)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2,27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4,55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9,08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4466772"/>
                  </p:ext>
                </p:extLst>
              </p:nvPr>
            </p:nvGraphicFramePr>
            <p:xfrm>
              <a:off x="6569264" y="2028216"/>
              <a:ext cx="5521626" cy="1469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3740" t="-1111" r="-236992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26054" t="-1111" r="-123372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535" t="-1111" r="-1258" b="-1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178431" r="-1258" b="-2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284000" r="-1258" b="-1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376471" r="-1258" b="-196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Espace réservé du contenu 10">
            <a:extLst>
              <a:ext uri="{FF2B5EF4-FFF2-40B4-BE49-F238E27FC236}">
                <a16:creationId xmlns:a16="http://schemas.microsoft.com/office/drawing/2014/main" id="{7EB9498B-1C93-4ED6-B0D5-CB4AC0B49DFC}"/>
              </a:ext>
            </a:extLst>
          </p:cNvPr>
          <p:cNvSpPr txBox="1">
            <a:spLocks/>
          </p:cNvSpPr>
          <p:nvPr/>
        </p:nvSpPr>
        <p:spPr>
          <a:xfrm>
            <a:off x="101110" y="3691312"/>
            <a:ext cx="11989780" cy="52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800" dirty="0"/>
              <a:t>Étape 1: analyser les réactifs de manière indépendante pour trouver l’ordre de la réaction.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68F68B68-D3FC-49D2-BAEF-12B5D50CEC55}"/>
                  </a:ext>
                </a:extLst>
              </p:cNvPr>
              <p:cNvSpPr txBox="1"/>
              <p:nvPr/>
            </p:nvSpPr>
            <p:spPr>
              <a:xfrm>
                <a:off x="10311" y="5461973"/>
                <a:ext cx="39009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CA" sz="16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CA" sz="1600" b="0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fr-CA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fr-CA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CA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𝑁𝑂</m:t>
                            </m:r>
                          </m:e>
                        </m:d>
                      </m:e>
                      <m:sup>
                        <m:r>
                          <a:rPr lang="fr-CA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fr-CA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CA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A" sz="16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sz="1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𝐶𝑙</m:t>
                                </m:r>
                              </m:e>
                              <m:sub>
                                <m:r>
                                  <a:rPr lang="fr-CA" sz="1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CA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fr-CA" sz="1600" dirty="0"/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68F68B68-D3FC-49D2-BAEF-12B5D50CE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1" y="5461973"/>
                <a:ext cx="3900903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3850E1F1-722E-4D16-9EB9-9A6196910A64}"/>
                  </a:ext>
                </a:extLst>
              </p:cNvPr>
              <p:cNvSpPr txBox="1"/>
              <p:nvPr/>
            </p:nvSpPr>
            <p:spPr>
              <a:xfrm>
                <a:off x="101111" y="4211259"/>
                <a:ext cx="1198978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CA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b="1" i="0" dirty="0" smtClean="0">
                              <a:latin typeface="Cambria Math" panose="02040503050406030204" pitchFamily="18" charset="0"/>
                            </a:rPr>
                            <m:t>𝐍𝐎</m:t>
                          </m:r>
                        </m:e>
                      </m:d>
                    </m:oMath>
                  </m:oMathPara>
                </a14:m>
                <a:endParaRPr lang="fr-CA" b="1" dirty="0"/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3850E1F1-722E-4D16-9EB9-9A6196910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1" y="4211259"/>
                <a:ext cx="1198978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6E737DC4-6D82-4F74-8F54-BF52D1B7E2FE}"/>
                  </a:ext>
                </a:extLst>
              </p:cNvPr>
              <p:cNvSpPr txBox="1"/>
              <p:nvPr/>
            </p:nvSpPr>
            <p:spPr>
              <a:xfrm>
                <a:off x="10311" y="5922123"/>
                <a:ext cx="3900903" cy="34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6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CA" sz="1600" b="0" i="1" dirty="0" smtClean="0">
                          <a:latin typeface="Cambria Math" panose="02040503050406030204" pitchFamily="18" charset="0"/>
                        </a:rPr>
                        <m:t>,27</m:t>
                      </m:r>
                      <m:r>
                        <a:rPr lang="fr-CA" sz="1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CA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A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fr-CA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0,0125</m:t>
                              </m:r>
                            </m:e>
                          </m:d>
                        </m:e>
                        <m:sup>
                          <m:r>
                            <a:rPr lang="fr-CA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fr-CA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0,0255</m:t>
                              </m:r>
                            </m:e>
                          </m:d>
                        </m:e>
                        <m:sup>
                          <m:r>
                            <a:rPr lang="fr-CA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CA" sz="1600" dirty="0"/>
              </a:p>
            </p:txBody>
          </p:sp>
        </mc:Choice>
        <mc:Fallback xmlns="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6E737DC4-6D82-4F74-8F54-BF52D1B7E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1" y="5922123"/>
                <a:ext cx="3900903" cy="3413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ZoneTexte 45">
            <a:extLst>
              <a:ext uri="{FF2B5EF4-FFF2-40B4-BE49-F238E27FC236}">
                <a16:creationId xmlns:a16="http://schemas.microsoft.com/office/drawing/2014/main" id="{BBF40A93-393E-4787-B5CC-359B28A542C7}"/>
              </a:ext>
            </a:extLst>
          </p:cNvPr>
          <p:cNvSpPr txBox="1"/>
          <p:nvPr/>
        </p:nvSpPr>
        <p:spPr>
          <a:xfrm>
            <a:off x="10311" y="5001823"/>
            <a:ext cx="3900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u="sng" dirty="0"/>
              <a:t>Expérience 1</a:t>
            </a:r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1FC5392B-0BDE-4821-A753-9F2FDE8516F0}"/>
              </a:ext>
            </a:extLst>
          </p:cNvPr>
          <p:cNvCxnSpPr>
            <a:cxnSpLocks/>
          </p:cNvCxnSpPr>
          <p:nvPr/>
        </p:nvCxnSpPr>
        <p:spPr>
          <a:xfrm>
            <a:off x="4010034" y="4689446"/>
            <a:ext cx="0" cy="216855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4F88AD12-C556-4666-B094-AE413DFF590F}"/>
                  </a:ext>
                </a:extLst>
              </p:cNvPr>
              <p:cNvSpPr txBox="1"/>
              <p:nvPr/>
            </p:nvSpPr>
            <p:spPr>
              <a:xfrm>
                <a:off x="4117149" y="5450365"/>
                <a:ext cx="39009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CA" sz="16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CA" sz="1600" b="0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fr-CA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fr-CA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CA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𝑁𝑂</m:t>
                            </m:r>
                          </m:e>
                        </m:d>
                      </m:e>
                      <m:sup>
                        <m:r>
                          <a:rPr lang="fr-CA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fr-CA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CA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A" sz="16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sz="1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𝐶𝑙</m:t>
                                </m:r>
                              </m:e>
                              <m:sub>
                                <m:r>
                                  <a:rPr lang="fr-CA" sz="1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CA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fr-CA" sz="1600" dirty="0"/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4F88AD12-C556-4666-B094-AE413DFF5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149" y="5450365"/>
                <a:ext cx="3900903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4D4AADDF-8460-4026-9238-C7BE5BF2B728}"/>
                  </a:ext>
                </a:extLst>
              </p:cNvPr>
              <p:cNvSpPr txBox="1"/>
              <p:nvPr/>
            </p:nvSpPr>
            <p:spPr>
              <a:xfrm>
                <a:off x="4117149" y="5910515"/>
                <a:ext cx="3900903" cy="34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6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r-CA" sz="1600" b="0" i="1" dirty="0" smtClean="0">
                          <a:latin typeface="Cambria Math" panose="02040503050406030204" pitchFamily="18" charset="0"/>
                        </a:rPr>
                        <m:t>,55</m:t>
                      </m:r>
                      <m:r>
                        <a:rPr lang="fr-CA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CA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A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fr-CA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0,0125</m:t>
                              </m:r>
                            </m:e>
                          </m:d>
                        </m:e>
                        <m:sup>
                          <m:r>
                            <a:rPr lang="fr-CA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fr-CA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0,0510</m:t>
                              </m:r>
                            </m:e>
                          </m:d>
                        </m:e>
                        <m:sup>
                          <m:r>
                            <a:rPr lang="fr-CA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CA" sz="1600" dirty="0"/>
              </a:p>
            </p:txBody>
          </p:sp>
        </mc:Choice>
        <mc:Fallback xmlns=""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4D4AADDF-8460-4026-9238-C7BE5BF2B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149" y="5910515"/>
                <a:ext cx="3900903" cy="3413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ZoneTexte 49">
            <a:extLst>
              <a:ext uri="{FF2B5EF4-FFF2-40B4-BE49-F238E27FC236}">
                <a16:creationId xmlns:a16="http://schemas.microsoft.com/office/drawing/2014/main" id="{974EA818-A778-419E-9835-989FE92EE7CE}"/>
              </a:ext>
            </a:extLst>
          </p:cNvPr>
          <p:cNvSpPr txBox="1"/>
          <p:nvPr/>
        </p:nvSpPr>
        <p:spPr>
          <a:xfrm>
            <a:off x="4117149" y="4990215"/>
            <a:ext cx="3900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u="sng" dirty="0"/>
              <a:t>Expérience 2</a:t>
            </a: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9E4BA964-B5FC-47AC-BEC5-D055F3AD9480}"/>
              </a:ext>
            </a:extLst>
          </p:cNvPr>
          <p:cNvCxnSpPr>
            <a:cxnSpLocks/>
          </p:cNvCxnSpPr>
          <p:nvPr/>
        </p:nvCxnSpPr>
        <p:spPr>
          <a:xfrm>
            <a:off x="8173650" y="4699504"/>
            <a:ext cx="0" cy="216855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C46F99EC-C985-406A-A5B2-DB24333C5DC9}"/>
                  </a:ext>
                </a:extLst>
              </p:cNvPr>
              <p:cNvSpPr txBox="1"/>
              <p:nvPr/>
            </p:nvSpPr>
            <p:spPr>
              <a:xfrm>
                <a:off x="8291097" y="5445227"/>
                <a:ext cx="39009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CA" sz="16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CA" sz="1600" b="0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fr-CA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fr-CA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CA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𝑁𝑂</m:t>
                            </m:r>
                          </m:e>
                        </m:d>
                      </m:e>
                      <m:sup>
                        <m:r>
                          <a:rPr lang="fr-CA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fr-CA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CA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A" sz="16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sz="1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𝐶𝑙</m:t>
                                </m:r>
                              </m:e>
                              <m:sub>
                                <m:r>
                                  <a:rPr lang="fr-CA" sz="1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CA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fr-CA" sz="1600" dirty="0"/>
              </a:p>
            </p:txBody>
          </p:sp>
        </mc:Choice>
        <mc:Fallback xmlns="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C46F99EC-C985-406A-A5B2-DB24333C5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097" y="5445227"/>
                <a:ext cx="3900903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263B5D70-305B-4EDF-A80F-97EE528F609D}"/>
                  </a:ext>
                </a:extLst>
              </p:cNvPr>
              <p:cNvSpPr txBox="1"/>
              <p:nvPr/>
            </p:nvSpPr>
            <p:spPr>
              <a:xfrm>
                <a:off x="8291097" y="5905377"/>
                <a:ext cx="3900903" cy="34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600" b="0" i="1" dirty="0" smtClean="0">
                          <a:latin typeface="Cambria Math" panose="02040503050406030204" pitchFamily="18" charset="0"/>
                        </a:rPr>
                        <m:t>9,08</m:t>
                      </m:r>
                      <m:r>
                        <a:rPr lang="fr-CA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CA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A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fr-CA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0,0250</m:t>
                              </m:r>
                            </m:e>
                          </m:d>
                        </m:e>
                        <m:sup>
                          <m:r>
                            <a:rPr lang="fr-CA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fr-CA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0,0255</m:t>
                              </m:r>
                            </m:e>
                          </m:d>
                        </m:e>
                        <m:sup>
                          <m:r>
                            <a:rPr lang="fr-CA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CA" sz="1600" dirty="0"/>
              </a:p>
            </p:txBody>
          </p:sp>
        </mc:Choice>
        <mc:Fallback xmlns="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263B5D70-305B-4EDF-A80F-97EE528F6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097" y="5905377"/>
                <a:ext cx="3900903" cy="3413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ZoneTexte 53">
            <a:extLst>
              <a:ext uri="{FF2B5EF4-FFF2-40B4-BE49-F238E27FC236}">
                <a16:creationId xmlns:a16="http://schemas.microsoft.com/office/drawing/2014/main" id="{AEB7CEA0-6320-4B85-B9E2-7C86C11B750F}"/>
              </a:ext>
            </a:extLst>
          </p:cNvPr>
          <p:cNvSpPr txBox="1"/>
          <p:nvPr/>
        </p:nvSpPr>
        <p:spPr>
          <a:xfrm>
            <a:off x="8291097" y="4985077"/>
            <a:ext cx="3900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u="sng" dirty="0"/>
              <a:t>Expérience 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C55CE-6965-4411-81DE-C780BCC15919}"/>
              </a:ext>
            </a:extLst>
          </p:cNvPr>
          <p:cNvSpPr/>
          <p:nvPr/>
        </p:nvSpPr>
        <p:spPr>
          <a:xfrm>
            <a:off x="101110" y="4764947"/>
            <a:ext cx="3791448" cy="196302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691A80A-B115-474C-9F92-F28FAC8510C0}"/>
              </a:ext>
            </a:extLst>
          </p:cNvPr>
          <p:cNvSpPr/>
          <p:nvPr/>
        </p:nvSpPr>
        <p:spPr>
          <a:xfrm>
            <a:off x="8291097" y="4764947"/>
            <a:ext cx="3791448" cy="196302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Signe de multiplication 15">
            <a:extLst>
              <a:ext uri="{FF2B5EF4-FFF2-40B4-BE49-F238E27FC236}">
                <a16:creationId xmlns:a16="http://schemas.microsoft.com/office/drawing/2014/main" id="{12BDDD6F-57D5-43BF-B9D6-05D6FF3C10D9}"/>
              </a:ext>
            </a:extLst>
          </p:cNvPr>
          <p:cNvSpPr/>
          <p:nvPr/>
        </p:nvSpPr>
        <p:spPr>
          <a:xfrm>
            <a:off x="5153202" y="4739609"/>
            <a:ext cx="1828796" cy="1828796"/>
          </a:xfrm>
          <a:prstGeom prst="mathMultiply">
            <a:avLst>
              <a:gd name="adj1" fmla="val 9704"/>
            </a:avLst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3785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4" grpId="0" animBg="1"/>
      <p:bldP spid="45" grpId="0"/>
      <p:bldP spid="46" grpId="0"/>
      <p:bldP spid="48" grpId="0"/>
      <p:bldP spid="49" grpId="0"/>
      <p:bldP spid="50" grpId="0"/>
      <p:bldP spid="52" grpId="0"/>
      <p:bldP spid="53" grpId="0"/>
      <p:bldP spid="54" grpId="0"/>
      <p:bldP spid="15" grpId="0" animBg="1"/>
      <p:bldP spid="5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Résolution de problème: </a:t>
            </a:r>
            <a:br>
              <a:rPr lang="fr-CA" sz="3200" b="1" dirty="0"/>
            </a:br>
            <a:r>
              <a:rPr lang="fr-CA" sz="3200" b="1" dirty="0"/>
              <a:t>Loi de la vitesse de réaction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E14956-8812-41DF-9960-1651C0F347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400" b="1" dirty="0"/>
              <a:t>Exemple </a:t>
            </a:r>
          </a:p>
          <a:p>
            <a:pPr algn="ctr"/>
            <a:r>
              <a:rPr lang="fr-CA" sz="1400" b="1" dirty="0"/>
              <a:t>p. 280-281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CB9C0B24-8874-4D25-B685-D6BCAC0B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10" y="2028215"/>
            <a:ext cx="6351189" cy="146904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1800" dirty="0"/>
              <a:t>Si nous avons la réaction suivante:</a:t>
            </a:r>
          </a:p>
          <a:p>
            <a:pPr marL="0" indent="0" algn="ctr">
              <a:buNone/>
            </a:pPr>
            <a:r>
              <a:rPr lang="fr-CA" sz="1800" dirty="0"/>
              <a:t>2 NO</a:t>
            </a:r>
            <a:r>
              <a:rPr lang="fr-CA" sz="1800" baseline="-25000" dirty="0"/>
              <a:t>(g)</a:t>
            </a:r>
            <a:r>
              <a:rPr lang="fr-CA" sz="1800" dirty="0"/>
              <a:t> + Cl</a:t>
            </a:r>
            <a:r>
              <a:rPr lang="fr-CA" sz="1800" baseline="-25000" dirty="0"/>
              <a:t>2(g)</a:t>
            </a:r>
            <a:r>
              <a:rPr lang="fr-CA" sz="1800" dirty="0"/>
              <a:t> </a:t>
            </a:r>
            <a:r>
              <a:rPr lang="fr-CA" sz="1800" dirty="0">
                <a:sym typeface="Wingdings" panose="05000000000000000000" pitchFamily="2" charset="2"/>
              </a:rPr>
              <a:t> 2 NOCl</a:t>
            </a:r>
            <a:r>
              <a:rPr lang="fr-CA" sz="1800" baseline="-25000" dirty="0">
                <a:sym typeface="Wingdings" panose="05000000000000000000" pitchFamily="2" charset="2"/>
              </a:rPr>
              <a:t>2(g)</a:t>
            </a:r>
          </a:p>
          <a:p>
            <a:pPr marL="0" indent="0">
              <a:buNone/>
            </a:pPr>
            <a:r>
              <a:rPr lang="fr-CA" sz="1800" dirty="0">
                <a:sym typeface="Wingdings" panose="05000000000000000000" pitchFamily="2" charset="2"/>
              </a:rPr>
              <a:t>Les résultats de trois expériences sont présentes dans le tableau suivant.</a:t>
            </a:r>
            <a:endParaRPr lang="fr-CA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569264" y="2028216"/>
              <a:ext cx="5521626" cy="1469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[NO]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[Cl</a:t>
                          </a:r>
                          <a:r>
                            <a:rPr lang="fr-CA" sz="1200" baseline="-25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Vitesse initiale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)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2,27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4,55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9,08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4466772"/>
                  </p:ext>
                </p:extLst>
              </p:nvPr>
            </p:nvGraphicFramePr>
            <p:xfrm>
              <a:off x="6569264" y="2028216"/>
              <a:ext cx="5521626" cy="1469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3740" t="-1111" r="-236992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26054" t="-1111" r="-123372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535" t="-1111" r="-1258" b="-1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178431" r="-1258" b="-2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284000" r="-1258" b="-1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376471" r="-1258" b="-196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Espace réservé du contenu 10">
            <a:extLst>
              <a:ext uri="{FF2B5EF4-FFF2-40B4-BE49-F238E27FC236}">
                <a16:creationId xmlns:a16="http://schemas.microsoft.com/office/drawing/2014/main" id="{7EB9498B-1C93-4ED6-B0D5-CB4AC0B49DFC}"/>
              </a:ext>
            </a:extLst>
          </p:cNvPr>
          <p:cNvSpPr txBox="1">
            <a:spLocks/>
          </p:cNvSpPr>
          <p:nvPr/>
        </p:nvSpPr>
        <p:spPr>
          <a:xfrm>
            <a:off x="101110" y="3691312"/>
            <a:ext cx="11989780" cy="52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800" dirty="0"/>
              <a:t>Étape 1: analyser les réactifs de manière indépendante pour trouver l’ordre de la réaction.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68F68B68-D3FC-49D2-BAEF-12B5D50CEC55}"/>
                  </a:ext>
                </a:extLst>
              </p:cNvPr>
              <p:cNvSpPr txBox="1"/>
              <p:nvPr/>
            </p:nvSpPr>
            <p:spPr>
              <a:xfrm>
                <a:off x="10312" y="5461973"/>
                <a:ext cx="26554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CA" sz="12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CA" sz="1200" b="0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fr-CA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fr-CA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CA" sz="1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sz="1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𝑁𝑂</m:t>
                            </m:r>
                          </m:e>
                        </m:d>
                      </m:e>
                      <m:sup>
                        <m:r>
                          <a:rPr lang="fr-CA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fr-CA" sz="1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CA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A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sz="1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𝐶𝑙</m:t>
                                </m:r>
                              </m:e>
                              <m:sub>
                                <m:r>
                                  <a:rPr lang="fr-CA" sz="1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CA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fr-CA" sz="1200" dirty="0"/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68F68B68-D3FC-49D2-BAEF-12B5D50CE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" y="5461973"/>
                <a:ext cx="2655404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3850E1F1-722E-4D16-9EB9-9A6196910A64}"/>
                  </a:ext>
                </a:extLst>
              </p:cNvPr>
              <p:cNvSpPr txBox="1"/>
              <p:nvPr/>
            </p:nvSpPr>
            <p:spPr>
              <a:xfrm>
                <a:off x="101111" y="4211259"/>
                <a:ext cx="1198978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CA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b="1" i="0" dirty="0" smtClean="0">
                              <a:latin typeface="Cambria Math" panose="02040503050406030204" pitchFamily="18" charset="0"/>
                            </a:rPr>
                            <m:t>𝐍𝐎</m:t>
                          </m:r>
                        </m:e>
                      </m:d>
                    </m:oMath>
                  </m:oMathPara>
                </a14:m>
                <a:endParaRPr lang="fr-CA" b="1" dirty="0"/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3850E1F1-722E-4D16-9EB9-9A6196910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1" y="4211259"/>
                <a:ext cx="1198978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6E737DC4-6D82-4F74-8F54-BF52D1B7E2FE}"/>
                  </a:ext>
                </a:extLst>
              </p:cNvPr>
              <p:cNvSpPr txBox="1"/>
              <p:nvPr/>
            </p:nvSpPr>
            <p:spPr>
              <a:xfrm>
                <a:off x="10312" y="5922123"/>
                <a:ext cx="2655404" cy="279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,27</m:t>
                      </m:r>
                      <m:r>
                        <a:rPr lang="fr-CA" sz="1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CA" sz="1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1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0,0125</m:t>
                              </m:r>
                            </m:e>
                          </m:d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fr-CA" sz="1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0,0255</m:t>
                              </m:r>
                            </m:e>
                          </m:d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6E737DC4-6D82-4F74-8F54-BF52D1B7E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" y="5922123"/>
                <a:ext cx="2655404" cy="2791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ZoneTexte 45">
            <a:extLst>
              <a:ext uri="{FF2B5EF4-FFF2-40B4-BE49-F238E27FC236}">
                <a16:creationId xmlns:a16="http://schemas.microsoft.com/office/drawing/2014/main" id="{BBF40A93-393E-4787-B5CC-359B28A542C7}"/>
              </a:ext>
            </a:extLst>
          </p:cNvPr>
          <p:cNvSpPr txBox="1"/>
          <p:nvPr/>
        </p:nvSpPr>
        <p:spPr>
          <a:xfrm>
            <a:off x="10312" y="5001823"/>
            <a:ext cx="2655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u="sng" dirty="0"/>
              <a:t>Expérience 1</a:t>
            </a:r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1FC5392B-0BDE-4821-A753-9F2FDE8516F0}"/>
              </a:ext>
            </a:extLst>
          </p:cNvPr>
          <p:cNvCxnSpPr>
            <a:cxnSpLocks/>
          </p:cNvCxnSpPr>
          <p:nvPr/>
        </p:nvCxnSpPr>
        <p:spPr>
          <a:xfrm>
            <a:off x="2665716" y="4689446"/>
            <a:ext cx="0" cy="216855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C46F99EC-C985-406A-A5B2-DB24333C5DC9}"/>
                  </a:ext>
                </a:extLst>
              </p:cNvPr>
              <p:cNvSpPr txBox="1"/>
              <p:nvPr/>
            </p:nvSpPr>
            <p:spPr>
              <a:xfrm>
                <a:off x="2677007" y="5461973"/>
                <a:ext cx="26554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CA" sz="12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CA" sz="1200" b="0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fr-CA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fr-CA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CA" sz="1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sz="1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𝑁𝑂</m:t>
                            </m:r>
                          </m:e>
                        </m:d>
                      </m:e>
                      <m:sup>
                        <m:r>
                          <a:rPr lang="fr-CA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fr-CA" sz="1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CA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A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sz="1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𝐶𝑙</m:t>
                                </m:r>
                              </m:e>
                              <m:sub>
                                <m:r>
                                  <a:rPr lang="fr-CA" sz="1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CA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fr-CA" sz="1200" dirty="0"/>
              </a:p>
            </p:txBody>
          </p:sp>
        </mc:Choice>
        <mc:Fallback xmlns="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C46F99EC-C985-406A-A5B2-DB24333C5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007" y="5461973"/>
                <a:ext cx="2655404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263B5D70-305B-4EDF-A80F-97EE528F609D}"/>
                  </a:ext>
                </a:extLst>
              </p:cNvPr>
              <p:cNvSpPr txBox="1"/>
              <p:nvPr/>
            </p:nvSpPr>
            <p:spPr>
              <a:xfrm>
                <a:off x="2677007" y="5922123"/>
                <a:ext cx="2655404" cy="279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9,08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CA" sz="1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1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0,0250</m:t>
                              </m:r>
                            </m:e>
                          </m:d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fr-CA" sz="1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0,0255</m:t>
                              </m:r>
                            </m:e>
                          </m:d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263B5D70-305B-4EDF-A80F-97EE528F6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007" y="5922123"/>
                <a:ext cx="2655404" cy="2791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ZoneTexte 53">
            <a:extLst>
              <a:ext uri="{FF2B5EF4-FFF2-40B4-BE49-F238E27FC236}">
                <a16:creationId xmlns:a16="http://schemas.microsoft.com/office/drawing/2014/main" id="{AEB7CEA0-6320-4B85-B9E2-7C86C11B750F}"/>
              </a:ext>
            </a:extLst>
          </p:cNvPr>
          <p:cNvSpPr txBox="1"/>
          <p:nvPr/>
        </p:nvSpPr>
        <p:spPr>
          <a:xfrm>
            <a:off x="2677007" y="5001823"/>
            <a:ext cx="2655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u="sng" dirty="0"/>
              <a:t>Expérience 3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1B3A4D8-642E-4076-AA52-9A440CD35588}"/>
              </a:ext>
            </a:extLst>
          </p:cNvPr>
          <p:cNvCxnSpPr>
            <a:cxnSpLocks/>
          </p:cNvCxnSpPr>
          <p:nvPr/>
        </p:nvCxnSpPr>
        <p:spPr>
          <a:xfrm>
            <a:off x="5332411" y="4689446"/>
            <a:ext cx="0" cy="216855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AF9DC069-65BA-410B-9201-D8BEF00931E4}"/>
                  </a:ext>
                </a:extLst>
              </p:cNvPr>
              <p:cNvSpPr txBox="1"/>
              <p:nvPr/>
            </p:nvSpPr>
            <p:spPr>
              <a:xfrm>
                <a:off x="5343701" y="5001823"/>
                <a:ext cx="4459590" cy="691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CA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CA" b="0" i="1" dirty="0" smtClean="0">
                              <a:latin typeface="Cambria Math" panose="02040503050406030204" pitchFamily="18" charset="0"/>
                            </a:rPr>
                            <m:t>27</m:t>
                          </m:r>
                          <m:r>
                            <a:rPr lang="fr-CA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fr-CA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fr-CA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fr-CA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CA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CA" i="1" dirty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fr-CA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fr-CA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0125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CA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0,0255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A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fr-CA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fr-CA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0250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0,0255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AF9DC069-65BA-410B-9201-D8BEF0093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01" y="5001823"/>
                <a:ext cx="4459590" cy="6912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D2E88749-F874-4002-B4E6-2F3D8DF1E274}"/>
                  </a:ext>
                </a:extLst>
              </p:cNvPr>
              <p:cNvSpPr txBox="1"/>
              <p:nvPr/>
            </p:nvSpPr>
            <p:spPr>
              <a:xfrm>
                <a:off x="5487251" y="5888429"/>
                <a:ext cx="4459584" cy="740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A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0125</m:t>
                                  </m:r>
                                </m:num>
                                <m:den>
                                  <m:r>
                                    <a:rPr lang="fr-CA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0250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D2E88749-F874-4002-B4E6-2F3D8DF1E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251" y="5888429"/>
                <a:ext cx="4459584" cy="7408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6F924A0E-8D86-401E-9BEE-8D52B33B423E}"/>
              </a:ext>
            </a:extLst>
          </p:cNvPr>
          <p:cNvCxnSpPr>
            <a:cxnSpLocks/>
          </p:cNvCxnSpPr>
          <p:nvPr/>
        </p:nvCxnSpPr>
        <p:spPr>
          <a:xfrm flipH="1">
            <a:off x="7232481" y="5188127"/>
            <a:ext cx="14999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44E84313-761E-4526-9B23-3CF8CBB2792B}"/>
              </a:ext>
            </a:extLst>
          </p:cNvPr>
          <p:cNvCxnSpPr>
            <a:cxnSpLocks/>
          </p:cNvCxnSpPr>
          <p:nvPr/>
        </p:nvCxnSpPr>
        <p:spPr>
          <a:xfrm flipH="1">
            <a:off x="7232481" y="5542274"/>
            <a:ext cx="15768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778DAD7F-9598-4F14-A32C-AC5E3AE22AF3}"/>
                  </a:ext>
                </a:extLst>
              </p:cNvPr>
              <p:cNvSpPr txBox="1"/>
              <p:nvPr/>
            </p:nvSpPr>
            <p:spPr>
              <a:xfrm>
                <a:off x="10029459" y="4689446"/>
                <a:ext cx="2024952" cy="740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A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778DAD7F-9598-4F14-A32C-AC5E3AE22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459" y="4689446"/>
                <a:ext cx="2024952" cy="7408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oneTexte 27">
            <a:extLst>
              <a:ext uri="{FF2B5EF4-FFF2-40B4-BE49-F238E27FC236}">
                <a16:creationId xmlns:a16="http://schemas.microsoft.com/office/drawing/2014/main" id="{D09EC3E3-D167-400F-B85D-860E8233BE13}"/>
              </a:ext>
            </a:extLst>
          </p:cNvPr>
          <p:cNvSpPr txBox="1"/>
          <p:nvPr/>
        </p:nvSpPr>
        <p:spPr>
          <a:xfrm>
            <a:off x="9958131" y="5520189"/>
            <a:ext cx="2103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0" dirty="0"/>
              <a:t>Quel exposant dois-je donner?</a:t>
            </a:r>
            <a:endParaRPr lang="fr-CA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7C7B4D65-F471-4360-9328-6427846FCF0C}"/>
                  </a:ext>
                </a:extLst>
              </p:cNvPr>
              <p:cNvSpPr txBox="1"/>
              <p:nvPr/>
            </p:nvSpPr>
            <p:spPr>
              <a:xfrm>
                <a:off x="10361139" y="5781799"/>
                <a:ext cx="13615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CA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7C7B4D65-F471-4360-9328-6427846FC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139" y="5781799"/>
                <a:ext cx="136159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ZoneTexte 29">
            <a:extLst>
              <a:ext uri="{FF2B5EF4-FFF2-40B4-BE49-F238E27FC236}">
                <a16:creationId xmlns:a16="http://schemas.microsoft.com/office/drawing/2014/main" id="{2379D9E8-2233-4157-A103-51F5C63ACB09}"/>
              </a:ext>
            </a:extLst>
          </p:cNvPr>
          <p:cNvSpPr txBox="1"/>
          <p:nvPr/>
        </p:nvSpPr>
        <p:spPr>
          <a:xfrm>
            <a:off x="10029459" y="6203430"/>
            <a:ext cx="2103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L’ordre de cette réaction est de 2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F4137055-D85D-4D23-9898-8F1023687F6A}"/>
              </a:ext>
            </a:extLst>
          </p:cNvPr>
          <p:cNvCxnSpPr>
            <a:cxnSpLocks/>
          </p:cNvCxnSpPr>
          <p:nvPr/>
        </p:nvCxnSpPr>
        <p:spPr>
          <a:xfrm flipH="1">
            <a:off x="8453511" y="5200159"/>
            <a:ext cx="95082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35604B25-52E5-42D5-8C74-02997F21C2E1}"/>
              </a:ext>
            </a:extLst>
          </p:cNvPr>
          <p:cNvCxnSpPr>
            <a:cxnSpLocks/>
          </p:cNvCxnSpPr>
          <p:nvPr/>
        </p:nvCxnSpPr>
        <p:spPr>
          <a:xfrm flipH="1">
            <a:off x="8453511" y="5554306"/>
            <a:ext cx="97007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A8F39BBD-68BF-41F1-A907-5BDC7243F106}"/>
              </a:ext>
            </a:extLst>
          </p:cNvPr>
          <p:cNvCxnSpPr>
            <a:cxnSpLocks/>
          </p:cNvCxnSpPr>
          <p:nvPr/>
        </p:nvCxnSpPr>
        <p:spPr>
          <a:xfrm>
            <a:off x="9934613" y="4689446"/>
            <a:ext cx="0" cy="216855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Espace réservé du contenu 2">
                <a:extLst>
                  <a:ext uri="{FF2B5EF4-FFF2-40B4-BE49-F238E27FC236}">
                    <a16:creationId xmlns:a16="http://schemas.microsoft.com/office/drawing/2014/main" id="{17DB789F-2C38-4EA9-B23D-0162387AAC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3187" y="1023505"/>
                <a:ext cx="3440995" cy="55331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𝑁𝑂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fr-CA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𝐶𝑙</m:t>
                                  </m:r>
                                </m:e>
                                <m:sub>
                                  <m:r>
                                    <a:rPr lang="fr-CA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CA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7" name="Espace réservé du contenu 2">
                <a:extLst>
                  <a:ext uri="{FF2B5EF4-FFF2-40B4-BE49-F238E27FC236}">
                    <a16:creationId xmlns:a16="http://schemas.microsoft.com/office/drawing/2014/main" id="{17DB789F-2C38-4EA9-B23D-0162387AA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187" y="1023505"/>
                <a:ext cx="3440995" cy="5533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Espace réservé du contenu 2">
                <a:extLst>
                  <a:ext uri="{FF2B5EF4-FFF2-40B4-BE49-F238E27FC236}">
                    <a16:creationId xmlns:a16="http://schemas.microsoft.com/office/drawing/2014/main" id="{D04D07A8-00BC-4E1B-97E5-A6076E2C36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3186" y="1017042"/>
                <a:ext cx="3440995" cy="553310"/>
              </a:xfrm>
              <a:prstGeom prst="rect">
                <a:avLst/>
              </a:prstGeom>
              <a:solidFill>
                <a:schemeClr val="bg1">
                  <a:lumMod val="85000"/>
                  <a:lumOff val="15000"/>
                </a:schemeClr>
              </a:solidFill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𝑁𝑂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CA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𝐶𝑙</m:t>
                                  </m:r>
                                </m:e>
                                <m:sub>
                                  <m:r>
                                    <a:rPr lang="fr-CA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CA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8" name="Espace réservé du contenu 2">
                <a:extLst>
                  <a:ext uri="{FF2B5EF4-FFF2-40B4-BE49-F238E27FC236}">
                    <a16:creationId xmlns:a16="http://schemas.microsoft.com/office/drawing/2014/main" id="{D04D07A8-00BC-4E1B-97E5-A6076E2C3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186" y="1017042"/>
                <a:ext cx="3440995" cy="5533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584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0" grpId="0"/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04BCEEB-5D68-47CD-AD0D-F14632C498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9091" t="233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1231264"/>
          </a:xfrm>
        </p:spPr>
        <p:txBody>
          <a:bodyPr>
            <a:normAutofit fontScale="90000"/>
          </a:bodyPr>
          <a:lstStyle/>
          <a:p>
            <a:r>
              <a:rPr lang="fr-CA" sz="4800" b="1" dirty="0"/>
              <a:t>Rappel:</a:t>
            </a:r>
            <a:br>
              <a:rPr lang="fr-CA" sz="4800" b="1" dirty="0"/>
            </a:br>
            <a:r>
              <a:rPr lang="fr-CA" sz="3200" b="1" dirty="0"/>
              <a:t>facteurs influençant la vitesse de réaction</a:t>
            </a:r>
            <a:endParaRPr lang="fr-CA" sz="31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532AE0F-EE8B-47C5-AEAC-650BC84B98B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/>
              <a:t>Chapitre 6</a:t>
            </a:r>
          </a:p>
          <a:p>
            <a:pPr algn="ctr">
              <a:spcAft>
                <a:spcPts val="600"/>
              </a:spcAft>
            </a:pPr>
            <a:r>
              <a:rPr lang="fr-CA" sz="3600" b="1" dirty="0"/>
              <a:t>p. 266 à 273</a:t>
            </a:r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3599065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Résolution de problème: </a:t>
            </a:r>
            <a:br>
              <a:rPr lang="fr-CA" sz="3200" b="1" dirty="0"/>
            </a:br>
            <a:r>
              <a:rPr lang="fr-CA" sz="3200" b="1" dirty="0"/>
              <a:t>Loi de la vitesse de réaction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E14956-8812-41DF-9960-1651C0F347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400" b="1" dirty="0"/>
              <a:t>Exemple </a:t>
            </a:r>
          </a:p>
          <a:p>
            <a:pPr algn="ctr"/>
            <a:r>
              <a:rPr lang="fr-CA" sz="1400" b="1" dirty="0"/>
              <a:t>p. 280-281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CB9C0B24-8874-4D25-B685-D6BCAC0B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10" y="2028215"/>
            <a:ext cx="6351189" cy="146904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1800" dirty="0"/>
              <a:t>Si nous avons la réaction suivante:</a:t>
            </a:r>
          </a:p>
          <a:p>
            <a:pPr marL="0" indent="0" algn="ctr">
              <a:buNone/>
            </a:pPr>
            <a:r>
              <a:rPr lang="fr-CA" sz="1800" dirty="0"/>
              <a:t>2 NO</a:t>
            </a:r>
            <a:r>
              <a:rPr lang="fr-CA" sz="1800" baseline="-25000" dirty="0"/>
              <a:t>(g)</a:t>
            </a:r>
            <a:r>
              <a:rPr lang="fr-CA" sz="1800" dirty="0"/>
              <a:t> + Cl</a:t>
            </a:r>
            <a:r>
              <a:rPr lang="fr-CA" sz="1800" baseline="-25000" dirty="0"/>
              <a:t>2(g)</a:t>
            </a:r>
            <a:r>
              <a:rPr lang="fr-CA" sz="1800" dirty="0"/>
              <a:t> </a:t>
            </a:r>
            <a:r>
              <a:rPr lang="fr-CA" sz="1800" dirty="0">
                <a:sym typeface="Wingdings" panose="05000000000000000000" pitchFamily="2" charset="2"/>
              </a:rPr>
              <a:t> 2 NOCl</a:t>
            </a:r>
            <a:r>
              <a:rPr lang="fr-CA" sz="1800" baseline="-25000" dirty="0">
                <a:sym typeface="Wingdings" panose="05000000000000000000" pitchFamily="2" charset="2"/>
              </a:rPr>
              <a:t>2(g)</a:t>
            </a:r>
          </a:p>
          <a:p>
            <a:pPr marL="0" indent="0">
              <a:buNone/>
            </a:pPr>
            <a:r>
              <a:rPr lang="fr-CA" sz="1800" dirty="0">
                <a:sym typeface="Wingdings" panose="05000000000000000000" pitchFamily="2" charset="2"/>
              </a:rPr>
              <a:t>Les résultats de trois expériences sont présentes dans le tableau suivant.</a:t>
            </a:r>
            <a:endParaRPr lang="fr-CA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24A6AD43-42E0-4F9A-8B1B-30BF1D0D75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3187" y="1023505"/>
                <a:ext cx="3440995" cy="55331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𝑁𝑂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fr-CA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𝐶𝑙</m:t>
                                  </m:r>
                                </m:e>
                                <m:sub>
                                  <m:r>
                                    <a:rPr lang="fr-CA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CA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24A6AD43-42E0-4F9A-8B1B-30BF1D0D7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187" y="1023505"/>
                <a:ext cx="3440995" cy="5533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569264" y="2028216"/>
              <a:ext cx="5521626" cy="1469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[NO]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[Cl</a:t>
                          </a:r>
                          <a:r>
                            <a:rPr lang="fr-CA" sz="1200" baseline="-25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Vitesse initiale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)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2,27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4,55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9,08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4466772"/>
                  </p:ext>
                </p:extLst>
              </p:nvPr>
            </p:nvGraphicFramePr>
            <p:xfrm>
              <a:off x="6569264" y="2028216"/>
              <a:ext cx="5521626" cy="1469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3740" t="-1111" r="-236992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26054" t="-1111" r="-123372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535" t="-1111" r="-1258" b="-1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178431" r="-1258" b="-2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284000" r="-1258" b="-1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376471" r="-1258" b="-196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Espace réservé du contenu 10">
            <a:extLst>
              <a:ext uri="{FF2B5EF4-FFF2-40B4-BE49-F238E27FC236}">
                <a16:creationId xmlns:a16="http://schemas.microsoft.com/office/drawing/2014/main" id="{7EB9498B-1C93-4ED6-B0D5-CB4AC0B49DFC}"/>
              </a:ext>
            </a:extLst>
          </p:cNvPr>
          <p:cNvSpPr txBox="1">
            <a:spLocks/>
          </p:cNvSpPr>
          <p:nvPr/>
        </p:nvSpPr>
        <p:spPr>
          <a:xfrm>
            <a:off x="101110" y="3691312"/>
            <a:ext cx="11989780" cy="52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800" dirty="0"/>
              <a:t>Étape 1: analyser les réactifs de manière indépendante pour trouver l’ordre de la réaction.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68F68B68-D3FC-49D2-BAEF-12B5D50CEC55}"/>
                  </a:ext>
                </a:extLst>
              </p:cNvPr>
              <p:cNvSpPr txBox="1"/>
              <p:nvPr/>
            </p:nvSpPr>
            <p:spPr>
              <a:xfrm>
                <a:off x="10311" y="5461973"/>
                <a:ext cx="39009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CA" sz="16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CA" sz="1600" b="0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fr-CA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fr-CA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CA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𝑁𝑂</m:t>
                            </m:r>
                          </m:e>
                        </m:d>
                      </m:e>
                      <m:sup>
                        <m:r>
                          <a:rPr lang="fr-CA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CA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CA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A" sz="16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sz="1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𝐶𝑙</m:t>
                                </m:r>
                              </m:e>
                              <m:sub>
                                <m:r>
                                  <a:rPr lang="fr-CA" sz="1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CA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fr-CA" sz="1600" dirty="0"/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68F68B68-D3FC-49D2-BAEF-12B5D50CE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1" y="5461973"/>
                <a:ext cx="3900903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3850E1F1-722E-4D16-9EB9-9A6196910A64}"/>
                  </a:ext>
                </a:extLst>
              </p:cNvPr>
              <p:cNvSpPr txBox="1"/>
              <p:nvPr/>
            </p:nvSpPr>
            <p:spPr>
              <a:xfrm>
                <a:off x="101111" y="4211259"/>
                <a:ext cx="1198978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CA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A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 dirty="0" smtClean="0">
                                  <a:latin typeface="Cambria Math" panose="02040503050406030204" pitchFamily="18" charset="0"/>
                                </a:rPr>
                                <m:t>𝑪𝒍</m:t>
                              </m:r>
                            </m:e>
                            <m:sub>
                              <m:r>
                                <a:rPr lang="fr-CA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CA" b="1" dirty="0"/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3850E1F1-722E-4D16-9EB9-9A6196910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1" y="4211259"/>
                <a:ext cx="1198978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6E737DC4-6D82-4F74-8F54-BF52D1B7E2FE}"/>
                  </a:ext>
                </a:extLst>
              </p:cNvPr>
              <p:cNvSpPr txBox="1"/>
              <p:nvPr/>
            </p:nvSpPr>
            <p:spPr>
              <a:xfrm>
                <a:off x="10311" y="5922123"/>
                <a:ext cx="3900903" cy="34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6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CA" sz="1600" b="0" i="1" dirty="0" smtClean="0">
                          <a:latin typeface="Cambria Math" panose="02040503050406030204" pitchFamily="18" charset="0"/>
                        </a:rPr>
                        <m:t>,27</m:t>
                      </m:r>
                      <m:r>
                        <a:rPr lang="fr-CA" sz="1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CA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A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fr-CA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0,0125</m:t>
                              </m:r>
                            </m:e>
                          </m:d>
                        </m:e>
                        <m:sup>
                          <m:r>
                            <a:rPr lang="fr-CA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CA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0,0255</m:t>
                              </m:r>
                            </m:e>
                          </m:d>
                        </m:e>
                        <m:sup>
                          <m:r>
                            <a:rPr lang="fr-CA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CA" sz="1600" dirty="0"/>
              </a:p>
            </p:txBody>
          </p:sp>
        </mc:Choice>
        <mc:Fallback xmlns="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6E737DC4-6D82-4F74-8F54-BF52D1B7E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1" y="5922123"/>
                <a:ext cx="3900903" cy="3413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ZoneTexte 45">
            <a:extLst>
              <a:ext uri="{FF2B5EF4-FFF2-40B4-BE49-F238E27FC236}">
                <a16:creationId xmlns:a16="http://schemas.microsoft.com/office/drawing/2014/main" id="{BBF40A93-393E-4787-B5CC-359B28A542C7}"/>
              </a:ext>
            </a:extLst>
          </p:cNvPr>
          <p:cNvSpPr txBox="1"/>
          <p:nvPr/>
        </p:nvSpPr>
        <p:spPr>
          <a:xfrm>
            <a:off x="10311" y="5001823"/>
            <a:ext cx="3900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u="sng" dirty="0"/>
              <a:t>Expérience 1</a:t>
            </a:r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1FC5392B-0BDE-4821-A753-9F2FDE8516F0}"/>
              </a:ext>
            </a:extLst>
          </p:cNvPr>
          <p:cNvCxnSpPr>
            <a:cxnSpLocks/>
          </p:cNvCxnSpPr>
          <p:nvPr/>
        </p:nvCxnSpPr>
        <p:spPr>
          <a:xfrm>
            <a:off x="4010034" y="4689446"/>
            <a:ext cx="0" cy="216855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4F88AD12-C556-4666-B094-AE413DFF590F}"/>
                  </a:ext>
                </a:extLst>
              </p:cNvPr>
              <p:cNvSpPr txBox="1"/>
              <p:nvPr/>
            </p:nvSpPr>
            <p:spPr>
              <a:xfrm>
                <a:off x="4117149" y="5450365"/>
                <a:ext cx="39009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CA" sz="16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CA" sz="1600" b="0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fr-CA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fr-CA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CA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𝑁𝑂</m:t>
                            </m:r>
                          </m:e>
                        </m:d>
                      </m:e>
                      <m:sup>
                        <m:r>
                          <a:rPr lang="fr-CA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CA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CA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A" sz="16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sz="1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𝐶𝑙</m:t>
                                </m:r>
                              </m:e>
                              <m:sub>
                                <m:r>
                                  <a:rPr lang="fr-CA" sz="1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CA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fr-CA" sz="1600" dirty="0"/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4F88AD12-C556-4666-B094-AE413DFF5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149" y="5450365"/>
                <a:ext cx="3900903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4D4AADDF-8460-4026-9238-C7BE5BF2B728}"/>
                  </a:ext>
                </a:extLst>
              </p:cNvPr>
              <p:cNvSpPr txBox="1"/>
              <p:nvPr/>
            </p:nvSpPr>
            <p:spPr>
              <a:xfrm>
                <a:off x="4117149" y="5910515"/>
                <a:ext cx="3900903" cy="34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6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r-CA" sz="1600" b="0" i="1" dirty="0" smtClean="0">
                          <a:latin typeface="Cambria Math" panose="02040503050406030204" pitchFamily="18" charset="0"/>
                        </a:rPr>
                        <m:t>,55</m:t>
                      </m:r>
                      <m:r>
                        <a:rPr lang="fr-CA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CA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A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fr-CA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0,0125</m:t>
                              </m:r>
                            </m:e>
                          </m:d>
                        </m:e>
                        <m:sup>
                          <m:r>
                            <a:rPr lang="fr-CA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CA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0,0510</m:t>
                              </m:r>
                            </m:e>
                          </m:d>
                        </m:e>
                        <m:sup>
                          <m:r>
                            <a:rPr lang="fr-CA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CA" sz="1600" dirty="0"/>
              </a:p>
            </p:txBody>
          </p:sp>
        </mc:Choice>
        <mc:Fallback xmlns=""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4D4AADDF-8460-4026-9238-C7BE5BF2B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149" y="5910515"/>
                <a:ext cx="3900903" cy="3413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ZoneTexte 49">
            <a:extLst>
              <a:ext uri="{FF2B5EF4-FFF2-40B4-BE49-F238E27FC236}">
                <a16:creationId xmlns:a16="http://schemas.microsoft.com/office/drawing/2014/main" id="{974EA818-A778-419E-9835-989FE92EE7CE}"/>
              </a:ext>
            </a:extLst>
          </p:cNvPr>
          <p:cNvSpPr txBox="1"/>
          <p:nvPr/>
        </p:nvSpPr>
        <p:spPr>
          <a:xfrm>
            <a:off x="4117149" y="4990215"/>
            <a:ext cx="3900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u="sng" dirty="0"/>
              <a:t>Expérience 2</a:t>
            </a: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9E4BA964-B5FC-47AC-BEC5-D055F3AD9480}"/>
              </a:ext>
            </a:extLst>
          </p:cNvPr>
          <p:cNvCxnSpPr>
            <a:cxnSpLocks/>
          </p:cNvCxnSpPr>
          <p:nvPr/>
        </p:nvCxnSpPr>
        <p:spPr>
          <a:xfrm>
            <a:off x="8173650" y="4699504"/>
            <a:ext cx="0" cy="216855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C46F99EC-C985-406A-A5B2-DB24333C5DC9}"/>
                  </a:ext>
                </a:extLst>
              </p:cNvPr>
              <p:cNvSpPr txBox="1"/>
              <p:nvPr/>
            </p:nvSpPr>
            <p:spPr>
              <a:xfrm>
                <a:off x="8291097" y="5445227"/>
                <a:ext cx="39009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CA" sz="16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CA" sz="1600" b="0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fr-CA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fr-CA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CA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𝑁𝑂</m:t>
                            </m:r>
                          </m:e>
                        </m:d>
                      </m:e>
                      <m:sup>
                        <m:r>
                          <a:rPr lang="fr-CA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CA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CA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A" sz="16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sz="1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𝐶𝑙</m:t>
                                </m:r>
                              </m:e>
                              <m:sub>
                                <m:r>
                                  <a:rPr lang="fr-CA" sz="1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CA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fr-CA" sz="1600" dirty="0"/>
              </a:p>
            </p:txBody>
          </p:sp>
        </mc:Choice>
        <mc:Fallback xmlns="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C46F99EC-C985-406A-A5B2-DB24333C5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097" y="5445227"/>
                <a:ext cx="3900903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263B5D70-305B-4EDF-A80F-97EE528F609D}"/>
                  </a:ext>
                </a:extLst>
              </p:cNvPr>
              <p:cNvSpPr txBox="1"/>
              <p:nvPr/>
            </p:nvSpPr>
            <p:spPr>
              <a:xfrm>
                <a:off x="8291097" y="5905377"/>
                <a:ext cx="3900903" cy="34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600" b="0" i="1" dirty="0" smtClean="0">
                          <a:latin typeface="Cambria Math" panose="02040503050406030204" pitchFamily="18" charset="0"/>
                        </a:rPr>
                        <m:t>9,08</m:t>
                      </m:r>
                      <m:r>
                        <a:rPr lang="fr-CA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CA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A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fr-CA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0,0250</m:t>
                              </m:r>
                            </m:e>
                          </m:d>
                        </m:e>
                        <m:sup>
                          <m:r>
                            <a:rPr lang="fr-CA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CA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0,0255</m:t>
                              </m:r>
                            </m:e>
                          </m:d>
                        </m:e>
                        <m:sup>
                          <m:r>
                            <a:rPr lang="fr-CA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CA" sz="1600" dirty="0"/>
              </a:p>
            </p:txBody>
          </p:sp>
        </mc:Choice>
        <mc:Fallback xmlns="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263B5D70-305B-4EDF-A80F-97EE528F6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097" y="5905377"/>
                <a:ext cx="3900903" cy="3413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ZoneTexte 53">
            <a:extLst>
              <a:ext uri="{FF2B5EF4-FFF2-40B4-BE49-F238E27FC236}">
                <a16:creationId xmlns:a16="http://schemas.microsoft.com/office/drawing/2014/main" id="{AEB7CEA0-6320-4B85-B9E2-7C86C11B750F}"/>
              </a:ext>
            </a:extLst>
          </p:cNvPr>
          <p:cNvSpPr txBox="1"/>
          <p:nvPr/>
        </p:nvSpPr>
        <p:spPr>
          <a:xfrm>
            <a:off x="8291097" y="4985077"/>
            <a:ext cx="3900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u="sng" dirty="0"/>
              <a:t>Expérience 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C55CE-6965-4411-81DE-C780BCC15919}"/>
              </a:ext>
            </a:extLst>
          </p:cNvPr>
          <p:cNvSpPr/>
          <p:nvPr/>
        </p:nvSpPr>
        <p:spPr>
          <a:xfrm>
            <a:off x="101140" y="4764114"/>
            <a:ext cx="3791448" cy="196302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691A80A-B115-474C-9F92-F28FAC8510C0}"/>
              </a:ext>
            </a:extLst>
          </p:cNvPr>
          <p:cNvSpPr/>
          <p:nvPr/>
        </p:nvSpPr>
        <p:spPr>
          <a:xfrm>
            <a:off x="4127481" y="4764114"/>
            <a:ext cx="3791448" cy="196302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Signe de multiplication 15">
            <a:extLst>
              <a:ext uri="{FF2B5EF4-FFF2-40B4-BE49-F238E27FC236}">
                <a16:creationId xmlns:a16="http://schemas.microsoft.com/office/drawing/2014/main" id="{12BDDD6F-57D5-43BF-B9D6-05D6FF3C10D9}"/>
              </a:ext>
            </a:extLst>
          </p:cNvPr>
          <p:cNvSpPr/>
          <p:nvPr/>
        </p:nvSpPr>
        <p:spPr>
          <a:xfrm>
            <a:off x="9379784" y="4716852"/>
            <a:ext cx="1828796" cy="1828796"/>
          </a:xfrm>
          <a:prstGeom prst="mathMultiply">
            <a:avLst>
              <a:gd name="adj1" fmla="val 9704"/>
            </a:avLst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91703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4" grpId="0" animBg="1"/>
      <p:bldP spid="45" grpId="0"/>
      <p:bldP spid="46" grpId="0"/>
      <p:bldP spid="48" grpId="0"/>
      <p:bldP spid="49" grpId="0"/>
      <p:bldP spid="50" grpId="0"/>
      <p:bldP spid="52" grpId="0"/>
      <p:bldP spid="53" grpId="0"/>
      <p:bldP spid="54" grpId="0"/>
      <p:bldP spid="15" grpId="0" animBg="1"/>
      <p:bldP spid="5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Résolution de problème: </a:t>
            </a:r>
            <a:br>
              <a:rPr lang="fr-CA" sz="3200" b="1" dirty="0"/>
            </a:br>
            <a:r>
              <a:rPr lang="fr-CA" sz="3200" b="1" dirty="0"/>
              <a:t>Loi de la vitesse de réaction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E14956-8812-41DF-9960-1651C0F347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400" b="1" dirty="0"/>
              <a:t>Exemple </a:t>
            </a:r>
          </a:p>
          <a:p>
            <a:pPr algn="ctr"/>
            <a:r>
              <a:rPr lang="fr-CA" sz="1400" b="1" dirty="0"/>
              <a:t>p. 280-281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CB9C0B24-8874-4D25-B685-D6BCAC0B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10" y="2028215"/>
            <a:ext cx="6351189" cy="146904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1800" dirty="0"/>
              <a:t>Si nous avons la réaction suivante:</a:t>
            </a:r>
          </a:p>
          <a:p>
            <a:pPr marL="0" indent="0" algn="ctr">
              <a:buNone/>
            </a:pPr>
            <a:r>
              <a:rPr lang="fr-CA" sz="1800" dirty="0"/>
              <a:t>2 NO</a:t>
            </a:r>
            <a:r>
              <a:rPr lang="fr-CA" sz="1800" baseline="-25000" dirty="0"/>
              <a:t>(g)</a:t>
            </a:r>
            <a:r>
              <a:rPr lang="fr-CA" sz="1800" dirty="0"/>
              <a:t> + Cl</a:t>
            </a:r>
            <a:r>
              <a:rPr lang="fr-CA" sz="1800" baseline="-25000" dirty="0"/>
              <a:t>2(g)</a:t>
            </a:r>
            <a:r>
              <a:rPr lang="fr-CA" sz="1800" dirty="0"/>
              <a:t> </a:t>
            </a:r>
            <a:r>
              <a:rPr lang="fr-CA" sz="1800" dirty="0">
                <a:sym typeface="Wingdings" panose="05000000000000000000" pitchFamily="2" charset="2"/>
              </a:rPr>
              <a:t> 2 NOCl</a:t>
            </a:r>
            <a:r>
              <a:rPr lang="fr-CA" sz="1800" baseline="-25000" dirty="0">
                <a:sym typeface="Wingdings" panose="05000000000000000000" pitchFamily="2" charset="2"/>
              </a:rPr>
              <a:t>2(g)</a:t>
            </a:r>
          </a:p>
          <a:p>
            <a:pPr marL="0" indent="0">
              <a:buNone/>
            </a:pPr>
            <a:r>
              <a:rPr lang="fr-CA" sz="1800" dirty="0">
                <a:sym typeface="Wingdings" panose="05000000000000000000" pitchFamily="2" charset="2"/>
              </a:rPr>
              <a:t>Les résultats de trois expériences sont présentes dans le tableau suivant.</a:t>
            </a:r>
            <a:endParaRPr lang="fr-CA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569264" y="2028216"/>
              <a:ext cx="5521626" cy="1469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[NO]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[Cl</a:t>
                          </a:r>
                          <a:r>
                            <a:rPr lang="fr-CA" sz="1200" baseline="-25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Vitesse initiale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)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2,27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4,55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9,08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4466772"/>
                  </p:ext>
                </p:extLst>
              </p:nvPr>
            </p:nvGraphicFramePr>
            <p:xfrm>
              <a:off x="6569264" y="2028216"/>
              <a:ext cx="5521626" cy="1469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3740" t="-1111" r="-236992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26054" t="-1111" r="-123372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535" t="-1111" r="-1258" b="-1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178431" r="-1258" b="-2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284000" r="-1258" b="-1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376471" r="-1258" b="-196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Espace réservé du contenu 10">
            <a:extLst>
              <a:ext uri="{FF2B5EF4-FFF2-40B4-BE49-F238E27FC236}">
                <a16:creationId xmlns:a16="http://schemas.microsoft.com/office/drawing/2014/main" id="{7EB9498B-1C93-4ED6-B0D5-CB4AC0B49DFC}"/>
              </a:ext>
            </a:extLst>
          </p:cNvPr>
          <p:cNvSpPr txBox="1">
            <a:spLocks/>
          </p:cNvSpPr>
          <p:nvPr/>
        </p:nvSpPr>
        <p:spPr>
          <a:xfrm>
            <a:off x="101110" y="3691312"/>
            <a:ext cx="11989780" cy="52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800" dirty="0"/>
              <a:t>Étape 1: analyser les réactifs de manière indépendante pour trouver l’ordre de la réaction.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68F68B68-D3FC-49D2-BAEF-12B5D50CEC55}"/>
                  </a:ext>
                </a:extLst>
              </p:cNvPr>
              <p:cNvSpPr txBox="1"/>
              <p:nvPr/>
            </p:nvSpPr>
            <p:spPr>
              <a:xfrm>
                <a:off x="10312" y="5461973"/>
                <a:ext cx="26554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CA" sz="12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CA" sz="1200" b="0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fr-CA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fr-CA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CA" sz="1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sz="1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𝑁𝑂</m:t>
                            </m:r>
                          </m:e>
                        </m:d>
                      </m:e>
                      <m:sup>
                        <m:r>
                          <a:rPr lang="fr-CA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fr-CA" sz="1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CA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A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sz="1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𝐶𝑙</m:t>
                                </m:r>
                              </m:e>
                              <m:sub>
                                <m:r>
                                  <a:rPr lang="fr-CA" sz="1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CA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fr-CA" sz="1200" dirty="0"/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68F68B68-D3FC-49D2-BAEF-12B5D50CE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" y="5461973"/>
                <a:ext cx="2655404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3850E1F1-722E-4D16-9EB9-9A6196910A64}"/>
                  </a:ext>
                </a:extLst>
              </p:cNvPr>
              <p:cNvSpPr txBox="1"/>
              <p:nvPr/>
            </p:nvSpPr>
            <p:spPr>
              <a:xfrm>
                <a:off x="101111" y="4211259"/>
                <a:ext cx="1198978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CA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A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 dirty="0">
                                  <a:latin typeface="Cambria Math" panose="02040503050406030204" pitchFamily="18" charset="0"/>
                                </a:rPr>
                                <m:t>𝑪𝒍</m:t>
                              </m:r>
                            </m:e>
                            <m:sub>
                              <m:r>
                                <a:rPr lang="fr-CA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CA" b="1" dirty="0"/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3850E1F1-722E-4D16-9EB9-9A6196910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1" y="4211259"/>
                <a:ext cx="1198978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6E737DC4-6D82-4F74-8F54-BF52D1B7E2FE}"/>
                  </a:ext>
                </a:extLst>
              </p:cNvPr>
              <p:cNvSpPr txBox="1"/>
              <p:nvPr/>
            </p:nvSpPr>
            <p:spPr>
              <a:xfrm>
                <a:off x="10312" y="5922123"/>
                <a:ext cx="2655404" cy="279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,27</m:t>
                      </m:r>
                      <m:r>
                        <a:rPr lang="fr-CA" sz="1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CA" sz="1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1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0,0125</m:t>
                              </m:r>
                            </m:e>
                          </m:d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CA" sz="1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0,0255</m:t>
                              </m:r>
                            </m:e>
                          </m:d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6E737DC4-6D82-4F74-8F54-BF52D1B7E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" y="5922123"/>
                <a:ext cx="2655404" cy="2791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ZoneTexte 45">
            <a:extLst>
              <a:ext uri="{FF2B5EF4-FFF2-40B4-BE49-F238E27FC236}">
                <a16:creationId xmlns:a16="http://schemas.microsoft.com/office/drawing/2014/main" id="{BBF40A93-393E-4787-B5CC-359B28A542C7}"/>
              </a:ext>
            </a:extLst>
          </p:cNvPr>
          <p:cNvSpPr txBox="1"/>
          <p:nvPr/>
        </p:nvSpPr>
        <p:spPr>
          <a:xfrm>
            <a:off x="10312" y="5001823"/>
            <a:ext cx="2655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u="sng" dirty="0"/>
              <a:t>Expérience 1</a:t>
            </a:r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1FC5392B-0BDE-4821-A753-9F2FDE8516F0}"/>
              </a:ext>
            </a:extLst>
          </p:cNvPr>
          <p:cNvCxnSpPr>
            <a:cxnSpLocks/>
          </p:cNvCxnSpPr>
          <p:nvPr/>
        </p:nvCxnSpPr>
        <p:spPr>
          <a:xfrm>
            <a:off x="2665716" y="4689446"/>
            <a:ext cx="0" cy="216855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C46F99EC-C985-406A-A5B2-DB24333C5DC9}"/>
                  </a:ext>
                </a:extLst>
              </p:cNvPr>
              <p:cNvSpPr txBox="1"/>
              <p:nvPr/>
            </p:nvSpPr>
            <p:spPr>
              <a:xfrm>
                <a:off x="2677007" y="5461973"/>
                <a:ext cx="26554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CA" sz="12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CA" sz="1200" b="0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fr-CA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fr-CA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CA" sz="1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sz="1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𝑁𝑂</m:t>
                            </m:r>
                          </m:e>
                        </m:d>
                      </m:e>
                      <m:sup>
                        <m:r>
                          <a:rPr lang="fr-CA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fr-CA" sz="1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CA" sz="1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A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sz="1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𝐶𝑙</m:t>
                                </m:r>
                              </m:e>
                              <m:sub>
                                <m:r>
                                  <a:rPr lang="fr-CA" sz="1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CA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fr-CA" sz="1200" dirty="0"/>
              </a:p>
            </p:txBody>
          </p:sp>
        </mc:Choice>
        <mc:Fallback xmlns="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C46F99EC-C985-406A-A5B2-DB24333C5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007" y="5461973"/>
                <a:ext cx="2655404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263B5D70-305B-4EDF-A80F-97EE528F609D}"/>
                  </a:ext>
                </a:extLst>
              </p:cNvPr>
              <p:cNvSpPr txBox="1"/>
              <p:nvPr/>
            </p:nvSpPr>
            <p:spPr>
              <a:xfrm>
                <a:off x="2677007" y="5922123"/>
                <a:ext cx="2655404" cy="279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,55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CA" sz="1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fr-CA" sz="1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1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0,0125</m:t>
                              </m:r>
                            </m:e>
                          </m:d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CA" sz="1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0,0510</m:t>
                              </m:r>
                            </m:e>
                          </m:d>
                        </m:e>
                        <m:sup>
                          <m:r>
                            <a:rPr lang="fr-CA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263B5D70-305B-4EDF-A80F-97EE528F6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007" y="5922123"/>
                <a:ext cx="2655404" cy="2791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ZoneTexte 53">
            <a:extLst>
              <a:ext uri="{FF2B5EF4-FFF2-40B4-BE49-F238E27FC236}">
                <a16:creationId xmlns:a16="http://schemas.microsoft.com/office/drawing/2014/main" id="{AEB7CEA0-6320-4B85-B9E2-7C86C11B750F}"/>
              </a:ext>
            </a:extLst>
          </p:cNvPr>
          <p:cNvSpPr txBox="1"/>
          <p:nvPr/>
        </p:nvSpPr>
        <p:spPr>
          <a:xfrm>
            <a:off x="2677007" y="5001823"/>
            <a:ext cx="2655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u="sng" dirty="0"/>
              <a:t>Expérience 2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1B3A4D8-642E-4076-AA52-9A440CD35588}"/>
              </a:ext>
            </a:extLst>
          </p:cNvPr>
          <p:cNvCxnSpPr>
            <a:cxnSpLocks/>
          </p:cNvCxnSpPr>
          <p:nvPr/>
        </p:nvCxnSpPr>
        <p:spPr>
          <a:xfrm>
            <a:off x="5332411" y="4689446"/>
            <a:ext cx="0" cy="216855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AF9DC069-65BA-410B-9201-D8BEF00931E4}"/>
                  </a:ext>
                </a:extLst>
              </p:cNvPr>
              <p:cNvSpPr txBox="1"/>
              <p:nvPr/>
            </p:nvSpPr>
            <p:spPr>
              <a:xfrm>
                <a:off x="5343701" y="5001823"/>
                <a:ext cx="4459590" cy="691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CA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CA" b="0" i="1" dirty="0" smtClean="0">
                              <a:latin typeface="Cambria Math" panose="02040503050406030204" pitchFamily="18" charset="0"/>
                            </a:rPr>
                            <m:t>27</m:t>
                          </m:r>
                          <m:r>
                            <a:rPr lang="fr-CA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fr-CA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fr-CA" b="0" i="1" dirty="0" smtClean="0">
                              <a:latin typeface="Cambria Math" panose="02040503050406030204" pitchFamily="18" charset="0"/>
                            </a:rPr>
                            <m:t>4,55</m:t>
                          </m:r>
                          <m:r>
                            <a:rPr lang="fr-CA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fr-CA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0125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A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CA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0,0255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A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fr-CA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fr-CA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0125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A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0,0</m:t>
                                  </m:r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510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AF9DC069-65BA-410B-9201-D8BEF0093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01" y="5001823"/>
                <a:ext cx="4459590" cy="6912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D2E88749-F874-4002-B4E6-2F3D8DF1E274}"/>
                  </a:ext>
                </a:extLst>
              </p:cNvPr>
              <p:cNvSpPr txBox="1"/>
              <p:nvPr/>
            </p:nvSpPr>
            <p:spPr>
              <a:xfrm>
                <a:off x="5487251" y="5888429"/>
                <a:ext cx="4459584" cy="740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A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0255</m:t>
                                  </m:r>
                                </m:num>
                                <m:den>
                                  <m:r>
                                    <a:rPr lang="fr-CA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0510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D2E88749-F874-4002-B4E6-2F3D8DF1E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251" y="5888429"/>
                <a:ext cx="4459584" cy="7408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6F924A0E-8D86-401E-9BEE-8D52B33B423E}"/>
              </a:ext>
            </a:extLst>
          </p:cNvPr>
          <p:cNvCxnSpPr>
            <a:cxnSpLocks/>
          </p:cNvCxnSpPr>
          <p:nvPr/>
        </p:nvCxnSpPr>
        <p:spPr>
          <a:xfrm flipH="1">
            <a:off x="7232481" y="5188127"/>
            <a:ext cx="112946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44E84313-761E-4526-9B23-3CF8CBB2792B}"/>
              </a:ext>
            </a:extLst>
          </p:cNvPr>
          <p:cNvCxnSpPr>
            <a:cxnSpLocks/>
          </p:cNvCxnSpPr>
          <p:nvPr/>
        </p:nvCxnSpPr>
        <p:spPr>
          <a:xfrm flipH="1">
            <a:off x="7232482" y="5542274"/>
            <a:ext cx="112946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778DAD7F-9598-4F14-A32C-AC5E3AE22AF3}"/>
                  </a:ext>
                </a:extLst>
              </p:cNvPr>
              <p:cNvSpPr txBox="1"/>
              <p:nvPr/>
            </p:nvSpPr>
            <p:spPr>
              <a:xfrm>
                <a:off x="10029459" y="4689446"/>
                <a:ext cx="2024952" cy="740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A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778DAD7F-9598-4F14-A32C-AC5E3AE22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459" y="4689446"/>
                <a:ext cx="2024952" cy="7408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oneTexte 27">
            <a:extLst>
              <a:ext uri="{FF2B5EF4-FFF2-40B4-BE49-F238E27FC236}">
                <a16:creationId xmlns:a16="http://schemas.microsoft.com/office/drawing/2014/main" id="{D09EC3E3-D167-400F-B85D-860E8233BE13}"/>
              </a:ext>
            </a:extLst>
          </p:cNvPr>
          <p:cNvSpPr txBox="1"/>
          <p:nvPr/>
        </p:nvSpPr>
        <p:spPr>
          <a:xfrm>
            <a:off x="9958131" y="5520189"/>
            <a:ext cx="2103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0" dirty="0"/>
              <a:t>Quel exposant dois-je donner?</a:t>
            </a:r>
            <a:endParaRPr lang="fr-CA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7C7B4D65-F471-4360-9328-6427846FCF0C}"/>
                  </a:ext>
                </a:extLst>
              </p:cNvPr>
              <p:cNvSpPr txBox="1"/>
              <p:nvPr/>
            </p:nvSpPr>
            <p:spPr>
              <a:xfrm>
                <a:off x="10361139" y="5781799"/>
                <a:ext cx="13615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CA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CA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CA" dirty="0"/>
                  <a:t>1</a:t>
                </a: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7C7B4D65-F471-4360-9328-6427846FC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139" y="5781799"/>
                <a:ext cx="1361592" cy="369332"/>
              </a:xfrm>
              <a:prstGeom prst="rect">
                <a:avLst/>
              </a:prstGeom>
              <a:blipFill>
                <a:blip r:embed="rId13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ZoneTexte 29">
            <a:extLst>
              <a:ext uri="{FF2B5EF4-FFF2-40B4-BE49-F238E27FC236}">
                <a16:creationId xmlns:a16="http://schemas.microsoft.com/office/drawing/2014/main" id="{2379D9E8-2233-4157-A103-51F5C63ACB09}"/>
              </a:ext>
            </a:extLst>
          </p:cNvPr>
          <p:cNvSpPr txBox="1"/>
          <p:nvPr/>
        </p:nvSpPr>
        <p:spPr>
          <a:xfrm>
            <a:off x="10029459" y="6203430"/>
            <a:ext cx="2103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L’ordre de cette réaction est de 1</a:t>
            </a:r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A8F39BBD-68BF-41F1-A907-5BDC7243F106}"/>
              </a:ext>
            </a:extLst>
          </p:cNvPr>
          <p:cNvCxnSpPr>
            <a:cxnSpLocks/>
          </p:cNvCxnSpPr>
          <p:nvPr/>
        </p:nvCxnSpPr>
        <p:spPr>
          <a:xfrm>
            <a:off x="9934613" y="4689446"/>
            <a:ext cx="0" cy="216855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Espace réservé du contenu 2">
                <a:extLst>
                  <a:ext uri="{FF2B5EF4-FFF2-40B4-BE49-F238E27FC236}">
                    <a16:creationId xmlns:a16="http://schemas.microsoft.com/office/drawing/2014/main" id="{17DB789F-2C38-4EA9-B23D-0162387AAC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3187" y="1023505"/>
                <a:ext cx="3440995" cy="55331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𝑁𝑂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fr-CA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𝐶𝑙</m:t>
                                  </m:r>
                                </m:e>
                                <m:sub>
                                  <m:r>
                                    <a:rPr lang="fr-CA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CA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7" name="Espace réservé du contenu 2">
                <a:extLst>
                  <a:ext uri="{FF2B5EF4-FFF2-40B4-BE49-F238E27FC236}">
                    <a16:creationId xmlns:a16="http://schemas.microsoft.com/office/drawing/2014/main" id="{17DB789F-2C38-4EA9-B23D-0162387AA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187" y="1023505"/>
                <a:ext cx="3440995" cy="5533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Espace réservé du contenu 2">
                <a:extLst>
                  <a:ext uri="{FF2B5EF4-FFF2-40B4-BE49-F238E27FC236}">
                    <a16:creationId xmlns:a16="http://schemas.microsoft.com/office/drawing/2014/main" id="{D1654872-CB40-4705-9E8B-3CADDDD52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3187" y="1017042"/>
                <a:ext cx="3440995" cy="553310"/>
              </a:xfrm>
              <a:prstGeom prst="rect">
                <a:avLst/>
              </a:prstGeom>
              <a:solidFill>
                <a:schemeClr val="bg1">
                  <a:lumMod val="85000"/>
                  <a:lumOff val="15000"/>
                </a:schemeClr>
              </a:solidFill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𝑁𝑂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CA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𝐶𝑙</m:t>
                                  </m:r>
                                </m:e>
                                <m:sub>
                                  <m:r>
                                    <a:rPr lang="fr-CA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CA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1" name="Espace réservé du contenu 2">
                <a:extLst>
                  <a:ext uri="{FF2B5EF4-FFF2-40B4-BE49-F238E27FC236}">
                    <a16:creationId xmlns:a16="http://schemas.microsoft.com/office/drawing/2014/main" id="{D1654872-CB40-4705-9E8B-3CADDDD52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187" y="1017042"/>
                <a:ext cx="3440995" cy="5533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268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0" grpId="0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Résolution de problème: </a:t>
            </a:r>
            <a:br>
              <a:rPr lang="fr-CA" sz="3200" b="1" dirty="0"/>
            </a:br>
            <a:r>
              <a:rPr lang="fr-CA" sz="3200" b="1" dirty="0"/>
              <a:t>Loi de la vitesse de réaction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E14956-8812-41DF-9960-1651C0F347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400" b="1" dirty="0"/>
              <a:t>Exemple </a:t>
            </a:r>
          </a:p>
          <a:p>
            <a:pPr algn="ctr"/>
            <a:r>
              <a:rPr lang="fr-CA" sz="1400" b="1" dirty="0"/>
              <a:t>p. 280-281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CB9C0B24-8874-4D25-B685-D6BCAC0B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10" y="2028215"/>
            <a:ext cx="6351189" cy="146904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1800" dirty="0"/>
              <a:t>Si nous avons la réaction suivante:</a:t>
            </a:r>
          </a:p>
          <a:p>
            <a:pPr marL="0" indent="0" algn="ctr">
              <a:buNone/>
            </a:pPr>
            <a:r>
              <a:rPr lang="fr-CA" sz="1800" dirty="0"/>
              <a:t>2 NO</a:t>
            </a:r>
            <a:r>
              <a:rPr lang="fr-CA" sz="1800" baseline="-25000" dirty="0"/>
              <a:t>(g)</a:t>
            </a:r>
            <a:r>
              <a:rPr lang="fr-CA" sz="1800" dirty="0"/>
              <a:t> + Cl</a:t>
            </a:r>
            <a:r>
              <a:rPr lang="fr-CA" sz="1800" baseline="-25000" dirty="0"/>
              <a:t>2(g)</a:t>
            </a:r>
            <a:r>
              <a:rPr lang="fr-CA" sz="1800" dirty="0"/>
              <a:t> </a:t>
            </a:r>
            <a:r>
              <a:rPr lang="fr-CA" sz="1800" dirty="0">
                <a:sym typeface="Wingdings" panose="05000000000000000000" pitchFamily="2" charset="2"/>
              </a:rPr>
              <a:t> 2 NOCl</a:t>
            </a:r>
            <a:r>
              <a:rPr lang="fr-CA" sz="1800" baseline="-25000" dirty="0">
                <a:sym typeface="Wingdings" panose="05000000000000000000" pitchFamily="2" charset="2"/>
              </a:rPr>
              <a:t>2(g)</a:t>
            </a:r>
          </a:p>
          <a:p>
            <a:pPr marL="0" indent="0">
              <a:buNone/>
            </a:pPr>
            <a:r>
              <a:rPr lang="fr-CA" sz="1800" dirty="0">
                <a:sym typeface="Wingdings" panose="05000000000000000000" pitchFamily="2" charset="2"/>
              </a:rPr>
              <a:t>Les résultats de trois expériences sont présentes dans le tableau suivant.</a:t>
            </a:r>
            <a:endParaRPr lang="fr-CA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569264" y="2028216"/>
              <a:ext cx="5521626" cy="1469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[NO]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[Cl</a:t>
                          </a:r>
                          <a:r>
                            <a:rPr lang="fr-CA" sz="1200" baseline="-25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Vitesse initiale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)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2,27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4,55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9,08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4466772"/>
                  </p:ext>
                </p:extLst>
              </p:nvPr>
            </p:nvGraphicFramePr>
            <p:xfrm>
              <a:off x="6569264" y="2028216"/>
              <a:ext cx="5521626" cy="1469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3740" t="-1111" r="-236992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26054" t="-1111" r="-123372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535" t="-1111" r="-1258" b="-1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178431" r="-1258" b="-2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284000" r="-1258" b="-1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376471" r="-1258" b="-196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Espace réservé du contenu 10">
            <a:extLst>
              <a:ext uri="{FF2B5EF4-FFF2-40B4-BE49-F238E27FC236}">
                <a16:creationId xmlns:a16="http://schemas.microsoft.com/office/drawing/2014/main" id="{7EB9498B-1C93-4ED6-B0D5-CB4AC0B49DFC}"/>
              </a:ext>
            </a:extLst>
          </p:cNvPr>
          <p:cNvSpPr txBox="1">
            <a:spLocks/>
          </p:cNvSpPr>
          <p:nvPr/>
        </p:nvSpPr>
        <p:spPr>
          <a:xfrm>
            <a:off x="101110" y="3691312"/>
            <a:ext cx="5994887" cy="52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000" dirty="0"/>
              <a:t>Étape 2: trouver la valeur de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Espace réservé du contenu 2">
                <a:extLst>
                  <a:ext uri="{FF2B5EF4-FFF2-40B4-BE49-F238E27FC236}">
                    <a16:creationId xmlns:a16="http://schemas.microsoft.com/office/drawing/2014/main" id="{D1654872-CB40-4705-9E8B-3CADDDD52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110" y="4322667"/>
                <a:ext cx="5994885" cy="5533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𝑁𝑂</m:t>
                              </m:r>
                            </m:e>
                          </m:d>
                        </m:e>
                        <m:sup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CA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𝐶𝑙</m:t>
                                  </m:r>
                                </m:e>
                                <m:sub>
                                  <m:r>
                                    <a:rPr lang="fr-C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Espace réservé du contenu 2">
                <a:extLst>
                  <a:ext uri="{FF2B5EF4-FFF2-40B4-BE49-F238E27FC236}">
                    <a16:creationId xmlns:a16="http://schemas.microsoft.com/office/drawing/2014/main" id="{D1654872-CB40-4705-9E8B-3CADDDD52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0" y="4322667"/>
                <a:ext cx="5994885" cy="5533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Espace réservé du contenu 2">
                <a:extLst>
                  <a:ext uri="{FF2B5EF4-FFF2-40B4-BE49-F238E27FC236}">
                    <a16:creationId xmlns:a16="http://schemas.microsoft.com/office/drawing/2014/main" id="{312BC073-D929-4802-A9F8-22A0CFA6D5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111" y="4875977"/>
                <a:ext cx="5994890" cy="5533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000" i="1" dirty="0" smtClean="0">
                          <a:latin typeface="Cambria Math" panose="02040503050406030204" pitchFamily="18" charset="0"/>
                        </a:rPr>
                        <m:t>2,27</m:t>
                      </m:r>
                      <m:r>
                        <a:rPr lang="fr-CA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CA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A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fr-CA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0,0125</m:t>
                              </m:r>
                            </m:e>
                          </m:d>
                        </m:e>
                        <m:sup>
                          <m:r>
                            <a:rPr lang="fr-CA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CA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0,0255</m:t>
                              </m:r>
                            </m:e>
                          </m:d>
                        </m:e>
                        <m:sup>
                          <m:r>
                            <a:rPr lang="fr-CA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Espace réservé du contenu 2">
                <a:extLst>
                  <a:ext uri="{FF2B5EF4-FFF2-40B4-BE49-F238E27FC236}">
                    <a16:creationId xmlns:a16="http://schemas.microsoft.com/office/drawing/2014/main" id="{312BC073-D929-4802-A9F8-22A0CFA6D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1" y="4875977"/>
                <a:ext cx="5994890" cy="5533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15C5E6E8-0FB7-4655-8762-DA3658781856}"/>
                  </a:ext>
                </a:extLst>
              </p:cNvPr>
              <p:cNvSpPr txBox="1"/>
              <p:nvPr/>
            </p:nvSpPr>
            <p:spPr>
              <a:xfrm>
                <a:off x="101110" y="5430038"/>
                <a:ext cx="5994888" cy="757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000" b="0" i="1" dirty="0" smtClean="0">
                              <a:latin typeface="Cambria Math" panose="02040503050406030204" pitchFamily="18" charset="0"/>
                            </a:rPr>
                            <m:t>2,27</m:t>
                          </m:r>
                          <m:r>
                            <a:rPr lang="fr-CA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CA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CA" sz="20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20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0,0</m:t>
                                  </m:r>
                                  <m:r>
                                    <a:rPr lang="fr-CA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125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A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CA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fr-CA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0255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A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fr-CA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15C5E6E8-0FB7-4655-8762-DA3658781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0" y="5430038"/>
                <a:ext cx="5994888" cy="7578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9F34B55B-33F3-4542-9DC3-ACB0E837B03B}"/>
                  </a:ext>
                </a:extLst>
              </p:cNvPr>
              <p:cNvSpPr txBox="1"/>
              <p:nvPr/>
            </p:nvSpPr>
            <p:spPr>
              <a:xfrm>
                <a:off x="101099" y="6274214"/>
                <a:ext cx="59948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000" b="0" i="1" dirty="0" smtClean="0">
                          <a:latin typeface="Cambria Math" panose="02040503050406030204" pitchFamily="18" charset="0"/>
                        </a:rPr>
                        <m:t>5,69</m:t>
                      </m:r>
                      <m:r>
                        <a:rPr lang="fr-CA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9F34B55B-33F3-4542-9DC3-ACB0E837B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99" y="6274214"/>
                <a:ext cx="599489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551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Résolution de problème: </a:t>
            </a:r>
            <a:br>
              <a:rPr lang="fr-CA" sz="3200" b="1" dirty="0"/>
            </a:br>
            <a:r>
              <a:rPr lang="fr-CA" sz="3200" b="1" dirty="0"/>
              <a:t>Loi de la vitesse de réaction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E14956-8812-41DF-9960-1651C0F347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400" b="1" dirty="0"/>
              <a:t>Exemple </a:t>
            </a:r>
          </a:p>
          <a:p>
            <a:pPr algn="ctr"/>
            <a:r>
              <a:rPr lang="fr-CA" sz="1400" b="1" dirty="0"/>
              <a:t>p. 280-281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CB9C0B24-8874-4D25-B685-D6BCAC0B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10" y="2028215"/>
            <a:ext cx="6351189" cy="146904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1800" dirty="0"/>
              <a:t>Si nous avons la réaction suivante:</a:t>
            </a:r>
          </a:p>
          <a:p>
            <a:pPr marL="0" indent="0" algn="ctr">
              <a:buNone/>
            </a:pPr>
            <a:r>
              <a:rPr lang="fr-CA" sz="1800" dirty="0"/>
              <a:t>2 NO</a:t>
            </a:r>
            <a:r>
              <a:rPr lang="fr-CA" sz="1800" baseline="-25000" dirty="0"/>
              <a:t>(g)</a:t>
            </a:r>
            <a:r>
              <a:rPr lang="fr-CA" sz="1800" dirty="0"/>
              <a:t> + Cl</a:t>
            </a:r>
            <a:r>
              <a:rPr lang="fr-CA" sz="1800" baseline="-25000" dirty="0"/>
              <a:t>2(g)</a:t>
            </a:r>
            <a:r>
              <a:rPr lang="fr-CA" sz="1800" dirty="0"/>
              <a:t> </a:t>
            </a:r>
            <a:r>
              <a:rPr lang="fr-CA" sz="1800" dirty="0">
                <a:sym typeface="Wingdings" panose="05000000000000000000" pitchFamily="2" charset="2"/>
              </a:rPr>
              <a:t> 2 NOCl</a:t>
            </a:r>
            <a:r>
              <a:rPr lang="fr-CA" sz="1800" baseline="-25000" dirty="0">
                <a:sym typeface="Wingdings" panose="05000000000000000000" pitchFamily="2" charset="2"/>
              </a:rPr>
              <a:t>2(g)</a:t>
            </a:r>
          </a:p>
          <a:p>
            <a:pPr marL="0" indent="0">
              <a:buNone/>
            </a:pPr>
            <a:r>
              <a:rPr lang="fr-CA" sz="1800" dirty="0">
                <a:sym typeface="Wingdings" panose="05000000000000000000" pitchFamily="2" charset="2"/>
              </a:rPr>
              <a:t>Les résultats de trois expériences sont présentes dans le tableau suivant.</a:t>
            </a:r>
            <a:endParaRPr lang="fr-CA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569264" y="2028216"/>
              <a:ext cx="5521626" cy="1469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[NO]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[Cl</a:t>
                          </a:r>
                          <a:r>
                            <a:rPr lang="fr-CA" sz="1200" baseline="-25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Vitesse initiale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)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2,27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4,55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9,08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4466772"/>
                  </p:ext>
                </p:extLst>
              </p:nvPr>
            </p:nvGraphicFramePr>
            <p:xfrm>
              <a:off x="6569264" y="2028216"/>
              <a:ext cx="5521626" cy="1469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3740" t="-1111" r="-236992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26054" t="-1111" r="-123372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535" t="-1111" r="-1258" b="-1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178431" r="-1258" b="-2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284000" r="-1258" b="-1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85535" t="-376471" r="-1258" b="-196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Espace réservé du contenu 10">
            <a:extLst>
              <a:ext uri="{FF2B5EF4-FFF2-40B4-BE49-F238E27FC236}">
                <a16:creationId xmlns:a16="http://schemas.microsoft.com/office/drawing/2014/main" id="{7EB9498B-1C93-4ED6-B0D5-CB4AC0B49DFC}"/>
              </a:ext>
            </a:extLst>
          </p:cNvPr>
          <p:cNvSpPr txBox="1">
            <a:spLocks/>
          </p:cNvSpPr>
          <p:nvPr/>
        </p:nvSpPr>
        <p:spPr>
          <a:xfrm>
            <a:off x="101111" y="3691312"/>
            <a:ext cx="3985612" cy="52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600" dirty="0"/>
              <a:t>Étape 2: trouver la valeur de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Espace réservé du contenu 2">
                <a:extLst>
                  <a:ext uri="{FF2B5EF4-FFF2-40B4-BE49-F238E27FC236}">
                    <a16:creationId xmlns:a16="http://schemas.microsoft.com/office/drawing/2014/main" id="{D1654872-CB40-4705-9E8B-3CADDDD52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109" y="4219662"/>
                <a:ext cx="4134003" cy="5533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𝑁𝑂</m:t>
                              </m:r>
                            </m:e>
                          </m:d>
                        </m:e>
                        <m:sup>
                          <m:r>
                            <a:rPr lang="fr-CA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CA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𝐶𝑙</m:t>
                                  </m:r>
                                </m:e>
                                <m:sub>
                                  <m:r>
                                    <a:rPr lang="fr-CA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CA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Espace réservé du contenu 2">
                <a:extLst>
                  <a:ext uri="{FF2B5EF4-FFF2-40B4-BE49-F238E27FC236}">
                    <a16:creationId xmlns:a16="http://schemas.microsoft.com/office/drawing/2014/main" id="{D1654872-CB40-4705-9E8B-3CADDDD52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09" y="4219662"/>
                <a:ext cx="4134003" cy="5533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5D3FCD5F-4B7F-49BA-AD33-C0265EBDD770}"/>
              </a:ext>
            </a:extLst>
          </p:cNvPr>
          <p:cNvCxnSpPr>
            <a:cxnSpLocks/>
          </p:cNvCxnSpPr>
          <p:nvPr/>
        </p:nvCxnSpPr>
        <p:spPr>
          <a:xfrm>
            <a:off x="4086727" y="3691312"/>
            <a:ext cx="0" cy="316668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Espace réservé du contenu 2">
                <a:extLst>
                  <a:ext uri="{FF2B5EF4-FFF2-40B4-BE49-F238E27FC236}">
                    <a16:creationId xmlns:a16="http://schemas.microsoft.com/office/drawing/2014/main" id="{312BC073-D929-4802-A9F8-22A0CFA6D5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106" y="4772972"/>
                <a:ext cx="4134007" cy="5533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400" i="1" dirty="0" smtClean="0">
                          <a:latin typeface="Cambria Math" panose="02040503050406030204" pitchFamily="18" charset="0"/>
                        </a:rPr>
                        <m:t>2,27</m:t>
                      </m:r>
                      <m:r>
                        <a:rPr lang="fr-CA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CA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A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fr-CA" sz="1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0,0125</m:t>
                              </m:r>
                            </m:e>
                          </m:d>
                        </m:e>
                        <m:sup>
                          <m:r>
                            <a:rPr lang="fr-CA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CA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0,0255</m:t>
                              </m:r>
                            </m:e>
                          </m:d>
                        </m:e>
                        <m:sup>
                          <m:r>
                            <a:rPr lang="fr-CA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CA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Espace réservé du contenu 2">
                <a:extLst>
                  <a:ext uri="{FF2B5EF4-FFF2-40B4-BE49-F238E27FC236}">
                    <a16:creationId xmlns:a16="http://schemas.microsoft.com/office/drawing/2014/main" id="{312BC073-D929-4802-A9F8-22A0CFA6D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06" y="4772972"/>
                <a:ext cx="4134007" cy="5533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15C5E6E8-0FB7-4655-8762-DA3658781856}"/>
                  </a:ext>
                </a:extLst>
              </p:cNvPr>
              <p:cNvSpPr txBox="1"/>
              <p:nvPr/>
            </p:nvSpPr>
            <p:spPr>
              <a:xfrm>
                <a:off x="101107" y="5326282"/>
                <a:ext cx="4134005" cy="558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400" b="0" i="1" dirty="0" smtClean="0">
                              <a:latin typeface="Cambria Math" panose="02040503050406030204" pitchFamily="18" charset="0"/>
                            </a:rPr>
                            <m:t>2,27</m:t>
                          </m:r>
                          <m:r>
                            <a:rPr lang="fr-CA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CA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CA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4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0,0</m:t>
                                  </m:r>
                                  <m:r>
                                    <a:rPr lang="fr-CA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125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A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CA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fr-CA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A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1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fr-CA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0255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A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fr-CA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fr-CA" sz="1400" dirty="0"/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15C5E6E8-0FB7-4655-8762-DA3658781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07" y="5326282"/>
                <a:ext cx="4134005" cy="5581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9F34B55B-33F3-4542-9DC3-ACB0E837B03B}"/>
                  </a:ext>
                </a:extLst>
              </p:cNvPr>
              <p:cNvSpPr txBox="1"/>
              <p:nvPr/>
            </p:nvSpPr>
            <p:spPr>
              <a:xfrm>
                <a:off x="101107" y="6073439"/>
                <a:ext cx="41339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400" b="0" i="1" dirty="0" smtClean="0">
                          <a:latin typeface="Cambria Math" panose="02040503050406030204" pitchFamily="18" charset="0"/>
                        </a:rPr>
                        <m:t>5,69</m:t>
                      </m:r>
                      <m:r>
                        <a:rPr lang="fr-CA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fr-CA" sz="1400" dirty="0"/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9F34B55B-33F3-4542-9DC3-ACB0E837B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07" y="6073439"/>
                <a:ext cx="413399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space réservé du contenu 10">
            <a:extLst>
              <a:ext uri="{FF2B5EF4-FFF2-40B4-BE49-F238E27FC236}">
                <a16:creationId xmlns:a16="http://schemas.microsoft.com/office/drawing/2014/main" id="{C1FC0C57-4590-4DF1-B328-C7133FE262F4}"/>
              </a:ext>
            </a:extLst>
          </p:cNvPr>
          <p:cNvSpPr txBox="1">
            <a:spLocks/>
          </p:cNvSpPr>
          <p:nvPr/>
        </p:nvSpPr>
        <p:spPr>
          <a:xfrm>
            <a:off x="4235104" y="3686318"/>
            <a:ext cx="7855779" cy="52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000" dirty="0"/>
              <a:t>Étape 3: trouver l’unité de mesure de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Espace réservé du contenu 2">
                <a:extLst>
                  <a:ext uri="{FF2B5EF4-FFF2-40B4-BE49-F238E27FC236}">
                    <a16:creationId xmlns:a16="http://schemas.microsoft.com/office/drawing/2014/main" id="{84DF7CC9-50C9-45CF-B20B-B768B91B71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35100" y="4214668"/>
                <a:ext cx="3985630" cy="5533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𝑁𝑂</m:t>
                              </m:r>
                            </m:e>
                          </m:d>
                        </m:e>
                        <m:sup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CA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𝐶𝑙</m:t>
                                  </m:r>
                                </m:e>
                                <m:sub>
                                  <m:r>
                                    <a:rPr lang="fr-C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Espace réservé du contenu 2">
                <a:extLst>
                  <a:ext uri="{FF2B5EF4-FFF2-40B4-BE49-F238E27FC236}">
                    <a16:creationId xmlns:a16="http://schemas.microsoft.com/office/drawing/2014/main" id="{84DF7CC9-50C9-45CF-B20B-B768B91B7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100" y="4214668"/>
                <a:ext cx="3985630" cy="5533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Espace réservé du contenu 2">
                <a:extLst>
                  <a:ext uri="{FF2B5EF4-FFF2-40B4-BE49-F238E27FC236}">
                    <a16:creationId xmlns:a16="http://schemas.microsoft.com/office/drawing/2014/main" id="{6C2BEC6C-9536-4884-AA69-FB394354C9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35099" y="4849103"/>
                <a:ext cx="3985630" cy="5533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𝑚𝑜𝑙</m:t>
                                  </m:r>
                                </m:num>
                                <m:den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A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sz="2000" i="1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fr-CA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Espace réservé du contenu 2">
                <a:extLst>
                  <a:ext uri="{FF2B5EF4-FFF2-40B4-BE49-F238E27FC236}">
                    <a16:creationId xmlns:a16="http://schemas.microsoft.com/office/drawing/2014/main" id="{6C2BEC6C-9536-4884-AA69-FB394354C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099" y="4849103"/>
                <a:ext cx="3985630" cy="5533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Espace réservé du contenu 2">
                <a:extLst>
                  <a:ext uri="{FF2B5EF4-FFF2-40B4-BE49-F238E27FC236}">
                    <a16:creationId xmlns:a16="http://schemas.microsoft.com/office/drawing/2014/main" id="{E45A0B64-6507-49B1-BCD3-5F73637238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35099" y="5485383"/>
                <a:ext cx="3985630" cy="5533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𝑚𝑜𝑙</m:t>
                                  </m:r>
                                </m:num>
                                <m:den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r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Espace réservé du contenu 2">
                <a:extLst>
                  <a:ext uri="{FF2B5EF4-FFF2-40B4-BE49-F238E27FC236}">
                    <a16:creationId xmlns:a16="http://schemas.microsoft.com/office/drawing/2014/main" id="{E45A0B64-6507-49B1-BCD3-5F7363723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099" y="5485383"/>
                <a:ext cx="3985630" cy="5533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Espace réservé du contenu 2">
                <a:extLst>
                  <a:ext uri="{FF2B5EF4-FFF2-40B4-BE49-F238E27FC236}">
                    <a16:creationId xmlns:a16="http://schemas.microsoft.com/office/drawing/2014/main" id="{F26D1C5C-05F5-4F8E-B521-38FAE1A3DB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35098" y="6104772"/>
                <a:ext cx="3985630" cy="5533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e>
                            <m:sup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fr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Espace réservé du contenu 2">
                <a:extLst>
                  <a:ext uri="{FF2B5EF4-FFF2-40B4-BE49-F238E27FC236}">
                    <a16:creationId xmlns:a16="http://schemas.microsoft.com/office/drawing/2014/main" id="{F26D1C5C-05F5-4F8E-B521-38FAE1A3D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098" y="6104772"/>
                <a:ext cx="3985630" cy="553310"/>
              </a:xfrm>
              <a:prstGeom prst="rect">
                <a:avLst/>
              </a:prstGeom>
              <a:blipFill>
                <a:blip r:embed="rId12"/>
                <a:stretch>
                  <a:fillRect b="-549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21C527E-C93F-4259-814F-4551E01C6985}"/>
              </a:ext>
            </a:extLst>
          </p:cNvPr>
          <p:cNvCxnSpPr>
            <a:cxnSpLocks/>
          </p:cNvCxnSpPr>
          <p:nvPr/>
        </p:nvCxnSpPr>
        <p:spPr>
          <a:xfrm>
            <a:off x="8426115" y="4214668"/>
            <a:ext cx="0" cy="264333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Espace réservé du contenu 2">
                <a:extLst>
                  <a:ext uri="{FF2B5EF4-FFF2-40B4-BE49-F238E27FC236}">
                    <a16:creationId xmlns:a16="http://schemas.microsoft.com/office/drawing/2014/main" id="{309B79D5-C5ED-4395-A6F9-6F9427097E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74499" y="4572448"/>
                <a:ext cx="3572525" cy="5533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e>
                            <m:sup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fr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Espace réservé du contenu 2">
                <a:extLst>
                  <a:ext uri="{FF2B5EF4-FFF2-40B4-BE49-F238E27FC236}">
                    <a16:creationId xmlns:a16="http://schemas.microsoft.com/office/drawing/2014/main" id="{309B79D5-C5ED-4395-A6F9-6F9427097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499" y="4572448"/>
                <a:ext cx="3572525" cy="553310"/>
              </a:xfrm>
              <a:prstGeom prst="rect">
                <a:avLst/>
              </a:prstGeom>
              <a:blipFill>
                <a:blip r:embed="rId13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2DCB69CA-6429-4A69-8D66-9876BE497B6B}"/>
              </a:ext>
            </a:extLst>
          </p:cNvPr>
          <p:cNvCxnSpPr>
            <a:cxnSpLocks/>
          </p:cNvCxnSpPr>
          <p:nvPr/>
        </p:nvCxnSpPr>
        <p:spPr>
          <a:xfrm flipH="1">
            <a:off x="9574623" y="4734133"/>
            <a:ext cx="44061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F58EF204-D7A5-4B16-A02E-5E21F31569A7}"/>
              </a:ext>
            </a:extLst>
          </p:cNvPr>
          <p:cNvCxnSpPr>
            <a:cxnSpLocks/>
          </p:cNvCxnSpPr>
          <p:nvPr/>
        </p:nvCxnSpPr>
        <p:spPr>
          <a:xfrm flipH="1">
            <a:off x="9574623" y="5006848"/>
            <a:ext cx="22030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Espace réservé du contenu 2">
                <a:extLst>
                  <a:ext uri="{FF2B5EF4-FFF2-40B4-BE49-F238E27FC236}">
                    <a16:creationId xmlns:a16="http://schemas.microsoft.com/office/drawing/2014/main" id="{7D0A70E1-A94B-4230-864C-A81CE8981E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64061" y="5385789"/>
                <a:ext cx="3572525" cy="5533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e>
                            <m:sup>
                              <m:r>
                                <a:rPr lang="fr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fr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Espace réservé du contenu 2">
                <a:extLst>
                  <a:ext uri="{FF2B5EF4-FFF2-40B4-BE49-F238E27FC236}">
                    <a16:creationId xmlns:a16="http://schemas.microsoft.com/office/drawing/2014/main" id="{7D0A70E1-A94B-4230-864C-A81CE8981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061" y="5385789"/>
                <a:ext cx="3572525" cy="553310"/>
              </a:xfrm>
              <a:prstGeom prst="rect">
                <a:avLst/>
              </a:prstGeom>
              <a:blipFill>
                <a:blip r:embed="rId14"/>
                <a:stretch>
                  <a:fillRect b="-549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362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1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Résolution de problème: </a:t>
            </a:r>
            <a:br>
              <a:rPr lang="fr-CA" sz="3200" b="1" dirty="0"/>
            </a:br>
            <a:r>
              <a:rPr lang="fr-CA" sz="3200" b="1" dirty="0"/>
              <a:t>Loi de la vitesse de réaction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E14956-8812-41DF-9960-1651C0F347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400" b="1" dirty="0"/>
              <a:t>Exemple </a:t>
            </a:r>
          </a:p>
          <a:p>
            <a:pPr algn="ctr"/>
            <a:r>
              <a:rPr lang="fr-CA" sz="1400" b="1" dirty="0"/>
              <a:t>p. 280-281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CB9C0B24-8874-4D25-B685-D6BCAC0B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10" y="2374628"/>
            <a:ext cx="6351189" cy="149703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1800" dirty="0"/>
              <a:t>Si nous avons la réaction suivante:</a:t>
            </a:r>
          </a:p>
          <a:p>
            <a:pPr marL="0" indent="0" algn="ctr">
              <a:buNone/>
            </a:pPr>
            <a:r>
              <a:rPr lang="fr-CA" sz="1800" dirty="0"/>
              <a:t>2 NO</a:t>
            </a:r>
            <a:r>
              <a:rPr lang="fr-CA" sz="1800" baseline="-25000" dirty="0"/>
              <a:t>(g)</a:t>
            </a:r>
            <a:r>
              <a:rPr lang="fr-CA" sz="1800" dirty="0"/>
              <a:t> + Cl</a:t>
            </a:r>
            <a:r>
              <a:rPr lang="fr-CA" sz="1800" baseline="-25000" dirty="0"/>
              <a:t>2(g)</a:t>
            </a:r>
            <a:r>
              <a:rPr lang="fr-CA" sz="1800" dirty="0"/>
              <a:t> </a:t>
            </a:r>
            <a:r>
              <a:rPr lang="fr-CA" sz="1800" dirty="0">
                <a:sym typeface="Wingdings" panose="05000000000000000000" pitchFamily="2" charset="2"/>
              </a:rPr>
              <a:t> 2 NOCl</a:t>
            </a:r>
            <a:r>
              <a:rPr lang="fr-CA" sz="1800" baseline="-25000" dirty="0">
                <a:sym typeface="Wingdings" panose="05000000000000000000" pitchFamily="2" charset="2"/>
              </a:rPr>
              <a:t>2(g)</a:t>
            </a:r>
          </a:p>
          <a:p>
            <a:pPr marL="0" indent="0">
              <a:buNone/>
            </a:pPr>
            <a:r>
              <a:rPr lang="fr-CA" sz="1800" dirty="0">
                <a:sym typeface="Wingdings" panose="05000000000000000000" pitchFamily="2" charset="2"/>
              </a:rPr>
              <a:t>Les résultats de trois expériences sont présentes dans le tableau suivant.</a:t>
            </a:r>
            <a:endParaRPr lang="fr-CA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8524473"/>
                  </p:ext>
                </p:extLst>
              </p:nvPr>
            </p:nvGraphicFramePr>
            <p:xfrm>
              <a:off x="6569264" y="2374629"/>
              <a:ext cx="5521626" cy="1469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[NO]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[Cl</a:t>
                          </a:r>
                          <a:r>
                            <a:rPr lang="fr-CA" sz="1200" baseline="-25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] initial 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Vitesse initiale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CA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fr-CA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den>
                              </m:f>
                            </m:oMath>
                          </a14:m>
                          <a:r>
                            <a:rPr lang="fr-CA" sz="1200" b="1" dirty="0">
                              <a:solidFill>
                                <a:schemeClr val="tx1"/>
                              </a:solidFill>
                            </a:rPr>
                            <a:t> )</a:t>
                          </a:r>
                          <a:endParaRPr lang="fr-CA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2,27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4,55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A" sz="1400" dirty="0"/>
                            <a:t>9,08 </a:t>
                          </a:r>
                          <a14:m>
                            <m:oMath xmlns:m="http://schemas.openxmlformats.org/officeDocument/2006/math">
                              <m:r>
                                <a:rPr lang="fr-CA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C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225D41B2-F459-4542-9CBD-55906A14D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8524473"/>
                  </p:ext>
                </p:extLst>
              </p:nvPr>
            </p:nvGraphicFramePr>
            <p:xfrm>
              <a:off x="6569264" y="2374629"/>
              <a:ext cx="5521626" cy="1469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9286">
                      <a:extLst>
                        <a:ext uri="{9D8B030D-6E8A-4147-A177-3AD203B41FA5}">
                          <a16:colId xmlns:a16="http://schemas.microsoft.com/office/drawing/2014/main" val="4103655365"/>
                        </a:ext>
                      </a:extLst>
                    </a:gridCol>
                    <a:gridCol w="1498042">
                      <a:extLst>
                        <a:ext uri="{9D8B030D-6E8A-4147-A177-3AD203B41FA5}">
                          <a16:colId xmlns:a16="http://schemas.microsoft.com/office/drawing/2014/main" val="539088940"/>
                        </a:ext>
                      </a:extLst>
                    </a:gridCol>
                    <a:gridCol w="1589619">
                      <a:extLst>
                        <a:ext uri="{9D8B030D-6E8A-4147-A177-3AD203B41FA5}">
                          <a16:colId xmlns:a16="http://schemas.microsoft.com/office/drawing/2014/main" val="1042809607"/>
                        </a:ext>
                      </a:extLst>
                    </a:gridCol>
                    <a:gridCol w="1934679">
                      <a:extLst>
                        <a:ext uri="{9D8B030D-6E8A-4147-A177-3AD203B41FA5}">
                          <a16:colId xmlns:a16="http://schemas.microsoft.com/office/drawing/2014/main" val="2112709124"/>
                        </a:ext>
                      </a:extLst>
                    </a:gridCol>
                  </a:tblGrid>
                  <a:tr h="54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200" dirty="0" err="1">
                              <a:solidFill>
                                <a:schemeClr val="tx1"/>
                              </a:solidFill>
                            </a:rPr>
                            <a:t>Exp</a:t>
                          </a:r>
                          <a:r>
                            <a:rPr lang="fr-CA" sz="12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3740" t="-1111" r="-236992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6054" t="-1111" r="-123372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5535" t="-1111" r="-1258" b="-1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3220457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85535" t="-178431" r="-1258" b="-2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0343122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85535" t="-284000" r="-1258" b="-1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4462532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1400" dirty="0"/>
                            <a:t>0,0255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85535" t="-376471" r="-1258" b="-196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913399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Espace réservé du contenu 2">
                <a:extLst>
                  <a:ext uri="{FF2B5EF4-FFF2-40B4-BE49-F238E27FC236}">
                    <a16:creationId xmlns:a16="http://schemas.microsoft.com/office/drawing/2014/main" id="{ABE334A2-59CD-4F83-80DC-0484744D03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3775" y="4030578"/>
                <a:ext cx="10036766" cy="176864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=5,69</m:t>
                      </m:r>
                      <m:f>
                        <m:fPr>
                          <m:ctrlPr>
                            <a:rPr lang="fr-CA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CA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3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fr-CA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CA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3600" i="1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e>
                            <m:sup>
                              <m:r>
                                <a:rPr lang="fr-CA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CA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sSup>
                        <m:sSupPr>
                          <m:ctrlP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𝑁𝑂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CA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3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𝐶𝑙</m:t>
                                  </m:r>
                                </m:e>
                                <m:sub>
                                  <m:r>
                                    <a:rPr lang="fr-CA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CA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Espace réservé du contenu 2">
                <a:extLst>
                  <a:ext uri="{FF2B5EF4-FFF2-40B4-BE49-F238E27FC236}">
                    <a16:creationId xmlns:a16="http://schemas.microsoft.com/office/drawing/2014/main" id="{ABE334A2-59CD-4F83-80DC-0484744D0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775" y="4030578"/>
                <a:ext cx="10036766" cy="17686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240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9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21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9" name="Picture 23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1" name="Rectangle 25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22FFD24-A8A1-41E7-9720-1DF32E8813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091" t="233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5" name="Rectangle 29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Devoir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33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5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/>
              <a:t>Chapitre 6</a:t>
            </a:r>
          </a:p>
        </p:txBody>
      </p:sp>
    </p:spTree>
    <p:extLst>
      <p:ext uri="{BB962C8B-B14F-4D97-AF65-F5344CB8AC3E}">
        <p14:creationId xmlns:p14="http://schemas.microsoft.com/office/powerpoint/2010/main" val="1440848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5A79800-2270-4ED2-8E64-FA681917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Devoir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B9D37D5-1182-4801-8201-3A419D6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113" y="2591601"/>
            <a:ext cx="5867887" cy="3585699"/>
          </a:xfrm>
        </p:spPr>
        <p:txBody>
          <a:bodyPr anchor="ctr">
            <a:normAutofit/>
          </a:bodyPr>
          <a:lstStyle/>
          <a:p>
            <a:r>
              <a:rPr lang="fr-CA" dirty="0"/>
              <a:t>p. 253 # 1 à 12 (sauf #5)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p. 264 # 1 à 3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p. 274 à 277</a:t>
            </a:r>
          </a:p>
          <a:p>
            <a:r>
              <a:rPr lang="fr-FR" dirty="0"/>
              <a:t>p. 282 à 284 (sauf #3)</a:t>
            </a:r>
          </a:p>
          <a:p>
            <a:endParaRPr lang="fr-CA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A789F19-64F0-428A-9D9E-F8EE4BF8C41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B7A2C5-F9F0-4505-94AC-755080E1BF39}"/>
              </a:ext>
            </a:extLst>
          </p:cNvPr>
          <p:cNvSpPr/>
          <p:nvPr/>
        </p:nvSpPr>
        <p:spPr>
          <a:xfrm>
            <a:off x="263315" y="3675612"/>
            <a:ext cx="5797482" cy="49497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F13E9B-C223-4202-8854-62C477CCB4E6}"/>
              </a:ext>
            </a:extLst>
          </p:cNvPr>
          <p:cNvSpPr/>
          <p:nvPr/>
        </p:nvSpPr>
        <p:spPr>
          <a:xfrm>
            <a:off x="228113" y="4657725"/>
            <a:ext cx="5797482" cy="786089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A3C8662-8C0C-48E7-88DA-18682DB9A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202" y="2591602"/>
            <a:ext cx="5987004" cy="35405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666C36-832F-4C11-AD2C-9A32A5A2A25F}"/>
              </a:ext>
            </a:extLst>
          </p:cNvPr>
          <p:cNvSpPr/>
          <p:nvPr/>
        </p:nvSpPr>
        <p:spPr>
          <a:xfrm>
            <a:off x="263315" y="2756145"/>
            <a:ext cx="5797482" cy="49497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A32D64-1C00-4EC6-B348-76A3CAAFA163}"/>
              </a:ext>
            </a:extLst>
          </p:cNvPr>
          <p:cNvSpPr/>
          <p:nvPr/>
        </p:nvSpPr>
        <p:spPr>
          <a:xfrm>
            <a:off x="5188504" y="680699"/>
            <a:ext cx="5105678" cy="12389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dirty="0">
                <a:solidFill>
                  <a:schemeClr val="bg1"/>
                </a:solidFill>
              </a:rPr>
              <a:t>Pour aider à votre compréhension de la matière, je vous recommande de faire une carte mentale incorporant les notions des facteurs qui influencent la vitesse de réaction.</a:t>
            </a:r>
          </a:p>
        </p:txBody>
      </p:sp>
    </p:spTree>
    <p:extLst>
      <p:ext uri="{BB962C8B-B14F-4D97-AF65-F5344CB8AC3E}">
        <p14:creationId xmlns:p14="http://schemas.microsoft.com/office/powerpoint/2010/main" val="4132785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7C0E-EA4E-4B30-B918-F0900296C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5400" b="1" dirty="0"/>
              <a:t>Rappel:</a:t>
            </a:r>
            <a:br>
              <a:rPr lang="fr-CA" sz="5400" b="1" dirty="0"/>
            </a:br>
            <a:r>
              <a:rPr lang="fr-CA" b="1" dirty="0"/>
              <a:t>facteurs influençant la vitesse de réaction</a:t>
            </a:r>
            <a:endParaRPr lang="fr-CA" dirty="0"/>
          </a:p>
        </p:txBody>
      </p:sp>
      <p:graphicFrame>
        <p:nvGraphicFramePr>
          <p:cNvPr id="17" name="Espace réservé du contenu 16">
            <a:extLst>
              <a:ext uri="{FF2B5EF4-FFF2-40B4-BE49-F238E27FC236}">
                <a16:creationId xmlns:a16="http://schemas.microsoft.com/office/drawing/2014/main" id="{D0401456-BC01-406C-903E-03656848DA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599876"/>
              </p:ext>
            </p:extLst>
          </p:nvPr>
        </p:nvGraphicFramePr>
        <p:xfrm>
          <a:off x="0" y="1990722"/>
          <a:ext cx="12191999" cy="4867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0D9BF99F-833B-48A3-81B0-BDE1DD22178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600" b="1" dirty="0"/>
              <a:t>p. 266 à 273</a:t>
            </a:r>
          </a:p>
        </p:txBody>
      </p:sp>
    </p:spTree>
    <p:extLst>
      <p:ext uri="{BB962C8B-B14F-4D97-AF65-F5344CB8AC3E}">
        <p14:creationId xmlns:p14="http://schemas.microsoft.com/office/powerpoint/2010/main" val="3159246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464FA64-FAD7-4A6B-BBA3-CDAA4C64C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7">
                                            <p:graphicEl>
                                              <a:dgm id="{8464FA64-FAD7-4A6B-BBA3-CDAA4C64C2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0CC3946-B645-4880-8F74-41D899E2B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7">
                                            <p:graphicEl>
                                              <a:dgm id="{70CC3946-B645-4880-8F74-41D899E2B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DA404F1-C2BA-47A3-8F67-5F073CB01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7">
                                            <p:graphicEl>
                                              <a:dgm id="{7DA404F1-C2BA-47A3-8F67-5F073CB01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7235B01-CC6C-486A-BB4F-4EDA40E8C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7">
                                            <p:graphicEl>
                                              <a:dgm id="{97235B01-CC6C-486A-BB4F-4EDA40E8C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F19C13F-F09C-4BD9-8BB9-025BC6011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7">
                                            <p:graphicEl>
                                              <a:dgm id="{FF19C13F-F09C-4BD9-8BB9-025BC6011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C5E49DD-8BEE-4309-B983-5BF5B3951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7">
                                            <p:graphicEl>
                                              <a:dgm id="{1C5E49DD-8BEE-4309-B983-5BF5B3951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9F584B8-D0EB-48CE-BAFA-7BC4F9F48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7">
                                            <p:graphicEl>
                                              <a:dgm id="{09F584B8-D0EB-48CE-BAFA-7BC4F9F48E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F4B1A0B-BE60-4930-AD42-86DBA2B44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7">
                                            <p:graphicEl>
                                              <a:dgm id="{2F4B1A0B-BE60-4930-AD42-86DBA2B448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3BED943-C475-4B13-AF0A-E4EAE6FED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7">
                                            <p:graphicEl>
                                              <a:dgm id="{B3BED943-C475-4B13-AF0A-E4EAE6FED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65EC0B6-A35E-460D-BBFE-EEB5F222D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7">
                                            <p:graphicEl>
                                              <a:dgm id="{865EC0B6-A35E-460D-BBFE-EEB5F222DB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549C71C-7B90-4733-853A-FC949C25E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7">
                                            <p:graphicEl>
                                              <a:dgm id="{F549C71C-7B90-4733-853A-FC949C25ED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628F647-C3CD-4DC0-9316-BF2687256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7">
                                            <p:graphicEl>
                                              <a:dgm id="{A628F647-C3CD-4DC0-9316-BF2687256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ACCA59D-E68C-4F42-9699-4203242C6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17">
                                            <p:graphicEl>
                                              <a:dgm id="{3ACCA59D-E68C-4F42-9699-4203242C6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E0B89DD-A6CF-4297-A638-EF3A69437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7">
                                            <p:graphicEl>
                                              <a:dgm id="{5E0B89DD-A6CF-4297-A638-EF3A694379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9607DF9-FD87-4422-B5A1-0B7AA8516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17">
                                            <p:graphicEl>
                                              <a:dgm id="{F9607DF9-FD87-4422-B5A1-0B7AA8516F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EB27607-47D6-4A37-84AC-D1C10BBED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17">
                                            <p:graphicEl>
                                              <a:dgm id="{1EB27607-47D6-4A37-84AC-D1C10BBED2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27673CA-1BB2-4FE5-A14F-218DFA10B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17">
                                            <p:graphicEl>
                                              <a:dgm id="{A27673CA-1BB2-4FE5-A14F-218DFA10B3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5F8985C-BD37-49E5-A957-327DEE32C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17">
                                            <p:graphicEl>
                                              <a:dgm id="{05F8985C-BD37-49E5-A957-327DEE32C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9D2A996-D8C2-462B-A190-14AFF2ED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17">
                                            <p:graphicEl>
                                              <a:dgm id="{49D2A996-D8C2-462B-A190-14AFF2EDB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44E6D75-08C3-4A51-8EFF-B054F0C50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17">
                                            <p:graphicEl>
                                              <a:dgm id="{F44E6D75-08C3-4A51-8EFF-B054F0C50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1C2DFC8-C964-487D-81D5-B5480CF05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17">
                                            <p:graphicEl>
                                              <a:dgm id="{81C2DFC8-C964-487D-81D5-B5480CF05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8BD61B3-2B97-46F4-A8B8-17179D7FA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17">
                                            <p:graphicEl>
                                              <a:dgm id="{48BD61B3-2B97-46F4-A8B8-17179D7FA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313A59E-1974-44D5-BF71-D94DBE761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17">
                                            <p:graphicEl>
                                              <a:dgm id="{0313A59E-1974-44D5-BF71-D94DBE7613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7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80BE262-72BD-410B-BC62-9750BBDD0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50"/>
                                        <p:tgtEl>
                                          <p:spTgt spid="17">
                                            <p:graphicEl>
                                              <a:dgm id="{580BE262-72BD-410B-BC62-9750BBDD0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558C429-8330-4C44-9869-06BAA07D8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17">
                                            <p:graphicEl>
                                              <a:dgm id="{B558C429-8330-4C44-9869-06BAA07D8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25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8548723-15C7-40BC-9604-EF127DCA7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50"/>
                                        <p:tgtEl>
                                          <p:spTgt spid="17">
                                            <p:graphicEl>
                                              <a:dgm id="{68548723-15C7-40BC-9604-EF127DCA7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6F2B3FD-ACC1-480A-9328-32E361234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50"/>
                                        <p:tgtEl>
                                          <p:spTgt spid="17">
                                            <p:graphicEl>
                                              <a:dgm id="{B6F2B3FD-ACC1-480A-9328-32E3612347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A480817-A152-41E5-9CAC-373AF6EA3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50"/>
                                        <p:tgtEl>
                                          <p:spTgt spid="17">
                                            <p:graphicEl>
                                              <a:dgm id="{AA480817-A152-41E5-9CAC-373AF6EA30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7A97D34-CB18-410C-87F9-1E566DFA6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50"/>
                                        <p:tgtEl>
                                          <p:spTgt spid="17">
                                            <p:graphicEl>
                                              <a:dgm id="{87A97D34-CB18-410C-87F9-1E566DFA6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2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0635C87-CE1D-40B0-A7AB-7FE8D972F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50"/>
                                        <p:tgtEl>
                                          <p:spTgt spid="17">
                                            <p:graphicEl>
                                              <a:dgm id="{90635C87-CE1D-40B0-A7AB-7FE8D972F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6BC10A8-FCB6-4D14-A811-A6418E193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50"/>
                                        <p:tgtEl>
                                          <p:spTgt spid="17">
                                            <p:graphicEl>
                                              <a:dgm id="{66BC10A8-FCB6-4D14-A811-A6418E193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21243BC-D226-4F95-9768-0A8227C03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50"/>
                                        <p:tgtEl>
                                          <p:spTgt spid="17">
                                            <p:graphicEl>
                                              <a:dgm id="{821243BC-D226-4F95-9768-0A8227C03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779C188-762C-458E-8CCE-2E33EAC61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50"/>
                                        <p:tgtEl>
                                          <p:spTgt spid="17">
                                            <p:graphicEl>
                                              <a:dgm id="{0779C188-762C-458E-8CCE-2E33EAC617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2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8CDE94C-C72B-4B89-A270-5F6BB2802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50"/>
                                        <p:tgtEl>
                                          <p:spTgt spid="17">
                                            <p:graphicEl>
                                              <a:dgm id="{38CDE94C-C72B-4B89-A270-5F6BB2802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01F458C-E088-47CC-BECF-6D8C1D5FC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50"/>
                                        <p:tgtEl>
                                          <p:spTgt spid="17">
                                            <p:graphicEl>
                                              <a:dgm id="{801F458C-E088-47CC-BECF-6D8C1D5FC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75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2FE4A66-23AB-41DB-BCDE-7E5FD99AA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50"/>
                                        <p:tgtEl>
                                          <p:spTgt spid="17">
                                            <p:graphicEl>
                                              <a:dgm id="{62FE4A66-23AB-41DB-BCDE-7E5FD99AA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A92A0D0-1DA2-4193-AB71-4435E172C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50"/>
                                        <p:tgtEl>
                                          <p:spTgt spid="17">
                                            <p:graphicEl>
                                              <a:dgm id="{2A92A0D0-1DA2-4193-AB71-4435E172C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25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6715C7A-3AAE-4480-8AB3-02F7966F6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50"/>
                                        <p:tgtEl>
                                          <p:spTgt spid="17">
                                            <p:graphicEl>
                                              <a:dgm id="{B6715C7A-3AAE-4480-8AB3-02F7966F6B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9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7D7D651-BF38-46E7-BBC6-628013D3D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50"/>
                                        <p:tgtEl>
                                          <p:spTgt spid="17">
                                            <p:graphicEl>
                                              <a:dgm id="{B7D7D651-BF38-46E7-BBC6-628013D3D9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75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F64BC8A-B7E3-4017-B54A-04F4F092E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50"/>
                                        <p:tgtEl>
                                          <p:spTgt spid="17">
                                            <p:graphicEl>
                                              <a:dgm id="{DF64BC8A-B7E3-4017-B54A-04F4F092E8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FF28F10-9D85-4C7F-A0E0-6E8AF7BA9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50"/>
                                        <p:tgtEl>
                                          <p:spTgt spid="17">
                                            <p:graphicEl>
                                              <a:dgm id="{0FF28F10-9D85-4C7F-A0E0-6E8AF7BA9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05B44C3-DFAF-498B-ABF6-BBD7D981B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50"/>
                                        <p:tgtEl>
                                          <p:spTgt spid="17">
                                            <p:graphicEl>
                                              <a:dgm id="{A05B44C3-DFAF-498B-ABF6-BBD7D981BD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BD0A0C3-9D36-44FA-9C79-AA038B8F2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250"/>
                                        <p:tgtEl>
                                          <p:spTgt spid="17">
                                            <p:graphicEl>
                                              <a:dgm id="{EBD0A0C3-9D36-44FA-9C79-AA038B8F2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75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0A6504B-3195-44B9-961D-E86882FF9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50"/>
                                        <p:tgtEl>
                                          <p:spTgt spid="17">
                                            <p:graphicEl>
                                              <a:dgm id="{A0A6504B-3195-44B9-961D-E86882FF9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209D8B1-F006-492C-B63E-07B05E5BB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50"/>
                                        <p:tgtEl>
                                          <p:spTgt spid="17">
                                            <p:graphicEl>
                                              <a:dgm id="{C209D8B1-F006-492C-B63E-07B05E5BB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125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C104198-AD91-45F6-948E-538C047C8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250"/>
                                        <p:tgtEl>
                                          <p:spTgt spid="17">
                                            <p:graphicEl>
                                              <a:dgm id="{8C104198-AD91-45F6-948E-538C047C88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0E5AB91-5A2C-46A2-B0D1-48B70F046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250"/>
                                        <p:tgtEl>
                                          <p:spTgt spid="17">
                                            <p:graphicEl>
                                              <a:dgm id="{F0E5AB91-5A2C-46A2-B0D1-48B70F046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Forme libre : forme 173">
            <a:extLst>
              <a:ext uri="{FF2B5EF4-FFF2-40B4-BE49-F238E27FC236}">
                <a16:creationId xmlns:a16="http://schemas.microsoft.com/office/drawing/2014/main" id="{A04DE3DD-BFDF-41C2-A1F4-9186430523E7}"/>
              </a:ext>
            </a:extLst>
          </p:cNvPr>
          <p:cNvSpPr/>
          <p:nvPr/>
        </p:nvSpPr>
        <p:spPr>
          <a:xfrm>
            <a:off x="8607105" y="5965514"/>
            <a:ext cx="998289" cy="511729"/>
          </a:xfrm>
          <a:custGeom>
            <a:avLst/>
            <a:gdLst>
              <a:gd name="connsiteX0" fmla="*/ 0 w 998289"/>
              <a:gd name="connsiteY0" fmla="*/ 0 h 511729"/>
              <a:gd name="connsiteX1" fmla="*/ 0 w 998289"/>
              <a:gd name="connsiteY1" fmla="*/ 511729 h 511729"/>
              <a:gd name="connsiteX2" fmla="*/ 998289 w 998289"/>
              <a:gd name="connsiteY2" fmla="*/ 511729 h 511729"/>
              <a:gd name="connsiteX3" fmla="*/ 956345 w 998289"/>
              <a:gd name="connsiteY3" fmla="*/ 151002 h 511729"/>
              <a:gd name="connsiteX4" fmla="*/ 360726 w 998289"/>
              <a:gd name="connsiteY4" fmla="*/ 100668 h 511729"/>
              <a:gd name="connsiteX5" fmla="*/ 0 w 998289"/>
              <a:gd name="connsiteY5" fmla="*/ 0 h 5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289" h="511729">
                <a:moveTo>
                  <a:pt x="0" y="0"/>
                </a:moveTo>
                <a:lnTo>
                  <a:pt x="0" y="511729"/>
                </a:lnTo>
                <a:lnTo>
                  <a:pt x="998289" y="511729"/>
                </a:lnTo>
                <a:lnTo>
                  <a:pt x="956345" y="151002"/>
                </a:lnTo>
                <a:lnTo>
                  <a:pt x="360726" y="100668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73" name="Forme libre : forme 172">
            <a:extLst>
              <a:ext uri="{FF2B5EF4-FFF2-40B4-BE49-F238E27FC236}">
                <a16:creationId xmlns:a16="http://schemas.microsoft.com/office/drawing/2014/main" id="{F2FA1E3D-4E50-470A-8C9C-D303A8B5A662}"/>
              </a:ext>
            </a:extLst>
          </p:cNvPr>
          <p:cNvSpPr/>
          <p:nvPr/>
        </p:nvSpPr>
        <p:spPr>
          <a:xfrm>
            <a:off x="8604985" y="6226309"/>
            <a:ext cx="981777" cy="240632"/>
          </a:xfrm>
          <a:custGeom>
            <a:avLst/>
            <a:gdLst>
              <a:gd name="connsiteX0" fmla="*/ 0 w 981777"/>
              <a:gd name="connsiteY0" fmla="*/ 0 h 240632"/>
              <a:gd name="connsiteX1" fmla="*/ 9626 w 981777"/>
              <a:gd name="connsiteY1" fmla="*/ 240632 h 240632"/>
              <a:gd name="connsiteX2" fmla="*/ 981777 w 981777"/>
              <a:gd name="connsiteY2" fmla="*/ 240632 h 240632"/>
              <a:gd name="connsiteX3" fmla="*/ 981777 w 981777"/>
              <a:gd name="connsiteY3" fmla="*/ 105878 h 240632"/>
              <a:gd name="connsiteX4" fmla="*/ 0 w 981777"/>
              <a:gd name="connsiteY4" fmla="*/ 0 h 24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77" h="240632">
                <a:moveTo>
                  <a:pt x="0" y="0"/>
                </a:moveTo>
                <a:lnTo>
                  <a:pt x="9626" y="240632"/>
                </a:lnTo>
                <a:lnTo>
                  <a:pt x="981777" y="240632"/>
                </a:lnTo>
                <a:lnTo>
                  <a:pt x="981777" y="105878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Rappel: </a:t>
            </a:r>
            <a:br>
              <a:rPr lang="fr-CA" sz="3200" b="1" dirty="0"/>
            </a:br>
            <a:r>
              <a:rPr lang="fr-CA" sz="3200" b="1" dirty="0"/>
              <a:t>La concentration des réactifs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8B5BBCCD-D772-49E6-8D3B-0E3C9240A41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800" b="1" dirty="0"/>
              <a:t>p. 245</a:t>
            </a:r>
          </a:p>
        </p:txBody>
      </p:sp>
      <p:graphicFrame>
        <p:nvGraphicFramePr>
          <p:cNvPr id="19" name="Espace réservé du contenu 18">
            <a:extLst>
              <a:ext uri="{FF2B5EF4-FFF2-40B4-BE49-F238E27FC236}">
                <a16:creationId xmlns:a16="http://schemas.microsoft.com/office/drawing/2014/main" id="{5E0BA707-0129-4EEB-A5C0-1FDA4B4318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880" y="1686654"/>
          <a:ext cx="2407296" cy="2891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Espace réservé du contenu 3">
            <a:extLst>
              <a:ext uri="{FF2B5EF4-FFF2-40B4-BE49-F238E27FC236}">
                <a16:creationId xmlns:a16="http://schemas.microsoft.com/office/drawing/2014/main" id="{3DDA23B4-59AE-443F-91C0-3B65E1038CFB}"/>
              </a:ext>
            </a:extLst>
          </p:cNvPr>
          <p:cNvSpPr txBox="1">
            <a:spLocks/>
          </p:cNvSpPr>
          <p:nvPr/>
        </p:nvSpPr>
        <p:spPr>
          <a:xfrm>
            <a:off x="2448176" y="2086460"/>
            <a:ext cx="8938510" cy="1957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Plus la concentration des réactifs est élevée, plus il y aura des collisions efficaces. Ainsi, la vitesse de réaction augmentera.</a:t>
            </a:r>
          </a:p>
          <a:p>
            <a:r>
              <a:rPr lang="fr-CA" dirty="0"/>
              <a:t>Ceci augmentera les chances d’avoir des molécules ayant suffisamment d’énergie pour franchir l’énergie d’activation de la réaction.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A21933-D926-4B36-B8AF-AEA57D460F7D}"/>
              </a:ext>
            </a:extLst>
          </p:cNvPr>
          <p:cNvSpPr/>
          <p:nvPr/>
        </p:nvSpPr>
        <p:spPr>
          <a:xfrm>
            <a:off x="131846" y="4529660"/>
            <a:ext cx="2407297" cy="212974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702D040-7B93-428D-959C-F172CE1853CB}"/>
              </a:ext>
            </a:extLst>
          </p:cNvPr>
          <p:cNvGrpSpPr/>
          <p:nvPr/>
        </p:nvGrpSpPr>
        <p:grpSpPr>
          <a:xfrm>
            <a:off x="5660244" y="4165857"/>
            <a:ext cx="5285641" cy="2493548"/>
            <a:chOff x="2339825" y="3488979"/>
            <a:chExt cx="12266405" cy="5786781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0241E1C5-F5FF-41EF-85DD-E44778949C4E}"/>
                </a:ext>
              </a:extLst>
            </p:cNvPr>
            <p:cNvGrpSpPr/>
            <p:nvPr/>
          </p:nvGrpSpPr>
          <p:grpSpPr>
            <a:xfrm>
              <a:off x="4123273" y="3992646"/>
              <a:ext cx="8635571" cy="4827412"/>
              <a:chOff x="3840910" y="2954534"/>
              <a:chExt cx="8524850" cy="6941416"/>
            </a:xfrm>
          </p:grpSpPr>
          <p:cxnSp>
            <p:nvCxnSpPr>
              <p:cNvPr id="20" name="Connecteur droit avec flèche 19">
                <a:extLst>
                  <a:ext uri="{FF2B5EF4-FFF2-40B4-BE49-F238E27FC236}">
                    <a16:creationId xmlns:a16="http://schemas.microsoft.com/office/drawing/2014/main" id="{AEF53B74-41B0-4635-8DD2-84C1957407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55943" y="2954534"/>
                <a:ext cx="0" cy="694141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avec flèche 20">
                <a:extLst>
                  <a:ext uri="{FF2B5EF4-FFF2-40B4-BE49-F238E27FC236}">
                    <a16:creationId xmlns:a16="http://schemas.microsoft.com/office/drawing/2014/main" id="{616930BC-E54B-45A8-B5C8-70CD7B1D0E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0910" y="9895950"/>
                <a:ext cx="852485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55E6BC5-141F-45EE-B554-CB495AA85045}"/>
                </a:ext>
              </a:extLst>
            </p:cNvPr>
            <p:cNvSpPr txBox="1"/>
            <p:nvPr/>
          </p:nvSpPr>
          <p:spPr>
            <a:xfrm>
              <a:off x="2339825" y="3488979"/>
              <a:ext cx="2142954" cy="857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900" b="1" dirty="0"/>
                <a:t>Nombre de particules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E51CF99B-D142-40BE-84AA-B62D8D5733B6}"/>
                </a:ext>
              </a:extLst>
            </p:cNvPr>
            <p:cNvSpPr txBox="1"/>
            <p:nvPr/>
          </p:nvSpPr>
          <p:spPr>
            <a:xfrm>
              <a:off x="12774074" y="8311513"/>
              <a:ext cx="1832156" cy="964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50" b="1" dirty="0"/>
                <a:t>Énergie cinétique</a:t>
              </a:r>
            </a:p>
          </p:txBody>
        </p:sp>
      </p:grp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9B0ED62D-32DD-4F8C-8147-D4802BBC1C9A}"/>
              </a:ext>
            </a:extLst>
          </p:cNvPr>
          <p:cNvSpPr/>
          <p:nvPr/>
        </p:nvSpPr>
        <p:spPr>
          <a:xfrm>
            <a:off x="6448927" y="5111015"/>
            <a:ext cx="3147461" cy="1324317"/>
          </a:xfrm>
          <a:custGeom>
            <a:avLst/>
            <a:gdLst>
              <a:gd name="connsiteX0" fmla="*/ 0 w 3147461"/>
              <a:gd name="connsiteY0" fmla="*/ 1776022 h 1776022"/>
              <a:gd name="connsiteX1" fmla="*/ 827772 w 3147461"/>
              <a:gd name="connsiteY1" fmla="*/ 4974 h 1776022"/>
              <a:gd name="connsiteX2" fmla="*/ 1655545 w 3147461"/>
              <a:gd name="connsiteY2" fmla="*/ 1256258 h 1776022"/>
              <a:gd name="connsiteX3" fmla="*/ 3147461 w 3147461"/>
              <a:gd name="connsiteY3" fmla="*/ 1612393 h 177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7461" h="1776022">
                <a:moveTo>
                  <a:pt x="0" y="1776022"/>
                </a:moveTo>
                <a:cubicBezTo>
                  <a:pt x="275924" y="933811"/>
                  <a:pt x="551848" y="91601"/>
                  <a:pt x="827772" y="4974"/>
                </a:cubicBezTo>
                <a:cubicBezTo>
                  <a:pt x="1103696" y="-81653"/>
                  <a:pt x="1268930" y="988355"/>
                  <a:pt x="1655545" y="1256258"/>
                </a:cubicBezTo>
                <a:cubicBezTo>
                  <a:pt x="2042160" y="1524161"/>
                  <a:pt x="2594810" y="1568277"/>
                  <a:pt x="3147461" y="1612393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C08DB9F5-2362-44EF-B34E-D11BA23EAA22}"/>
              </a:ext>
            </a:extLst>
          </p:cNvPr>
          <p:cNvGrpSpPr/>
          <p:nvPr/>
        </p:nvGrpSpPr>
        <p:grpSpPr>
          <a:xfrm>
            <a:off x="7800874" y="4474645"/>
            <a:ext cx="1619291" cy="1988396"/>
            <a:chOff x="8907779" y="4488238"/>
            <a:chExt cx="1619291" cy="1988396"/>
          </a:xfrm>
        </p:grpSpPr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ED670240-4B12-4F6C-AA81-106DFC43FF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17425" y="4880074"/>
              <a:ext cx="0" cy="159656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AFA457A-513A-48B7-BCFE-CA1B44AE2E70}"/>
                </a:ext>
              </a:extLst>
            </p:cNvPr>
            <p:cNvSpPr txBox="1"/>
            <p:nvPr/>
          </p:nvSpPr>
          <p:spPr>
            <a:xfrm>
              <a:off x="8907779" y="4488238"/>
              <a:ext cx="1619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err="1"/>
                <a:t>E</a:t>
              </a:r>
              <a:r>
                <a:rPr lang="fr-CA" b="1" baseline="-25000" dirty="0" err="1"/>
                <a:t>a</a:t>
              </a:r>
              <a:endParaRPr lang="fr-CA" b="1" baseline="-25000" dirty="0"/>
            </a:p>
          </p:txBody>
        </p:sp>
      </p:grp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8239858A-AA5D-434E-8F42-8FC50921715C}"/>
              </a:ext>
            </a:extLst>
          </p:cNvPr>
          <p:cNvSpPr/>
          <p:nvPr/>
        </p:nvSpPr>
        <p:spPr>
          <a:xfrm>
            <a:off x="6448926" y="4468119"/>
            <a:ext cx="3118586" cy="1961557"/>
          </a:xfrm>
          <a:custGeom>
            <a:avLst/>
            <a:gdLst>
              <a:gd name="connsiteX0" fmla="*/ 0 w 3118586"/>
              <a:gd name="connsiteY0" fmla="*/ 1961557 h 1961557"/>
              <a:gd name="connsiteX1" fmla="*/ 856649 w 3118586"/>
              <a:gd name="connsiteY1" fmla="*/ 7628 h 1961557"/>
              <a:gd name="connsiteX2" fmla="*/ 1771049 w 3118586"/>
              <a:gd name="connsiteY2" fmla="*/ 1297414 h 1961557"/>
              <a:gd name="connsiteX3" fmla="*/ 3118586 w 3118586"/>
              <a:gd name="connsiteY3" fmla="*/ 1653548 h 196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8586" h="1961557">
                <a:moveTo>
                  <a:pt x="0" y="1961557"/>
                </a:moveTo>
                <a:cubicBezTo>
                  <a:pt x="280737" y="1039937"/>
                  <a:pt x="561474" y="118318"/>
                  <a:pt x="856649" y="7628"/>
                </a:cubicBezTo>
                <a:cubicBezTo>
                  <a:pt x="1151824" y="-103063"/>
                  <a:pt x="1394060" y="1023094"/>
                  <a:pt x="1771049" y="1297414"/>
                </a:cubicBezTo>
                <a:cubicBezTo>
                  <a:pt x="2148038" y="1571734"/>
                  <a:pt x="2633312" y="1612641"/>
                  <a:pt x="3118586" y="1653548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1EDC3B5E-BBF5-4CE2-9CF1-E646204E54E9}"/>
              </a:ext>
            </a:extLst>
          </p:cNvPr>
          <p:cNvGrpSpPr/>
          <p:nvPr/>
        </p:nvGrpSpPr>
        <p:grpSpPr>
          <a:xfrm>
            <a:off x="9470226" y="3839476"/>
            <a:ext cx="1923022" cy="738664"/>
            <a:chOff x="10129768" y="5041665"/>
            <a:chExt cx="1923022" cy="738664"/>
          </a:xfrm>
        </p:grpSpPr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1D363349-278B-41BF-8059-AEBAF8190BDD}"/>
                </a:ext>
              </a:extLst>
            </p:cNvPr>
            <p:cNvSpPr txBox="1"/>
            <p:nvPr/>
          </p:nvSpPr>
          <p:spPr>
            <a:xfrm>
              <a:off x="10286554" y="5041665"/>
              <a:ext cx="17662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dirty="0">
                  <a:solidFill>
                    <a:srgbClr val="FFFF00"/>
                  </a:solidFill>
                </a:rPr>
                <a:t>Portion des particules ayant la possibilité de réagir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F2024E5-6768-4D35-9D3A-33EB7B450B58}"/>
                </a:ext>
              </a:extLst>
            </p:cNvPr>
            <p:cNvSpPr/>
            <p:nvPr/>
          </p:nvSpPr>
          <p:spPr>
            <a:xfrm>
              <a:off x="10129768" y="5362034"/>
              <a:ext cx="156786" cy="15678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87AE999-FEC5-4E6C-BCAA-BC25F832C043}"/>
              </a:ext>
            </a:extLst>
          </p:cNvPr>
          <p:cNvGrpSpPr/>
          <p:nvPr/>
        </p:nvGrpSpPr>
        <p:grpSpPr>
          <a:xfrm>
            <a:off x="9470226" y="4633713"/>
            <a:ext cx="2589928" cy="954107"/>
            <a:chOff x="10129768" y="5041665"/>
            <a:chExt cx="2589928" cy="954107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54BF0711-896F-4293-BAF4-8DFF72C712A2}"/>
                </a:ext>
              </a:extLst>
            </p:cNvPr>
            <p:cNvSpPr txBox="1"/>
            <p:nvPr/>
          </p:nvSpPr>
          <p:spPr>
            <a:xfrm>
              <a:off x="10286553" y="5041665"/>
              <a:ext cx="24331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dirty="0">
                  <a:solidFill>
                    <a:srgbClr val="00B0F0"/>
                  </a:solidFill>
                </a:rPr>
                <a:t>Portion des particules ayant la possibilité de réagir après l’augmentation de la concentration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DE1A795-B151-461E-9333-9A61466F9693}"/>
                </a:ext>
              </a:extLst>
            </p:cNvPr>
            <p:cNvSpPr/>
            <p:nvPr/>
          </p:nvSpPr>
          <p:spPr>
            <a:xfrm>
              <a:off x="10129768" y="5362034"/>
              <a:ext cx="156786" cy="15678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09C3EF91-7A63-4C4A-86CA-1EA4DCA79BD0}"/>
              </a:ext>
            </a:extLst>
          </p:cNvPr>
          <p:cNvGrpSpPr/>
          <p:nvPr/>
        </p:nvGrpSpPr>
        <p:grpSpPr>
          <a:xfrm>
            <a:off x="1629700" y="5508235"/>
            <a:ext cx="295808" cy="444258"/>
            <a:chOff x="1412005" y="5222683"/>
            <a:chExt cx="295808" cy="444258"/>
          </a:xfrm>
        </p:grpSpPr>
        <p:pic>
          <p:nvPicPr>
            <p:cNvPr id="4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C9D48375-F5D5-4FAD-836F-5C30B2D53F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222683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BFF500EE-831B-4353-B88E-41FD5017AC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396954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6F053434-AD1D-4BF3-904F-5E1B03B8B533}"/>
              </a:ext>
            </a:extLst>
          </p:cNvPr>
          <p:cNvGrpSpPr/>
          <p:nvPr/>
        </p:nvGrpSpPr>
        <p:grpSpPr>
          <a:xfrm>
            <a:off x="2018798" y="6179227"/>
            <a:ext cx="191260" cy="312293"/>
            <a:chOff x="865940" y="5264582"/>
            <a:chExt cx="191260" cy="312293"/>
          </a:xfrm>
        </p:grpSpPr>
        <p:pic>
          <p:nvPicPr>
            <p:cNvPr id="4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A44B877E-A52A-4335-B8EC-1AAA5321C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264582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6174A512-B401-4B1E-8A3E-C7FEE614CD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390684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57C58A05-65BA-46BD-B74C-E03849D2F101}"/>
              </a:ext>
            </a:extLst>
          </p:cNvPr>
          <p:cNvGrpSpPr/>
          <p:nvPr/>
        </p:nvGrpSpPr>
        <p:grpSpPr>
          <a:xfrm>
            <a:off x="608757" y="5453590"/>
            <a:ext cx="295808" cy="444258"/>
            <a:chOff x="1412005" y="5222683"/>
            <a:chExt cx="295808" cy="444258"/>
          </a:xfrm>
        </p:grpSpPr>
        <p:pic>
          <p:nvPicPr>
            <p:cNvPr id="4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4C176D6B-0351-49E9-80B8-B4D32F7732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222683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8F4875B4-FC21-4E1B-A4D6-D4B3E994F2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396954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52B86861-04C3-473D-BD43-A22697F6E9D6}"/>
              </a:ext>
            </a:extLst>
          </p:cNvPr>
          <p:cNvGrpSpPr/>
          <p:nvPr/>
        </p:nvGrpSpPr>
        <p:grpSpPr>
          <a:xfrm>
            <a:off x="379473" y="6111318"/>
            <a:ext cx="191260" cy="312293"/>
            <a:chOff x="865940" y="5264582"/>
            <a:chExt cx="191260" cy="312293"/>
          </a:xfrm>
        </p:grpSpPr>
        <p:pic>
          <p:nvPicPr>
            <p:cNvPr id="5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1DBBAAF0-3CAB-43CB-B66A-0F0F433039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264582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7773B886-6E1C-4AC7-BCD4-7236B80DED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390684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DB5B84BA-CE7C-4B4D-BA9E-4FD9330728AE}"/>
              </a:ext>
            </a:extLst>
          </p:cNvPr>
          <p:cNvGrpSpPr/>
          <p:nvPr/>
        </p:nvGrpSpPr>
        <p:grpSpPr>
          <a:xfrm>
            <a:off x="1991581" y="4664866"/>
            <a:ext cx="295808" cy="444258"/>
            <a:chOff x="1412005" y="5222683"/>
            <a:chExt cx="295808" cy="444258"/>
          </a:xfrm>
        </p:grpSpPr>
        <p:pic>
          <p:nvPicPr>
            <p:cNvPr id="5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970E9262-27A9-47C9-9D42-3E5FA18292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222683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79F9D344-320C-46C4-ADFE-C06198815B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396954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F8187C16-7DA8-4218-B53B-1C88048D153D}"/>
              </a:ext>
            </a:extLst>
          </p:cNvPr>
          <p:cNvGrpSpPr/>
          <p:nvPr/>
        </p:nvGrpSpPr>
        <p:grpSpPr>
          <a:xfrm>
            <a:off x="2066027" y="5363426"/>
            <a:ext cx="191260" cy="312293"/>
            <a:chOff x="865940" y="5264582"/>
            <a:chExt cx="191260" cy="312293"/>
          </a:xfrm>
        </p:grpSpPr>
        <p:pic>
          <p:nvPicPr>
            <p:cNvPr id="5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D699CB68-1939-4DFA-9652-BDA4247928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264582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B5C0B7D0-95F2-4538-84BB-E8EBD2F8C2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390684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669457A1-336C-4FC5-BFE0-69F9A17643C2}"/>
              </a:ext>
            </a:extLst>
          </p:cNvPr>
          <p:cNvGrpSpPr/>
          <p:nvPr/>
        </p:nvGrpSpPr>
        <p:grpSpPr>
          <a:xfrm>
            <a:off x="1196111" y="6058840"/>
            <a:ext cx="295808" cy="444258"/>
            <a:chOff x="1412005" y="5222683"/>
            <a:chExt cx="295808" cy="444258"/>
          </a:xfrm>
        </p:grpSpPr>
        <p:pic>
          <p:nvPicPr>
            <p:cNvPr id="6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2E21102F-2498-43F0-9330-692C2DCBB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222683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3543B035-5D8F-4A24-8FDA-6CA9FB672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396954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2C4AD818-22B2-4385-960D-7EA3E77827EB}"/>
              </a:ext>
            </a:extLst>
          </p:cNvPr>
          <p:cNvGrpSpPr/>
          <p:nvPr/>
        </p:nvGrpSpPr>
        <p:grpSpPr>
          <a:xfrm>
            <a:off x="261002" y="4786366"/>
            <a:ext cx="191260" cy="312293"/>
            <a:chOff x="865940" y="5264582"/>
            <a:chExt cx="191260" cy="312293"/>
          </a:xfrm>
        </p:grpSpPr>
        <p:pic>
          <p:nvPicPr>
            <p:cNvPr id="6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04FBD3A3-1BFB-4467-A4C3-0DD5D03FE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264582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FCBF4140-89AB-4377-BA86-83F54E0E76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390684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1E3C112A-8D70-407E-836D-B7EDD81A34B0}"/>
              </a:ext>
            </a:extLst>
          </p:cNvPr>
          <p:cNvGrpSpPr/>
          <p:nvPr/>
        </p:nvGrpSpPr>
        <p:grpSpPr>
          <a:xfrm>
            <a:off x="1210475" y="5422964"/>
            <a:ext cx="295808" cy="360050"/>
            <a:chOff x="6650840" y="4522915"/>
            <a:chExt cx="1718229" cy="1990123"/>
          </a:xfrm>
        </p:grpSpPr>
        <p:pic>
          <p:nvPicPr>
            <p:cNvPr id="67" name="Picture 2" descr="Isolated Transparent Circle - Free image on Pixabay">
              <a:extLst>
                <a:ext uri="{FF2B5EF4-FFF2-40B4-BE49-F238E27FC236}">
                  <a16:creationId xmlns:a16="http://schemas.microsoft.com/office/drawing/2014/main" id="{F2266725-421E-4233-8ECE-1FC95E5F18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840" y="5020725"/>
              <a:ext cx="1718229" cy="1492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12FCBAFD-891D-462E-8DE1-B3B2678807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5112" y="4522915"/>
              <a:ext cx="1110952" cy="1029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D313E9FF-3980-4964-BC92-37449FBA365F}"/>
              </a:ext>
            </a:extLst>
          </p:cNvPr>
          <p:cNvGrpSpPr/>
          <p:nvPr/>
        </p:nvGrpSpPr>
        <p:grpSpPr>
          <a:xfrm>
            <a:off x="1283663" y="4852450"/>
            <a:ext cx="295808" cy="360050"/>
            <a:chOff x="6650840" y="4522915"/>
            <a:chExt cx="1718229" cy="1990123"/>
          </a:xfrm>
        </p:grpSpPr>
        <p:pic>
          <p:nvPicPr>
            <p:cNvPr id="7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C15A1E61-3C88-4AB6-BCFE-620A37447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840" y="5020725"/>
              <a:ext cx="1718229" cy="1492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372582A0-EAD4-4E30-9615-A27C903A0F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5112" y="4522915"/>
              <a:ext cx="1110952" cy="1029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EA816F6-05B8-42F7-8A68-C768C5477096}"/>
              </a:ext>
            </a:extLst>
          </p:cNvPr>
          <p:cNvSpPr/>
          <p:nvPr/>
        </p:nvSpPr>
        <p:spPr>
          <a:xfrm>
            <a:off x="2923453" y="4536207"/>
            <a:ext cx="2407297" cy="212974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68062D61-2984-4CB0-8A3E-B2613C34AABC}"/>
              </a:ext>
            </a:extLst>
          </p:cNvPr>
          <p:cNvGrpSpPr/>
          <p:nvPr/>
        </p:nvGrpSpPr>
        <p:grpSpPr>
          <a:xfrm>
            <a:off x="4767383" y="6192513"/>
            <a:ext cx="295808" cy="360050"/>
            <a:chOff x="6650840" y="4522915"/>
            <a:chExt cx="1718229" cy="1990123"/>
          </a:xfrm>
        </p:grpSpPr>
        <p:pic>
          <p:nvPicPr>
            <p:cNvPr id="12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EE8AABAE-7925-4F05-ABD7-0DD0881EA3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840" y="5020725"/>
              <a:ext cx="1718229" cy="1492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2" descr="Isolated Transparent Circle - Free image on Pixabay">
              <a:extLst>
                <a:ext uri="{FF2B5EF4-FFF2-40B4-BE49-F238E27FC236}">
                  <a16:creationId xmlns:a16="http://schemas.microsoft.com/office/drawing/2014/main" id="{53C71F61-24B9-432F-9251-598978DFFC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5112" y="4522915"/>
              <a:ext cx="1110952" cy="1029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BFFF18A6-D638-436D-8610-8180B1367DB1}"/>
              </a:ext>
            </a:extLst>
          </p:cNvPr>
          <p:cNvGrpSpPr/>
          <p:nvPr/>
        </p:nvGrpSpPr>
        <p:grpSpPr>
          <a:xfrm>
            <a:off x="3753083" y="5389603"/>
            <a:ext cx="295808" cy="444258"/>
            <a:chOff x="1412005" y="5222683"/>
            <a:chExt cx="295808" cy="444258"/>
          </a:xfrm>
        </p:grpSpPr>
        <p:pic>
          <p:nvPicPr>
            <p:cNvPr id="12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787101D0-3E71-4F6B-B3E4-E11311AD32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222683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8754101E-396B-45D9-B605-652C2301AC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396954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E8A36527-B5DF-4938-9C2C-226943F30E90}"/>
              </a:ext>
            </a:extLst>
          </p:cNvPr>
          <p:cNvGrpSpPr/>
          <p:nvPr/>
        </p:nvGrpSpPr>
        <p:grpSpPr>
          <a:xfrm>
            <a:off x="4265618" y="5675719"/>
            <a:ext cx="191260" cy="312293"/>
            <a:chOff x="865940" y="5264582"/>
            <a:chExt cx="191260" cy="312293"/>
          </a:xfrm>
        </p:grpSpPr>
        <p:pic>
          <p:nvPicPr>
            <p:cNvPr id="13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940DF05D-D848-4173-AAD6-A2F8E758DE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264582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916DB28D-11AD-4453-A29C-C5CBB3FD6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390684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4" name="Groupe 133">
            <a:extLst>
              <a:ext uri="{FF2B5EF4-FFF2-40B4-BE49-F238E27FC236}">
                <a16:creationId xmlns:a16="http://schemas.microsoft.com/office/drawing/2014/main" id="{2B9F9A3A-E78F-485C-99D5-00A401DEFC56}"/>
              </a:ext>
            </a:extLst>
          </p:cNvPr>
          <p:cNvGrpSpPr/>
          <p:nvPr/>
        </p:nvGrpSpPr>
        <p:grpSpPr>
          <a:xfrm>
            <a:off x="3430356" y="5762854"/>
            <a:ext cx="295808" cy="444258"/>
            <a:chOff x="1412005" y="5222683"/>
            <a:chExt cx="295808" cy="444258"/>
          </a:xfrm>
        </p:grpSpPr>
        <p:pic>
          <p:nvPicPr>
            <p:cNvPr id="13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B0DC4F8B-A23A-4B2F-9D59-214040998E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222683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E8F0BE18-037F-4A5A-BE4B-9A90720E30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396954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DB4A51A3-EC10-4B56-AADC-46C37B7E596B}"/>
              </a:ext>
            </a:extLst>
          </p:cNvPr>
          <p:cNvGrpSpPr/>
          <p:nvPr/>
        </p:nvGrpSpPr>
        <p:grpSpPr>
          <a:xfrm>
            <a:off x="3131096" y="5586225"/>
            <a:ext cx="191260" cy="312293"/>
            <a:chOff x="865940" y="5264582"/>
            <a:chExt cx="191260" cy="312293"/>
          </a:xfrm>
        </p:grpSpPr>
        <p:pic>
          <p:nvPicPr>
            <p:cNvPr id="13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4350CA9A-F0FB-4874-BE6A-CD1FC3A37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264582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7E64739B-CD2A-4F32-BBD8-67F040C861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390684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0" name="Groupe 139">
            <a:extLst>
              <a:ext uri="{FF2B5EF4-FFF2-40B4-BE49-F238E27FC236}">
                <a16:creationId xmlns:a16="http://schemas.microsoft.com/office/drawing/2014/main" id="{9D64284D-009D-4B90-9769-4C0994DB7D8D}"/>
              </a:ext>
            </a:extLst>
          </p:cNvPr>
          <p:cNvGrpSpPr/>
          <p:nvPr/>
        </p:nvGrpSpPr>
        <p:grpSpPr>
          <a:xfrm>
            <a:off x="4803922" y="4727971"/>
            <a:ext cx="295808" cy="444258"/>
            <a:chOff x="1412005" y="5222683"/>
            <a:chExt cx="295808" cy="444258"/>
          </a:xfrm>
        </p:grpSpPr>
        <p:pic>
          <p:nvPicPr>
            <p:cNvPr id="14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D11560FA-23FA-4C8B-A4CD-7D3068BAD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222683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91E2FA5B-4320-4637-BB2A-2A88937638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396954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3" name="Groupe 142">
            <a:extLst>
              <a:ext uri="{FF2B5EF4-FFF2-40B4-BE49-F238E27FC236}">
                <a16:creationId xmlns:a16="http://schemas.microsoft.com/office/drawing/2014/main" id="{AABDBDDE-4229-48B0-A566-56F22527A8BA}"/>
              </a:ext>
            </a:extLst>
          </p:cNvPr>
          <p:cNvGrpSpPr/>
          <p:nvPr/>
        </p:nvGrpSpPr>
        <p:grpSpPr>
          <a:xfrm>
            <a:off x="4857634" y="5369973"/>
            <a:ext cx="191260" cy="312293"/>
            <a:chOff x="865940" y="5264582"/>
            <a:chExt cx="191260" cy="312293"/>
          </a:xfrm>
        </p:grpSpPr>
        <p:pic>
          <p:nvPicPr>
            <p:cNvPr id="14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08A2A87C-DB53-4CA7-8724-9BC3061DF0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264582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70AA738C-6459-476F-888B-93B15E9127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390684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6" name="Groupe 145">
            <a:extLst>
              <a:ext uri="{FF2B5EF4-FFF2-40B4-BE49-F238E27FC236}">
                <a16:creationId xmlns:a16="http://schemas.microsoft.com/office/drawing/2014/main" id="{D59D1854-E7DB-49AF-AE55-BFE877CEDAF4}"/>
              </a:ext>
            </a:extLst>
          </p:cNvPr>
          <p:cNvGrpSpPr/>
          <p:nvPr/>
        </p:nvGrpSpPr>
        <p:grpSpPr>
          <a:xfrm>
            <a:off x="3987718" y="6065387"/>
            <a:ext cx="295808" cy="444258"/>
            <a:chOff x="1412005" y="5222683"/>
            <a:chExt cx="295808" cy="444258"/>
          </a:xfrm>
        </p:grpSpPr>
        <p:pic>
          <p:nvPicPr>
            <p:cNvPr id="147" name="Picture 2" descr="Isolated Transparent Circle - Free image on Pixabay">
              <a:extLst>
                <a:ext uri="{FF2B5EF4-FFF2-40B4-BE49-F238E27FC236}">
                  <a16:creationId xmlns:a16="http://schemas.microsoft.com/office/drawing/2014/main" id="{8FD66FAF-C675-4A49-BEE5-8CFD66452D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222683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AA569688-24CA-4875-A568-F619DE08F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396954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9" name="Groupe 148">
            <a:extLst>
              <a:ext uri="{FF2B5EF4-FFF2-40B4-BE49-F238E27FC236}">
                <a16:creationId xmlns:a16="http://schemas.microsoft.com/office/drawing/2014/main" id="{11492ACB-7D45-43D9-ACC1-C0C8DE93638D}"/>
              </a:ext>
            </a:extLst>
          </p:cNvPr>
          <p:cNvGrpSpPr/>
          <p:nvPr/>
        </p:nvGrpSpPr>
        <p:grpSpPr>
          <a:xfrm>
            <a:off x="3052609" y="4792913"/>
            <a:ext cx="191260" cy="312293"/>
            <a:chOff x="865940" y="5264582"/>
            <a:chExt cx="191260" cy="312293"/>
          </a:xfrm>
        </p:grpSpPr>
        <p:pic>
          <p:nvPicPr>
            <p:cNvPr id="15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5B421C74-A8E3-4B82-AB6A-6FAAFA552B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264582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C316D3B5-6D81-4632-BF96-5046076CA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390684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2" name="Groupe 151">
            <a:extLst>
              <a:ext uri="{FF2B5EF4-FFF2-40B4-BE49-F238E27FC236}">
                <a16:creationId xmlns:a16="http://schemas.microsoft.com/office/drawing/2014/main" id="{5EBE0EFF-8649-41C4-99D8-4FCEFA89E251}"/>
              </a:ext>
            </a:extLst>
          </p:cNvPr>
          <p:cNvGrpSpPr/>
          <p:nvPr/>
        </p:nvGrpSpPr>
        <p:grpSpPr>
          <a:xfrm>
            <a:off x="4377592" y="5179664"/>
            <a:ext cx="295808" cy="360050"/>
            <a:chOff x="6650840" y="4522915"/>
            <a:chExt cx="1718229" cy="1990123"/>
          </a:xfrm>
        </p:grpSpPr>
        <p:pic>
          <p:nvPicPr>
            <p:cNvPr id="15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6F8C2F6B-3579-4320-AA85-5F7C8C4298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840" y="5020725"/>
              <a:ext cx="1718229" cy="1492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BED1809E-587E-4A9F-A768-1E756E5B64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5112" y="4522915"/>
              <a:ext cx="1110952" cy="1029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5" name="Groupe 154">
            <a:extLst>
              <a:ext uri="{FF2B5EF4-FFF2-40B4-BE49-F238E27FC236}">
                <a16:creationId xmlns:a16="http://schemas.microsoft.com/office/drawing/2014/main" id="{D6793E93-02B9-445F-AFEA-8379DCA9B7DB}"/>
              </a:ext>
            </a:extLst>
          </p:cNvPr>
          <p:cNvGrpSpPr/>
          <p:nvPr/>
        </p:nvGrpSpPr>
        <p:grpSpPr>
          <a:xfrm>
            <a:off x="2962773" y="6158403"/>
            <a:ext cx="295808" cy="360050"/>
            <a:chOff x="6650840" y="4522915"/>
            <a:chExt cx="1718229" cy="1990123"/>
          </a:xfrm>
        </p:grpSpPr>
        <p:pic>
          <p:nvPicPr>
            <p:cNvPr id="15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B4683341-DA3D-4CAD-A857-9B52E8FFD6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840" y="5020725"/>
              <a:ext cx="1718229" cy="1492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2" descr="Isolated Transparent Circle - Free image on Pixabay">
              <a:extLst>
                <a:ext uri="{FF2B5EF4-FFF2-40B4-BE49-F238E27FC236}">
                  <a16:creationId xmlns:a16="http://schemas.microsoft.com/office/drawing/2014/main" id="{7E30CD6E-1EAD-4175-A918-DBC2FC43E2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5112" y="4522915"/>
              <a:ext cx="1110952" cy="1029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8" name="Groupe 157">
            <a:extLst>
              <a:ext uri="{FF2B5EF4-FFF2-40B4-BE49-F238E27FC236}">
                <a16:creationId xmlns:a16="http://schemas.microsoft.com/office/drawing/2014/main" id="{E2B22340-98CF-411D-B502-EF4161CD24FF}"/>
              </a:ext>
            </a:extLst>
          </p:cNvPr>
          <p:cNvGrpSpPr/>
          <p:nvPr/>
        </p:nvGrpSpPr>
        <p:grpSpPr>
          <a:xfrm>
            <a:off x="3448986" y="4979104"/>
            <a:ext cx="295808" cy="360050"/>
            <a:chOff x="6650840" y="4522915"/>
            <a:chExt cx="1718229" cy="1990123"/>
          </a:xfrm>
        </p:grpSpPr>
        <p:pic>
          <p:nvPicPr>
            <p:cNvPr id="15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C1C6F471-C6BE-4809-B699-D6F2EEEBEF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840" y="5020725"/>
              <a:ext cx="1718229" cy="1492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D64EEAD4-D51A-4183-993E-243C8D3705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5112" y="4522915"/>
              <a:ext cx="1110952" cy="1029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1" name="Groupe 160">
            <a:extLst>
              <a:ext uri="{FF2B5EF4-FFF2-40B4-BE49-F238E27FC236}">
                <a16:creationId xmlns:a16="http://schemas.microsoft.com/office/drawing/2014/main" id="{62874936-2ECE-4502-9545-C01CE6BC800C}"/>
              </a:ext>
            </a:extLst>
          </p:cNvPr>
          <p:cNvGrpSpPr/>
          <p:nvPr/>
        </p:nvGrpSpPr>
        <p:grpSpPr>
          <a:xfrm>
            <a:off x="3694131" y="6200380"/>
            <a:ext cx="191260" cy="312293"/>
            <a:chOff x="865940" y="5264582"/>
            <a:chExt cx="191260" cy="312293"/>
          </a:xfrm>
        </p:grpSpPr>
        <p:pic>
          <p:nvPicPr>
            <p:cNvPr id="16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7222E0D2-8637-412E-80D5-5FF8BDD09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264582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DF584F1D-0C5C-4981-BD1C-928CDF28A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390684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4" name="Groupe 163">
            <a:extLst>
              <a:ext uri="{FF2B5EF4-FFF2-40B4-BE49-F238E27FC236}">
                <a16:creationId xmlns:a16="http://schemas.microsoft.com/office/drawing/2014/main" id="{BED1AE91-AC4A-4047-8D51-75FBBF458068}"/>
              </a:ext>
            </a:extLst>
          </p:cNvPr>
          <p:cNvGrpSpPr/>
          <p:nvPr/>
        </p:nvGrpSpPr>
        <p:grpSpPr>
          <a:xfrm>
            <a:off x="3974794" y="4819243"/>
            <a:ext cx="295808" cy="444258"/>
            <a:chOff x="1412005" y="5222683"/>
            <a:chExt cx="295808" cy="444258"/>
          </a:xfrm>
        </p:grpSpPr>
        <p:pic>
          <p:nvPicPr>
            <p:cNvPr id="16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F05CCDBB-6427-476E-9F6A-4B584DEA31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222683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209755B3-A3D9-473B-98CF-964B6895D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396954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7" name="Groupe 166">
            <a:extLst>
              <a:ext uri="{FF2B5EF4-FFF2-40B4-BE49-F238E27FC236}">
                <a16:creationId xmlns:a16="http://schemas.microsoft.com/office/drawing/2014/main" id="{A67E76C2-3AFE-4223-B69C-A744DD05F963}"/>
              </a:ext>
            </a:extLst>
          </p:cNvPr>
          <p:cNvGrpSpPr/>
          <p:nvPr/>
        </p:nvGrpSpPr>
        <p:grpSpPr>
          <a:xfrm>
            <a:off x="4347758" y="6248466"/>
            <a:ext cx="191260" cy="312293"/>
            <a:chOff x="865940" y="5264582"/>
            <a:chExt cx="191260" cy="312293"/>
          </a:xfrm>
        </p:grpSpPr>
        <p:pic>
          <p:nvPicPr>
            <p:cNvPr id="16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EDFD4B81-C188-4341-B819-627E6C8CB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264582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0B0747E5-3244-4926-B4F0-C3CEDCF83A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40" y="5390684"/>
              <a:ext cx="191260" cy="18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0" name="Groupe 169">
            <a:extLst>
              <a:ext uri="{FF2B5EF4-FFF2-40B4-BE49-F238E27FC236}">
                <a16:creationId xmlns:a16="http://schemas.microsoft.com/office/drawing/2014/main" id="{B366F27F-F74E-4D03-9D98-F111C49726E9}"/>
              </a:ext>
            </a:extLst>
          </p:cNvPr>
          <p:cNvGrpSpPr/>
          <p:nvPr/>
        </p:nvGrpSpPr>
        <p:grpSpPr>
          <a:xfrm>
            <a:off x="4982694" y="5675719"/>
            <a:ext cx="295808" cy="444258"/>
            <a:chOff x="1412005" y="5222683"/>
            <a:chExt cx="295808" cy="444258"/>
          </a:xfrm>
        </p:grpSpPr>
        <p:pic>
          <p:nvPicPr>
            <p:cNvPr id="17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D0531107-8687-4A1E-AE42-7FCA5CF58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222683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4CFF3545-314E-454C-A501-D39BF0857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005" y="5396954"/>
              <a:ext cx="295808" cy="26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5" name="Rectangle 174">
            <a:extLst>
              <a:ext uri="{FF2B5EF4-FFF2-40B4-BE49-F238E27FC236}">
                <a16:creationId xmlns:a16="http://schemas.microsoft.com/office/drawing/2014/main" id="{90403E18-AE4D-4ADF-BA47-B8DB7AA7BC6E}"/>
              </a:ext>
            </a:extLst>
          </p:cNvPr>
          <p:cNvSpPr/>
          <p:nvPr/>
        </p:nvSpPr>
        <p:spPr>
          <a:xfrm>
            <a:off x="6583651" y="707148"/>
            <a:ext cx="3785142" cy="114626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b="1" dirty="0">
                <a:solidFill>
                  <a:schemeClr val="bg1"/>
                </a:solidFill>
              </a:rPr>
              <a:t>* Le volume de la solution n’a pas une influence sur la vitesse de réaction.</a:t>
            </a:r>
          </a:p>
        </p:txBody>
      </p:sp>
    </p:spTree>
    <p:extLst>
      <p:ext uri="{BB962C8B-B14F-4D97-AF65-F5344CB8AC3E}">
        <p14:creationId xmlns:p14="http://schemas.microsoft.com/office/powerpoint/2010/main" val="2149362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3" grpId="0" animBg="1"/>
      <p:bldP spid="22" grpId="0" animBg="1"/>
      <p:bldP spid="3" grpId="0" animBg="1"/>
      <p:bldP spid="1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04BCEEB-5D68-47CD-AD0D-F14632C49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233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1293458"/>
          </a:xfrm>
        </p:spPr>
        <p:txBody>
          <a:bodyPr>
            <a:normAutofit fontScale="90000"/>
          </a:bodyPr>
          <a:lstStyle/>
          <a:p>
            <a:r>
              <a:rPr lang="fr-CA" sz="4800" b="1" dirty="0"/>
              <a:t>Loi de la vitesse de réaction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/>
              <a:t>Chapitre 6</a:t>
            </a:r>
          </a:p>
          <a:p>
            <a:pPr algn="ctr">
              <a:spcAft>
                <a:spcPts val="600"/>
              </a:spcAft>
            </a:pPr>
            <a:r>
              <a:rPr lang="fr-CA" sz="3600" b="1" dirty="0"/>
              <a:t>p. 278 à 281</a:t>
            </a:r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1269726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Loi de la vitesse de réaction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4557A4A-0289-4B8D-8E1F-464EDEB48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Définition:</a:t>
            </a:r>
          </a:p>
          <a:p>
            <a:pPr marL="0" indent="0">
              <a:buNone/>
            </a:pPr>
            <a:r>
              <a:rPr lang="fr-CA" dirty="0"/>
              <a:t>Cette loi exprime la relation qui existe entre la vitesse de réaction et la concentration des réactifs.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8B5BBCCD-D772-49E6-8D3B-0E3C9240A41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800" b="1" dirty="0"/>
              <a:t>p. 278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DD242D6F-2A3F-4650-B4B7-CCE5303DC1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327943"/>
              </p:ext>
            </p:extLst>
          </p:nvPr>
        </p:nvGraphicFramePr>
        <p:xfrm>
          <a:off x="3578327" y="3504469"/>
          <a:ext cx="4558097" cy="3038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Image 24">
            <a:extLst>
              <a:ext uri="{FF2B5EF4-FFF2-40B4-BE49-F238E27FC236}">
                <a16:creationId xmlns:a16="http://schemas.microsoft.com/office/drawing/2014/main" id="{E0A70765-E313-4A9F-B20F-2459005AE5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4137" y="3348968"/>
            <a:ext cx="2977542" cy="167486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164ED2E-66CD-410D-9947-63794EB85F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4136" y="5143679"/>
            <a:ext cx="2977543" cy="167486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2C85D71D-9D2C-4BE2-9180-C3C4C7E62B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073" y="4136531"/>
            <a:ext cx="2977542" cy="167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90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1BBB95-C26B-4D36-B451-46935C7C8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D1BBB95-C26B-4D36-B451-46935C7C8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66BDD6-8528-484F-93E3-BE46B6B5E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EF66BDD6-8528-484F-93E3-BE46B6B5E1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Loi de la vitesse de réaction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E14956-8812-41DF-9960-1651C0F347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800" b="1" dirty="0"/>
              <a:t>p. 278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50715D-CCBF-4741-A31F-500C2C97A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934953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Donc, si nous avons la réaction chimique suivante:</a:t>
            </a:r>
          </a:p>
          <a:p>
            <a:pPr marL="0" indent="0" algn="ctr">
              <a:buNone/>
            </a:pPr>
            <a:r>
              <a:rPr lang="fr-CA" dirty="0" err="1"/>
              <a:t>aA</a:t>
            </a:r>
            <a:r>
              <a:rPr lang="fr-CA" dirty="0"/>
              <a:t> + </a:t>
            </a:r>
            <a:r>
              <a:rPr lang="fr-CA" dirty="0" err="1"/>
              <a:t>bB</a:t>
            </a:r>
            <a:r>
              <a:rPr lang="fr-CA" dirty="0"/>
              <a:t> </a:t>
            </a:r>
            <a:r>
              <a:rPr lang="fr-CA" dirty="0">
                <a:sym typeface="Wingdings" panose="05000000000000000000" pitchFamily="2" charset="2"/>
              </a:rPr>
              <a:t> </a:t>
            </a:r>
            <a:r>
              <a:rPr lang="fr-CA" dirty="0" err="1">
                <a:sym typeface="Wingdings" panose="05000000000000000000" pitchFamily="2" charset="2"/>
              </a:rPr>
              <a:t>cC</a:t>
            </a:r>
            <a:r>
              <a:rPr lang="fr-CA" dirty="0">
                <a:sym typeface="Wingdings" panose="05000000000000000000" pitchFamily="2" charset="2"/>
              </a:rPr>
              <a:t> + </a:t>
            </a:r>
            <a:r>
              <a:rPr lang="fr-CA" dirty="0" err="1">
                <a:sym typeface="Wingdings" panose="05000000000000000000" pitchFamily="2" charset="2"/>
              </a:rPr>
              <a:t>dD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2">
                <a:extLst>
                  <a:ext uri="{FF2B5EF4-FFF2-40B4-BE49-F238E27FC236}">
                    <a16:creationId xmlns:a16="http://schemas.microsoft.com/office/drawing/2014/main" id="{50896EF2-2615-4CA3-9BB7-066B02A2EE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321" y="3825380"/>
                <a:ext cx="9613861" cy="25334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fr-CA" dirty="0"/>
                  <a:t>Formule: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fr-CA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fr-CA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CA" sz="3600" dirty="0"/>
              </a:p>
            </p:txBody>
          </p:sp>
        </mc:Choice>
        <mc:Fallback xmlns="">
          <p:sp>
            <p:nvSpPr>
              <p:cNvPr id="6" name="Espace réservé du contenu 2">
                <a:extLst>
                  <a:ext uri="{FF2B5EF4-FFF2-40B4-BE49-F238E27FC236}">
                    <a16:creationId xmlns:a16="http://schemas.microsoft.com/office/drawing/2014/main" id="{50896EF2-2615-4CA3-9BB7-066B02A2E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21" y="3825380"/>
                <a:ext cx="9613861" cy="2533475"/>
              </a:xfrm>
              <a:prstGeom prst="rect">
                <a:avLst/>
              </a:prstGeom>
              <a:blipFill>
                <a:blip r:embed="rId3"/>
                <a:stretch>
                  <a:fillRect l="-1015" t="-337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e 7">
            <a:extLst>
              <a:ext uri="{FF2B5EF4-FFF2-40B4-BE49-F238E27FC236}">
                <a16:creationId xmlns:a16="http://schemas.microsoft.com/office/drawing/2014/main" id="{3ADB923A-7C6F-4B83-A88C-3560EA79050C}"/>
              </a:ext>
            </a:extLst>
          </p:cNvPr>
          <p:cNvGrpSpPr/>
          <p:nvPr/>
        </p:nvGrpSpPr>
        <p:grpSpPr>
          <a:xfrm>
            <a:off x="1097280" y="4636661"/>
            <a:ext cx="2849078" cy="631391"/>
            <a:chOff x="560923" y="3384598"/>
            <a:chExt cx="2849078" cy="6313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AF41755B-DE87-42D1-B589-173FE1C57498}"/>
                    </a:ext>
                  </a:extLst>
                </p:cNvPr>
                <p:cNvSpPr txBox="1"/>
                <p:nvPr/>
              </p:nvSpPr>
              <p:spPr>
                <a:xfrm>
                  <a:off x="560923" y="3384598"/>
                  <a:ext cx="1925059" cy="6313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fr-CA" sz="2400" b="1" dirty="0">
                      <a:solidFill>
                        <a:srgbClr val="92D050"/>
                      </a:solidFill>
                    </a:rPr>
                    <a:t>Vitesse</a:t>
                  </a:r>
                  <a:r>
                    <a:rPr lang="fr-CA" sz="2400" b="1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CA" sz="24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400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𝒎𝒐𝒍</m:t>
                          </m:r>
                        </m:num>
                        <m:den>
                          <m:r>
                            <a:rPr lang="fr-CA" sz="2400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fr-CA" sz="2400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sz="2400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</m:oMath>
                  </a14:m>
                  <a:r>
                    <a:rPr lang="fr-CA" sz="2400" b="1" dirty="0">
                      <a:solidFill>
                        <a:srgbClr val="92D05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AF41755B-DE87-42D1-B589-173FE1C57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923" y="3384598"/>
                  <a:ext cx="1925059" cy="631391"/>
                </a:xfrm>
                <a:prstGeom prst="rect">
                  <a:avLst/>
                </a:prstGeom>
                <a:blipFill>
                  <a:blip r:embed="rId4"/>
                  <a:stretch>
                    <a:fillRect b="-7767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A7A652A4-FA40-4058-9ADF-333A529D81DA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2485982" y="3700294"/>
              <a:ext cx="924019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Espace réservé du contenu 2">
                <a:extLst>
                  <a:ext uri="{FF2B5EF4-FFF2-40B4-BE49-F238E27FC236}">
                    <a16:creationId xmlns:a16="http://schemas.microsoft.com/office/drawing/2014/main" id="{3DBD0414-C1FE-40FB-8B0B-A0C89CC9F6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5943" y="4547853"/>
                <a:ext cx="10036766" cy="70788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36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fr-CA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CA" sz="3600" dirty="0"/>
              </a:p>
            </p:txBody>
          </p:sp>
        </mc:Choice>
        <mc:Fallback xmlns="">
          <p:sp>
            <p:nvSpPr>
              <p:cNvPr id="25" name="Espace réservé du contenu 2">
                <a:extLst>
                  <a:ext uri="{FF2B5EF4-FFF2-40B4-BE49-F238E27FC236}">
                    <a16:creationId xmlns:a16="http://schemas.microsoft.com/office/drawing/2014/main" id="{3DBD0414-C1FE-40FB-8B0B-A0C89CC9F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43" y="4547853"/>
                <a:ext cx="1003676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e 36">
            <a:extLst>
              <a:ext uri="{FF2B5EF4-FFF2-40B4-BE49-F238E27FC236}">
                <a16:creationId xmlns:a16="http://schemas.microsoft.com/office/drawing/2014/main" id="{537B67BB-A62D-4FB2-B9DE-184C2A22E432}"/>
              </a:ext>
            </a:extLst>
          </p:cNvPr>
          <p:cNvGrpSpPr/>
          <p:nvPr/>
        </p:nvGrpSpPr>
        <p:grpSpPr>
          <a:xfrm>
            <a:off x="5534526" y="5163935"/>
            <a:ext cx="6393127" cy="1281018"/>
            <a:chOff x="2098307" y="5134259"/>
            <a:chExt cx="6393127" cy="1281018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84218AEF-6439-4974-A28D-D36168279914}"/>
                </a:ext>
              </a:extLst>
            </p:cNvPr>
            <p:cNvGrpSpPr/>
            <p:nvPr/>
          </p:nvGrpSpPr>
          <p:grpSpPr>
            <a:xfrm>
              <a:off x="2098307" y="5134259"/>
              <a:ext cx="6393127" cy="1281018"/>
              <a:chOff x="-2286551" y="2622788"/>
              <a:chExt cx="6393127" cy="12810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ZoneTexte 26">
                    <a:extLst>
                      <a:ext uri="{FF2B5EF4-FFF2-40B4-BE49-F238E27FC236}">
                        <a16:creationId xmlns:a16="http://schemas.microsoft.com/office/drawing/2014/main" id="{CDE67E94-8B42-4F54-A69F-73396B4D5D40}"/>
                      </a:ext>
                    </a:extLst>
                  </p:cNvPr>
                  <p:cNvSpPr txBox="1"/>
                  <p:nvPr/>
                </p:nvSpPr>
                <p:spPr>
                  <a:xfrm>
                    <a:off x="447822" y="2904815"/>
                    <a:ext cx="3658754" cy="9989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CA" sz="2400" b="1" dirty="0">
                        <a:solidFill>
                          <a:srgbClr val="00B0F0"/>
                        </a:solidFill>
                      </a:rPr>
                      <a:t>Concentration des réactifs en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fr-CA" sz="24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𝒎𝒐𝒍</m:t>
                            </m:r>
                          </m:num>
                          <m:den>
                            <m:r>
                              <a:rPr lang="fr-CA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den>
                        </m:f>
                      </m:oMath>
                    </a14:m>
                    <a:r>
                      <a:rPr lang="fr-CA" sz="2400" b="1" dirty="0">
                        <a:solidFill>
                          <a:srgbClr val="00B0F0"/>
                        </a:solidFill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27" name="ZoneTexte 26">
                    <a:extLst>
                      <a:ext uri="{FF2B5EF4-FFF2-40B4-BE49-F238E27FC236}">
                        <a16:creationId xmlns:a16="http://schemas.microsoft.com/office/drawing/2014/main" id="{CDE67E94-8B42-4F54-A69F-73396B4D5D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7822" y="2904815"/>
                    <a:ext cx="3658754" cy="99899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496" t="-4878" b="-4268"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E26BC591-AB9A-42EA-B3C4-77265C9EBD0A}"/>
                  </a:ext>
                </a:extLst>
              </p:cNvPr>
              <p:cNvCxnSpPr>
                <a:cxnSpLocks/>
                <a:stCxn id="27" idx="1"/>
              </p:cNvCxnSpPr>
              <p:nvPr/>
            </p:nvCxnSpPr>
            <p:spPr>
              <a:xfrm flipH="1" flipV="1">
                <a:off x="-2286551" y="2622788"/>
                <a:ext cx="2734373" cy="781523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1899A8BB-80F6-4605-B6F6-CDE91048322A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flipH="1" flipV="1">
              <a:off x="3291840" y="5134259"/>
              <a:ext cx="1540840" cy="78152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1EEE35E0-0264-4080-989C-7910F6EA13E2}"/>
              </a:ext>
            </a:extLst>
          </p:cNvPr>
          <p:cNvGrpSpPr/>
          <p:nvPr/>
        </p:nvGrpSpPr>
        <p:grpSpPr>
          <a:xfrm>
            <a:off x="5871418" y="3886179"/>
            <a:ext cx="6226719" cy="857808"/>
            <a:chOff x="2435199" y="6294359"/>
            <a:chExt cx="6226719" cy="857808"/>
          </a:xfrm>
        </p:grpSpPr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1638CAEF-062E-42E6-9449-D8FFC912D59B}"/>
                </a:ext>
              </a:extLst>
            </p:cNvPr>
            <p:cNvGrpSpPr/>
            <p:nvPr/>
          </p:nvGrpSpPr>
          <p:grpSpPr>
            <a:xfrm>
              <a:off x="2435199" y="6294359"/>
              <a:ext cx="6226719" cy="830997"/>
              <a:chOff x="-1949659" y="3782888"/>
              <a:chExt cx="6226719" cy="830997"/>
            </a:xfrm>
          </p:grpSpPr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1B382649-05E4-4D70-A998-2E7F08993E0F}"/>
                  </a:ext>
                </a:extLst>
              </p:cNvPr>
              <p:cNvSpPr txBox="1"/>
              <p:nvPr/>
            </p:nvSpPr>
            <p:spPr>
              <a:xfrm>
                <a:off x="-409625" y="3782888"/>
                <a:ext cx="46866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b="1" dirty="0">
                    <a:solidFill>
                      <a:srgbClr val="FFFF00"/>
                    </a:solidFill>
                  </a:rPr>
                  <a:t>L’ordre de la réaction en fonction de chacun des réactifs</a:t>
                </a:r>
              </a:p>
            </p:txBody>
          </p:sp>
          <p:cxnSp>
            <p:nvCxnSpPr>
              <p:cNvPr id="46" name="Connecteur droit 45">
                <a:extLst>
                  <a:ext uri="{FF2B5EF4-FFF2-40B4-BE49-F238E27FC236}">
                    <a16:creationId xmlns:a16="http://schemas.microsoft.com/office/drawing/2014/main" id="{6DB210DC-7B5B-49CA-AB18-CA52AA669EBC}"/>
                  </a:ext>
                </a:extLst>
              </p:cNvPr>
              <p:cNvCxnSpPr>
                <a:cxnSpLocks/>
                <a:stCxn id="45" idx="1"/>
              </p:cNvCxnSpPr>
              <p:nvPr/>
            </p:nvCxnSpPr>
            <p:spPr>
              <a:xfrm flipH="1">
                <a:off x="-1949659" y="4198387"/>
                <a:ext cx="1540034" cy="359033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0E662CCB-4FE3-498A-96C5-5043BFE6F1B7}"/>
                </a:ext>
              </a:extLst>
            </p:cNvPr>
            <p:cNvCxnSpPr>
              <a:cxnSpLocks/>
              <a:stCxn id="45" idx="1"/>
            </p:cNvCxnSpPr>
            <p:nvPr/>
          </p:nvCxnSpPr>
          <p:spPr>
            <a:xfrm flipH="1">
              <a:off x="3513221" y="6709858"/>
              <a:ext cx="462012" cy="44230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1B8EA116-952E-476C-B5E8-56186C055517}"/>
              </a:ext>
            </a:extLst>
          </p:cNvPr>
          <p:cNvGrpSpPr/>
          <p:nvPr/>
        </p:nvGrpSpPr>
        <p:grpSpPr>
          <a:xfrm>
            <a:off x="535943" y="5163935"/>
            <a:ext cx="4411455" cy="903273"/>
            <a:chOff x="-1925473" y="2714720"/>
            <a:chExt cx="4411455" cy="903273"/>
          </a:xfrm>
        </p:grpSpPr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034F576F-FC6F-4695-87F8-B61F9518D936}"/>
                </a:ext>
              </a:extLst>
            </p:cNvPr>
            <p:cNvSpPr txBox="1"/>
            <p:nvPr/>
          </p:nvSpPr>
          <p:spPr>
            <a:xfrm>
              <a:off x="-1925473" y="3156328"/>
              <a:ext cx="36587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2400" b="1" dirty="0">
                  <a:solidFill>
                    <a:schemeClr val="accent5"/>
                  </a:solidFill>
                </a:rPr>
                <a:t>Constante de vitesse</a:t>
              </a:r>
            </a:p>
          </p:txBody>
        </p: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4539329D-E215-4E00-AE0E-9CB524A0D34F}"/>
                </a:ext>
              </a:extLst>
            </p:cNvPr>
            <p:cNvCxnSpPr>
              <a:cxnSpLocks/>
              <a:stCxn id="56" idx="3"/>
            </p:cNvCxnSpPr>
            <p:nvPr/>
          </p:nvCxnSpPr>
          <p:spPr>
            <a:xfrm flipV="1">
              <a:off x="1733281" y="2714720"/>
              <a:ext cx="752701" cy="672441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8B5B374-B5DC-4ED2-B42D-853FA5404488}"/>
              </a:ext>
            </a:extLst>
          </p:cNvPr>
          <p:cNvSpPr/>
          <p:nvPr/>
        </p:nvSpPr>
        <p:spPr>
          <a:xfrm>
            <a:off x="6583651" y="707148"/>
            <a:ext cx="3785142" cy="114626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chemeClr val="bg1"/>
                </a:solidFill>
              </a:rPr>
              <a:t>On doit toujours déterminer la relation en laboratoire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chemeClr val="bg1"/>
                </a:solidFill>
              </a:rPr>
              <a:t>On ne pas trouver la loi de façon théorique.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44CA32-8D85-4533-B111-C35654A10F2C}"/>
              </a:ext>
            </a:extLst>
          </p:cNvPr>
          <p:cNvSpPr/>
          <p:nvPr/>
        </p:nvSpPr>
        <p:spPr>
          <a:xfrm>
            <a:off x="7843705" y="2448519"/>
            <a:ext cx="4254431" cy="1410849"/>
          </a:xfrm>
          <a:prstGeom prst="rect">
            <a:avLst/>
          </a:prstGeom>
          <a:noFill/>
          <a:ln w="9525"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u="sng" dirty="0">
                <a:solidFill>
                  <a:schemeClr val="tx1"/>
                </a:solidFill>
              </a:rPr>
              <a:t>Mise en garde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b="1" dirty="0">
                <a:solidFill>
                  <a:schemeClr val="tx1"/>
                </a:solidFill>
              </a:rPr>
              <a:t>m et n ne sont pas les coefficients stœchiométriques.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b="1" dirty="0">
                <a:solidFill>
                  <a:schemeClr val="tx1"/>
                </a:solidFill>
              </a:rPr>
              <a:t>Il représente l’ordre de la réaction. </a:t>
            </a:r>
          </a:p>
        </p:txBody>
      </p:sp>
    </p:spTree>
    <p:extLst>
      <p:ext uri="{BB962C8B-B14F-4D97-AF65-F5344CB8AC3E}">
        <p14:creationId xmlns:p14="http://schemas.microsoft.com/office/powerpoint/2010/main" val="753588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Résolution de problème: </a:t>
            </a:r>
            <a:br>
              <a:rPr lang="fr-CA" sz="3200" b="1" dirty="0"/>
            </a:br>
            <a:r>
              <a:rPr lang="fr-CA" sz="3200" b="1" dirty="0"/>
              <a:t>Loi de la vitesse de réaction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E14956-8812-41DF-9960-1651C0F347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800" b="1" dirty="0"/>
              <a:t>p. </a:t>
            </a:r>
            <a:r>
              <a:rPr lang="fr-CA" sz="1800" b="1"/>
              <a:t>279 à 281</a:t>
            </a:r>
            <a:endParaRPr lang="fr-CA" sz="1800" b="1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CB9C0B24-8874-4D25-B685-D6BCAC0B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952924"/>
            <a:ext cx="9613861" cy="3363985"/>
          </a:xfrm>
        </p:spPr>
        <p:txBody>
          <a:bodyPr anchor="ctr">
            <a:normAutofit/>
          </a:bodyPr>
          <a:lstStyle/>
          <a:p>
            <a:r>
              <a:rPr lang="fr-CA" dirty="0"/>
              <a:t>Cibler les informations importantes de la mise en situation</a:t>
            </a:r>
          </a:p>
          <a:p>
            <a:r>
              <a:rPr lang="fr-CA" dirty="0"/>
              <a:t>Mettre en évidence la variable inconnue du problème</a:t>
            </a:r>
          </a:p>
          <a:p>
            <a:r>
              <a:rPr lang="fr-CA" dirty="0"/>
              <a:t>Au besoin, séparer les informations par substance:</a:t>
            </a:r>
          </a:p>
          <a:p>
            <a:pPr lvl="1"/>
            <a:r>
              <a:rPr lang="fr-CA" dirty="0"/>
              <a:t>Variation des concentrations</a:t>
            </a:r>
          </a:p>
          <a:p>
            <a:pPr lvl="1"/>
            <a:r>
              <a:rPr lang="fr-CA" dirty="0"/>
              <a:t>Variation des vitesses</a:t>
            </a:r>
          </a:p>
          <a:p>
            <a:r>
              <a:rPr lang="fr-CA" dirty="0"/>
              <a:t>Déterminer l’ordre de la réaction de chacun des réactifs</a:t>
            </a:r>
          </a:p>
          <a:p>
            <a:pPr lvl="1"/>
            <a:r>
              <a:rPr lang="fr-CA" dirty="0"/>
              <a:t>la quantité de réactifs dépend de votre réaction chimique.</a:t>
            </a:r>
          </a:p>
          <a:p>
            <a:r>
              <a:rPr lang="fr-CA" dirty="0"/>
              <a:t>Isolation de la variable inconnue.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24A6AD43-42E0-4F9A-8B1B-30BF1D0D75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321" y="2123492"/>
                <a:ext cx="9613861" cy="70788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fr-CA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CA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24A6AD43-42E0-4F9A-8B1B-30BF1D0D7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21" y="2123492"/>
                <a:ext cx="9613861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529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04BCEEB-5D68-47CD-AD0D-F14632C49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233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1293458"/>
          </a:xfrm>
        </p:spPr>
        <p:txBody>
          <a:bodyPr>
            <a:normAutofit fontScale="90000"/>
          </a:bodyPr>
          <a:lstStyle/>
          <a:p>
            <a:r>
              <a:rPr lang="fr-CA" sz="4800" b="1" dirty="0"/>
              <a:t>Loi de la vitesse de réaction</a:t>
            </a:r>
            <a:br>
              <a:rPr lang="fr-CA" sz="4800" b="1" dirty="0"/>
            </a:br>
            <a:r>
              <a:rPr lang="fr-CA" sz="4800" b="1" dirty="0"/>
              <a:t>1 réactif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/>
              <a:t>Chapitre 6</a:t>
            </a:r>
          </a:p>
          <a:p>
            <a:pPr algn="ctr">
              <a:spcAft>
                <a:spcPts val="600"/>
              </a:spcAft>
            </a:pPr>
            <a:r>
              <a:rPr lang="fr-CA" sz="3600" b="1" dirty="0"/>
              <a:t>p. 278 à 281</a:t>
            </a:r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2864669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Berlin">
  <a:themeElements>
    <a:clrScheme name="Personnalisé 18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C00000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2973</TotalTime>
  <Words>2742</Words>
  <Application>Microsoft Office PowerPoint</Application>
  <PresentationFormat>Grand écran</PresentationFormat>
  <Paragraphs>581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Cambria Math</vt:lpstr>
      <vt:lpstr>Trebuchet MS</vt:lpstr>
      <vt:lpstr>Berlin</vt:lpstr>
      <vt:lpstr>Loi de la vitesse de réaction</vt:lpstr>
      <vt:lpstr>Rappel: facteurs influençant la vitesse de réaction</vt:lpstr>
      <vt:lpstr>Rappel: facteurs influençant la vitesse de réaction</vt:lpstr>
      <vt:lpstr>Rappel:  La concentration des réactifs</vt:lpstr>
      <vt:lpstr>Loi de la vitesse de réaction</vt:lpstr>
      <vt:lpstr>Loi de la vitesse de réaction</vt:lpstr>
      <vt:lpstr>Loi de la vitesse de réaction</vt:lpstr>
      <vt:lpstr>Résolution de problème:  Loi de la vitesse de réaction</vt:lpstr>
      <vt:lpstr>Loi de la vitesse de réaction 1 réactif</vt:lpstr>
      <vt:lpstr>Résolution de problème:  Loi de la vitesse de réaction</vt:lpstr>
      <vt:lpstr>Résolution de problème:  Loi de la vitesse de réaction</vt:lpstr>
      <vt:lpstr>Résolution de problème:  Loi de la vitesse de réaction</vt:lpstr>
      <vt:lpstr>Résolution de problème:  Loi de la vitesse de réaction</vt:lpstr>
      <vt:lpstr>Résolution de problème:  Loi de la vitesse de réaction</vt:lpstr>
      <vt:lpstr>Résolution de problème:  Loi de la vitesse de réaction</vt:lpstr>
      <vt:lpstr>Loi de la vitesse de réaction 2 réactifs</vt:lpstr>
      <vt:lpstr>Résolution de problème:  Loi de la vitesse de réaction</vt:lpstr>
      <vt:lpstr>Résolution de problème:  Loi de la vitesse de réaction</vt:lpstr>
      <vt:lpstr>Résolution de problème:  Loi de la vitesse de réaction</vt:lpstr>
      <vt:lpstr>Résolution de problème:  Loi de la vitesse de réaction</vt:lpstr>
      <vt:lpstr>Résolution de problème:  Loi de la vitesse de réaction</vt:lpstr>
      <vt:lpstr>Résolution de problème:  Loi de la vitesse de réaction</vt:lpstr>
      <vt:lpstr>Résolution de problème:  Loi de la vitesse de réaction</vt:lpstr>
      <vt:lpstr>Résolution de problème:  Loi de la vitesse de réaction</vt:lpstr>
      <vt:lpstr>Devoir</vt:lpstr>
      <vt:lpstr>Devoir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Vitesse de réaction</dc:title>
  <dc:creator>Bacchi Jonathan</dc:creator>
  <cp:lastModifiedBy>Bacchi Jonathan</cp:lastModifiedBy>
  <cp:revision>299</cp:revision>
  <dcterms:created xsi:type="dcterms:W3CDTF">2020-12-23T18:01:29Z</dcterms:created>
  <dcterms:modified xsi:type="dcterms:W3CDTF">2021-02-04T16:59:35Z</dcterms:modified>
</cp:coreProperties>
</file>