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87" r:id="rId3"/>
    <p:sldId id="292" r:id="rId4"/>
    <p:sldId id="293" r:id="rId5"/>
    <p:sldId id="294" r:id="rId6"/>
    <p:sldId id="295" r:id="rId7"/>
    <p:sldId id="296" r:id="rId8"/>
    <p:sldId id="29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81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07ED9-022C-456E-8414-8EF400D8CB31}" type="datetimeFigureOut">
              <a:rPr lang="fr-CA" smtClean="0"/>
              <a:t>2021-02-14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9ADCC-FB4A-4C2B-994C-730511F7D6C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8974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Calculs </a:t>
            </a:r>
            <a:r>
              <a:rPr lang="fr-CA"/>
              <a:t>et tableau ICE (IVE)</a:t>
            </a:r>
            <a:endParaRPr lang="fr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Chapitre</a:t>
            </a:r>
            <a:r>
              <a:rPr lang="en-US" dirty="0"/>
              <a:t> 8.1</a:t>
            </a:r>
          </a:p>
        </p:txBody>
      </p:sp>
    </p:spTree>
    <p:extLst>
      <p:ext uri="{BB962C8B-B14F-4D97-AF65-F5344CB8AC3E}">
        <p14:creationId xmlns:p14="http://schemas.microsoft.com/office/powerpoint/2010/main" val="1093511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Calculs avec </a:t>
            </a:r>
            <a:r>
              <a:rPr lang="fr-CA" dirty="0" err="1"/>
              <a:t>K</a:t>
            </a:r>
            <a:r>
              <a:rPr lang="fr-CA" baseline="-25000" dirty="0" err="1"/>
              <a:t>c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2 genre de questions:</a:t>
            </a:r>
          </a:p>
          <a:p>
            <a:endParaRPr lang="fr-CA" dirty="0"/>
          </a:p>
          <a:p>
            <a:r>
              <a:rPr lang="fr-CA" dirty="0"/>
              <a:t>Calculs lorsque données sont mesurées </a:t>
            </a:r>
            <a:r>
              <a:rPr lang="fr-CA" b="1" u="sng" dirty="0"/>
              <a:t>à l’équilibre</a:t>
            </a:r>
          </a:p>
          <a:p>
            <a:endParaRPr lang="fr-CA" dirty="0"/>
          </a:p>
          <a:p>
            <a:r>
              <a:rPr lang="fr-CA" dirty="0">
                <a:highlight>
                  <a:srgbClr val="FFFF00"/>
                </a:highlight>
              </a:rPr>
              <a:t>Calculs des concentrations à l’équilibre à partir de </a:t>
            </a:r>
            <a:r>
              <a:rPr lang="fr-CA" b="1" u="sng" dirty="0">
                <a:highlight>
                  <a:srgbClr val="FFFF00"/>
                </a:highlight>
              </a:rPr>
              <a:t>concentrations initiales </a:t>
            </a:r>
            <a:r>
              <a:rPr lang="fr-CA" dirty="0">
                <a:highlight>
                  <a:srgbClr val="FFFF00"/>
                </a:highlight>
              </a:rPr>
              <a:t>(IVE ou ICE)</a:t>
            </a:r>
          </a:p>
          <a:p>
            <a:pPr lvl="1"/>
            <a:r>
              <a:rPr lang="fr-CA" dirty="0">
                <a:highlight>
                  <a:srgbClr val="FFFF00"/>
                </a:highlight>
              </a:rPr>
              <a:t>3 niveaux : facile, moyen, difficile</a:t>
            </a:r>
          </a:p>
        </p:txBody>
      </p:sp>
    </p:spTree>
    <p:extLst>
      <p:ext uri="{BB962C8B-B14F-4D97-AF65-F5344CB8AC3E}">
        <p14:creationId xmlns:p14="http://schemas.microsoft.com/office/powerpoint/2010/main" val="524854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Calculs ICE p.344 (facile)</a:t>
            </a: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425" y="1219201"/>
            <a:ext cx="7695150" cy="493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3413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Calculs ICE p.345 (moyen)</a:t>
            </a: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19200"/>
            <a:ext cx="8229600" cy="174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7535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Calculs ICE p.345 (moyen)</a:t>
            </a: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0"/>
            <a:ext cx="8229600" cy="174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1" y="1752601"/>
            <a:ext cx="4876800" cy="5033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1" y="1905001"/>
            <a:ext cx="4148435" cy="457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8109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Calculs ICE p.346 (difficile)</a:t>
            </a: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143001"/>
            <a:ext cx="8229600" cy="1990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2665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Calculs ICE p.346 (difficile)</a:t>
            </a: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"/>
            <a:ext cx="8229600" cy="1990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905000"/>
            <a:ext cx="3505200" cy="4808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1930400"/>
            <a:ext cx="3705225" cy="699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5246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P. 347</a:t>
            </a:r>
          </a:p>
          <a:p>
            <a:pPr lvl="1"/>
            <a:r>
              <a:rPr lang="fr-CA" dirty="0">
                <a:highlight>
                  <a:srgbClr val="FF0000"/>
                </a:highlight>
              </a:rPr>
              <a:t>Retard:</a:t>
            </a:r>
            <a:r>
              <a:rPr lang="fr-CA" dirty="0"/>
              <a:t>  #1 à 6 et Quiz Moodle évalué #1 </a:t>
            </a:r>
          </a:p>
          <a:p>
            <a:pPr lvl="1"/>
            <a:r>
              <a:rPr lang="fr-CA" dirty="0">
                <a:highlight>
                  <a:srgbClr val="FFFF00"/>
                </a:highlight>
              </a:rPr>
              <a:t>Dernier cours</a:t>
            </a:r>
            <a:r>
              <a:rPr lang="fr-CA" dirty="0"/>
              <a:t>  et </a:t>
            </a:r>
            <a:r>
              <a:rPr lang="fr-CA" dirty="0">
                <a:highlight>
                  <a:srgbClr val="00FF00"/>
                </a:highlight>
              </a:rPr>
              <a:t>aujourd’hui</a:t>
            </a:r>
            <a:r>
              <a:rPr lang="fr-CA" dirty="0"/>
              <a:t>: #17 à 22</a:t>
            </a:r>
          </a:p>
          <a:p>
            <a:pPr lvl="1"/>
            <a:r>
              <a:rPr lang="fr-CA" dirty="0"/>
              <a:t>Après: Quiz Moodle évalué #02 - </a:t>
            </a:r>
            <a:r>
              <a:rPr lang="fr-FR" dirty="0"/>
              <a:t>calcul avec </a:t>
            </a:r>
            <a:r>
              <a:rPr lang="fr-FR"/>
              <a:t>tableau ICE</a:t>
            </a:r>
            <a:endParaRPr lang="fr-FR" dirty="0"/>
          </a:p>
          <a:p>
            <a:pPr lvl="2"/>
            <a:r>
              <a:rPr lang="fr-FR" dirty="0"/>
              <a:t>3 tentatives</a:t>
            </a:r>
            <a:endParaRPr lang="fr-CA" dirty="0"/>
          </a:p>
          <a:p>
            <a:pPr lvl="1"/>
            <a:endParaRPr lang="fr-CA" dirty="0"/>
          </a:p>
          <a:p>
            <a:pPr lvl="1"/>
            <a:endParaRPr lang="fr-CA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3385905"/>
            <a:ext cx="8915400" cy="2242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45212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1994</TotalTime>
  <Words>126</Words>
  <Application>Microsoft Office PowerPoint</Application>
  <PresentationFormat>Widescreen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Bookman Old Style</vt:lpstr>
      <vt:lpstr>Calibri</vt:lpstr>
      <vt:lpstr>Gill Sans MT</vt:lpstr>
      <vt:lpstr>Wingdings</vt:lpstr>
      <vt:lpstr>Wingdings 3</vt:lpstr>
      <vt:lpstr>Origin</vt:lpstr>
      <vt:lpstr>Calculs et tableau ICE (IVE)</vt:lpstr>
      <vt:lpstr>Calculs avec Kc</vt:lpstr>
      <vt:lpstr>Calculs ICE p.344 (facile)</vt:lpstr>
      <vt:lpstr>Calculs ICE p.345 (moyen)</vt:lpstr>
      <vt:lpstr>Calculs ICE p.345 (moyen)</vt:lpstr>
      <vt:lpstr>Calculs ICE p.346 (difficile)</vt:lpstr>
      <vt:lpstr>Calculs ICE p.346 (difficile)</vt:lpstr>
      <vt:lpstr>Exercices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Levan</dc:creator>
  <cp:lastModifiedBy>Levan David</cp:lastModifiedBy>
  <cp:revision>73</cp:revision>
  <dcterms:created xsi:type="dcterms:W3CDTF">2017-08-25T03:11:09Z</dcterms:created>
  <dcterms:modified xsi:type="dcterms:W3CDTF">2021-02-14T22:11:22Z</dcterms:modified>
</cp:coreProperties>
</file>