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2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49.xml" ContentType="application/vnd.openxmlformats-officedocument.presentationml.tag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91.xml" ContentType="application/vnd.openxmlformats-officedocument.presentationml.tags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ags/tag92.xml" ContentType="application/vnd.openxmlformats-officedocument.presentationml.tags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ags/tag93.xml" ContentType="application/vnd.openxmlformats-officedocument.presentationml.tags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tags/tag94.xml" ContentType="application/vnd.openxmlformats-officedocument.presentationml.tags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2" r:id="rId1"/>
  </p:sldMasterIdLst>
  <p:sldIdLst>
    <p:sldId id="256" r:id="rId2"/>
    <p:sldId id="490" r:id="rId3"/>
    <p:sldId id="552" r:id="rId4"/>
    <p:sldId id="553" r:id="rId5"/>
    <p:sldId id="554" r:id="rId6"/>
    <p:sldId id="556" r:id="rId7"/>
    <p:sldId id="566" r:id="rId8"/>
    <p:sldId id="557" r:id="rId9"/>
    <p:sldId id="558" r:id="rId10"/>
    <p:sldId id="559" r:id="rId11"/>
    <p:sldId id="560" r:id="rId12"/>
    <p:sldId id="561" r:id="rId13"/>
    <p:sldId id="562" r:id="rId14"/>
    <p:sldId id="563" r:id="rId15"/>
    <p:sldId id="564" r:id="rId16"/>
    <p:sldId id="565" r:id="rId17"/>
    <p:sldId id="493" r:id="rId18"/>
    <p:sldId id="484" r:id="rId19"/>
    <p:sldId id="48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3F7B23-4D29-42ED-BF8B-24F3D7B5ABB6}" type="doc">
      <dgm:prSet loTypeId="urn:microsoft.com/office/officeart/2005/8/layout/chart3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fr-CA"/>
        </a:p>
      </dgm:t>
    </dgm:pt>
    <dgm:pt modelId="{CA109761-A530-4527-A1F4-A25897675AED}">
      <dgm:prSet phldrT="[Texte]"/>
      <dgm:spPr/>
      <dgm:t>
        <a:bodyPr/>
        <a:lstStyle/>
        <a:p>
          <a:r>
            <a:rPr lang="fr-CA" b="1" dirty="0"/>
            <a:t>Nature des réactifs</a:t>
          </a:r>
        </a:p>
      </dgm:t>
    </dgm:pt>
    <dgm:pt modelId="{9F640758-7810-4174-ABA9-0DB99F5FC73E}" type="parTrans" cxnId="{3D296E18-0CE4-4675-9222-620E53C3B1BC}">
      <dgm:prSet/>
      <dgm:spPr/>
      <dgm:t>
        <a:bodyPr/>
        <a:lstStyle/>
        <a:p>
          <a:endParaRPr lang="fr-CA" b="1"/>
        </a:p>
      </dgm:t>
    </dgm:pt>
    <dgm:pt modelId="{42A70D33-F456-4742-A680-1DA3A8FFDE40}" type="sibTrans" cxnId="{3D296E18-0CE4-4675-9222-620E53C3B1BC}">
      <dgm:prSet/>
      <dgm:spPr/>
      <dgm:t>
        <a:bodyPr/>
        <a:lstStyle/>
        <a:p>
          <a:endParaRPr lang="fr-CA" b="1"/>
        </a:p>
      </dgm:t>
    </dgm:pt>
    <dgm:pt modelId="{6D4CDEF2-F504-4EDF-AE92-6444C5F80BC1}">
      <dgm:prSet phldrT="[Texte]"/>
      <dgm:spPr/>
      <dgm:t>
        <a:bodyPr/>
        <a:lstStyle/>
        <a:p>
          <a:r>
            <a:rPr lang="fr-CA" b="1" dirty="0"/>
            <a:t>Surface de contacts des réactifs</a:t>
          </a:r>
        </a:p>
      </dgm:t>
    </dgm:pt>
    <dgm:pt modelId="{6D9EABFF-C5EB-4F19-8A5C-F76C6E866924}" type="parTrans" cxnId="{C3C14450-BB7B-48BE-9C83-79554CFC429A}">
      <dgm:prSet/>
      <dgm:spPr/>
      <dgm:t>
        <a:bodyPr/>
        <a:lstStyle/>
        <a:p>
          <a:endParaRPr lang="fr-CA" b="1"/>
        </a:p>
      </dgm:t>
    </dgm:pt>
    <dgm:pt modelId="{55C4C92E-DED9-4B44-8A1A-DA8FA03B2AF1}" type="sibTrans" cxnId="{C3C14450-BB7B-48BE-9C83-79554CFC429A}">
      <dgm:prSet/>
      <dgm:spPr/>
      <dgm:t>
        <a:bodyPr/>
        <a:lstStyle/>
        <a:p>
          <a:endParaRPr lang="fr-CA" b="1"/>
        </a:p>
      </dgm:t>
    </dgm:pt>
    <dgm:pt modelId="{8E475C35-5171-4218-BB19-D8A27056E797}">
      <dgm:prSet phldrT="[Texte]"/>
      <dgm:spPr/>
      <dgm:t>
        <a:bodyPr/>
        <a:lstStyle/>
        <a:p>
          <a:r>
            <a:rPr lang="fr-CA" b="1" dirty="0"/>
            <a:t>Concentration des réactifs</a:t>
          </a:r>
        </a:p>
      </dgm:t>
    </dgm:pt>
    <dgm:pt modelId="{A59DDA01-A54B-4593-A15A-7629A2867C7E}" type="parTrans" cxnId="{C5C9F137-B960-42A6-BCB6-FE4F7923F9E3}">
      <dgm:prSet/>
      <dgm:spPr/>
      <dgm:t>
        <a:bodyPr/>
        <a:lstStyle/>
        <a:p>
          <a:endParaRPr lang="fr-CA" b="1"/>
        </a:p>
      </dgm:t>
    </dgm:pt>
    <dgm:pt modelId="{64068440-2D73-4917-8E0D-9A9D041EEA06}" type="sibTrans" cxnId="{C5C9F137-B960-42A6-BCB6-FE4F7923F9E3}">
      <dgm:prSet/>
      <dgm:spPr/>
      <dgm:t>
        <a:bodyPr/>
        <a:lstStyle/>
        <a:p>
          <a:endParaRPr lang="fr-CA" b="1"/>
        </a:p>
      </dgm:t>
    </dgm:pt>
    <dgm:pt modelId="{A1091CD7-4F6A-4751-BF14-053016F2C23E}">
      <dgm:prSet phldrT="[Texte]"/>
      <dgm:spPr/>
      <dgm:t>
        <a:bodyPr/>
        <a:lstStyle/>
        <a:p>
          <a:r>
            <a:rPr lang="fr-CA" b="1" dirty="0"/>
            <a:t>Température du système</a:t>
          </a:r>
        </a:p>
      </dgm:t>
    </dgm:pt>
    <dgm:pt modelId="{C00C7FAF-78EA-414C-8119-E244B17162F2}" type="parTrans" cxnId="{1CE157D6-64DE-453C-B943-8FF7B8A06A87}">
      <dgm:prSet/>
      <dgm:spPr/>
      <dgm:t>
        <a:bodyPr/>
        <a:lstStyle/>
        <a:p>
          <a:endParaRPr lang="fr-CA" b="1"/>
        </a:p>
      </dgm:t>
    </dgm:pt>
    <dgm:pt modelId="{02637575-C42A-4AE4-B7A4-525F43EC834F}" type="sibTrans" cxnId="{1CE157D6-64DE-453C-B943-8FF7B8A06A87}">
      <dgm:prSet/>
      <dgm:spPr/>
      <dgm:t>
        <a:bodyPr/>
        <a:lstStyle/>
        <a:p>
          <a:endParaRPr lang="fr-CA" b="1"/>
        </a:p>
      </dgm:t>
    </dgm:pt>
    <dgm:pt modelId="{03FBAD53-8958-4AA7-8681-53263E7EC623}">
      <dgm:prSet phldrT="[Texte]"/>
      <dgm:spPr/>
      <dgm:t>
        <a:bodyPr/>
        <a:lstStyle/>
        <a:p>
          <a:r>
            <a:rPr lang="fr-CA" b="1" dirty="0"/>
            <a:t>Effet d’un catalyseur</a:t>
          </a:r>
        </a:p>
      </dgm:t>
    </dgm:pt>
    <dgm:pt modelId="{29D39606-D9A2-41D2-8B88-D90D957FF30F}" type="parTrans" cxnId="{CB846DC0-7D6A-40CF-82E1-19F5EB53445B}">
      <dgm:prSet/>
      <dgm:spPr/>
      <dgm:t>
        <a:bodyPr/>
        <a:lstStyle/>
        <a:p>
          <a:endParaRPr lang="fr-CA" b="1"/>
        </a:p>
      </dgm:t>
    </dgm:pt>
    <dgm:pt modelId="{B3EDDCC3-7352-4237-9FBE-4D2FE5C54B44}" type="sibTrans" cxnId="{CB846DC0-7D6A-40CF-82E1-19F5EB53445B}">
      <dgm:prSet/>
      <dgm:spPr/>
      <dgm:t>
        <a:bodyPr/>
        <a:lstStyle/>
        <a:p>
          <a:endParaRPr lang="fr-CA" b="1"/>
        </a:p>
      </dgm:t>
    </dgm:pt>
    <dgm:pt modelId="{ED5E5870-F1FC-4F17-8654-5B857DA8CB3A}" type="pres">
      <dgm:prSet presAssocID="{BA3F7B23-4D29-42ED-BF8B-24F3D7B5ABB6}" presName="compositeShape" presStyleCnt="0">
        <dgm:presLayoutVars>
          <dgm:chMax val="7"/>
          <dgm:dir/>
          <dgm:resizeHandles val="exact"/>
        </dgm:presLayoutVars>
      </dgm:prSet>
      <dgm:spPr/>
    </dgm:pt>
    <dgm:pt modelId="{0A8FBDCB-A559-41DF-A565-5192115C44EF}" type="pres">
      <dgm:prSet presAssocID="{BA3F7B23-4D29-42ED-BF8B-24F3D7B5ABB6}" presName="wedge1" presStyleLbl="node1" presStyleIdx="0" presStyleCnt="5" custLinFactNeighborX="-3550" custLinFactNeighborY="4701"/>
      <dgm:spPr/>
    </dgm:pt>
    <dgm:pt modelId="{5B0A4A2D-8888-4B4C-A91D-26AF3A0E16DB}" type="pres">
      <dgm:prSet presAssocID="{BA3F7B23-4D29-42ED-BF8B-24F3D7B5ABB6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32EECB3A-E317-4E93-AF02-E99D95471174}" type="pres">
      <dgm:prSet presAssocID="{BA3F7B23-4D29-42ED-BF8B-24F3D7B5ABB6}" presName="wedge2" presStyleLbl="node1" presStyleIdx="1" presStyleCnt="5"/>
      <dgm:spPr/>
    </dgm:pt>
    <dgm:pt modelId="{407239E8-2029-4CDB-AB2F-4402023EC0B6}" type="pres">
      <dgm:prSet presAssocID="{BA3F7B23-4D29-42ED-BF8B-24F3D7B5ABB6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CB1046D0-105D-4AF4-A2B8-B915B5241980}" type="pres">
      <dgm:prSet presAssocID="{BA3F7B23-4D29-42ED-BF8B-24F3D7B5ABB6}" presName="wedge3" presStyleLbl="node1" presStyleIdx="2" presStyleCnt="5"/>
      <dgm:spPr/>
    </dgm:pt>
    <dgm:pt modelId="{77FA9206-5CD8-45B2-BB45-CEDEDD51C0B2}" type="pres">
      <dgm:prSet presAssocID="{BA3F7B23-4D29-42ED-BF8B-24F3D7B5ABB6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6FDF3E34-8055-4C36-81F8-39E173E47015}" type="pres">
      <dgm:prSet presAssocID="{BA3F7B23-4D29-42ED-BF8B-24F3D7B5ABB6}" presName="wedge4" presStyleLbl="node1" presStyleIdx="3" presStyleCnt="5"/>
      <dgm:spPr/>
    </dgm:pt>
    <dgm:pt modelId="{B53CDC49-8D71-40C5-A051-752CA694F435}" type="pres">
      <dgm:prSet presAssocID="{BA3F7B23-4D29-42ED-BF8B-24F3D7B5ABB6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45B76B09-3667-4196-82A7-3B8B961DE02A}" type="pres">
      <dgm:prSet presAssocID="{BA3F7B23-4D29-42ED-BF8B-24F3D7B5ABB6}" presName="wedge5" presStyleLbl="node1" presStyleIdx="4" presStyleCnt="5"/>
      <dgm:spPr/>
    </dgm:pt>
    <dgm:pt modelId="{F7F9553A-6CAF-4709-AE26-1E76C04108CE}" type="pres">
      <dgm:prSet presAssocID="{BA3F7B23-4D29-42ED-BF8B-24F3D7B5ABB6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3D296E18-0CE4-4675-9222-620E53C3B1BC}" srcId="{BA3F7B23-4D29-42ED-BF8B-24F3D7B5ABB6}" destId="{CA109761-A530-4527-A1F4-A25897675AED}" srcOrd="0" destOrd="0" parTransId="{9F640758-7810-4174-ABA9-0DB99F5FC73E}" sibTransId="{42A70D33-F456-4742-A680-1DA3A8FFDE40}"/>
    <dgm:cxn modelId="{F8EED619-D244-43A8-9D67-DACE1A53FBF1}" type="presOf" srcId="{03FBAD53-8958-4AA7-8681-53263E7EC623}" destId="{F7F9553A-6CAF-4709-AE26-1E76C04108CE}" srcOrd="1" destOrd="0" presId="urn:microsoft.com/office/officeart/2005/8/layout/chart3"/>
    <dgm:cxn modelId="{4D23A732-F468-4488-8503-6904A7AEA1A4}" type="presOf" srcId="{CA109761-A530-4527-A1F4-A25897675AED}" destId="{0A8FBDCB-A559-41DF-A565-5192115C44EF}" srcOrd="0" destOrd="0" presId="urn:microsoft.com/office/officeart/2005/8/layout/chart3"/>
    <dgm:cxn modelId="{C5C9F137-B960-42A6-BCB6-FE4F7923F9E3}" srcId="{BA3F7B23-4D29-42ED-BF8B-24F3D7B5ABB6}" destId="{8E475C35-5171-4218-BB19-D8A27056E797}" srcOrd="2" destOrd="0" parTransId="{A59DDA01-A54B-4593-A15A-7629A2867C7E}" sibTransId="{64068440-2D73-4917-8E0D-9A9D041EEA06}"/>
    <dgm:cxn modelId="{C3C14450-BB7B-48BE-9C83-79554CFC429A}" srcId="{BA3F7B23-4D29-42ED-BF8B-24F3D7B5ABB6}" destId="{6D4CDEF2-F504-4EDF-AE92-6444C5F80BC1}" srcOrd="1" destOrd="0" parTransId="{6D9EABFF-C5EB-4F19-8A5C-F76C6E866924}" sibTransId="{55C4C92E-DED9-4B44-8A1A-DA8FA03B2AF1}"/>
    <dgm:cxn modelId="{ABB0BD70-B04E-498C-A01B-98557A9F0D2F}" type="presOf" srcId="{BA3F7B23-4D29-42ED-BF8B-24F3D7B5ABB6}" destId="{ED5E5870-F1FC-4F17-8654-5B857DA8CB3A}" srcOrd="0" destOrd="0" presId="urn:microsoft.com/office/officeart/2005/8/layout/chart3"/>
    <dgm:cxn modelId="{0F7C837B-13BD-4C37-B7BB-29D4813F7708}" type="presOf" srcId="{03FBAD53-8958-4AA7-8681-53263E7EC623}" destId="{45B76B09-3667-4196-82A7-3B8B961DE02A}" srcOrd="0" destOrd="0" presId="urn:microsoft.com/office/officeart/2005/8/layout/chart3"/>
    <dgm:cxn modelId="{4334D8A8-0118-42E7-BF6C-F5EA0CA644F8}" type="presOf" srcId="{6D4CDEF2-F504-4EDF-AE92-6444C5F80BC1}" destId="{32EECB3A-E317-4E93-AF02-E99D95471174}" srcOrd="0" destOrd="0" presId="urn:microsoft.com/office/officeart/2005/8/layout/chart3"/>
    <dgm:cxn modelId="{F61D99AC-37D6-43E6-8708-157CFFF1C64A}" type="presOf" srcId="{A1091CD7-4F6A-4751-BF14-053016F2C23E}" destId="{6FDF3E34-8055-4C36-81F8-39E173E47015}" srcOrd="0" destOrd="0" presId="urn:microsoft.com/office/officeart/2005/8/layout/chart3"/>
    <dgm:cxn modelId="{4ADE52AF-9679-4652-BC79-E6E3A1090B6D}" type="presOf" srcId="{A1091CD7-4F6A-4751-BF14-053016F2C23E}" destId="{B53CDC49-8D71-40C5-A051-752CA694F435}" srcOrd="1" destOrd="0" presId="urn:microsoft.com/office/officeart/2005/8/layout/chart3"/>
    <dgm:cxn modelId="{9F81B6B7-7EFA-493A-ACF9-616ECD7BA322}" type="presOf" srcId="{6D4CDEF2-F504-4EDF-AE92-6444C5F80BC1}" destId="{407239E8-2029-4CDB-AB2F-4402023EC0B6}" srcOrd="1" destOrd="0" presId="urn:microsoft.com/office/officeart/2005/8/layout/chart3"/>
    <dgm:cxn modelId="{CB846DC0-7D6A-40CF-82E1-19F5EB53445B}" srcId="{BA3F7B23-4D29-42ED-BF8B-24F3D7B5ABB6}" destId="{03FBAD53-8958-4AA7-8681-53263E7EC623}" srcOrd="4" destOrd="0" parTransId="{29D39606-D9A2-41D2-8B88-D90D957FF30F}" sibTransId="{B3EDDCC3-7352-4237-9FBE-4D2FE5C54B44}"/>
    <dgm:cxn modelId="{7A8E5AC8-061D-4906-88F6-C508E7CE3D50}" type="presOf" srcId="{8E475C35-5171-4218-BB19-D8A27056E797}" destId="{CB1046D0-105D-4AF4-A2B8-B915B5241980}" srcOrd="0" destOrd="0" presId="urn:microsoft.com/office/officeart/2005/8/layout/chart3"/>
    <dgm:cxn modelId="{1CE157D6-64DE-453C-B943-8FF7B8A06A87}" srcId="{BA3F7B23-4D29-42ED-BF8B-24F3D7B5ABB6}" destId="{A1091CD7-4F6A-4751-BF14-053016F2C23E}" srcOrd="3" destOrd="0" parTransId="{C00C7FAF-78EA-414C-8119-E244B17162F2}" sibTransId="{02637575-C42A-4AE4-B7A4-525F43EC834F}"/>
    <dgm:cxn modelId="{24EFE6E9-6A01-4291-8859-5C579BE4E69D}" type="presOf" srcId="{CA109761-A530-4527-A1F4-A25897675AED}" destId="{5B0A4A2D-8888-4B4C-A91D-26AF3A0E16DB}" srcOrd="1" destOrd="0" presId="urn:microsoft.com/office/officeart/2005/8/layout/chart3"/>
    <dgm:cxn modelId="{7337CFF8-8F45-4DFE-8B1F-C786AF6E5C00}" type="presOf" srcId="{8E475C35-5171-4218-BB19-D8A27056E797}" destId="{77FA9206-5CD8-45B2-BB45-CEDEDD51C0B2}" srcOrd="1" destOrd="0" presId="urn:microsoft.com/office/officeart/2005/8/layout/chart3"/>
    <dgm:cxn modelId="{F292D5B4-459D-4279-B0D4-30844B9A221D}" type="presParOf" srcId="{ED5E5870-F1FC-4F17-8654-5B857DA8CB3A}" destId="{0A8FBDCB-A559-41DF-A565-5192115C44EF}" srcOrd="0" destOrd="0" presId="urn:microsoft.com/office/officeart/2005/8/layout/chart3"/>
    <dgm:cxn modelId="{0068F0BE-BF73-46FD-AB90-283AFD4F961B}" type="presParOf" srcId="{ED5E5870-F1FC-4F17-8654-5B857DA8CB3A}" destId="{5B0A4A2D-8888-4B4C-A91D-26AF3A0E16DB}" srcOrd="1" destOrd="0" presId="urn:microsoft.com/office/officeart/2005/8/layout/chart3"/>
    <dgm:cxn modelId="{C5172973-5773-4AC1-96ED-171E7AE91A77}" type="presParOf" srcId="{ED5E5870-F1FC-4F17-8654-5B857DA8CB3A}" destId="{32EECB3A-E317-4E93-AF02-E99D95471174}" srcOrd="2" destOrd="0" presId="urn:microsoft.com/office/officeart/2005/8/layout/chart3"/>
    <dgm:cxn modelId="{A89FCC5C-8583-4D56-A78E-D48177D820B1}" type="presParOf" srcId="{ED5E5870-F1FC-4F17-8654-5B857DA8CB3A}" destId="{407239E8-2029-4CDB-AB2F-4402023EC0B6}" srcOrd="3" destOrd="0" presId="urn:microsoft.com/office/officeart/2005/8/layout/chart3"/>
    <dgm:cxn modelId="{637BA153-3D68-4EA1-9C04-0BBC365957E0}" type="presParOf" srcId="{ED5E5870-F1FC-4F17-8654-5B857DA8CB3A}" destId="{CB1046D0-105D-4AF4-A2B8-B915B5241980}" srcOrd="4" destOrd="0" presId="urn:microsoft.com/office/officeart/2005/8/layout/chart3"/>
    <dgm:cxn modelId="{BF933D4B-40B4-4B8A-9544-5662BBC3CE07}" type="presParOf" srcId="{ED5E5870-F1FC-4F17-8654-5B857DA8CB3A}" destId="{77FA9206-5CD8-45B2-BB45-CEDEDD51C0B2}" srcOrd="5" destOrd="0" presId="urn:microsoft.com/office/officeart/2005/8/layout/chart3"/>
    <dgm:cxn modelId="{6DF76221-1F8C-4A7E-B439-5666125FD51C}" type="presParOf" srcId="{ED5E5870-F1FC-4F17-8654-5B857DA8CB3A}" destId="{6FDF3E34-8055-4C36-81F8-39E173E47015}" srcOrd="6" destOrd="0" presId="urn:microsoft.com/office/officeart/2005/8/layout/chart3"/>
    <dgm:cxn modelId="{0F3FDD5C-F050-4A67-93EB-DF62AB1FA194}" type="presParOf" srcId="{ED5E5870-F1FC-4F17-8654-5B857DA8CB3A}" destId="{B53CDC49-8D71-40C5-A051-752CA694F435}" srcOrd="7" destOrd="0" presId="urn:microsoft.com/office/officeart/2005/8/layout/chart3"/>
    <dgm:cxn modelId="{C7A9B85A-D581-4CF8-9BF7-3C087EFFD8B2}" type="presParOf" srcId="{ED5E5870-F1FC-4F17-8654-5B857DA8CB3A}" destId="{45B76B09-3667-4196-82A7-3B8B961DE02A}" srcOrd="8" destOrd="0" presId="urn:microsoft.com/office/officeart/2005/8/layout/chart3"/>
    <dgm:cxn modelId="{C2FBD6F8-40FD-4219-BE3D-5A69E98D6421}" type="presParOf" srcId="{ED5E5870-F1FC-4F17-8654-5B857DA8CB3A}" destId="{F7F9553A-6CAF-4709-AE26-1E76C04108CE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A3F7B23-4D29-42ED-BF8B-24F3D7B5ABB6}" type="doc">
      <dgm:prSet loTypeId="urn:microsoft.com/office/officeart/2005/8/layout/chart3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fr-CA"/>
        </a:p>
      </dgm:t>
    </dgm:pt>
    <dgm:pt modelId="{CA109761-A530-4527-A1F4-A25897675AED}">
      <dgm:prSet phldrT="[Texte]"/>
      <dgm:spPr>
        <a:solidFill>
          <a:schemeClr val="accent1">
            <a:shade val="80000"/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fr-CA" b="1" dirty="0"/>
            <a:t>Nature des réactifs</a:t>
          </a:r>
        </a:p>
      </dgm:t>
    </dgm:pt>
    <dgm:pt modelId="{9F640758-7810-4174-ABA9-0DB99F5FC73E}" type="parTrans" cxnId="{3D296E18-0CE4-4675-9222-620E53C3B1BC}">
      <dgm:prSet/>
      <dgm:spPr/>
      <dgm:t>
        <a:bodyPr/>
        <a:lstStyle/>
        <a:p>
          <a:endParaRPr lang="fr-CA" b="1"/>
        </a:p>
      </dgm:t>
    </dgm:pt>
    <dgm:pt modelId="{42A70D33-F456-4742-A680-1DA3A8FFDE40}" type="sibTrans" cxnId="{3D296E18-0CE4-4675-9222-620E53C3B1BC}">
      <dgm:prSet/>
      <dgm:spPr/>
      <dgm:t>
        <a:bodyPr/>
        <a:lstStyle/>
        <a:p>
          <a:endParaRPr lang="fr-CA" b="1"/>
        </a:p>
      </dgm:t>
    </dgm:pt>
    <dgm:pt modelId="{6D4CDEF2-F504-4EDF-AE92-6444C5F80BC1}">
      <dgm:prSet phldrT="[Texte]"/>
      <dgm:spPr>
        <a:solidFill>
          <a:schemeClr val="accent1">
            <a:shade val="80000"/>
            <a:hueOff val="0"/>
            <a:satOff val="-14054"/>
            <a:lumOff val="9249"/>
            <a:alpha val="50000"/>
          </a:schemeClr>
        </a:solidFill>
      </dgm:spPr>
      <dgm:t>
        <a:bodyPr/>
        <a:lstStyle/>
        <a:p>
          <a:r>
            <a:rPr lang="fr-CA" b="1" dirty="0"/>
            <a:t>Surface de contacts des réactifs</a:t>
          </a:r>
        </a:p>
      </dgm:t>
    </dgm:pt>
    <dgm:pt modelId="{6D9EABFF-C5EB-4F19-8A5C-F76C6E866924}" type="parTrans" cxnId="{C3C14450-BB7B-48BE-9C83-79554CFC429A}">
      <dgm:prSet/>
      <dgm:spPr/>
      <dgm:t>
        <a:bodyPr/>
        <a:lstStyle/>
        <a:p>
          <a:endParaRPr lang="fr-CA" b="1"/>
        </a:p>
      </dgm:t>
    </dgm:pt>
    <dgm:pt modelId="{55C4C92E-DED9-4B44-8A1A-DA8FA03B2AF1}" type="sibTrans" cxnId="{C3C14450-BB7B-48BE-9C83-79554CFC429A}">
      <dgm:prSet/>
      <dgm:spPr/>
      <dgm:t>
        <a:bodyPr/>
        <a:lstStyle/>
        <a:p>
          <a:endParaRPr lang="fr-CA" b="1"/>
        </a:p>
      </dgm:t>
    </dgm:pt>
    <dgm:pt modelId="{8E475C35-5171-4218-BB19-D8A27056E797}">
      <dgm:prSet phldrT="[Texte]"/>
      <dgm:spPr>
        <a:solidFill>
          <a:schemeClr val="accent1">
            <a:shade val="80000"/>
            <a:hueOff val="0"/>
            <a:satOff val="-28108"/>
            <a:lumOff val="18498"/>
            <a:alpha val="50000"/>
          </a:schemeClr>
        </a:solidFill>
      </dgm:spPr>
      <dgm:t>
        <a:bodyPr/>
        <a:lstStyle/>
        <a:p>
          <a:r>
            <a:rPr lang="fr-CA" b="1" dirty="0"/>
            <a:t>Concentration des réactifs</a:t>
          </a:r>
        </a:p>
      </dgm:t>
    </dgm:pt>
    <dgm:pt modelId="{A59DDA01-A54B-4593-A15A-7629A2867C7E}" type="parTrans" cxnId="{C5C9F137-B960-42A6-BCB6-FE4F7923F9E3}">
      <dgm:prSet/>
      <dgm:spPr/>
      <dgm:t>
        <a:bodyPr/>
        <a:lstStyle/>
        <a:p>
          <a:endParaRPr lang="fr-CA" b="1"/>
        </a:p>
      </dgm:t>
    </dgm:pt>
    <dgm:pt modelId="{64068440-2D73-4917-8E0D-9A9D041EEA06}" type="sibTrans" cxnId="{C5C9F137-B960-42A6-BCB6-FE4F7923F9E3}">
      <dgm:prSet/>
      <dgm:spPr/>
      <dgm:t>
        <a:bodyPr/>
        <a:lstStyle/>
        <a:p>
          <a:endParaRPr lang="fr-CA" b="1"/>
        </a:p>
      </dgm:t>
    </dgm:pt>
    <dgm:pt modelId="{A1091CD7-4F6A-4751-BF14-053016F2C23E}">
      <dgm:prSet phldrT="[Texte]"/>
      <dgm:spPr>
        <a:solidFill>
          <a:schemeClr val="accent1">
            <a:shade val="80000"/>
            <a:hueOff val="0"/>
            <a:satOff val="-42161"/>
            <a:lumOff val="27746"/>
            <a:alpha val="50000"/>
          </a:schemeClr>
        </a:solidFill>
      </dgm:spPr>
      <dgm:t>
        <a:bodyPr/>
        <a:lstStyle/>
        <a:p>
          <a:r>
            <a:rPr lang="fr-CA" b="1" dirty="0"/>
            <a:t>Température du système</a:t>
          </a:r>
        </a:p>
      </dgm:t>
    </dgm:pt>
    <dgm:pt modelId="{C00C7FAF-78EA-414C-8119-E244B17162F2}" type="parTrans" cxnId="{1CE157D6-64DE-453C-B943-8FF7B8A06A87}">
      <dgm:prSet/>
      <dgm:spPr/>
      <dgm:t>
        <a:bodyPr/>
        <a:lstStyle/>
        <a:p>
          <a:endParaRPr lang="fr-CA" b="1"/>
        </a:p>
      </dgm:t>
    </dgm:pt>
    <dgm:pt modelId="{02637575-C42A-4AE4-B7A4-525F43EC834F}" type="sibTrans" cxnId="{1CE157D6-64DE-453C-B943-8FF7B8A06A87}">
      <dgm:prSet/>
      <dgm:spPr/>
      <dgm:t>
        <a:bodyPr/>
        <a:lstStyle/>
        <a:p>
          <a:endParaRPr lang="fr-CA" b="1"/>
        </a:p>
      </dgm:t>
    </dgm:pt>
    <dgm:pt modelId="{03FBAD53-8958-4AA7-8681-53263E7EC623}">
      <dgm:prSet phldrT="[Texte]"/>
      <dgm:spPr>
        <a:solidFill>
          <a:schemeClr val="accent1">
            <a:shade val="80000"/>
            <a:hueOff val="0"/>
            <a:satOff val="-56215"/>
            <a:lumOff val="36995"/>
          </a:schemeClr>
        </a:solidFill>
      </dgm:spPr>
      <dgm:t>
        <a:bodyPr/>
        <a:lstStyle/>
        <a:p>
          <a:r>
            <a:rPr lang="fr-CA" b="1" dirty="0"/>
            <a:t>Effet d’un catalyseur</a:t>
          </a:r>
        </a:p>
      </dgm:t>
    </dgm:pt>
    <dgm:pt modelId="{29D39606-D9A2-41D2-8B88-D90D957FF30F}" type="parTrans" cxnId="{CB846DC0-7D6A-40CF-82E1-19F5EB53445B}">
      <dgm:prSet/>
      <dgm:spPr/>
      <dgm:t>
        <a:bodyPr/>
        <a:lstStyle/>
        <a:p>
          <a:endParaRPr lang="fr-CA" b="1"/>
        </a:p>
      </dgm:t>
    </dgm:pt>
    <dgm:pt modelId="{B3EDDCC3-7352-4237-9FBE-4D2FE5C54B44}" type="sibTrans" cxnId="{CB846DC0-7D6A-40CF-82E1-19F5EB53445B}">
      <dgm:prSet/>
      <dgm:spPr/>
      <dgm:t>
        <a:bodyPr/>
        <a:lstStyle/>
        <a:p>
          <a:endParaRPr lang="fr-CA" b="1"/>
        </a:p>
      </dgm:t>
    </dgm:pt>
    <dgm:pt modelId="{ED5E5870-F1FC-4F17-8654-5B857DA8CB3A}" type="pres">
      <dgm:prSet presAssocID="{BA3F7B23-4D29-42ED-BF8B-24F3D7B5ABB6}" presName="compositeShape" presStyleCnt="0">
        <dgm:presLayoutVars>
          <dgm:chMax val="7"/>
          <dgm:dir/>
          <dgm:resizeHandles val="exact"/>
        </dgm:presLayoutVars>
      </dgm:prSet>
      <dgm:spPr/>
    </dgm:pt>
    <dgm:pt modelId="{0A8FBDCB-A559-41DF-A565-5192115C44EF}" type="pres">
      <dgm:prSet presAssocID="{BA3F7B23-4D29-42ED-BF8B-24F3D7B5ABB6}" presName="wedge1" presStyleLbl="node1" presStyleIdx="0" presStyleCnt="5" custLinFactNeighborX="-3446" custLinFactNeighborY="4616"/>
      <dgm:spPr/>
    </dgm:pt>
    <dgm:pt modelId="{5B0A4A2D-8888-4B4C-A91D-26AF3A0E16DB}" type="pres">
      <dgm:prSet presAssocID="{BA3F7B23-4D29-42ED-BF8B-24F3D7B5ABB6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32EECB3A-E317-4E93-AF02-E99D95471174}" type="pres">
      <dgm:prSet presAssocID="{BA3F7B23-4D29-42ED-BF8B-24F3D7B5ABB6}" presName="wedge2" presStyleLbl="node1" presStyleIdx="1" presStyleCnt="5" custLinFactNeighborX="-24" custLinFactNeighborY="171"/>
      <dgm:spPr/>
    </dgm:pt>
    <dgm:pt modelId="{407239E8-2029-4CDB-AB2F-4402023EC0B6}" type="pres">
      <dgm:prSet presAssocID="{BA3F7B23-4D29-42ED-BF8B-24F3D7B5ABB6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CB1046D0-105D-4AF4-A2B8-B915B5241980}" type="pres">
      <dgm:prSet presAssocID="{BA3F7B23-4D29-42ED-BF8B-24F3D7B5ABB6}" presName="wedge3" presStyleLbl="node1" presStyleIdx="2" presStyleCnt="5" custLinFactNeighborX="111" custLinFactNeighborY="383"/>
      <dgm:spPr/>
    </dgm:pt>
    <dgm:pt modelId="{77FA9206-5CD8-45B2-BB45-CEDEDD51C0B2}" type="pres">
      <dgm:prSet presAssocID="{BA3F7B23-4D29-42ED-BF8B-24F3D7B5ABB6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6FDF3E34-8055-4C36-81F8-39E173E47015}" type="pres">
      <dgm:prSet presAssocID="{BA3F7B23-4D29-42ED-BF8B-24F3D7B5ABB6}" presName="wedge4" presStyleLbl="node1" presStyleIdx="3" presStyleCnt="5" custLinFactNeighborX="0" custLinFactNeighborY="415"/>
      <dgm:spPr/>
    </dgm:pt>
    <dgm:pt modelId="{B53CDC49-8D71-40C5-A051-752CA694F435}" type="pres">
      <dgm:prSet presAssocID="{BA3F7B23-4D29-42ED-BF8B-24F3D7B5ABB6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45B76B09-3667-4196-82A7-3B8B961DE02A}" type="pres">
      <dgm:prSet presAssocID="{BA3F7B23-4D29-42ED-BF8B-24F3D7B5ABB6}" presName="wedge5" presStyleLbl="node1" presStyleIdx="4" presStyleCnt="5" custLinFactNeighborX="-4565" custLinFactNeighborY="-6219"/>
      <dgm:spPr/>
    </dgm:pt>
    <dgm:pt modelId="{F7F9553A-6CAF-4709-AE26-1E76C04108CE}" type="pres">
      <dgm:prSet presAssocID="{BA3F7B23-4D29-42ED-BF8B-24F3D7B5ABB6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3D296E18-0CE4-4675-9222-620E53C3B1BC}" srcId="{BA3F7B23-4D29-42ED-BF8B-24F3D7B5ABB6}" destId="{CA109761-A530-4527-A1F4-A25897675AED}" srcOrd="0" destOrd="0" parTransId="{9F640758-7810-4174-ABA9-0DB99F5FC73E}" sibTransId="{42A70D33-F456-4742-A680-1DA3A8FFDE40}"/>
    <dgm:cxn modelId="{F8EED619-D244-43A8-9D67-DACE1A53FBF1}" type="presOf" srcId="{03FBAD53-8958-4AA7-8681-53263E7EC623}" destId="{F7F9553A-6CAF-4709-AE26-1E76C04108CE}" srcOrd="1" destOrd="0" presId="urn:microsoft.com/office/officeart/2005/8/layout/chart3"/>
    <dgm:cxn modelId="{4D23A732-F468-4488-8503-6904A7AEA1A4}" type="presOf" srcId="{CA109761-A530-4527-A1F4-A25897675AED}" destId="{0A8FBDCB-A559-41DF-A565-5192115C44EF}" srcOrd="0" destOrd="0" presId="urn:microsoft.com/office/officeart/2005/8/layout/chart3"/>
    <dgm:cxn modelId="{C5C9F137-B960-42A6-BCB6-FE4F7923F9E3}" srcId="{BA3F7B23-4D29-42ED-BF8B-24F3D7B5ABB6}" destId="{8E475C35-5171-4218-BB19-D8A27056E797}" srcOrd="2" destOrd="0" parTransId="{A59DDA01-A54B-4593-A15A-7629A2867C7E}" sibTransId="{64068440-2D73-4917-8E0D-9A9D041EEA06}"/>
    <dgm:cxn modelId="{C3C14450-BB7B-48BE-9C83-79554CFC429A}" srcId="{BA3F7B23-4D29-42ED-BF8B-24F3D7B5ABB6}" destId="{6D4CDEF2-F504-4EDF-AE92-6444C5F80BC1}" srcOrd="1" destOrd="0" parTransId="{6D9EABFF-C5EB-4F19-8A5C-F76C6E866924}" sibTransId="{55C4C92E-DED9-4B44-8A1A-DA8FA03B2AF1}"/>
    <dgm:cxn modelId="{ABB0BD70-B04E-498C-A01B-98557A9F0D2F}" type="presOf" srcId="{BA3F7B23-4D29-42ED-BF8B-24F3D7B5ABB6}" destId="{ED5E5870-F1FC-4F17-8654-5B857DA8CB3A}" srcOrd="0" destOrd="0" presId="urn:microsoft.com/office/officeart/2005/8/layout/chart3"/>
    <dgm:cxn modelId="{0F7C837B-13BD-4C37-B7BB-29D4813F7708}" type="presOf" srcId="{03FBAD53-8958-4AA7-8681-53263E7EC623}" destId="{45B76B09-3667-4196-82A7-3B8B961DE02A}" srcOrd="0" destOrd="0" presId="urn:microsoft.com/office/officeart/2005/8/layout/chart3"/>
    <dgm:cxn modelId="{4334D8A8-0118-42E7-BF6C-F5EA0CA644F8}" type="presOf" srcId="{6D4CDEF2-F504-4EDF-AE92-6444C5F80BC1}" destId="{32EECB3A-E317-4E93-AF02-E99D95471174}" srcOrd="0" destOrd="0" presId="urn:microsoft.com/office/officeart/2005/8/layout/chart3"/>
    <dgm:cxn modelId="{F61D99AC-37D6-43E6-8708-157CFFF1C64A}" type="presOf" srcId="{A1091CD7-4F6A-4751-BF14-053016F2C23E}" destId="{6FDF3E34-8055-4C36-81F8-39E173E47015}" srcOrd="0" destOrd="0" presId="urn:microsoft.com/office/officeart/2005/8/layout/chart3"/>
    <dgm:cxn modelId="{4ADE52AF-9679-4652-BC79-E6E3A1090B6D}" type="presOf" srcId="{A1091CD7-4F6A-4751-BF14-053016F2C23E}" destId="{B53CDC49-8D71-40C5-A051-752CA694F435}" srcOrd="1" destOrd="0" presId="urn:microsoft.com/office/officeart/2005/8/layout/chart3"/>
    <dgm:cxn modelId="{9F81B6B7-7EFA-493A-ACF9-616ECD7BA322}" type="presOf" srcId="{6D4CDEF2-F504-4EDF-AE92-6444C5F80BC1}" destId="{407239E8-2029-4CDB-AB2F-4402023EC0B6}" srcOrd="1" destOrd="0" presId="urn:microsoft.com/office/officeart/2005/8/layout/chart3"/>
    <dgm:cxn modelId="{CB846DC0-7D6A-40CF-82E1-19F5EB53445B}" srcId="{BA3F7B23-4D29-42ED-BF8B-24F3D7B5ABB6}" destId="{03FBAD53-8958-4AA7-8681-53263E7EC623}" srcOrd="4" destOrd="0" parTransId="{29D39606-D9A2-41D2-8B88-D90D957FF30F}" sibTransId="{B3EDDCC3-7352-4237-9FBE-4D2FE5C54B44}"/>
    <dgm:cxn modelId="{7A8E5AC8-061D-4906-88F6-C508E7CE3D50}" type="presOf" srcId="{8E475C35-5171-4218-BB19-D8A27056E797}" destId="{CB1046D0-105D-4AF4-A2B8-B915B5241980}" srcOrd="0" destOrd="0" presId="urn:microsoft.com/office/officeart/2005/8/layout/chart3"/>
    <dgm:cxn modelId="{1CE157D6-64DE-453C-B943-8FF7B8A06A87}" srcId="{BA3F7B23-4D29-42ED-BF8B-24F3D7B5ABB6}" destId="{A1091CD7-4F6A-4751-BF14-053016F2C23E}" srcOrd="3" destOrd="0" parTransId="{C00C7FAF-78EA-414C-8119-E244B17162F2}" sibTransId="{02637575-C42A-4AE4-B7A4-525F43EC834F}"/>
    <dgm:cxn modelId="{24EFE6E9-6A01-4291-8859-5C579BE4E69D}" type="presOf" srcId="{CA109761-A530-4527-A1F4-A25897675AED}" destId="{5B0A4A2D-8888-4B4C-A91D-26AF3A0E16DB}" srcOrd="1" destOrd="0" presId="urn:microsoft.com/office/officeart/2005/8/layout/chart3"/>
    <dgm:cxn modelId="{7337CFF8-8F45-4DFE-8B1F-C786AF6E5C00}" type="presOf" srcId="{8E475C35-5171-4218-BB19-D8A27056E797}" destId="{77FA9206-5CD8-45B2-BB45-CEDEDD51C0B2}" srcOrd="1" destOrd="0" presId="urn:microsoft.com/office/officeart/2005/8/layout/chart3"/>
    <dgm:cxn modelId="{F292D5B4-459D-4279-B0D4-30844B9A221D}" type="presParOf" srcId="{ED5E5870-F1FC-4F17-8654-5B857DA8CB3A}" destId="{0A8FBDCB-A559-41DF-A565-5192115C44EF}" srcOrd="0" destOrd="0" presId="urn:microsoft.com/office/officeart/2005/8/layout/chart3"/>
    <dgm:cxn modelId="{0068F0BE-BF73-46FD-AB90-283AFD4F961B}" type="presParOf" srcId="{ED5E5870-F1FC-4F17-8654-5B857DA8CB3A}" destId="{5B0A4A2D-8888-4B4C-A91D-26AF3A0E16DB}" srcOrd="1" destOrd="0" presId="urn:microsoft.com/office/officeart/2005/8/layout/chart3"/>
    <dgm:cxn modelId="{C5172973-5773-4AC1-96ED-171E7AE91A77}" type="presParOf" srcId="{ED5E5870-F1FC-4F17-8654-5B857DA8CB3A}" destId="{32EECB3A-E317-4E93-AF02-E99D95471174}" srcOrd="2" destOrd="0" presId="urn:microsoft.com/office/officeart/2005/8/layout/chart3"/>
    <dgm:cxn modelId="{A89FCC5C-8583-4D56-A78E-D48177D820B1}" type="presParOf" srcId="{ED5E5870-F1FC-4F17-8654-5B857DA8CB3A}" destId="{407239E8-2029-4CDB-AB2F-4402023EC0B6}" srcOrd="3" destOrd="0" presId="urn:microsoft.com/office/officeart/2005/8/layout/chart3"/>
    <dgm:cxn modelId="{637BA153-3D68-4EA1-9C04-0BBC365957E0}" type="presParOf" srcId="{ED5E5870-F1FC-4F17-8654-5B857DA8CB3A}" destId="{CB1046D0-105D-4AF4-A2B8-B915B5241980}" srcOrd="4" destOrd="0" presId="urn:microsoft.com/office/officeart/2005/8/layout/chart3"/>
    <dgm:cxn modelId="{BF933D4B-40B4-4B8A-9544-5662BBC3CE07}" type="presParOf" srcId="{ED5E5870-F1FC-4F17-8654-5B857DA8CB3A}" destId="{77FA9206-5CD8-45B2-BB45-CEDEDD51C0B2}" srcOrd="5" destOrd="0" presId="urn:microsoft.com/office/officeart/2005/8/layout/chart3"/>
    <dgm:cxn modelId="{6DF76221-1F8C-4A7E-B439-5666125FD51C}" type="presParOf" srcId="{ED5E5870-F1FC-4F17-8654-5B857DA8CB3A}" destId="{6FDF3E34-8055-4C36-81F8-39E173E47015}" srcOrd="6" destOrd="0" presId="urn:microsoft.com/office/officeart/2005/8/layout/chart3"/>
    <dgm:cxn modelId="{0F3FDD5C-F050-4A67-93EB-DF62AB1FA194}" type="presParOf" srcId="{ED5E5870-F1FC-4F17-8654-5B857DA8CB3A}" destId="{B53CDC49-8D71-40C5-A051-752CA694F435}" srcOrd="7" destOrd="0" presId="urn:microsoft.com/office/officeart/2005/8/layout/chart3"/>
    <dgm:cxn modelId="{C7A9B85A-D581-4CF8-9BF7-3C087EFFD8B2}" type="presParOf" srcId="{ED5E5870-F1FC-4F17-8654-5B857DA8CB3A}" destId="{45B76B09-3667-4196-82A7-3B8B961DE02A}" srcOrd="8" destOrd="0" presId="urn:microsoft.com/office/officeart/2005/8/layout/chart3"/>
    <dgm:cxn modelId="{C2FBD6F8-40FD-4219-BE3D-5A69E98D6421}" type="presParOf" srcId="{ED5E5870-F1FC-4F17-8654-5B857DA8CB3A}" destId="{F7F9553A-6CAF-4709-AE26-1E76C04108CE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A3F7B23-4D29-42ED-BF8B-24F3D7B5ABB6}" type="doc">
      <dgm:prSet loTypeId="urn:microsoft.com/office/officeart/2005/8/layout/chart3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fr-CA"/>
        </a:p>
      </dgm:t>
    </dgm:pt>
    <dgm:pt modelId="{CA109761-A530-4527-A1F4-A25897675AED}">
      <dgm:prSet phldrT="[Texte]"/>
      <dgm:spPr>
        <a:solidFill>
          <a:schemeClr val="accent1">
            <a:shade val="80000"/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fr-CA" b="1" dirty="0"/>
            <a:t>Nature des réactifs</a:t>
          </a:r>
        </a:p>
      </dgm:t>
    </dgm:pt>
    <dgm:pt modelId="{9F640758-7810-4174-ABA9-0DB99F5FC73E}" type="parTrans" cxnId="{3D296E18-0CE4-4675-9222-620E53C3B1BC}">
      <dgm:prSet/>
      <dgm:spPr/>
      <dgm:t>
        <a:bodyPr/>
        <a:lstStyle/>
        <a:p>
          <a:endParaRPr lang="fr-CA" b="1"/>
        </a:p>
      </dgm:t>
    </dgm:pt>
    <dgm:pt modelId="{42A70D33-F456-4742-A680-1DA3A8FFDE40}" type="sibTrans" cxnId="{3D296E18-0CE4-4675-9222-620E53C3B1BC}">
      <dgm:prSet/>
      <dgm:spPr/>
      <dgm:t>
        <a:bodyPr/>
        <a:lstStyle/>
        <a:p>
          <a:endParaRPr lang="fr-CA" b="1"/>
        </a:p>
      </dgm:t>
    </dgm:pt>
    <dgm:pt modelId="{6D4CDEF2-F504-4EDF-AE92-6444C5F80BC1}">
      <dgm:prSet phldrT="[Texte]"/>
      <dgm:spPr>
        <a:solidFill>
          <a:schemeClr val="accent1">
            <a:shade val="80000"/>
            <a:hueOff val="0"/>
            <a:satOff val="-14054"/>
            <a:lumOff val="9249"/>
            <a:alpha val="50000"/>
          </a:schemeClr>
        </a:solidFill>
      </dgm:spPr>
      <dgm:t>
        <a:bodyPr/>
        <a:lstStyle/>
        <a:p>
          <a:r>
            <a:rPr lang="fr-CA" b="1" dirty="0"/>
            <a:t>Surface de contacts des réactifs</a:t>
          </a:r>
        </a:p>
      </dgm:t>
    </dgm:pt>
    <dgm:pt modelId="{6D9EABFF-C5EB-4F19-8A5C-F76C6E866924}" type="parTrans" cxnId="{C3C14450-BB7B-48BE-9C83-79554CFC429A}">
      <dgm:prSet/>
      <dgm:spPr/>
      <dgm:t>
        <a:bodyPr/>
        <a:lstStyle/>
        <a:p>
          <a:endParaRPr lang="fr-CA" b="1"/>
        </a:p>
      </dgm:t>
    </dgm:pt>
    <dgm:pt modelId="{55C4C92E-DED9-4B44-8A1A-DA8FA03B2AF1}" type="sibTrans" cxnId="{C3C14450-BB7B-48BE-9C83-79554CFC429A}">
      <dgm:prSet/>
      <dgm:spPr/>
      <dgm:t>
        <a:bodyPr/>
        <a:lstStyle/>
        <a:p>
          <a:endParaRPr lang="fr-CA" b="1"/>
        </a:p>
      </dgm:t>
    </dgm:pt>
    <dgm:pt modelId="{8E475C35-5171-4218-BB19-D8A27056E797}">
      <dgm:prSet phldrT="[Texte]"/>
      <dgm:spPr>
        <a:solidFill>
          <a:schemeClr val="accent1">
            <a:shade val="80000"/>
            <a:hueOff val="0"/>
            <a:satOff val="-28108"/>
            <a:lumOff val="18498"/>
            <a:alpha val="50000"/>
          </a:schemeClr>
        </a:solidFill>
      </dgm:spPr>
      <dgm:t>
        <a:bodyPr/>
        <a:lstStyle/>
        <a:p>
          <a:r>
            <a:rPr lang="fr-CA" b="1" dirty="0"/>
            <a:t>Concentration des réactifs</a:t>
          </a:r>
        </a:p>
      </dgm:t>
    </dgm:pt>
    <dgm:pt modelId="{A59DDA01-A54B-4593-A15A-7629A2867C7E}" type="parTrans" cxnId="{C5C9F137-B960-42A6-BCB6-FE4F7923F9E3}">
      <dgm:prSet/>
      <dgm:spPr/>
      <dgm:t>
        <a:bodyPr/>
        <a:lstStyle/>
        <a:p>
          <a:endParaRPr lang="fr-CA" b="1"/>
        </a:p>
      </dgm:t>
    </dgm:pt>
    <dgm:pt modelId="{64068440-2D73-4917-8E0D-9A9D041EEA06}" type="sibTrans" cxnId="{C5C9F137-B960-42A6-BCB6-FE4F7923F9E3}">
      <dgm:prSet/>
      <dgm:spPr/>
      <dgm:t>
        <a:bodyPr/>
        <a:lstStyle/>
        <a:p>
          <a:endParaRPr lang="fr-CA" b="1"/>
        </a:p>
      </dgm:t>
    </dgm:pt>
    <dgm:pt modelId="{A1091CD7-4F6A-4751-BF14-053016F2C23E}">
      <dgm:prSet phldrT="[Texte]"/>
      <dgm:spPr>
        <a:solidFill>
          <a:schemeClr val="accent1">
            <a:shade val="80000"/>
            <a:hueOff val="0"/>
            <a:satOff val="-42161"/>
            <a:lumOff val="27746"/>
            <a:alpha val="50000"/>
          </a:schemeClr>
        </a:solidFill>
      </dgm:spPr>
      <dgm:t>
        <a:bodyPr/>
        <a:lstStyle/>
        <a:p>
          <a:r>
            <a:rPr lang="fr-CA" b="1" dirty="0"/>
            <a:t>Température du système</a:t>
          </a:r>
        </a:p>
      </dgm:t>
    </dgm:pt>
    <dgm:pt modelId="{C00C7FAF-78EA-414C-8119-E244B17162F2}" type="parTrans" cxnId="{1CE157D6-64DE-453C-B943-8FF7B8A06A87}">
      <dgm:prSet/>
      <dgm:spPr/>
      <dgm:t>
        <a:bodyPr/>
        <a:lstStyle/>
        <a:p>
          <a:endParaRPr lang="fr-CA" b="1"/>
        </a:p>
      </dgm:t>
    </dgm:pt>
    <dgm:pt modelId="{02637575-C42A-4AE4-B7A4-525F43EC834F}" type="sibTrans" cxnId="{1CE157D6-64DE-453C-B943-8FF7B8A06A87}">
      <dgm:prSet/>
      <dgm:spPr/>
      <dgm:t>
        <a:bodyPr/>
        <a:lstStyle/>
        <a:p>
          <a:endParaRPr lang="fr-CA" b="1"/>
        </a:p>
      </dgm:t>
    </dgm:pt>
    <dgm:pt modelId="{03FBAD53-8958-4AA7-8681-53263E7EC623}">
      <dgm:prSet phldrT="[Texte]"/>
      <dgm:spPr>
        <a:solidFill>
          <a:schemeClr val="accent1">
            <a:shade val="80000"/>
            <a:hueOff val="0"/>
            <a:satOff val="-56215"/>
            <a:lumOff val="36995"/>
          </a:schemeClr>
        </a:solidFill>
      </dgm:spPr>
      <dgm:t>
        <a:bodyPr/>
        <a:lstStyle/>
        <a:p>
          <a:r>
            <a:rPr lang="fr-CA" b="1" dirty="0"/>
            <a:t>Effet d’un catalyseur</a:t>
          </a:r>
        </a:p>
      </dgm:t>
    </dgm:pt>
    <dgm:pt modelId="{29D39606-D9A2-41D2-8B88-D90D957FF30F}" type="parTrans" cxnId="{CB846DC0-7D6A-40CF-82E1-19F5EB53445B}">
      <dgm:prSet/>
      <dgm:spPr/>
      <dgm:t>
        <a:bodyPr/>
        <a:lstStyle/>
        <a:p>
          <a:endParaRPr lang="fr-CA" b="1"/>
        </a:p>
      </dgm:t>
    </dgm:pt>
    <dgm:pt modelId="{B3EDDCC3-7352-4237-9FBE-4D2FE5C54B44}" type="sibTrans" cxnId="{CB846DC0-7D6A-40CF-82E1-19F5EB53445B}">
      <dgm:prSet/>
      <dgm:spPr/>
      <dgm:t>
        <a:bodyPr/>
        <a:lstStyle/>
        <a:p>
          <a:endParaRPr lang="fr-CA" b="1"/>
        </a:p>
      </dgm:t>
    </dgm:pt>
    <dgm:pt modelId="{ED5E5870-F1FC-4F17-8654-5B857DA8CB3A}" type="pres">
      <dgm:prSet presAssocID="{BA3F7B23-4D29-42ED-BF8B-24F3D7B5ABB6}" presName="compositeShape" presStyleCnt="0">
        <dgm:presLayoutVars>
          <dgm:chMax val="7"/>
          <dgm:dir/>
          <dgm:resizeHandles val="exact"/>
        </dgm:presLayoutVars>
      </dgm:prSet>
      <dgm:spPr/>
    </dgm:pt>
    <dgm:pt modelId="{0A8FBDCB-A559-41DF-A565-5192115C44EF}" type="pres">
      <dgm:prSet presAssocID="{BA3F7B23-4D29-42ED-BF8B-24F3D7B5ABB6}" presName="wedge1" presStyleLbl="node1" presStyleIdx="0" presStyleCnt="5" custLinFactNeighborX="-3446" custLinFactNeighborY="4616"/>
      <dgm:spPr/>
    </dgm:pt>
    <dgm:pt modelId="{5B0A4A2D-8888-4B4C-A91D-26AF3A0E16DB}" type="pres">
      <dgm:prSet presAssocID="{BA3F7B23-4D29-42ED-BF8B-24F3D7B5ABB6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32EECB3A-E317-4E93-AF02-E99D95471174}" type="pres">
      <dgm:prSet presAssocID="{BA3F7B23-4D29-42ED-BF8B-24F3D7B5ABB6}" presName="wedge2" presStyleLbl="node1" presStyleIdx="1" presStyleCnt="5" custLinFactNeighborX="-24" custLinFactNeighborY="171"/>
      <dgm:spPr/>
    </dgm:pt>
    <dgm:pt modelId="{407239E8-2029-4CDB-AB2F-4402023EC0B6}" type="pres">
      <dgm:prSet presAssocID="{BA3F7B23-4D29-42ED-BF8B-24F3D7B5ABB6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CB1046D0-105D-4AF4-A2B8-B915B5241980}" type="pres">
      <dgm:prSet presAssocID="{BA3F7B23-4D29-42ED-BF8B-24F3D7B5ABB6}" presName="wedge3" presStyleLbl="node1" presStyleIdx="2" presStyleCnt="5" custLinFactNeighborX="111" custLinFactNeighborY="383"/>
      <dgm:spPr/>
    </dgm:pt>
    <dgm:pt modelId="{77FA9206-5CD8-45B2-BB45-CEDEDD51C0B2}" type="pres">
      <dgm:prSet presAssocID="{BA3F7B23-4D29-42ED-BF8B-24F3D7B5ABB6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6FDF3E34-8055-4C36-81F8-39E173E47015}" type="pres">
      <dgm:prSet presAssocID="{BA3F7B23-4D29-42ED-BF8B-24F3D7B5ABB6}" presName="wedge4" presStyleLbl="node1" presStyleIdx="3" presStyleCnt="5" custLinFactNeighborX="0" custLinFactNeighborY="415"/>
      <dgm:spPr/>
    </dgm:pt>
    <dgm:pt modelId="{B53CDC49-8D71-40C5-A051-752CA694F435}" type="pres">
      <dgm:prSet presAssocID="{BA3F7B23-4D29-42ED-BF8B-24F3D7B5ABB6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45B76B09-3667-4196-82A7-3B8B961DE02A}" type="pres">
      <dgm:prSet presAssocID="{BA3F7B23-4D29-42ED-BF8B-24F3D7B5ABB6}" presName="wedge5" presStyleLbl="node1" presStyleIdx="4" presStyleCnt="5" custLinFactNeighborX="-4565" custLinFactNeighborY="-6219"/>
      <dgm:spPr/>
    </dgm:pt>
    <dgm:pt modelId="{F7F9553A-6CAF-4709-AE26-1E76C04108CE}" type="pres">
      <dgm:prSet presAssocID="{BA3F7B23-4D29-42ED-BF8B-24F3D7B5ABB6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3D296E18-0CE4-4675-9222-620E53C3B1BC}" srcId="{BA3F7B23-4D29-42ED-BF8B-24F3D7B5ABB6}" destId="{CA109761-A530-4527-A1F4-A25897675AED}" srcOrd="0" destOrd="0" parTransId="{9F640758-7810-4174-ABA9-0DB99F5FC73E}" sibTransId="{42A70D33-F456-4742-A680-1DA3A8FFDE40}"/>
    <dgm:cxn modelId="{F8EED619-D244-43A8-9D67-DACE1A53FBF1}" type="presOf" srcId="{03FBAD53-8958-4AA7-8681-53263E7EC623}" destId="{F7F9553A-6CAF-4709-AE26-1E76C04108CE}" srcOrd="1" destOrd="0" presId="urn:microsoft.com/office/officeart/2005/8/layout/chart3"/>
    <dgm:cxn modelId="{4D23A732-F468-4488-8503-6904A7AEA1A4}" type="presOf" srcId="{CA109761-A530-4527-A1F4-A25897675AED}" destId="{0A8FBDCB-A559-41DF-A565-5192115C44EF}" srcOrd="0" destOrd="0" presId="urn:microsoft.com/office/officeart/2005/8/layout/chart3"/>
    <dgm:cxn modelId="{C5C9F137-B960-42A6-BCB6-FE4F7923F9E3}" srcId="{BA3F7B23-4D29-42ED-BF8B-24F3D7B5ABB6}" destId="{8E475C35-5171-4218-BB19-D8A27056E797}" srcOrd="2" destOrd="0" parTransId="{A59DDA01-A54B-4593-A15A-7629A2867C7E}" sibTransId="{64068440-2D73-4917-8E0D-9A9D041EEA06}"/>
    <dgm:cxn modelId="{C3C14450-BB7B-48BE-9C83-79554CFC429A}" srcId="{BA3F7B23-4D29-42ED-BF8B-24F3D7B5ABB6}" destId="{6D4CDEF2-F504-4EDF-AE92-6444C5F80BC1}" srcOrd="1" destOrd="0" parTransId="{6D9EABFF-C5EB-4F19-8A5C-F76C6E866924}" sibTransId="{55C4C92E-DED9-4B44-8A1A-DA8FA03B2AF1}"/>
    <dgm:cxn modelId="{ABB0BD70-B04E-498C-A01B-98557A9F0D2F}" type="presOf" srcId="{BA3F7B23-4D29-42ED-BF8B-24F3D7B5ABB6}" destId="{ED5E5870-F1FC-4F17-8654-5B857DA8CB3A}" srcOrd="0" destOrd="0" presId="urn:microsoft.com/office/officeart/2005/8/layout/chart3"/>
    <dgm:cxn modelId="{0F7C837B-13BD-4C37-B7BB-29D4813F7708}" type="presOf" srcId="{03FBAD53-8958-4AA7-8681-53263E7EC623}" destId="{45B76B09-3667-4196-82A7-3B8B961DE02A}" srcOrd="0" destOrd="0" presId="urn:microsoft.com/office/officeart/2005/8/layout/chart3"/>
    <dgm:cxn modelId="{4334D8A8-0118-42E7-BF6C-F5EA0CA644F8}" type="presOf" srcId="{6D4CDEF2-F504-4EDF-AE92-6444C5F80BC1}" destId="{32EECB3A-E317-4E93-AF02-E99D95471174}" srcOrd="0" destOrd="0" presId="urn:microsoft.com/office/officeart/2005/8/layout/chart3"/>
    <dgm:cxn modelId="{F61D99AC-37D6-43E6-8708-157CFFF1C64A}" type="presOf" srcId="{A1091CD7-4F6A-4751-BF14-053016F2C23E}" destId="{6FDF3E34-8055-4C36-81F8-39E173E47015}" srcOrd="0" destOrd="0" presId="urn:microsoft.com/office/officeart/2005/8/layout/chart3"/>
    <dgm:cxn modelId="{4ADE52AF-9679-4652-BC79-E6E3A1090B6D}" type="presOf" srcId="{A1091CD7-4F6A-4751-BF14-053016F2C23E}" destId="{B53CDC49-8D71-40C5-A051-752CA694F435}" srcOrd="1" destOrd="0" presId="urn:microsoft.com/office/officeart/2005/8/layout/chart3"/>
    <dgm:cxn modelId="{9F81B6B7-7EFA-493A-ACF9-616ECD7BA322}" type="presOf" srcId="{6D4CDEF2-F504-4EDF-AE92-6444C5F80BC1}" destId="{407239E8-2029-4CDB-AB2F-4402023EC0B6}" srcOrd="1" destOrd="0" presId="urn:microsoft.com/office/officeart/2005/8/layout/chart3"/>
    <dgm:cxn modelId="{CB846DC0-7D6A-40CF-82E1-19F5EB53445B}" srcId="{BA3F7B23-4D29-42ED-BF8B-24F3D7B5ABB6}" destId="{03FBAD53-8958-4AA7-8681-53263E7EC623}" srcOrd="4" destOrd="0" parTransId="{29D39606-D9A2-41D2-8B88-D90D957FF30F}" sibTransId="{B3EDDCC3-7352-4237-9FBE-4D2FE5C54B44}"/>
    <dgm:cxn modelId="{7A8E5AC8-061D-4906-88F6-C508E7CE3D50}" type="presOf" srcId="{8E475C35-5171-4218-BB19-D8A27056E797}" destId="{CB1046D0-105D-4AF4-A2B8-B915B5241980}" srcOrd="0" destOrd="0" presId="urn:microsoft.com/office/officeart/2005/8/layout/chart3"/>
    <dgm:cxn modelId="{1CE157D6-64DE-453C-B943-8FF7B8A06A87}" srcId="{BA3F7B23-4D29-42ED-BF8B-24F3D7B5ABB6}" destId="{A1091CD7-4F6A-4751-BF14-053016F2C23E}" srcOrd="3" destOrd="0" parTransId="{C00C7FAF-78EA-414C-8119-E244B17162F2}" sibTransId="{02637575-C42A-4AE4-B7A4-525F43EC834F}"/>
    <dgm:cxn modelId="{24EFE6E9-6A01-4291-8859-5C579BE4E69D}" type="presOf" srcId="{CA109761-A530-4527-A1F4-A25897675AED}" destId="{5B0A4A2D-8888-4B4C-A91D-26AF3A0E16DB}" srcOrd="1" destOrd="0" presId="urn:microsoft.com/office/officeart/2005/8/layout/chart3"/>
    <dgm:cxn modelId="{7337CFF8-8F45-4DFE-8B1F-C786AF6E5C00}" type="presOf" srcId="{8E475C35-5171-4218-BB19-D8A27056E797}" destId="{77FA9206-5CD8-45B2-BB45-CEDEDD51C0B2}" srcOrd="1" destOrd="0" presId="urn:microsoft.com/office/officeart/2005/8/layout/chart3"/>
    <dgm:cxn modelId="{F292D5B4-459D-4279-B0D4-30844B9A221D}" type="presParOf" srcId="{ED5E5870-F1FC-4F17-8654-5B857DA8CB3A}" destId="{0A8FBDCB-A559-41DF-A565-5192115C44EF}" srcOrd="0" destOrd="0" presId="urn:microsoft.com/office/officeart/2005/8/layout/chart3"/>
    <dgm:cxn modelId="{0068F0BE-BF73-46FD-AB90-283AFD4F961B}" type="presParOf" srcId="{ED5E5870-F1FC-4F17-8654-5B857DA8CB3A}" destId="{5B0A4A2D-8888-4B4C-A91D-26AF3A0E16DB}" srcOrd="1" destOrd="0" presId="urn:microsoft.com/office/officeart/2005/8/layout/chart3"/>
    <dgm:cxn modelId="{C5172973-5773-4AC1-96ED-171E7AE91A77}" type="presParOf" srcId="{ED5E5870-F1FC-4F17-8654-5B857DA8CB3A}" destId="{32EECB3A-E317-4E93-AF02-E99D95471174}" srcOrd="2" destOrd="0" presId="urn:microsoft.com/office/officeart/2005/8/layout/chart3"/>
    <dgm:cxn modelId="{A89FCC5C-8583-4D56-A78E-D48177D820B1}" type="presParOf" srcId="{ED5E5870-F1FC-4F17-8654-5B857DA8CB3A}" destId="{407239E8-2029-4CDB-AB2F-4402023EC0B6}" srcOrd="3" destOrd="0" presId="urn:microsoft.com/office/officeart/2005/8/layout/chart3"/>
    <dgm:cxn modelId="{637BA153-3D68-4EA1-9C04-0BBC365957E0}" type="presParOf" srcId="{ED5E5870-F1FC-4F17-8654-5B857DA8CB3A}" destId="{CB1046D0-105D-4AF4-A2B8-B915B5241980}" srcOrd="4" destOrd="0" presId="urn:microsoft.com/office/officeart/2005/8/layout/chart3"/>
    <dgm:cxn modelId="{BF933D4B-40B4-4B8A-9544-5662BBC3CE07}" type="presParOf" srcId="{ED5E5870-F1FC-4F17-8654-5B857DA8CB3A}" destId="{77FA9206-5CD8-45B2-BB45-CEDEDD51C0B2}" srcOrd="5" destOrd="0" presId="urn:microsoft.com/office/officeart/2005/8/layout/chart3"/>
    <dgm:cxn modelId="{6DF76221-1F8C-4A7E-B439-5666125FD51C}" type="presParOf" srcId="{ED5E5870-F1FC-4F17-8654-5B857DA8CB3A}" destId="{6FDF3E34-8055-4C36-81F8-39E173E47015}" srcOrd="6" destOrd="0" presId="urn:microsoft.com/office/officeart/2005/8/layout/chart3"/>
    <dgm:cxn modelId="{0F3FDD5C-F050-4A67-93EB-DF62AB1FA194}" type="presParOf" srcId="{ED5E5870-F1FC-4F17-8654-5B857DA8CB3A}" destId="{B53CDC49-8D71-40C5-A051-752CA694F435}" srcOrd="7" destOrd="0" presId="urn:microsoft.com/office/officeart/2005/8/layout/chart3"/>
    <dgm:cxn modelId="{C7A9B85A-D581-4CF8-9BF7-3C087EFFD8B2}" type="presParOf" srcId="{ED5E5870-F1FC-4F17-8654-5B857DA8CB3A}" destId="{45B76B09-3667-4196-82A7-3B8B961DE02A}" srcOrd="8" destOrd="0" presId="urn:microsoft.com/office/officeart/2005/8/layout/chart3"/>
    <dgm:cxn modelId="{C2FBD6F8-40FD-4219-BE3D-5A69E98D6421}" type="presParOf" srcId="{ED5E5870-F1FC-4F17-8654-5B857DA8CB3A}" destId="{F7F9553A-6CAF-4709-AE26-1E76C04108CE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A3F7B23-4D29-42ED-BF8B-24F3D7B5ABB6}" type="doc">
      <dgm:prSet loTypeId="urn:microsoft.com/office/officeart/2005/8/layout/chart3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fr-CA"/>
        </a:p>
      </dgm:t>
    </dgm:pt>
    <dgm:pt modelId="{CA109761-A530-4527-A1F4-A25897675AED}">
      <dgm:prSet phldrT="[Texte]"/>
      <dgm:spPr>
        <a:solidFill>
          <a:schemeClr val="accent1">
            <a:shade val="80000"/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fr-CA" b="1" dirty="0"/>
            <a:t>Nature des réactifs</a:t>
          </a:r>
        </a:p>
      </dgm:t>
    </dgm:pt>
    <dgm:pt modelId="{9F640758-7810-4174-ABA9-0DB99F5FC73E}" type="parTrans" cxnId="{3D296E18-0CE4-4675-9222-620E53C3B1BC}">
      <dgm:prSet/>
      <dgm:spPr/>
      <dgm:t>
        <a:bodyPr/>
        <a:lstStyle/>
        <a:p>
          <a:endParaRPr lang="fr-CA" b="1"/>
        </a:p>
      </dgm:t>
    </dgm:pt>
    <dgm:pt modelId="{42A70D33-F456-4742-A680-1DA3A8FFDE40}" type="sibTrans" cxnId="{3D296E18-0CE4-4675-9222-620E53C3B1BC}">
      <dgm:prSet/>
      <dgm:spPr/>
      <dgm:t>
        <a:bodyPr/>
        <a:lstStyle/>
        <a:p>
          <a:endParaRPr lang="fr-CA" b="1"/>
        </a:p>
      </dgm:t>
    </dgm:pt>
    <dgm:pt modelId="{6D4CDEF2-F504-4EDF-AE92-6444C5F80BC1}">
      <dgm:prSet phldrT="[Texte]"/>
      <dgm:spPr>
        <a:solidFill>
          <a:schemeClr val="accent1">
            <a:shade val="80000"/>
            <a:hueOff val="0"/>
            <a:satOff val="-14054"/>
            <a:lumOff val="9249"/>
            <a:alpha val="50000"/>
          </a:schemeClr>
        </a:solidFill>
      </dgm:spPr>
      <dgm:t>
        <a:bodyPr/>
        <a:lstStyle/>
        <a:p>
          <a:r>
            <a:rPr lang="fr-CA" b="1" dirty="0"/>
            <a:t>Surface de contacts des réactifs</a:t>
          </a:r>
        </a:p>
      </dgm:t>
    </dgm:pt>
    <dgm:pt modelId="{6D9EABFF-C5EB-4F19-8A5C-F76C6E866924}" type="parTrans" cxnId="{C3C14450-BB7B-48BE-9C83-79554CFC429A}">
      <dgm:prSet/>
      <dgm:spPr/>
      <dgm:t>
        <a:bodyPr/>
        <a:lstStyle/>
        <a:p>
          <a:endParaRPr lang="fr-CA" b="1"/>
        </a:p>
      </dgm:t>
    </dgm:pt>
    <dgm:pt modelId="{55C4C92E-DED9-4B44-8A1A-DA8FA03B2AF1}" type="sibTrans" cxnId="{C3C14450-BB7B-48BE-9C83-79554CFC429A}">
      <dgm:prSet/>
      <dgm:spPr/>
      <dgm:t>
        <a:bodyPr/>
        <a:lstStyle/>
        <a:p>
          <a:endParaRPr lang="fr-CA" b="1"/>
        </a:p>
      </dgm:t>
    </dgm:pt>
    <dgm:pt modelId="{8E475C35-5171-4218-BB19-D8A27056E797}">
      <dgm:prSet phldrT="[Texte]"/>
      <dgm:spPr>
        <a:solidFill>
          <a:schemeClr val="accent1">
            <a:shade val="80000"/>
            <a:hueOff val="0"/>
            <a:satOff val="-28108"/>
            <a:lumOff val="18498"/>
            <a:alpha val="50000"/>
          </a:schemeClr>
        </a:solidFill>
      </dgm:spPr>
      <dgm:t>
        <a:bodyPr/>
        <a:lstStyle/>
        <a:p>
          <a:r>
            <a:rPr lang="fr-CA" b="1" dirty="0"/>
            <a:t>Concentration des réactifs</a:t>
          </a:r>
        </a:p>
      </dgm:t>
    </dgm:pt>
    <dgm:pt modelId="{A59DDA01-A54B-4593-A15A-7629A2867C7E}" type="parTrans" cxnId="{C5C9F137-B960-42A6-BCB6-FE4F7923F9E3}">
      <dgm:prSet/>
      <dgm:spPr/>
      <dgm:t>
        <a:bodyPr/>
        <a:lstStyle/>
        <a:p>
          <a:endParaRPr lang="fr-CA" b="1"/>
        </a:p>
      </dgm:t>
    </dgm:pt>
    <dgm:pt modelId="{64068440-2D73-4917-8E0D-9A9D041EEA06}" type="sibTrans" cxnId="{C5C9F137-B960-42A6-BCB6-FE4F7923F9E3}">
      <dgm:prSet/>
      <dgm:spPr/>
      <dgm:t>
        <a:bodyPr/>
        <a:lstStyle/>
        <a:p>
          <a:endParaRPr lang="fr-CA" b="1"/>
        </a:p>
      </dgm:t>
    </dgm:pt>
    <dgm:pt modelId="{A1091CD7-4F6A-4751-BF14-053016F2C23E}">
      <dgm:prSet phldrT="[Texte]"/>
      <dgm:spPr>
        <a:solidFill>
          <a:schemeClr val="accent1">
            <a:shade val="80000"/>
            <a:hueOff val="0"/>
            <a:satOff val="-42161"/>
            <a:lumOff val="27746"/>
            <a:alpha val="50000"/>
          </a:schemeClr>
        </a:solidFill>
      </dgm:spPr>
      <dgm:t>
        <a:bodyPr/>
        <a:lstStyle/>
        <a:p>
          <a:r>
            <a:rPr lang="fr-CA" b="1" dirty="0"/>
            <a:t>Température du système</a:t>
          </a:r>
        </a:p>
      </dgm:t>
    </dgm:pt>
    <dgm:pt modelId="{C00C7FAF-78EA-414C-8119-E244B17162F2}" type="parTrans" cxnId="{1CE157D6-64DE-453C-B943-8FF7B8A06A87}">
      <dgm:prSet/>
      <dgm:spPr/>
      <dgm:t>
        <a:bodyPr/>
        <a:lstStyle/>
        <a:p>
          <a:endParaRPr lang="fr-CA" b="1"/>
        </a:p>
      </dgm:t>
    </dgm:pt>
    <dgm:pt modelId="{02637575-C42A-4AE4-B7A4-525F43EC834F}" type="sibTrans" cxnId="{1CE157D6-64DE-453C-B943-8FF7B8A06A87}">
      <dgm:prSet/>
      <dgm:spPr/>
      <dgm:t>
        <a:bodyPr/>
        <a:lstStyle/>
        <a:p>
          <a:endParaRPr lang="fr-CA" b="1"/>
        </a:p>
      </dgm:t>
    </dgm:pt>
    <dgm:pt modelId="{03FBAD53-8958-4AA7-8681-53263E7EC623}">
      <dgm:prSet phldrT="[Texte]"/>
      <dgm:spPr>
        <a:solidFill>
          <a:schemeClr val="accent1">
            <a:shade val="80000"/>
            <a:hueOff val="0"/>
            <a:satOff val="-56215"/>
            <a:lumOff val="36995"/>
          </a:schemeClr>
        </a:solidFill>
      </dgm:spPr>
      <dgm:t>
        <a:bodyPr/>
        <a:lstStyle/>
        <a:p>
          <a:r>
            <a:rPr lang="fr-CA" b="1" dirty="0"/>
            <a:t>Effet d’un catalyseur</a:t>
          </a:r>
        </a:p>
      </dgm:t>
    </dgm:pt>
    <dgm:pt modelId="{29D39606-D9A2-41D2-8B88-D90D957FF30F}" type="parTrans" cxnId="{CB846DC0-7D6A-40CF-82E1-19F5EB53445B}">
      <dgm:prSet/>
      <dgm:spPr/>
      <dgm:t>
        <a:bodyPr/>
        <a:lstStyle/>
        <a:p>
          <a:endParaRPr lang="fr-CA" b="1"/>
        </a:p>
      </dgm:t>
    </dgm:pt>
    <dgm:pt modelId="{B3EDDCC3-7352-4237-9FBE-4D2FE5C54B44}" type="sibTrans" cxnId="{CB846DC0-7D6A-40CF-82E1-19F5EB53445B}">
      <dgm:prSet/>
      <dgm:spPr/>
      <dgm:t>
        <a:bodyPr/>
        <a:lstStyle/>
        <a:p>
          <a:endParaRPr lang="fr-CA" b="1"/>
        </a:p>
      </dgm:t>
    </dgm:pt>
    <dgm:pt modelId="{ED5E5870-F1FC-4F17-8654-5B857DA8CB3A}" type="pres">
      <dgm:prSet presAssocID="{BA3F7B23-4D29-42ED-BF8B-24F3D7B5ABB6}" presName="compositeShape" presStyleCnt="0">
        <dgm:presLayoutVars>
          <dgm:chMax val="7"/>
          <dgm:dir/>
          <dgm:resizeHandles val="exact"/>
        </dgm:presLayoutVars>
      </dgm:prSet>
      <dgm:spPr/>
    </dgm:pt>
    <dgm:pt modelId="{0A8FBDCB-A559-41DF-A565-5192115C44EF}" type="pres">
      <dgm:prSet presAssocID="{BA3F7B23-4D29-42ED-BF8B-24F3D7B5ABB6}" presName="wedge1" presStyleLbl="node1" presStyleIdx="0" presStyleCnt="5" custLinFactNeighborX="-3446" custLinFactNeighborY="4616"/>
      <dgm:spPr/>
    </dgm:pt>
    <dgm:pt modelId="{5B0A4A2D-8888-4B4C-A91D-26AF3A0E16DB}" type="pres">
      <dgm:prSet presAssocID="{BA3F7B23-4D29-42ED-BF8B-24F3D7B5ABB6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32EECB3A-E317-4E93-AF02-E99D95471174}" type="pres">
      <dgm:prSet presAssocID="{BA3F7B23-4D29-42ED-BF8B-24F3D7B5ABB6}" presName="wedge2" presStyleLbl="node1" presStyleIdx="1" presStyleCnt="5" custLinFactNeighborX="-24" custLinFactNeighborY="171"/>
      <dgm:spPr/>
    </dgm:pt>
    <dgm:pt modelId="{407239E8-2029-4CDB-AB2F-4402023EC0B6}" type="pres">
      <dgm:prSet presAssocID="{BA3F7B23-4D29-42ED-BF8B-24F3D7B5ABB6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CB1046D0-105D-4AF4-A2B8-B915B5241980}" type="pres">
      <dgm:prSet presAssocID="{BA3F7B23-4D29-42ED-BF8B-24F3D7B5ABB6}" presName="wedge3" presStyleLbl="node1" presStyleIdx="2" presStyleCnt="5" custLinFactNeighborX="111" custLinFactNeighborY="383"/>
      <dgm:spPr/>
    </dgm:pt>
    <dgm:pt modelId="{77FA9206-5CD8-45B2-BB45-CEDEDD51C0B2}" type="pres">
      <dgm:prSet presAssocID="{BA3F7B23-4D29-42ED-BF8B-24F3D7B5ABB6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6FDF3E34-8055-4C36-81F8-39E173E47015}" type="pres">
      <dgm:prSet presAssocID="{BA3F7B23-4D29-42ED-BF8B-24F3D7B5ABB6}" presName="wedge4" presStyleLbl="node1" presStyleIdx="3" presStyleCnt="5" custLinFactNeighborX="0" custLinFactNeighborY="415"/>
      <dgm:spPr/>
    </dgm:pt>
    <dgm:pt modelId="{B53CDC49-8D71-40C5-A051-752CA694F435}" type="pres">
      <dgm:prSet presAssocID="{BA3F7B23-4D29-42ED-BF8B-24F3D7B5ABB6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45B76B09-3667-4196-82A7-3B8B961DE02A}" type="pres">
      <dgm:prSet presAssocID="{BA3F7B23-4D29-42ED-BF8B-24F3D7B5ABB6}" presName="wedge5" presStyleLbl="node1" presStyleIdx="4" presStyleCnt="5" custLinFactNeighborX="-4565" custLinFactNeighborY="-6219"/>
      <dgm:spPr/>
    </dgm:pt>
    <dgm:pt modelId="{F7F9553A-6CAF-4709-AE26-1E76C04108CE}" type="pres">
      <dgm:prSet presAssocID="{BA3F7B23-4D29-42ED-BF8B-24F3D7B5ABB6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3D296E18-0CE4-4675-9222-620E53C3B1BC}" srcId="{BA3F7B23-4D29-42ED-BF8B-24F3D7B5ABB6}" destId="{CA109761-A530-4527-A1F4-A25897675AED}" srcOrd="0" destOrd="0" parTransId="{9F640758-7810-4174-ABA9-0DB99F5FC73E}" sibTransId="{42A70D33-F456-4742-A680-1DA3A8FFDE40}"/>
    <dgm:cxn modelId="{F8EED619-D244-43A8-9D67-DACE1A53FBF1}" type="presOf" srcId="{03FBAD53-8958-4AA7-8681-53263E7EC623}" destId="{F7F9553A-6CAF-4709-AE26-1E76C04108CE}" srcOrd="1" destOrd="0" presId="urn:microsoft.com/office/officeart/2005/8/layout/chart3"/>
    <dgm:cxn modelId="{4D23A732-F468-4488-8503-6904A7AEA1A4}" type="presOf" srcId="{CA109761-A530-4527-A1F4-A25897675AED}" destId="{0A8FBDCB-A559-41DF-A565-5192115C44EF}" srcOrd="0" destOrd="0" presId="urn:microsoft.com/office/officeart/2005/8/layout/chart3"/>
    <dgm:cxn modelId="{C5C9F137-B960-42A6-BCB6-FE4F7923F9E3}" srcId="{BA3F7B23-4D29-42ED-BF8B-24F3D7B5ABB6}" destId="{8E475C35-5171-4218-BB19-D8A27056E797}" srcOrd="2" destOrd="0" parTransId="{A59DDA01-A54B-4593-A15A-7629A2867C7E}" sibTransId="{64068440-2D73-4917-8E0D-9A9D041EEA06}"/>
    <dgm:cxn modelId="{C3C14450-BB7B-48BE-9C83-79554CFC429A}" srcId="{BA3F7B23-4D29-42ED-BF8B-24F3D7B5ABB6}" destId="{6D4CDEF2-F504-4EDF-AE92-6444C5F80BC1}" srcOrd="1" destOrd="0" parTransId="{6D9EABFF-C5EB-4F19-8A5C-F76C6E866924}" sibTransId="{55C4C92E-DED9-4B44-8A1A-DA8FA03B2AF1}"/>
    <dgm:cxn modelId="{ABB0BD70-B04E-498C-A01B-98557A9F0D2F}" type="presOf" srcId="{BA3F7B23-4D29-42ED-BF8B-24F3D7B5ABB6}" destId="{ED5E5870-F1FC-4F17-8654-5B857DA8CB3A}" srcOrd="0" destOrd="0" presId="urn:microsoft.com/office/officeart/2005/8/layout/chart3"/>
    <dgm:cxn modelId="{0F7C837B-13BD-4C37-B7BB-29D4813F7708}" type="presOf" srcId="{03FBAD53-8958-4AA7-8681-53263E7EC623}" destId="{45B76B09-3667-4196-82A7-3B8B961DE02A}" srcOrd="0" destOrd="0" presId="urn:microsoft.com/office/officeart/2005/8/layout/chart3"/>
    <dgm:cxn modelId="{4334D8A8-0118-42E7-BF6C-F5EA0CA644F8}" type="presOf" srcId="{6D4CDEF2-F504-4EDF-AE92-6444C5F80BC1}" destId="{32EECB3A-E317-4E93-AF02-E99D95471174}" srcOrd="0" destOrd="0" presId="urn:microsoft.com/office/officeart/2005/8/layout/chart3"/>
    <dgm:cxn modelId="{F61D99AC-37D6-43E6-8708-157CFFF1C64A}" type="presOf" srcId="{A1091CD7-4F6A-4751-BF14-053016F2C23E}" destId="{6FDF3E34-8055-4C36-81F8-39E173E47015}" srcOrd="0" destOrd="0" presId="urn:microsoft.com/office/officeart/2005/8/layout/chart3"/>
    <dgm:cxn modelId="{4ADE52AF-9679-4652-BC79-E6E3A1090B6D}" type="presOf" srcId="{A1091CD7-4F6A-4751-BF14-053016F2C23E}" destId="{B53CDC49-8D71-40C5-A051-752CA694F435}" srcOrd="1" destOrd="0" presId="urn:microsoft.com/office/officeart/2005/8/layout/chart3"/>
    <dgm:cxn modelId="{9F81B6B7-7EFA-493A-ACF9-616ECD7BA322}" type="presOf" srcId="{6D4CDEF2-F504-4EDF-AE92-6444C5F80BC1}" destId="{407239E8-2029-4CDB-AB2F-4402023EC0B6}" srcOrd="1" destOrd="0" presId="urn:microsoft.com/office/officeart/2005/8/layout/chart3"/>
    <dgm:cxn modelId="{CB846DC0-7D6A-40CF-82E1-19F5EB53445B}" srcId="{BA3F7B23-4D29-42ED-BF8B-24F3D7B5ABB6}" destId="{03FBAD53-8958-4AA7-8681-53263E7EC623}" srcOrd="4" destOrd="0" parTransId="{29D39606-D9A2-41D2-8B88-D90D957FF30F}" sibTransId="{B3EDDCC3-7352-4237-9FBE-4D2FE5C54B44}"/>
    <dgm:cxn modelId="{7A8E5AC8-061D-4906-88F6-C508E7CE3D50}" type="presOf" srcId="{8E475C35-5171-4218-BB19-D8A27056E797}" destId="{CB1046D0-105D-4AF4-A2B8-B915B5241980}" srcOrd="0" destOrd="0" presId="urn:microsoft.com/office/officeart/2005/8/layout/chart3"/>
    <dgm:cxn modelId="{1CE157D6-64DE-453C-B943-8FF7B8A06A87}" srcId="{BA3F7B23-4D29-42ED-BF8B-24F3D7B5ABB6}" destId="{A1091CD7-4F6A-4751-BF14-053016F2C23E}" srcOrd="3" destOrd="0" parTransId="{C00C7FAF-78EA-414C-8119-E244B17162F2}" sibTransId="{02637575-C42A-4AE4-B7A4-525F43EC834F}"/>
    <dgm:cxn modelId="{24EFE6E9-6A01-4291-8859-5C579BE4E69D}" type="presOf" srcId="{CA109761-A530-4527-A1F4-A25897675AED}" destId="{5B0A4A2D-8888-4B4C-A91D-26AF3A0E16DB}" srcOrd="1" destOrd="0" presId="urn:microsoft.com/office/officeart/2005/8/layout/chart3"/>
    <dgm:cxn modelId="{7337CFF8-8F45-4DFE-8B1F-C786AF6E5C00}" type="presOf" srcId="{8E475C35-5171-4218-BB19-D8A27056E797}" destId="{77FA9206-5CD8-45B2-BB45-CEDEDD51C0B2}" srcOrd="1" destOrd="0" presId="urn:microsoft.com/office/officeart/2005/8/layout/chart3"/>
    <dgm:cxn modelId="{F292D5B4-459D-4279-B0D4-30844B9A221D}" type="presParOf" srcId="{ED5E5870-F1FC-4F17-8654-5B857DA8CB3A}" destId="{0A8FBDCB-A559-41DF-A565-5192115C44EF}" srcOrd="0" destOrd="0" presId="urn:microsoft.com/office/officeart/2005/8/layout/chart3"/>
    <dgm:cxn modelId="{0068F0BE-BF73-46FD-AB90-283AFD4F961B}" type="presParOf" srcId="{ED5E5870-F1FC-4F17-8654-5B857DA8CB3A}" destId="{5B0A4A2D-8888-4B4C-A91D-26AF3A0E16DB}" srcOrd="1" destOrd="0" presId="urn:microsoft.com/office/officeart/2005/8/layout/chart3"/>
    <dgm:cxn modelId="{C5172973-5773-4AC1-96ED-171E7AE91A77}" type="presParOf" srcId="{ED5E5870-F1FC-4F17-8654-5B857DA8CB3A}" destId="{32EECB3A-E317-4E93-AF02-E99D95471174}" srcOrd="2" destOrd="0" presId="urn:microsoft.com/office/officeart/2005/8/layout/chart3"/>
    <dgm:cxn modelId="{A89FCC5C-8583-4D56-A78E-D48177D820B1}" type="presParOf" srcId="{ED5E5870-F1FC-4F17-8654-5B857DA8CB3A}" destId="{407239E8-2029-4CDB-AB2F-4402023EC0B6}" srcOrd="3" destOrd="0" presId="urn:microsoft.com/office/officeart/2005/8/layout/chart3"/>
    <dgm:cxn modelId="{637BA153-3D68-4EA1-9C04-0BBC365957E0}" type="presParOf" srcId="{ED5E5870-F1FC-4F17-8654-5B857DA8CB3A}" destId="{CB1046D0-105D-4AF4-A2B8-B915B5241980}" srcOrd="4" destOrd="0" presId="urn:microsoft.com/office/officeart/2005/8/layout/chart3"/>
    <dgm:cxn modelId="{BF933D4B-40B4-4B8A-9544-5662BBC3CE07}" type="presParOf" srcId="{ED5E5870-F1FC-4F17-8654-5B857DA8CB3A}" destId="{77FA9206-5CD8-45B2-BB45-CEDEDD51C0B2}" srcOrd="5" destOrd="0" presId="urn:microsoft.com/office/officeart/2005/8/layout/chart3"/>
    <dgm:cxn modelId="{6DF76221-1F8C-4A7E-B439-5666125FD51C}" type="presParOf" srcId="{ED5E5870-F1FC-4F17-8654-5B857DA8CB3A}" destId="{6FDF3E34-8055-4C36-81F8-39E173E47015}" srcOrd="6" destOrd="0" presId="urn:microsoft.com/office/officeart/2005/8/layout/chart3"/>
    <dgm:cxn modelId="{0F3FDD5C-F050-4A67-93EB-DF62AB1FA194}" type="presParOf" srcId="{ED5E5870-F1FC-4F17-8654-5B857DA8CB3A}" destId="{B53CDC49-8D71-40C5-A051-752CA694F435}" srcOrd="7" destOrd="0" presId="urn:microsoft.com/office/officeart/2005/8/layout/chart3"/>
    <dgm:cxn modelId="{C7A9B85A-D581-4CF8-9BF7-3C087EFFD8B2}" type="presParOf" srcId="{ED5E5870-F1FC-4F17-8654-5B857DA8CB3A}" destId="{45B76B09-3667-4196-82A7-3B8B961DE02A}" srcOrd="8" destOrd="0" presId="urn:microsoft.com/office/officeart/2005/8/layout/chart3"/>
    <dgm:cxn modelId="{C2FBD6F8-40FD-4219-BE3D-5A69E98D6421}" type="presParOf" srcId="{ED5E5870-F1FC-4F17-8654-5B857DA8CB3A}" destId="{F7F9553A-6CAF-4709-AE26-1E76C04108CE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3F7B23-4D29-42ED-BF8B-24F3D7B5ABB6}" type="doc">
      <dgm:prSet loTypeId="urn:microsoft.com/office/officeart/2005/8/layout/chart3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fr-CA"/>
        </a:p>
      </dgm:t>
    </dgm:pt>
    <dgm:pt modelId="{CA109761-A530-4527-A1F4-A25897675AED}">
      <dgm:prSet phldrT="[Texte]"/>
      <dgm:spPr/>
      <dgm:t>
        <a:bodyPr/>
        <a:lstStyle/>
        <a:p>
          <a:r>
            <a:rPr lang="fr-CA" b="1" dirty="0"/>
            <a:t>Nature des réactifs</a:t>
          </a:r>
        </a:p>
      </dgm:t>
    </dgm:pt>
    <dgm:pt modelId="{9F640758-7810-4174-ABA9-0DB99F5FC73E}" type="parTrans" cxnId="{3D296E18-0CE4-4675-9222-620E53C3B1BC}">
      <dgm:prSet/>
      <dgm:spPr/>
      <dgm:t>
        <a:bodyPr/>
        <a:lstStyle/>
        <a:p>
          <a:endParaRPr lang="fr-CA" b="1"/>
        </a:p>
      </dgm:t>
    </dgm:pt>
    <dgm:pt modelId="{42A70D33-F456-4742-A680-1DA3A8FFDE40}" type="sibTrans" cxnId="{3D296E18-0CE4-4675-9222-620E53C3B1BC}">
      <dgm:prSet/>
      <dgm:spPr/>
      <dgm:t>
        <a:bodyPr/>
        <a:lstStyle/>
        <a:p>
          <a:endParaRPr lang="fr-CA" b="1"/>
        </a:p>
      </dgm:t>
    </dgm:pt>
    <dgm:pt modelId="{6D4CDEF2-F504-4EDF-AE92-6444C5F80BC1}">
      <dgm:prSet phldrT="[Texte]"/>
      <dgm:spPr>
        <a:solidFill>
          <a:schemeClr val="accent1">
            <a:shade val="80000"/>
            <a:hueOff val="0"/>
            <a:satOff val="-14054"/>
            <a:lumOff val="9249"/>
            <a:alpha val="50000"/>
          </a:schemeClr>
        </a:solidFill>
      </dgm:spPr>
      <dgm:t>
        <a:bodyPr/>
        <a:lstStyle/>
        <a:p>
          <a:r>
            <a:rPr lang="fr-CA" b="1" dirty="0"/>
            <a:t>Surface de contacts des réactifs</a:t>
          </a:r>
        </a:p>
      </dgm:t>
    </dgm:pt>
    <dgm:pt modelId="{6D9EABFF-C5EB-4F19-8A5C-F76C6E866924}" type="parTrans" cxnId="{C3C14450-BB7B-48BE-9C83-79554CFC429A}">
      <dgm:prSet/>
      <dgm:spPr/>
      <dgm:t>
        <a:bodyPr/>
        <a:lstStyle/>
        <a:p>
          <a:endParaRPr lang="fr-CA" b="1"/>
        </a:p>
      </dgm:t>
    </dgm:pt>
    <dgm:pt modelId="{55C4C92E-DED9-4B44-8A1A-DA8FA03B2AF1}" type="sibTrans" cxnId="{C3C14450-BB7B-48BE-9C83-79554CFC429A}">
      <dgm:prSet/>
      <dgm:spPr/>
      <dgm:t>
        <a:bodyPr/>
        <a:lstStyle/>
        <a:p>
          <a:endParaRPr lang="fr-CA" b="1"/>
        </a:p>
      </dgm:t>
    </dgm:pt>
    <dgm:pt modelId="{8E475C35-5171-4218-BB19-D8A27056E797}">
      <dgm:prSet phldrT="[Texte]"/>
      <dgm:spPr>
        <a:solidFill>
          <a:schemeClr val="accent1">
            <a:shade val="80000"/>
            <a:hueOff val="0"/>
            <a:satOff val="-28108"/>
            <a:lumOff val="18498"/>
            <a:alpha val="50000"/>
          </a:schemeClr>
        </a:solidFill>
      </dgm:spPr>
      <dgm:t>
        <a:bodyPr/>
        <a:lstStyle/>
        <a:p>
          <a:r>
            <a:rPr lang="fr-CA" b="1" dirty="0"/>
            <a:t>Concentration des réactifs</a:t>
          </a:r>
        </a:p>
      </dgm:t>
    </dgm:pt>
    <dgm:pt modelId="{A59DDA01-A54B-4593-A15A-7629A2867C7E}" type="parTrans" cxnId="{C5C9F137-B960-42A6-BCB6-FE4F7923F9E3}">
      <dgm:prSet/>
      <dgm:spPr/>
      <dgm:t>
        <a:bodyPr/>
        <a:lstStyle/>
        <a:p>
          <a:endParaRPr lang="fr-CA" b="1"/>
        </a:p>
      </dgm:t>
    </dgm:pt>
    <dgm:pt modelId="{64068440-2D73-4917-8E0D-9A9D041EEA06}" type="sibTrans" cxnId="{C5C9F137-B960-42A6-BCB6-FE4F7923F9E3}">
      <dgm:prSet/>
      <dgm:spPr/>
      <dgm:t>
        <a:bodyPr/>
        <a:lstStyle/>
        <a:p>
          <a:endParaRPr lang="fr-CA" b="1"/>
        </a:p>
      </dgm:t>
    </dgm:pt>
    <dgm:pt modelId="{A1091CD7-4F6A-4751-BF14-053016F2C23E}">
      <dgm:prSet phldrT="[Texte]"/>
      <dgm:spPr>
        <a:solidFill>
          <a:schemeClr val="accent1">
            <a:shade val="80000"/>
            <a:hueOff val="0"/>
            <a:satOff val="-42161"/>
            <a:lumOff val="27746"/>
            <a:alpha val="50000"/>
          </a:schemeClr>
        </a:solidFill>
      </dgm:spPr>
      <dgm:t>
        <a:bodyPr/>
        <a:lstStyle/>
        <a:p>
          <a:r>
            <a:rPr lang="fr-CA" b="1" dirty="0"/>
            <a:t>Température du système</a:t>
          </a:r>
        </a:p>
      </dgm:t>
    </dgm:pt>
    <dgm:pt modelId="{C00C7FAF-78EA-414C-8119-E244B17162F2}" type="parTrans" cxnId="{1CE157D6-64DE-453C-B943-8FF7B8A06A87}">
      <dgm:prSet/>
      <dgm:spPr/>
      <dgm:t>
        <a:bodyPr/>
        <a:lstStyle/>
        <a:p>
          <a:endParaRPr lang="fr-CA" b="1"/>
        </a:p>
      </dgm:t>
    </dgm:pt>
    <dgm:pt modelId="{02637575-C42A-4AE4-B7A4-525F43EC834F}" type="sibTrans" cxnId="{1CE157D6-64DE-453C-B943-8FF7B8A06A87}">
      <dgm:prSet/>
      <dgm:spPr/>
      <dgm:t>
        <a:bodyPr/>
        <a:lstStyle/>
        <a:p>
          <a:endParaRPr lang="fr-CA" b="1"/>
        </a:p>
      </dgm:t>
    </dgm:pt>
    <dgm:pt modelId="{03FBAD53-8958-4AA7-8681-53263E7EC623}">
      <dgm:prSet phldrT="[Texte]"/>
      <dgm:spPr>
        <a:solidFill>
          <a:schemeClr val="accent1">
            <a:shade val="80000"/>
            <a:hueOff val="0"/>
            <a:satOff val="-56215"/>
            <a:lumOff val="36995"/>
            <a:alpha val="50000"/>
          </a:schemeClr>
        </a:solidFill>
      </dgm:spPr>
      <dgm:t>
        <a:bodyPr/>
        <a:lstStyle/>
        <a:p>
          <a:r>
            <a:rPr lang="fr-CA" b="1" dirty="0"/>
            <a:t>Effet d’un catalyseur</a:t>
          </a:r>
        </a:p>
      </dgm:t>
    </dgm:pt>
    <dgm:pt modelId="{29D39606-D9A2-41D2-8B88-D90D957FF30F}" type="parTrans" cxnId="{CB846DC0-7D6A-40CF-82E1-19F5EB53445B}">
      <dgm:prSet/>
      <dgm:spPr/>
      <dgm:t>
        <a:bodyPr/>
        <a:lstStyle/>
        <a:p>
          <a:endParaRPr lang="fr-CA" b="1"/>
        </a:p>
      </dgm:t>
    </dgm:pt>
    <dgm:pt modelId="{B3EDDCC3-7352-4237-9FBE-4D2FE5C54B44}" type="sibTrans" cxnId="{CB846DC0-7D6A-40CF-82E1-19F5EB53445B}">
      <dgm:prSet/>
      <dgm:spPr/>
      <dgm:t>
        <a:bodyPr/>
        <a:lstStyle/>
        <a:p>
          <a:endParaRPr lang="fr-CA" b="1"/>
        </a:p>
      </dgm:t>
    </dgm:pt>
    <dgm:pt modelId="{ED5E5870-F1FC-4F17-8654-5B857DA8CB3A}" type="pres">
      <dgm:prSet presAssocID="{BA3F7B23-4D29-42ED-BF8B-24F3D7B5ABB6}" presName="compositeShape" presStyleCnt="0">
        <dgm:presLayoutVars>
          <dgm:chMax val="7"/>
          <dgm:dir/>
          <dgm:resizeHandles val="exact"/>
        </dgm:presLayoutVars>
      </dgm:prSet>
      <dgm:spPr/>
    </dgm:pt>
    <dgm:pt modelId="{0A8FBDCB-A559-41DF-A565-5192115C44EF}" type="pres">
      <dgm:prSet presAssocID="{BA3F7B23-4D29-42ED-BF8B-24F3D7B5ABB6}" presName="wedge1" presStyleLbl="node1" presStyleIdx="0" presStyleCnt="5" custLinFactNeighborX="1629" custLinFactNeighborY="-2597"/>
      <dgm:spPr/>
    </dgm:pt>
    <dgm:pt modelId="{5B0A4A2D-8888-4B4C-A91D-26AF3A0E16DB}" type="pres">
      <dgm:prSet presAssocID="{BA3F7B23-4D29-42ED-BF8B-24F3D7B5ABB6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32EECB3A-E317-4E93-AF02-E99D95471174}" type="pres">
      <dgm:prSet presAssocID="{BA3F7B23-4D29-42ED-BF8B-24F3D7B5ABB6}" presName="wedge2" presStyleLbl="node1" presStyleIdx="1" presStyleCnt="5"/>
      <dgm:spPr/>
    </dgm:pt>
    <dgm:pt modelId="{407239E8-2029-4CDB-AB2F-4402023EC0B6}" type="pres">
      <dgm:prSet presAssocID="{BA3F7B23-4D29-42ED-BF8B-24F3D7B5ABB6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CB1046D0-105D-4AF4-A2B8-B915B5241980}" type="pres">
      <dgm:prSet presAssocID="{BA3F7B23-4D29-42ED-BF8B-24F3D7B5ABB6}" presName="wedge3" presStyleLbl="node1" presStyleIdx="2" presStyleCnt="5"/>
      <dgm:spPr/>
    </dgm:pt>
    <dgm:pt modelId="{77FA9206-5CD8-45B2-BB45-CEDEDD51C0B2}" type="pres">
      <dgm:prSet presAssocID="{BA3F7B23-4D29-42ED-BF8B-24F3D7B5ABB6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6FDF3E34-8055-4C36-81F8-39E173E47015}" type="pres">
      <dgm:prSet presAssocID="{BA3F7B23-4D29-42ED-BF8B-24F3D7B5ABB6}" presName="wedge4" presStyleLbl="node1" presStyleIdx="3" presStyleCnt="5"/>
      <dgm:spPr/>
    </dgm:pt>
    <dgm:pt modelId="{B53CDC49-8D71-40C5-A051-752CA694F435}" type="pres">
      <dgm:prSet presAssocID="{BA3F7B23-4D29-42ED-BF8B-24F3D7B5ABB6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45B76B09-3667-4196-82A7-3B8B961DE02A}" type="pres">
      <dgm:prSet presAssocID="{BA3F7B23-4D29-42ED-BF8B-24F3D7B5ABB6}" presName="wedge5" presStyleLbl="node1" presStyleIdx="4" presStyleCnt="5"/>
      <dgm:spPr/>
    </dgm:pt>
    <dgm:pt modelId="{F7F9553A-6CAF-4709-AE26-1E76C04108CE}" type="pres">
      <dgm:prSet presAssocID="{BA3F7B23-4D29-42ED-BF8B-24F3D7B5ABB6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3D296E18-0CE4-4675-9222-620E53C3B1BC}" srcId="{BA3F7B23-4D29-42ED-BF8B-24F3D7B5ABB6}" destId="{CA109761-A530-4527-A1F4-A25897675AED}" srcOrd="0" destOrd="0" parTransId="{9F640758-7810-4174-ABA9-0DB99F5FC73E}" sibTransId="{42A70D33-F456-4742-A680-1DA3A8FFDE40}"/>
    <dgm:cxn modelId="{F8EED619-D244-43A8-9D67-DACE1A53FBF1}" type="presOf" srcId="{03FBAD53-8958-4AA7-8681-53263E7EC623}" destId="{F7F9553A-6CAF-4709-AE26-1E76C04108CE}" srcOrd="1" destOrd="0" presId="urn:microsoft.com/office/officeart/2005/8/layout/chart3"/>
    <dgm:cxn modelId="{4D23A732-F468-4488-8503-6904A7AEA1A4}" type="presOf" srcId="{CA109761-A530-4527-A1F4-A25897675AED}" destId="{0A8FBDCB-A559-41DF-A565-5192115C44EF}" srcOrd="0" destOrd="0" presId="urn:microsoft.com/office/officeart/2005/8/layout/chart3"/>
    <dgm:cxn modelId="{C5C9F137-B960-42A6-BCB6-FE4F7923F9E3}" srcId="{BA3F7B23-4D29-42ED-BF8B-24F3D7B5ABB6}" destId="{8E475C35-5171-4218-BB19-D8A27056E797}" srcOrd="2" destOrd="0" parTransId="{A59DDA01-A54B-4593-A15A-7629A2867C7E}" sibTransId="{64068440-2D73-4917-8E0D-9A9D041EEA06}"/>
    <dgm:cxn modelId="{C3C14450-BB7B-48BE-9C83-79554CFC429A}" srcId="{BA3F7B23-4D29-42ED-BF8B-24F3D7B5ABB6}" destId="{6D4CDEF2-F504-4EDF-AE92-6444C5F80BC1}" srcOrd="1" destOrd="0" parTransId="{6D9EABFF-C5EB-4F19-8A5C-F76C6E866924}" sibTransId="{55C4C92E-DED9-4B44-8A1A-DA8FA03B2AF1}"/>
    <dgm:cxn modelId="{ABB0BD70-B04E-498C-A01B-98557A9F0D2F}" type="presOf" srcId="{BA3F7B23-4D29-42ED-BF8B-24F3D7B5ABB6}" destId="{ED5E5870-F1FC-4F17-8654-5B857DA8CB3A}" srcOrd="0" destOrd="0" presId="urn:microsoft.com/office/officeart/2005/8/layout/chart3"/>
    <dgm:cxn modelId="{0F7C837B-13BD-4C37-B7BB-29D4813F7708}" type="presOf" srcId="{03FBAD53-8958-4AA7-8681-53263E7EC623}" destId="{45B76B09-3667-4196-82A7-3B8B961DE02A}" srcOrd="0" destOrd="0" presId="urn:microsoft.com/office/officeart/2005/8/layout/chart3"/>
    <dgm:cxn modelId="{4334D8A8-0118-42E7-BF6C-F5EA0CA644F8}" type="presOf" srcId="{6D4CDEF2-F504-4EDF-AE92-6444C5F80BC1}" destId="{32EECB3A-E317-4E93-AF02-E99D95471174}" srcOrd="0" destOrd="0" presId="urn:microsoft.com/office/officeart/2005/8/layout/chart3"/>
    <dgm:cxn modelId="{F61D99AC-37D6-43E6-8708-157CFFF1C64A}" type="presOf" srcId="{A1091CD7-4F6A-4751-BF14-053016F2C23E}" destId="{6FDF3E34-8055-4C36-81F8-39E173E47015}" srcOrd="0" destOrd="0" presId="urn:microsoft.com/office/officeart/2005/8/layout/chart3"/>
    <dgm:cxn modelId="{4ADE52AF-9679-4652-BC79-E6E3A1090B6D}" type="presOf" srcId="{A1091CD7-4F6A-4751-BF14-053016F2C23E}" destId="{B53CDC49-8D71-40C5-A051-752CA694F435}" srcOrd="1" destOrd="0" presId="urn:microsoft.com/office/officeart/2005/8/layout/chart3"/>
    <dgm:cxn modelId="{9F81B6B7-7EFA-493A-ACF9-616ECD7BA322}" type="presOf" srcId="{6D4CDEF2-F504-4EDF-AE92-6444C5F80BC1}" destId="{407239E8-2029-4CDB-AB2F-4402023EC0B6}" srcOrd="1" destOrd="0" presId="urn:microsoft.com/office/officeart/2005/8/layout/chart3"/>
    <dgm:cxn modelId="{CB846DC0-7D6A-40CF-82E1-19F5EB53445B}" srcId="{BA3F7B23-4D29-42ED-BF8B-24F3D7B5ABB6}" destId="{03FBAD53-8958-4AA7-8681-53263E7EC623}" srcOrd="4" destOrd="0" parTransId="{29D39606-D9A2-41D2-8B88-D90D957FF30F}" sibTransId="{B3EDDCC3-7352-4237-9FBE-4D2FE5C54B44}"/>
    <dgm:cxn modelId="{7A8E5AC8-061D-4906-88F6-C508E7CE3D50}" type="presOf" srcId="{8E475C35-5171-4218-BB19-D8A27056E797}" destId="{CB1046D0-105D-4AF4-A2B8-B915B5241980}" srcOrd="0" destOrd="0" presId="urn:microsoft.com/office/officeart/2005/8/layout/chart3"/>
    <dgm:cxn modelId="{1CE157D6-64DE-453C-B943-8FF7B8A06A87}" srcId="{BA3F7B23-4D29-42ED-BF8B-24F3D7B5ABB6}" destId="{A1091CD7-4F6A-4751-BF14-053016F2C23E}" srcOrd="3" destOrd="0" parTransId="{C00C7FAF-78EA-414C-8119-E244B17162F2}" sibTransId="{02637575-C42A-4AE4-B7A4-525F43EC834F}"/>
    <dgm:cxn modelId="{24EFE6E9-6A01-4291-8859-5C579BE4E69D}" type="presOf" srcId="{CA109761-A530-4527-A1F4-A25897675AED}" destId="{5B0A4A2D-8888-4B4C-A91D-26AF3A0E16DB}" srcOrd="1" destOrd="0" presId="urn:microsoft.com/office/officeart/2005/8/layout/chart3"/>
    <dgm:cxn modelId="{7337CFF8-8F45-4DFE-8B1F-C786AF6E5C00}" type="presOf" srcId="{8E475C35-5171-4218-BB19-D8A27056E797}" destId="{77FA9206-5CD8-45B2-BB45-CEDEDD51C0B2}" srcOrd="1" destOrd="0" presId="urn:microsoft.com/office/officeart/2005/8/layout/chart3"/>
    <dgm:cxn modelId="{F292D5B4-459D-4279-B0D4-30844B9A221D}" type="presParOf" srcId="{ED5E5870-F1FC-4F17-8654-5B857DA8CB3A}" destId="{0A8FBDCB-A559-41DF-A565-5192115C44EF}" srcOrd="0" destOrd="0" presId="urn:microsoft.com/office/officeart/2005/8/layout/chart3"/>
    <dgm:cxn modelId="{0068F0BE-BF73-46FD-AB90-283AFD4F961B}" type="presParOf" srcId="{ED5E5870-F1FC-4F17-8654-5B857DA8CB3A}" destId="{5B0A4A2D-8888-4B4C-A91D-26AF3A0E16DB}" srcOrd="1" destOrd="0" presId="urn:microsoft.com/office/officeart/2005/8/layout/chart3"/>
    <dgm:cxn modelId="{C5172973-5773-4AC1-96ED-171E7AE91A77}" type="presParOf" srcId="{ED5E5870-F1FC-4F17-8654-5B857DA8CB3A}" destId="{32EECB3A-E317-4E93-AF02-E99D95471174}" srcOrd="2" destOrd="0" presId="urn:microsoft.com/office/officeart/2005/8/layout/chart3"/>
    <dgm:cxn modelId="{A89FCC5C-8583-4D56-A78E-D48177D820B1}" type="presParOf" srcId="{ED5E5870-F1FC-4F17-8654-5B857DA8CB3A}" destId="{407239E8-2029-4CDB-AB2F-4402023EC0B6}" srcOrd="3" destOrd="0" presId="urn:microsoft.com/office/officeart/2005/8/layout/chart3"/>
    <dgm:cxn modelId="{637BA153-3D68-4EA1-9C04-0BBC365957E0}" type="presParOf" srcId="{ED5E5870-F1FC-4F17-8654-5B857DA8CB3A}" destId="{CB1046D0-105D-4AF4-A2B8-B915B5241980}" srcOrd="4" destOrd="0" presId="urn:microsoft.com/office/officeart/2005/8/layout/chart3"/>
    <dgm:cxn modelId="{BF933D4B-40B4-4B8A-9544-5662BBC3CE07}" type="presParOf" srcId="{ED5E5870-F1FC-4F17-8654-5B857DA8CB3A}" destId="{77FA9206-5CD8-45B2-BB45-CEDEDD51C0B2}" srcOrd="5" destOrd="0" presId="urn:microsoft.com/office/officeart/2005/8/layout/chart3"/>
    <dgm:cxn modelId="{6DF76221-1F8C-4A7E-B439-5666125FD51C}" type="presParOf" srcId="{ED5E5870-F1FC-4F17-8654-5B857DA8CB3A}" destId="{6FDF3E34-8055-4C36-81F8-39E173E47015}" srcOrd="6" destOrd="0" presId="urn:microsoft.com/office/officeart/2005/8/layout/chart3"/>
    <dgm:cxn modelId="{0F3FDD5C-F050-4A67-93EB-DF62AB1FA194}" type="presParOf" srcId="{ED5E5870-F1FC-4F17-8654-5B857DA8CB3A}" destId="{B53CDC49-8D71-40C5-A051-752CA694F435}" srcOrd="7" destOrd="0" presId="urn:microsoft.com/office/officeart/2005/8/layout/chart3"/>
    <dgm:cxn modelId="{C7A9B85A-D581-4CF8-9BF7-3C087EFFD8B2}" type="presParOf" srcId="{ED5E5870-F1FC-4F17-8654-5B857DA8CB3A}" destId="{45B76B09-3667-4196-82A7-3B8B961DE02A}" srcOrd="8" destOrd="0" presId="urn:microsoft.com/office/officeart/2005/8/layout/chart3"/>
    <dgm:cxn modelId="{C2FBD6F8-40FD-4219-BE3D-5A69E98D6421}" type="presParOf" srcId="{ED5E5870-F1FC-4F17-8654-5B857DA8CB3A}" destId="{F7F9553A-6CAF-4709-AE26-1E76C04108CE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3F7B23-4D29-42ED-BF8B-24F3D7B5ABB6}" type="doc">
      <dgm:prSet loTypeId="urn:microsoft.com/office/officeart/2005/8/layout/chart3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fr-CA"/>
        </a:p>
      </dgm:t>
    </dgm:pt>
    <dgm:pt modelId="{CA109761-A530-4527-A1F4-A25897675AED}">
      <dgm:prSet phldrT="[Texte]"/>
      <dgm:spPr/>
      <dgm:t>
        <a:bodyPr/>
        <a:lstStyle/>
        <a:p>
          <a:r>
            <a:rPr lang="fr-CA" b="1" dirty="0"/>
            <a:t>Nature des réactifs</a:t>
          </a:r>
        </a:p>
      </dgm:t>
    </dgm:pt>
    <dgm:pt modelId="{9F640758-7810-4174-ABA9-0DB99F5FC73E}" type="parTrans" cxnId="{3D296E18-0CE4-4675-9222-620E53C3B1BC}">
      <dgm:prSet/>
      <dgm:spPr/>
      <dgm:t>
        <a:bodyPr/>
        <a:lstStyle/>
        <a:p>
          <a:endParaRPr lang="fr-CA" b="1"/>
        </a:p>
      </dgm:t>
    </dgm:pt>
    <dgm:pt modelId="{42A70D33-F456-4742-A680-1DA3A8FFDE40}" type="sibTrans" cxnId="{3D296E18-0CE4-4675-9222-620E53C3B1BC}">
      <dgm:prSet/>
      <dgm:spPr/>
      <dgm:t>
        <a:bodyPr/>
        <a:lstStyle/>
        <a:p>
          <a:endParaRPr lang="fr-CA" b="1"/>
        </a:p>
      </dgm:t>
    </dgm:pt>
    <dgm:pt modelId="{6D4CDEF2-F504-4EDF-AE92-6444C5F80BC1}">
      <dgm:prSet phldrT="[Texte]"/>
      <dgm:spPr>
        <a:solidFill>
          <a:schemeClr val="accent1">
            <a:shade val="80000"/>
            <a:hueOff val="0"/>
            <a:satOff val="-14054"/>
            <a:lumOff val="9249"/>
            <a:alpha val="50000"/>
          </a:schemeClr>
        </a:solidFill>
      </dgm:spPr>
      <dgm:t>
        <a:bodyPr/>
        <a:lstStyle/>
        <a:p>
          <a:r>
            <a:rPr lang="fr-CA" b="1" dirty="0"/>
            <a:t>Surface de contacts des réactifs</a:t>
          </a:r>
        </a:p>
      </dgm:t>
    </dgm:pt>
    <dgm:pt modelId="{6D9EABFF-C5EB-4F19-8A5C-F76C6E866924}" type="parTrans" cxnId="{C3C14450-BB7B-48BE-9C83-79554CFC429A}">
      <dgm:prSet/>
      <dgm:spPr/>
      <dgm:t>
        <a:bodyPr/>
        <a:lstStyle/>
        <a:p>
          <a:endParaRPr lang="fr-CA" b="1"/>
        </a:p>
      </dgm:t>
    </dgm:pt>
    <dgm:pt modelId="{55C4C92E-DED9-4B44-8A1A-DA8FA03B2AF1}" type="sibTrans" cxnId="{C3C14450-BB7B-48BE-9C83-79554CFC429A}">
      <dgm:prSet/>
      <dgm:spPr/>
      <dgm:t>
        <a:bodyPr/>
        <a:lstStyle/>
        <a:p>
          <a:endParaRPr lang="fr-CA" b="1"/>
        </a:p>
      </dgm:t>
    </dgm:pt>
    <dgm:pt modelId="{8E475C35-5171-4218-BB19-D8A27056E797}">
      <dgm:prSet phldrT="[Texte]"/>
      <dgm:spPr>
        <a:solidFill>
          <a:schemeClr val="accent1">
            <a:shade val="80000"/>
            <a:hueOff val="0"/>
            <a:satOff val="-28108"/>
            <a:lumOff val="18498"/>
            <a:alpha val="50000"/>
          </a:schemeClr>
        </a:solidFill>
      </dgm:spPr>
      <dgm:t>
        <a:bodyPr/>
        <a:lstStyle/>
        <a:p>
          <a:r>
            <a:rPr lang="fr-CA" b="1" dirty="0"/>
            <a:t>Concentration des réactifs</a:t>
          </a:r>
        </a:p>
      </dgm:t>
    </dgm:pt>
    <dgm:pt modelId="{A59DDA01-A54B-4593-A15A-7629A2867C7E}" type="parTrans" cxnId="{C5C9F137-B960-42A6-BCB6-FE4F7923F9E3}">
      <dgm:prSet/>
      <dgm:spPr/>
      <dgm:t>
        <a:bodyPr/>
        <a:lstStyle/>
        <a:p>
          <a:endParaRPr lang="fr-CA" b="1"/>
        </a:p>
      </dgm:t>
    </dgm:pt>
    <dgm:pt modelId="{64068440-2D73-4917-8E0D-9A9D041EEA06}" type="sibTrans" cxnId="{C5C9F137-B960-42A6-BCB6-FE4F7923F9E3}">
      <dgm:prSet/>
      <dgm:spPr/>
      <dgm:t>
        <a:bodyPr/>
        <a:lstStyle/>
        <a:p>
          <a:endParaRPr lang="fr-CA" b="1"/>
        </a:p>
      </dgm:t>
    </dgm:pt>
    <dgm:pt modelId="{A1091CD7-4F6A-4751-BF14-053016F2C23E}">
      <dgm:prSet phldrT="[Texte]"/>
      <dgm:spPr>
        <a:solidFill>
          <a:schemeClr val="accent1">
            <a:shade val="80000"/>
            <a:hueOff val="0"/>
            <a:satOff val="-42161"/>
            <a:lumOff val="27746"/>
            <a:alpha val="50000"/>
          </a:schemeClr>
        </a:solidFill>
      </dgm:spPr>
      <dgm:t>
        <a:bodyPr/>
        <a:lstStyle/>
        <a:p>
          <a:r>
            <a:rPr lang="fr-CA" b="1" dirty="0"/>
            <a:t>Température du système</a:t>
          </a:r>
        </a:p>
      </dgm:t>
    </dgm:pt>
    <dgm:pt modelId="{C00C7FAF-78EA-414C-8119-E244B17162F2}" type="parTrans" cxnId="{1CE157D6-64DE-453C-B943-8FF7B8A06A87}">
      <dgm:prSet/>
      <dgm:spPr/>
      <dgm:t>
        <a:bodyPr/>
        <a:lstStyle/>
        <a:p>
          <a:endParaRPr lang="fr-CA" b="1"/>
        </a:p>
      </dgm:t>
    </dgm:pt>
    <dgm:pt modelId="{02637575-C42A-4AE4-B7A4-525F43EC834F}" type="sibTrans" cxnId="{1CE157D6-64DE-453C-B943-8FF7B8A06A87}">
      <dgm:prSet/>
      <dgm:spPr/>
      <dgm:t>
        <a:bodyPr/>
        <a:lstStyle/>
        <a:p>
          <a:endParaRPr lang="fr-CA" b="1"/>
        </a:p>
      </dgm:t>
    </dgm:pt>
    <dgm:pt modelId="{03FBAD53-8958-4AA7-8681-53263E7EC623}">
      <dgm:prSet phldrT="[Texte]"/>
      <dgm:spPr>
        <a:solidFill>
          <a:schemeClr val="accent1">
            <a:shade val="80000"/>
            <a:hueOff val="0"/>
            <a:satOff val="-56215"/>
            <a:lumOff val="36995"/>
            <a:alpha val="50000"/>
          </a:schemeClr>
        </a:solidFill>
      </dgm:spPr>
      <dgm:t>
        <a:bodyPr/>
        <a:lstStyle/>
        <a:p>
          <a:r>
            <a:rPr lang="fr-CA" b="1" dirty="0"/>
            <a:t>Effet d’un catalyseur</a:t>
          </a:r>
        </a:p>
      </dgm:t>
    </dgm:pt>
    <dgm:pt modelId="{29D39606-D9A2-41D2-8B88-D90D957FF30F}" type="parTrans" cxnId="{CB846DC0-7D6A-40CF-82E1-19F5EB53445B}">
      <dgm:prSet/>
      <dgm:spPr/>
      <dgm:t>
        <a:bodyPr/>
        <a:lstStyle/>
        <a:p>
          <a:endParaRPr lang="fr-CA" b="1"/>
        </a:p>
      </dgm:t>
    </dgm:pt>
    <dgm:pt modelId="{B3EDDCC3-7352-4237-9FBE-4D2FE5C54B44}" type="sibTrans" cxnId="{CB846DC0-7D6A-40CF-82E1-19F5EB53445B}">
      <dgm:prSet/>
      <dgm:spPr/>
      <dgm:t>
        <a:bodyPr/>
        <a:lstStyle/>
        <a:p>
          <a:endParaRPr lang="fr-CA" b="1"/>
        </a:p>
      </dgm:t>
    </dgm:pt>
    <dgm:pt modelId="{ED5E5870-F1FC-4F17-8654-5B857DA8CB3A}" type="pres">
      <dgm:prSet presAssocID="{BA3F7B23-4D29-42ED-BF8B-24F3D7B5ABB6}" presName="compositeShape" presStyleCnt="0">
        <dgm:presLayoutVars>
          <dgm:chMax val="7"/>
          <dgm:dir/>
          <dgm:resizeHandles val="exact"/>
        </dgm:presLayoutVars>
      </dgm:prSet>
      <dgm:spPr/>
    </dgm:pt>
    <dgm:pt modelId="{0A8FBDCB-A559-41DF-A565-5192115C44EF}" type="pres">
      <dgm:prSet presAssocID="{BA3F7B23-4D29-42ED-BF8B-24F3D7B5ABB6}" presName="wedge1" presStyleLbl="node1" presStyleIdx="0" presStyleCnt="5" custLinFactNeighborX="1629" custLinFactNeighborY="-2597"/>
      <dgm:spPr/>
    </dgm:pt>
    <dgm:pt modelId="{5B0A4A2D-8888-4B4C-A91D-26AF3A0E16DB}" type="pres">
      <dgm:prSet presAssocID="{BA3F7B23-4D29-42ED-BF8B-24F3D7B5ABB6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32EECB3A-E317-4E93-AF02-E99D95471174}" type="pres">
      <dgm:prSet presAssocID="{BA3F7B23-4D29-42ED-BF8B-24F3D7B5ABB6}" presName="wedge2" presStyleLbl="node1" presStyleIdx="1" presStyleCnt="5"/>
      <dgm:spPr/>
    </dgm:pt>
    <dgm:pt modelId="{407239E8-2029-4CDB-AB2F-4402023EC0B6}" type="pres">
      <dgm:prSet presAssocID="{BA3F7B23-4D29-42ED-BF8B-24F3D7B5ABB6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CB1046D0-105D-4AF4-A2B8-B915B5241980}" type="pres">
      <dgm:prSet presAssocID="{BA3F7B23-4D29-42ED-BF8B-24F3D7B5ABB6}" presName="wedge3" presStyleLbl="node1" presStyleIdx="2" presStyleCnt="5"/>
      <dgm:spPr/>
    </dgm:pt>
    <dgm:pt modelId="{77FA9206-5CD8-45B2-BB45-CEDEDD51C0B2}" type="pres">
      <dgm:prSet presAssocID="{BA3F7B23-4D29-42ED-BF8B-24F3D7B5ABB6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6FDF3E34-8055-4C36-81F8-39E173E47015}" type="pres">
      <dgm:prSet presAssocID="{BA3F7B23-4D29-42ED-BF8B-24F3D7B5ABB6}" presName="wedge4" presStyleLbl="node1" presStyleIdx="3" presStyleCnt="5"/>
      <dgm:spPr/>
    </dgm:pt>
    <dgm:pt modelId="{B53CDC49-8D71-40C5-A051-752CA694F435}" type="pres">
      <dgm:prSet presAssocID="{BA3F7B23-4D29-42ED-BF8B-24F3D7B5ABB6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45B76B09-3667-4196-82A7-3B8B961DE02A}" type="pres">
      <dgm:prSet presAssocID="{BA3F7B23-4D29-42ED-BF8B-24F3D7B5ABB6}" presName="wedge5" presStyleLbl="node1" presStyleIdx="4" presStyleCnt="5"/>
      <dgm:spPr/>
    </dgm:pt>
    <dgm:pt modelId="{F7F9553A-6CAF-4709-AE26-1E76C04108CE}" type="pres">
      <dgm:prSet presAssocID="{BA3F7B23-4D29-42ED-BF8B-24F3D7B5ABB6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3D296E18-0CE4-4675-9222-620E53C3B1BC}" srcId="{BA3F7B23-4D29-42ED-BF8B-24F3D7B5ABB6}" destId="{CA109761-A530-4527-A1F4-A25897675AED}" srcOrd="0" destOrd="0" parTransId="{9F640758-7810-4174-ABA9-0DB99F5FC73E}" sibTransId="{42A70D33-F456-4742-A680-1DA3A8FFDE40}"/>
    <dgm:cxn modelId="{F8EED619-D244-43A8-9D67-DACE1A53FBF1}" type="presOf" srcId="{03FBAD53-8958-4AA7-8681-53263E7EC623}" destId="{F7F9553A-6CAF-4709-AE26-1E76C04108CE}" srcOrd="1" destOrd="0" presId="urn:microsoft.com/office/officeart/2005/8/layout/chart3"/>
    <dgm:cxn modelId="{4D23A732-F468-4488-8503-6904A7AEA1A4}" type="presOf" srcId="{CA109761-A530-4527-A1F4-A25897675AED}" destId="{0A8FBDCB-A559-41DF-A565-5192115C44EF}" srcOrd="0" destOrd="0" presId="urn:microsoft.com/office/officeart/2005/8/layout/chart3"/>
    <dgm:cxn modelId="{C5C9F137-B960-42A6-BCB6-FE4F7923F9E3}" srcId="{BA3F7B23-4D29-42ED-BF8B-24F3D7B5ABB6}" destId="{8E475C35-5171-4218-BB19-D8A27056E797}" srcOrd="2" destOrd="0" parTransId="{A59DDA01-A54B-4593-A15A-7629A2867C7E}" sibTransId="{64068440-2D73-4917-8E0D-9A9D041EEA06}"/>
    <dgm:cxn modelId="{C3C14450-BB7B-48BE-9C83-79554CFC429A}" srcId="{BA3F7B23-4D29-42ED-BF8B-24F3D7B5ABB6}" destId="{6D4CDEF2-F504-4EDF-AE92-6444C5F80BC1}" srcOrd="1" destOrd="0" parTransId="{6D9EABFF-C5EB-4F19-8A5C-F76C6E866924}" sibTransId="{55C4C92E-DED9-4B44-8A1A-DA8FA03B2AF1}"/>
    <dgm:cxn modelId="{ABB0BD70-B04E-498C-A01B-98557A9F0D2F}" type="presOf" srcId="{BA3F7B23-4D29-42ED-BF8B-24F3D7B5ABB6}" destId="{ED5E5870-F1FC-4F17-8654-5B857DA8CB3A}" srcOrd="0" destOrd="0" presId="urn:microsoft.com/office/officeart/2005/8/layout/chart3"/>
    <dgm:cxn modelId="{0F7C837B-13BD-4C37-B7BB-29D4813F7708}" type="presOf" srcId="{03FBAD53-8958-4AA7-8681-53263E7EC623}" destId="{45B76B09-3667-4196-82A7-3B8B961DE02A}" srcOrd="0" destOrd="0" presId="urn:microsoft.com/office/officeart/2005/8/layout/chart3"/>
    <dgm:cxn modelId="{4334D8A8-0118-42E7-BF6C-F5EA0CA644F8}" type="presOf" srcId="{6D4CDEF2-F504-4EDF-AE92-6444C5F80BC1}" destId="{32EECB3A-E317-4E93-AF02-E99D95471174}" srcOrd="0" destOrd="0" presId="urn:microsoft.com/office/officeart/2005/8/layout/chart3"/>
    <dgm:cxn modelId="{F61D99AC-37D6-43E6-8708-157CFFF1C64A}" type="presOf" srcId="{A1091CD7-4F6A-4751-BF14-053016F2C23E}" destId="{6FDF3E34-8055-4C36-81F8-39E173E47015}" srcOrd="0" destOrd="0" presId="urn:microsoft.com/office/officeart/2005/8/layout/chart3"/>
    <dgm:cxn modelId="{4ADE52AF-9679-4652-BC79-E6E3A1090B6D}" type="presOf" srcId="{A1091CD7-4F6A-4751-BF14-053016F2C23E}" destId="{B53CDC49-8D71-40C5-A051-752CA694F435}" srcOrd="1" destOrd="0" presId="urn:microsoft.com/office/officeart/2005/8/layout/chart3"/>
    <dgm:cxn modelId="{9F81B6B7-7EFA-493A-ACF9-616ECD7BA322}" type="presOf" srcId="{6D4CDEF2-F504-4EDF-AE92-6444C5F80BC1}" destId="{407239E8-2029-4CDB-AB2F-4402023EC0B6}" srcOrd="1" destOrd="0" presId="urn:microsoft.com/office/officeart/2005/8/layout/chart3"/>
    <dgm:cxn modelId="{CB846DC0-7D6A-40CF-82E1-19F5EB53445B}" srcId="{BA3F7B23-4D29-42ED-BF8B-24F3D7B5ABB6}" destId="{03FBAD53-8958-4AA7-8681-53263E7EC623}" srcOrd="4" destOrd="0" parTransId="{29D39606-D9A2-41D2-8B88-D90D957FF30F}" sibTransId="{B3EDDCC3-7352-4237-9FBE-4D2FE5C54B44}"/>
    <dgm:cxn modelId="{7A8E5AC8-061D-4906-88F6-C508E7CE3D50}" type="presOf" srcId="{8E475C35-5171-4218-BB19-D8A27056E797}" destId="{CB1046D0-105D-4AF4-A2B8-B915B5241980}" srcOrd="0" destOrd="0" presId="urn:microsoft.com/office/officeart/2005/8/layout/chart3"/>
    <dgm:cxn modelId="{1CE157D6-64DE-453C-B943-8FF7B8A06A87}" srcId="{BA3F7B23-4D29-42ED-BF8B-24F3D7B5ABB6}" destId="{A1091CD7-4F6A-4751-BF14-053016F2C23E}" srcOrd="3" destOrd="0" parTransId="{C00C7FAF-78EA-414C-8119-E244B17162F2}" sibTransId="{02637575-C42A-4AE4-B7A4-525F43EC834F}"/>
    <dgm:cxn modelId="{24EFE6E9-6A01-4291-8859-5C579BE4E69D}" type="presOf" srcId="{CA109761-A530-4527-A1F4-A25897675AED}" destId="{5B0A4A2D-8888-4B4C-A91D-26AF3A0E16DB}" srcOrd="1" destOrd="0" presId="urn:microsoft.com/office/officeart/2005/8/layout/chart3"/>
    <dgm:cxn modelId="{7337CFF8-8F45-4DFE-8B1F-C786AF6E5C00}" type="presOf" srcId="{8E475C35-5171-4218-BB19-D8A27056E797}" destId="{77FA9206-5CD8-45B2-BB45-CEDEDD51C0B2}" srcOrd="1" destOrd="0" presId="urn:microsoft.com/office/officeart/2005/8/layout/chart3"/>
    <dgm:cxn modelId="{F292D5B4-459D-4279-B0D4-30844B9A221D}" type="presParOf" srcId="{ED5E5870-F1FC-4F17-8654-5B857DA8CB3A}" destId="{0A8FBDCB-A559-41DF-A565-5192115C44EF}" srcOrd="0" destOrd="0" presId="urn:microsoft.com/office/officeart/2005/8/layout/chart3"/>
    <dgm:cxn modelId="{0068F0BE-BF73-46FD-AB90-283AFD4F961B}" type="presParOf" srcId="{ED5E5870-F1FC-4F17-8654-5B857DA8CB3A}" destId="{5B0A4A2D-8888-4B4C-A91D-26AF3A0E16DB}" srcOrd="1" destOrd="0" presId="urn:microsoft.com/office/officeart/2005/8/layout/chart3"/>
    <dgm:cxn modelId="{C5172973-5773-4AC1-96ED-171E7AE91A77}" type="presParOf" srcId="{ED5E5870-F1FC-4F17-8654-5B857DA8CB3A}" destId="{32EECB3A-E317-4E93-AF02-E99D95471174}" srcOrd="2" destOrd="0" presId="urn:microsoft.com/office/officeart/2005/8/layout/chart3"/>
    <dgm:cxn modelId="{A89FCC5C-8583-4D56-A78E-D48177D820B1}" type="presParOf" srcId="{ED5E5870-F1FC-4F17-8654-5B857DA8CB3A}" destId="{407239E8-2029-4CDB-AB2F-4402023EC0B6}" srcOrd="3" destOrd="0" presId="urn:microsoft.com/office/officeart/2005/8/layout/chart3"/>
    <dgm:cxn modelId="{637BA153-3D68-4EA1-9C04-0BBC365957E0}" type="presParOf" srcId="{ED5E5870-F1FC-4F17-8654-5B857DA8CB3A}" destId="{CB1046D0-105D-4AF4-A2B8-B915B5241980}" srcOrd="4" destOrd="0" presId="urn:microsoft.com/office/officeart/2005/8/layout/chart3"/>
    <dgm:cxn modelId="{BF933D4B-40B4-4B8A-9544-5662BBC3CE07}" type="presParOf" srcId="{ED5E5870-F1FC-4F17-8654-5B857DA8CB3A}" destId="{77FA9206-5CD8-45B2-BB45-CEDEDD51C0B2}" srcOrd="5" destOrd="0" presId="urn:microsoft.com/office/officeart/2005/8/layout/chart3"/>
    <dgm:cxn modelId="{6DF76221-1F8C-4A7E-B439-5666125FD51C}" type="presParOf" srcId="{ED5E5870-F1FC-4F17-8654-5B857DA8CB3A}" destId="{6FDF3E34-8055-4C36-81F8-39E173E47015}" srcOrd="6" destOrd="0" presId="urn:microsoft.com/office/officeart/2005/8/layout/chart3"/>
    <dgm:cxn modelId="{0F3FDD5C-F050-4A67-93EB-DF62AB1FA194}" type="presParOf" srcId="{ED5E5870-F1FC-4F17-8654-5B857DA8CB3A}" destId="{B53CDC49-8D71-40C5-A051-752CA694F435}" srcOrd="7" destOrd="0" presId="urn:microsoft.com/office/officeart/2005/8/layout/chart3"/>
    <dgm:cxn modelId="{C7A9B85A-D581-4CF8-9BF7-3C087EFFD8B2}" type="presParOf" srcId="{ED5E5870-F1FC-4F17-8654-5B857DA8CB3A}" destId="{45B76B09-3667-4196-82A7-3B8B961DE02A}" srcOrd="8" destOrd="0" presId="urn:microsoft.com/office/officeart/2005/8/layout/chart3"/>
    <dgm:cxn modelId="{C2FBD6F8-40FD-4219-BE3D-5A69E98D6421}" type="presParOf" srcId="{ED5E5870-F1FC-4F17-8654-5B857DA8CB3A}" destId="{F7F9553A-6CAF-4709-AE26-1E76C04108CE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3F7B23-4D29-42ED-BF8B-24F3D7B5ABB6}" type="doc">
      <dgm:prSet loTypeId="urn:microsoft.com/office/officeart/2005/8/layout/chart3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fr-CA"/>
        </a:p>
      </dgm:t>
    </dgm:pt>
    <dgm:pt modelId="{CA109761-A530-4527-A1F4-A25897675AED}">
      <dgm:prSet phldrT="[Texte]"/>
      <dgm:spPr/>
      <dgm:t>
        <a:bodyPr/>
        <a:lstStyle/>
        <a:p>
          <a:r>
            <a:rPr lang="fr-CA" b="1" dirty="0"/>
            <a:t>Nature des réactifs</a:t>
          </a:r>
        </a:p>
      </dgm:t>
    </dgm:pt>
    <dgm:pt modelId="{9F640758-7810-4174-ABA9-0DB99F5FC73E}" type="parTrans" cxnId="{3D296E18-0CE4-4675-9222-620E53C3B1BC}">
      <dgm:prSet/>
      <dgm:spPr/>
      <dgm:t>
        <a:bodyPr/>
        <a:lstStyle/>
        <a:p>
          <a:endParaRPr lang="fr-CA" b="1"/>
        </a:p>
      </dgm:t>
    </dgm:pt>
    <dgm:pt modelId="{42A70D33-F456-4742-A680-1DA3A8FFDE40}" type="sibTrans" cxnId="{3D296E18-0CE4-4675-9222-620E53C3B1BC}">
      <dgm:prSet/>
      <dgm:spPr/>
      <dgm:t>
        <a:bodyPr/>
        <a:lstStyle/>
        <a:p>
          <a:endParaRPr lang="fr-CA" b="1"/>
        </a:p>
      </dgm:t>
    </dgm:pt>
    <dgm:pt modelId="{6D4CDEF2-F504-4EDF-AE92-6444C5F80BC1}">
      <dgm:prSet phldrT="[Texte]"/>
      <dgm:spPr>
        <a:solidFill>
          <a:schemeClr val="accent1">
            <a:shade val="80000"/>
            <a:hueOff val="0"/>
            <a:satOff val="-14054"/>
            <a:lumOff val="9249"/>
            <a:alpha val="50000"/>
          </a:schemeClr>
        </a:solidFill>
      </dgm:spPr>
      <dgm:t>
        <a:bodyPr/>
        <a:lstStyle/>
        <a:p>
          <a:r>
            <a:rPr lang="fr-CA" b="1" dirty="0"/>
            <a:t>Surface de contacts des réactifs</a:t>
          </a:r>
        </a:p>
      </dgm:t>
    </dgm:pt>
    <dgm:pt modelId="{6D9EABFF-C5EB-4F19-8A5C-F76C6E866924}" type="parTrans" cxnId="{C3C14450-BB7B-48BE-9C83-79554CFC429A}">
      <dgm:prSet/>
      <dgm:spPr/>
      <dgm:t>
        <a:bodyPr/>
        <a:lstStyle/>
        <a:p>
          <a:endParaRPr lang="fr-CA" b="1"/>
        </a:p>
      </dgm:t>
    </dgm:pt>
    <dgm:pt modelId="{55C4C92E-DED9-4B44-8A1A-DA8FA03B2AF1}" type="sibTrans" cxnId="{C3C14450-BB7B-48BE-9C83-79554CFC429A}">
      <dgm:prSet/>
      <dgm:spPr/>
      <dgm:t>
        <a:bodyPr/>
        <a:lstStyle/>
        <a:p>
          <a:endParaRPr lang="fr-CA" b="1"/>
        </a:p>
      </dgm:t>
    </dgm:pt>
    <dgm:pt modelId="{8E475C35-5171-4218-BB19-D8A27056E797}">
      <dgm:prSet phldrT="[Texte]"/>
      <dgm:spPr>
        <a:solidFill>
          <a:schemeClr val="accent1">
            <a:shade val="80000"/>
            <a:hueOff val="0"/>
            <a:satOff val="-28108"/>
            <a:lumOff val="18498"/>
            <a:alpha val="50000"/>
          </a:schemeClr>
        </a:solidFill>
      </dgm:spPr>
      <dgm:t>
        <a:bodyPr/>
        <a:lstStyle/>
        <a:p>
          <a:r>
            <a:rPr lang="fr-CA" b="1" dirty="0"/>
            <a:t>Concentration des réactifs</a:t>
          </a:r>
        </a:p>
      </dgm:t>
    </dgm:pt>
    <dgm:pt modelId="{A59DDA01-A54B-4593-A15A-7629A2867C7E}" type="parTrans" cxnId="{C5C9F137-B960-42A6-BCB6-FE4F7923F9E3}">
      <dgm:prSet/>
      <dgm:spPr/>
      <dgm:t>
        <a:bodyPr/>
        <a:lstStyle/>
        <a:p>
          <a:endParaRPr lang="fr-CA" b="1"/>
        </a:p>
      </dgm:t>
    </dgm:pt>
    <dgm:pt modelId="{64068440-2D73-4917-8E0D-9A9D041EEA06}" type="sibTrans" cxnId="{C5C9F137-B960-42A6-BCB6-FE4F7923F9E3}">
      <dgm:prSet/>
      <dgm:spPr/>
      <dgm:t>
        <a:bodyPr/>
        <a:lstStyle/>
        <a:p>
          <a:endParaRPr lang="fr-CA" b="1"/>
        </a:p>
      </dgm:t>
    </dgm:pt>
    <dgm:pt modelId="{A1091CD7-4F6A-4751-BF14-053016F2C23E}">
      <dgm:prSet phldrT="[Texte]"/>
      <dgm:spPr>
        <a:solidFill>
          <a:schemeClr val="accent1">
            <a:shade val="80000"/>
            <a:hueOff val="0"/>
            <a:satOff val="-42161"/>
            <a:lumOff val="27746"/>
            <a:alpha val="50000"/>
          </a:schemeClr>
        </a:solidFill>
      </dgm:spPr>
      <dgm:t>
        <a:bodyPr/>
        <a:lstStyle/>
        <a:p>
          <a:r>
            <a:rPr lang="fr-CA" b="1" dirty="0"/>
            <a:t>Température du système</a:t>
          </a:r>
        </a:p>
      </dgm:t>
    </dgm:pt>
    <dgm:pt modelId="{C00C7FAF-78EA-414C-8119-E244B17162F2}" type="parTrans" cxnId="{1CE157D6-64DE-453C-B943-8FF7B8A06A87}">
      <dgm:prSet/>
      <dgm:spPr/>
      <dgm:t>
        <a:bodyPr/>
        <a:lstStyle/>
        <a:p>
          <a:endParaRPr lang="fr-CA" b="1"/>
        </a:p>
      </dgm:t>
    </dgm:pt>
    <dgm:pt modelId="{02637575-C42A-4AE4-B7A4-525F43EC834F}" type="sibTrans" cxnId="{1CE157D6-64DE-453C-B943-8FF7B8A06A87}">
      <dgm:prSet/>
      <dgm:spPr/>
      <dgm:t>
        <a:bodyPr/>
        <a:lstStyle/>
        <a:p>
          <a:endParaRPr lang="fr-CA" b="1"/>
        </a:p>
      </dgm:t>
    </dgm:pt>
    <dgm:pt modelId="{03FBAD53-8958-4AA7-8681-53263E7EC623}">
      <dgm:prSet phldrT="[Texte]"/>
      <dgm:spPr>
        <a:solidFill>
          <a:schemeClr val="accent1">
            <a:shade val="80000"/>
            <a:hueOff val="0"/>
            <a:satOff val="-56215"/>
            <a:lumOff val="36995"/>
            <a:alpha val="50000"/>
          </a:schemeClr>
        </a:solidFill>
      </dgm:spPr>
      <dgm:t>
        <a:bodyPr/>
        <a:lstStyle/>
        <a:p>
          <a:r>
            <a:rPr lang="fr-CA" b="1" dirty="0"/>
            <a:t>Effet d’un catalyseur</a:t>
          </a:r>
        </a:p>
      </dgm:t>
    </dgm:pt>
    <dgm:pt modelId="{29D39606-D9A2-41D2-8B88-D90D957FF30F}" type="parTrans" cxnId="{CB846DC0-7D6A-40CF-82E1-19F5EB53445B}">
      <dgm:prSet/>
      <dgm:spPr/>
      <dgm:t>
        <a:bodyPr/>
        <a:lstStyle/>
        <a:p>
          <a:endParaRPr lang="fr-CA" b="1"/>
        </a:p>
      </dgm:t>
    </dgm:pt>
    <dgm:pt modelId="{B3EDDCC3-7352-4237-9FBE-4D2FE5C54B44}" type="sibTrans" cxnId="{CB846DC0-7D6A-40CF-82E1-19F5EB53445B}">
      <dgm:prSet/>
      <dgm:spPr/>
      <dgm:t>
        <a:bodyPr/>
        <a:lstStyle/>
        <a:p>
          <a:endParaRPr lang="fr-CA" b="1"/>
        </a:p>
      </dgm:t>
    </dgm:pt>
    <dgm:pt modelId="{ED5E5870-F1FC-4F17-8654-5B857DA8CB3A}" type="pres">
      <dgm:prSet presAssocID="{BA3F7B23-4D29-42ED-BF8B-24F3D7B5ABB6}" presName="compositeShape" presStyleCnt="0">
        <dgm:presLayoutVars>
          <dgm:chMax val="7"/>
          <dgm:dir/>
          <dgm:resizeHandles val="exact"/>
        </dgm:presLayoutVars>
      </dgm:prSet>
      <dgm:spPr/>
    </dgm:pt>
    <dgm:pt modelId="{0A8FBDCB-A559-41DF-A565-5192115C44EF}" type="pres">
      <dgm:prSet presAssocID="{BA3F7B23-4D29-42ED-BF8B-24F3D7B5ABB6}" presName="wedge1" presStyleLbl="node1" presStyleIdx="0" presStyleCnt="5" custLinFactNeighborX="1629" custLinFactNeighborY="-2597"/>
      <dgm:spPr/>
    </dgm:pt>
    <dgm:pt modelId="{5B0A4A2D-8888-4B4C-A91D-26AF3A0E16DB}" type="pres">
      <dgm:prSet presAssocID="{BA3F7B23-4D29-42ED-BF8B-24F3D7B5ABB6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32EECB3A-E317-4E93-AF02-E99D95471174}" type="pres">
      <dgm:prSet presAssocID="{BA3F7B23-4D29-42ED-BF8B-24F3D7B5ABB6}" presName="wedge2" presStyleLbl="node1" presStyleIdx="1" presStyleCnt="5"/>
      <dgm:spPr/>
    </dgm:pt>
    <dgm:pt modelId="{407239E8-2029-4CDB-AB2F-4402023EC0B6}" type="pres">
      <dgm:prSet presAssocID="{BA3F7B23-4D29-42ED-BF8B-24F3D7B5ABB6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CB1046D0-105D-4AF4-A2B8-B915B5241980}" type="pres">
      <dgm:prSet presAssocID="{BA3F7B23-4D29-42ED-BF8B-24F3D7B5ABB6}" presName="wedge3" presStyleLbl="node1" presStyleIdx="2" presStyleCnt="5"/>
      <dgm:spPr/>
    </dgm:pt>
    <dgm:pt modelId="{77FA9206-5CD8-45B2-BB45-CEDEDD51C0B2}" type="pres">
      <dgm:prSet presAssocID="{BA3F7B23-4D29-42ED-BF8B-24F3D7B5ABB6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6FDF3E34-8055-4C36-81F8-39E173E47015}" type="pres">
      <dgm:prSet presAssocID="{BA3F7B23-4D29-42ED-BF8B-24F3D7B5ABB6}" presName="wedge4" presStyleLbl="node1" presStyleIdx="3" presStyleCnt="5"/>
      <dgm:spPr/>
    </dgm:pt>
    <dgm:pt modelId="{B53CDC49-8D71-40C5-A051-752CA694F435}" type="pres">
      <dgm:prSet presAssocID="{BA3F7B23-4D29-42ED-BF8B-24F3D7B5ABB6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45B76B09-3667-4196-82A7-3B8B961DE02A}" type="pres">
      <dgm:prSet presAssocID="{BA3F7B23-4D29-42ED-BF8B-24F3D7B5ABB6}" presName="wedge5" presStyleLbl="node1" presStyleIdx="4" presStyleCnt="5"/>
      <dgm:spPr/>
    </dgm:pt>
    <dgm:pt modelId="{F7F9553A-6CAF-4709-AE26-1E76C04108CE}" type="pres">
      <dgm:prSet presAssocID="{BA3F7B23-4D29-42ED-BF8B-24F3D7B5ABB6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3D296E18-0CE4-4675-9222-620E53C3B1BC}" srcId="{BA3F7B23-4D29-42ED-BF8B-24F3D7B5ABB6}" destId="{CA109761-A530-4527-A1F4-A25897675AED}" srcOrd="0" destOrd="0" parTransId="{9F640758-7810-4174-ABA9-0DB99F5FC73E}" sibTransId="{42A70D33-F456-4742-A680-1DA3A8FFDE40}"/>
    <dgm:cxn modelId="{F8EED619-D244-43A8-9D67-DACE1A53FBF1}" type="presOf" srcId="{03FBAD53-8958-4AA7-8681-53263E7EC623}" destId="{F7F9553A-6CAF-4709-AE26-1E76C04108CE}" srcOrd="1" destOrd="0" presId="urn:microsoft.com/office/officeart/2005/8/layout/chart3"/>
    <dgm:cxn modelId="{4D23A732-F468-4488-8503-6904A7AEA1A4}" type="presOf" srcId="{CA109761-A530-4527-A1F4-A25897675AED}" destId="{0A8FBDCB-A559-41DF-A565-5192115C44EF}" srcOrd="0" destOrd="0" presId="urn:microsoft.com/office/officeart/2005/8/layout/chart3"/>
    <dgm:cxn modelId="{C5C9F137-B960-42A6-BCB6-FE4F7923F9E3}" srcId="{BA3F7B23-4D29-42ED-BF8B-24F3D7B5ABB6}" destId="{8E475C35-5171-4218-BB19-D8A27056E797}" srcOrd="2" destOrd="0" parTransId="{A59DDA01-A54B-4593-A15A-7629A2867C7E}" sibTransId="{64068440-2D73-4917-8E0D-9A9D041EEA06}"/>
    <dgm:cxn modelId="{C3C14450-BB7B-48BE-9C83-79554CFC429A}" srcId="{BA3F7B23-4D29-42ED-BF8B-24F3D7B5ABB6}" destId="{6D4CDEF2-F504-4EDF-AE92-6444C5F80BC1}" srcOrd="1" destOrd="0" parTransId="{6D9EABFF-C5EB-4F19-8A5C-F76C6E866924}" sibTransId="{55C4C92E-DED9-4B44-8A1A-DA8FA03B2AF1}"/>
    <dgm:cxn modelId="{ABB0BD70-B04E-498C-A01B-98557A9F0D2F}" type="presOf" srcId="{BA3F7B23-4D29-42ED-BF8B-24F3D7B5ABB6}" destId="{ED5E5870-F1FC-4F17-8654-5B857DA8CB3A}" srcOrd="0" destOrd="0" presId="urn:microsoft.com/office/officeart/2005/8/layout/chart3"/>
    <dgm:cxn modelId="{0F7C837B-13BD-4C37-B7BB-29D4813F7708}" type="presOf" srcId="{03FBAD53-8958-4AA7-8681-53263E7EC623}" destId="{45B76B09-3667-4196-82A7-3B8B961DE02A}" srcOrd="0" destOrd="0" presId="urn:microsoft.com/office/officeart/2005/8/layout/chart3"/>
    <dgm:cxn modelId="{4334D8A8-0118-42E7-BF6C-F5EA0CA644F8}" type="presOf" srcId="{6D4CDEF2-F504-4EDF-AE92-6444C5F80BC1}" destId="{32EECB3A-E317-4E93-AF02-E99D95471174}" srcOrd="0" destOrd="0" presId="urn:microsoft.com/office/officeart/2005/8/layout/chart3"/>
    <dgm:cxn modelId="{F61D99AC-37D6-43E6-8708-157CFFF1C64A}" type="presOf" srcId="{A1091CD7-4F6A-4751-BF14-053016F2C23E}" destId="{6FDF3E34-8055-4C36-81F8-39E173E47015}" srcOrd="0" destOrd="0" presId="urn:microsoft.com/office/officeart/2005/8/layout/chart3"/>
    <dgm:cxn modelId="{4ADE52AF-9679-4652-BC79-E6E3A1090B6D}" type="presOf" srcId="{A1091CD7-4F6A-4751-BF14-053016F2C23E}" destId="{B53CDC49-8D71-40C5-A051-752CA694F435}" srcOrd="1" destOrd="0" presId="urn:microsoft.com/office/officeart/2005/8/layout/chart3"/>
    <dgm:cxn modelId="{9F81B6B7-7EFA-493A-ACF9-616ECD7BA322}" type="presOf" srcId="{6D4CDEF2-F504-4EDF-AE92-6444C5F80BC1}" destId="{407239E8-2029-4CDB-AB2F-4402023EC0B6}" srcOrd="1" destOrd="0" presId="urn:microsoft.com/office/officeart/2005/8/layout/chart3"/>
    <dgm:cxn modelId="{CB846DC0-7D6A-40CF-82E1-19F5EB53445B}" srcId="{BA3F7B23-4D29-42ED-BF8B-24F3D7B5ABB6}" destId="{03FBAD53-8958-4AA7-8681-53263E7EC623}" srcOrd="4" destOrd="0" parTransId="{29D39606-D9A2-41D2-8B88-D90D957FF30F}" sibTransId="{B3EDDCC3-7352-4237-9FBE-4D2FE5C54B44}"/>
    <dgm:cxn modelId="{7A8E5AC8-061D-4906-88F6-C508E7CE3D50}" type="presOf" srcId="{8E475C35-5171-4218-BB19-D8A27056E797}" destId="{CB1046D0-105D-4AF4-A2B8-B915B5241980}" srcOrd="0" destOrd="0" presId="urn:microsoft.com/office/officeart/2005/8/layout/chart3"/>
    <dgm:cxn modelId="{1CE157D6-64DE-453C-B943-8FF7B8A06A87}" srcId="{BA3F7B23-4D29-42ED-BF8B-24F3D7B5ABB6}" destId="{A1091CD7-4F6A-4751-BF14-053016F2C23E}" srcOrd="3" destOrd="0" parTransId="{C00C7FAF-78EA-414C-8119-E244B17162F2}" sibTransId="{02637575-C42A-4AE4-B7A4-525F43EC834F}"/>
    <dgm:cxn modelId="{24EFE6E9-6A01-4291-8859-5C579BE4E69D}" type="presOf" srcId="{CA109761-A530-4527-A1F4-A25897675AED}" destId="{5B0A4A2D-8888-4B4C-A91D-26AF3A0E16DB}" srcOrd="1" destOrd="0" presId="urn:microsoft.com/office/officeart/2005/8/layout/chart3"/>
    <dgm:cxn modelId="{7337CFF8-8F45-4DFE-8B1F-C786AF6E5C00}" type="presOf" srcId="{8E475C35-5171-4218-BB19-D8A27056E797}" destId="{77FA9206-5CD8-45B2-BB45-CEDEDD51C0B2}" srcOrd="1" destOrd="0" presId="urn:microsoft.com/office/officeart/2005/8/layout/chart3"/>
    <dgm:cxn modelId="{F292D5B4-459D-4279-B0D4-30844B9A221D}" type="presParOf" srcId="{ED5E5870-F1FC-4F17-8654-5B857DA8CB3A}" destId="{0A8FBDCB-A559-41DF-A565-5192115C44EF}" srcOrd="0" destOrd="0" presId="urn:microsoft.com/office/officeart/2005/8/layout/chart3"/>
    <dgm:cxn modelId="{0068F0BE-BF73-46FD-AB90-283AFD4F961B}" type="presParOf" srcId="{ED5E5870-F1FC-4F17-8654-5B857DA8CB3A}" destId="{5B0A4A2D-8888-4B4C-A91D-26AF3A0E16DB}" srcOrd="1" destOrd="0" presId="urn:microsoft.com/office/officeart/2005/8/layout/chart3"/>
    <dgm:cxn modelId="{C5172973-5773-4AC1-96ED-171E7AE91A77}" type="presParOf" srcId="{ED5E5870-F1FC-4F17-8654-5B857DA8CB3A}" destId="{32EECB3A-E317-4E93-AF02-E99D95471174}" srcOrd="2" destOrd="0" presId="urn:microsoft.com/office/officeart/2005/8/layout/chart3"/>
    <dgm:cxn modelId="{A89FCC5C-8583-4D56-A78E-D48177D820B1}" type="presParOf" srcId="{ED5E5870-F1FC-4F17-8654-5B857DA8CB3A}" destId="{407239E8-2029-4CDB-AB2F-4402023EC0B6}" srcOrd="3" destOrd="0" presId="urn:microsoft.com/office/officeart/2005/8/layout/chart3"/>
    <dgm:cxn modelId="{637BA153-3D68-4EA1-9C04-0BBC365957E0}" type="presParOf" srcId="{ED5E5870-F1FC-4F17-8654-5B857DA8CB3A}" destId="{CB1046D0-105D-4AF4-A2B8-B915B5241980}" srcOrd="4" destOrd="0" presId="urn:microsoft.com/office/officeart/2005/8/layout/chart3"/>
    <dgm:cxn modelId="{BF933D4B-40B4-4B8A-9544-5662BBC3CE07}" type="presParOf" srcId="{ED5E5870-F1FC-4F17-8654-5B857DA8CB3A}" destId="{77FA9206-5CD8-45B2-BB45-CEDEDD51C0B2}" srcOrd="5" destOrd="0" presId="urn:microsoft.com/office/officeart/2005/8/layout/chart3"/>
    <dgm:cxn modelId="{6DF76221-1F8C-4A7E-B439-5666125FD51C}" type="presParOf" srcId="{ED5E5870-F1FC-4F17-8654-5B857DA8CB3A}" destId="{6FDF3E34-8055-4C36-81F8-39E173E47015}" srcOrd="6" destOrd="0" presId="urn:microsoft.com/office/officeart/2005/8/layout/chart3"/>
    <dgm:cxn modelId="{0F3FDD5C-F050-4A67-93EB-DF62AB1FA194}" type="presParOf" srcId="{ED5E5870-F1FC-4F17-8654-5B857DA8CB3A}" destId="{B53CDC49-8D71-40C5-A051-752CA694F435}" srcOrd="7" destOrd="0" presId="urn:microsoft.com/office/officeart/2005/8/layout/chart3"/>
    <dgm:cxn modelId="{C7A9B85A-D581-4CF8-9BF7-3C087EFFD8B2}" type="presParOf" srcId="{ED5E5870-F1FC-4F17-8654-5B857DA8CB3A}" destId="{45B76B09-3667-4196-82A7-3B8B961DE02A}" srcOrd="8" destOrd="0" presId="urn:microsoft.com/office/officeart/2005/8/layout/chart3"/>
    <dgm:cxn modelId="{C2FBD6F8-40FD-4219-BE3D-5A69E98D6421}" type="presParOf" srcId="{ED5E5870-F1FC-4F17-8654-5B857DA8CB3A}" destId="{F7F9553A-6CAF-4709-AE26-1E76C04108CE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3F7B23-4D29-42ED-BF8B-24F3D7B5ABB6}" type="doc">
      <dgm:prSet loTypeId="urn:microsoft.com/office/officeart/2005/8/layout/chart3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fr-CA"/>
        </a:p>
      </dgm:t>
    </dgm:pt>
    <dgm:pt modelId="{CA109761-A530-4527-A1F4-A25897675AED}">
      <dgm:prSet phldrT="[Texte]"/>
      <dgm:spPr/>
      <dgm:t>
        <a:bodyPr/>
        <a:lstStyle/>
        <a:p>
          <a:r>
            <a:rPr lang="fr-CA" b="1" dirty="0"/>
            <a:t>Nature des réactifs</a:t>
          </a:r>
        </a:p>
      </dgm:t>
    </dgm:pt>
    <dgm:pt modelId="{9F640758-7810-4174-ABA9-0DB99F5FC73E}" type="parTrans" cxnId="{3D296E18-0CE4-4675-9222-620E53C3B1BC}">
      <dgm:prSet/>
      <dgm:spPr/>
      <dgm:t>
        <a:bodyPr/>
        <a:lstStyle/>
        <a:p>
          <a:endParaRPr lang="fr-CA" b="1"/>
        </a:p>
      </dgm:t>
    </dgm:pt>
    <dgm:pt modelId="{42A70D33-F456-4742-A680-1DA3A8FFDE40}" type="sibTrans" cxnId="{3D296E18-0CE4-4675-9222-620E53C3B1BC}">
      <dgm:prSet/>
      <dgm:spPr/>
      <dgm:t>
        <a:bodyPr/>
        <a:lstStyle/>
        <a:p>
          <a:endParaRPr lang="fr-CA" b="1"/>
        </a:p>
      </dgm:t>
    </dgm:pt>
    <dgm:pt modelId="{6D4CDEF2-F504-4EDF-AE92-6444C5F80BC1}">
      <dgm:prSet phldrT="[Texte]"/>
      <dgm:spPr>
        <a:solidFill>
          <a:schemeClr val="accent1">
            <a:shade val="80000"/>
            <a:hueOff val="0"/>
            <a:satOff val="-14054"/>
            <a:lumOff val="9249"/>
            <a:alpha val="50000"/>
          </a:schemeClr>
        </a:solidFill>
      </dgm:spPr>
      <dgm:t>
        <a:bodyPr/>
        <a:lstStyle/>
        <a:p>
          <a:r>
            <a:rPr lang="fr-CA" b="1" dirty="0"/>
            <a:t>Surface de contacts des réactifs</a:t>
          </a:r>
        </a:p>
      </dgm:t>
    </dgm:pt>
    <dgm:pt modelId="{6D9EABFF-C5EB-4F19-8A5C-F76C6E866924}" type="parTrans" cxnId="{C3C14450-BB7B-48BE-9C83-79554CFC429A}">
      <dgm:prSet/>
      <dgm:spPr/>
      <dgm:t>
        <a:bodyPr/>
        <a:lstStyle/>
        <a:p>
          <a:endParaRPr lang="fr-CA" b="1"/>
        </a:p>
      </dgm:t>
    </dgm:pt>
    <dgm:pt modelId="{55C4C92E-DED9-4B44-8A1A-DA8FA03B2AF1}" type="sibTrans" cxnId="{C3C14450-BB7B-48BE-9C83-79554CFC429A}">
      <dgm:prSet/>
      <dgm:spPr/>
      <dgm:t>
        <a:bodyPr/>
        <a:lstStyle/>
        <a:p>
          <a:endParaRPr lang="fr-CA" b="1"/>
        </a:p>
      </dgm:t>
    </dgm:pt>
    <dgm:pt modelId="{8E475C35-5171-4218-BB19-D8A27056E797}">
      <dgm:prSet phldrT="[Texte]"/>
      <dgm:spPr>
        <a:solidFill>
          <a:schemeClr val="accent1">
            <a:shade val="80000"/>
            <a:hueOff val="0"/>
            <a:satOff val="-28108"/>
            <a:lumOff val="18498"/>
            <a:alpha val="50000"/>
          </a:schemeClr>
        </a:solidFill>
      </dgm:spPr>
      <dgm:t>
        <a:bodyPr/>
        <a:lstStyle/>
        <a:p>
          <a:r>
            <a:rPr lang="fr-CA" b="1" dirty="0"/>
            <a:t>Concentration des réactifs</a:t>
          </a:r>
        </a:p>
      </dgm:t>
    </dgm:pt>
    <dgm:pt modelId="{A59DDA01-A54B-4593-A15A-7629A2867C7E}" type="parTrans" cxnId="{C5C9F137-B960-42A6-BCB6-FE4F7923F9E3}">
      <dgm:prSet/>
      <dgm:spPr/>
      <dgm:t>
        <a:bodyPr/>
        <a:lstStyle/>
        <a:p>
          <a:endParaRPr lang="fr-CA" b="1"/>
        </a:p>
      </dgm:t>
    </dgm:pt>
    <dgm:pt modelId="{64068440-2D73-4917-8E0D-9A9D041EEA06}" type="sibTrans" cxnId="{C5C9F137-B960-42A6-BCB6-FE4F7923F9E3}">
      <dgm:prSet/>
      <dgm:spPr/>
      <dgm:t>
        <a:bodyPr/>
        <a:lstStyle/>
        <a:p>
          <a:endParaRPr lang="fr-CA" b="1"/>
        </a:p>
      </dgm:t>
    </dgm:pt>
    <dgm:pt modelId="{A1091CD7-4F6A-4751-BF14-053016F2C23E}">
      <dgm:prSet phldrT="[Texte]"/>
      <dgm:spPr>
        <a:solidFill>
          <a:schemeClr val="accent1">
            <a:shade val="80000"/>
            <a:hueOff val="0"/>
            <a:satOff val="-42161"/>
            <a:lumOff val="27746"/>
            <a:alpha val="50000"/>
          </a:schemeClr>
        </a:solidFill>
      </dgm:spPr>
      <dgm:t>
        <a:bodyPr/>
        <a:lstStyle/>
        <a:p>
          <a:r>
            <a:rPr lang="fr-CA" b="1" dirty="0"/>
            <a:t>Température du système</a:t>
          </a:r>
        </a:p>
      </dgm:t>
    </dgm:pt>
    <dgm:pt modelId="{C00C7FAF-78EA-414C-8119-E244B17162F2}" type="parTrans" cxnId="{1CE157D6-64DE-453C-B943-8FF7B8A06A87}">
      <dgm:prSet/>
      <dgm:spPr/>
      <dgm:t>
        <a:bodyPr/>
        <a:lstStyle/>
        <a:p>
          <a:endParaRPr lang="fr-CA" b="1"/>
        </a:p>
      </dgm:t>
    </dgm:pt>
    <dgm:pt modelId="{02637575-C42A-4AE4-B7A4-525F43EC834F}" type="sibTrans" cxnId="{1CE157D6-64DE-453C-B943-8FF7B8A06A87}">
      <dgm:prSet/>
      <dgm:spPr/>
      <dgm:t>
        <a:bodyPr/>
        <a:lstStyle/>
        <a:p>
          <a:endParaRPr lang="fr-CA" b="1"/>
        </a:p>
      </dgm:t>
    </dgm:pt>
    <dgm:pt modelId="{03FBAD53-8958-4AA7-8681-53263E7EC623}">
      <dgm:prSet phldrT="[Texte]"/>
      <dgm:spPr>
        <a:solidFill>
          <a:schemeClr val="accent1">
            <a:shade val="80000"/>
            <a:hueOff val="0"/>
            <a:satOff val="-56215"/>
            <a:lumOff val="36995"/>
            <a:alpha val="50000"/>
          </a:schemeClr>
        </a:solidFill>
      </dgm:spPr>
      <dgm:t>
        <a:bodyPr/>
        <a:lstStyle/>
        <a:p>
          <a:r>
            <a:rPr lang="fr-CA" b="1" dirty="0"/>
            <a:t>Effet d’un catalyseur</a:t>
          </a:r>
        </a:p>
      </dgm:t>
    </dgm:pt>
    <dgm:pt modelId="{29D39606-D9A2-41D2-8B88-D90D957FF30F}" type="parTrans" cxnId="{CB846DC0-7D6A-40CF-82E1-19F5EB53445B}">
      <dgm:prSet/>
      <dgm:spPr/>
      <dgm:t>
        <a:bodyPr/>
        <a:lstStyle/>
        <a:p>
          <a:endParaRPr lang="fr-CA" b="1"/>
        </a:p>
      </dgm:t>
    </dgm:pt>
    <dgm:pt modelId="{B3EDDCC3-7352-4237-9FBE-4D2FE5C54B44}" type="sibTrans" cxnId="{CB846DC0-7D6A-40CF-82E1-19F5EB53445B}">
      <dgm:prSet/>
      <dgm:spPr/>
      <dgm:t>
        <a:bodyPr/>
        <a:lstStyle/>
        <a:p>
          <a:endParaRPr lang="fr-CA" b="1"/>
        </a:p>
      </dgm:t>
    </dgm:pt>
    <dgm:pt modelId="{ED5E5870-F1FC-4F17-8654-5B857DA8CB3A}" type="pres">
      <dgm:prSet presAssocID="{BA3F7B23-4D29-42ED-BF8B-24F3D7B5ABB6}" presName="compositeShape" presStyleCnt="0">
        <dgm:presLayoutVars>
          <dgm:chMax val="7"/>
          <dgm:dir/>
          <dgm:resizeHandles val="exact"/>
        </dgm:presLayoutVars>
      </dgm:prSet>
      <dgm:spPr/>
    </dgm:pt>
    <dgm:pt modelId="{0A8FBDCB-A559-41DF-A565-5192115C44EF}" type="pres">
      <dgm:prSet presAssocID="{BA3F7B23-4D29-42ED-BF8B-24F3D7B5ABB6}" presName="wedge1" presStyleLbl="node1" presStyleIdx="0" presStyleCnt="5" custLinFactNeighborX="1629" custLinFactNeighborY="-2597"/>
      <dgm:spPr/>
    </dgm:pt>
    <dgm:pt modelId="{5B0A4A2D-8888-4B4C-A91D-26AF3A0E16DB}" type="pres">
      <dgm:prSet presAssocID="{BA3F7B23-4D29-42ED-BF8B-24F3D7B5ABB6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32EECB3A-E317-4E93-AF02-E99D95471174}" type="pres">
      <dgm:prSet presAssocID="{BA3F7B23-4D29-42ED-BF8B-24F3D7B5ABB6}" presName="wedge2" presStyleLbl="node1" presStyleIdx="1" presStyleCnt="5"/>
      <dgm:spPr/>
    </dgm:pt>
    <dgm:pt modelId="{407239E8-2029-4CDB-AB2F-4402023EC0B6}" type="pres">
      <dgm:prSet presAssocID="{BA3F7B23-4D29-42ED-BF8B-24F3D7B5ABB6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CB1046D0-105D-4AF4-A2B8-B915B5241980}" type="pres">
      <dgm:prSet presAssocID="{BA3F7B23-4D29-42ED-BF8B-24F3D7B5ABB6}" presName="wedge3" presStyleLbl="node1" presStyleIdx="2" presStyleCnt="5"/>
      <dgm:spPr/>
    </dgm:pt>
    <dgm:pt modelId="{77FA9206-5CD8-45B2-BB45-CEDEDD51C0B2}" type="pres">
      <dgm:prSet presAssocID="{BA3F7B23-4D29-42ED-BF8B-24F3D7B5ABB6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6FDF3E34-8055-4C36-81F8-39E173E47015}" type="pres">
      <dgm:prSet presAssocID="{BA3F7B23-4D29-42ED-BF8B-24F3D7B5ABB6}" presName="wedge4" presStyleLbl="node1" presStyleIdx="3" presStyleCnt="5"/>
      <dgm:spPr/>
    </dgm:pt>
    <dgm:pt modelId="{B53CDC49-8D71-40C5-A051-752CA694F435}" type="pres">
      <dgm:prSet presAssocID="{BA3F7B23-4D29-42ED-BF8B-24F3D7B5ABB6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45B76B09-3667-4196-82A7-3B8B961DE02A}" type="pres">
      <dgm:prSet presAssocID="{BA3F7B23-4D29-42ED-BF8B-24F3D7B5ABB6}" presName="wedge5" presStyleLbl="node1" presStyleIdx="4" presStyleCnt="5"/>
      <dgm:spPr/>
    </dgm:pt>
    <dgm:pt modelId="{F7F9553A-6CAF-4709-AE26-1E76C04108CE}" type="pres">
      <dgm:prSet presAssocID="{BA3F7B23-4D29-42ED-BF8B-24F3D7B5ABB6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3D296E18-0CE4-4675-9222-620E53C3B1BC}" srcId="{BA3F7B23-4D29-42ED-BF8B-24F3D7B5ABB6}" destId="{CA109761-A530-4527-A1F4-A25897675AED}" srcOrd="0" destOrd="0" parTransId="{9F640758-7810-4174-ABA9-0DB99F5FC73E}" sibTransId="{42A70D33-F456-4742-A680-1DA3A8FFDE40}"/>
    <dgm:cxn modelId="{F8EED619-D244-43A8-9D67-DACE1A53FBF1}" type="presOf" srcId="{03FBAD53-8958-4AA7-8681-53263E7EC623}" destId="{F7F9553A-6CAF-4709-AE26-1E76C04108CE}" srcOrd="1" destOrd="0" presId="urn:microsoft.com/office/officeart/2005/8/layout/chart3"/>
    <dgm:cxn modelId="{4D23A732-F468-4488-8503-6904A7AEA1A4}" type="presOf" srcId="{CA109761-A530-4527-A1F4-A25897675AED}" destId="{0A8FBDCB-A559-41DF-A565-5192115C44EF}" srcOrd="0" destOrd="0" presId="urn:microsoft.com/office/officeart/2005/8/layout/chart3"/>
    <dgm:cxn modelId="{C5C9F137-B960-42A6-BCB6-FE4F7923F9E3}" srcId="{BA3F7B23-4D29-42ED-BF8B-24F3D7B5ABB6}" destId="{8E475C35-5171-4218-BB19-D8A27056E797}" srcOrd="2" destOrd="0" parTransId="{A59DDA01-A54B-4593-A15A-7629A2867C7E}" sibTransId="{64068440-2D73-4917-8E0D-9A9D041EEA06}"/>
    <dgm:cxn modelId="{C3C14450-BB7B-48BE-9C83-79554CFC429A}" srcId="{BA3F7B23-4D29-42ED-BF8B-24F3D7B5ABB6}" destId="{6D4CDEF2-F504-4EDF-AE92-6444C5F80BC1}" srcOrd="1" destOrd="0" parTransId="{6D9EABFF-C5EB-4F19-8A5C-F76C6E866924}" sibTransId="{55C4C92E-DED9-4B44-8A1A-DA8FA03B2AF1}"/>
    <dgm:cxn modelId="{ABB0BD70-B04E-498C-A01B-98557A9F0D2F}" type="presOf" srcId="{BA3F7B23-4D29-42ED-BF8B-24F3D7B5ABB6}" destId="{ED5E5870-F1FC-4F17-8654-5B857DA8CB3A}" srcOrd="0" destOrd="0" presId="urn:microsoft.com/office/officeart/2005/8/layout/chart3"/>
    <dgm:cxn modelId="{0F7C837B-13BD-4C37-B7BB-29D4813F7708}" type="presOf" srcId="{03FBAD53-8958-4AA7-8681-53263E7EC623}" destId="{45B76B09-3667-4196-82A7-3B8B961DE02A}" srcOrd="0" destOrd="0" presId="urn:microsoft.com/office/officeart/2005/8/layout/chart3"/>
    <dgm:cxn modelId="{4334D8A8-0118-42E7-BF6C-F5EA0CA644F8}" type="presOf" srcId="{6D4CDEF2-F504-4EDF-AE92-6444C5F80BC1}" destId="{32EECB3A-E317-4E93-AF02-E99D95471174}" srcOrd="0" destOrd="0" presId="urn:microsoft.com/office/officeart/2005/8/layout/chart3"/>
    <dgm:cxn modelId="{F61D99AC-37D6-43E6-8708-157CFFF1C64A}" type="presOf" srcId="{A1091CD7-4F6A-4751-BF14-053016F2C23E}" destId="{6FDF3E34-8055-4C36-81F8-39E173E47015}" srcOrd="0" destOrd="0" presId="urn:microsoft.com/office/officeart/2005/8/layout/chart3"/>
    <dgm:cxn modelId="{4ADE52AF-9679-4652-BC79-E6E3A1090B6D}" type="presOf" srcId="{A1091CD7-4F6A-4751-BF14-053016F2C23E}" destId="{B53CDC49-8D71-40C5-A051-752CA694F435}" srcOrd="1" destOrd="0" presId="urn:microsoft.com/office/officeart/2005/8/layout/chart3"/>
    <dgm:cxn modelId="{9F81B6B7-7EFA-493A-ACF9-616ECD7BA322}" type="presOf" srcId="{6D4CDEF2-F504-4EDF-AE92-6444C5F80BC1}" destId="{407239E8-2029-4CDB-AB2F-4402023EC0B6}" srcOrd="1" destOrd="0" presId="urn:microsoft.com/office/officeart/2005/8/layout/chart3"/>
    <dgm:cxn modelId="{CB846DC0-7D6A-40CF-82E1-19F5EB53445B}" srcId="{BA3F7B23-4D29-42ED-BF8B-24F3D7B5ABB6}" destId="{03FBAD53-8958-4AA7-8681-53263E7EC623}" srcOrd="4" destOrd="0" parTransId="{29D39606-D9A2-41D2-8B88-D90D957FF30F}" sibTransId="{B3EDDCC3-7352-4237-9FBE-4D2FE5C54B44}"/>
    <dgm:cxn modelId="{7A8E5AC8-061D-4906-88F6-C508E7CE3D50}" type="presOf" srcId="{8E475C35-5171-4218-BB19-D8A27056E797}" destId="{CB1046D0-105D-4AF4-A2B8-B915B5241980}" srcOrd="0" destOrd="0" presId="urn:microsoft.com/office/officeart/2005/8/layout/chart3"/>
    <dgm:cxn modelId="{1CE157D6-64DE-453C-B943-8FF7B8A06A87}" srcId="{BA3F7B23-4D29-42ED-BF8B-24F3D7B5ABB6}" destId="{A1091CD7-4F6A-4751-BF14-053016F2C23E}" srcOrd="3" destOrd="0" parTransId="{C00C7FAF-78EA-414C-8119-E244B17162F2}" sibTransId="{02637575-C42A-4AE4-B7A4-525F43EC834F}"/>
    <dgm:cxn modelId="{24EFE6E9-6A01-4291-8859-5C579BE4E69D}" type="presOf" srcId="{CA109761-A530-4527-A1F4-A25897675AED}" destId="{5B0A4A2D-8888-4B4C-A91D-26AF3A0E16DB}" srcOrd="1" destOrd="0" presId="urn:microsoft.com/office/officeart/2005/8/layout/chart3"/>
    <dgm:cxn modelId="{7337CFF8-8F45-4DFE-8B1F-C786AF6E5C00}" type="presOf" srcId="{8E475C35-5171-4218-BB19-D8A27056E797}" destId="{77FA9206-5CD8-45B2-BB45-CEDEDD51C0B2}" srcOrd="1" destOrd="0" presId="urn:microsoft.com/office/officeart/2005/8/layout/chart3"/>
    <dgm:cxn modelId="{F292D5B4-459D-4279-B0D4-30844B9A221D}" type="presParOf" srcId="{ED5E5870-F1FC-4F17-8654-5B857DA8CB3A}" destId="{0A8FBDCB-A559-41DF-A565-5192115C44EF}" srcOrd="0" destOrd="0" presId="urn:microsoft.com/office/officeart/2005/8/layout/chart3"/>
    <dgm:cxn modelId="{0068F0BE-BF73-46FD-AB90-283AFD4F961B}" type="presParOf" srcId="{ED5E5870-F1FC-4F17-8654-5B857DA8CB3A}" destId="{5B0A4A2D-8888-4B4C-A91D-26AF3A0E16DB}" srcOrd="1" destOrd="0" presId="urn:microsoft.com/office/officeart/2005/8/layout/chart3"/>
    <dgm:cxn modelId="{C5172973-5773-4AC1-96ED-171E7AE91A77}" type="presParOf" srcId="{ED5E5870-F1FC-4F17-8654-5B857DA8CB3A}" destId="{32EECB3A-E317-4E93-AF02-E99D95471174}" srcOrd="2" destOrd="0" presId="urn:microsoft.com/office/officeart/2005/8/layout/chart3"/>
    <dgm:cxn modelId="{A89FCC5C-8583-4D56-A78E-D48177D820B1}" type="presParOf" srcId="{ED5E5870-F1FC-4F17-8654-5B857DA8CB3A}" destId="{407239E8-2029-4CDB-AB2F-4402023EC0B6}" srcOrd="3" destOrd="0" presId="urn:microsoft.com/office/officeart/2005/8/layout/chart3"/>
    <dgm:cxn modelId="{637BA153-3D68-4EA1-9C04-0BBC365957E0}" type="presParOf" srcId="{ED5E5870-F1FC-4F17-8654-5B857DA8CB3A}" destId="{CB1046D0-105D-4AF4-A2B8-B915B5241980}" srcOrd="4" destOrd="0" presId="urn:microsoft.com/office/officeart/2005/8/layout/chart3"/>
    <dgm:cxn modelId="{BF933D4B-40B4-4B8A-9544-5662BBC3CE07}" type="presParOf" srcId="{ED5E5870-F1FC-4F17-8654-5B857DA8CB3A}" destId="{77FA9206-5CD8-45B2-BB45-CEDEDD51C0B2}" srcOrd="5" destOrd="0" presId="urn:microsoft.com/office/officeart/2005/8/layout/chart3"/>
    <dgm:cxn modelId="{6DF76221-1F8C-4A7E-B439-5666125FD51C}" type="presParOf" srcId="{ED5E5870-F1FC-4F17-8654-5B857DA8CB3A}" destId="{6FDF3E34-8055-4C36-81F8-39E173E47015}" srcOrd="6" destOrd="0" presId="urn:microsoft.com/office/officeart/2005/8/layout/chart3"/>
    <dgm:cxn modelId="{0F3FDD5C-F050-4A67-93EB-DF62AB1FA194}" type="presParOf" srcId="{ED5E5870-F1FC-4F17-8654-5B857DA8CB3A}" destId="{B53CDC49-8D71-40C5-A051-752CA694F435}" srcOrd="7" destOrd="0" presId="urn:microsoft.com/office/officeart/2005/8/layout/chart3"/>
    <dgm:cxn modelId="{C7A9B85A-D581-4CF8-9BF7-3C087EFFD8B2}" type="presParOf" srcId="{ED5E5870-F1FC-4F17-8654-5B857DA8CB3A}" destId="{45B76B09-3667-4196-82A7-3B8B961DE02A}" srcOrd="8" destOrd="0" presId="urn:microsoft.com/office/officeart/2005/8/layout/chart3"/>
    <dgm:cxn modelId="{C2FBD6F8-40FD-4219-BE3D-5A69E98D6421}" type="presParOf" srcId="{ED5E5870-F1FC-4F17-8654-5B857DA8CB3A}" destId="{F7F9553A-6CAF-4709-AE26-1E76C04108CE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3F7B23-4D29-42ED-BF8B-24F3D7B5ABB6}" type="doc">
      <dgm:prSet loTypeId="urn:microsoft.com/office/officeart/2005/8/layout/chart3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fr-CA"/>
        </a:p>
      </dgm:t>
    </dgm:pt>
    <dgm:pt modelId="{CA109761-A530-4527-A1F4-A25897675AED}">
      <dgm:prSet phldrT="[Texte]"/>
      <dgm:spPr>
        <a:solidFill>
          <a:schemeClr val="accent1">
            <a:shade val="80000"/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fr-CA" b="1" dirty="0"/>
            <a:t>Nature des réactifs</a:t>
          </a:r>
        </a:p>
      </dgm:t>
    </dgm:pt>
    <dgm:pt modelId="{9F640758-7810-4174-ABA9-0DB99F5FC73E}" type="parTrans" cxnId="{3D296E18-0CE4-4675-9222-620E53C3B1BC}">
      <dgm:prSet/>
      <dgm:spPr/>
      <dgm:t>
        <a:bodyPr/>
        <a:lstStyle/>
        <a:p>
          <a:endParaRPr lang="fr-CA" b="1"/>
        </a:p>
      </dgm:t>
    </dgm:pt>
    <dgm:pt modelId="{42A70D33-F456-4742-A680-1DA3A8FFDE40}" type="sibTrans" cxnId="{3D296E18-0CE4-4675-9222-620E53C3B1BC}">
      <dgm:prSet/>
      <dgm:spPr/>
      <dgm:t>
        <a:bodyPr/>
        <a:lstStyle/>
        <a:p>
          <a:endParaRPr lang="fr-CA" b="1"/>
        </a:p>
      </dgm:t>
    </dgm:pt>
    <dgm:pt modelId="{6D4CDEF2-F504-4EDF-AE92-6444C5F80BC1}">
      <dgm:prSet phldrT="[Texte]"/>
      <dgm:spPr>
        <a:solidFill>
          <a:schemeClr val="accent1">
            <a:shade val="80000"/>
            <a:hueOff val="0"/>
            <a:satOff val="-14054"/>
            <a:lumOff val="9249"/>
          </a:schemeClr>
        </a:solidFill>
      </dgm:spPr>
      <dgm:t>
        <a:bodyPr/>
        <a:lstStyle/>
        <a:p>
          <a:r>
            <a:rPr lang="fr-CA" b="1" dirty="0"/>
            <a:t>Surface de contacts des réactifs</a:t>
          </a:r>
        </a:p>
      </dgm:t>
    </dgm:pt>
    <dgm:pt modelId="{6D9EABFF-C5EB-4F19-8A5C-F76C6E866924}" type="parTrans" cxnId="{C3C14450-BB7B-48BE-9C83-79554CFC429A}">
      <dgm:prSet/>
      <dgm:spPr/>
      <dgm:t>
        <a:bodyPr/>
        <a:lstStyle/>
        <a:p>
          <a:endParaRPr lang="fr-CA" b="1"/>
        </a:p>
      </dgm:t>
    </dgm:pt>
    <dgm:pt modelId="{55C4C92E-DED9-4B44-8A1A-DA8FA03B2AF1}" type="sibTrans" cxnId="{C3C14450-BB7B-48BE-9C83-79554CFC429A}">
      <dgm:prSet/>
      <dgm:spPr/>
      <dgm:t>
        <a:bodyPr/>
        <a:lstStyle/>
        <a:p>
          <a:endParaRPr lang="fr-CA" b="1"/>
        </a:p>
      </dgm:t>
    </dgm:pt>
    <dgm:pt modelId="{8E475C35-5171-4218-BB19-D8A27056E797}">
      <dgm:prSet phldrT="[Texte]"/>
      <dgm:spPr>
        <a:solidFill>
          <a:schemeClr val="accent1">
            <a:shade val="80000"/>
            <a:hueOff val="0"/>
            <a:satOff val="-28108"/>
            <a:lumOff val="18498"/>
            <a:alpha val="50000"/>
          </a:schemeClr>
        </a:solidFill>
      </dgm:spPr>
      <dgm:t>
        <a:bodyPr/>
        <a:lstStyle/>
        <a:p>
          <a:r>
            <a:rPr lang="fr-CA" b="1" dirty="0"/>
            <a:t>Concentration des réactifs</a:t>
          </a:r>
        </a:p>
      </dgm:t>
    </dgm:pt>
    <dgm:pt modelId="{A59DDA01-A54B-4593-A15A-7629A2867C7E}" type="parTrans" cxnId="{C5C9F137-B960-42A6-BCB6-FE4F7923F9E3}">
      <dgm:prSet/>
      <dgm:spPr/>
      <dgm:t>
        <a:bodyPr/>
        <a:lstStyle/>
        <a:p>
          <a:endParaRPr lang="fr-CA" b="1"/>
        </a:p>
      </dgm:t>
    </dgm:pt>
    <dgm:pt modelId="{64068440-2D73-4917-8E0D-9A9D041EEA06}" type="sibTrans" cxnId="{C5C9F137-B960-42A6-BCB6-FE4F7923F9E3}">
      <dgm:prSet/>
      <dgm:spPr/>
      <dgm:t>
        <a:bodyPr/>
        <a:lstStyle/>
        <a:p>
          <a:endParaRPr lang="fr-CA" b="1"/>
        </a:p>
      </dgm:t>
    </dgm:pt>
    <dgm:pt modelId="{A1091CD7-4F6A-4751-BF14-053016F2C23E}">
      <dgm:prSet phldrT="[Texte]"/>
      <dgm:spPr>
        <a:solidFill>
          <a:schemeClr val="accent1">
            <a:shade val="80000"/>
            <a:hueOff val="0"/>
            <a:satOff val="-42161"/>
            <a:lumOff val="27746"/>
            <a:alpha val="50000"/>
          </a:schemeClr>
        </a:solidFill>
      </dgm:spPr>
      <dgm:t>
        <a:bodyPr/>
        <a:lstStyle/>
        <a:p>
          <a:r>
            <a:rPr lang="fr-CA" b="1" dirty="0"/>
            <a:t>Température du système</a:t>
          </a:r>
        </a:p>
      </dgm:t>
    </dgm:pt>
    <dgm:pt modelId="{C00C7FAF-78EA-414C-8119-E244B17162F2}" type="parTrans" cxnId="{1CE157D6-64DE-453C-B943-8FF7B8A06A87}">
      <dgm:prSet/>
      <dgm:spPr/>
      <dgm:t>
        <a:bodyPr/>
        <a:lstStyle/>
        <a:p>
          <a:endParaRPr lang="fr-CA" b="1"/>
        </a:p>
      </dgm:t>
    </dgm:pt>
    <dgm:pt modelId="{02637575-C42A-4AE4-B7A4-525F43EC834F}" type="sibTrans" cxnId="{1CE157D6-64DE-453C-B943-8FF7B8A06A87}">
      <dgm:prSet/>
      <dgm:spPr/>
      <dgm:t>
        <a:bodyPr/>
        <a:lstStyle/>
        <a:p>
          <a:endParaRPr lang="fr-CA" b="1"/>
        </a:p>
      </dgm:t>
    </dgm:pt>
    <dgm:pt modelId="{03FBAD53-8958-4AA7-8681-53263E7EC623}">
      <dgm:prSet phldrT="[Texte]"/>
      <dgm:spPr>
        <a:solidFill>
          <a:schemeClr val="accent1">
            <a:shade val="80000"/>
            <a:hueOff val="0"/>
            <a:satOff val="-56215"/>
            <a:lumOff val="36995"/>
            <a:alpha val="50000"/>
          </a:schemeClr>
        </a:solidFill>
      </dgm:spPr>
      <dgm:t>
        <a:bodyPr/>
        <a:lstStyle/>
        <a:p>
          <a:r>
            <a:rPr lang="fr-CA" b="1" dirty="0"/>
            <a:t>Effet d’un catalyseur</a:t>
          </a:r>
        </a:p>
      </dgm:t>
    </dgm:pt>
    <dgm:pt modelId="{29D39606-D9A2-41D2-8B88-D90D957FF30F}" type="parTrans" cxnId="{CB846DC0-7D6A-40CF-82E1-19F5EB53445B}">
      <dgm:prSet/>
      <dgm:spPr/>
      <dgm:t>
        <a:bodyPr/>
        <a:lstStyle/>
        <a:p>
          <a:endParaRPr lang="fr-CA" b="1"/>
        </a:p>
      </dgm:t>
    </dgm:pt>
    <dgm:pt modelId="{B3EDDCC3-7352-4237-9FBE-4D2FE5C54B44}" type="sibTrans" cxnId="{CB846DC0-7D6A-40CF-82E1-19F5EB53445B}">
      <dgm:prSet/>
      <dgm:spPr/>
      <dgm:t>
        <a:bodyPr/>
        <a:lstStyle/>
        <a:p>
          <a:endParaRPr lang="fr-CA" b="1"/>
        </a:p>
      </dgm:t>
    </dgm:pt>
    <dgm:pt modelId="{ED5E5870-F1FC-4F17-8654-5B857DA8CB3A}" type="pres">
      <dgm:prSet presAssocID="{BA3F7B23-4D29-42ED-BF8B-24F3D7B5ABB6}" presName="compositeShape" presStyleCnt="0">
        <dgm:presLayoutVars>
          <dgm:chMax val="7"/>
          <dgm:dir/>
          <dgm:resizeHandles val="exact"/>
        </dgm:presLayoutVars>
      </dgm:prSet>
      <dgm:spPr/>
    </dgm:pt>
    <dgm:pt modelId="{0A8FBDCB-A559-41DF-A565-5192115C44EF}" type="pres">
      <dgm:prSet presAssocID="{BA3F7B23-4D29-42ED-BF8B-24F3D7B5ABB6}" presName="wedge1" presStyleLbl="node1" presStyleIdx="0" presStyleCnt="5" custLinFactNeighborX="-3446" custLinFactNeighborY="4616"/>
      <dgm:spPr/>
    </dgm:pt>
    <dgm:pt modelId="{5B0A4A2D-8888-4B4C-A91D-26AF3A0E16DB}" type="pres">
      <dgm:prSet presAssocID="{BA3F7B23-4D29-42ED-BF8B-24F3D7B5ABB6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32EECB3A-E317-4E93-AF02-E99D95471174}" type="pres">
      <dgm:prSet presAssocID="{BA3F7B23-4D29-42ED-BF8B-24F3D7B5ABB6}" presName="wedge2" presStyleLbl="node1" presStyleIdx="1" presStyleCnt="5" custLinFactNeighborX="6640" custLinFactNeighborY="2075"/>
      <dgm:spPr/>
    </dgm:pt>
    <dgm:pt modelId="{407239E8-2029-4CDB-AB2F-4402023EC0B6}" type="pres">
      <dgm:prSet presAssocID="{BA3F7B23-4D29-42ED-BF8B-24F3D7B5ABB6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CB1046D0-105D-4AF4-A2B8-B915B5241980}" type="pres">
      <dgm:prSet presAssocID="{BA3F7B23-4D29-42ED-BF8B-24F3D7B5ABB6}" presName="wedge3" presStyleLbl="node1" presStyleIdx="2" presStyleCnt="5"/>
      <dgm:spPr/>
    </dgm:pt>
    <dgm:pt modelId="{77FA9206-5CD8-45B2-BB45-CEDEDD51C0B2}" type="pres">
      <dgm:prSet presAssocID="{BA3F7B23-4D29-42ED-BF8B-24F3D7B5ABB6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6FDF3E34-8055-4C36-81F8-39E173E47015}" type="pres">
      <dgm:prSet presAssocID="{BA3F7B23-4D29-42ED-BF8B-24F3D7B5ABB6}" presName="wedge4" presStyleLbl="node1" presStyleIdx="3" presStyleCnt="5"/>
      <dgm:spPr/>
    </dgm:pt>
    <dgm:pt modelId="{B53CDC49-8D71-40C5-A051-752CA694F435}" type="pres">
      <dgm:prSet presAssocID="{BA3F7B23-4D29-42ED-BF8B-24F3D7B5ABB6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45B76B09-3667-4196-82A7-3B8B961DE02A}" type="pres">
      <dgm:prSet presAssocID="{BA3F7B23-4D29-42ED-BF8B-24F3D7B5ABB6}" presName="wedge5" presStyleLbl="node1" presStyleIdx="4" presStyleCnt="5"/>
      <dgm:spPr/>
    </dgm:pt>
    <dgm:pt modelId="{F7F9553A-6CAF-4709-AE26-1E76C04108CE}" type="pres">
      <dgm:prSet presAssocID="{BA3F7B23-4D29-42ED-BF8B-24F3D7B5ABB6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3D296E18-0CE4-4675-9222-620E53C3B1BC}" srcId="{BA3F7B23-4D29-42ED-BF8B-24F3D7B5ABB6}" destId="{CA109761-A530-4527-A1F4-A25897675AED}" srcOrd="0" destOrd="0" parTransId="{9F640758-7810-4174-ABA9-0DB99F5FC73E}" sibTransId="{42A70D33-F456-4742-A680-1DA3A8FFDE40}"/>
    <dgm:cxn modelId="{F8EED619-D244-43A8-9D67-DACE1A53FBF1}" type="presOf" srcId="{03FBAD53-8958-4AA7-8681-53263E7EC623}" destId="{F7F9553A-6CAF-4709-AE26-1E76C04108CE}" srcOrd="1" destOrd="0" presId="urn:microsoft.com/office/officeart/2005/8/layout/chart3"/>
    <dgm:cxn modelId="{4D23A732-F468-4488-8503-6904A7AEA1A4}" type="presOf" srcId="{CA109761-A530-4527-A1F4-A25897675AED}" destId="{0A8FBDCB-A559-41DF-A565-5192115C44EF}" srcOrd="0" destOrd="0" presId="urn:microsoft.com/office/officeart/2005/8/layout/chart3"/>
    <dgm:cxn modelId="{C5C9F137-B960-42A6-BCB6-FE4F7923F9E3}" srcId="{BA3F7B23-4D29-42ED-BF8B-24F3D7B5ABB6}" destId="{8E475C35-5171-4218-BB19-D8A27056E797}" srcOrd="2" destOrd="0" parTransId="{A59DDA01-A54B-4593-A15A-7629A2867C7E}" sibTransId="{64068440-2D73-4917-8E0D-9A9D041EEA06}"/>
    <dgm:cxn modelId="{C3C14450-BB7B-48BE-9C83-79554CFC429A}" srcId="{BA3F7B23-4D29-42ED-BF8B-24F3D7B5ABB6}" destId="{6D4CDEF2-F504-4EDF-AE92-6444C5F80BC1}" srcOrd="1" destOrd="0" parTransId="{6D9EABFF-C5EB-4F19-8A5C-F76C6E866924}" sibTransId="{55C4C92E-DED9-4B44-8A1A-DA8FA03B2AF1}"/>
    <dgm:cxn modelId="{ABB0BD70-B04E-498C-A01B-98557A9F0D2F}" type="presOf" srcId="{BA3F7B23-4D29-42ED-BF8B-24F3D7B5ABB6}" destId="{ED5E5870-F1FC-4F17-8654-5B857DA8CB3A}" srcOrd="0" destOrd="0" presId="urn:microsoft.com/office/officeart/2005/8/layout/chart3"/>
    <dgm:cxn modelId="{0F7C837B-13BD-4C37-B7BB-29D4813F7708}" type="presOf" srcId="{03FBAD53-8958-4AA7-8681-53263E7EC623}" destId="{45B76B09-3667-4196-82A7-3B8B961DE02A}" srcOrd="0" destOrd="0" presId="urn:microsoft.com/office/officeart/2005/8/layout/chart3"/>
    <dgm:cxn modelId="{4334D8A8-0118-42E7-BF6C-F5EA0CA644F8}" type="presOf" srcId="{6D4CDEF2-F504-4EDF-AE92-6444C5F80BC1}" destId="{32EECB3A-E317-4E93-AF02-E99D95471174}" srcOrd="0" destOrd="0" presId="urn:microsoft.com/office/officeart/2005/8/layout/chart3"/>
    <dgm:cxn modelId="{F61D99AC-37D6-43E6-8708-157CFFF1C64A}" type="presOf" srcId="{A1091CD7-4F6A-4751-BF14-053016F2C23E}" destId="{6FDF3E34-8055-4C36-81F8-39E173E47015}" srcOrd="0" destOrd="0" presId="urn:microsoft.com/office/officeart/2005/8/layout/chart3"/>
    <dgm:cxn modelId="{4ADE52AF-9679-4652-BC79-E6E3A1090B6D}" type="presOf" srcId="{A1091CD7-4F6A-4751-BF14-053016F2C23E}" destId="{B53CDC49-8D71-40C5-A051-752CA694F435}" srcOrd="1" destOrd="0" presId="urn:microsoft.com/office/officeart/2005/8/layout/chart3"/>
    <dgm:cxn modelId="{9F81B6B7-7EFA-493A-ACF9-616ECD7BA322}" type="presOf" srcId="{6D4CDEF2-F504-4EDF-AE92-6444C5F80BC1}" destId="{407239E8-2029-4CDB-AB2F-4402023EC0B6}" srcOrd="1" destOrd="0" presId="urn:microsoft.com/office/officeart/2005/8/layout/chart3"/>
    <dgm:cxn modelId="{CB846DC0-7D6A-40CF-82E1-19F5EB53445B}" srcId="{BA3F7B23-4D29-42ED-BF8B-24F3D7B5ABB6}" destId="{03FBAD53-8958-4AA7-8681-53263E7EC623}" srcOrd="4" destOrd="0" parTransId="{29D39606-D9A2-41D2-8B88-D90D957FF30F}" sibTransId="{B3EDDCC3-7352-4237-9FBE-4D2FE5C54B44}"/>
    <dgm:cxn modelId="{7A8E5AC8-061D-4906-88F6-C508E7CE3D50}" type="presOf" srcId="{8E475C35-5171-4218-BB19-D8A27056E797}" destId="{CB1046D0-105D-4AF4-A2B8-B915B5241980}" srcOrd="0" destOrd="0" presId="urn:microsoft.com/office/officeart/2005/8/layout/chart3"/>
    <dgm:cxn modelId="{1CE157D6-64DE-453C-B943-8FF7B8A06A87}" srcId="{BA3F7B23-4D29-42ED-BF8B-24F3D7B5ABB6}" destId="{A1091CD7-4F6A-4751-BF14-053016F2C23E}" srcOrd="3" destOrd="0" parTransId="{C00C7FAF-78EA-414C-8119-E244B17162F2}" sibTransId="{02637575-C42A-4AE4-B7A4-525F43EC834F}"/>
    <dgm:cxn modelId="{24EFE6E9-6A01-4291-8859-5C579BE4E69D}" type="presOf" srcId="{CA109761-A530-4527-A1F4-A25897675AED}" destId="{5B0A4A2D-8888-4B4C-A91D-26AF3A0E16DB}" srcOrd="1" destOrd="0" presId="urn:microsoft.com/office/officeart/2005/8/layout/chart3"/>
    <dgm:cxn modelId="{7337CFF8-8F45-4DFE-8B1F-C786AF6E5C00}" type="presOf" srcId="{8E475C35-5171-4218-BB19-D8A27056E797}" destId="{77FA9206-5CD8-45B2-BB45-CEDEDD51C0B2}" srcOrd="1" destOrd="0" presId="urn:microsoft.com/office/officeart/2005/8/layout/chart3"/>
    <dgm:cxn modelId="{F292D5B4-459D-4279-B0D4-30844B9A221D}" type="presParOf" srcId="{ED5E5870-F1FC-4F17-8654-5B857DA8CB3A}" destId="{0A8FBDCB-A559-41DF-A565-5192115C44EF}" srcOrd="0" destOrd="0" presId="urn:microsoft.com/office/officeart/2005/8/layout/chart3"/>
    <dgm:cxn modelId="{0068F0BE-BF73-46FD-AB90-283AFD4F961B}" type="presParOf" srcId="{ED5E5870-F1FC-4F17-8654-5B857DA8CB3A}" destId="{5B0A4A2D-8888-4B4C-A91D-26AF3A0E16DB}" srcOrd="1" destOrd="0" presId="urn:microsoft.com/office/officeart/2005/8/layout/chart3"/>
    <dgm:cxn modelId="{C5172973-5773-4AC1-96ED-171E7AE91A77}" type="presParOf" srcId="{ED5E5870-F1FC-4F17-8654-5B857DA8CB3A}" destId="{32EECB3A-E317-4E93-AF02-E99D95471174}" srcOrd="2" destOrd="0" presId="urn:microsoft.com/office/officeart/2005/8/layout/chart3"/>
    <dgm:cxn modelId="{A89FCC5C-8583-4D56-A78E-D48177D820B1}" type="presParOf" srcId="{ED5E5870-F1FC-4F17-8654-5B857DA8CB3A}" destId="{407239E8-2029-4CDB-AB2F-4402023EC0B6}" srcOrd="3" destOrd="0" presId="urn:microsoft.com/office/officeart/2005/8/layout/chart3"/>
    <dgm:cxn modelId="{637BA153-3D68-4EA1-9C04-0BBC365957E0}" type="presParOf" srcId="{ED5E5870-F1FC-4F17-8654-5B857DA8CB3A}" destId="{CB1046D0-105D-4AF4-A2B8-B915B5241980}" srcOrd="4" destOrd="0" presId="urn:microsoft.com/office/officeart/2005/8/layout/chart3"/>
    <dgm:cxn modelId="{BF933D4B-40B4-4B8A-9544-5662BBC3CE07}" type="presParOf" srcId="{ED5E5870-F1FC-4F17-8654-5B857DA8CB3A}" destId="{77FA9206-5CD8-45B2-BB45-CEDEDD51C0B2}" srcOrd="5" destOrd="0" presId="urn:microsoft.com/office/officeart/2005/8/layout/chart3"/>
    <dgm:cxn modelId="{6DF76221-1F8C-4A7E-B439-5666125FD51C}" type="presParOf" srcId="{ED5E5870-F1FC-4F17-8654-5B857DA8CB3A}" destId="{6FDF3E34-8055-4C36-81F8-39E173E47015}" srcOrd="6" destOrd="0" presId="urn:microsoft.com/office/officeart/2005/8/layout/chart3"/>
    <dgm:cxn modelId="{0F3FDD5C-F050-4A67-93EB-DF62AB1FA194}" type="presParOf" srcId="{ED5E5870-F1FC-4F17-8654-5B857DA8CB3A}" destId="{B53CDC49-8D71-40C5-A051-752CA694F435}" srcOrd="7" destOrd="0" presId="urn:microsoft.com/office/officeart/2005/8/layout/chart3"/>
    <dgm:cxn modelId="{C7A9B85A-D581-4CF8-9BF7-3C087EFFD8B2}" type="presParOf" srcId="{ED5E5870-F1FC-4F17-8654-5B857DA8CB3A}" destId="{45B76B09-3667-4196-82A7-3B8B961DE02A}" srcOrd="8" destOrd="0" presId="urn:microsoft.com/office/officeart/2005/8/layout/chart3"/>
    <dgm:cxn modelId="{C2FBD6F8-40FD-4219-BE3D-5A69E98D6421}" type="presParOf" srcId="{ED5E5870-F1FC-4F17-8654-5B857DA8CB3A}" destId="{F7F9553A-6CAF-4709-AE26-1E76C04108CE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A3F7B23-4D29-42ED-BF8B-24F3D7B5ABB6}" type="doc">
      <dgm:prSet loTypeId="urn:microsoft.com/office/officeart/2005/8/layout/chart3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fr-CA"/>
        </a:p>
      </dgm:t>
    </dgm:pt>
    <dgm:pt modelId="{CA109761-A530-4527-A1F4-A25897675AED}">
      <dgm:prSet phldrT="[Texte]"/>
      <dgm:spPr>
        <a:solidFill>
          <a:schemeClr val="accent1">
            <a:shade val="80000"/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fr-CA" b="1" dirty="0"/>
            <a:t>Nature des réactifs</a:t>
          </a:r>
        </a:p>
      </dgm:t>
    </dgm:pt>
    <dgm:pt modelId="{9F640758-7810-4174-ABA9-0DB99F5FC73E}" type="parTrans" cxnId="{3D296E18-0CE4-4675-9222-620E53C3B1BC}">
      <dgm:prSet/>
      <dgm:spPr/>
      <dgm:t>
        <a:bodyPr/>
        <a:lstStyle/>
        <a:p>
          <a:endParaRPr lang="fr-CA" b="1"/>
        </a:p>
      </dgm:t>
    </dgm:pt>
    <dgm:pt modelId="{42A70D33-F456-4742-A680-1DA3A8FFDE40}" type="sibTrans" cxnId="{3D296E18-0CE4-4675-9222-620E53C3B1BC}">
      <dgm:prSet/>
      <dgm:spPr/>
      <dgm:t>
        <a:bodyPr/>
        <a:lstStyle/>
        <a:p>
          <a:endParaRPr lang="fr-CA" b="1"/>
        </a:p>
      </dgm:t>
    </dgm:pt>
    <dgm:pt modelId="{6D4CDEF2-F504-4EDF-AE92-6444C5F80BC1}">
      <dgm:prSet phldrT="[Texte]"/>
      <dgm:spPr>
        <a:solidFill>
          <a:schemeClr val="accent1">
            <a:shade val="80000"/>
            <a:hueOff val="0"/>
            <a:satOff val="-14054"/>
            <a:lumOff val="9249"/>
            <a:alpha val="50000"/>
          </a:schemeClr>
        </a:solidFill>
      </dgm:spPr>
      <dgm:t>
        <a:bodyPr/>
        <a:lstStyle/>
        <a:p>
          <a:r>
            <a:rPr lang="fr-CA" b="1" dirty="0"/>
            <a:t>Surface de contacts des réactifs</a:t>
          </a:r>
        </a:p>
      </dgm:t>
    </dgm:pt>
    <dgm:pt modelId="{6D9EABFF-C5EB-4F19-8A5C-F76C6E866924}" type="parTrans" cxnId="{C3C14450-BB7B-48BE-9C83-79554CFC429A}">
      <dgm:prSet/>
      <dgm:spPr/>
      <dgm:t>
        <a:bodyPr/>
        <a:lstStyle/>
        <a:p>
          <a:endParaRPr lang="fr-CA" b="1"/>
        </a:p>
      </dgm:t>
    </dgm:pt>
    <dgm:pt modelId="{55C4C92E-DED9-4B44-8A1A-DA8FA03B2AF1}" type="sibTrans" cxnId="{C3C14450-BB7B-48BE-9C83-79554CFC429A}">
      <dgm:prSet/>
      <dgm:spPr/>
      <dgm:t>
        <a:bodyPr/>
        <a:lstStyle/>
        <a:p>
          <a:endParaRPr lang="fr-CA" b="1"/>
        </a:p>
      </dgm:t>
    </dgm:pt>
    <dgm:pt modelId="{8E475C35-5171-4218-BB19-D8A27056E797}">
      <dgm:prSet phldrT="[Texte]"/>
      <dgm:spPr>
        <a:solidFill>
          <a:schemeClr val="accent1">
            <a:shade val="80000"/>
            <a:hueOff val="0"/>
            <a:satOff val="-28108"/>
            <a:lumOff val="18498"/>
          </a:schemeClr>
        </a:solidFill>
      </dgm:spPr>
      <dgm:t>
        <a:bodyPr/>
        <a:lstStyle/>
        <a:p>
          <a:r>
            <a:rPr lang="fr-CA" b="1" dirty="0"/>
            <a:t>Concentration des réactifs</a:t>
          </a:r>
        </a:p>
      </dgm:t>
    </dgm:pt>
    <dgm:pt modelId="{A59DDA01-A54B-4593-A15A-7629A2867C7E}" type="parTrans" cxnId="{C5C9F137-B960-42A6-BCB6-FE4F7923F9E3}">
      <dgm:prSet/>
      <dgm:spPr/>
      <dgm:t>
        <a:bodyPr/>
        <a:lstStyle/>
        <a:p>
          <a:endParaRPr lang="fr-CA" b="1"/>
        </a:p>
      </dgm:t>
    </dgm:pt>
    <dgm:pt modelId="{64068440-2D73-4917-8E0D-9A9D041EEA06}" type="sibTrans" cxnId="{C5C9F137-B960-42A6-BCB6-FE4F7923F9E3}">
      <dgm:prSet/>
      <dgm:spPr/>
      <dgm:t>
        <a:bodyPr/>
        <a:lstStyle/>
        <a:p>
          <a:endParaRPr lang="fr-CA" b="1"/>
        </a:p>
      </dgm:t>
    </dgm:pt>
    <dgm:pt modelId="{A1091CD7-4F6A-4751-BF14-053016F2C23E}">
      <dgm:prSet phldrT="[Texte]"/>
      <dgm:spPr>
        <a:solidFill>
          <a:schemeClr val="accent1">
            <a:shade val="80000"/>
            <a:hueOff val="0"/>
            <a:satOff val="-42161"/>
            <a:lumOff val="27746"/>
            <a:alpha val="50000"/>
          </a:schemeClr>
        </a:solidFill>
      </dgm:spPr>
      <dgm:t>
        <a:bodyPr/>
        <a:lstStyle/>
        <a:p>
          <a:r>
            <a:rPr lang="fr-CA" b="1" dirty="0"/>
            <a:t>Température du système</a:t>
          </a:r>
        </a:p>
      </dgm:t>
    </dgm:pt>
    <dgm:pt modelId="{C00C7FAF-78EA-414C-8119-E244B17162F2}" type="parTrans" cxnId="{1CE157D6-64DE-453C-B943-8FF7B8A06A87}">
      <dgm:prSet/>
      <dgm:spPr/>
      <dgm:t>
        <a:bodyPr/>
        <a:lstStyle/>
        <a:p>
          <a:endParaRPr lang="fr-CA" b="1"/>
        </a:p>
      </dgm:t>
    </dgm:pt>
    <dgm:pt modelId="{02637575-C42A-4AE4-B7A4-525F43EC834F}" type="sibTrans" cxnId="{1CE157D6-64DE-453C-B943-8FF7B8A06A87}">
      <dgm:prSet/>
      <dgm:spPr/>
      <dgm:t>
        <a:bodyPr/>
        <a:lstStyle/>
        <a:p>
          <a:endParaRPr lang="fr-CA" b="1"/>
        </a:p>
      </dgm:t>
    </dgm:pt>
    <dgm:pt modelId="{03FBAD53-8958-4AA7-8681-53263E7EC623}">
      <dgm:prSet phldrT="[Texte]"/>
      <dgm:spPr>
        <a:solidFill>
          <a:schemeClr val="accent1">
            <a:shade val="80000"/>
            <a:hueOff val="0"/>
            <a:satOff val="-56215"/>
            <a:lumOff val="36995"/>
            <a:alpha val="50000"/>
          </a:schemeClr>
        </a:solidFill>
      </dgm:spPr>
      <dgm:t>
        <a:bodyPr/>
        <a:lstStyle/>
        <a:p>
          <a:r>
            <a:rPr lang="fr-CA" b="1" dirty="0"/>
            <a:t>Effet d’un catalyseur</a:t>
          </a:r>
        </a:p>
      </dgm:t>
    </dgm:pt>
    <dgm:pt modelId="{29D39606-D9A2-41D2-8B88-D90D957FF30F}" type="parTrans" cxnId="{CB846DC0-7D6A-40CF-82E1-19F5EB53445B}">
      <dgm:prSet/>
      <dgm:spPr/>
      <dgm:t>
        <a:bodyPr/>
        <a:lstStyle/>
        <a:p>
          <a:endParaRPr lang="fr-CA" b="1"/>
        </a:p>
      </dgm:t>
    </dgm:pt>
    <dgm:pt modelId="{B3EDDCC3-7352-4237-9FBE-4D2FE5C54B44}" type="sibTrans" cxnId="{CB846DC0-7D6A-40CF-82E1-19F5EB53445B}">
      <dgm:prSet/>
      <dgm:spPr/>
      <dgm:t>
        <a:bodyPr/>
        <a:lstStyle/>
        <a:p>
          <a:endParaRPr lang="fr-CA" b="1"/>
        </a:p>
      </dgm:t>
    </dgm:pt>
    <dgm:pt modelId="{ED5E5870-F1FC-4F17-8654-5B857DA8CB3A}" type="pres">
      <dgm:prSet presAssocID="{BA3F7B23-4D29-42ED-BF8B-24F3D7B5ABB6}" presName="compositeShape" presStyleCnt="0">
        <dgm:presLayoutVars>
          <dgm:chMax val="7"/>
          <dgm:dir/>
          <dgm:resizeHandles val="exact"/>
        </dgm:presLayoutVars>
      </dgm:prSet>
      <dgm:spPr/>
    </dgm:pt>
    <dgm:pt modelId="{0A8FBDCB-A559-41DF-A565-5192115C44EF}" type="pres">
      <dgm:prSet presAssocID="{BA3F7B23-4D29-42ED-BF8B-24F3D7B5ABB6}" presName="wedge1" presStyleLbl="node1" presStyleIdx="0" presStyleCnt="5" custLinFactNeighborX="-3446" custLinFactNeighborY="4616"/>
      <dgm:spPr/>
    </dgm:pt>
    <dgm:pt modelId="{5B0A4A2D-8888-4B4C-A91D-26AF3A0E16DB}" type="pres">
      <dgm:prSet presAssocID="{BA3F7B23-4D29-42ED-BF8B-24F3D7B5ABB6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32EECB3A-E317-4E93-AF02-E99D95471174}" type="pres">
      <dgm:prSet presAssocID="{BA3F7B23-4D29-42ED-BF8B-24F3D7B5ABB6}" presName="wedge2" presStyleLbl="node1" presStyleIdx="1" presStyleCnt="5" custLinFactNeighborX="-24" custLinFactNeighborY="171"/>
      <dgm:spPr/>
    </dgm:pt>
    <dgm:pt modelId="{407239E8-2029-4CDB-AB2F-4402023EC0B6}" type="pres">
      <dgm:prSet presAssocID="{BA3F7B23-4D29-42ED-BF8B-24F3D7B5ABB6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CB1046D0-105D-4AF4-A2B8-B915B5241980}" type="pres">
      <dgm:prSet presAssocID="{BA3F7B23-4D29-42ED-BF8B-24F3D7B5ABB6}" presName="wedge3" presStyleLbl="node1" presStyleIdx="2" presStyleCnt="5" custLinFactNeighborX="587" custLinFactNeighborY="7047"/>
      <dgm:spPr/>
    </dgm:pt>
    <dgm:pt modelId="{77FA9206-5CD8-45B2-BB45-CEDEDD51C0B2}" type="pres">
      <dgm:prSet presAssocID="{BA3F7B23-4D29-42ED-BF8B-24F3D7B5ABB6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6FDF3E34-8055-4C36-81F8-39E173E47015}" type="pres">
      <dgm:prSet presAssocID="{BA3F7B23-4D29-42ED-BF8B-24F3D7B5ABB6}" presName="wedge4" presStyleLbl="node1" presStyleIdx="3" presStyleCnt="5"/>
      <dgm:spPr/>
    </dgm:pt>
    <dgm:pt modelId="{B53CDC49-8D71-40C5-A051-752CA694F435}" type="pres">
      <dgm:prSet presAssocID="{BA3F7B23-4D29-42ED-BF8B-24F3D7B5ABB6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45B76B09-3667-4196-82A7-3B8B961DE02A}" type="pres">
      <dgm:prSet presAssocID="{BA3F7B23-4D29-42ED-BF8B-24F3D7B5ABB6}" presName="wedge5" presStyleLbl="node1" presStyleIdx="4" presStyleCnt="5"/>
      <dgm:spPr/>
    </dgm:pt>
    <dgm:pt modelId="{F7F9553A-6CAF-4709-AE26-1E76C04108CE}" type="pres">
      <dgm:prSet presAssocID="{BA3F7B23-4D29-42ED-BF8B-24F3D7B5ABB6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3D296E18-0CE4-4675-9222-620E53C3B1BC}" srcId="{BA3F7B23-4D29-42ED-BF8B-24F3D7B5ABB6}" destId="{CA109761-A530-4527-A1F4-A25897675AED}" srcOrd="0" destOrd="0" parTransId="{9F640758-7810-4174-ABA9-0DB99F5FC73E}" sibTransId="{42A70D33-F456-4742-A680-1DA3A8FFDE40}"/>
    <dgm:cxn modelId="{F8EED619-D244-43A8-9D67-DACE1A53FBF1}" type="presOf" srcId="{03FBAD53-8958-4AA7-8681-53263E7EC623}" destId="{F7F9553A-6CAF-4709-AE26-1E76C04108CE}" srcOrd="1" destOrd="0" presId="urn:microsoft.com/office/officeart/2005/8/layout/chart3"/>
    <dgm:cxn modelId="{4D23A732-F468-4488-8503-6904A7AEA1A4}" type="presOf" srcId="{CA109761-A530-4527-A1F4-A25897675AED}" destId="{0A8FBDCB-A559-41DF-A565-5192115C44EF}" srcOrd="0" destOrd="0" presId="urn:microsoft.com/office/officeart/2005/8/layout/chart3"/>
    <dgm:cxn modelId="{C5C9F137-B960-42A6-BCB6-FE4F7923F9E3}" srcId="{BA3F7B23-4D29-42ED-BF8B-24F3D7B5ABB6}" destId="{8E475C35-5171-4218-BB19-D8A27056E797}" srcOrd="2" destOrd="0" parTransId="{A59DDA01-A54B-4593-A15A-7629A2867C7E}" sibTransId="{64068440-2D73-4917-8E0D-9A9D041EEA06}"/>
    <dgm:cxn modelId="{C3C14450-BB7B-48BE-9C83-79554CFC429A}" srcId="{BA3F7B23-4D29-42ED-BF8B-24F3D7B5ABB6}" destId="{6D4CDEF2-F504-4EDF-AE92-6444C5F80BC1}" srcOrd="1" destOrd="0" parTransId="{6D9EABFF-C5EB-4F19-8A5C-F76C6E866924}" sibTransId="{55C4C92E-DED9-4B44-8A1A-DA8FA03B2AF1}"/>
    <dgm:cxn modelId="{ABB0BD70-B04E-498C-A01B-98557A9F0D2F}" type="presOf" srcId="{BA3F7B23-4D29-42ED-BF8B-24F3D7B5ABB6}" destId="{ED5E5870-F1FC-4F17-8654-5B857DA8CB3A}" srcOrd="0" destOrd="0" presId="urn:microsoft.com/office/officeart/2005/8/layout/chart3"/>
    <dgm:cxn modelId="{0F7C837B-13BD-4C37-B7BB-29D4813F7708}" type="presOf" srcId="{03FBAD53-8958-4AA7-8681-53263E7EC623}" destId="{45B76B09-3667-4196-82A7-3B8B961DE02A}" srcOrd="0" destOrd="0" presId="urn:microsoft.com/office/officeart/2005/8/layout/chart3"/>
    <dgm:cxn modelId="{4334D8A8-0118-42E7-BF6C-F5EA0CA644F8}" type="presOf" srcId="{6D4CDEF2-F504-4EDF-AE92-6444C5F80BC1}" destId="{32EECB3A-E317-4E93-AF02-E99D95471174}" srcOrd="0" destOrd="0" presId="urn:microsoft.com/office/officeart/2005/8/layout/chart3"/>
    <dgm:cxn modelId="{F61D99AC-37D6-43E6-8708-157CFFF1C64A}" type="presOf" srcId="{A1091CD7-4F6A-4751-BF14-053016F2C23E}" destId="{6FDF3E34-8055-4C36-81F8-39E173E47015}" srcOrd="0" destOrd="0" presId="urn:microsoft.com/office/officeart/2005/8/layout/chart3"/>
    <dgm:cxn modelId="{4ADE52AF-9679-4652-BC79-E6E3A1090B6D}" type="presOf" srcId="{A1091CD7-4F6A-4751-BF14-053016F2C23E}" destId="{B53CDC49-8D71-40C5-A051-752CA694F435}" srcOrd="1" destOrd="0" presId="urn:microsoft.com/office/officeart/2005/8/layout/chart3"/>
    <dgm:cxn modelId="{9F81B6B7-7EFA-493A-ACF9-616ECD7BA322}" type="presOf" srcId="{6D4CDEF2-F504-4EDF-AE92-6444C5F80BC1}" destId="{407239E8-2029-4CDB-AB2F-4402023EC0B6}" srcOrd="1" destOrd="0" presId="urn:microsoft.com/office/officeart/2005/8/layout/chart3"/>
    <dgm:cxn modelId="{CB846DC0-7D6A-40CF-82E1-19F5EB53445B}" srcId="{BA3F7B23-4D29-42ED-BF8B-24F3D7B5ABB6}" destId="{03FBAD53-8958-4AA7-8681-53263E7EC623}" srcOrd="4" destOrd="0" parTransId="{29D39606-D9A2-41D2-8B88-D90D957FF30F}" sibTransId="{B3EDDCC3-7352-4237-9FBE-4D2FE5C54B44}"/>
    <dgm:cxn modelId="{7A8E5AC8-061D-4906-88F6-C508E7CE3D50}" type="presOf" srcId="{8E475C35-5171-4218-BB19-D8A27056E797}" destId="{CB1046D0-105D-4AF4-A2B8-B915B5241980}" srcOrd="0" destOrd="0" presId="urn:microsoft.com/office/officeart/2005/8/layout/chart3"/>
    <dgm:cxn modelId="{1CE157D6-64DE-453C-B943-8FF7B8A06A87}" srcId="{BA3F7B23-4D29-42ED-BF8B-24F3D7B5ABB6}" destId="{A1091CD7-4F6A-4751-BF14-053016F2C23E}" srcOrd="3" destOrd="0" parTransId="{C00C7FAF-78EA-414C-8119-E244B17162F2}" sibTransId="{02637575-C42A-4AE4-B7A4-525F43EC834F}"/>
    <dgm:cxn modelId="{24EFE6E9-6A01-4291-8859-5C579BE4E69D}" type="presOf" srcId="{CA109761-A530-4527-A1F4-A25897675AED}" destId="{5B0A4A2D-8888-4B4C-A91D-26AF3A0E16DB}" srcOrd="1" destOrd="0" presId="urn:microsoft.com/office/officeart/2005/8/layout/chart3"/>
    <dgm:cxn modelId="{7337CFF8-8F45-4DFE-8B1F-C786AF6E5C00}" type="presOf" srcId="{8E475C35-5171-4218-BB19-D8A27056E797}" destId="{77FA9206-5CD8-45B2-BB45-CEDEDD51C0B2}" srcOrd="1" destOrd="0" presId="urn:microsoft.com/office/officeart/2005/8/layout/chart3"/>
    <dgm:cxn modelId="{F292D5B4-459D-4279-B0D4-30844B9A221D}" type="presParOf" srcId="{ED5E5870-F1FC-4F17-8654-5B857DA8CB3A}" destId="{0A8FBDCB-A559-41DF-A565-5192115C44EF}" srcOrd="0" destOrd="0" presId="urn:microsoft.com/office/officeart/2005/8/layout/chart3"/>
    <dgm:cxn modelId="{0068F0BE-BF73-46FD-AB90-283AFD4F961B}" type="presParOf" srcId="{ED5E5870-F1FC-4F17-8654-5B857DA8CB3A}" destId="{5B0A4A2D-8888-4B4C-A91D-26AF3A0E16DB}" srcOrd="1" destOrd="0" presId="urn:microsoft.com/office/officeart/2005/8/layout/chart3"/>
    <dgm:cxn modelId="{C5172973-5773-4AC1-96ED-171E7AE91A77}" type="presParOf" srcId="{ED5E5870-F1FC-4F17-8654-5B857DA8CB3A}" destId="{32EECB3A-E317-4E93-AF02-E99D95471174}" srcOrd="2" destOrd="0" presId="urn:microsoft.com/office/officeart/2005/8/layout/chart3"/>
    <dgm:cxn modelId="{A89FCC5C-8583-4D56-A78E-D48177D820B1}" type="presParOf" srcId="{ED5E5870-F1FC-4F17-8654-5B857DA8CB3A}" destId="{407239E8-2029-4CDB-AB2F-4402023EC0B6}" srcOrd="3" destOrd="0" presId="urn:microsoft.com/office/officeart/2005/8/layout/chart3"/>
    <dgm:cxn modelId="{637BA153-3D68-4EA1-9C04-0BBC365957E0}" type="presParOf" srcId="{ED5E5870-F1FC-4F17-8654-5B857DA8CB3A}" destId="{CB1046D0-105D-4AF4-A2B8-B915B5241980}" srcOrd="4" destOrd="0" presId="urn:microsoft.com/office/officeart/2005/8/layout/chart3"/>
    <dgm:cxn modelId="{BF933D4B-40B4-4B8A-9544-5662BBC3CE07}" type="presParOf" srcId="{ED5E5870-F1FC-4F17-8654-5B857DA8CB3A}" destId="{77FA9206-5CD8-45B2-BB45-CEDEDD51C0B2}" srcOrd="5" destOrd="0" presId="urn:microsoft.com/office/officeart/2005/8/layout/chart3"/>
    <dgm:cxn modelId="{6DF76221-1F8C-4A7E-B439-5666125FD51C}" type="presParOf" srcId="{ED5E5870-F1FC-4F17-8654-5B857DA8CB3A}" destId="{6FDF3E34-8055-4C36-81F8-39E173E47015}" srcOrd="6" destOrd="0" presId="urn:microsoft.com/office/officeart/2005/8/layout/chart3"/>
    <dgm:cxn modelId="{0F3FDD5C-F050-4A67-93EB-DF62AB1FA194}" type="presParOf" srcId="{ED5E5870-F1FC-4F17-8654-5B857DA8CB3A}" destId="{B53CDC49-8D71-40C5-A051-752CA694F435}" srcOrd="7" destOrd="0" presId="urn:microsoft.com/office/officeart/2005/8/layout/chart3"/>
    <dgm:cxn modelId="{C7A9B85A-D581-4CF8-9BF7-3C087EFFD8B2}" type="presParOf" srcId="{ED5E5870-F1FC-4F17-8654-5B857DA8CB3A}" destId="{45B76B09-3667-4196-82A7-3B8B961DE02A}" srcOrd="8" destOrd="0" presId="urn:microsoft.com/office/officeart/2005/8/layout/chart3"/>
    <dgm:cxn modelId="{C2FBD6F8-40FD-4219-BE3D-5A69E98D6421}" type="presParOf" srcId="{ED5E5870-F1FC-4F17-8654-5B857DA8CB3A}" destId="{F7F9553A-6CAF-4709-AE26-1E76C04108CE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A3F7B23-4D29-42ED-BF8B-24F3D7B5ABB6}" type="doc">
      <dgm:prSet loTypeId="urn:microsoft.com/office/officeart/2005/8/layout/chart3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fr-CA"/>
        </a:p>
      </dgm:t>
    </dgm:pt>
    <dgm:pt modelId="{CA109761-A530-4527-A1F4-A25897675AED}">
      <dgm:prSet phldrT="[Texte]"/>
      <dgm:spPr>
        <a:solidFill>
          <a:schemeClr val="accent1">
            <a:shade val="80000"/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fr-CA" b="1" dirty="0"/>
            <a:t>Nature des réactifs</a:t>
          </a:r>
        </a:p>
      </dgm:t>
    </dgm:pt>
    <dgm:pt modelId="{9F640758-7810-4174-ABA9-0DB99F5FC73E}" type="parTrans" cxnId="{3D296E18-0CE4-4675-9222-620E53C3B1BC}">
      <dgm:prSet/>
      <dgm:spPr/>
      <dgm:t>
        <a:bodyPr/>
        <a:lstStyle/>
        <a:p>
          <a:endParaRPr lang="fr-CA" b="1"/>
        </a:p>
      </dgm:t>
    </dgm:pt>
    <dgm:pt modelId="{42A70D33-F456-4742-A680-1DA3A8FFDE40}" type="sibTrans" cxnId="{3D296E18-0CE4-4675-9222-620E53C3B1BC}">
      <dgm:prSet/>
      <dgm:spPr/>
      <dgm:t>
        <a:bodyPr/>
        <a:lstStyle/>
        <a:p>
          <a:endParaRPr lang="fr-CA" b="1"/>
        </a:p>
      </dgm:t>
    </dgm:pt>
    <dgm:pt modelId="{6D4CDEF2-F504-4EDF-AE92-6444C5F80BC1}">
      <dgm:prSet phldrT="[Texte]"/>
      <dgm:spPr>
        <a:solidFill>
          <a:schemeClr val="accent1">
            <a:shade val="80000"/>
            <a:hueOff val="0"/>
            <a:satOff val="-14054"/>
            <a:lumOff val="9249"/>
            <a:alpha val="50000"/>
          </a:schemeClr>
        </a:solidFill>
      </dgm:spPr>
      <dgm:t>
        <a:bodyPr/>
        <a:lstStyle/>
        <a:p>
          <a:r>
            <a:rPr lang="fr-CA" b="1" dirty="0"/>
            <a:t>Surface de contacts des réactifs</a:t>
          </a:r>
        </a:p>
      </dgm:t>
    </dgm:pt>
    <dgm:pt modelId="{6D9EABFF-C5EB-4F19-8A5C-F76C6E866924}" type="parTrans" cxnId="{C3C14450-BB7B-48BE-9C83-79554CFC429A}">
      <dgm:prSet/>
      <dgm:spPr/>
      <dgm:t>
        <a:bodyPr/>
        <a:lstStyle/>
        <a:p>
          <a:endParaRPr lang="fr-CA" b="1"/>
        </a:p>
      </dgm:t>
    </dgm:pt>
    <dgm:pt modelId="{55C4C92E-DED9-4B44-8A1A-DA8FA03B2AF1}" type="sibTrans" cxnId="{C3C14450-BB7B-48BE-9C83-79554CFC429A}">
      <dgm:prSet/>
      <dgm:spPr/>
      <dgm:t>
        <a:bodyPr/>
        <a:lstStyle/>
        <a:p>
          <a:endParaRPr lang="fr-CA" b="1"/>
        </a:p>
      </dgm:t>
    </dgm:pt>
    <dgm:pt modelId="{8E475C35-5171-4218-BB19-D8A27056E797}">
      <dgm:prSet phldrT="[Texte]"/>
      <dgm:spPr>
        <a:solidFill>
          <a:schemeClr val="accent1">
            <a:shade val="80000"/>
            <a:hueOff val="0"/>
            <a:satOff val="-28108"/>
            <a:lumOff val="18498"/>
            <a:alpha val="50000"/>
          </a:schemeClr>
        </a:solidFill>
      </dgm:spPr>
      <dgm:t>
        <a:bodyPr/>
        <a:lstStyle/>
        <a:p>
          <a:r>
            <a:rPr lang="fr-CA" b="1" dirty="0"/>
            <a:t>Concentration des réactifs</a:t>
          </a:r>
        </a:p>
      </dgm:t>
    </dgm:pt>
    <dgm:pt modelId="{A59DDA01-A54B-4593-A15A-7629A2867C7E}" type="parTrans" cxnId="{C5C9F137-B960-42A6-BCB6-FE4F7923F9E3}">
      <dgm:prSet/>
      <dgm:spPr/>
      <dgm:t>
        <a:bodyPr/>
        <a:lstStyle/>
        <a:p>
          <a:endParaRPr lang="fr-CA" b="1"/>
        </a:p>
      </dgm:t>
    </dgm:pt>
    <dgm:pt modelId="{64068440-2D73-4917-8E0D-9A9D041EEA06}" type="sibTrans" cxnId="{C5C9F137-B960-42A6-BCB6-FE4F7923F9E3}">
      <dgm:prSet/>
      <dgm:spPr/>
      <dgm:t>
        <a:bodyPr/>
        <a:lstStyle/>
        <a:p>
          <a:endParaRPr lang="fr-CA" b="1"/>
        </a:p>
      </dgm:t>
    </dgm:pt>
    <dgm:pt modelId="{A1091CD7-4F6A-4751-BF14-053016F2C23E}">
      <dgm:prSet phldrT="[Texte]"/>
      <dgm:spPr>
        <a:solidFill>
          <a:schemeClr val="accent1">
            <a:shade val="80000"/>
            <a:hueOff val="0"/>
            <a:satOff val="-42161"/>
            <a:lumOff val="27746"/>
          </a:schemeClr>
        </a:solidFill>
      </dgm:spPr>
      <dgm:t>
        <a:bodyPr/>
        <a:lstStyle/>
        <a:p>
          <a:r>
            <a:rPr lang="fr-CA" b="1" dirty="0"/>
            <a:t>Température du système</a:t>
          </a:r>
        </a:p>
      </dgm:t>
    </dgm:pt>
    <dgm:pt modelId="{C00C7FAF-78EA-414C-8119-E244B17162F2}" type="parTrans" cxnId="{1CE157D6-64DE-453C-B943-8FF7B8A06A87}">
      <dgm:prSet/>
      <dgm:spPr/>
      <dgm:t>
        <a:bodyPr/>
        <a:lstStyle/>
        <a:p>
          <a:endParaRPr lang="fr-CA" b="1"/>
        </a:p>
      </dgm:t>
    </dgm:pt>
    <dgm:pt modelId="{02637575-C42A-4AE4-B7A4-525F43EC834F}" type="sibTrans" cxnId="{1CE157D6-64DE-453C-B943-8FF7B8A06A87}">
      <dgm:prSet/>
      <dgm:spPr/>
      <dgm:t>
        <a:bodyPr/>
        <a:lstStyle/>
        <a:p>
          <a:endParaRPr lang="fr-CA" b="1"/>
        </a:p>
      </dgm:t>
    </dgm:pt>
    <dgm:pt modelId="{03FBAD53-8958-4AA7-8681-53263E7EC623}">
      <dgm:prSet phldrT="[Texte]"/>
      <dgm:spPr>
        <a:solidFill>
          <a:schemeClr val="accent1">
            <a:shade val="80000"/>
            <a:hueOff val="0"/>
            <a:satOff val="-56215"/>
            <a:lumOff val="36995"/>
            <a:alpha val="50000"/>
          </a:schemeClr>
        </a:solidFill>
      </dgm:spPr>
      <dgm:t>
        <a:bodyPr/>
        <a:lstStyle/>
        <a:p>
          <a:r>
            <a:rPr lang="fr-CA" b="1" dirty="0"/>
            <a:t>Effet d’un catalyseur</a:t>
          </a:r>
        </a:p>
      </dgm:t>
    </dgm:pt>
    <dgm:pt modelId="{29D39606-D9A2-41D2-8B88-D90D957FF30F}" type="parTrans" cxnId="{CB846DC0-7D6A-40CF-82E1-19F5EB53445B}">
      <dgm:prSet/>
      <dgm:spPr/>
      <dgm:t>
        <a:bodyPr/>
        <a:lstStyle/>
        <a:p>
          <a:endParaRPr lang="fr-CA" b="1"/>
        </a:p>
      </dgm:t>
    </dgm:pt>
    <dgm:pt modelId="{B3EDDCC3-7352-4237-9FBE-4D2FE5C54B44}" type="sibTrans" cxnId="{CB846DC0-7D6A-40CF-82E1-19F5EB53445B}">
      <dgm:prSet/>
      <dgm:spPr/>
      <dgm:t>
        <a:bodyPr/>
        <a:lstStyle/>
        <a:p>
          <a:endParaRPr lang="fr-CA" b="1"/>
        </a:p>
      </dgm:t>
    </dgm:pt>
    <dgm:pt modelId="{ED5E5870-F1FC-4F17-8654-5B857DA8CB3A}" type="pres">
      <dgm:prSet presAssocID="{BA3F7B23-4D29-42ED-BF8B-24F3D7B5ABB6}" presName="compositeShape" presStyleCnt="0">
        <dgm:presLayoutVars>
          <dgm:chMax val="7"/>
          <dgm:dir/>
          <dgm:resizeHandles val="exact"/>
        </dgm:presLayoutVars>
      </dgm:prSet>
      <dgm:spPr/>
    </dgm:pt>
    <dgm:pt modelId="{0A8FBDCB-A559-41DF-A565-5192115C44EF}" type="pres">
      <dgm:prSet presAssocID="{BA3F7B23-4D29-42ED-BF8B-24F3D7B5ABB6}" presName="wedge1" presStyleLbl="node1" presStyleIdx="0" presStyleCnt="5" custLinFactNeighborX="-3446" custLinFactNeighborY="4616"/>
      <dgm:spPr/>
    </dgm:pt>
    <dgm:pt modelId="{5B0A4A2D-8888-4B4C-A91D-26AF3A0E16DB}" type="pres">
      <dgm:prSet presAssocID="{BA3F7B23-4D29-42ED-BF8B-24F3D7B5ABB6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32EECB3A-E317-4E93-AF02-E99D95471174}" type="pres">
      <dgm:prSet presAssocID="{BA3F7B23-4D29-42ED-BF8B-24F3D7B5ABB6}" presName="wedge2" presStyleLbl="node1" presStyleIdx="1" presStyleCnt="5" custLinFactNeighborX="-24" custLinFactNeighborY="171"/>
      <dgm:spPr/>
    </dgm:pt>
    <dgm:pt modelId="{407239E8-2029-4CDB-AB2F-4402023EC0B6}" type="pres">
      <dgm:prSet presAssocID="{BA3F7B23-4D29-42ED-BF8B-24F3D7B5ABB6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CB1046D0-105D-4AF4-A2B8-B915B5241980}" type="pres">
      <dgm:prSet presAssocID="{BA3F7B23-4D29-42ED-BF8B-24F3D7B5ABB6}" presName="wedge3" presStyleLbl="node1" presStyleIdx="2" presStyleCnt="5" custLinFactNeighborX="111" custLinFactNeighborY="383"/>
      <dgm:spPr/>
    </dgm:pt>
    <dgm:pt modelId="{77FA9206-5CD8-45B2-BB45-CEDEDD51C0B2}" type="pres">
      <dgm:prSet presAssocID="{BA3F7B23-4D29-42ED-BF8B-24F3D7B5ABB6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6FDF3E34-8055-4C36-81F8-39E173E47015}" type="pres">
      <dgm:prSet presAssocID="{BA3F7B23-4D29-42ED-BF8B-24F3D7B5ABB6}" presName="wedge4" presStyleLbl="node1" presStyleIdx="3" presStyleCnt="5" custLinFactNeighborX="-7101" custLinFactNeighborY="2490"/>
      <dgm:spPr/>
    </dgm:pt>
    <dgm:pt modelId="{B53CDC49-8D71-40C5-A051-752CA694F435}" type="pres">
      <dgm:prSet presAssocID="{BA3F7B23-4D29-42ED-BF8B-24F3D7B5ABB6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45B76B09-3667-4196-82A7-3B8B961DE02A}" type="pres">
      <dgm:prSet presAssocID="{BA3F7B23-4D29-42ED-BF8B-24F3D7B5ABB6}" presName="wedge5" presStyleLbl="node1" presStyleIdx="4" presStyleCnt="5"/>
      <dgm:spPr/>
    </dgm:pt>
    <dgm:pt modelId="{F7F9553A-6CAF-4709-AE26-1E76C04108CE}" type="pres">
      <dgm:prSet presAssocID="{BA3F7B23-4D29-42ED-BF8B-24F3D7B5ABB6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3D296E18-0CE4-4675-9222-620E53C3B1BC}" srcId="{BA3F7B23-4D29-42ED-BF8B-24F3D7B5ABB6}" destId="{CA109761-A530-4527-A1F4-A25897675AED}" srcOrd="0" destOrd="0" parTransId="{9F640758-7810-4174-ABA9-0DB99F5FC73E}" sibTransId="{42A70D33-F456-4742-A680-1DA3A8FFDE40}"/>
    <dgm:cxn modelId="{F8EED619-D244-43A8-9D67-DACE1A53FBF1}" type="presOf" srcId="{03FBAD53-8958-4AA7-8681-53263E7EC623}" destId="{F7F9553A-6CAF-4709-AE26-1E76C04108CE}" srcOrd="1" destOrd="0" presId="urn:microsoft.com/office/officeart/2005/8/layout/chart3"/>
    <dgm:cxn modelId="{4D23A732-F468-4488-8503-6904A7AEA1A4}" type="presOf" srcId="{CA109761-A530-4527-A1F4-A25897675AED}" destId="{0A8FBDCB-A559-41DF-A565-5192115C44EF}" srcOrd="0" destOrd="0" presId="urn:microsoft.com/office/officeart/2005/8/layout/chart3"/>
    <dgm:cxn modelId="{C5C9F137-B960-42A6-BCB6-FE4F7923F9E3}" srcId="{BA3F7B23-4D29-42ED-BF8B-24F3D7B5ABB6}" destId="{8E475C35-5171-4218-BB19-D8A27056E797}" srcOrd="2" destOrd="0" parTransId="{A59DDA01-A54B-4593-A15A-7629A2867C7E}" sibTransId="{64068440-2D73-4917-8E0D-9A9D041EEA06}"/>
    <dgm:cxn modelId="{C3C14450-BB7B-48BE-9C83-79554CFC429A}" srcId="{BA3F7B23-4D29-42ED-BF8B-24F3D7B5ABB6}" destId="{6D4CDEF2-F504-4EDF-AE92-6444C5F80BC1}" srcOrd="1" destOrd="0" parTransId="{6D9EABFF-C5EB-4F19-8A5C-F76C6E866924}" sibTransId="{55C4C92E-DED9-4B44-8A1A-DA8FA03B2AF1}"/>
    <dgm:cxn modelId="{ABB0BD70-B04E-498C-A01B-98557A9F0D2F}" type="presOf" srcId="{BA3F7B23-4D29-42ED-BF8B-24F3D7B5ABB6}" destId="{ED5E5870-F1FC-4F17-8654-5B857DA8CB3A}" srcOrd="0" destOrd="0" presId="urn:microsoft.com/office/officeart/2005/8/layout/chart3"/>
    <dgm:cxn modelId="{0F7C837B-13BD-4C37-B7BB-29D4813F7708}" type="presOf" srcId="{03FBAD53-8958-4AA7-8681-53263E7EC623}" destId="{45B76B09-3667-4196-82A7-3B8B961DE02A}" srcOrd="0" destOrd="0" presId="urn:microsoft.com/office/officeart/2005/8/layout/chart3"/>
    <dgm:cxn modelId="{4334D8A8-0118-42E7-BF6C-F5EA0CA644F8}" type="presOf" srcId="{6D4CDEF2-F504-4EDF-AE92-6444C5F80BC1}" destId="{32EECB3A-E317-4E93-AF02-E99D95471174}" srcOrd="0" destOrd="0" presId="urn:microsoft.com/office/officeart/2005/8/layout/chart3"/>
    <dgm:cxn modelId="{F61D99AC-37D6-43E6-8708-157CFFF1C64A}" type="presOf" srcId="{A1091CD7-4F6A-4751-BF14-053016F2C23E}" destId="{6FDF3E34-8055-4C36-81F8-39E173E47015}" srcOrd="0" destOrd="0" presId="urn:microsoft.com/office/officeart/2005/8/layout/chart3"/>
    <dgm:cxn modelId="{4ADE52AF-9679-4652-BC79-E6E3A1090B6D}" type="presOf" srcId="{A1091CD7-4F6A-4751-BF14-053016F2C23E}" destId="{B53CDC49-8D71-40C5-A051-752CA694F435}" srcOrd="1" destOrd="0" presId="urn:microsoft.com/office/officeart/2005/8/layout/chart3"/>
    <dgm:cxn modelId="{9F81B6B7-7EFA-493A-ACF9-616ECD7BA322}" type="presOf" srcId="{6D4CDEF2-F504-4EDF-AE92-6444C5F80BC1}" destId="{407239E8-2029-4CDB-AB2F-4402023EC0B6}" srcOrd="1" destOrd="0" presId="urn:microsoft.com/office/officeart/2005/8/layout/chart3"/>
    <dgm:cxn modelId="{CB846DC0-7D6A-40CF-82E1-19F5EB53445B}" srcId="{BA3F7B23-4D29-42ED-BF8B-24F3D7B5ABB6}" destId="{03FBAD53-8958-4AA7-8681-53263E7EC623}" srcOrd="4" destOrd="0" parTransId="{29D39606-D9A2-41D2-8B88-D90D957FF30F}" sibTransId="{B3EDDCC3-7352-4237-9FBE-4D2FE5C54B44}"/>
    <dgm:cxn modelId="{7A8E5AC8-061D-4906-88F6-C508E7CE3D50}" type="presOf" srcId="{8E475C35-5171-4218-BB19-D8A27056E797}" destId="{CB1046D0-105D-4AF4-A2B8-B915B5241980}" srcOrd="0" destOrd="0" presId="urn:microsoft.com/office/officeart/2005/8/layout/chart3"/>
    <dgm:cxn modelId="{1CE157D6-64DE-453C-B943-8FF7B8A06A87}" srcId="{BA3F7B23-4D29-42ED-BF8B-24F3D7B5ABB6}" destId="{A1091CD7-4F6A-4751-BF14-053016F2C23E}" srcOrd="3" destOrd="0" parTransId="{C00C7FAF-78EA-414C-8119-E244B17162F2}" sibTransId="{02637575-C42A-4AE4-B7A4-525F43EC834F}"/>
    <dgm:cxn modelId="{24EFE6E9-6A01-4291-8859-5C579BE4E69D}" type="presOf" srcId="{CA109761-A530-4527-A1F4-A25897675AED}" destId="{5B0A4A2D-8888-4B4C-A91D-26AF3A0E16DB}" srcOrd="1" destOrd="0" presId="urn:microsoft.com/office/officeart/2005/8/layout/chart3"/>
    <dgm:cxn modelId="{7337CFF8-8F45-4DFE-8B1F-C786AF6E5C00}" type="presOf" srcId="{8E475C35-5171-4218-BB19-D8A27056E797}" destId="{77FA9206-5CD8-45B2-BB45-CEDEDD51C0B2}" srcOrd="1" destOrd="0" presId="urn:microsoft.com/office/officeart/2005/8/layout/chart3"/>
    <dgm:cxn modelId="{F292D5B4-459D-4279-B0D4-30844B9A221D}" type="presParOf" srcId="{ED5E5870-F1FC-4F17-8654-5B857DA8CB3A}" destId="{0A8FBDCB-A559-41DF-A565-5192115C44EF}" srcOrd="0" destOrd="0" presId="urn:microsoft.com/office/officeart/2005/8/layout/chart3"/>
    <dgm:cxn modelId="{0068F0BE-BF73-46FD-AB90-283AFD4F961B}" type="presParOf" srcId="{ED5E5870-F1FC-4F17-8654-5B857DA8CB3A}" destId="{5B0A4A2D-8888-4B4C-A91D-26AF3A0E16DB}" srcOrd="1" destOrd="0" presId="urn:microsoft.com/office/officeart/2005/8/layout/chart3"/>
    <dgm:cxn modelId="{C5172973-5773-4AC1-96ED-171E7AE91A77}" type="presParOf" srcId="{ED5E5870-F1FC-4F17-8654-5B857DA8CB3A}" destId="{32EECB3A-E317-4E93-AF02-E99D95471174}" srcOrd="2" destOrd="0" presId="urn:microsoft.com/office/officeart/2005/8/layout/chart3"/>
    <dgm:cxn modelId="{A89FCC5C-8583-4D56-A78E-D48177D820B1}" type="presParOf" srcId="{ED5E5870-F1FC-4F17-8654-5B857DA8CB3A}" destId="{407239E8-2029-4CDB-AB2F-4402023EC0B6}" srcOrd="3" destOrd="0" presId="urn:microsoft.com/office/officeart/2005/8/layout/chart3"/>
    <dgm:cxn modelId="{637BA153-3D68-4EA1-9C04-0BBC365957E0}" type="presParOf" srcId="{ED5E5870-F1FC-4F17-8654-5B857DA8CB3A}" destId="{CB1046D0-105D-4AF4-A2B8-B915B5241980}" srcOrd="4" destOrd="0" presId="urn:microsoft.com/office/officeart/2005/8/layout/chart3"/>
    <dgm:cxn modelId="{BF933D4B-40B4-4B8A-9544-5662BBC3CE07}" type="presParOf" srcId="{ED5E5870-F1FC-4F17-8654-5B857DA8CB3A}" destId="{77FA9206-5CD8-45B2-BB45-CEDEDD51C0B2}" srcOrd="5" destOrd="0" presId="urn:microsoft.com/office/officeart/2005/8/layout/chart3"/>
    <dgm:cxn modelId="{6DF76221-1F8C-4A7E-B439-5666125FD51C}" type="presParOf" srcId="{ED5E5870-F1FC-4F17-8654-5B857DA8CB3A}" destId="{6FDF3E34-8055-4C36-81F8-39E173E47015}" srcOrd="6" destOrd="0" presId="urn:microsoft.com/office/officeart/2005/8/layout/chart3"/>
    <dgm:cxn modelId="{0F3FDD5C-F050-4A67-93EB-DF62AB1FA194}" type="presParOf" srcId="{ED5E5870-F1FC-4F17-8654-5B857DA8CB3A}" destId="{B53CDC49-8D71-40C5-A051-752CA694F435}" srcOrd="7" destOrd="0" presId="urn:microsoft.com/office/officeart/2005/8/layout/chart3"/>
    <dgm:cxn modelId="{C7A9B85A-D581-4CF8-9BF7-3C087EFFD8B2}" type="presParOf" srcId="{ED5E5870-F1FC-4F17-8654-5B857DA8CB3A}" destId="{45B76B09-3667-4196-82A7-3B8B961DE02A}" srcOrd="8" destOrd="0" presId="urn:microsoft.com/office/officeart/2005/8/layout/chart3"/>
    <dgm:cxn modelId="{C2FBD6F8-40FD-4219-BE3D-5A69E98D6421}" type="presParOf" srcId="{ED5E5870-F1FC-4F17-8654-5B857DA8CB3A}" destId="{F7F9553A-6CAF-4709-AE26-1E76C04108CE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4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A3F7B23-4D29-42ED-BF8B-24F3D7B5ABB6}" type="doc">
      <dgm:prSet loTypeId="urn:microsoft.com/office/officeart/2005/8/layout/chart3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fr-CA"/>
        </a:p>
      </dgm:t>
    </dgm:pt>
    <dgm:pt modelId="{CA109761-A530-4527-A1F4-A25897675AED}">
      <dgm:prSet phldrT="[Texte]"/>
      <dgm:spPr>
        <a:solidFill>
          <a:schemeClr val="accent1">
            <a:shade val="80000"/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fr-CA" b="1" dirty="0"/>
            <a:t>Nature des réactifs</a:t>
          </a:r>
        </a:p>
      </dgm:t>
    </dgm:pt>
    <dgm:pt modelId="{9F640758-7810-4174-ABA9-0DB99F5FC73E}" type="parTrans" cxnId="{3D296E18-0CE4-4675-9222-620E53C3B1BC}">
      <dgm:prSet/>
      <dgm:spPr/>
      <dgm:t>
        <a:bodyPr/>
        <a:lstStyle/>
        <a:p>
          <a:endParaRPr lang="fr-CA" b="1"/>
        </a:p>
      </dgm:t>
    </dgm:pt>
    <dgm:pt modelId="{42A70D33-F456-4742-A680-1DA3A8FFDE40}" type="sibTrans" cxnId="{3D296E18-0CE4-4675-9222-620E53C3B1BC}">
      <dgm:prSet/>
      <dgm:spPr/>
      <dgm:t>
        <a:bodyPr/>
        <a:lstStyle/>
        <a:p>
          <a:endParaRPr lang="fr-CA" b="1"/>
        </a:p>
      </dgm:t>
    </dgm:pt>
    <dgm:pt modelId="{6D4CDEF2-F504-4EDF-AE92-6444C5F80BC1}">
      <dgm:prSet phldrT="[Texte]"/>
      <dgm:spPr>
        <a:solidFill>
          <a:schemeClr val="accent1">
            <a:shade val="80000"/>
            <a:hueOff val="0"/>
            <a:satOff val="-14054"/>
            <a:lumOff val="9249"/>
            <a:alpha val="50000"/>
          </a:schemeClr>
        </a:solidFill>
      </dgm:spPr>
      <dgm:t>
        <a:bodyPr/>
        <a:lstStyle/>
        <a:p>
          <a:r>
            <a:rPr lang="fr-CA" b="1" dirty="0"/>
            <a:t>Surface de contacts des réactifs</a:t>
          </a:r>
        </a:p>
      </dgm:t>
    </dgm:pt>
    <dgm:pt modelId="{6D9EABFF-C5EB-4F19-8A5C-F76C6E866924}" type="parTrans" cxnId="{C3C14450-BB7B-48BE-9C83-79554CFC429A}">
      <dgm:prSet/>
      <dgm:spPr/>
      <dgm:t>
        <a:bodyPr/>
        <a:lstStyle/>
        <a:p>
          <a:endParaRPr lang="fr-CA" b="1"/>
        </a:p>
      </dgm:t>
    </dgm:pt>
    <dgm:pt modelId="{55C4C92E-DED9-4B44-8A1A-DA8FA03B2AF1}" type="sibTrans" cxnId="{C3C14450-BB7B-48BE-9C83-79554CFC429A}">
      <dgm:prSet/>
      <dgm:spPr/>
      <dgm:t>
        <a:bodyPr/>
        <a:lstStyle/>
        <a:p>
          <a:endParaRPr lang="fr-CA" b="1"/>
        </a:p>
      </dgm:t>
    </dgm:pt>
    <dgm:pt modelId="{8E475C35-5171-4218-BB19-D8A27056E797}">
      <dgm:prSet phldrT="[Texte]"/>
      <dgm:spPr>
        <a:solidFill>
          <a:schemeClr val="accent1">
            <a:shade val="80000"/>
            <a:hueOff val="0"/>
            <a:satOff val="-28108"/>
            <a:lumOff val="18498"/>
            <a:alpha val="50000"/>
          </a:schemeClr>
        </a:solidFill>
      </dgm:spPr>
      <dgm:t>
        <a:bodyPr/>
        <a:lstStyle/>
        <a:p>
          <a:r>
            <a:rPr lang="fr-CA" b="1" dirty="0"/>
            <a:t>Concentration des réactifs</a:t>
          </a:r>
        </a:p>
      </dgm:t>
    </dgm:pt>
    <dgm:pt modelId="{A59DDA01-A54B-4593-A15A-7629A2867C7E}" type="parTrans" cxnId="{C5C9F137-B960-42A6-BCB6-FE4F7923F9E3}">
      <dgm:prSet/>
      <dgm:spPr/>
      <dgm:t>
        <a:bodyPr/>
        <a:lstStyle/>
        <a:p>
          <a:endParaRPr lang="fr-CA" b="1"/>
        </a:p>
      </dgm:t>
    </dgm:pt>
    <dgm:pt modelId="{64068440-2D73-4917-8E0D-9A9D041EEA06}" type="sibTrans" cxnId="{C5C9F137-B960-42A6-BCB6-FE4F7923F9E3}">
      <dgm:prSet/>
      <dgm:spPr/>
      <dgm:t>
        <a:bodyPr/>
        <a:lstStyle/>
        <a:p>
          <a:endParaRPr lang="fr-CA" b="1"/>
        </a:p>
      </dgm:t>
    </dgm:pt>
    <dgm:pt modelId="{A1091CD7-4F6A-4751-BF14-053016F2C23E}">
      <dgm:prSet phldrT="[Texte]"/>
      <dgm:spPr>
        <a:solidFill>
          <a:schemeClr val="accent1">
            <a:shade val="80000"/>
            <a:hueOff val="0"/>
            <a:satOff val="-42161"/>
            <a:lumOff val="27746"/>
            <a:alpha val="50000"/>
          </a:schemeClr>
        </a:solidFill>
      </dgm:spPr>
      <dgm:t>
        <a:bodyPr/>
        <a:lstStyle/>
        <a:p>
          <a:r>
            <a:rPr lang="fr-CA" b="1" dirty="0"/>
            <a:t>Température du système</a:t>
          </a:r>
        </a:p>
      </dgm:t>
    </dgm:pt>
    <dgm:pt modelId="{C00C7FAF-78EA-414C-8119-E244B17162F2}" type="parTrans" cxnId="{1CE157D6-64DE-453C-B943-8FF7B8A06A87}">
      <dgm:prSet/>
      <dgm:spPr/>
      <dgm:t>
        <a:bodyPr/>
        <a:lstStyle/>
        <a:p>
          <a:endParaRPr lang="fr-CA" b="1"/>
        </a:p>
      </dgm:t>
    </dgm:pt>
    <dgm:pt modelId="{02637575-C42A-4AE4-B7A4-525F43EC834F}" type="sibTrans" cxnId="{1CE157D6-64DE-453C-B943-8FF7B8A06A87}">
      <dgm:prSet/>
      <dgm:spPr/>
      <dgm:t>
        <a:bodyPr/>
        <a:lstStyle/>
        <a:p>
          <a:endParaRPr lang="fr-CA" b="1"/>
        </a:p>
      </dgm:t>
    </dgm:pt>
    <dgm:pt modelId="{03FBAD53-8958-4AA7-8681-53263E7EC623}">
      <dgm:prSet phldrT="[Texte]"/>
      <dgm:spPr>
        <a:solidFill>
          <a:schemeClr val="accent1">
            <a:shade val="80000"/>
            <a:hueOff val="0"/>
            <a:satOff val="-56215"/>
            <a:lumOff val="36995"/>
          </a:schemeClr>
        </a:solidFill>
      </dgm:spPr>
      <dgm:t>
        <a:bodyPr/>
        <a:lstStyle/>
        <a:p>
          <a:r>
            <a:rPr lang="fr-CA" b="1" dirty="0"/>
            <a:t>Effet d’un catalyseur</a:t>
          </a:r>
        </a:p>
      </dgm:t>
    </dgm:pt>
    <dgm:pt modelId="{29D39606-D9A2-41D2-8B88-D90D957FF30F}" type="parTrans" cxnId="{CB846DC0-7D6A-40CF-82E1-19F5EB53445B}">
      <dgm:prSet/>
      <dgm:spPr/>
      <dgm:t>
        <a:bodyPr/>
        <a:lstStyle/>
        <a:p>
          <a:endParaRPr lang="fr-CA" b="1"/>
        </a:p>
      </dgm:t>
    </dgm:pt>
    <dgm:pt modelId="{B3EDDCC3-7352-4237-9FBE-4D2FE5C54B44}" type="sibTrans" cxnId="{CB846DC0-7D6A-40CF-82E1-19F5EB53445B}">
      <dgm:prSet/>
      <dgm:spPr/>
      <dgm:t>
        <a:bodyPr/>
        <a:lstStyle/>
        <a:p>
          <a:endParaRPr lang="fr-CA" b="1"/>
        </a:p>
      </dgm:t>
    </dgm:pt>
    <dgm:pt modelId="{ED5E5870-F1FC-4F17-8654-5B857DA8CB3A}" type="pres">
      <dgm:prSet presAssocID="{BA3F7B23-4D29-42ED-BF8B-24F3D7B5ABB6}" presName="compositeShape" presStyleCnt="0">
        <dgm:presLayoutVars>
          <dgm:chMax val="7"/>
          <dgm:dir/>
          <dgm:resizeHandles val="exact"/>
        </dgm:presLayoutVars>
      </dgm:prSet>
      <dgm:spPr/>
    </dgm:pt>
    <dgm:pt modelId="{0A8FBDCB-A559-41DF-A565-5192115C44EF}" type="pres">
      <dgm:prSet presAssocID="{BA3F7B23-4D29-42ED-BF8B-24F3D7B5ABB6}" presName="wedge1" presStyleLbl="node1" presStyleIdx="0" presStyleCnt="5" custLinFactNeighborX="-3446" custLinFactNeighborY="4616"/>
      <dgm:spPr/>
    </dgm:pt>
    <dgm:pt modelId="{5B0A4A2D-8888-4B4C-A91D-26AF3A0E16DB}" type="pres">
      <dgm:prSet presAssocID="{BA3F7B23-4D29-42ED-BF8B-24F3D7B5ABB6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32EECB3A-E317-4E93-AF02-E99D95471174}" type="pres">
      <dgm:prSet presAssocID="{BA3F7B23-4D29-42ED-BF8B-24F3D7B5ABB6}" presName="wedge2" presStyleLbl="node1" presStyleIdx="1" presStyleCnt="5" custLinFactNeighborX="-24" custLinFactNeighborY="171"/>
      <dgm:spPr/>
    </dgm:pt>
    <dgm:pt modelId="{407239E8-2029-4CDB-AB2F-4402023EC0B6}" type="pres">
      <dgm:prSet presAssocID="{BA3F7B23-4D29-42ED-BF8B-24F3D7B5ABB6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CB1046D0-105D-4AF4-A2B8-B915B5241980}" type="pres">
      <dgm:prSet presAssocID="{BA3F7B23-4D29-42ED-BF8B-24F3D7B5ABB6}" presName="wedge3" presStyleLbl="node1" presStyleIdx="2" presStyleCnt="5" custLinFactNeighborX="111" custLinFactNeighborY="383"/>
      <dgm:spPr/>
    </dgm:pt>
    <dgm:pt modelId="{77FA9206-5CD8-45B2-BB45-CEDEDD51C0B2}" type="pres">
      <dgm:prSet presAssocID="{BA3F7B23-4D29-42ED-BF8B-24F3D7B5ABB6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6FDF3E34-8055-4C36-81F8-39E173E47015}" type="pres">
      <dgm:prSet presAssocID="{BA3F7B23-4D29-42ED-BF8B-24F3D7B5ABB6}" presName="wedge4" presStyleLbl="node1" presStyleIdx="3" presStyleCnt="5" custLinFactNeighborX="0" custLinFactNeighborY="415"/>
      <dgm:spPr/>
    </dgm:pt>
    <dgm:pt modelId="{B53CDC49-8D71-40C5-A051-752CA694F435}" type="pres">
      <dgm:prSet presAssocID="{BA3F7B23-4D29-42ED-BF8B-24F3D7B5ABB6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45B76B09-3667-4196-82A7-3B8B961DE02A}" type="pres">
      <dgm:prSet presAssocID="{BA3F7B23-4D29-42ED-BF8B-24F3D7B5ABB6}" presName="wedge5" presStyleLbl="node1" presStyleIdx="4" presStyleCnt="5" custLinFactNeighborX="-4565" custLinFactNeighborY="-6219"/>
      <dgm:spPr/>
    </dgm:pt>
    <dgm:pt modelId="{F7F9553A-6CAF-4709-AE26-1E76C04108CE}" type="pres">
      <dgm:prSet presAssocID="{BA3F7B23-4D29-42ED-BF8B-24F3D7B5ABB6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3D296E18-0CE4-4675-9222-620E53C3B1BC}" srcId="{BA3F7B23-4D29-42ED-BF8B-24F3D7B5ABB6}" destId="{CA109761-A530-4527-A1F4-A25897675AED}" srcOrd="0" destOrd="0" parTransId="{9F640758-7810-4174-ABA9-0DB99F5FC73E}" sibTransId="{42A70D33-F456-4742-A680-1DA3A8FFDE40}"/>
    <dgm:cxn modelId="{F8EED619-D244-43A8-9D67-DACE1A53FBF1}" type="presOf" srcId="{03FBAD53-8958-4AA7-8681-53263E7EC623}" destId="{F7F9553A-6CAF-4709-AE26-1E76C04108CE}" srcOrd="1" destOrd="0" presId="urn:microsoft.com/office/officeart/2005/8/layout/chart3"/>
    <dgm:cxn modelId="{4D23A732-F468-4488-8503-6904A7AEA1A4}" type="presOf" srcId="{CA109761-A530-4527-A1F4-A25897675AED}" destId="{0A8FBDCB-A559-41DF-A565-5192115C44EF}" srcOrd="0" destOrd="0" presId="urn:microsoft.com/office/officeart/2005/8/layout/chart3"/>
    <dgm:cxn modelId="{C5C9F137-B960-42A6-BCB6-FE4F7923F9E3}" srcId="{BA3F7B23-4D29-42ED-BF8B-24F3D7B5ABB6}" destId="{8E475C35-5171-4218-BB19-D8A27056E797}" srcOrd="2" destOrd="0" parTransId="{A59DDA01-A54B-4593-A15A-7629A2867C7E}" sibTransId="{64068440-2D73-4917-8E0D-9A9D041EEA06}"/>
    <dgm:cxn modelId="{C3C14450-BB7B-48BE-9C83-79554CFC429A}" srcId="{BA3F7B23-4D29-42ED-BF8B-24F3D7B5ABB6}" destId="{6D4CDEF2-F504-4EDF-AE92-6444C5F80BC1}" srcOrd="1" destOrd="0" parTransId="{6D9EABFF-C5EB-4F19-8A5C-F76C6E866924}" sibTransId="{55C4C92E-DED9-4B44-8A1A-DA8FA03B2AF1}"/>
    <dgm:cxn modelId="{ABB0BD70-B04E-498C-A01B-98557A9F0D2F}" type="presOf" srcId="{BA3F7B23-4D29-42ED-BF8B-24F3D7B5ABB6}" destId="{ED5E5870-F1FC-4F17-8654-5B857DA8CB3A}" srcOrd="0" destOrd="0" presId="urn:microsoft.com/office/officeart/2005/8/layout/chart3"/>
    <dgm:cxn modelId="{0F7C837B-13BD-4C37-B7BB-29D4813F7708}" type="presOf" srcId="{03FBAD53-8958-4AA7-8681-53263E7EC623}" destId="{45B76B09-3667-4196-82A7-3B8B961DE02A}" srcOrd="0" destOrd="0" presId="urn:microsoft.com/office/officeart/2005/8/layout/chart3"/>
    <dgm:cxn modelId="{4334D8A8-0118-42E7-BF6C-F5EA0CA644F8}" type="presOf" srcId="{6D4CDEF2-F504-4EDF-AE92-6444C5F80BC1}" destId="{32EECB3A-E317-4E93-AF02-E99D95471174}" srcOrd="0" destOrd="0" presId="urn:microsoft.com/office/officeart/2005/8/layout/chart3"/>
    <dgm:cxn modelId="{F61D99AC-37D6-43E6-8708-157CFFF1C64A}" type="presOf" srcId="{A1091CD7-4F6A-4751-BF14-053016F2C23E}" destId="{6FDF3E34-8055-4C36-81F8-39E173E47015}" srcOrd="0" destOrd="0" presId="urn:microsoft.com/office/officeart/2005/8/layout/chart3"/>
    <dgm:cxn modelId="{4ADE52AF-9679-4652-BC79-E6E3A1090B6D}" type="presOf" srcId="{A1091CD7-4F6A-4751-BF14-053016F2C23E}" destId="{B53CDC49-8D71-40C5-A051-752CA694F435}" srcOrd="1" destOrd="0" presId="urn:microsoft.com/office/officeart/2005/8/layout/chart3"/>
    <dgm:cxn modelId="{9F81B6B7-7EFA-493A-ACF9-616ECD7BA322}" type="presOf" srcId="{6D4CDEF2-F504-4EDF-AE92-6444C5F80BC1}" destId="{407239E8-2029-4CDB-AB2F-4402023EC0B6}" srcOrd="1" destOrd="0" presId="urn:microsoft.com/office/officeart/2005/8/layout/chart3"/>
    <dgm:cxn modelId="{CB846DC0-7D6A-40CF-82E1-19F5EB53445B}" srcId="{BA3F7B23-4D29-42ED-BF8B-24F3D7B5ABB6}" destId="{03FBAD53-8958-4AA7-8681-53263E7EC623}" srcOrd="4" destOrd="0" parTransId="{29D39606-D9A2-41D2-8B88-D90D957FF30F}" sibTransId="{B3EDDCC3-7352-4237-9FBE-4D2FE5C54B44}"/>
    <dgm:cxn modelId="{7A8E5AC8-061D-4906-88F6-C508E7CE3D50}" type="presOf" srcId="{8E475C35-5171-4218-BB19-D8A27056E797}" destId="{CB1046D0-105D-4AF4-A2B8-B915B5241980}" srcOrd="0" destOrd="0" presId="urn:microsoft.com/office/officeart/2005/8/layout/chart3"/>
    <dgm:cxn modelId="{1CE157D6-64DE-453C-B943-8FF7B8A06A87}" srcId="{BA3F7B23-4D29-42ED-BF8B-24F3D7B5ABB6}" destId="{A1091CD7-4F6A-4751-BF14-053016F2C23E}" srcOrd="3" destOrd="0" parTransId="{C00C7FAF-78EA-414C-8119-E244B17162F2}" sibTransId="{02637575-C42A-4AE4-B7A4-525F43EC834F}"/>
    <dgm:cxn modelId="{24EFE6E9-6A01-4291-8859-5C579BE4E69D}" type="presOf" srcId="{CA109761-A530-4527-A1F4-A25897675AED}" destId="{5B0A4A2D-8888-4B4C-A91D-26AF3A0E16DB}" srcOrd="1" destOrd="0" presId="urn:microsoft.com/office/officeart/2005/8/layout/chart3"/>
    <dgm:cxn modelId="{7337CFF8-8F45-4DFE-8B1F-C786AF6E5C00}" type="presOf" srcId="{8E475C35-5171-4218-BB19-D8A27056E797}" destId="{77FA9206-5CD8-45B2-BB45-CEDEDD51C0B2}" srcOrd="1" destOrd="0" presId="urn:microsoft.com/office/officeart/2005/8/layout/chart3"/>
    <dgm:cxn modelId="{F292D5B4-459D-4279-B0D4-30844B9A221D}" type="presParOf" srcId="{ED5E5870-F1FC-4F17-8654-5B857DA8CB3A}" destId="{0A8FBDCB-A559-41DF-A565-5192115C44EF}" srcOrd="0" destOrd="0" presId="urn:microsoft.com/office/officeart/2005/8/layout/chart3"/>
    <dgm:cxn modelId="{0068F0BE-BF73-46FD-AB90-283AFD4F961B}" type="presParOf" srcId="{ED5E5870-F1FC-4F17-8654-5B857DA8CB3A}" destId="{5B0A4A2D-8888-4B4C-A91D-26AF3A0E16DB}" srcOrd="1" destOrd="0" presId="urn:microsoft.com/office/officeart/2005/8/layout/chart3"/>
    <dgm:cxn modelId="{C5172973-5773-4AC1-96ED-171E7AE91A77}" type="presParOf" srcId="{ED5E5870-F1FC-4F17-8654-5B857DA8CB3A}" destId="{32EECB3A-E317-4E93-AF02-E99D95471174}" srcOrd="2" destOrd="0" presId="urn:microsoft.com/office/officeart/2005/8/layout/chart3"/>
    <dgm:cxn modelId="{A89FCC5C-8583-4D56-A78E-D48177D820B1}" type="presParOf" srcId="{ED5E5870-F1FC-4F17-8654-5B857DA8CB3A}" destId="{407239E8-2029-4CDB-AB2F-4402023EC0B6}" srcOrd="3" destOrd="0" presId="urn:microsoft.com/office/officeart/2005/8/layout/chart3"/>
    <dgm:cxn modelId="{637BA153-3D68-4EA1-9C04-0BBC365957E0}" type="presParOf" srcId="{ED5E5870-F1FC-4F17-8654-5B857DA8CB3A}" destId="{CB1046D0-105D-4AF4-A2B8-B915B5241980}" srcOrd="4" destOrd="0" presId="urn:microsoft.com/office/officeart/2005/8/layout/chart3"/>
    <dgm:cxn modelId="{BF933D4B-40B4-4B8A-9544-5662BBC3CE07}" type="presParOf" srcId="{ED5E5870-F1FC-4F17-8654-5B857DA8CB3A}" destId="{77FA9206-5CD8-45B2-BB45-CEDEDD51C0B2}" srcOrd="5" destOrd="0" presId="urn:microsoft.com/office/officeart/2005/8/layout/chart3"/>
    <dgm:cxn modelId="{6DF76221-1F8C-4A7E-B439-5666125FD51C}" type="presParOf" srcId="{ED5E5870-F1FC-4F17-8654-5B857DA8CB3A}" destId="{6FDF3E34-8055-4C36-81F8-39E173E47015}" srcOrd="6" destOrd="0" presId="urn:microsoft.com/office/officeart/2005/8/layout/chart3"/>
    <dgm:cxn modelId="{0F3FDD5C-F050-4A67-93EB-DF62AB1FA194}" type="presParOf" srcId="{ED5E5870-F1FC-4F17-8654-5B857DA8CB3A}" destId="{B53CDC49-8D71-40C5-A051-752CA694F435}" srcOrd="7" destOrd="0" presId="urn:microsoft.com/office/officeart/2005/8/layout/chart3"/>
    <dgm:cxn modelId="{C7A9B85A-D581-4CF8-9BF7-3C087EFFD8B2}" type="presParOf" srcId="{ED5E5870-F1FC-4F17-8654-5B857DA8CB3A}" destId="{45B76B09-3667-4196-82A7-3B8B961DE02A}" srcOrd="8" destOrd="0" presId="urn:microsoft.com/office/officeart/2005/8/layout/chart3"/>
    <dgm:cxn modelId="{C2FBD6F8-40FD-4219-BE3D-5A69E98D6421}" type="presParOf" srcId="{ED5E5870-F1FC-4F17-8654-5B857DA8CB3A}" destId="{F7F9553A-6CAF-4709-AE26-1E76C04108CE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FBDCB-A559-41DF-A565-5192115C44EF}">
      <dsp:nvSpPr>
        <dsp:cNvPr id="0" name=""/>
        <dsp:cNvSpPr/>
      </dsp:nvSpPr>
      <dsp:spPr>
        <a:xfrm>
          <a:off x="3978149" y="483020"/>
          <a:ext cx="4088513" cy="4088513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b="1" kern="1200" dirty="0"/>
            <a:t>Nature des réactifs</a:t>
          </a:r>
        </a:p>
      </dsp:txBody>
      <dsp:txXfrm>
        <a:off x="6073999" y="1093864"/>
        <a:ext cx="1387174" cy="949119"/>
      </dsp:txXfrm>
    </dsp:sp>
    <dsp:sp modelId="{32EECB3A-E317-4E93-AF02-E99D95471174}">
      <dsp:nvSpPr>
        <dsp:cNvPr id="0" name=""/>
        <dsp:cNvSpPr/>
      </dsp:nvSpPr>
      <dsp:spPr>
        <a:xfrm>
          <a:off x="3980194" y="487944"/>
          <a:ext cx="4088513" cy="4088513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shade val="80000"/>
            <a:hueOff val="0"/>
            <a:satOff val="-14054"/>
            <a:lumOff val="92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b="1" kern="1200" dirty="0"/>
            <a:t>Surface de contacts des réactifs</a:t>
          </a:r>
        </a:p>
      </dsp:txBody>
      <dsp:txXfrm>
        <a:off x="6652329" y="2337510"/>
        <a:ext cx="1216819" cy="1026995"/>
      </dsp:txXfrm>
    </dsp:sp>
    <dsp:sp modelId="{CB1046D0-105D-4AF4-A2B8-B915B5241980}">
      <dsp:nvSpPr>
        <dsp:cNvPr id="0" name=""/>
        <dsp:cNvSpPr/>
      </dsp:nvSpPr>
      <dsp:spPr>
        <a:xfrm>
          <a:off x="3980194" y="487944"/>
          <a:ext cx="4088513" cy="4088513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shade val="80000"/>
            <a:hueOff val="0"/>
            <a:satOff val="-28108"/>
            <a:lumOff val="184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b="1" kern="1200" dirty="0"/>
            <a:t>Concentration des réactifs</a:t>
          </a:r>
        </a:p>
      </dsp:txBody>
      <dsp:txXfrm>
        <a:off x="5294359" y="3554329"/>
        <a:ext cx="1460183" cy="876110"/>
      </dsp:txXfrm>
    </dsp:sp>
    <dsp:sp modelId="{6FDF3E34-8055-4C36-81F8-39E173E47015}">
      <dsp:nvSpPr>
        <dsp:cNvPr id="0" name=""/>
        <dsp:cNvSpPr/>
      </dsp:nvSpPr>
      <dsp:spPr>
        <a:xfrm>
          <a:off x="3980194" y="487944"/>
          <a:ext cx="4088513" cy="4088513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shade val="80000"/>
            <a:hueOff val="0"/>
            <a:satOff val="-42161"/>
            <a:lumOff val="277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b="1" kern="1200" dirty="0"/>
            <a:t>Température du système</a:t>
          </a:r>
        </a:p>
      </dsp:txBody>
      <dsp:txXfrm>
        <a:off x="4174885" y="2337510"/>
        <a:ext cx="1216819" cy="1026995"/>
      </dsp:txXfrm>
    </dsp:sp>
    <dsp:sp modelId="{45B76B09-3667-4196-82A7-3B8B961DE02A}">
      <dsp:nvSpPr>
        <dsp:cNvPr id="0" name=""/>
        <dsp:cNvSpPr/>
      </dsp:nvSpPr>
      <dsp:spPr>
        <a:xfrm>
          <a:off x="3980194" y="487944"/>
          <a:ext cx="4088513" cy="4088513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shade val="80000"/>
            <a:hueOff val="0"/>
            <a:satOff val="-56215"/>
            <a:lumOff val="369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b="1" kern="1200" dirty="0"/>
            <a:t>Effet d’un catalyseur</a:t>
          </a:r>
        </a:p>
      </dsp:txBody>
      <dsp:txXfrm>
        <a:off x="4576435" y="1110956"/>
        <a:ext cx="1387174" cy="94911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FBDCB-A559-41DF-A565-5192115C44EF}">
      <dsp:nvSpPr>
        <dsp:cNvPr id="0" name=""/>
        <dsp:cNvSpPr/>
      </dsp:nvSpPr>
      <dsp:spPr>
        <a:xfrm>
          <a:off x="158288" y="479272"/>
          <a:ext cx="2022128" cy="2022128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shade val="80000"/>
            <a:hueOff val="0"/>
            <a:satOff val="0"/>
            <a:lumOff val="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b="1" kern="1200" dirty="0"/>
            <a:t>Nature des réactifs</a:t>
          </a:r>
        </a:p>
      </dsp:txBody>
      <dsp:txXfrm>
        <a:off x="1194870" y="781388"/>
        <a:ext cx="686079" cy="469422"/>
      </dsp:txXfrm>
    </dsp:sp>
    <dsp:sp modelId="{32EECB3A-E317-4E93-AF02-E99D95471174}">
      <dsp:nvSpPr>
        <dsp:cNvPr id="0" name=""/>
        <dsp:cNvSpPr/>
      </dsp:nvSpPr>
      <dsp:spPr>
        <a:xfrm>
          <a:off x="156711" y="486884"/>
          <a:ext cx="2022128" cy="2022128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shade val="80000"/>
            <a:hueOff val="0"/>
            <a:satOff val="-14054"/>
            <a:lumOff val="9249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b="1" kern="1200" dirty="0"/>
            <a:t>Surface de contacts des réactifs</a:t>
          </a:r>
        </a:p>
      </dsp:txBody>
      <dsp:txXfrm>
        <a:off x="1478316" y="1401656"/>
        <a:ext cx="601824" cy="507939"/>
      </dsp:txXfrm>
    </dsp:sp>
    <dsp:sp modelId="{CB1046D0-105D-4AF4-A2B8-B915B5241980}">
      <dsp:nvSpPr>
        <dsp:cNvPr id="0" name=""/>
        <dsp:cNvSpPr/>
      </dsp:nvSpPr>
      <dsp:spPr>
        <a:xfrm>
          <a:off x="159440" y="491171"/>
          <a:ext cx="2022128" cy="2022128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shade val="80000"/>
            <a:hueOff val="0"/>
            <a:satOff val="-28108"/>
            <a:lumOff val="18498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b="1" kern="1200" dirty="0"/>
            <a:t>Concentration des réactifs</a:t>
          </a:r>
        </a:p>
      </dsp:txBody>
      <dsp:txXfrm>
        <a:off x="809410" y="2007767"/>
        <a:ext cx="722188" cy="433313"/>
      </dsp:txXfrm>
    </dsp:sp>
    <dsp:sp modelId="{6FDF3E34-8055-4C36-81F8-39E173E47015}">
      <dsp:nvSpPr>
        <dsp:cNvPr id="0" name=""/>
        <dsp:cNvSpPr/>
      </dsp:nvSpPr>
      <dsp:spPr>
        <a:xfrm>
          <a:off x="157196" y="491818"/>
          <a:ext cx="2022128" cy="2022128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shade val="80000"/>
            <a:hueOff val="0"/>
            <a:satOff val="-42161"/>
            <a:lumOff val="27746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b="1" kern="1200" dirty="0"/>
            <a:t>Température du système</a:t>
          </a:r>
        </a:p>
      </dsp:txBody>
      <dsp:txXfrm>
        <a:off x="253488" y="1406590"/>
        <a:ext cx="601824" cy="507939"/>
      </dsp:txXfrm>
    </dsp:sp>
    <dsp:sp modelId="{45B76B09-3667-4196-82A7-3B8B961DE02A}">
      <dsp:nvSpPr>
        <dsp:cNvPr id="0" name=""/>
        <dsp:cNvSpPr/>
      </dsp:nvSpPr>
      <dsp:spPr>
        <a:xfrm>
          <a:off x="64886" y="357670"/>
          <a:ext cx="2022128" cy="2022128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shade val="80000"/>
            <a:hueOff val="0"/>
            <a:satOff val="-56215"/>
            <a:lumOff val="36995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b="1" kern="1200" dirty="0"/>
            <a:t>Effet d’un catalyseur</a:t>
          </a:r>
        </a:p>
      </dsp:txBody>
      <dsp:txXfrm>
        <a:off x="359780" y="665804"/>
        <a:ext cx="686079" cy="46942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FBDCB-A559-41DF-A565-5192115C44EF}">
      <dsp:nvSpPr>
        <dsp:cNvPr id="0" name=""/>
        <dsp:cNvSpPr/>
      </dsp:nvSpPr>
      <dsp:spPr>
        <a:xfrm>
          <a:off x="158288" y="479272"/>
          <a:ext cx="2022128" cy="2022128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shade val="80000"/>
            <a:hueOff val="0"/>
            <a:satOff val="0"/>
            <a:lumOff val="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b="1" kern="1200" dirty="0"/>
            <a:t>Nature des réactifs</a:t>
          </a:r>
        </a:p>
      </dsp:txBody>
      <dsp:txXfrm>
        <a:off x="1194870" y="781388"/>
        <a:ext cx="686079" cy="469422"/>
      </dsp:txXfrm>
    </dsp:sp>
    <dsp:sp modelId="{32EECB3A-E317-4E93-AF02-E99D95471174}">
      <dsp:nvSpPr>
        <dsp:cNvPr id="0" name=""/>
        <dsp:cNvSpPr/>
      </dsp:nvSpPr>
      <dsp:spPr>
        <a:xfrm>
          <a:off x="156711" y="486884"/>
          <a:ext cx="2022128" cy="2022128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shade val="80000"/>
            <a:hueOff val="0"/>
            <a:satOff val="-14054"/>
            <a:lumOff val="9249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b="1" kern="1200" dirty="0"/>
            <a:t>Surface de contacts des réactifs</a:t>
          </a:r>
        </a:p>
      </dsp:txBody>
      <dsp:txXfrm>
        <a:off x="1478316" y="1401656"/>
        <a:ext cx="601824" cy="507939"/>
      </dsp:txXfrm>
    </dsp:sp>
    <dsp:sp modelId="{CB1046D0-105D-4AF4-A2B8-B915B5241980}">
      <dsp:nvSpPr>
        <dsp:cNvPr id="0" name=""/>
        <dsp:cNvSpPr/>
      </dsp:nvSpPr>
      <dsp:spPr>
        <a:xfrm>
          <a:off x="159440" y="491171"/>
          <a:ext cx="2022128" cy="2022128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shade val="80000"/>
            <a:hueOff val="0"/>
            <a:satOff val="-28108"/>
            <a:lumOff val="18498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b="1" kern="1200" dirty="0"/>
            <a:t>Concentration des réactifs</a:t>
          </a:r>
        </a:p>
      </dsp:txBody>
      <dsp:txXfrm>
        <a:off x="809410" y="2007767"/>
        <a:ext cx="722188" cy="433313"/>
      </dsp:txXfrm>
    </dsp:sp>
    <dsp:sp modelId="{6FDF3E34-8055-4C36-81F8-39E173E47015}">
      <dsp:nvSpPr>
        <dsp:cNvPr id="0" name=""/>
        <dsp:cNvSpPr/>
      </dsp:nvSpPr>
      <dsp:spPr>
        <a:xfrm>
          <a:off x="157196" y="491818"/>
          <a:ext cx="2022128" cy="2022128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shade val="80000"/>
            <a:hueOff val="0"/>
            <a:satOff val="-42161"/>
            <a:lumOff val="27746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b="1" kern="1200" dirty="0"/>
            <a:t>Température du système</a:t>
          </a:r>
        </a:p>
      </dsp:txBody>
      <dsp:txXfrm>
        <a:off x="253488" y="1406590"/>
        <a:ext cx="601824" cy="507939"/>
      </dsp:txXfrm>
    </dsp:sp>
    <dsp:sp modelId="{45B76B09-3667-4196-82A7-3B8B961DE02A}">
      <dsp:nvSpPr>
        <dsp:cNvPr id="0" name=""/>
        <dsp:cNvSpPr/>
      </dsp:nvSpPr>
      <dsp:spPr>
        <a:xfrm>
          <a:off x="64886" y="357670"/>
          <a:ext cx="2022128" cy="2022128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shade val="80000"/>
            <a:hueOff val="0"/>
            <a:satOff val="-56215"/>
            <a:lumOff val="36995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b="1" kern="1200" dirty="0"/>
            <a:t>Effet d’un catalyseur</a:t>
          </a:r>
        </a:p>
      </dsp:txBody>
      <dsp:txXfrm>
        <a:off x="359780" y="665804"/>
        <a:ext cx="686079" cy="46942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FBDCB-A559-41DF-A565-5192115C44EF}">
      <dsp:nvSpPr>
        <dsp:cNvPr id="0" name=""/>
        <dsp:cNvSpPr/>
      </dsp:nvSpPr>
      <dsp:spPr>
        <a:xfrm>
          <a:off x="158288" y="479272"/>
          <a:ext cx="2022128" cy="2022128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shade val="80000"/>
            <a:hueOff val="0"/>
            <a:satOff val="0"/>
            <a:lumOff val="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b="1" kern="1200" dirty="0"/>
            <a:t>Nature des réactifs</a:t>
          </a:r>
        </a:p>
      </dsp:txBody>
      <dsp:txXfrm>
        <a:off x="1194870" y="781388"/>
        <a:ext cx="686079" cy="469422"/>
      </dsp:txXfrm>
    </dsp:sp>
    <dsp:sp modelId="{32EECB3A-E317-4E93-AF02-E99D95471174}">
      <dsp:nvSpPr>
        <dsp:cNvPr id="0" name=""/>
        <dsp:cNvSpPr/>
      </dsp:nvSpPr>
      <dsp:spPr>
        <a:xfrm>
          <a:off x="156711" y="486884"/>
          <a:ext cx="2022128" cy="2022128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shade val="80000"/>
            <a:hueOff val="0"/>
            <a:satOff val="-14054"/>
            <a:lumOff val="9249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b="1" kern="1200" dirty="0"/>
            <a:t>Surface de contacts des réactifs</a:t>
          </a:r>
        </a:p>
      </dsp:txBody>
      <dsp:txXfrm>
        <a:off x="1478316" y="1401656"/>
        <a:ext cx="601824" cy="507939"/>
      </dsp:txXfrm>
    </dsp:sp>
    <dsp:sp modelId="{CB1046D0-105D-4AF4-A2B8-B915B5241980}">
      <dsp:nvSpPr>
        <dsp:cNvPr id="0" name=""/>
        <dsp:cNvSpPr/>
      </dsp:nvSpPr>
      <dsp:spPr>
        <a:xfrm>
          <a:off x="159440" y="491171"/>
          <a:ext cx="2022128" cy="2022128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shade val="80000"/>
            <a:hueOff val="0"/>
            <a:satOff val="-28108"/>
            <a:lumOff val="18498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b="1" kern="1200" dirty="0"/>
            <a:t>Concentration des réactifs</a:t>
          </a:r>
        </a:p>
      </dsp:txBody>
      <dsp:txXfrm>
        <a:off x="809410" y="2007767"/>
        <a:ext cx="722188" cy="433313"/>
      </dsp:txXfrm>
    </dsp:sp>
    <dsp:sp modelId="{6FDF3E34-8055-4C36-81F8-39E173E47015}">
      <dsp:nvSpPr>
        <dsp:cNvPr id="0" name=""/>
        <dsp:cNvSpPr/>
      </dsp:nvSpPr>
      <dsp:spPr>
        <a:xfrm>
          <a:off x="157196" y="491818"/>
          <a:ext cx="2022128" cy="2022128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shade val="80000"/>
            <a:hueOff val="0"/>
            <a:satOff val="-42161"/>
            <a:lumOff val="27746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b="1" kern="1200" dirty="0"/>
            <a:t>Température du système</a:t>
          </a:r>
        </a:p>
      </dsp:txBody>
      <dsp:txXfrm>
        <a:off x="253488" y="1406590"/>
        <a:ext cx="601824" cy="507939"/>
      </dsp:txXfrm>
    </dsp:sp>
    <dsp:sp modelId="{45B76B09-3667-4196-82A7-3B8B961DE02A}">
      <dsp:nvSpPr>
        <dsp:cNvPr id="0" name=""/>
        <dsp:cNvSpPr/>
      </dsp:nvSpPr>
      <dsp:spPr>
        <a:xfrm>
          <a:off x="64886" y="357670"/>
          <a:ext cx="2022128" cy="2022128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shade val="80000"/>
            <a:hueOff val="0"/>
            <a:satOff val="-56215"/>
            <a:lumOff val="36995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b="1" kern="1200" dirty="0"/>
            <a:t>Effet d’un catalyseur</a:t>
          </a:r>
        </a:p>
      </dsp:txBody>
      <dsp:txXfrm>
        <a:off x="359780" y="665804"/>
        <a:ext cx="686079" cy="4694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FBDCB-A559-41DF-A565-5192115C44EF}">
      <dsp:nvSpPr>
        <dsp:cNvPr id="0" name=""/>
        <dsp:cNvSpPr/>
      </dsp:nvSpPr>
      <dsp:spPr>
        <a:xfrm>
          <a:off x="260911" y="333416"/>
          <a:ext cx="2022128" cy="2022128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b="1" kern="1200" dirty="0"/>
            <a:t>Nature des réactifs</a:t>
          </a:r>
        </a:p>
      </dsp:txBody>
      <dsp:txXfrm>
        <a:off x="1297493" y="635531"/>
        <a:ext cx="686079" cy="469422"/>
      </dsp:txXfrm>
    </dsp:sp>
    <dsp:sp modelId="{32EECB3A-E317-4E93-AF02-E99D95471174}">
      <dsp:nvSpPr>
        <dsp:cNvPr id="0" name=""/>
        <dsp:cNvSpPr/>
      </dsp:nvSpPr>
      <dsp:spPr>
        <a:xfrm>
          <a:off x="157196" y="483426"/>
          <a:ext cx="2022128" cy="2022128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shade val="80000"/>
            <a:hueOff val="0"/>
            <a:satOff val="-14054"/>
            <a:lumOff val="9249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b="1" kern="1200" dirty="0"/>
            <a:t>Surface de contacts des réactifs</a:t>
          </a:r>
        </a:p>
      </dsp:txBody>
      <dsp:txXfrm>
        <a:off x="1478801" y="1398198"/>
        <a:ext cx="601824" cy="507939"/>
      </dsp:txXfrm>
    </dsp:sp>
    <dsp:sp modelId="{CB1046D0-105D-4AF4-A2B8-B915B5241980}">
      <dsp:nvSpPr>
        <dsp:cNvPr id="0" name=""/>
        <dsp:cNvSpPr/>
      </dsp:nvSpPr>
      <dsp:spPr>
        <a:xfrm>
          <a:off x="157196" y="483426"/>
          <a:ext cx="2022128" cy="2022128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shade val="80000"/>
            <a:hueOff val="0"/>
            <a:satOff val="-28108"/>
            <a:lumOff val="18498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b="1" kern="1200" dirty="0"/>
            <a:t>Concentration des réactifs</a:t>
          </a:r>
        </a:p>
      </dsp:txBody>
      <dsp:txXfrm>
        <a:off x="807166" y="2000022"/>
        <a:ext cx="722188" cy="433313"/>
      </dsp:txXfrm>
    </dsp:sp>
    <dsp:sp modelId="{6FDF3E34-8055-4C36-81F8-39E173E47015}">
      <dsp:nvSpPr>
        <dsp:cNvPr id="0" name=""/>
        <dsp:cNvSpPr/>
      </dsp:nvSpPr>
      <dsp:spPr>
        <a:xfrm>
          <a:off x="157196" y="483426"/>
          <a:ext cx="2022128" cy="2022128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shade val="80000"/>
            <a:hueOff val="0"/>
            <a:satOff val="-42161"/>
            <a:lumOff val="27746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b="1" kern="1200" dirty="0"/>
            <a:t>Température du système</a:t>
          </a:r>
        </a:p>
      </dsp:txBody>
      <dsp:txXfrm>
        <a:off x="253488" y="1398198"/>
        <a:ext cx="601824" cy="507939"/>
      </dsp:txXfrm>
    </dsp:sp>
    <dsp:sp modelId="{45B76B09-3667-4196-82A7-3B8B961DE02A}">
      <dsp:nvSpPr>
        <dsp:cNvPr id="0" name=""/>
        <dsp:cNvSpPr/>
      </dsp:nvSpPr>
      <dsp:spPr>
        <a:xfrm>
          <a:off x="157196" y="483426"/>
          <a:ext cx="2022128" cy="2022128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shade val="80000"/>
            <a:hueOff val="0"/>
            <a:satOff val="-56215"/>
            <a:lumOff val="36995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b="1" kern="1200" dirty="0"/>
            <a:t>Effet d’un catalyseur</a:t>
          </a:r>
        </a:p>
      </dsp:txBody>
      <dsp:txXfrm>
        <a:off x="452090" y="791560"/>
        <a:ext cx="686079" cy="4694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FBDCB-A559-41DF-A565-5192115C44EF}">
      <dsp:nvSpPr>
        <dsp:cNvPr id="0" name=""/>
        <dsp:cNvSpPr/>
      </dsp:nvSpPr>
      <dsp:spPr>
        <a:xfrm>
          <a:off x="260911" y="333416"/>
          <a:ext cx="2022128" cy="2022128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b="1" kern="1200" dirty="0"/>
            <a:t>Nature des réactifs</a:t>
          </a:r>
        </a:p>
      </dsp:txBody>
      <dsp:txXfrm>
        <a:off x="1297493" y="635531"/>
        <a:ext cx="686079" cy="469422"/>
      </dsp:txXfrm>
    </dsp:sp>
    <dsp:sp modelId="{32EECB3A-E317-4E93-AF02-E99D95471174}">
      <dsp:nvSpPr>
        <dsp:cNvPr id="0" name=""/>
        <dsp:cNvSpPr/>
      </dsp:nvSpPr>
      <dsp:spPr>
        <a:xfrm>
          <a:off x="157196" y="483426"/>
          <a:ext cx="2022128" cy="2022128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shade val="80000"/>
            <a:hueOff val="0"/>
            <a:satOff val="-14054"/>
            <a:lumOff val="9249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b="1" kern="1200" dirty="0"/>
            <a:t>Surface de contacts des réactifs</a:t>
          </a:r>
        </a:p>
      </dsp:txBody>
      <dsp:txXfrm>
        <a:off x="1478801" y="1398198"/>
        <a:ext cx="601824" cy="507939"/>
      </dsp:txXfrm>
    </dsp:sp>
    <dsp:sp modelId="{CB1046D0-105D-4AF4-A2B8-B915B5241980}">
      <dsp:nvSpPr>
        <dsp:cNvPr id="0" name=""/>
        <dsp:cNvSpPr/>
      </dsp:nvSpPr>
      <dsp:spPr>
        <a:xfrm>
          <a:off x="157196" y="483426"/>
          <a:ext cx="2022128" cy="2022128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shade val="80000"/>
            <a:hueOff val="0"/>
            <a:satOff val="-28108"/>
            <a:lumOff val="18498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b="1" kern="1200" dirty="0"/>
            <a:t>Concentration des réactifs</a:t>
          </a:r>
        </a:p>
      </dsp:txBody>
      <dsp:txXfrm>
        <a:off x="807166" y="2000022"/>
        <a:ext cx="722188" cy="433313"/>
      </dsp:txXfrm>
    </dsp:sp>
    <dsp:sp modelId="{6FDF3E34-8055-4C36-81F8-39E173E47015}">
      <dsp:nvSpPr>
        <dsp:cNvPr id="0" name=""/>
        <dsp:cNvSpPr/>
      </dsp:nvSpPr>
      <dsp:spPr>
        <a:xfrm>
          <a:off x="157196" y="483426"/>
          <a:ext cx="2022128" cy="2022128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shade val="80000"/>
            <a:hueOff val="0"/>
            <a:satOff val="-42161"/>
            <a:lumOff val="27746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b="1" kern="1200" dirty="0"/>
            <a:t>Température du système</a:t>
          </a:r>
        </a:p>
      </dsp:txBody>
      <dsp:txXfrm>
        <a:off x="253488" y="1398198"/>
        <a:ext cx="601824" cy="507939"/>
      </dsp:txXfrm>
    </dsp:sp>
    <dsp:sp modelId="{45B76B09-3667-4196-82A7-3B8B961DE02A}">
      <dsp:nvSpPr>
        <dsp:cNvPr id="0" name=""/>
        <dsp:cNvSpPr/>
      </dsp:nvSpPr>
      <dsp:spPr>
        <a:xfrm>
          <a:off x="157196" y="483426"/>
          <a:ext cx="2022128" cy="2022128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shade val="80000"/>
            <a:hueOff val="0"/>
            <a:satOff val="-56215"/>
            <a:lumOff val="36995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b="1" kern="1200" dirty="0"/>
            <a:t>Effet d’un catalyseur</a:t>
          </a:r>
        </a:p>
      </dsp:txBody>
      <dsp:txXfrm>
        <a:off x="452090" y="791560"/>
        <a:ext cx="686079" cy="4694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FBDCB-A559-41DF-A565-5192115C44EF}">
      <dsp:nvSpPr>
        <dsp:cNvPr id="0" name=""/>
        <dsp:cNvSpPr/>
      </dsp:nvSpPr>
      <dsp:spPr>
        <a:xfrm>
          <a:off x="260911" y="333416"/>
          <a:ext cx="2022128" cy="2022128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b="1" kern="1200" dirty="0"/>
            <a:t>Nature des réactifs</a:t>
          </a:r>
        </a:p>
      </dsp:txBody>
      <dsp:txXfrm>
        <a:off x="1297493" y="635531"/>
        <a:ext cx="686079" cy="469422"/>
      </dsp:txXfrm>
    </dsp:sp>
    <dsp:sp modelId="{32EECB3A-E317-4E93-AF02-E99D95471174}">
      <dsp:nvSpPr>
        <dsp:cNvPr id="0" name=""/>
        <dsp:cNvSpPr/>
      </dsp:nvSpPr>
      <dsp:spPr>
        <a:xfrm>
          <a:off x="157196" y="483426"/>
          <a:ext cx="2022128" cy="2022128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shade val="80000"/>
            <a:hueOff val="0"/>
            <a:satOff val="-14054"/>
            <a:lumOff val="9249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b="1" kern="1200" dirty="0"/>
            <a:t>Surface de contacts des réactifs</a:t>
          </a:r>
        </a:p>
      </dsp:txBody>
      <dsp:txXfrm>
        <a:off x="1478801" y="1398198"/>
        <a:ext cx="601824" cy="507939"/>
      </dsp:txXfrm>
    </dsp:sp>
    <dsp:sp modelId="{CB1046D0-105D-4AF4-A2B8-B915B5241980}">
      <dsp:nvSpPr>
        <dsp:cNvPr id="0" name=""/>
        <dsp:cNvSpPr/>
      </dsp:nvSpPr>
      <dsp:spPr>
        <a:xfrm>
          <a:off x="157196" y="483426"/>
          <a:ext cx="2022128" cy="2022128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shade val="80000"/>
            <a:hueOff val="0"/>
            <a:satOff val="-28108"/>
            <a:lumOff val="18498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b="1" kern="1200" dirty="0"/>
            <a:t>Concentration des réactifs</a:t>
          </a:r>
        </a:p>
      </dsp:txBody>
      <dsp:txXfrm>
        <a:off x="807166" y="2000022"/>
        <a:ext cx="722188" cy="433313"/>
      </dsp:txXfrm>
    </dsp:sp>
    <dsp:sp modelId="{6FDF3E34-8055-4C36-81F8-39E173E47015}">
      <dsp:nvSpPr>
        <dsp:cNvPr id="0" name=""/>
        <dsp:cNvSpPr/>
      </dsp:nvSpPr>
      <dsp:spPr>
        <a:xfrm>
          <a:off x="157196" y="483426"/>
          <a:ext cx="2022128" cy="2022128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shade val="80000"/>
            <a:hueOff val="0"/>
            <a:satOff val="-42161"/>
            <a:lumOff val="27746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b="1" kern="1200" dirty="0"/>
            <a:t>Température du système</a:t>
          </a:r>
        </a:p>
      </dsp:txBody>
      <dsp:txXfrm>
        <a:off x="253488" y="1398198"/>
        <a:ext cx="601824" cy="507939"/>
      </dsp:txXfrm>
    </dsp:sp>
    <dsp:sp modelId="{45B76B09-3667-4196-82A7-3B8B961DE02A}">
      <dsp:nvSpPr>
        <dsp:cNvPr id="0" name=""/>
        <dsp:cNvSpPr/>
      </dsp:nvSpPr>
      <dsp:spPr>
        <a:xfrm>
          <a:off x="157196" y="483426"/>
          <a:ext cx="2022128" cy="2022128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shade val="80000"/>
            <a:hueOff val="0"/>
            <a:satOff val="-56215"/>
            <a:lumOff val="36995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b="1" kern="1200" dirty="0"/>
            <a:t>Effet d’un catalyseur</a:t>
          </a:r>
        </a:p>
      </dsp:txBody>
      <dsp:txXfrm>
        <a:off x="452090" y="791560"/>
        <a:ext cx="686079" cy="4694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FBDCB-A559-41DF-A565-5192115C44EF}">
      <dsp:nvSpPr>
        <dsp:cNvPr id="0" name=""/>
        <dsp:cNvSpPr/>
      </dsp:nvSpPr>
      <dsp:spPr>
        <a:xfrm>
          <a:off x="260911" y="333416"/>
          <a:ext cx="2022128" cy="2022128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b="1" kern="1200" dirty="0"/>
            <a:t>Nature des réactifs</a:t>
          </a:r>
        </a:p>
      </dsp:txBody>
      <dsp:txXfrm>
        <a:off x="1297493" y="635531"/>
        <a:ext cx="686079" cy="469422"/>
      </dsp:txXfrm>
    </dsp:sp>
    <dsp:sp modelId="{32EECB3A-E317-4E93-AF02-E99D95471174}">
      <dsp:nvSpPr>
        <dsp:cNvPr id="0" name=""/>
        <dsp:cNvSpPr/>
      </dsp:nvSpPr>
      <dsp:spPr>
        <a:xfrm>
          <a:off x="157196" y="483426"/>
          <a:ext cx="2022128" cy="2022128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shade val="80000"/>
            <a:hueOff val="0"/>
            <a:satOff val="-14054"/>
            <a:lumOff val="9249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b="1" kern="1200" dirty="0"/>
            <a:t>Surface de contacts des réactifs</a:t>
          </a:r>
        </a:p>
      </dsp:txBody>
      <dsp:txXfrm>
        <a:off x="1478801" y="1398198"/>
        <a:ext cx="601824" cy="507939"/>
      </dsp:txXfrm>
    </dsp:sp>
    <dsp:sp modelId="{CB1046D0-105D-4AF4-A2B8-B915B5241980}">
      <dsp:nvSpPr>
        <dsp:cNvPr id="0" name=""/>
        <dsp:cNvSpPr/>
      </dsp:nvSpPr>
      <dsp:spPr>
        <a:xfrm>
          <a:off x="157196" y="483426"/>
          <a:ext cx="2022128" cy="2022128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shade val="80000"/>
            <a:hueOff val="0"/>
            <a:satOff val="-28108"/>
            <a:lumOff val="18498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b="1" kern="1200" dirty="0"/>
            <a:t>Concentration des réactifs</a:t>
          </a:r>
        </a:p>
      </dsp:txBody>
      <dsp:txXfrm>
        <a:off x="807166" y="2000022"/>
        <a:ext cx="722188" cy="433313"/>
      </dsp:txXfrm>
    </dsp:sp>
    <dsp:sp modelId="{6FDF3E34-8055-4C36-81F8-39E173E47015}">
      <dsp:nvSpPr>
        <dsp:cNvPr id="0" name=""/>
        <dsp:cNvSpPr/>
      </dsp:nvSpPr>
      <dsp:spPr>
        <a:xfrm>
          <a:off x="157196" y="483426"/>
          <a:ext cx="2022128" cy="2022128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shade val="80000"/>
            <a:hueOff val="0"/>
            <a:satOff val="-42161"/>
            <a:lumOff val="27746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b="1" kern="1200" dirty="0"/>
            <a:t>Température du système</a:t>
          </a:r>
        </a:p>
      </dsp:txBody>
      <dsp:txXfrm>
        <a:off x="253488" y="1398198"/>
        <a:ext cx="601824" cy="507939"/>
      </dsp:txXfrm>
    </dsp:sp>
    <dsp:sp modelId="{45B76B09-3667-4196-82A7-3B8B961DE02A}">
      <dsp:nvSpPr>
        <dsp:cNvPr id="0" name=""/>
        <dsp:cNvSpPr/>
      </dsp:nvSpPr>
      <dsp:spPr>
        <a:xfrm>
          <a:off x="157196" y="483426"/>
          <a:ext cx="2022128" cy="2022128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shade val="80000"/>
            <a:hueOff val="0"/>
            <a:satOff val="-56215"/>
            <a:lumOff val="36995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b="1" kern="1200" dirty="0"/>
            <a:t>Effet d’un catalyseur</a:t>
          </a:r>
        </a:p>
      </dsp:txBody>
      <dsp:txXfrm>
        <a:off x="452090" y="791560"/>
        <a:ext cx="686079" cy="4694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FBDCB-A559-41DF-A565-5192115C44EF}">
      <dsp:nvSpPr>
        <dsp:cNvPr id="0" name=""/>
        <dsp:cNvSpPr/>
      </dsp:nvSpPr>
      <dsp:spPr>
        <a:xfrm>
          <a:off x="158288" y="479272"/>
          <a:ext cx="2022128" cy="2022128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shade val="80000"/>
            <a:hueOff val="0"/>
            <a:satOff val="0"/>
            <a:lumOff val="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b="1" kern="1200" dirty="0"/>
            <a:t>Nature des réactifs</a:t>
          </a:r>
        </a:p>
      </dsp:txBody>
      <dsp:txXfrm>
        <a:off x="1194870" y="781388"/>
        <a:ext cx="686079" cy="469422"/>
      </dsp:txXfrm>
    </dsp:sp>
    <dsp:sp modelId="{32EECB3A-E317-4E93-AF02-E99D95471174}">
      <dsp:nvSpPr>
        <dsp:cNvPr id="0" name=""/>
        <dsp:cNvSpPr/>
      </dsp:nvSpPr>
      <dsp:spPr>
        <a:xfrm>
          <a:off x="291465" y="525385"/>
          <a:ext cx="2022128" cy="2022128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shade val="80000"/>
            <a:hueOff val="0"/>
            <a:satOff val="-14054"/>
            <a:lumOff val="9249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b="1" kern="1200" dirty="0"/>
            <a:t>Surface de contacts des réactifs</a:t>
          </a:r>
        </a:p>
      </dsp:txBody>
      <dsp:txXfrm>
        <a:off x="1613071" y="1440158"/>
        <a:ext cx="601824" cy="507939"/>
      </dsp:txXfrm>
    </dsp:sp>
    <dsp:sp modelId="{CB1046D0-105D-4AF4-A2B8-B915B5241980}">
      <dsp:nvSpPr>
        <dsp:cNvPr id="0" name=""/>
        <dsp:cNvSpPr/>
      </dsp:nvSpPr>
      <dsp:spPr>
        <a:xfrm>
          <a:off x="157196" y="483426"/>
          <a:ext cx="2022128" cy="2022128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shade val="80000"/>
            <a:hueOff val="0"/>
            <a:satOff val="-28108"/>
            <a:lumOff val="18498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b="1" kern="1200" dirty="0"/>
            <a:t>Concentration des réactifs</a:t>
          </a:r>
        </a:p>
      </dsp:txBody>
      <dsp:txXfrm>
        <a:off x="807166" y="2000022"/>
        <a:ext cx="722188" cy="433313"/>
      </dsp:txXfrm>
    </dsp:sp>
    <dsp:sp modelId="{6FDF3E34-8055-4C36-81F8-39E173E47015}">
      <dsp:nvSpPr>
        <dsp:cNvPr id="0" name=""/>
        <dsp:cNvSpPr/>
      </dsp:nvSpPr>
      <dsp:spPr>
        <a:xfrm>
          <a:off x="157196" y="483426"/>
          <a:ext cx="2022128" cy="2022128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shade val="80000"/>
            <a:hueOff val="0"/>
            <a:satOff val="-42161"/>
            <a:lumOff val="27746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b="1" kern="1200" dirty="0"/>
            <a:t>Température du système</a:t>
          </a:r>
        </a:p>
      </dsp:txBody>
      <dsp:txXfrm>
        <a:off x="253488" y="1398198"/>
        <a:ext cx="601824" cy="507939"/>
      </dsp:txXfrm>
    </dsp:sp>
    <dsp:sp modelId="{45B76B09-3667-4196-82A7-3B8B961DE02A}">
      <dsp:nvSpPr>
        <dsp:cNvPr id="0" name=""/>
        <dsp:cNvSpPr/>
      </dsp:nvSpPr>
      <dsp:spPr>
        <a:xfrm>
          <a:off x="157196" y="483426"/>
          <a:ext cx="2022128" cy="2022128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shade val="80000"/>
            <a:hueOff val="0"/>
            <a:satOff val="-56215"/>
            <a:lumOff val="36995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b="1" kern="1200" dirty="0"/>
            <a:t>Effet d’un catalyseur</a:t>
          </a:r>
        </a:p>
      </dsp:txBody>
      <dsp:txXfrm>
        <a:off x="452090" y="791560"/>
        <a:ext cx="686079" cy="46942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FBDCB-A559-41DF-A565-5192115C44EF}">
      <dsp:nvSpPr>
        <dsp:cNvPr id="0" name=""/>
        <dsp:cNvSpPr/>
      </dsp:nvSpPr>
      <dsp:spPr>
        <a:xfrm>
          <a:off x="158288" y="479272"/>
          <a:ext cx="2022128" cy="2022128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shade val="80000"/>
            <a:hueOff val="0"/>
            <a:satOff val="0"/>
            <a:lumOff val="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b="1" kern="1200" dirty="0"/>
            <a:t>Nature des réactifs</a:t>
          </a:r>
        </a:p>
      </dsp:txBody>
      <dsp:txXfrm>
        <a:off x="1194870" y="781388"/>
        <a:ext cx="686079" cy="469422"/>
      </dsp:txXfrm>
    </dsp:sp>
    <dsp:sp modelId="{32EECB3A-E317-4E93-AF02-E99D95471174}">
      <dsp:nvSpPr>
        <dsp:cNvPr id="0" name=""/>
        <dsp:cNvSpPr/>
      </dsp:nvSpPr>
      <dsp:spPr>
        <a:xfrm>
          <a:off x="156711" y="486884"/>
          <a:ext cx="2022128" cy="2022128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shade val="80000"/>
            <a:hueOff val="0"/>
            <a:satOff val="-14054"/>
            <a:lumOff val="9249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b="1" kern="1200" dirty="0"/>
            <a:t>Surface de contacts des réactifs</a:t>
          </a:r>
        </a:p>
      </dsp:txBody>
      <dsp:txXfrm>
        <a:off x="1478316" y="1401656"/>
        <a:ext cx="601824" cy="507939"/>
      </dsp:txXfrm>
    </dsp:sp>
    <dsp:sp modelId="{CB1046D0-105D-4AF4-A2B8-B915B5241980}">
      <dsp:nvSpPr>
        <dsp:cNvPr id="0" name=""/>
        <dsp:cNvSpPr/>
      </dsp:nvSpPr>
      <dsp:spPr>
        <a:xfrm>
          <a:off x="169066" y="625925"/>
          <a:ext cx="2022128" cy="2022128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shade val="80000"/>
            <a:hueOff val="0"/>
            <a:satOff val="-28108"/>
            <a:lumOff val="18498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b="1" kern="1200" dirty="0"/>
            <a:t>Concentration des réactifs</a:t>
          </a:r>
        </a:p>
      </dsp:txBody>
      <dsp:txXfrm>
        <a:off x="819036" y="2142522"/>
        <a:ext cx="722188" cy="433313"/>
      </dsp:txXfrm>
    </dsp:sp>
    <dsp:sp modelId="{6FDF3E34-8055-4C36-81F8-39E173E47015}">
      <dsp:nvSpPr>
        <dsp:cNvPr id="0" name=""/>
        <dsp:cNvSpPr/>
      </dsp:nvSpPr>
      <dsp:spPr>
        <a:xfrm>
          <a:off x="157196" y="483426"/>
          <a:ext cx="2022128" cy="2022128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shade val="80000"/>
            <a:hueOff val="0"/>
            <a:satOff val="-42161"/>
            <a:lumOff val="27746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b="1" kern="1200" dirty="0"/>
            <a:t>Température du système</a:t>
          </a:r>
        </a:p>
      </dsp:txBody>
      <dsp:txXfrm>
        <a:off x="253488" y="1398198"/>
        <a:ext cx="601824" cy="507939"/>
      </dsp:txXfrm>
    </dsp:sp>
    <dsp:sp modelId="{45B76B09-3667-4196-82A7-3B8B961DE02A}">
      <dsp:nvSpPr>
        <dsp:cNvPr id="0" name=""/>
        <dsp:cNvSpPr/>
      </dsp:nvSpPr>
      <dsp:spPr>
        <a:xfrm>
          <a:off x="157196" y="483426"/>
          <a:ext cx="2022128" cy="2022128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shade val="80000"/>
            <a:hueOff val="0"/>
            <a:satOff val="-56215"/>
            <a:lumOff val="36995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b="1" kern="1200" dirty="0"/>
            <a:t>Effet d’un catalyseur</a:t>
          </a:r>
        </a:p>
      </dsp:txBody>
      <dsp:txXfrm>
        <a:off x="452090" y="791560"/>
        <a:ext cx="686079" cy="46942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FBDCB-A559-41DF-A565-5192115C44EF}">
      <dsp:nvSpPr>
        <dsp:cNvPr id="0" name=""/>
        <dsp:cNvSpPr/>
      </dsp:nvSpPr>
      <dsp:spPr>
        <a:xfrm>
          <a:off x="158288" y="479272"/>
          <a:ext cx="2022128" cy="2022128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shade val="80000"/>
            <a:hueOff val="0"/>
            <a:satOff val="0"/>
            <a:lumOff val="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b="1" kern="1200" dirty="0"/>
            <a:t>Nature des réactifs</a:t>
          </a:r>
        </a:p>
      </dsp:txBody>
      <dsp:txXfrm>
        <a:off x="1194870" y="781388"/>
        <a:ext cx="686079" cy="469422"/>
      </dsp:txXfrm>
    </dsp:sp>
    <dsp:sp modelId="{32EECB3A-E317-4E93-AF02-E99D95471174}">
      <dsp:nvSpPr>
        <dsp:cNvPr id="0" name=""/>
        <dsp:cNvSpPr/>
      </dsp:nvSpPr>
      <dsp:spPr>
        <a:xfrm>
          <a:off x="156711" y="486884"/>
          <a:ext cx="2022128" cy="2022128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shade val="80000"/>
            <a:hueOff val="0"/>
            <a:satOff val="-14054"/>
            <a:lumOff val="9249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b="1" kern="1200" dirty="0"/>
            <a:t>Surface de contacts des réactifs</a:t>
          </a:r>
        </a:p>
      </dsp:txBody>
      <dsp:txXfrm>
        <a:off x="1478316" y="1401656"/>
        <a:ext cx="601824" cy="507939"/>
      </dsp:txXfrm>
    </dsp:sp>
    <dsp:sp modelId="{CB1046D0-105D-4AF4-A2B8-B915B5241980}">
      <dsp:nvSpPr>
        <dsp:cNvPr id="0" name=""/>
        <dsp:cNvSpPr/>
      </dsp:nvSpPr>
      <dsp:spPr>
        <a:xfrm>
          <a:off x="159440" y="491171"/>
          <a:ext cx="2022128" cy="2022128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shade val="80000"/>
            <a:hueOff val="0"/>
            <a:satOff val="-28108"/>
            <a:lumOff val="18498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b="1" kern="1200" dirty="0"/>
            <a:t>Concentration des réactifs</a:t>
          </a:r>
        </a:p>
      </dsp:txBody>
      <dsp:txXfrm>
        <a:off x="809410" y="2007767"/>
        <a:ext cx="722188" cy="433313"/>
      </dsp:txXfrm>
    </dsp:sp>
    <dsp:sp modelId="{6FDF3E34-8055-4C36-81F8-39E173E47015}">
      <dsp:nvSpPr>
        <dsp:cNvPr id="0" name=""/>
        <dsp:cNvSpPr/>
      </dsp:nvSpPr>
      <dsp:spPr>
        <a:xfrm>
          <a:off x="13605" y="533777"/>
          <a:ext cx="2022128" cy="2022128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shade val="80000"/>
            <a:hueOff val="0"/>
            <a:satOff val="-42161"/>
            <a:lumOff val="27746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b="1" kern="1200" dirty="0"/>
            <a:t>Température du système</a:t>
          </a:r>
        </a:p>
      </dsp:txBody>
      <dsp:txXfrm>
        <a:off x="109896" y="1448549"/>
        <a:ext cx="601824" cy="507939"/>
      </dsp:txXfrm>
    </dsp:sp>
    <dsp:sp modelId="{45B76B09-3667-4196-82A7-3B8B961DE02A}">
      <dsp:nvSpPr>
        <dsp:cNvPr id="0" name=""/>
        <dsp:cNvSpPr/>
      </dsp:nvSpPr>
      <dsp:spPr>
        <a:xfrm>
          <a:off x="157196" y="483426"/>
          <a:ext cx="2022128" cy="2022128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shade val="80000"/>
            <a:hueOff val="0"/>
            <a:satOff val="-56215"/>
            <a:lumOff val="36995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b="1" kern="1200" dirty="0"/>
            <a:t>Effet d’un catalyseur</a:t>
          </a:r>
        </a:p>
      </dsp:txBody>
      <dsp:txXfrm>
        <a:off x="452090" y="791560"/>
        <a:ext cx="686079" cy="46942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FBDCB-A559-41DF-A565-5192115C44EF}">
      <dsp:nvSpPr>
        <dsp:cNvPr id="0" name=""/>
        <dsp:cNvSpPr/>
      </dsp:nvSpPr>
      <dsp:spPr>
        <a:xfrm>
          <a:off x="158288" y="479272"/>
          <a:ext cx="2022128" cy="2022128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shade val="80000"/>
            <a:hueOff val="0"/>
            <a:satOff val="0"/>
            <a:lumOff val="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b="1" kern="1200" dirty="0"/>
            <a:t>Nature des réactifs</a:t>
          </a:r>
        </a:p>
      </dsp:txBody>
      <dsp:txXfrm>
        <a:off x="1194870" y="781388"/>
        <a:ext cx="686079" cy="469422"/>
      </dsp:txXfrm>
    </dsp:sp>
    <dsp:sp modelId="{32EECB3A-E317-4E93-AF02-E99D95471174}">
      <dsp:nvSpPr>
        <dsp:cNvPr id="0" name=""/>
        <dsp:cNvSpPr/>
      </dsp:nvSpPr>
      <dsp:spPr>
        <a:xfrm>
          <a:off x="156711" y="486884"/>
          <a:ext cx="2022128" cy="2022128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shade val="80000"/>
            <a:hueOff val="0"/>
            <a:satOff val="-14054"/>
            <a:lumOff val="9249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b="1" kern="1200" dirty="0"/>
            <a:t>Surface de contacts des réactifs</a:t>
          </a:r>
        </a:p>
      </dsp:txBody>
      <dsp:txXfrm>
        <a:off x="1478316" y="1401656"/>
        <a:ext cx="601824" cy="507939"/>
      </dsp:txXfrm>
    </dsp:sp>
    <dsp:sp modelId="{CB1046D0-105D-4AF4-A2B8-B915B5241980}">
      <dsp:nvSpPr>
        <dsp:cNvPr id="0" name=""/>
        <dsp:cNvSpPr/>
      </dsp:nvSpPr>
      <dsp:spPr>
        <a:xfrm>
          <a:off x="159440" y="491171"/>
          <a:ext cx="2022128" cy="2022128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shade val="80000"/>
            <a:hueOff val="0"/>
            <a:satOff val="-28108"/>
            <a:lumOff val="18498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b="1" kern="1200" dirty="0"/>
            <a:t>Concentration des réactifs</a:t>
          </a:r>
        </a:p>
      </dsp:txBody>
      <dsp:txXfrm>
        <a:off x="809410" y="2007767"/>
        <a:ext cx="722188" cy="433313"/>
      </dsp:txXfrm>
    </dsp:sp>
    <dsp:sp modelId="{6FDF3E34-8055-4C36-81F8-39E173E47015}">
      <dsp:nvSpPr>
        <dsp:cNvPr id="0" name=""/>
        <dsp:cNvSpPr/>
      </dsp:nvSpPr>
      <dsp:spPr>
        <a:xfrm>
          <a:off x="157196" y="491818"/>
          <a:ext cx="2022128" cy="2022128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shade val="80000"/>
            <a:hueOff val="0"/>
            <a:satOff val="-42161"/>
            <a:lumOff val="27746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b="1" kern="1200" dirty="0"/>
            <a:t>Température du système</a:t>
          </a:r>
        </a:p>
      </dsp:txBody>
      <dsp:txXfrm>
        <a:off x="253488" y="1406590"/>
        <a:ext cx="601824" cy="507939"/>
      </dsp:txXfrm>
    </dsp:sp>
    <dsp:sp modelId="{45B76B09-3667-4196-82A7-3B8B961DE02A}">
      <dsp:nvSpPr>
        <dsp:cNvPr id="0" name=""/>
        <dsp:cNvSpPr/>
      </dsp:nvSpPr>
      <dsp:spPr>
        <a:xfrm>
          <a:off x="64886" y="357670"/>
          <a:ext cx="2022128" cy="2022128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shade val="80000"/>
            <a:hueOff val="0"/>
            <a:satOff val="-56215"/>
            <a:lumOff val="36995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b="1" kern="1200" dirty="0"/>
            <a:t>Effet d’un catalyseur</a:t>
          </a:r>
        </a:p>
      </dsp:txBody>
      <dsp:txXfrm>
        <a:off x="359780" y="665804"/>
        <a:ext cx="686079" cy="4694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96501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2021-02-09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024121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2021-02-09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42516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2021-02-09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683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2021-02-09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87205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2021-02-09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987827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2021-02-09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7758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63614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79A2640C-BE8C-4C25-8F57-602CDE1311D8}" type="datetimeFigureOut">
              <a:rPr lang="fr-CA" smtClean="0"/>
              <a:t>2021-02-09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84598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911584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23215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2021-02-09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797656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2021-02-09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43585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2021-02-09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8913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2021-02-09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70302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2021-02-09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155196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2021-02-09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4856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31000">
              <a:schemeClr val="bg1"/>
            </a:gs>
            <a:gs pos="100000">
              <a:schemeClr val="bg1"/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2640C-BE8C-4C25-8F57-602CDE1311D8}" type="datetimeFigureOut">
              <a:rPr lang="fr-CA" smtClean="0"/>
              <a:t>2021-02-09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17319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  <p:sldLayoutId id="2147484017" r:id="rId15"/>
    <p:sldLayoutId id="2147484018" r:id="rId16"/>
    <p:sldLayoutId id="2147484019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tags" Target="../tags/tag48.xml"/><Relationship Id="rId7" Type="http://schemas.openxmlformats.org/officeDocument/2006/relationships/diagramQuickStyle" Target="../diagrams/quickStyle6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slideLayout" Target="../slideLayouts/slideLayout2.xml"/><Relationship Id="rId9" Type="http://schemas.microsoft.com/office/2007/relationships/diagramDrawing" Target="../diagrams/drawing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microsoft.com/office/2007/relationships/hdphoto" Target="../media/hdphoto1.wdp"/><Relationship Id="rId4" Type="http://schemas.openxmlformats.org/officeDocument/2006/relationships/diagramLayout" Target="../diagrams/layout7.xml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62.xml"/><Relationship Id="rId18" Type="http://schemas.openxmlformats.org/officeDocument/2006/relationships/tags" Target="../tags/tag67.xml"/><Relationship Id="rId26" Type="http://schemas.openxmlformats.org/officeDocument/2006/relationships/tags" Target="../tags/tag75.xml"/><Relationship Id="rId39" Type="http://schemas.openxmlformats.org/officeDocument/2006/relationships/tags" Target="../tags/tag88.xml"/><Relationship Id="rId21" Type="http://schemas.openxmlformats.org/officeDocument/2006/relationships/tags" Target="../tags/tag70.xml"/><Relationship Id="rId34" Type="http://schemas.openxmlformats.org/officeDocument/2006/relationships/tags" Target="../tags/tag83.xml"/><Relationship Id="rId42" Type="http://schemas.openxmlformats.org/officeDocument/2006/relationships/slideLayout" Target="../slideLayouts/slideLayout2.xml"/><Relationship Id="rId47" Type="http://schemas.microsoft.com/office/2007/relationships/diagramDrawing" Target="../diagrams/drawing8.xml"/><Relationship Id="rId7" Type="http://schemas.openxmlformats.org/officeDocument/2006/relationships/tags" Target="../tags/tag56.xml"/><Relationship Id="rId2" Type="http://schemas.openxmlformats.org/officeDocument/2006/relationships/tags" Target="../tags/tag51.xml"/><Relationship Id="rId16" Type="http://schemas.openxmlformats.org/officeDocument/2006/relationships/tags" Target="../tags/tag65.xml"/><Relationship Id="rId29" Type="http://schemas.openxmlformats.org/officeDocument/2006/relationships/tags" Target="../tags/tag78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tags" Target="../tags/tag60.xml"/><Relationship Id="rId24" Type="http://schemas.openxmlformats.org/officeDocument/2006/relationships/tags" Target="../tags/tag73.xml"/><Relationship Id="rId32" Type="http://schemas.openxmlformats.org/officeDocument/2006/relationships/tags" Target="../tags/tag81.xml"/><Relationship Id="rId37" Type="http://schemas.openxmlformats.org/officeDocument/2006/relationships/tags" Target="../tags/tag86.xml"/><Relationship Id="rId40" Type="http://schemas.openxmlformats.org/officeDocument/2006/relationships/tags" Target="../tags/tag89.xml"/><Relationship Id="rId45" Type="http://schemas.openxmlformats.org/officeDocument/2006/relationships/diagramQuickStyle" Target="../diagrams/quickStyle8.xml"/><Relationship Id="rId5" Type="http://schemas.openxmlformats.org/officeDocument/2006/relationships/tags" Target="../tags/tag54.xml"/><Relationship Id="rId15" Type="http://schemas.openxmlformats.org/officeDocument/2006/relationships/tags" Target="../tags/tag64.xml"/><Relationship Id="rId23" Type="http://schemas.openxmlformats.org/officeDocument/2006/relationships/tags" Target="../tags/tag72.xml"/><Relationship Id="rId28" Type="http://schemas.openxmlformats.org/officeDocument/2006/relationships/tags" Target="../tags/tag77.xml"/><Relationship Id="rId36" Type="http://schemas.openxmlformats.org/officeDocument/2006/relationships/tags" Target="../tags/tag85.xml"/><Relationship Id="rId10" Type="http://schemas.openxmlformats.org/officeDocument/2006/relationships/tags" Target="../tags/tag59.xml"/><Relationship Id="rId19" Type="http://schemas.openxmlformats.org/officeDocument/2006/relationships/tags" Target="../tags/tag68.xml"/><Relationship Id="rId31" Type="http://schemas.openxmlformats.org/officeDocument/2006/relationships/tags" Target="../tags/tag80.xml"/><Relationship Id="rId44" Type="http://schemas.openxmlformats.org/officeDocument/2006/relationships/diagramLayout" Target="../diagrams/layout8.xml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tags" Target="../tags/tag63.xml"/><Relationship Id="rId22" Type="http://schemas.openxmlformats.org/officeDocument/2006/relationships/tags" Target="../tags/tag71.xml"/><Relationship Id="rId27" Type="http://schemas.openxmlformats.org/officeDocument/2006/relationships/tags" Target="../tags/tag76.xml"/><Relationship Id="rId30" Type="http://schemas.openxmlformats.org/officeDocument/2006/relationships/tags" Target="../tags/tag79.xml"/><Relationship Id="rId35" Type="http://schemas.openxmlformats.org/officeDocument/2006/relationships/tags" Target="../tags/tag84.xml"/><Relationship Id="rId43" Type="http://schemas.openxmlformats.org/officeDocument/2006/relationships/diagramData" Target="../diagrams/data8.xml"/><Relationship Id="rId48" Type="http://schemas.openxmlformats.org/officeDocument/2006/relationships/image" Target="../media/image7.png"/><Relationship Id="rId8" Type="http://schemas.openxmlformats.org/officeDocument/2006/relationships/tags" Target="../tags/tag57.xml"/><Relationship Id="rId3" Type="http://schemas.openxmlformats.org/officeDocument/2006/relationships/tags" Target="../tags/tag52.xml"/><Relationship Id="rId12" Type="http://schemas.openxmlformats.org/officeDocument/2006/relationships/tags" Target="../tags/tag61.xml"/><Relationship Id="rId17" Type="http://schemas.openxmlformats.org/officeDocument/2006/relationships/tags" Target="../tags/tag66.xml"/><Relationship Id="rId25" Type="http://schemas.openxmlformats.org/officeDocument/2006/relationships/tags" Target="../tags/tag74.xml"/><Relationship Id="rId33" Type="http://schemas.openxmlformats.org/officeDocument/2006/relationships/tags" Target="../tags/tag82.xml"/><Relationship Id="rId38" Type="http://schemas.openxmlformats.org/officeDocument/2006/relationships/tags" Target="../tags/tag87.xml"/><Relationship Id="rId46" Type="http://schemas.openxmlformats.org/officeDocument/2006/relationships/diagramColors" Target="../diagrams/colors8.xml"/><Relationship Id="rId20" Type="http://schemas.openxmlformats.org/officeDocument/2006/relationships/tags" Target="../tags/tag69.xml"/><Relationship Id="rId41" Type="http://schemas.openxmlformats.org/officeDocument/2006/relationships/tags" Target="../tags/tag9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4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9.png"/><Relationship Id="rId3" Type="http://schemas.openxmlformats.org/officeDocument/2006/relationships/tags" Target="../tags/tag8.xml"/><Relationship Id="rId7" Type="http://schemas.openxmlformats.org/officeDocument/2006/relationships/slideLayout" Target="../slideLayouts/slideLayout2.xml"/><Relationship Id="rId12" Type="http://schemas.microsoft.com/office/2007/relationships/diagramDrawing" Target="../diagrams/drawing2.xml"/><Relationship Id="rId2" Type="http://schemas.openxmlformats.org/officeDocument/2006/relationships/tags" Target="../tags/tag7.xml"/><Relationship Id="rId16" Type="http://schemas.openxmlformats.org/officeDocument/2006/relationships/image" Target="../media/image7.pn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diagramColors" Target="../diagrams/colors2.xml"/><Relationship Id="rId5" Type="http://schemas.openxmlformats.org/officeDocument/2006/relationships/tags" Target="../tags/tag10.xml"/><Relationship Id="rId15" Type="http://schemas.microsoft.com/office/2007/relationships/hdphoto" Target="../media/hdphoto1.wdp"/><Relationship Id="rId10" Type="http://schemas.openxmlformats.org/officeDocument/2006/relationships/diagramQuickStyle" Target="../diagrams/quickStyle2.xml"/><Relationship Id="rId4" Type="http://schemas.openxmlformats.org/officeDocument/2006/relationships/tags" Target="../tags/tag9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tags" Target="../tags/tag25.xml"/><Relationship Id="rId18" Type="http://schemas.openxmlformats.org/officeDocument/2006/relationships/tags" Target="../tags/tag30.xml"/><Relationship Id="rId26" Type="http://schemas.openxmlformats.org/officeDocument/2006/relationships/diagramQuickStyle" Target="../diagrams/quickStyle4.xml"/><Relationship Id="rId3" Type="http://schemas.openxmlformats.org/officeDocument/2006/relationships/tags" Target="../tags/tag15.xml"/><Relationship Id="rId21" Type="http://schemas.openxmlformats.org/officeDocument/2006/relationships/tags" Target="../tags/tag33.xml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17" Type="http://schemas.openxmlformats.org/officeDocument/2006/relationships/tags" Target="../tags/tag29.xml"/><Relationship Id="rId25" Type="http://schemas.openxmlformats.org/officeDocument/2006/relationships/diagramLayout" Target="../diagrams/layout4.xml"/><Relationship Id="rId2" Type="http://schemas.openxmlformats.org/officeDocument/2006/relationships/tags" Target="../tags/tag14.xml"/><Relationship Id="rId16" Type="http://schemas.openxmlformats.org/officeDocument/2006/relationships/tags" Target="../tags/tag28.xml"/><Relationship Id="rId20" Type="http://schemas.openxmlformats.org/officeDocument/2006/relationships/tags" Target="../tags/tag32.xml"/><Relationship Id="rId29" Type="http://schemas.openxmlformats.org/officeDocument/2006/relationships/image" Target="../media/image7.png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24" Type="http://schemas.openxmlformats.org/officeDocument/2006/relationships/diagramData" Target="../diagrams/data4.xml"/><Relationship Id="rId5" Type="http://schemas.openxmlformats.org/officeDocument/2006/relationships/tags" Target="../tags/tag17.xml"/><Relationship Id="rId15" Type="http://schemas.openxmlformats.org/officeDocument/2006/relationships/tags" Target="../tags/tag27.xml"/><Relationship Id="rId23" Type="http://schemas.openxmlformats.org/officeDocument/2006/relationships/slideLayout" Target="../slideLayouts/slideLayout2.xml"/><Relationship Id="rId28" Type="http://schemas.microsoft.com/office/2007/relationships/diagramDrawing" Target="../diagrams/drawing4.xml"/><Relationship Id="rId10" Type="http://schemas.openxmlformats.org/officeDocument/2006/relationships/tags" Target="../tags/tag22.xml"/><Relationship Id="rId19" Type="http://schemas.openxmlformats.org/officeDocument/2006/relationships/tags" Target="../tags/tag31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tags" Target="../tags/tag26.xml"/><Relationship Id="rId22" Type="http://schemas.openxmlformats.org/officeDocument/2006/relationships/tags" Target="../tags/tag34.xml"/><Relationship Id="rId27" Type="http://schemas.openxmlformats.org/officeDocument/2006/relationships/diagramColors" Target="../diagrams/colors4.xml"/><Relationship Id="rId30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diagramData" Target="../diagrams/data5.xml"/><Relationship Id="rId18" Type="http://schemas.openxmlformats.org/officeDocument/2006/relationships/image" Target="../media/image7.png"/><Relationship Id="rId3" Type="http://schemas.openxmlformats.org/officeDocument/2006/relationships/tags" Target="../tags/tag37.xml"/><Relationship Id="rId21" Type="http://schemas.microsoft.com/office/2007/relationships/hdphoto" Target="../media/hdphoto1.wdp"/><Relationship Id="rId7" Type="http://schemas.openxmlformats.org/officeDocument/2006/relationships/tags" Target="../tags/tag41.xml"/><Relationship Id="rId12" Type="http://schemas.openxmlformats.org/officeDocument/2006/relationships/slideLayout" Target="../slideLayouts/slideLayout2.xml"/><Relationship Id="rId17" Type="http://schemas.microsoft.com/office/2007/relationships/diagramDrawing" Target="../diagrams/drawing5.xml"/><Relationship Id="rId2" Type="http://schemas.openxmlformats.org/officeDocument/2006/relationships/tags" Target="../tags/tag36.xml"/><Relationship Id="rId16" Type="http://schemas.openxmlformats.org/officeDocument/2006/relationships/diagramColors" Target="../diagrams/colors5.xml"/><Relationship Id="rId20" Type="http://schemas.openxmlformats.org/officeDocument/2006/relationships/image" Target="../media/image8.png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5" Type="http://schemas.openxmlformats.org/officeDocument/2006/relationships/tags" Target="../tags/tag39.xml"/><Relationship Id="rId15" Type="http://schemas.openxmlformats.org/officeDocument/2006/relationships/diagramQuickStyle" Target="../diagrams/quickStyle5.xml"/><Relationship Id="rId10" Type="http://schemas.openxmlformats.org/officeDocument/2006/relationships/tags" Target="../tags/tag44.xml"/><Relationship Id="rId19" Type="http://schemas.openxmlformats.org/officeDocument/2006/relationships/image" Target="../media/image12.png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04BCEEB-5D68-47CD-AD0D-F14632C498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91" t="233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0322" y="4402667"/>
            <a:ext cx="8133478" cy="1293458"/>
          </a:xfrm>
        </p:spPr>
        <p:txBody>
          <a:bodyPr>
            <a:normAutofit fontScale="90000"/>
          </a:bodyPr>
          <a:lstStyle/>
          <a:p>
            <a:r>
              <a:rPr lang="fr-CA" sz="4800" b="1" dirty="0"/>
              <a:t>Facteurs influençant la vitesse de réaction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9640A42-7BAE-4CF1-97A6-57385C4E8AD7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/>
              <a:t>Chapitre 6</a:t>
            </a:r>
          </a:p>
          <a:p>
            <a:pPr algn="ctr">
              <a:spcAft>
                <a:spcPts val="600"/>
              </a:spcAft>
            </a:pPr>
            <a:r>
              <a:rPr lang="fr-CA" sz="3600" b="1" dirty="0"/>
              <a:t>p. 266 à 273</a:t>
            </a:r>
            <a:endParaRPr lang="fr-CA" sz="2000" b="1" dirty="0"/>
          </a:p>
        </p:txBody>
      </p:sp>
    </p:spTree>
    <p:extLst>
      <p:ext uri="{BB962C8B-B14F-4D97-AF65-F5344CB8AC3E}">
        <p14:creationId xmlns:p14="http://schemas.microsoft.com/office/powerpoint/2010/main" val="4173375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208473-42FA-44D4-8A21-78C6E2959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/>
              <a:t>Surface de contact des réactifs</a:t>
            </a:r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8B5BBCCD-D772-49E6-8D3B-0E3C9240A41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/>
              <a:t>Chapitre 6</a:t>
            </a:r>
          </a:p>
          <a:p>
            <a:pPr algn="ctr"/>
            <a:r>
              <a:rPr lang="fr-CA" sz="1800" b="1" dirty="0"/>
              <a:t>p. 268</a:t>
            </a:r>
          </a:p>
        </p:txBody>
      </p:sp>
      <p:graphicFrame>
        <p:nvGraphicFramePr>
          <p:cNvPr id="19" name="Espace réservé du contenu 18">
            <a:extLst>
              <a:ext uri="{FF2B5EF4-FFF2-40B4-BE49-F238E27FC236}">
                <a16:creationId xmlns:a16="http://schemas.microsoft.com/office/drawing/2014/main" id="{5E0BA707-0129-4EEB-A5C0-1FDA4B4318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6110112"/>
              </p:ext>
            </p:extLst>
          </p:nvPr>
        </p:nvGraphicFramePr>
        <p:xfrm>
          <a:off x="40880" y="1686654"/>
          <a:ext cx="2407296" cy="2891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992D1F10-F19A-441E-AE4E-A77D893982BC}"/>
              </a:ext>
            </a:extLst>
          </p:cNvPr>
          <p:cNvSpPr txBox="1">
            <a:spLocks/>
          </p:cNvSpPr>
          <p:nvPr/>
        </p:nvSpPr>
        <p:spPr>
          <a:xfrm>
            <a:off x="2406170" y="1990723"/>
            <a:ext cx="9061152" cy="1071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Lorsqu’un réactif est en phase solide, le nombre de surface pouvant réagir influence la vitesse de réaction.</a:t>
            </a:r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C9E70B82-37FC-4D62-9AE1-0955F28C8B90}"/>
              </a:ext>
            </a:extLst>
          </p:cNvPr>
          <p:cNvSpPr/>
          <p:nvPr/>
        </p:nvSpPr>
        <p:spPr>
          <a:xfrm>
            <a:off x="1981967" y="3506144"/>
            <a:ext cx="2685458" cy="2674574"/>
          </a:xfrm>
          <a:prstGeom prst="cub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DEA995-7880-48DC-844B-715EC2F93B5A}"/>
              </a:ext>
            </a:extLst>
          </p:cNvPr>
          <p:cNvSpPr/>
          <p:nvPr/>
        </p:nvSpPr>
        <p:spPr>
          <a:xfrm>
            <a:off x="1978258" y="4176971"/>
            <a:ext cx="1998696" cy="200542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200" dirty="0"/>
              <a:t>1</a:t>
            </a:r>
          </a:p>
        </p:txBody>
      </p:sp>
      <p:sp>
        <p:nvSpPr>
          <p:cNvPr id="18" name="Parallélogramme 17">
            <a:extLst>
              <a:ext uri="{FF2B5EF4-FFF2-40B4-BE49-F238E27FC236}">
                <a16:creationId xmlns:a16="http://schemas.microsoft.com/office/drawing/2014/main" id="{96546904-F5E6-4573-A745-6D21594D8A45}"/>
              </a:ext>
            </a:extLst>
          </p:cNvPr>
          <p:cNvSpPr/>
          <p:nvPr/>
        </p:nvSpPr>
        <p:spPr>
          <a:xfrm>
            <a:off x="1978649" y="3506145"/>
            <a:ext cx="2685457" cy="662257"/>
          </a:xfrm>
          <a:prstGeom prst="parallelogram">
            <a:avLst>
              <a:gd name="adj" fmla="val 100577"/>
            </a:avLst>
          </a:prstGeom>
          <a:noFill/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200" dirty="0"/>
              <a:t>2</a:t>
            </a: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628B8E8B-5D8A-43CE-BAA0-51C1DFB94F5F}"/>
              </a:ext>
            </a:extLst>
          </p:cNvPr>
          <p:cNvSpPr/>
          <p:nvPr/>
        </p:nvSpPr>
        <p:spPr>
          <a:xfrm>
            <a:off x="3990861" y="3506144"/>
            <a:ext cx="683394" cy="2669567"/>
          </a:xfrm>
          <a:custGeom>
            <a:avLst/>
            <a:gdLst>
              <a:gd name="connsiteX0" fmla="*/ 0 w 683394"/>
              <a:gd name="connsiteY0" fmla="*/ 654518 h 2666198"/>
              <a:gd name="connsiteX1" fmla="*/ 673768 w 683394"/>
              <a:gd name="connsiteY1" fmla="*/ 0 h 2666198"/>
              <a:gd name="connsiteX2" fmla="*/ 683394 w 683394"/>
              <a:gd name="connsiteY2" fmla="*/ 1982804 h 2666198"/>
              <a:gd name="connsiteX3" fmla="*/ 0 w 683394"/>
              <a:gd name="connsiteY3" fmla="*/ 2666198 h 2666198"/>
              <a:gd name="connsiteX4" fmla="*/ 0 w 683394"/>
              <a:gd name="connsiteY4" fmla="*/ 654518 h 2666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94" h="2666198">
                <a:moveTo>
                  <a:pt x="0" y="654518"/>
                </a:moveTo>
                <a:lnTo>
                  <a:pt x="673768" y="0"/>
                </a:lnTo>
                <a:cubicBezTo>
                  <a:pt x="676977" y="660935"/>
                  <a:pt x="680185" y="1321869"/>
                  <a:pt x="683394" y="1982804"/>
                </a:cubicBezTo>
                <a:lnTo>
                  <a:pt x="0" y="2666198"/>
                </a:lnTo>
                <a:lnTo>
                  <a:pt x="0" y="654518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200" dirty="0"/>
              <a:t>3</a:t>
            </a:r>
          </a:p>
        </p:txBody>
      </p:sp>
      <p:sp>
        <p:nvSpPr>
          <p:cNvPr id="29" name="Flèche : droite 28">
            <a:extLst>
              <a:ext uri="{FF2B5EF4-FFF2-40B4-BE49-F238E27FC236}">
                <a16:creationId xmlns:a16="http://schemas.microsoft.com/office/drawing/2014/main" id="{22973A67-777B-4950-9C20-5E0DA0704AA2}"/>
              </a:ext>
            </a:extLst>
          </p:cNvPr>
          <p:cNvSpPr/>
          <p:nvPr/>
        </p:nvSpPr>
        <p:spPr>
          <a:xfrm>
            <a:off x="1379139" y="4555882"/>
            <a:ext cx="554718" cy="933650"/>
          </a:xfrm>
          <a:prstGeom prst="rightArrow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200" dirty="0"/>
              <a:t>4</a:t>
            </a:r>
          </a:p>
        </p:txBody>
      </p:sp>
      <p:sp>
        <p:nvSpPr>
          <p:cNvPr id="30" name="Flèche : haut 29">
            <a:extLst>
              <a:ext uri="{FF2B5EF4-FFF2-40B4-BE49-F238E27FC236}">
                <a16:creationId xmlns:a16="http://schemas.microsoft.com/office/drawing/2014/main" id="{123863EF-326F-435D-8A97-9A9FF26AD4FB}"/>
              </a:ext>
            </a:extLst>
          </p:cNvPr>
          <p:cNvSpPr/>
          <p:nvPr/>
        </p:nvSpPr>
        <p:spPr>
          <a:xfrm>
            <a:off x="2460585" y="6189287"/>
            <a:ext cx="1034041" cy="601686"/>
          </a:xfrm>
          <a:prstGeom prst="upArrow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200" dirty="0"/>
              <a:t>5</a:t>
            </a:r>
          </a:p>
        </p:txBody>
      </p:sp>
      <p:sp>
        <p:nvSpPr>
          <p:cNvPr id="33" name="Flèche : bas 32">
            <a:extLst>
              <a:ext uri="{FF2B5EF4-FFF2-40B4-BE49-F238E27FC236}">
                <a16:creationId xmlns:a16="http://schemas.microsoft.com/office/drawing/2014/main" id="{1E574FCD-E6A5-4CAD-BC57-0862AA8869F8}"/>
              </a:ext>
            </a:extLst>
          </p:cNvPr>
          <p:cNvSpPr/>
          <p:nvPr/>
        </p:nvSpPr>
        <p:spPr>
          <a:xfrm>
            <a:off x="2977605" y="2948851"/>
            <a:ext cx="1086247" cy="515046"/>
          </a:xfrm>
          <a:prstGeom prst="downArrow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200" dirty="0"/>
              <a:t>6</a:t>
            </a:r>
          </a:p>
        </p:txBody>
      </p:sp>
      <p:sp>
        <p:nvSpPr>
          <p:cNvPr id="139" name="Cube 138">
            <a:extLst>
              <a:ext uri="{FF2B5EF4-FFF2-40B4-BE49-F238E27FC236}">
                <a16:creationId xmlns:a16="http://schemas.microsoft.com/office/drawing/2014/main" id="{878CEB2E-921D-4E8F-BE6B-AB28E5EBE9EF}"/>
              </a:ext>
            </a:extLst>
          </p:cNvPr>
          <p:cNvSpPr/>
          <p:nvPr/>
        </p:nvSpPr>
        <p:spPr>
          <a:xfrm>
            <a:off x="8205648" y="4520190"/>
            <a:ext cx="1323681" cy="1323681"/>
          </a:xfrm>
          <a:prstGeom prst="cub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0" name="Cube 139">
            <a:extLst>
              <a:ext uri="{FF2B5EF4-FFF2-40B4-BE49-F238E27FC236}">
                <a16:creationId xmlns:a16="http://schemas.microsoft.com/office/drawing/2014/main" id="{9BF5644A-1DF3-4E08-AD19-39FD00A00D3F}"/>
              </a:ext>
            </a:extLst>
          </p:cNvPr>
          <p:cNvSpPr/>
          <p:nvPr/>
        </p:nvSpPr>
        <p:spPr>
          <a:xfrm>
            <a:off x="9205072" y="4520190"/>
            <a:ext cx="1323681" cy="1323681"/>
          </a:xfrm>
          <a:prstGeom prst="cub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2" name="Cube 101">
            <a:extLst>
              <a:ext uri="{FF2B5EF4-FFF2-40B4-BE49-F238E27FC236}">
                <a16:creationId xmlns:a16="http://schemas.microsoft.com/office/drawing/2014/main" id="{A4143783-F402-4BB8-A163-35BE05E96969}"/>
              </a:ext>
            </a:extLst>
          </p:cNvPr>
          <p:cNvSpPr/>
          <p:nvPr/>
        </p:nvSpPr>
        <p:spPr>
          <a:xfrm>
            <a:off x="8200273" y="3519750"/>
            <a:ext cx="1323681" cy="1323681"/>
          </a:xfrm>
          <a:prstGeom prst="cub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8" name="Cube 137">
            <a:extLst>
              <a:ext uri="{FF2B5EF4-FFF2-40B4-BE49-F238E27FC236}">
                <a16:creationId xmlns:a16="http://schemas.microsoft.com/office/drawing/2014/main" id="{005455A6-1750-4888-90A7-2BC33EF057D6}"/>
              </a:ext>
            </a:extLst>
          </p:cNvPr>
          <p:cNvSpPr/>
          <p:nvPr/>
        </p:nvSpPr>
        <p:spPr>
          <a:xfrm>
            <a:off x="9199697" y="3519750"/>
            <a:ext cx="1323681" cy="1323681"/>
          </a:xfrm>
          <a:prstGeom prst="cub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1" name="Cube 140">
            <a:extLst>
              <a:ext uri="{FF2B5EF4-FFF2-40B4-BE49-F238E27FC236}">
                <a16:creationId xmlns:a16="http://schemas.microsoft.com/office/drawing/2014/main" id="{1269377B-0A5A-4231-83FD-6FF0E26FB3F0}"/>
              </a:ext>
            </a:extLst>
          </p:cNvPr>
          <p:cNvSpPr/>
          <p:nvPr/>
        </p:nvSpPr>
        <p:spPr>
          <a:xfrm>
            <a:off x="7868064" y="4858789"/>
            <a:ext cx="1323681" cy="1323681"/>
          </a:xfrm>
          <a:prstGeom prst="cub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2" name="Cube 141">
            <a:extLst>
              <a:ext uri="{FF2B5EF4-FFF2-40B4-BE49-F238E27FC236}">
                <a16:creationId xmlns:a16="http://schemas.microsoft.com/office/drawing/2014/main" id="{A73EE1DB-E1EF-4A4E-895F-6E7CBAF4D1F1}"/>
              </a:ext>
            </a:extLst>
          </p:cNvPr>
          <p:cNvSpPr/>
          <p:nvPr/>
        </p:nvSpPr>
        <p:spPr>
          <a:xfrm>
            <a:off x="8867488" y="4858789"/>
            <a:ext cx="1323681" cy="1323681"/>
          </a:xfrm>
          <a:prstGeom prst="cub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3" name="Cube 142">
            <a:extLst>
              <a:ext uri="{FF2B5EF4-FFF2-40B4-BE49-F238E27FC236}">
                <a16:creationId xmlns:a16="http://schemas.microsoft.com/office/drawing/2014/main" id="{0F01AF03-AF42-4FD1-A6A0-C4FA00E4688F}"/>
              </a:ext>
            </a:extLst>
          </p:cNvPr>
          <p:cNvSpPr/>
          <p:nvPr/>
        </p:nvSpPr>
        <p:spPr>
          <a:xfrm>
            <a:off x="7862689" y="3858349"/>
            <a:ext cx="1323681" cy="1323681"/>
          </a:xfrm>
          <a:prstGeom prst="cub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4" name="Cube 143">
            <a:extLst>
              <a:ext uri="{FF2B5EF4-FFF2-40B4-BE49-F238E27FC236}">
                <a16:creationId xmlns:a16="http://schemas.microsoft.com/office/drawing/2014/main" id="{0DAA621E-6AA1-4C9B-845F-B74F402AB8AD}"/>
              </a:ext>
            </a:extLst>
          </p:cNvPr>
          <p:cNvSpPr/>
          <p:nvPr/>
        </p:nvSpPr>
        <p:spPr>
          <a:xfrm>
            <a:off x="8862113" y="3858349"/>
            <a:ext cx="1323681" cy="1323681"/>
          </a:xfrm>
          <a:prstGeom prst="cub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9" name="Espace réservé du texte 7">
            <a:extLst>
              <a:ext uri="{FF2B5EF4-FFF2-40B4-BE49-F238E27FC236}">
                <a16:creationId xmlns:a16="http://schemas.microsoft.com/office/drawing/2014/main" id="{ECF8F4AB-E0FA-4203-9106-00EEBCA0AA5D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818939" y="2898311"/>
            <a:ext cx="457643" cy="576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3200" b="1" dirty="0">
                <a:solidFill>
                  <a:srgbClr val="FF0000"/>
                </a:solidFill>
              </a:rPr>
              <a:t>v</a:t>
            </a:r>
            <a:endParaRPr lang="fr-CA" sz="3200" b="1" baseline="-25000" dirty="0">
              <a:solidFill>
                <a:srgbClr val="FF0000"/>
              </a:solidFill>
            </a:endParaRPr>
          </a:p>
        </p:txBody>
      </p:sp>
      <p:sp>
        <p:nvSpPr>
          <p:cNvPr id="150" name="Espace réservé du texte 9">
            <a:extLst>
              <a:ext uri="{FF2B5EF4-FFF2-40B4-BE49-F238E27FC236}">
                <a16:creationId xmlns:a16="http://schemas.microsoft.com/office/drawing/2014/main" id="{165F9ADC-C880-4972-A15C-5CF6AE64C31C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738106" y="2895707"/>
            <a:ext cx="715788" cy="576262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5400" b="1" dirty="0">
                <a:solidFill>
                  <a:schemeClr val="accent5"/>
                </a:solidFill>
              </a:rPr>
              <a:t>v</a:t>
            </a:r>
            <a:endParaRPr lang="fr-CA" sz="5400" b="1" baseline="-25000" dirty="0">
              <a:solidFill>
                <a:schemeClr val="accent5"/>
              </a:solidFill>
            </a:endParaRPr>
          </a:p>
        </p:txBody>
      </p:sp>
      <p:sp>
        <p:nvSpPr>
          <p:cNvPr id="151" name="Forme en L 150">
            <a:extLst>
              <a:ext uri="{FF2B5EF4-FFF2-40B4-BE49-F238E27FC236}">
                <a16:creationId xmlns:a16="http://schemas.microsoft.com/office/drawing/2014/main" id="{2E3DA5AB-981D-4FC5-B8B2-51BC6097C9EC}"/>
              </a:ext>
            </a:extLst>
          </p:cNvPr>
          <p:cNvSpPr/>
          <p:nvPr/>
        </p:nvSpPr>
        <p:spPr>
          <a:xfrm rot="3026548">
            <a:off x="5413005" y="2982276"/>
            <a:ext cx="411755" cy="411755"/>
          </a:xfrm>
          <a:prstGeom prst="corner">
            <a:avLst>
              <a:gd name="adj1" fmla="val 20150"/>
              <a:gd name="adj2" fmla="val 18656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815719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-0.11054 0.0472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34" y="2361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44444E-6 L 0.13282 4.44444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1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1 -0.0666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3333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0.13178 -0.0666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-3333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111E-6 L -0.11953 0.0854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77" y="4259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11111E-6 L 0.10859 0.0854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0" y="4259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22222E-6 L -0.10859 2.22222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3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L 0.11562 0.0495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1" y="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5" grpId="0" animBg="1"/>
      <p:bldP spid="29" grpId="0" animBg="1"/>
      <p:bldP spid="30" grpId="0" animBg="1"/>
      <p:bldP spid="33" grpId="0" animBg="1"/>
      <p:bldP spid="139" grpId="0" animBg="1"/>
      <p:bldP spid="139" grpId="1" animBg="1"/>
      <p:bldP spid="140" grpId="0" animBg="1"/>
      <p:bldP spid="140" grpId="1" animBg="1"/>
      <p:bldP spid="102" grpId="0" animBg="1"/>
      <p:bldP spid="102" grpId="1" animBg="1"/>
      <p:bldP spid="138" grpId="0" animBg="1"/>
      <p:bldP spid="138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9" grpId="0"/>
      <p:bldP spid="150" grpId="0"/>
      <p:bldP spid="1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Forme libre : forme 173">
            <a:extLst>
              <a:ext uri="{FF2B5EF4-FFF2-40B4-BE49-F238E27FC236}">
                <a16:creationId xmlns:a16="http://schemas.microsoft.com/office/drawing/2014/main" id="{A04DE3DD-BFDF-41C2-A1F4-9186430523E7}"/>
              </a:ext>
            </a:extLst>
          </p:cNvPr>
          <p:cNvSpPr/>
          <p:nvPr/>
        </p:nvSpPr>
        <p:spPr>
          <a:xfrm>
            <a:off x="8607105" y="5965514"/>
            <a:ext cx="998289" cy="511729"/>
          </a:xfrm>
          <a:custGeom>
            <a:avLst/>
            <a:gdLst>
              <a:gd name="connsiteX0" fmla="*/ 0 w 998289"/>
              <a:gd name="connsiteY0" fmla="*/ 0 h 511729"/>
              <a:gd name="connsiteX1" fmla="*/ 0 w 998289"/>
              <a:gd name="connsiteY1" fmla="*/ 511729 h 511729"/>
              <a:gd name="connsiteX2" fmla="*/ 998289 w 998289"/>
              <a:gd name="connsiteY2" fmla="*/ 511729 h 511729"/>
              <a:gd name="connsiteX3" fmla="*/ 956345 w 998289"/>
              <a:gd name="connsiteY3" fmla="*/ 151002 h 511729"/>
              <a:gd name="connsiteX4" fmla="*/ 360726 w 998289"/>
              <a:gd name="connsiteY4" fmla="*/ 100668 h 511729"/>
              <a:gd name="connsiteX5" fmla="*/ 0 w 998289"/>
              <a:gd name="connsiteY5" fmla="*/ 0 h 51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8289" h="511729">
                <a:moveTo>
                  <a:pt x="0" y="0"/>
                </a:moveTo>
                <a:lnTo>
                  <a:pt x="0" y="511729"/>
                </a:lnTo>
                <a:lnTo>
                  <a:pt x="998289" y="511729"/>
                </a:lnTo>
                <a:lnTo>
                  <a:pt x="956345" y="151002"/>
                </a:lnTo>
                <a:lnTo>
                  <a:pt x="360726" y="100668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73" name="Forme libre : forme 172">
            <a:extLst>
              <a:ext uri="{FF2B5EF4-FFF2-40B4-BE49-F238E27FC236}">
                <a16:creationId xmlns:a16="http://schemas.microsoft.com/office/drawing/2014/main" id="{F2FA1E3D-4E50-470A-8C9C-D303A8B5A662}"/>
              </a:ext>
            </a:extLst>
          </p:cNvPr>
          <p:cNvSpPr/>
          <p:nvPr/>
        </p:nvSpPr>
        <p:spPr>
          <a:xfrm>
            <a:off x="8604985" y="6226309"/>
            <a:ext cx="981777" cy="240632"/>
          </a:xfrm>
          <a:custGeom>
            <a:avLst/>
            <a:gdLst>
              <a:gd name="connsiteX0" fmla="*/ 0 w 981777"/>
              <a:gd name="connsiteY0" fmla="*/ 0 h 240632"/>
              <a:gd name="connsiteX1" fmla="*/ 9626 w 981777"/>
              <a:gd name="connsiteY1" fmla="*/ 240632 h 240632"/>
              <a:gd name="connsiteX2" fmla="*/ 981777 w 981777"/>
              <a:gd name="connsiteY2" fmla="*/ 240632 h 240632"/>
              <a:gd name="connsiteX3" fmla="*/ 981777 w 981777"/>
              <a:gd name="connsiteY3" fmla="*/ 105878 h 240632"/>
              <a:gd name="connsiteX4" fmla="*/ 0 w 981777"/>
              <a:gd name="connsiteY4" fmla="*/ 0 h 240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777" h="240632">
                <a:moveTo>
                  <a:pt x="0" y="0"/>
                </a:moveTo>
                <a:lnTo>
                  <a:pt x="9626" y="240632"/>
                </a:lnTo>
                <a:lnTo>
                  <a:pt x="981777" y="240632"/>
                </a:lnTo>
                <a:lnTo>
                  <a:pt x="981777" y="105878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2208473-42FA-44D4-8A21-78C6E2959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/>
              <a:t>La concentration des réactifs</a:t>
            </a:r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8B5BBCCD-D772-49E6-8D3B-0E3C9240A41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/>
              <a:t>Chapitre 6</a:t>
            </a:r>
          </a:p>
          <a:p>
            <a:pPr algn="ctr"/>
            <a:r>
              <a:rPr lang="fr-CA" sz="1800" b="1" dirty="0"/>
              <a:t>p. 269</a:t>
            </a:r>
          </a:p>
        </p:txBody>
      </p:sp>
      <p:graphicFrame>
        <p:nvGraphicFramePr>
          <p:cNvPr id="19" name="Espace réservé du contenu 18">
            <a:extLst>
              <a:ext uri="{FF2B5EF4-FFF2-40B4-BE49-F238E27FC236}">
                <a16:creationId xmlns:a16="http://schemas.microsoft.com/office/drawing/2014/main" id="{5E0BA707-0129-4EEB-A5C0-1FDA4B4318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7265242"/>
              </p:ext>
            </p:extLst>
          </p:nvPr>
        </p:nvGraphicFramePr>
        <p:xfrm>
          <a:off x="40880" y="1686654"/>
          <a:ext cx="2407296" cy="2891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Espace réservé du contenu 3">
            <a:extLst>
              <a:ext uri="{FF2B5EF4-FFF2-40B4-BE49-F238E27FC236}">
                <a16:creationId xmlns:a16="http://schemas.microsoft.com/office/drawing/2014/main" id="{3DDA23B4-59AE-443F-91C0-3B65E1038CFB}"/>
              </a:ext>
            </a:extLst>
          </p:cNvPr>
          <p:cNvSpPr txBox="1">
            <a:spLocks/>
          </p:cNvSpPr>
          <p:nvPr/>
        </p:nvSpPr>
        <p:spPr>
          <a:xfrm>
            <a:off x="2448176" y="2086460"/>
            <a:ext cx="8938510" cy="1957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Plus la concentration des réactifs est élevée, plus il y aura des collisions efficaces. Ainsi, la vitesse de réaction augmentera.</a:t>
            </a:r>
          </a:p>
          <a:p>
            <a:r>
              <a:rPr lang="fr-CA" dirty="0"/>
              <a:t>Ceci augmentera les chances d’avoir des molécules ayant suffisamment d’énergie pour franchir l’énergie d’activation de la réaction.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A21933-D926-4B36-B8AF-AEA57D460F7D}"/>
              </a:ext>
            </a:extLst>
          </p:cNvPr>
          <p:cNvSpPr/>
          <p:nvPr/>
        </p:nvSpPr>
        <p:spPr>
          <a:xfrm>
            <a:off x="131846" y="4529660"/>
            <a:ext cx="2407297" cy="212974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4702D040-7B93-428D-959C-F172CE1853CB}"/>
              </a:ext>
            </a:extLst>
          </p:cNvPr>
          <p:cNvGrpSpPr/>
          <p:nvPr/>
        </p:nvGrpSpPr>
        <p:grpSpPr>
          <a:xfrm>
            <a:off x="5660244" y="4165857"/>
            <a:ext cx="5285641" cy="2493548"/>
            <a:chOff x="2339825" y="3488979"/>
            <a:chExt cx="12266405" cy="5786781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0241E1C5-F5FF-41EF-85DD-E44778949C4E}"/>
                </a:ext>
              </a:extLst>
            </p:cNvPr>
            <p:cNvGrpSpPr/>
            <p:nvPr/>
          </p:nvGrpSpPr>
          <p:grpSpPr>
            <a:xfrm>
              <a:off x="4123273" y="3992646"/>
              <a:ext cx="8635571" cy="4827412"/>
              <a:chOff x="3840910" y="2954534"/>
              <a:chExt cx="8524850" cy="6941416"/>
            </a:xfrm>
          </p:grpSpPr>
          <p:cxnSp>
            <p:nvCxnSpPr>
              <p:cNvPr id="20" name="Connecteur droit avec flèche 19">
                <a:extLst>
                  <a:ext uri="{FF2B5EF4-FFF2-40B4-BE49-F238E27FC236}">
                    <a16:creationId xmlns:a16="http://schemas.microsoft.com/office/drawing/2014/main" id="{AEF53B74-41B0-4635-8DD2-84C19574077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55943" y="2954534"/>
                <a:ext cx="0" cy="694141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avec flèche 20">
                <a:extLst>
                  <a:ext uri="{FF2B5EF4-FFF2-40B4-BE49-F238E27FC236}">
                    <a16:creationId xmlns:a16="http://schemas.microsoft.com/office/drawing/2014/main" id="{616930BC-E54B-45A8-B5C8-70CD7B1D0E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40910" y="9895950"/>
                <a:ext cx="852485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755E6BC5-141F-45EE-B554-CB495AA85045}"/>
                </a:ext>
              </a:extLst>
            </p:cNvPr>
            <p:cNvSpPr txBox="1"/>
            <p:nvPr/>
          </p:nvSpPr>
          <p:spPr>
            <a:xfrm>
              <a:off x="2339825" y="3488979"/>
              <a:ext cx="2142954" cy="857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900" b="1" dirty="0"/>
                <a:t>Nombre de particules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E51CF99B-D142-40BE-84AA-B62D8D5733B6}"/>
                </a:ext>
              </a:extLst>
            </p:cNvPr>
            <p:cNvSpPr txBox="1"/>
            <p:nvPr/>
          </p:nvSpPr>
          <p:spPr>
            <a:xfrm>
              <a:off x="12774074" y="8311513"/>
              <a:ext cx="1832156" cy="964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50" b="1" dirty="0"/>
                <a:t>Énergie cinétique</a:t>
              </a:r>
            </a:p>
          </p:txBody>
        </p:sp>
      </p:grpSp>
      <p:sp>
        <p:nvSpPr>
          <p:cNvPr id="22" name="Forme libre : forme 21">
            <a:extLst>
              <a:ext uri="{FF2B5EF4-FFF2-40B4-BE49-F238E27FC236}">
                <a16:creationId xmlns:a16="http://schemas.microsoft.com/office/drawing/2014/main" id="{9B0ED62D-32DD-4F8C-8147-D4802BBC1C9A}"/>
              </a:ext>
            </a:extLst>
          </p:cNvPr>
          <p:cNvSpPr/>
          <p:nvPr/>
        </p:nvSpPr>
        <p:spPr>
          <a:xfrm>
            <a:off x="6448927" y="5111015"/>
            <a:ext cx="3147461" cy="1324317"/>
          </a:xfrm>
          <a:custGeom>
            <a:avLst/>
            <a:gdLst>
              <a:gd name="connsiteX0" fmla="*/ 0 w 3147461"/>
              <a:gd name="connsiteY0" fmla="*/ 1776022 h 1776022"/>
              <a:gd name="connsiteX1" fmla="*/ 827772 w 3147461"/>
              <a:gd name="connsiteY1" fmla="*/ 4974 h 1776022"/>
              <a:gd name="connsiteX2" fmla="*/ 1655545 w 3147461"/>
              <a:gd name="connsiteY2" fmla="*/ 1256258 h 1776022"/>
              <a:gd name="connsiteX3" fmla="*/ 3147461 w 3147461"/>
              <a:gd name="connsiteY3" fmla="*/ 1612393 h 177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7461" h="1776022">
                <a:moveTo>
                  <a:pt x="0" y="1776022"/>
                </a:moveTo>
                <a:cubicBezTo>
                  <a:pt x="275924" y="933811"/>
                  <a:pt x="551848" y="91601"/>
                  <a:pt x="827772" y="4974"/>
                </a:cubicBezTo>
                <a:cubicBezTo>
                  <a:pt x="1103696" y="-81653"/>
                  <a:pt x="1268930" y="988355"/>
                  <a:pt x="1655545" y="1256258"/>
                </a:cubicBezTo>
                <a:cubicBezTo>
                  <a:pt x="2042160" y="1524161"/>
                  <a:pt x="2594810" y="1568277"/>
                  <a:pt x="3147461" y="1612393"/>
                </a:cubicBez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C08DB9F5-2362-44EF-B34E-D11BA23EAA22}"/>
              </a:ext>
            </a:extLst>
          </p:cNvPr>
          <p:cNvGrpSpPr/>
          <p:nvPr/>
        </p:nvGrpSpPr>
        <p:grpSpPr>
          <a:xfrm>
            <a:off x="7800874" y="4474645"/>
            <a:ext cx="1619291" cy="1988396"/>
            <a:chOff x="8907779" y="4488238"/>
            <a:chExt cx="1619291" cy="1988396"/>
          </a:xfrm>
        </p:grpSpPr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ED670240-4B12-4F6C-AA81-106DFC43FF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17425" y="4880074"/>
              <a:ext cx="0" cy="159656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AFA457A-513A-48B7-BCFE-CA1B44AE2E70}"/>
                </a:ext>
              </a:extLst>
            </p:cNvPr>
            <p:cNvSpPr txBox="1"/>
            <p:nvPr/>
          </p:nvSpPr>
          <p:spPr>
            <a:xfrm>
              <a:off x="8907779" y="4488238"/>
              <a:ext cx="16192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err="1"/>
                <a:t>E</a:t>
              </a:r>
              <a:r>
                <a:rPr lang="fr-CA" b="1" baseline="-25000" dirty="0" err="1"/>
                <a:t>a</a:t>
              </a:r>
              <a:endParaRPr lang="fr-CA" b="1" baseline="-25000" dirty="0"/>
            </a:p>
          </p:txBody>
        </p:sp>
      </p:grp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8239858A-AA5D-434E-8F42-8FC50921715C}"/>
              </a:ext>
            </a:extLst>
          </p:cNvPr>
          <p:cNvSpPr/>
          <p:nvPr/>
        </p:nvSpPr>
        <p:spPr>
          <a:xfrm>
            <a:off x="6448926" y="4468119"/>
            <a:ext cx="3118586" cy="1961557"/>
          </a:xfrm>
          <a:custGeom>
            <a:avLst/>
            <a:gdLst>
              <a:gd name="connsiteX0" fmla="*/ 0 w 3118586"/>
              <a:gd name="connsiteY0" fmla="*/ 1961557 h 1961557"/>
              <a:gd name="connsiteX1" fmla="*/ 856649 w 3118586"/>
              <a:gd name="connsiteY1" fmla="*/ 7628 h 1961557"/>
              <a:gd name="connsiteX2" fmla="*/ 1771049 w 3118586"/>
              <a:gd name="connsiteY2" fmla="*/ 1297414 h 1961557"/>
              <a:gd name="connsiteX3" fmla="*/ 3118586 w 3118586"/>
              <a:gd name="connsiteY3" fmla="*/ 1653548 h 196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8586" h="1961557">
                <a:moveTo>
                  <a:pt x="0" y="1961557"/>
                </a:moveTo>
                <a:cubicBezTo>
                  <a:pt x="280737" y="1039937"/>
                  <a:pt x="561474" y="118318"/>
                  <a:pt x="856649" y="7628"/>
                </a:cubicBezTo>
                <a:cubicBezTo>
                  <a:pt x="1151824" y="-103063"/>
                  <a:pt x="1394060" y="1023094"/>
                  <a:pt x="1771049" y="1297414"/>
                </a:cubicBezTo>
                <a:cubicBezTo>
                  <a:pt x="2148038" y="1571734"/>
                  <a:pt x="2633312" y="1612641"/>
                  <a:pt x="3118586" y="1653548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1EDC3B5E-BBF5-4CE2-9CF1-E646204E54E9}"/>
              </a:ext>
            </a:extLst>
          </p:cNvPr>
          <p:cNvGrpSpPr/>
          <p:nvPr/>
        </p:nvGrpSpPr>
        <p:grpSpPr>
          <a:xfrm>
            <a:off x="9470226" y="3839476"/>
            <a:ext cx="1923022" cy="738664"/>
            <a:chOff x="10129768" y="5041665"/>
            <a:chExt cx="1923022" cy="738664"/>
          </a:xfrm>
        </p:grpSpPr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1D363349-278B-41BF-8059-AEBAF8190BDD}"/>
                </a:ext>
              </a:extLst>
            </p:cNvPr>
            <p:cNvSpPr txBox="1"/>
            <p:nvPr/>
          </p:nvSpPr>
          <p:spPr>
            <a:xfrm>
              <a:off x="10286554" y="5041665"/>
              <a:ext cx="17662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400" dirty="0">
                  <a:solidFill>
                    <a:srgbClr val="FFFF00"/>
                  </a:solidFill>
                </a:rPr>
                <a:t>Portion des particules ayant la possibilité de réagir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F2024E5-6768-4D35-9D3A-33EB7B450B58}"/>
                </a:ext>
              </a:extLst>
            </p:cNvPr>
            <p:cNvSpPr/>
            <p:nvPr/>
          </p:nvSpPr>
          <p:spPr>
            <a:xfrm>
              <a:off x="10129768" y="5362034"/>
              <a:ext cx="156786" cy="15678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E87AE999-FEC5-4E6C-BCAA-BC25F832C043}"/>
              </a:ext>
            </a:extLst>
          </p:cNvPr>
          <p:cNvGrpSpPr/>
          <p:nvPr/>
        </p:nvGrpSpPr>
        <p:grpSpPr>
          <a:xfrm>
            <a:off x="9470226" y="4633713"/>
            <a:ext cx="2589928" cy="954107"/>
            <a:chOff x="10129768" y="5041665"/>
            <a:chExt cx="2589928" cy="954107"/>
          </a:xfrm>
        </p:grpSpPr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54BF0711-896F-4293-BAF4-8DFF72C712A2}"/>
                </a:ext>
              </a:extLst>
            </p:cNvPr>
            <p:cNvSpPr txBox="1"/>
            <p:nvPr/>
          </p:nvSpPr>
          <p:spPr>
            <a:xfrm>
              <a:off x="10286553" y="5041665"/>
              <a:ext cx="24331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400" dirty="0">
                  <a:solidFill>
                    <a:srgbClr val="00B0F0"/>
                  </a:solidFill>
                </a:rPr>
                <a:t>Portion des particules ayant la possibilité de réagir après l’augmentation de la concentration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DE1A795-B151-461E-9333-9A61466F9693}"/>
                </a:ext>
              </a:extLst>
            </p:cNvPr>
            <p:cNvSpPr/>
            <p:nvPr/>
          </p:nvSpPr>
          <p:spPr>
            <a:xfrm>
              <a:off x="10129768" y="5362034"/>
              <a:ext cx="156786" cy="15678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09C3EF91-7A63-4C4A-86CA-1EA4DCA79BD0}"/>
              </a:ext>
            </a:extLst>
          </p:cNvPr>
          <p:cNvGrpSpPr/>
          <p:nvPr/>
        </p:nvGrpSpPr>
        <p:grpSpPr>
          <a:xfrm>
            <a:off x="1629700" y="5508235"/>
            <a:ext cx="295808" cy="444258"/>
            <a:chOff x="1412005" y="5222683"/>
            <a:chExt cx="295808" cy="444258"/>
          </a:xfrm>
        </p:grpSpPr>
        <p:pic>
          <p:nvPicPr>
            <p:cNvPr id="42" name="Picture 2" descr="Isolated Transparent Circle - Free image on Pixabay">
              <a:extLst>
                <a:ext uri="{FF2B5EF4-FFF2-40B4-BE49-F238E27FC236}">
                  <a16:creationId xmlns:a16="http://schemas.microsoft.com/office/drawing/2014/main" id="{C9D48375-F5D5-4FAD-836F-5C30B2D53F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2005" y="5222683"/>
              <a:ext cx="295808" cy="269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Isolated Transparent Circle - Free image on Pixabay">
              <a:extLst>
                <a:ext uri="{FF2B5EF4-FFF2-40B4-BE49-F238E27FC236}">
                  <a16:creationId xmlns:a16="http://schemas.microsoft.com/office/drawing/2014/main" id="{BFF500EE-831B-4353-B88E-41FD5017AC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2005" y="5396954"/>
              <a:ext cx="295808" cy="269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6F053434-AD1D-4BF3-904F-5E1B03B8B533}"/>
              </a:ext>
            </a:extLst>
          </p:cNvPr>
          <p:cNvGrpSpPr/>
          <p:nvPr/>
        </p:nvGrpSpPr>
        <p:grpSpPr>
          <a:xfrm>
            <a:off x="2018798" y="6179227"/>
            <a:ext cx="191260" cy="312293"/>
            <a:chOff x="865940" y="5264582"/>
            <a:chExt cx="191260" cy="312293"/>
          </a:xfrm>
        </p:grpSpPr>
        <p:pic>
          <p:nvPicPr>
            <p:cNvPr id="43" name="Picture 2" descr="Isolated Transparent Circle - Free image on Pixabay">
              <a:extLst>
                <a:ext uri="{FF2B5EF4-FFF2-40B4-BE49-F238E27FC236}">
                  <a16:creationId xmlns:a16="http://schemas.microsoft.com/office/drawing/2014/main" id="{A44B877E-A52A-4335-B8EC-1AAA5321C4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40" y="5264582"/>
              <a:ext cx="191260" cy="186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Isolated Transparent Circle - Free image on Pixabay">
              <a:extLst>
                <a:ext uri="{FF2B5EF4-FFF2-40B4-BE49-F238E27FC236}">
                  <a16:creationId xmlns:a16="http://schemas.microsoft.com/office/drawing/2014/main" id="{6174A512-B401-4B1E-8A3E-C7FEE614CD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40" y="5390684"/>
              <a:ext cx="191260" cy="186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57C58A05-65BA-46BD-B74C-E03849D2F101}"/>
              </a:ext>
            </a:extLst>
          </p:cNvPr>
          <p:cNvGrpSpPr/>
          <p:nvPr/>
        </p:nvGrpSpPr>
        <p:grpSpPr>
          <a:xfrm>
            <a:off x="608757" y="5453590"/>
            <a:ext cx="295808" cy="444258"/>
            <a:chOff x="1412005" y="5222683"/>
            <a:chExt cx="295808" cy="444258"/>
          </a:xfrm>
        </p:grpSpPr>
        <p:pic>
          <p:nvPicPr>
            <p:cNvPr id="49" name="Picture 2" descr="Isolated Transparent Circle - Free image on Pixabay">
              <a:extLst>
                <a:ext uri="{FF2B5EF4-FFF2-40B4-BE49-F238E27FC236}">
                  <a16:creationId xmlns:a16="http://schemas.microsoft.com/office/drawing/2014/main" id="{4C176D6B-0351-49E9-80B8-B4D32F7732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2005" y="5222683"/>
              <a:ext cx="295808" cy="269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" descr="Isolated Transparent Circle - Free image on Pixabay">
              <a:extLst>
                <a:ext uri="{FF2B5EF4-FFF2-40B4-BE49-F238E27FC236}">
                  <a16:creationId xmlns:a16="http://schemas.microsoft.com/office/drawing/2014/main" id="{8F4875B4-FC21-4E1B-A4D6-D4B3E994F2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2005" y="5396954"/>
              <a:ext cx="295808" cy="269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52B86861-04C3-473D-BD43-A22697F6E9D6}"/>
              </a:ext>
            </a:extLst>
          </p:cNvPr>
          <p:cNvGrpSpPr/>
          <p:nvPr/>
        </p:nvGrpSpPr>
        <p:grpSpPr>
          <a:xfrm>
            <a:off x="379473" y="6111318"/>
            <a:ext cx="191260" cy="312293"/>
            <a:chOff x="865940" y="5264582"/>
            <a:chExt cx="191260" cy="312293"/>
          </a:xfrm>
        </p:grpSpPr>
        <p:pic>
          <p:nvPicPr>
            <p:cNvPr id="52" name="Picture 2" descr="Isolated Transparent Circle - Free image on Pixabay">
              <a:extLst>
                <a:ext uri="{FF2B5EF4-FFF2-40B4-BE49-F238E27FC236}">
                  <a16:creationId xmlns:a16="http://schemas.microsoft.com/office/drawing/2014/main" id="{1DBBAAF0-3CAB-43CB-B66A-0F0F433039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40" y="5264582"/>
              <a:ext cx="191260" cy="186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" descr="Isolated Transparent Circle - Free image on Pixabay">
              <a:extLst>
                <a:ext uri="{FF2B5EF4-FFF2-40B4-BE49-F238E27FC236}">
                  <a16:creationId xmlns:a16="http://schemas.microsoft.com/office/drawing/2014/main" id="{7773B886-6E1C-4AC7-BCD4-7236B80DED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40" y="5390684"/>
              <a:ext cx="191260" cy="186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DB5B84BA-CE7C-4B4D-BA9E-4FD9330728AE}"/>
              </a:ext>
            </a:extLst>
          </p:cNvPr>
          <p:cNvGrpSpPr/>
          <p:nvPr/>
        </p:nvGrpSpPr>
        <p:grpSpPr>
          <a:xfrm>
            <a:off x="1991581" y="4664866"/>
            <a:ext cx="295808" cy="444258"/>
            <a:chOff x="1412005" y="5222683"/>
            <a:chExt cx="295808" cy="444258"/>
          </a:xfrm>
        </p:grpSpPr>
        <p:pic>
          <p:nvPicPr>
            <p:cNvPr id="55" name="Picture 2" descr="Isolated Transparent Circle - Free image on Pixabay">
              <a:extLst>
                <a:ext uri="{FF2B5EF4-FFF2-40B4-BE49-F238E27FC236}">
                  <a16:creationId xmlns:a16="http://schemas.microsoft.com/office/drawing/2014/main" id="{970E9262-27A9-47C9-9D42-3E5FA18292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2005" y="5222683"/>
              <a:ext cx="295808" cy="269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" descr="Isolated Transparent Circle - Free image on Pixabay">
              <a:extLst>
                <a:ext uri="{FF2B5EF4-FFF2-40B4-BE49-F238E27FC236}">
                  <a16:creationId xmlns:a16="http://schemas.microsoft.com/office/drawing/2014/main" id="{79F9D344-320C-46C4-ADFE-C06198815B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2005" y="5396954"/>
              <a:ext cx="295808" cy="269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F8187C16-7DA8-4218-B53B-1C88048D153D}"/>
              </a:ext>
            </a:extLst>
          </p:cNvPr>
          <p:cNvGrpSpPr/>
          <p:nvPr/>
        </p:nvGrpSpPr>
        <p:grpSpPr>
          <a:xfrm>
            <a:off x="2066027" y="5363426"/>
            <a:ext cx="191260" cy="312293"/>
            <a:chOff x="865940" y="5264582"/>
            <a:chExt cx="191260" cy="312293"/>
          </a:xfrm>
        </p:grpSpPr>
        <p:pic>
          <p:nvPicPr>
            <p:cNvPr id="58" name="Picture 2" descr="Isolated Transparent Circle - Free image on Pixabay">
              <a:extLst>
                <a:ext uri="{FF2B5EF4-FFF2-40B4-BE49-F238E27FC236}">
                  <a16:creationId xmlns:a16="http://schemas.microsoft.com/office/drawing/2014/main" id="{D699CB68-1939-4DFA-9652-BDA4247928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40" y="5264582"/>
              <a:ext cx="191260" cy="186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2" descr="Isolated Transparent Circle - Free image on Pixabay">
              <a:extLst>
                <a:ext uri="{FF2B5EF4-FFF2-40B4-BE49-F238E27FC236}">
                  <a16:creationId xmlns:a16="http://schemas.microsoft.com/office/drawing/2014/main" id="{B5C0B7D0-95F2-4538-84BB-E8EBD2F8C2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40" y="5390684"/>
              <a:ext cx="191260" cy="186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669457A1-336C-4FC5-BFE0-69F9A17643C2}"/>
              </a:ext>
            </a:extLst>
          </p:cNvPr>
          <p:cNvGrpSpPr/>
          <p:nvPr/>
        </p:nvGrpSpPr>
        <p:grpSpPr>
          <a:xfrm>
            <a:off x="1196111" y="6058840"/>
            <a:ext cx="295808" cy="444258"/>
            <a:chOff x="1412005" y="5222683"/>
            <a:chExt cx="295808" cy="444258"/>
          </a:xfrm>
        </p:grpSpPr>
        <p:pic>
          <p:nvPicPr>
            <p:cNvPr id="61" name="Picture 2" descr="Isolated Transparent Circle - Free image on Pixabay">
              <a:extLst>
                <a:ext uri="{FF2B5EF4-FFF2-40B4-BE49-F238E27FC236}">
                  <a16:creationId xmlns:a16="http://schemas.microsoft.com/office/drawing/2014/main" id="{2E21102F-2498-43F0-9330-692C2DCBB4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2005" y="5222683"/>
              <a:ext cx="295808" cy="269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2" descr="Isolated Transparent Circle - Free image on Pixabay">
              <a:extLst>
                <a:ext uri="{FF2B5EF4-FFF2-40B4-BE49-F238E27FC236}">
                  <a16:creationId xmlns:a16="http://schemas.microsoft.com/office/drawing/2014/main" id="{3543B035-5D8F-4A24-8FDA-6CA9FB672C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2005" y="5396954"/>
              <a:ext cx="295808" cy="269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2C4AD818-22B2-4385-960D-7EA3E77827EB}"/>
              </a:ext>
            </a:extLst>
          </p:cNvPr>
          <p:cNvGrpSpPr/>
          <p:nvPr/>
        </p:nvGrpSpPr>
        <p:grpSpPr>
          <a:xfrm>
            <a:off x="261002" y="4786366"/>
            <a:ext cx="191260" cy="312293"/>
            <a:chOff x="865940" y="5264582"/>
            <a:chExt cx="191260" cy="312293"/>
          </a:xfrm>
        </p:grpSpPr>
        <p:pic>
          <p:nvPicPr>
            <p:cNvPr id="64" name="Picture 2" descr="Isolated Transparent Circle - Free image on Pixabay">
              <a:extLst>
                <a:ext uri="{FF2B5EF4-FFF2-40B4-BE49-F238E27FC236}">
                  <a16:creationId xmlns:a16="http://schemas.microsoft.com/office/drawing/2014/main" id="{04FBD3A3-1BFB-4467-A4C3-0DD5D03FEA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40" y="5264582"/>
              <a:ext cx="191260" cy="186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2" descr="Isolated Transparent Circle - Free image on Pixabay">
              <a:extLst>
                <a:ext uri="{FF2B5EF4-FFF2-40B4-BE49-F238E27FC236}">
                  <a16:creationId xmlns:a16="http://schemas.microsoft.com/office/drawing/2014/main" id="{FCBF4140-89AB-4377-BA86-83F54E0E76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40" y="5390684"/>
              <a:ext cx="191260" cy="186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1E3C112A-8D70-407E-836D-B7EDD81A34B0}"/>
              </a:ext>
            </a:extLst>
          </p:cNvPr>
          <p:cNvGrpSpPr/>
          <p:nvPr/>
        </p:nvGrpSpPr>
        <p:grpSpPr>
          <a:xfrm>
            <a:off x="1210475" y="5422964"/>
            <a:ext cx="295808" cy="360050"/>
            <a:chOff x="6650840" y="4522915"/>
            <a:chExt cx="1718229" cy="1990123"/>
          </a:xfrm>
        </p:grpSpPr>
        <p:pic>
          <p:nvPicPr>
            <p:cNvPr id="67" name="Picture 2" descr="Isolated Transparent Circle - Free image on Pixabay">
              <a:extLst>
                <a:ext uri="{FF2B5EF4-FFF2-40B4-BE49-F238E27FC236}">
                  <a16:creationId xmlns:a16="http://schemas.microsoft.com/office/drawing/2014/main" id="{F2266725-421E-4233-8ECE-1FC95E5F18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0840" y="5020725"/>
              <a:ext cx="1718229" cy="1492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2" descr="Isolated Transparent Circle - Free image on Pixabay">
              <a:extLst>
                <a:ext uri="{FF2B5EF4-FFF2-40B4-BE49-F238E27FC236}">
                  <a16:creationId xmlns:a16="http://schemas.microsoft.com/office/drawing/2014/main" id="{12FCBAFD-891D-462E-8DE1-B3B2678807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5112" y="4522915"/>
              <a:ext cx="1110952" cy="1029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2" name="Groupe 71">
            <a:extLst>
              <a:ext uri="{FF2B5EF4-FFF2-40B4-BE49-F238E27FC236}">
                <a16:creationId xmlns:a16="http://schemas.microsoft.com/office/drawing/2014/main" id="{D313E9FF-3980-4964-BC92-37449FBA365F}"/>
              </a:ext>
            </a:extLst>
          </p:cNvPr>
          <p:cNvGrpSpPr/>
          <p:nvPr/>
        </p:nvGrpSpPr>
        <p:grpSpPr>
          <a:xfrm>
            <a:off x="1283663" y="4852450"/>
            <a:ext cx="295808" cy="360050"/>
            <a:chOff x="6650840" y="4522915"/>
            <a:chExt cx="1718229" cy="1990123"/>
          </a:xfrm>
        </p:grpSpPr>
        <p:pic>
          <p:nvPicPr>
            <p:cNvPr id="73" name="Picture 2" descr="Isolated Transparent Circle - Free image on Pixabay">
              <a:extLst>
                <a:ext uri="{FF2B5EF4-FFF2-40B4-BE49-F238E27FC236}">
                  <a16:creationId xmlns:a16="http://schemas.microsoft.com/office/drawing/2014/main" id="{C15A1E61-3C88-4AB6-BCFE-620A374473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0840" y="5020725"/>
              <a:ext cx="1718229" cy="1492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2" descr="Isolated Transparent Circle - Free image on Pixabay">
              <a:extLst>
                <a:ext uri="{FF2B5EF4-FFF2-40B4-BE49-F238E27FC236}">
                  <a16:creationId xmlns:a16="http://schemas.microsoft.com/office/drawing/2014/main" id="{372582A0-EAD4-4E30-9615-A27C903A0F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5112" y="4522915"/>
              <a:ext cx="1110952" cy="1029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4" name="Rectangle 123">
            <a:extLst>
              <a:ext uri="{FF2B5EF4-FFF2-40B4-BE49-F238E27FC236}">
                <a16:creationId xmlns:a16="http://schemas.microsoft.com/office/drawing/2014/main" id="{EEA816F6-05B8-42F7-8A68-C768C5477096}"/>
              </a:ext>
            </a:extLst>
          </p:cNvPr>
          <p:cNvSpPr/>
          <p:nvPr/>
        </p:nvSpPr>
        <p:spPr>
          <a:xfrm>
            <a:off x="2923453" y="4536207"/>
            <a:ext cx="2407297" cy="212974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125" name="Groupe 124">
            <a:extLst>
              <a:ext uri="{FF2B5EF4-FFF2-40B4-BE49-F238E27FC236}">
                <a16:creationId xmlns:a16="http://schemas.microsoft.com/office/drawing/2014/main" id="{68062D61-2984-4CB0-8A3E-B2613C34AABC}"/>
              </a:ext>
            </a:extLst>
          </p:cNvPr>
          <p:cNvGrpSpPr/>
          <p:nvPr/>
        </p:nvGrpSpPr>
        <p:grpSpPr>
          <a:xfrm>
            <a:off x="4767383" y="6192513"/>
            <a:ext cx="295808" cy="360050"/>
            <a:chOff x="6650840" y="4522915"/>
            <a:chExt cx="1718229" cy="1990123"/>
          </a:xfrm>
        </p:grpSpPr>
        <p:pic>
          <p:nvPicPr>
            <p:cNvPr id="126" name="Picture 2" descr="Isolated Transparent Circle - Free image on Pixabay">
              <a:extLst>
                <a:ext uri="{FF2B5EF4-FFF2-40B4-BE49-F238E27FC236}">
                  <a16:creationId xmlns:a16="http://schemas.microsoft.com/office/drawing/2014/main" id="{EE8AABAE-7925-4F05-ABD7-0DD0881EA3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0840" y="5020725"/>
              <a:ext cx="1718229" cy="1492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" name="Picture 2" descr="Isolated Transparent Circle - Free image on Pixabay">
              <a:extLst>
                <a:ext uri="{FF2B5EF4-FFF2-40B4-BE49-F238E27FC236}">
                  <a16:creationId xmlns:a16="http://schemas.microsoft.com/office/drawing/2014/main" id="{53C71F61-24B9-432F-9251-598978DFFC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5112" y="4522915"/>
              <a:ext cx="1110952" cy="1029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BFFF18A6-D638-436D-8610-8180B1367DB1}"/>
              </a:ext>
            </a:extLst>
          </p:cNvPr>
          <p:cNvGrpSpPr/>
          <p:nvPr/>
        </p:nvGrpSpPr>
        <p:grpSpPr>
          <a:xfrm>
            <a:off x="3753083" y="5389603"/>
            <a:ext cx="295808" cy="444258"/>
            <a:chOff x="1412005" y="5222683"/>
            <a:chExt cx="295808" cy="444258"/>
          </a:xfrm>
        </p:grpSpPr>
        <p:pic>
          <p:nvPicPr>
            <p:cNvPr id="129" name="Picture 2" descr="Isolated Transparent Circle - Free image on Pixabay">
              <a:extLst>
                <a:ext uri="{FF2B5EF4-FFF2-40B4-BE49-F238E27FC236}">
                  <a16:creationId xmlns:a16="http://schemas.microsoft.com/office/drawing/2014/main" id="{787101D0-3E71-4F6B-B3E4-E11311AD32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2005" y="5222683"/>
              <a:ext cx="295808" cy="269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" name="Picture 2" descr="Isolated Transparent Circle - Free image on Pixabay">
              <a:extLst>
                <a:ext uri="{FF2B5EF4-FFF2-40B4-BE49-F238E27FC236}">
                  <a16:creationId xmlns:a16="http://schemas.microsoft.com/office/drawing/2014/main" id="{8754101E-396B-45D9-B605-652C2301AC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2005" y="5396954"/>
              <a:ext cx="295808" cy="269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1" name="Groupe 130">
            <a:extLst>
              <a:ext uri="{FF2B5EF4-FFF2-40B4-BE49-F238E27FC236}">
                <a16:creationId xmlns:a16="http://schemas.microsoft.com/office/drawing/2014/main" id="{E8A36527-B5DF-4938-9C2C-226943F30E90}"/>
              </a:ext>
            </a:extLst>
          </p:cNvPr>
          <p:cNvGrpSpPr/>
          <p:nvPr/>
        </p:nvGrpSpPr>
        <p:grpSpPr>
          <a:xfrm>
            <a:off x="4265618" y="5675719"/>
            <a:ext cx="191260" cy="312293"/>
            <a:chOff x="865940" y="5264582"/>
            <a:chExt cx="191260" cy="312293"/>
          </a:xfrm>
        </p:grpSpPr>
        <p:pic>
          <p:nvPicPr>
            <p:cNvPr id="132" name="Picture 2" descr="Isolated Transparent Circle - Free image on Pixabay">
              <a:extLst>
                <a:ext uri="{FF2B5EF4-FFF2-40B4-BE49-F238E27FC236}">
                  <a16:creationId xmlns:a16="http://schemas.microsoft.com/office/drawing/2014/main" id="{940DF05D-D848-4173-AAD6-A2F8E758DE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40" y="5264582"/>
              <a:ext cx="191260" cy="186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" name="Picture 2" descr="Isolated Transparent Circle - Free image on Pixabay">
              <a:extLst>
                <a:ext uri="{FF2B5EF4-FFF2-40B4-BE49-F238E27FC236}">
                  <a16:creationId xmlns:a16="http://schemas.microsoft.com/office/drawing/2014/main" id="{916DB28D-11AD-4453-A29C-C5CBB3FD6D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40" y="5390684"/>
              <a:ext cx="191260" cy="186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4" name="Groupe 133">
            <a:extLst>
              <a:ext uri="{FF2B5EF4-FFF2-40B4-BE49-F238E27FC236}">
                <a16:creationId xmlns:a16="http://schemas.microsoft.com/office/drawing/2014/main" id="{2B9F9A3A-E78F-485C-99D5-00A401DEFC56}"/>
              </a:ext>
            </a:extLst>
          </p:cNvPr>
          <p:cNvGrpSpPr/>
          <p:nvPr/>
        </p:nvGrpSpPr>
        <p:grpSpPr>
          <a:xfrm>
            <a:off x="3430356" y="5762854"/>
            <a:ext cx="295808" cy="444258"/>
            <a:chOff x="1412005" y="5222683"/>
            <a:chExt cx="295808" cy="444258"/>
          </a:xfrm>
        </p:grpSpPr>
        <p:pic>
          <p:nvPicPr>
            <p:cNvPr id="135" name="Picture 2" descr="Isolated Transparent Circle - Free image on Pixabay">
              <a:extLst>
                <a:ext uri="{FF2B5EF4-FFF2-40B4-BE49-F238E27FC236}">
                  <a16:creationId xmlns:a16="http://schemas.microsoft.com/office/drawing/2014/main" id="{B0DC4F8B-A23A-4B2F-9D59-214040998E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2005" y="5222683"/>
              <a:ext cx="295808" cy="269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" name="Picture 2" descr="Isolated Transparent Circle - Free image on Pixabay">
              <a:extLst>
                <a:ext uri="{FF2B5EF4-FFF2-40B4-BE49-F238E27FC236}">
                  <a16:creationId xmlns:a16="http://schemas.microsoft.com/office/drawing/2014/main" id="{E8F0BE18-037F-4A5A-BE4B-9A90720E30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2005" y="5396954"/>
              <a:ext cx="295808" cy="269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DB4A51A3-EC10-4B56-AADC-46C37B7E596B}"/>
              </a:ext>
            </a:extLst>
          </p:cNvPr>
          <p:cNvGrpSpPr/>
          <p:nvPr/>
        </p:nvGrpSpPr>
        <p:grpSpPr>
          <a:xfrm>
            <a:off x="3131096" y="5586225"/>
            <a:ext cx="191260" cy="312293"/>
            <a:chOff x="865940" y="5264582"/>
            <a:chExt cx="191260" cy="312293"/>
          </a:xfrm>
        </p:grpSpPr>
        <p:pic>
          <p:nvPicPr>
            <p:cNvPr id="138" name="Picture 2" descr="Isolated Transparent Circle - Free image on Pixabay">
              <a:extLst>
                <a:ext uri="{FF2B5EF4-FFF2-40B4-BE49-F238E27FC236}">
                  <a16:creationId xmlns:a16="http://schemas.microsoft.com/office/drawing/2014/main" id="{4350CA9A-F0FB-4874-BE6A-CD1FC3A374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40" y="5264582"/>
              <a:ext cx="191260" cy="186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" name="Picture 2" descr="Isolated Transparent Circle - Free image on Pixabay">
              <a:extLst>
                <a:ext uri="{FF2B5EF4-FFF2-40B4-BE49-F238E27FC236}">
                  <a16:creationId xmlns:a16="http://schemas.microsoft.com/office/drawing/2014/main" id="{7E64739B-CD2A-4F32-BBD8-67F040C861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40" y="5390684"/>
              <a:ext cx="191260" cy="186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0" name="Groupe 139">
            <a:extLst>
              <a:ext uri="{FF2B5EF4-FFF2-40B4-BE49-F238E27FC236}">
                <a16:creationId xmlns:a16="http://schemas.microsoft.com/office/drawing/2014/main" id="{9D64284D-009D-4B90-9769-4C0994DB7D8D}"/>
              </a:ext>
            </a:extLst>
          </p:cNvPr>
          <p:cNvGrpSpPr/>
          <p:nvPr/>
        </p:nvGrpSpPr>
        <p:grpSpPr>
          <a:xfrm>
            <a:off x="4803922" y="4727971"/>
            <a:ext cx="295808" cy="444258"/>
            <a:chOff x="1412005" y="5222683"/>
            <a:chExt cx="295808" cy="444258"/>
          </a:xfrm>
        </p:grpSpPr>
        <p:pic>
          <p:nvPicPr>
            <p:cNvPr id="141" name="Picture 2" descr="Isolated Transparent Circle - Free image on Pixabay">
              <a:extLst>
                <a:ext uri="{FF2B5EF4-FFF2-40B4-BE49-F238E27FC236}">
                  <a16:creationId xmlns:a16="http://schemas.microsoft.com/office/drawing/2014/main" id="{D11560FA-23FA-4C8B-A4CD-7D3068BAD4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2005" y="5222683"/>
              <a:ext cx="295808" cy="269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" name="Picture 2" descr="Isolated Transparent Circle - Free image on Pixabay">
              <a:extLst>
                <a:ext uri="{FF2B5EF4-FFF2-40B4-BE49-F238E27FC236}">
                  <a16:creationId xmlns:a16="http://schemas.microsoft.com/office/drawing/2014/main" id="{91E2FA5B-4320-4637-BB2A-2A88937638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2005" y="5396954"/>
              <a:ext cx="295808" cy="269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3" name="Groupe 142">
            <a:extLst>
              <a:ext uri="{FF2B5EF4-FFF2-40B4-BE49-F238E27FC236}">
                <a16:creationId xmlns:a16="http://schemas.microsoft.com/office/drawing/2014/main" id="{AABDBDDE-4229-48B0-A566-56F22527A8BA}"/>
              </a:ext>
            </a:extLst>
          </p:cNvPr>
          <p:cNvGrpSpPr/>
          <p:nvPr/>
        </p:nvGrpSpPr>
        <p:grpSpPr>
          <a:xfrm>
            <a:off x="4857634" y="5369973"/>
            <a:ext cx="191260" cy="312293"/>
            <a:chOff x="865940" y="5264582"/>
            <a:chExt cx="191260" cy="312293"/>
          </a:xfrm>
        </p:grpSpPr>
        <p:pic>
          <p:nvPicPr>
            <p:cNvPr id="144" name="Picture 2" descr="Isolated Transparent Circle - Free image on Pixabay">
              <a:extLst>
                <a:ext uri="{FF2B5EF4-FFF2-40B4-BE49-F238E27FC236}">
                  <a16:creationId xmlns:a16="http://schemas.microsoft.com/office/drawing/2014/main" id="{08A2A87C-DB53-4CA7-8724-9BC3061DF0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40" y="5264582"/>
              <a:ext cx="191260" cy="186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" name="Picture 2" descr="Isolated Transparent Circle - Free image on Pixabay">
              <a:extLst>
                <a:ext uri="{FF2B5EF4-FFF2-40B4-BE49-F238E27FC236}">
                  <a16:creationId xmlns:a16="http://schemas.microsoft.com/office/drawing/2014/main" id="{70AA738C-6459-476F-888B-93B15E9127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40" y="5390684"/>
              <a:ext cx="191260" cy="186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6" name="Groupe 145">
            <a:extLst>
              <a:ext uri="{FF2B5EF4-FFF2-40B4-BE49-F238E27FC236}">
                <a16:creationId xmlns:a16="http://schemas.microsoft.com/office/drawing/2014/main" id="{D59D1854-E7DB-49AF-AE55-BFE877CEDAF4}"/>
              </a:ext>
            </a:extLst>
          </p:cNvPr>
          <p:cNvGrpSpPr/>
          <p:nvPr/>
        </p:nvGrpSpPr>
        <p:grpSpPr>
          <a:xfrm>
            <a:off x="3987718" y="6065387"/>
            <a:ext cx="295808" cy="444258"/>
            <a:chOff x="1412005" y="5222683"/>
            <a:chExt cx="295808" cy="444258"/>
          </a:xfrm>
        </p:grpSpPr>
        <p:pic>
          <p:nvPicPr>
            <p:cNvPr id="147" name="Picture 2" descr="Isolated Transparent Circle - Free image on Pixabay">
              <a:extLst>
                <a:ext uri="{FF2B5EF4-FFF2-40B4-BE49-F238E27FC236}">
                  <a16:creationId xmlns:a16="http://schemas.microsoft.com/office/drawing/2014/main" id="{8FD66FAF-C675-4A49-BEE5-8CFD66452D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2005" y="5222683"/>
              <a:ext cx="295808" cy="269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8" name="Picture 2" descr="Isolated Transparent Circle - Free image on Pixabay">
              <a:extLst>
                <a:ext uri="{FF2B5EF4-FFF2-40B4-BE49-F238E27FC236}">
                  <a16:creationId xmlns:a16="http://schemas.microsoft.com/office/drawing/2014/main" id="{AA569688-24CA-4875-A568-F619DE08F7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2005" y="5396954"/>
              <a:ext cx="295808" cy="269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9" name="Groupe 148">
            <a:extLst>
              <a:ext uri="{FF2B5EF4-FFF2-40B4-BE49-F238E27FC236}">
                <a16:creationId xmlns:a16="http://schemas.microsoft.com/office/drawing/2014/main" id="{11492ACB-7D45-43D9-ACC1-C0C8DE93638D}"/>
              </a:ext>
            </a:extLst>
          </p:cNvPr>
          <p:cNvGrpSpPr/>
          <p:nvPr/>
        </p:nvGrpSpPr>
        <p:grpSpPr>
          <a:xfrm>
            <a:off x="3052609" y="4792913"/>
            <a:ext cx="191260" cy="312293"/>
            <a:chOff x="865940" y="5264582"/>
            <a:chExt cx="191260" cy="312293"/>
          </a:xfrm>
        </p:grpSpPr>
        <p:pic>
          <p:nvPicPr>
            <p:cNvPr id="150" name="Picture 2" descr="Isolated Transparent Circle - Free image on Pixabay">
              <a:extLst>
                <a:ext uri="{FF2B5EF4-FFF2-40B4-BE49-F238E27FC236}">
                  <a16:creationId xmlns:a16="http://schemas.microsoft.com/office/drawing/2014/main" id="{5B421C74-A8E3-4B82-AB6A-6FAAFA552B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40" y="5264582"/>
              <a:ext cx="191260" cy="186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1" name="Picture 2" descr="Isolated Transparent Circle - Free image on Pixabay">
              <a:extLst>
                <a:ext uri="{FF2B5EF4-FFF2-40B4-BE49-F238E27FC236}">
                  <a16:creationId xmlns:a16="http://schemas.microsoft.com/office/drawing/2014/main" id="{C316D3B5-6D81-4632-BF96-5046076CAD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40" y="5390684"/>
              <a:ext cx="191260" cy="186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2" name="Groupe 151">
            <a:extLst>
              <a:ext uri="{FF2B5EF4-FFF2-40B4-BE49-F238E27FC236}">
                <a16:creationId xmlns:a16="http://schemas.microsoft.com/office/drawing/2014/main" id="{5EBE0EFF-8649-41C4-99D8-4FCEFA89E251}"/>
              </a:ext>
            </a:extLst>
          </p:cNvPr>
          <p:cNvGrpSpPr/>
          <p:nvPr/>
        </p:nvGrpSpPr>
        <p:grpSpPr>
          <a:xfrm>
            <a:off x="4377592" y="5179664"/>
            <a:ext cx="295808" cy="360050"/>
            <a:chOff x="6650840" y="4522915"/>
            <a:chExt cx="1718229" cy="1990123"/>
          </a:xfrm>
        </p:grpSpPr>
        <p:pic>
          <p:nvPicPr>
            <p:cNvPr id="153" name="Picture 2" descr="Isolated Transparent Circle - Free image on Pixabay">
              <a:extLst>
                <a:ext uri="{FF2B5EF4-FFF2-40B4-BE49-F238E27FC236}">
                  <a16:creationId xmlns:a16="http://schemas.microsoft.com/office/drawing/2014/main" id="{6F8C2F6B-3579-4320-AA85-5F7C8C4298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0840" y="5020725"/>
              <a:ext cx="1718229" cy="1492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4" name="Picture 2" descr="Isolated Transparent Circle - Free image on Pixabay">
              <a:extLst>
                <a:ext uri="{FF2B5EF4-FFF2-40B4-BE49-F238E27FC236}">
                  <a16:creationId xmlns:a16="http://schemas.microsoft.com/office/drawing/2014/main" id="{BED1809E-587E-4A9F-A768-1E756E5B64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5112" y="4522915"/>
              <a:ext cx="1110952" cy="1029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5" name="Groupe 154">
            <a:extLst>
              <a:ext uri="{FF2B5EF4-FFF2-40B4-BE49-F238E27FC236}">
                <a16:creationId xmlns:a16="http://schemas.microsoft.com/office/drawing/2014/main" id="{D6793E93-02B9-445F-AFEA-8379DCA9B7DB}"/>
              </a:ext>
            </a:extLst>
          </p:cNvPr>
          <p:cNvGrpSpPr/>
          <p:nvPr/>
        </p:nvGrpSpPr>
        <p:grpSpPr>
          <a:xfrm>
            <a:off x="2962773" y="6158403"/>
            <a:ext cx="295808" cy="360050"/>
            <a:chOff x="6650840" y="4522915"/>
            <a:chExt cx="1718229" cy="1990123"/>
          </a:xfrm>
        </p:grpSpPr>
        <p:pic>
          <p:nvPicPr>
            <p:cNvPr id="156" name="Picture 2" descr="Isolated Transparent Circle - Free image on Pixabay">
              <a:extLst>
                <a:ext uri="{FF2B5EF4-FFF2-40B4-BE49-F238E27FC236}">
                  <a16:creationId xmlns:a16="http://schemas.microsoft.com/office/drawing/2014/main" id="{B4683341-DA3D-4CAD-A857-9B52E8FFD6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0840" y="5020725"/>
              <a:ext cx="1718229" cy="1492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Picture 2" descr="Isolated Transparent Circle - Free image on Pixabay">
              <a:extLst>
                <a:ext uri="{FF2B5EF4-FFF2-40B4-BE49-F238E27FC236}">
                  <a16:creationId xmlns:a16="http://schemas.microsoft.com/office/drawing/2014/main" id="{7E30CD6E-1EAD-4175-A918-DBC2FC43E2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5112" y="4522915"/>
              <a:ext cx="1110952" cy="1029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8" name="Groupe 157">
            <a:extLst>
              <a:ext uri="{FF2B5EF4-FFF2-40B4-BE49-F238E27FC236}">
                <a16:creationId xmlns:a16="http://schemas.microsoft.com/office/drawing/2014/main" id="{E2B22340-98CF-411D-B502-EF4161CD24FF}"/>
              </a:ext>
            </a:extLst>
          </p:cNvPr>
          <p:cNvGrpSpPr/>
          <p:nvPr/>
        </p:nvGrpSpPr>
        <p:grpSpPr>
          <a:xfrm>
            <a:off x="3448986" y="4979104"/>
            <a:ext cx="295808" cy="360050"/>
            <a:chOff x="6650840" y="4522915"/>
            <a:chExt cx="1718229" cy="1990123"/>
          </a:xfrm>
        </p:grpSpPr>
        <p:pic>
          <p:nvPicPr>
            <p:cNvPr id="159" name="Picture 2" descr="Isolated Transparent Circle - Free image on Pixabay">
              <a:extLst>
                <a:ext uri="{FF2B5EF4-FFF2-40B4-BE49-F238E27FC236}">
                  <a16:creationId xmlns:a16="http://schemas.microsoft.com/office/drawing/2014/main" id="{C1C6F471-C6BE-4809-B699-D6F2EEEBEF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0840" y="5020725"/>
              <a:ext cx="1718229" cy="1492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" name="Picture 2" descr="Isolated Transparent Circle - Free image on Pixabay">
              <a:extLst>
                <a:ext uri="{FF2B5EF4-FFF2-40B4-BE49-F238E27FC236}">
                  <a16:creationId xmlns:a16="http://schemas.microsoft.com/office/drawing/2014/main" id="{D64EEAD4-D51A-4183-993E-243C8D3705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5112" y="4522915"/>
              <a:ext cx="1110952" cy="1029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1" name="Groupe 160">
            <a:extLst>
              <a:ext uri="{FF2B5EF4-FFF2-40B4-BE49-F238E27FC236}">
                <a16:creationId xmlns:a16="http://schemas.microsoft.com/office/drawing/2014/main" id="{62874936-2ECE-4502-9545-C01CE6BC800C}"/>
              </a:ext>
            </a:extLst>
          </p:cNvPr>
          <p:cNvGrpSpPr/>
          <p:nvPr/>
        </p:nvGrpSpPr>
        <p:grpSpPr>
          <a:xfrm>
            <a:off x="3694131" y="6200380"/>
            <a:ext cx="191260" cy="312293"/>
            <a:chOff x="865940" y="5264582"/>
            <a:chExt cx="191260" cy="312293"/>
          </a:xfrm>
        </p:grpSpPr>
        <p:pic>
          <p:nvPicPr>
            <p:cNvPr id="162" name="Picture 2" descr="Isolated Transparent Circle - Free image on Pixabay">
              <a:extLst>
                <a:ext uri="{FF2B5EF4-FFF2-40B4-BE49-F238E27FC236}">
                  <a16:creationId xmlns:a16="http://schemas.microsoft.com/office/drawing/2014/main" id="{7222E0D2-8637-412E-80D5-5FF8BDD091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40" y="5264582"/>
              <a:ext cx="191260" cy="186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" name="Picture 2" descr="Isolated Transparent Circle - Free image on Pixabay">
              <a:extLst>
                <a:ext uri="{FF2B5EF4-FFF2-40B4-BE49-F238E27FC236}">
                  <a16:creationId xmlns:a16="http://schemas.microsoft.com/office/drawing/2014/main" id="{DF584F1D-0C5C-4981-BD1C-928CDF28A5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40" y="5390684"/>
              <a:ext cx="191260" cy="186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4" name="Groupe 163">
            <a:extLst>
              <a:ext uri="{FF2B5EF4-FFF2-40B4-BE49-F238E27FC236}">
                <a16:creationId xmlns:a16="http://schemas.microsoft.com/office/drawing/2014/main" id="{BED1AE91-AC4A-4047-8D51-75FBBF458068}"/>
              </a:ext>
            </a:extLst>
          </p:cNvPr>
          <p:cNvGrpSpPr/>
          <p:nvPr/>
        </p:nvGrpSpPr>
        <p:grpSpPr>
          <a:xfrm>
            <a:off x="3974794" y="4819243"/>
            <a:ext cx="295808" cy="444258"/>
            <a:chOff x="1412005" y="5222683"/>
            <a:chExt cx="295808" cy="444258"/>
          </a:xfrm>
        </p:grpSpPr>
        <p:pic>
          <p:nvPicPr>
            <p:cNvPr id="165" name="Picture 2" descr="Isolated Transparent Circle - Free image on Pixabay">
              <a:extLst>
                <a:ext uri="{FF2B5EF4-FFF2-40B4-BE49-F238E27FC236}">
                  <a16:creationId xmlns:a16="http://schemas.microsoft.com/office/drawing/2014/main" id="{F05CCDBB-6427-476E-9F6A-4B584DEA31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2005" y="5222683"/>
              <a:ext cx="295808" cy="269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6" name="Picture 2" descr="Isolated Transparent Circle - Free image on Pixabay">
              <a:extLst>
                <a:ext uri="{FF2B5EF4-FFF2-40B4-BE49-F238E27FC236}">
                  <a16:creationId xmlns:a16="http://schemas.microsoft.com/office/drawing/2014/main" id="{209755B3-A3D9-473B-98CF-964B6895DF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2005" y="5396954"/>
              <a:ext cx="295808" cy="269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7" name="Groupe 166">
            <a:extLst>
              <a:ext uri="{FF2B5EF4-FFF2-40B4-BE49-F238E27FC236}">
                <a16:creationId xmlns:a16="http://schemas.microsoft.com/office/drawing/2014/main" id="{A67E76C2-3AFE-4223-B69C-A744DD05F963}"/>
              </a:ext>
            </a:extLst>
          </p:cNvPr>
          <p:cNvGrpSpPr/>
          <p:nvPr/>
        </p:nvGrpSpPr>
        <p:grpSpPr>
          <a:xfrm>
            <a:off x="4347758" y="6248466"/>
            <a:ext cx="191260" cy="312293"/>
            <a:chOff x="865940" y="5264582"/>
            <a:chExt cx="191260" cy="312293"/>
          </a:xfrm>
        </p:grpSpPr>
        <p:pic>
          <p:nvPicPr>
            <p:cNvPr id="168" name="Picture 2" descr="Isolated Transparent Circle - Free image on Pixabay">
              <a:extLst>
                <a:ext uri="{FF2B5EF4-FFF2-40B4-BE49-F238E27FC236}">
                  <a16:creationId xmlns:a16="http://schemas.microsoft.com/office/drawing/2014/main" id="{EDFD4B81-C188-4341-B819-627E6C8CB6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40" y="5264582"/>
              <a:ext cx="191260" cy="186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9" name="Picture 2" descr="Isolated Transparent Circle - Free image on Pixabay">
              <a:extLst>
                <a:ext uri="{FF2B5EF4-FFF2-40B4-BE49-F238E27FC236}">
                  <a16:creationId xmlns:a16="http://schemas.microsoft.com/office/drawing/2014/main" id="{0B0747E5-3244-4926-B4F0-C3CEDCF83A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40" y="5390684"/>
              <a:ext cx="191260" cy="186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0" name="Groupe 169">
            <a:extLst>
              <a:ext uri="{FF2B5EF4-FFF2-40B4-BE49-F238E27FC236}">
                <a16:creationId xmlns:a16="http://schemas.microsoft.com/office/drawing/2014/main" id="{B366F27F-F74E-4D03-9D98-F111C49726E9}"/>
              </a:ext>
            </a:extLst>
          </p:cNvPr>
          <p:cNvGrpSpPr/>
          <p:nvPr/>
        </p:nvGrpSpPr>
        <p:grpSpPr>
          <a:xfrm>
            <a:off x="4982694" y="5675719"/>
            <a:ext cx="295808" cy="444258"/>
            <a:chOff x="1412005" y="5222683"/>
            <a:chExt cx="295808" cy="444258"/>
          </a:xfrm>
        </p:grpSpPr>
        <p:pic>
          <p:nvPicPr>
            <p:cNvPr id="171" name="Picture 2" descr="Isolated Transparent Circle - Free image on Pixabay">
              <a:extLst>
                <a:ext uri="{FF2B5EF4-FFF2-40B4-BE49-F238E27FC236}">
                  <a16:creationId xmlns:a16="http://schemas.microsoft.com/office/drawing/2014/main" id="{D0531107-8687-4A1E-AE42-7FCA5CF585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2005" y="5222683"/>
              <a:ext cx="295808" cy="269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2" name="Picture 2" descr="Isolated Transparent Circle - Free image on Pixabay">
              <a:extLst>
                <a:ext uri="{FF2B5EF4-FFF2-40B4-BE49-F238E27FC236}">
                  <a16:creationId xmlns:a16="http://schemas.microsoft.com/office/drawing/2014/main" id="{4CFF3545-314E-454C-A501-D39BF08575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2005" y="5396954"/>
              <a:ext cx="295808" cy="269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5" name="Rectangle 174">
            <a:extLst>
              <a:ext uri="{FF2B5EF4-FFF2-40B4-BE49-F238E27FC236}">
                <a16:creationId xmlns:a16="http://schemas.microsoft.com/office/drawing/2014/main" id="{90403E18-AE4D-4ADF-BA47-B8DB7AA7BC6E}"/>
              </a:ext>
            </a:extLst>
          </p:cNvPr>
          <p:cNvSpPr/>
          <p:nvPr/>
        </p:nvSpPr>
        <p:spPr>
          <a:xfrm>
            <a:off x="6583651" y="707148"/>
            <a:ext cx="3785142" cy="114626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b="1" dirty="0">
                <a:solidFill>
                  <a:schemeClr val="bg1"/>
                </a:solidFill>
              </a:rPr>
              <a:t>* Le volume de la solution n’a pas une influence sur la vitesse de réaction.</a:t>
            </a:r>
          </a:p>
        </p:txBody>
      </p:sp>
    </p:spTree>
    <p:extLst>
      <p:ext uri="{BB962C8B-B14F-4D97-AF65-F5344CB8AC3E}">
        <p14:creationId xmlns:p14="http://schemas.microsoft.com/office/powerpoint/2010/main" val="2029378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animBg="1"/>
      <p:bldP spid="173" grpId="0" animBg="1"/>
      <p:bldP spid="22" grpId="0" animBg="1"/>
      <p:bldP spid="3" grpId="0" animBg="1"/>
      <p:bldP spid="17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rme libre : forme 37">
            <a:extLst>
              <a:ext uri="{FF2B5EF4-FFF2-40B4-BE49-F238E27FC236}">
                <a16:creationId xmlns:a16="http://schemas.microsoft.com/office/drawing/2014/main" id="{E3098682-F5F9-4CF2-B02B-362EE11E065F}"/>
              </a:ext>
            </a:extLst>
          </p:cNvPr>
          <p:cNvSpPr/>
          <p:nvPr/>
        </p:nvSpPr>
        <p:spPr>
          <a:xfrm>
            <a:off x="3125755" y="6120882"/>
            <a:ext cx="662474" cy="559836"/>
          </a:xfrm>
          <a:custGeom>
            <a:avLst/>
            <a:gdLst>
              <a:gd name="connsiteX0" fmla="*/ 0 w 662474"/>
              <a:gd name="connsiteY0" fmla="*/ 0 h 559836"/>
              <a:gd name="connsiteX1" fmla="*/ 9331 w 662474"/>
              <a:gd name="connsiteY1" fmla="*/ 559836 h 559836"/>
              <a:gd name="connsiteX2" fmla="*/ 662474 w 662474"/>
              <a:gd name="connsiteY2" fmla="*/ 541175 h 559836"/>
              <a:gd name="connsiteX3" fmla="*/ 653143 w 662474"/>
              <a:gd name="connsiteY3" fmla="*/ 149289 h 559836"/>
              <a:gd name="connsiteX4" fmla="*/ 0 w 662474"/>
              <a:gd name="connsiteY4" fmla="*/ 0 h 55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2474" h="559836">
                <a:moveTo>
                  <a:pt x="0" y="0"/>
                </a:moveTo>
                <a:lnTo>
                  <a:pt x="9331" y="559836"/>
                </a:lnTo>
                <a:lnTo>
                  <a:pt x="662474" y="541175"/>
                </a:lnTo>
                <a:lnTo>
                  <a:pt x="653143" y="14928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7" name="Forme libre : forme 36">
            <a:extLst>
              <a:ext uri="{FF2B5EF4-FFF2-40B4-BE49-F238E27FC236}">
                <a16:creationId xmlns:a16="http://schemas.microsoft.com/office/drawing/2014/main" id="{FC72B605-F887-4D05-9BA4-55F0F454EDD8}"/>
              </a:ext>
            </a:extLst>
          </p:cNvPr>
          <p:cNvSpPr/>
          <p:nvPr/>
        </p:nvSpPr>
        <p:spPr>
          <a:xfrm>
            <a:off x="3129094" y="6300132"/>
            <a:ext cx="713064" cy="377505"/>
          </a:xfrm>
          <a:custGeom>
            <a:avLst/>
            <a:gdLst>
              <a:gd name="connsiteX0" fmla="*/ 0 w 713064"/>
              <a:gd name="connsiteY0" fmla="*/ 0 h 377505"/>
              <a:gd name="connsiteX1" fmla="*/ 8389 w 713064"/>
              <a:gd name="connsiteY1" fmla="*/ 377505 h 377505"/>
              <a:gd name="connsiteX2" fmla="*/ 713064 w 713064"/>
              <a:gd name="connsiteY2" fmla="*/ 369116 h 377505"/>
              <a:gd name="connsiteX3" fmla="*/ 704675 w 713064"/>
              <a:gd name="connsiteY3" fmla="*/ 83890 h 377505"/>
              <a:gd name="connsiteX4" fmla="*/ 0 w 713064"/>
              <a:gd name="connsiteY4" fmla="*/ 0 h 377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064" h="377505">
                <a:moveTo>
                  <a:pt x="0" y="0"/>
                </a:moveTo>
                <a:lnTo>
                  <a:pt x="8389" y="377505"/>
                </a:lnTo>
                <a:lnTo>
                  <a:pt x="713064" y="369116"/>
                </a:lnTo>
                <a:lnTo>
                  <a:pt x="704675" y="83890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493D0E17-B2F5-43C2-AEBB-0BE1D9A735ED}"/>
              </a:ext>
            </a:extLst>
          </p:cNvPr>
          <p:cNvSpPr/>
          <p:nvPr/>
        </p:nvSpPr>
        <p:spPr>
          <a:xfrm>
            <a:off x="3129094" y="6451134"/>
            <a:ext cx="721453" cy="209725"/>
          </a:xfrm>
          <a:custGeom>
            <a:avLst/>
            <a:gdLst>
              <a:gd name="connsiteX0" fmla="*/ 0 w 721453"/>
              <a:gd name="connsiteY0" fmla="*/ 0 h 209725"/>
              <a:gd name="connsiteX1" fmla="*/ 8389 w 721453"/>
              <a:gd name="connsiteY1" fmla="*/ 209725 h 209725"/>
              <a:gd name="connsiteX2" fmla="*/ 721453 w 721453"/>
              <a:gd name="connsiteY2" fmla="*/ 209725 h 209725"/>
              <a:gd name="connsiteX3" fmla="*/ 713064 w 721453"/>
              <a:gd name="connsiteY3" fmla="*/ 25167 h 209725"/>
              <a:gd name="connsiteX4" fmla="*/ 0 w 721453"/>
              <a:gd name="connsiteY4" fmla="*/ 0 h 20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453" h="209725">
                <a:moveTo>
                  <a:pt x="0" y="0"/>
                </a:moveTo>
                <a:lnTo>
                  <a:pt x="8389" y="209725"/>
                </a:lnTo>
                <a:lnTo>
                  <a:pt x="721453" y="209725"/>
                </a:lnTo>
                <a:lnTo>
                  <a:pt x="713064" y="25167"/>
                </a:lnTo>
                <a:lnTo>
                  <a:pt x="0" y="0"/>
                </a:ln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AC4E34AF-14E6-4349-8A24-0FE7CA8DEDAA}"/>
              </a:ext>
            </a:extLst>
          </p:cNvPr>
          <p:cNvSpPr/>
          <p:nvPr/>
        </p:nvSpPr>
        <p:spPr>
          <a:xfrm>
            <a:off x="3129094" y="6543413"/>
            <a:ext cx="738231" cy="134224"/>
          </a:xfrm>
          <a:custGeom>
            <a:avLst/>
            <a:gdLst>
              <a:gd name="connsiteX0" fmla="*/ 0 w 738231"/>
              <a:gd name="connsiteY0" fmla="*/ 0 h 134224"/>
              <a:gd name="connsiteX1" fmla="*/ 729842 w 738231"/>
              <a:gd name="connsiteY1" fmla="*/ 25167 h 134224"/>
              <a:gd name="connsiteX2" fmla="*/ 738231 w 738231"/>
              <a:gd name="connsiteY2" fmla="*/ 117446 h 134224"/>
              <a:gd name="connsiteX3" fmla="*/ 0 w 738231"/>
              <a:gd name="connsiteY3" fmla="*/ 134224 h 134224"/>
              <a:gd name="connsiteX4" fmla="*/ 0 w 738231"/>
              <a:gd name="connsiteY4" fmla="*/ 0 h 134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8231" h="134224">
                <a:moveTo>
                  <a:pt x="0" y="0"/>
                </a:moveTo>
                <a:lnTo>
                  <a:pt x="729842" y="25167"/>
                </a:lnTo>
                <a:lnTo>
                  <a:pt x="738231" y="117446"/>
                </a:lnTo>
                <a:lnTo>
                  <a:pt x="0" y="1342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2208473-42FA-44D4-8A21-78C6E2959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/>
              <a:t>La température du système</a:t>
            </a:r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8B5BBCCD-D772-49E6-8D3B-0E3C9240A41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/>
              <a:t>Chapitre 6</a:t>
            </a:r>
          </a:p>
          <a:p>
            <a:pPr algn="ctr"/>
            <a:r>
              <a:rPr lang="fr-CA" sz="1800" b="1" dirty="0"/>
              <a:t>p. 270</a:t>
            </a:r>
          </a:p>
        </p:txBody>
      </p:sp>
      <p:graphicFrame>
        <p:nvGraphicFramePr>
          <p:cNvPr id="19" name="Espace réservé du contenu 18">
            <a:extLst>
              <a:ext uri="{FF2B5EF4-FFF2-40B4-BE49-F238E27FC236}">
                <a16:creationId xmlns:a16="http://schemas.microsoft.com/office/drawing/2014/main" id="{5E0BA707-0129-4EEB-A5C0-1FDA4B4318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1040146"/>
              </p:ext>
            </p:extLst>
          </p:nvPr>
        </p:nvGraphicFramePr>
        <p:xfrm>
          <a:off x="40880" y="1686654"/>
          <a:ext cx="2407296" cy="2891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3" r:lo="rId44" r:qs="rId45" r:cs="rId46"/>
          </a:graphicData>
        </a:graphic>
      </p:graphicFrame>
      <p:sp>
        <p:nvSpPr>
          <p:cNvPr id="24" name="Espace réservé du contenu 3">
            <a:extLst>
              <a:ext uri="{FF2B5EF4-FFF2-40B4-BE49-F238E27FC236}">
                <a16:creationId xmlns:a16="http://schemas.microsoft.com/office/drawing/2014/main" id="{3DDA23B4-59AE-443F-91C0-3B65E1038CFB}"/>
              </a:ext>
            </a:extLst>
          </p:cNvPr>
          <p:cNvSpPr txBox="1">
            <a:spLocks/>
          </p:cNvSpPr>
          <p:nvPr/>
        </p:nvSpPr>
        <p:spPr>
          <a:xfrm>
            <a:off x="2324372" y="2086460"/>
            <a:ext cx="3918610" cy="1957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r-CA" sz="2000" dirty="0"/>
              <a:t>Plus la température est élevée, plus les molécules possède de l’énergie. Donc, un plus grand nombre d’entre elles pourront atteindre le complexe activé.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4702D040-7B93-428D-959C-F172CE1853CB}"/>
              </a:ext>
            </a:extLst>
          </p:cNvPr>
          <p:cNvGrpSpPr/>
          <p:nvPr/>
        </p:nvGrpSpPr>
        <p:grpSpPr>
          <a:xfrm>
            <a:off x="108922" y="4581484"/>
            <a:ext cx="5934008" cy="2197944"/>
            <a:chOff x="2166192" y="3992646"/>
            <a:chExt cx="13771073" cy="5100771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0241E1C5-F5FF-41EF-85DD-E44778949C4E}"/>
                </a:ext>
              </a:extLst>
            </p:cNvPr>
            <p:cNvGrpSpPr/>
            <p:nvPr/>
          </p:nvGrpSpPr>
          <p:grpSpPr>
            <a:xfrm>
              <a:off x="4123273" y="3992646"/>
              <a:ext cx="8635571" cy="4827412"/>
              <a:chOff x="3840910" y="2954534"/>
              <a:chExt cx="8524850" cy="6941416"/>
            </a:xfrm>
          </p:grpSpPr>
          <p:cxnSp>
            <p:nvCxnSpPr>
              <p:cNvPr id="20" name="Connecteur droit avec flèche 19">
                <a:extLst>
                  <a:ext uri="{FF2B5EF4-FFF2-40B4-BE49-F238E27FC236}">
                    <a16:creationId xmlns:a16="http://schemas.microsoft.com/office/drawing/2014/main" id="{AEF53B74-41B0-4635-8DD2-84C19574077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55943" y="2954534"/>
                <a:ext cx="0" cy="694141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avec flèche 20">
                <a:extLst>
                  <a:ext uri="{FF2B5EF4-FFF2-40B4-BE49-F238E27FC236}">
                    <a16:creationId xmlns:a16="http://schemas.microsoft.com/office/drawing/2014/main" id="{616930BC-E54B-45A8-B5C8-70CD7B1D0E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40910" y="9895950"/>
                <a:ext cx="852485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755E6BC5-141F-45EE-B554-CB495AA85045}"/>
                </a:ext>
              </a:extLst>
            </p:cNvPr>
            <p:cNvSpPr txBox="1"/>
            <p:nvPr/>
          </p:nvSpPr>
          <p:spPr>
            <a:xfrm>
              <a:off x="2166192" y="4450673"/>
              <a:ext cx="2142954" cy="857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900" b="1" dirty="0"/>
                <a:t>Nombre de particules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E51CF99B-D142-40BE-84AA-B62D8D5733B6}"/>
                </a:ext>
              </a:extLst>
            </p:cNvPr>
            <p:cNvSpPr txBox="1"/>
            <p:nvPr/>
          </p:nvSpPr>
          <p:spPr>
            <a:xfrm>
              <a:off x="12749514" y="8504154"/>
              <a:ext cx="3187751" cy="589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50" b="1" dirty="0"/>
                <a:t>Énergie cinétique</a:t>
              </a: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C08DB9F5-2362-44EF-B34E-D11BA23EAA22}"/>
              </a:ext>
            </a:extLst>
          </p:cNvPr>
          <p:cNvGrpSpPr/>
          <p:nvPr/>
        </p:nvGrpSpPr>
        <p:grpSpPr>
          <a:xfrm>
            <a:off x="2324371" y="4673240"/>
            <a:ext cx="1619291" cy="1988396"/>
            <a:chOff x="8907779" y="4488238"/>
            <a:chExt cx="1619291" cy="1988396"/>
          </a:xfrm>
        </p:grpSpPr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ED670240-4B12-4F6C-AA81-106DFC43FF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17425" y="4880074"/>
              <a:ext cx="0" cy="159656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AFA457A-513A-48B7-BCFE-CA1B44AE2E70}"/>
                </a:ext>
              </a:extLst>
            </p:cNvPr>
            <p:cNvSpPr txBox="1"/>
            <p:nvPr/>
          </p:nvSpPr>
          <p:spPr>
            <a:xfrm>
              <a:off x="8907779" y="4488238"/>
              <a:ext cx="16192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err="1"/>
                <a:t>E</a:t>
              </a:r>
              <a:r>
                <a:rPr lang="fr-CA" b="1" baseline="-25000" dirty="0" err="1"/>
                <a:t>a</a:t>
              </a:r>
              <a:endParaRPr lang="fr-CA" b="1" baseline="-25000" dirty="0"/>
            </a:p>
          </p:txBody>
        </p: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1EDC3B5E-BBF5-4CE2-9CF1-E646204E54E9}"/>
              </a:ext>
            </a:extLst>
          </p:cNvPr>
          <p:cNvGrpSpPr/>
          <p:nvPr/>
        </p:nvGrpSpPr>
        <p:grpSpPr>
          <a:xfrm>
            <a:off x="4582904" y="4114249"/>
            <a:ext cx="1605850" cy="553998"/>
            <a:chOff x="10129768" y="5117261"/>
            <a:chExt cx="1931429" cy="553998"/>
          </a:xfrm>
        </p:grpSpPr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1D363349-278B-41BF-8059-AEBAF8190BDD}"/>
                </a:ext>
              </a:extLst>
            </p:cNvPr>
            <p:cNvSpPr txBox="1"/>
            <p:nvPr/>
          </p:nvSpPr>
          <p:spPr>
            <a:xfrm>
              <a:off x="10294961" y="5117261"/>
              <a:ext cx="176623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dirty="0">
                  <a:solidFill>
                    <a:schemeClr val="accent5"/>
                  </a:solidFill>
                </a:rPr>
                <a:t>Portion des particules ayant la possibilité de réagir à 300K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F2024E5-6768-4D35-9D3A-33EB7B450B58}"/>
                </a:ext>
              </a:extLst>
            </p:cNvPr>
            <p:cNvSpPr/>
            <p:nvPr/>
          </p:nvSpPr>
          <p:spPr>
            <a:xfrm>
              <a:off x="10129768" y="5362034"/>
              <a:ext cx="156786" cy="15678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000" dirty="0"/>
            </a:p>
          </p:txBody>
        </p:sp>
      </p:grp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8CB30FCC-608C-4406-96B7-4B0FD23F4B8D}"/>
              </a:ext>
            </a:extLst>
          </p:cNvPr>
          <p:cNvSpPr/>
          <p:nvPr/>
        </p:nvSpPr>
        <p:spPr>
          <a:xfrm>
            <a:off x="956345" y="4888350"/>
            <a:ext cx="2927758" cy="1772509"/>
          </a:xfrm>
          <a:custGeom>
            <a:avLst/>
            <a:gdLst>
              <a:gd name="connsiteX0" fmla="*/ 0 w 2927758"/>
              <a:gd name="connsiteY0" fmla="*/ 1772509 h 1772509"/>
              <a:gd name="connsiteX1" fmla="*/ 620785 w 2927758"/>
              <a:gd name="connsiteY1" fmla="*/ 2432 h 1772509"/>
              <a:gd name="connsiteX2" fmla="*/ 1325461 w 2927758"/>
              <a:gd name="connsiteY2" fmla="*/ 1395004 h 1772509"/>
              <a:gd name="connsiteX3" fmla="*/ 2927758 w 2927758"/>
              <a:gd name="connsiteY3" fmla="*/ 1680230 h 177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7758" h="1772509">
                <a:moveTo>
                  <a:pt x="0" y="1772509"/>
                </a:moveTo>
                <a:cubicBezTo>
                  <a:pt x="199937" y="918929"/>
                  <a:pt x="399875" y="65349"/>
                  <a:pt x="620785" y="2432"/>
                </a:cubicBezTo>
                <a:cubicBezTo>
                  <a:pt x="841695" y="-60485"/>
                  <a:pt x="940966" y="1115371"/>
                  <a:pt x="1325461" y="1395004"/>
                </a:cubicBezTo>
                <a:cubicBezTo>
                  <a:pt x="1709957" y="1674637"/>
                  <a:pt x="2318857" y="1677433"/>
                  <a:pt x="2927758" y="1680230"/>
                </a:cubicBezTo>
              </a:path>
            </a:pathLst>
          </a:cu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D9453A55-3DA7-44AE-8C98-BB95CC9483A8}"/>
              </a:ext>
            </a:extLst>
          </p:cNvPr>
          <p:cNvSpPr/>
          <p:nvPr/>
        </p:nvSpPr>
        <p:spPr>
          <a:xfrm>
            <a:off x="956345" y="5332413"/>
            <a:ext cx="2894202" cy="1311668"/>
          </a:xfrm>
          <a:custGeom>
            <a:avLst/>
            <a:gdLst>
              <a:gd name="connsiteX0" fmla="*/ 0 w 2894202"/>
              <a:gd name="connsiteY0" fmla="*/ 1311668 h 1311668"/>
              <a:gd name="connsiteX1" fmla="*/ 880844 w 2894202"/>
              <a:gd name="connsiteY1" fmla="*/ 2985 h 1311668"/>
              <a:gd name="connsiteX2" fmla="*/ 1719743 w 2894202"/>
              <a:gd name="connsiteY2" fmla="*/ 959330 h 1311668"/>
              <a:gd name="connsiteX3" fmla="*/ 2894202 w 2894202"/>
              <a:gd name="connsiteY3" fmla="*/ 1143888 h 1311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4202" h="1311668">
                <a:moveTo>
                  <a:pt x="0" y="1311668"/>
                </a:moveTo>
                <a:cubicBezTo>
                  <a:pt x="297110" y="686688"/>
                  <a:pt x="594220" y="61708"/>
                  <a:pt x="880844" y="2985"/>
                </a:cubicBezTo>
                <a:cubicBezTo>
                  <a:pt x="1167468" y="-55738"/>
                  <a:pt x="1384183" y="769180"/>
                  <a:pt x="1719743" y="959330"/>
                </a:cubicBezTo>
                <a:cubicBezTo>
                  <a:pt x="2055303" y="1149480"/>
                  <a:pt x="2474752" y="1146684"/>
                  <a:pt x="2894202" y="1143888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B96F9964-1755-4736-BA6B-4A894E5CFEDF}"/>
              </a:ext>
            </a:extLst>
          </p:cNvPr>
          <p:cNvSpPr/>
          <p:nvPr/>
        </p:nvSpPr>
        <p:spPr>
          <a:xfrm>
            <a:off x="947956" y="5564056"/>
            <a:ext cx="2869035" cy="1088414"/>
          </a:xfrm>
          <a:custGeom>
            <a:avLst/>
            <a:gdLst>
              <a:gd name="connsiteX0" fmla="*/ 0 w 2869035"/>
              <a:gd name="connsiteY0" fmla="*/ 1088414 h 1088414"/>
              <a:gd name="connsiteX1" fmla="*/ 1191237 w 2869035"/>
              <a:gd name="connsiteY1" fmla="*/ 6234 h 1088414"/>
              <a:gd name="connsiteX2" fmla="*/ 2004969 w 2869035"/>
              <a:gd name="connsiteY2" fmla="*/ 652186 h 1088414"/>
              <a:gd name="connsiteX3" fmla="*/ 2869035 w 2869035"/>
              <a:gd name="connsiteY3" fmla="*/ 811577 h 108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9035" h="1088414">
                <a:moveTo>
                  <a:pt x="0" y="1088414"/>
                </a:moveTo>
                <a:cubicBezTo>
                  <a:pt x="428538" y="583676"/>
                  <a:pt x="857076" y="78939"/>
                  <a:pt x="1191237" y="6234"/>
                </a:cubicBezTo>
                <a:cubicBezTo>
                  <a:pt x="1525398" y="-66471"/>
                  <a:pt x="1725336" y="517962"/>
                  <a:pt x="2004969" y="652186"/>
                </a:cubicBezTo>
                <a:cubicBezTo>
                  <a:pt x="2284602" y="786410"/>
                  <a:pt x="2576818" y="798993"/>
                  <a:pt x="2869035" y="811577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62735AB4-45BB-4DAD-BC1D-F35A35E93DF6}"/>
              </a:ext>
            </a:extLst>
          </p:cNvPr>
          <p:cNvSpPr/>
          <p:nvPr/>
        </p:nvSpPr>
        <p:spPr>
          <a:xfrm>
            <a:off x="973123" y="5821247"/>
            <a:ext cx="2810312" cy="831223"/>
          </a:xfrm>
          <a:custGeom>
            <a:avLst/>
            <a:gdLst>
              <a:gd name="connsiteX0" fmla="*/ 0 w 2810312"/>
              <a:gd name="connsiteY0" fmla="*/ 831223 h 831223"/>
              <a:gd name="connsiteX1" fmla="*/ 1468073 w 2810312"/>
              <a:gd name="connsiteY1" fmla="*/ 17491 h 831223"/>
              <a:gd name="connsiteX2" fmla="*/ 2155971 w 2810312"/>
              <a:gd name="connsiteY2" fmla="*/ 285938 h 831223"/>
              <a:gd name="connsiteX3" fmla="*/ 2810312 w 2810312"/>
              <a:gd name="connsiteY3" fmla="*/ 436940 h 831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0312" h="831223">
                <a:moveTo>
                  <a:pt x="0" y="831223"/>
                </a:moveTo>
                <a:cubicBezTo>
                  <a:pt x="554372" y="469797"/>
                  <a:pt x="1108745" y="108372"/>
                  <a:pt x="1468073" y="17491"/>
                </a:cubicBezTo>
                <a:cubicBezTo>
                  <a:pt x="1827401" y="-73390"/>
                  <a:pt x="1932265" y="216030"/>
                  <a:pt x="2155971" y="285938"/>
                </a:cubicBezTo>
                <a:cubicBezTo>
                  <a:pt x="2379677" y="355846"/>
                  <a:pt x="2594994" y="396393"/>
                  <a:pt x="2810312" y="436940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10" name="ZoneTexte 209">
            <a:extLst>
              <a:ext uri="{FF2B5EF4-FFF2-40B4-BE49-F238E27FC236}">
                <a16:creationId xmlns:a16="http://schemas.microsoft.com/office/drawing/2014/main" id="{EACC4A19-3294-4A3C-9A3D-385123186B3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905507" y="2903502"/>
            <a:ext cx="1701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400" b="1" dirty="0">
                <a:solidFill>
                  <a:schemeClr val="accent5">
                    <a:alpha val="70000"/>
                  </a:schemeClr>
                </a:solidFill>
              </a:rPr>
              <a:t>300 K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130FF5AD-AEA4-43AC-B71B-88DBB290D9E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272465" y="2033820"/>
            <a:ext cx="2873841" cy="2357428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12" name="Picture 2" descr="Isolated Transparent Circle - Free image on Pixabay">
            <a:extLst>
              <a:ext uri="{FF2B5EF4-FFF2-40B4-BE49-F238E27FC236}">
                <a16:creationId xmlns:a16="http://schemas.microsoft.com/office/drawing/2014/main" id="{79301DDF-89F2-4A60-8712-4FD216F7DB1F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061" y="2416499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" name="Picture 2" descr="Isolated Transparent Circle - Free image on Pixabay">
            <a:extLst>
              <a:ext uri="{FF2B5EF4-FFF2-40B4-BE49-F238E27FC236}">
                <a16:creationId xmlns:a16="http://schemas.microsoft.com/office/drawing/2014/main" id="{ABDADA17-554F-4BDD-9B98-686375237AE9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426" y="3624880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" name="Picture 2" descr="Isolated Transparent Circle - Free image on Pixabay">
            <a:extLst>
              <a:ext uri="{FF2B5EF4-FFF2-40B4-BE49-F238E27FC236}">
                <a16:creationId xmlns:a16="http://schemas.microsoft.com/office/drawing/2014/main" id="{03D685D7-3379-4FD5-B483-E72BE8A3D0FC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112" y="3060099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" name="Picture 2" descr="Isolated Transparent Circle - Free image on Pixabay">
            <a:extLst>
              <a:ext uri="{FF2B5EF4-FFF2-40B4-BE49-F238E27FC236}">
                <a16:creationId xmlns:a16="http://schemas.microsoft.com/office/drawing/2014/main" id="{617772FC-8513-4833-8200-60444572881E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556" y="2416499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" name="Picture 2" descr="Isolated Transparent Circle - Free image on Pixabay">
            <a:extLst>
              <a:ext uri="{FF2B5EF4-FFF2-40B4-BE49-F238E27FC236}">
                <a16:creationId xmlns:a16="http://schemas.microsoft.com/office/drawing/2014/main" id="{6CFD1EA2-224A-4776-80D1-C8C8B834F96F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08" y="3777599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" name="Picture 2" descr="Isolated Transparent Circle - Free image on Pixabay">
            <a:extLst>
              <a:ext uri="{FF2B5EF4-FFF2-40B4-BE49-F238E27FC236}">
                <a16:creationId xmlns:a16="http://schemas.microsoft.com/office/drawing/2014/main" id="{CE32347A-3732-4919-9BA9-7A9D6017FFA8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422" y="2924918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" name="Picture 2" descr="Isolated Transparent Circle - Free image on Pixabay">
            <a:extLst>
              <a:ext uri="{FF2B5EF4-FFF2-40B4-BE49-F238E27FC236}">
                <a16:creationId xmlns:a16="http://schemas.microsoft.com/office/drawing/2014/main" id="{45E637ED-7710-4AFD-8413-5D8A3B726BAD}"/>
              </a:ext>
            </a:extLst>
          </p:cNvPr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074" y="3940950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" name="Picture 2" descr="Isolated Transparent Circle - Free image on Pixabay">
            <a:extLst>
              <a:ext uri="{FF2B5EF4-FFF2-40B4-BE49-F238E27FC236}">
                <a16:creationId xmlns:a16="http://schemas.microsoft.com/office/drawing/2014/main" id="{1B039541-AC41-4E3B-A76E-FC933F815DDC}"/>
              </a:ext>
            </a:extLst>
          </p:cNvPr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453" y="3179288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0" name="ZoneTexte 219">
            <a:extLst>
              <a:ext uri="{FF2B5EF4-FFF2-40B4-BE49-F238E27FC236}">
                <a16:creationId xmlns:a16="http://schemas.microsoft.com/office/drawing/2014/main" id="{1FD9583F-4669-4A99-A381-8D1AC5C4FF17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908669" y="2903502"/>
            <a:ext cx="1701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400" b="1" dirty="0">
                <a:solidFill>
                  <a:srgbClr val="00B050">
                    <a:alpha val="70000"/>
                  </a:srgbClr>
                </a:solidFill>
              </a:rPr>
              <a:t>600 K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78839D44-477C-4622-A2DB-47A654DE5CE3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9275627" y="2033820"/>
            <a:ext cx="2873841" cy="235742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22" name="Picture 2" descr="Isolated Transparent Circle - Free image on Pixabay">
            <a:extLst>
              <a:ext uri="{FF2B5EF4-FFF2-40B4-BE49-F238E27FC236}">
                <a16:creationId xmlns:a16="http://schemas.microsoft.com/office/drawing/2014/main" id="{11857DC2-4762-499D-9098-899171791FBA}"/>
              </a:ext>
            </a:extLst>
          </p:cNvPr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223" y="2416499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" name="Picture 2" descr="Isolated Transparent Circle - Free image on Pixabay">
            <a:extLst>
              <a:ext uri="{FF2B5EF4-FFF2-40B4-BE49-F238E27FC236}">
                <a16:creationId xmlns:a16="http://schemas.microsoft.com/office/drawing/2014/main" id="{3B7964E9-A4BE-4880-9424-3FEC38EC9EC0}"/>
              </a:ext>
            </a:extLst>
          </p:cNvPr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588" y="3624880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4" name="Picture 2" descr="Isolated Transparent Circle - Free image on Pixabay">
            <a:extLst>
              <a:ext uri="{FF2B5EF4-FFF2-40B4-BE49-F238E27FC236}">
                <a16:creationId xmlns:a16="http://schemas.microsoft.com/office/drawing/2014/main" id="{F1D8DD84-DAEE-4972-9B3F-50AA6C54C9C8}"/>
              </a:ext>
            </a:extLst>
          </p:cNvPr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274" y="3060099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" name="Picture 2" descr="Isolated Transparent Circle - Free image on Pixabay">
            <a:extLst>
              <a:ext uri="{FF2B5EF4-FFF2-40B4-BE49-F238E27FC236}">
                <a16:creationId xmlns:a16="http://schemas.microsoft.com/office/drawing/2014/main" id="{0BF5DBE1-A3EC-4A00-8386-85E2C5AA6AE3}"/>
              </a:ext>
            </a:extLst>
          </p:cNvPr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3718" y="2416499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" name="Picture 2" descr="Isolated Transparent Circle - Free image on Pixabay">
            <a:extLst>
              <a:ext uri="{FF2B5EF4-FFF2-40B4-BE49-F238E27FC236}">
                <a16:creationId xmlns:a16="http://schemas.microsoft.com/office/drawing/2014/main" id="{74C7F40B-2F79-4A8F-B0B7-E22325E6E04E}"/>
              </a:ext>
            </a:extLst>
          </p:cNvPr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9670" y="3777599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" name="Picture 2" descr="Isolated Transparent Circle - Free image on Pixabay">
            <a:extLst>
              <a:ext uri="{FF2B5EF4-FFF2-40B4-BE49-F238E27FC236}">
                <a16:creationId xmlns:a16="http://schemas.microsoft.com/office/drawing/2014/main" id="{BC2A5624-5BFC-4358-B0D8-6D92B023A366}"/>
              </a:ext>
            </a:extLst>
          </p:cNvPr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584" y="2924918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8" name="Picture 2" descr="Isolated Transparent Circle - Free image on Pixabay">
            <a:extLst>
              <a:ext uri="{FF2B5EF4-FFF2-40B4-BE49-F238E27FC236}">
                <a16:creationId xmlns:a16="http://schemas.microsoft.com/office/drawing/2014/main" id="{A20E328B-7254-4D0D-8560-F0574BC9079F}"/>
              </a:ext>
            </a:extLst>
          </p:cNvPr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236" y="3940950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9" name="Picture 2" descr="Isolated Transparent Circle - Free image on Pixabay">
            <a:extLst>
              <a:ext uri="{FF2B5EF4-FFF2-40B4-BE49-F238E27FC236}">
                <a16:creationId xmlns:a16="http://schemas.microsoft.com/office/drawing/2014/main" id="{ABB5A940-8941-41DD-B1C1-F5662A338D05}"/>
              </a:ext>
            </a:extLst>
          </p:cNvPr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2615" y="3179288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0" name="ZoneTexte 229">
            <a:extLst>
              <a:ext uri="{FF2B5EF4-FFF2-40B4-BE49-F238E27FC236}">
                <a16:creationId xmlns:a16="http://schemas.microsoft.com/office/drawing/2014/main" id="{E1BD1D6B-07AC-4193-AC86-EF4CD123CD38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6905507" y="5341293"/>
            <a:ext cx="1701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400" b="1" dirty="0">
                <a:solidFill>
                  <a:srgbClr val="FF0000">
                    <a:alpha val="70000"/>
                  </a:srgbClr>
                </a:solidFill>
              </a:rPr>
              <a:t>900 K</a:t>
            </a: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69AC9FE0-D25A-48BF-8293-3129FEB583C3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6272465" y="4471611"/>
            <a:ext cx="2873841" cy="23574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32" name="Picture 2" descr="Isolated Transparent Circle - Free image on Pixabay">
            <a:extLst>
              <a:ext uri="{FF2B5EF4-FFF2-40B4-BE49-F238E27FC236}">
                <a16:creationId xmlns:a16="http://schemas.microsoft.com/office/drawing/2014/main" id="{EB520FC6-7E64-497B-B2D7-898E60E001E4}"/>
              </a:ext>
            </a:extLst>
          </p:cNvPr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4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061" y="4854290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3" name="Picture 2" descr="Isolated Transparent Circle - Free image on Pixabay">
            <a:extLst>
              <a:ext uri="{FF2B5EF4-FFF2-40B4-BE49-F238E27FC236}">
                <a16:creationId xmlns:a16="http://schemas.microsoft.com/office/drawing/2014/main" id="{8E1E3627-FE05-40C0-9715-B8D4B02D7B96}"/>
              </a:ext>
            </a:extLst>
          </p:cNvPr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4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426" y="6062671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" name="Picture 2" descr="Isolated Transparent Circle - Free image on Pixabay">
            <a:extLst>
              <a:ext uri="{FF2B5EF4-FFF2-40B4-BE49-F238E27FC236}">
                <a16:creationId xmlns:a16="http://schemas.microsoft.com/office/drawing/2014/main" id="{5ED47CE5-2589-48FF-946B-695CC874D96B}"/>
              </a:ext>
            </a:extLst>
          </p:cNvPr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4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112" y="5497890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" name="Picture 2" descr="Isolated Transparent Circle - Free image on Pixabay">
            <a:extLst>
              <a:ext uri="{FF2B5EF4-FFF2-40B4-BE49-F238E27FC236}">
                <a16:creationId xmlns:a16="http://schemas.microsoft.com/office/drawing/2014/main" id="{F83B6270-5415-4AA8-AF2F-2CF10293206E}"/>
              </a:ext>
            </a:extLst>
          </p:cNvPr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4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556" y="4854290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" name="Picture 2" descr="Isolated Transparent Circle - Free image on Pixabay">
            <a:extLst>
              <a:ext uri="{FF2B5EF4-FFF2-40B4-BE49-F238E27FC236}">
                <a16:creationId xmlns:a16="http://schemas.microsoft.com/office/drawing/2014/main" id="{7E59D4B0-7678-4E14-8A15-0B64A480A17B}"/>
              </a:ext>
            </a:extLst>
          </p:cNvPr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4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08" y="6215390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7" name="Picture 2" descr="Isolated Transparent Circle - Free image on Pixabay">
            <a:extLst>
              <a:ext uri="{FF2B5EF4-FFF2-40B4-BE49-F238E27FC236}">
                <a16:creationId xmlns:a16="http://schemas.microsoft.com/office/drawing/2014/main" id="{1677B642-4F14-48F2-9CF9-C20923E2692F}"/>
              </a:ext>
            </a:extLst>
          </p:cNvPr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4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422" y="5362709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8" name="Picture 2" descr="Isolated Transparent Circle - Free image on Pixabay">
            <a:extLst>
              <a:ext uri="{FF2B5EF4-FFF2-40B4-BE49-F238E27FC236}">
                <a16:creationId xmlns:a16="http://schemas.microsoft.com/office/drawing/2014/main" id="{FFC2FF61-6DBD-4242-A4FD-05C5E578A480}"/>
              </a:ext>
            </a:extLst>
          </p:cNvPr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4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074" y="6378741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9" name="Picture 2" descr="Isolated Transparent Circle - Free image on Pixabay">
            <a:extLst>
              <a:ext uri="{FF2B5EF4-FFF2-40B4-BE49-F238E27FC236}">
                <a16:creationId xmlns:a16="http://schemas.microsoft.com/office/drawing/2014/main" id="{F7346A15-0C16-4F8A-98F8-9D8845CED142}"/>
              </a:ext>
            </a:extLst>
          </p:cNvPr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4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453" y="5617079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0" name="ZoneTexte 239">
            <a:extLst>
              <a:ext uri="{FF2B5EF4-FFF2-40B4-BE49-F238E27FC236}">
                <a16:creationId xmlns:a16="http://schemas.microsoft.com/office/drawing/2014/main" id="{5749CE35-8DA0-4E97-8EA5-7EE065896572}"/>
              </a:ext>
            </a:extLst>
          </p:cNvPr>
          <p:cNvSpPr txBox="1"/>
          <p:nvPr>
            <p:custDataLst>
              <p:tags r:id="rId32"/>
            </p:custDataLst>
          </p:nvPr>
        </p:nvSpPr>
        <p:spPr>
          <a:xfrm>
            <a:off x="9608223" y="5349739"/>
            <a:ext cx="20112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400" b="1" dirty="0">
                <a:solidFill>
                  <a:srgbClr val="00B0F0">
                    <a:alpha val="70000"/>
                  </a:srgbClr>
                </a:solidFill>
              </a:rPr>
              <a:t>1200 K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BF2D91C9-B02F-4453-A932-2B48BD8FABDD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9285261" y="4480057"/>
            <a:ext cx="2873841" cy="2357428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42" name="Picture 2" descr="Isolated Transparent Circle - Free image on Pixabay">
            <a:extLst>
              <a:ext uri="{FF2B5EF4-FFF2-40B4-BE49-F238E27FC236}">
                <a16:creationId xmlns:a16="http://schemas.microsoft.com/office/drawing/2014/main" id="{0434EA99-1AB3-4381-AA2D-BF08E4827579}"/>
              </a:ext>
            </a:extLst>
          </p:cNvPr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4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857" y="4862736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" name="Picture 2" descr="Isolated Transparent Circle - Free image on Pixabay">
            <a:extLst>
              <a:ext uri="{FF2B5EF4-FFF2-40B4-BE49-F238E27FC236}">
                <a16:creationId xmlns:a16="http://schemas.microsoft.com/office/drawing/2014/main" id="{578F906F-2FEC-4EA1-99C1-275D2E6123B0}"/>
              </a:ext>
            </a:extLst>
          </p:cNvPr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4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222" y="6071117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4" name="Picture 2" descr="Isolated Transparent Circle - Free image on Pixabay">
            <a:extLst>
              <a:ext uri="{FF2B5EF4-FFF2-40B4-BE49-F238E27FC236}">
                <a16:creationId xmlns:a16="http://schemas.microsoft.com/office/drawing/2014/main" id="{7A91D3CB-8D99-46C0-B62B-5C24C34CAB7F}"/>
              </a:ext>
            </a:extLst>
          </p:cNvPr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4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908" y="5506336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" name="Picture 2" descr="Isolated Transparent Circle - Free image on Pixabay">
            <a:extLst>
              <a:ext uri="{FF2B5EF4-FFF2-40B4-BE49-F238E27FC236}">
                <a16:creationId xmlns:a16="http://schemas.microsoft.com/office/drawing/2014/main" id="{CC4C0241-BDC9-4183-A8E9-301E93B30736}"/>
              </a:ext>
            </a:extLst>
          </p:cNvPr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4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3352" y="4862736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" name="Picture 2" descr="Isolated Transparent Circle - Free image on Pixabay">
            <a:extLst>
              <a:ext uri="{FF2B5EF4-FFF2-40B4-BE49-F238E27FC236}">
                <a16:creationId xmlns:a16="http://schemas.microsoft.com/office/drawing/2014/main" id="{EEC3C78B-0E4D-49BD-9866-F3EE79B7E862}"/>
              </a:ext>
            </a:extLst>
          </p:cNvPr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4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9304" y="6223836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7" name="Picture 2" descr="Isolated Transparent Circle - Free image on Pixabay">
            <a:extLst>
              <a:ext uri="{FF2B5EF4-FFF2-40B4-BE49-F238E27FC236}">
                <a16:creationId xmlns:a16="http://schemas.microsoft.com/office/drawing/2014/main" id="{770479EB-8A0D-4E04-9E1E-9C5642443EFD}"/>
              </a:ext>
            </a:extLst>
          </p:cNvPr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4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218" y="5371155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8" name="Picture 2" descr="Isolated Transparent Circle - Free image on Pixabay">
            <a:extLst>
              <a:ext uri="{FF2B5EF4-FFF2-40B4-BE49-F238E27FC236}">
                <a16:creationId xmlns:a16="http://schemas.microsoft.com/office/drawing/2014/main" id="{84DC40E2-926A-4EBD-9564-2F67473E879F}"/>
              </a:ext>
            </a:extLst>
          </p:cNvPr>
          <p:cNvPicPr>
            <a:picLocks noChangeAspect="1" noChangeArrowheads="1"/>
          </p:cNvPicPr>
          <p:nvPr>
            <p:custDataLst>
              <p:tags r:id="rId40"/>
            </p:custDataLst>
          </p:nvPr>
        </p:nvPicPr>
        <p:blipFill>
          <a:blip r:embed="rId4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870" y="6387187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9" name="Picture 2" descr="Isolated Transparent Circle - Free image on Pixabay">
            <a:extLst>
              <a:ext uri="{FF2B5EF4-FFF2-40B4-BE49-F238E27FC236}">
                <a16:creationId xmlns:a16="http://schemas.microsoft.com/office/drawing/2014/main" id="{6244107B-8E20-426B-83E7-9394811DFADA}"/>
              </a:ext>
            </a:extLst>
          </p:cNvPr>
          <p:cNvPicPr>
            <a:picLocks noChangeAspect="1" noChangeArrowheads="1"/>
          </p:cNvPicPr>
          <p:nvPr>
            <p:custDataLst>
              <p:tags r:id="rId41"/>
            </p:custDataLst>
          </p:nvPr>
        </p:nvPicPr>
        <p:blipFill>
          <a:blip r:embed="rId4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2249" y="5625525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0" name="Groupe 249">
            <a:extLst>
              <a:ext uri="{FF2B5EF4-FFF2-40B4-BE49-F238E27FC236}">
                <a16:creationId xmlns:a16="http://schemas.microsoft.com/office/drawing/2014/main" id="{ACC1964E-1115-4017-B299-A45614CC7BE0}"/>
              </a:ext>
            </a:extLst>
          </p:cNvPr>
          <p:cNvGrpSpPr/>
          <p:nvPr/>
        </p:nvGrpSpPr>
        <p:grpSpPr>
          <a:xfrm>
            <a:off x="4576975" y="4743730"/>
            <a:ext cx="1611779" cy="553998"/>
            <a:chOff x="10129768" y="5117261"/>
            <a:chExt cx="1611779" cy="553998"/>
          </a:xfrm>
        </p:grpSpPr>
        <p:sp>
          <p:nvSpPr>
            <p:cNvPr id="251" name="ZoneTexte 250">
              <a:extLst>
                <a:ext uri="{FF2B5EF4-FFF2-40B4-BE49-F238E27FC236}">
                  <a16:creationId xmlns:a16="http://schemas.microsoft.com/office/drawing/2014/main" id="{BA9F4ECA-FE5A-40B7-A6D6-9DF7D79E25E9}"/>
                </a:ext>
              </a:extLst>
            </p:cNvPr>
            <p:cNvSpPr txBox="1"/>
            <p:nvPr/>
          </p:nvSpPr>
          <p:spPr>
            <a:xfrm>
              <a:off x="10294961" y="5117261"/>
              <a:ext cx="144658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dirty="0">
                  <a:solidFill>
                    <a:srgbClr val="00B050"/>
                  </a:solidFill>
                </a:rPr>
                <a:t>Portion des particules ayant la possibilité de réagir à 600K</a:t>
              </a:r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59640242-023B-4B06-BC54-AF5BCDD8A234}"/>
                </a:ext>
              </a:extLst>
            </p:cNvPr>
            <p:cNvSpPr/>
            <p:nvPr/>
          </p:nvSpPr>
          <p:spPr>
            <a:xfrm>
              <a:off x="10129768" y="5362034"/>
              <a:ext cx="156786" cy="156786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000" dirty="0"/>
            </a:p>
          </p:txBody>
        </p:sp>
      </p:grpSp>
      <p:grpSp>
        <p:nvGrpSpPr>
          <p:cNvPr id="253" name="Groupe 252">
            <a:extLst>
              <a:ext uri="{FF2B5EF4-FFF2-40B4-BE49-F238E27FC236}">
                <a16:creationId xmlns:a16="http://schemas.microsoft.com/office/drawing/2014/main" id="{B38F0E18-7D26-4509-83A0-CF8C7BB38FFC}"/>
              </a:ext>
            </a:extLst>
          </p:cNvPr>
          <p:cNvGrpSpPr/>
          <p:nvPr/>
        </p:nvGrpSpPr>
        <p:grpSpPr>
          <a:xfrm>
            <a:off x="4582903" y="5319160"/>
            <a:ext cx="1605851" cy="553998"/>
            <a:chOff x="10129768" y="5117261"/>
            <a:chExt cx="1605851" cy="553998"/>
          </a:xfrm>
        </p:grpSpPr>
        <p:sp>
          <p:nvSpPr>
            <p:cNvPr id="254" name="ZoneTexte 253">
              <a:extLst>
                <a:ext uri="{FF2B5EF4-FFF2-40B4-BE49-F238E27FC236}">
                  <a16:creationId xmlns:a16="http://schemas.microsoft.com/office/drawing/2014/main" id="{96C9E578-DEC5-4D22-BCD9-8CC9539C65FE}"/>
                </a:ext>
              </a:extLst>
            </p:cNvPr>
            <p:cNvSpPr txBox="1"/>
            <p:nvPr/>
          </p:nvSpPr>
          <p:spPr>
            <a:xfrm>
              <a:off x="10294961" y="5117261"/>
              <a:ext cx="144065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dirty="0">
                  <a:solidFill>
                    <a:srgbClr val="FF0000"/>
                  </a:solidFill>
                </a:rPr>
                <a:t>Portion des particules ayant la possibilité de réagir à 900K</a:t>
              </a:r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4E274F65-C469-4E53-8636-E2D0DB5A6A01}"/>
                </a:ext>
              </a:extLst>
            </p:cNvPr>
            <p:cNvSpPr/>
            <p:nvPr/>
          </p:nvSpPr>
          <p:spPr>
            <a:xfrm>
              <a:off x="10129768" y="5362034"/>
              <a:ext cx="156786" cy="15678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000" dirty="0"/>
            </a:p>
          </p:txBody>
        </p:sp>
      </p:grpSp>
      <p:grpSp>
        <p:nvGrpSpPr>
          <p:cNvPr id="256" name="Groupe 255">
            <a:extLst>
              <a:ext uri="{FF2B5EF4-FFF2-40B4-BE49-F238E27FC236}">
                <a16:creationId xmlns:a16="http://schemas.microsoft.com/office/drawing/2014/main" id="{2DAA6167-B73F-42B2-B3FC-8024221D8C84}"/>
              </a:ext>
            </a:extLst>
          </p:cNvPr>
          <p:cNvGrpSpPr/>
          <p:nvPr/>
        </p:nvGrpSpPr>
        <p:grpSpPr>
          <a:xfrm>
            <a:off x="4576975" y="5948641"/>
            <a:ext cx="1605851" cy="553998"/>
            <a:chOff x="10129768" y="5117261"/>
            <a:chExt cx="1605851" cy="553998"/>
          </a:xfrm>
        </p:grpSpPr>
        <p:sp>
          <p:nvSpPr>
            <p:cNvPr id="257" name="ZoneTexte 256">
              <a:extLst>
                <a:ext uri="{FF2B5EF4-FFF2-40B4-BE49-F238E27FC236}">
                  <a16:creationId xmlns:a16="http://schemas.microsoft.com/office/drawing/2014/main" id="{124FC8C3-83F9-4CCE-B3BA-4453AD2368E2}"/>
                </a:ext>
              </a:extLst>
            </p:cNvPr>
            <p:cNvSpPr txBox="1"/>
            <p:nvPr/>
          </p:nvSpPr>
          <p:spPr>
            <a:xfrm>
              <a:off x="10294961" y="5117261"/>
              <a:ext cx="144065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dirty="0">
                  <a:solidFill>
                    <a:srgbClr val="00B0F0"/>
                  </a:solidFill>
                </a:rPr>
                <a:t>Portion des particules ayant la possibilité de réagir à 1200K</a:t>
              </a:r>
            </a:p>
          </p:txBody>
        </p: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B56C73EE-9E2C-4CCB-A09D-37934936F443}"/>
                </a:ext>
              </a:extLst>
            </p:cNvPr>
            <p:cNvSpPr/>
            <p:nvPr/>
          </p:nvSpPr>
          <p:spPr>
            <a:xfrm>
              <a:off x="10129768" y="5362034"/>
              <a:ext cx="156786" cy="15678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000" dirty="0"/>
            </a:p>
          </p:txBody>
        </p:sp>
      </p:grpSp>
      <p:sp>
        <p:nvSpPr>
          <p:cNvPr id="259" name="ZoneTexte 258">
            <a:extLst>
              <a:ext uri="{FF2B5EF4-FFF2-40B4-BE49-F238E27FC236}">
                <a16:creationId xmlns:a16="http://schemas.microsoft.com/office/drawing/2014/main" id="{6D4EFE71-88D2-44FE-9198-306B8AF33CA7}"/>
              </a:ext>
            </a:extLst>
          </p:cNvPr>
          <p:cNvSpPr txBox="1"/>
          <p:nvPr/>
        </p:nvSpPr>
        <p:spPr>
          <a:xfrm>
            <a:off x="253021" y="4245072"/>
            <a:ext cx="4285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b="1" dirty="0"/>
              <a:t>L’effet de la température sur la courbe de distribution de l’énergie cinétique</a:t>
            </a:r>
            <a:endParaRPr lang="fr-CA" sz="1000" b="1" baseline="-25000" dirty="0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0FA44F84-C10B-4E30-8136-50C65E41C8EB}"/>
              </a:ext>
            </a:extLst>
          </p:cNvPr>
          <p:cNvSpPr/>
          <p:nvPr/>
        </p:nvSpPr>
        <p:spPr>
          <a:xfrm>
            <a:off x="6583651" y="707148"/>
            <a:ext cx="3785142" cy="114626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b="1" dirty="0">
                <a:solidFill>
                  <a:schemeClr val="bg1"/>
                </a:solidFill>
              </a:rPr>
              <a:t>* </a:t>
            </a:r>
            <a:r>
              <a:rPr lang="en-CA" dirty="0">
                <a:solidFill>
                  <a:schemeClr val="bg1"/>
                </a:solidFill>
              </a:rPr>
              <a:t>Distribution Maxwell-Boltzmann (</a:t>
            </a:r>
            <a:r>
              <a:rPr lang="fr-CA" dirty="0">
                <a:solidFill>
                  <a:schemeClr val="bg1"/>
                </a:solidFill>
              </a:rPr>
              <a:t>énergie cinétique proportionnelle à la température)</a:t>
            </a:r>
            <a:endParaRPr lang="fr-C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9402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46 L 0.04453 -0.0632 L 0.03412 0.25023 L 0.18763 0.09977 L -0.03125 0.08889 L 0.10729 0.25023 L 0.18581 -0.06459 L 0.00013 0.00046 Z " pathEditMode="relative" rAng="0" ptsTypes="AAAAAAAA">
                                      <p:cBhvr>
                                        <p:cTn id="37" dur="15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99" y="923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116 L -0.04128 -0.12291 L 0.06237 -0.24212 L 0.18099 -0.11666 L -0.03959 0.07408 L 0.1819 0.0088 L 0.00052 0.00116 Z " pathEditMode="relative" rAng="0" ptsTypes="AAAAAAA">
                                      <p:cBhvr>
                                        <p:cTn id="39" dur="1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-851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044 L 0.09505 0.09907 L -0.01315 0.15648 L -0.07773 -0.16459 L -0.12396 -0.01273 L 0.09505 -0.09329 L -0.0664 0.15648 L -0.12474 0.02754 L 0.0043 0.0044 Z " pathEditMode="relative" rAng="0" ptsTypes="AAAAAAAAA">
                                      <p:cBhvr>
                                        <p:cTn id="41" dur="1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-85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255 L -0.16549 -0.06297 L 0.05339 0.24699 L -0.16549 0.20648 L 0.05782 0.07639 L -0.16718 0.08565 L -0.00065 -0.00255 Z " pathEditMode="relative" rAng="0" ptsTypes="AAAAAAA">
                                      <p:cBhvr>
                                        <p:cTn id="43" dur="1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4" y="9444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0.00208 L 0.0612 -0.10949 L -0.00169 -0.26598 L -0.15769 -0.05672 L -0.0513 0.05347 L 0.00183 0.00208 Z " pathEditMode="relative" rAng="0" ptsTypes="AAAAAA">
                                      <p:cBhvr>
                                        <p:cTn id="45" dur="1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3" y="-10833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0.00556 L 0.15052 -0.02847 L 0.09818 -0.13542 L 0.05365 0.17778 L 0.15052 0.06759 L -0.06836 0.06597 L 0.0013 0.00556 Z " pathEditMode="relative" rAng="0" ptsTypes="AAAAAAA">
                                      <p:cBhvr>
                                        <p:cTn id="47" dur="1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1" y="155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0463 L -0.00755 -0.29144 L 0.1276 -0.14282 L -0.09115 -0.1412 L 0.06315 0.02639 L 0.13034 -0.07454 L -0.09115 -0.03565 L -0.00143 -0.00162 " pathEditMode="relative" rAng="0" ptsTypes="AAAAAAAA">
                                      <p:cBhvr>
                                        <p:cTn id="49" dur="1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" y="-13727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00208 L -0.08633 -0.17871 L -0.18906 -0.10602 L -0.09231 0.13449 L 0.0306 0.09097 L -0.12109 -0.1757 L -0.18737 -0.00371 L 0.00183 -0.00208 Z " pathEditMode="relative" rAng="0" ptsTypes="AAAAAAAA">
                                      <p:cBhvr>
                                        <p:cTn id="51" dur="3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12" y="-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46 L 0.04453 -0.0632 L 0.03411 0.25023 L 0.18763 0.09977 L -0.03125 0.08889 L 0.10729 0.25023 L 0.1858 -0.06459 L 0.00013 0.00046 Z " pathEditMode="relative" rAng="0" ptsTypes="AAAAAAAA">
                                      <p:cBhvr>
                                        <p:cTn id="99" dur="8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99" y="9236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116 L -0.04128 -0.12291 L 0.06237 -0.24212 L 0.18099 -0.11666 L -0.03958 0.07408 L 0.1819 0.0088 L 0.00052 0.00116 Z " pathEditMode="relative" rAng="0" ptsTypes="AAAAAAA">
                                      <p:cBhvr>
                                        <p:cTn id="101" dur="3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-8519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29 0.0044 L 0.09505 0.09907 L -0.01315 0.15648 L -0.07774 -0.16459 L -0.12396 -0.01273 L 0.09505 -0.09329 L -0.06641 0.15648 L -0.12474 0.02754 L 0.00429 0.0044 Z " pathEditMode="relative" rAng="0" ptsTypes="AAAAAAAAA">
                                      <p:cBhvr>
                                        <p:cTn id="103" dur="3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-856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255 L -0.1655 -0.06297 L 0.05338 0.24699 L -0.1655 0.20648 L 0.05781 0.07639 L -0.16719 0.08565 L -0.00065 -0.00255 Z " pathEditMode="relative" rAng="0" ptsTypes="AAAAAAA">
                                      <p:cBhvr>
                                        <p:cTn id="105" dur="3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4" y="9444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0.00208 L 0.0612 -0.10949 L -0.00169 -0.26598 L -0.15768 -0.05672 L -0.0513 0.05347 L 0.00182 0.00208 Z " pathEditMode="relative" rAng="0" ptsTypes="AAAAAA">
                                      <p:cBhvr>
                                        <p:cTn id="107" dur="3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3" y="-10833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00556 L 0.15052 -0.02847 L 0.09818 -0.13542 L 0.05365 0.17778 L 0.15052 0.06759 L -0.06836 0.06597 L 0.00131 0.00556 Z " pathEditMode="relative" rAng="0" ptsTypes="AAAAAAA">
                                      <p:cBhvr>
                                        <p:cTn id="109" dur="3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1" y="1551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0463 L -0.00755 -0.29144 L 0.12761 -0.14282 L -0.09114 -0.1412 L 0.06315 0.02639 L 0.13034 -0.07454 L -0.09114 -0.03565 L -0.00143 -0.00162 " pathEditMode="relative" rAng="0" ptsTypes="AAAAAAAA">
                                      <p:cBhvr>
                                        <p:cTn id="111" dur="3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" y="-13727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00208 L -0.08633 -0.17871 L -0.18907 -0.10602 L -0.09232 0.13449 L 0.0306 0.09097 L -0.1211 -0.1757 L -0.18737 -0.00371 L 0.00182 -0.00208 Z " pathEditMode="relative" rAng="0" ptsTypes="AAAAAAAA">
                                      <p:cBhvr>
                                        <p:cTn id="113" dur="2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12" y="-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47 L 0.04453 -0.06319 L 0.03412 0.25023 L 0.18763 0.09977 L -0.03125 0.08889 L 0.10729 0.25023 L 0.18581 -0.06458 L 0.00013 0.00047 Z " pathEditMode="relative" rAng="0" ptsTypes="AAAAAAAA">
                                      <p:cBhvr>
                                        <p:cTn id="161" dur="3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99" y="9236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116 L -0.04128 -0.12292 L 0.06237 -0.24213 L 0.18099 -0.11667 L -0.03959 0.07407 L 0.1819 0.0088 L 0.00052 0.00116 Z " pathEditMode="relative" rAng="0" ptsTypes="AAAAAAA">
                                      <p:cBhvr>
                                        <p:cTn id="163" dur="3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-8519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044 L 0.09505 0.09908 L -0.01315 0.15648 L -0.07773 -0.16458 L -0.12396 -0.01273 L 0.09505 -0.09328 L -0.0664 0.15648 L -0.12474 0.02755 L 0.0043 0.0044 Z " pathEditMode="relative" rAng="0" ptsTypes="AAAAAAAAA">
                                      <p:cBhvr>
                                        <p:cTn id="165" dur="1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-856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254 L -0.16549 -0.06296 L 0.05339 0.24699 L -0.16549 0.20648 L 0.05782 0.07639 L -0.16718 0.08565 L -0.00065 -0.00254 Z " pathEditMode="relative" rAng="0" ptsTypes="AAAAAAA">
                                      <p:cBhvr>
                                        <p:cTn id="167" dur="1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4" y="9444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0.00209 L 0.0612 -0.10949 L -0.00169 -0.26597 L -0.15769 -0.05671 L -0.0513 0.05347 L 0.00183 0.00209 Z " pathEditMode="relative" rAng="0" ptsTypes="AAAAAA">
                                      <p:cBhvr>
                                        <p:cTn id="169" dur="1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3" y="-10833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0.00555 L 0.15052 -0.02848 L 0.09818 -0.13542 L 0.05365 0.17777 L 0.15052 0.06759 L -0.06836 0.06597 L 0.0013 0.00555 Z " pathEditMode="relative" rAng="0" ptsTypes="AAAAAAA">
                                      <p:cBhvr>
                                        <p:cTn id="171" dur="1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1" y="1551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0462 L -0.00755 -0.29144 L 0.1276 -0.14283 L -0.09115 -0.14121 L 0.06315 0.02638 L 0.13034 -0.07454 L -0.09115 -0.03565 L -0.00143 -0.00163 " pathEditMode="relative" rAng="0" ptsTypes="AAAAAAAA">
                                      <p:cBhvr>
                                        <p:cTn id="173" dur="1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" y="-13727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00208 L -0.08633 -0.1787 L -0.18906 -0.10601 L -0.09231 0.13449 L 0.0306 0.09098 L -0.12109 -0.17569 L -0.18737 -0.0037 L 0.00183 -0.00208 Z " pathEditMode="relative" rAng="0" ptsTypes="AAAAAAAA">
                                      <p:cBhvr>
                                        <p:cTn id="175" dur="1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12" y="-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46 L 0.04453 -0.06319 L 0.03411 0.25023 L 0.18763 0.09977 L -0.03125 0.08889 L 0.10729 0.25023 L 0.1858 -0.06458 L 0.00013 0.00046 Z " pathEditMode="relative" rAng="0" ptsTypes="AAAAAAAA">
                                      <p:cBhvr>
                                        <p:cTn id="223" dur="1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99" y="9236"/>
                                    </p:animMotion>
                                  </p:childTnLst>
                                </p:cTn>
                              </p:par>
                              <p:par>
                                <p:cTn id="224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116 L -0.04127 -0.12292 L 0.06237 -0.24213 L 0.18099 -0.11667 L -0.03958 0.07407 L 0.1819 0.00879 L 0.00052 0.00116 Z " pathEditMode="relative" rAng="0" ptsTypes="AAAAAAA">
                                      <p:cBhvr>
                                        <p:cTn id="225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-8519"/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29 0.0044 L 0.09505 0.09907 L -0.01315 0.15648 L -0.07774 -0.16458 L -0.12396 -0.01273 L 0.09505 -0.09329 L -0.06641 0.15648 L -0.12474 0.02755 L 0.00429 0.0044 Z " pathEditMode="relative" rAng="0" ptsTypes="AAAAAAAAA">
                                      <p:cBhvr>
                                        <p:cTn id="227" dur="1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-856"/>
                                    </p:animMotion>
                                  </p:childTnLst>
                                </p:cTn>
                              </p:par>
                              <p:par>
                                <p:cTn id="22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255 L -0.16549 -0.06296 L 0.05339 0.24699 L -0.16549 0.20648 L 0.05781 0.07639 L -0.16719 0.08565 L -0.00065 -0.00255 Z " pathEditMode="relative" rAng="0" ptsTypes="AAAAAAA">
                                      <p:cBhvr>
                                        <p:cTn id="229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4" y="9444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0.00208 L 0.0612 -0.10949 L -0.00169 -0.26597 L -0.15768 -0.05671 L -0.0513 0.05347 L 0.00182 0.00208 Z " pathEditMode="relative" rAng="0" ptsTypes="AAAAAA">
                                      <p:cBhvr>
                                        <p:cTn id="231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3" y="-10833"/>
                                    </p:animMotion>
                                  </p:childTnLst>
                                </p:cTn>
                              </p:par>
                              <p:par>
                                <p:cTn id="232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00556 L 0.15053 -0.02847 L 0.09818 -0.13541 L 0.05365 0.17778 L 0.15053 0.0676 L -0.06835 0.06598 L 0.00131 0.00556 Z " pathEditMode="relative" rAng="0" ptsTypes="AAAAAAA">
                                      <p:cBhvr>
                                        <p:cTn id="233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1" y="1551"/>
                                    </p:animMotion>
                                  </p:childTnLst>
                                </p:cTn>
                              </p:par>
                              <p:par>
                                <p:cTn id="234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0463 L -0.00755 -0.29143 L 0.12761 -0.14282 L -0.09114 -0.1412 L 0.06315 0.02639 L 0.13034 -0.07453 L -0.09114 -0.03565 L -0.00143 -0.00162 " pathEditMode="relative" rAng="0" ptsTypes="AAAAAAAA">
                                      <p:cBhvr>
                                        <p:cTn id="235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" y="-13727"/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00208 L -0.08633 -0.1787 L -0.18906 -0.10602 L -0.09232 0.13449 L 0.0306 0.09097 L -0.1211 -0.17569 L -0.18737 -0.0037 L 0.00182 -0.00208 Z " pathEditMode="relative" rAng="0" ptsTypes="AAAAAAAA">
                                      <p:cBhvr>
                                        <p:cTn id="237" dur="1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12" y="-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500"/>
                            </p:stCondLst>
                            <p:childTnLst>
                              <p:par>
                                <p:cTn id="2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000"/>
                            </p:stCondLst>
                            <p:childTnLst>
                              <p:par>
                                <p:cTn id="2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5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30" grpId="0" animBg="1"/>
      <p:bldP spid="25" grpId="0" animBg="1"/>
      <p:bldP spid="10" grpId="0" animBg="1"/>
      <p:bldP spid="11" grpId="0" animBg="1"/>
      <p:bldP spid="12" grpId="0" animBg="1"/>
      <p:bldP spid="14" grpId="0" animBg="1"/>
      <p:bldP spid="210" grpId="0"/>
      <p:bldP spid="211" grpId="0" animBg="1"/>
      <p:bldP spid="220" grpId="0"/>
      <p:bldP spid="221" grpId="0" animBg="1"/>
      <p:bldP spid="230" grpId="0"/>
      <p:bldP spid="231" grpId="0" animBg="1"/>
      <p:bldP spid="240" grpId="0"/>
      <p:bldP spid="241" grpId="0" animBg="1"/>
      <p:bldP spid="26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" name="Connecteur droit 131">
            <a:extLst>
              <a:ext uri="{FF2B5EF4-FFF2-40B4-BE49-F238E27FC236}">
                <a16:creationId xmlns:a16="http://schemas.microsoft.com/office/drawing/2014/main" id="{35A557A5-BB88-43E1-8D4A-417474482056}"/>
              </a:ext>
            </a:extLst>
          </p:cNvPr>
          <p:cNvCxnSpPr>
            <a:cxnSpLocks/>
          </p:cNvCxnSpPr>
          <p:nvPr/>
        </p:nvCxnSpPr>
        <p:spPr>
          <a:xfrm flipH="1">
            <a:off x="7866733" y="4371882"/>
            <a:ext cx="1326010" cy="8217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124">
            <a:extLst>
              <a:ext uri="{FF2B5EF4-FFF2-40B4-BE49-F238E27FC236}">
                <a16:creationId xmlns:a16="http://schemas.microsoft.com/office/drawing/2014/main" id="{540FE31D-9C6D-4FF5-98C3-44E170669E36}"/>
              </a:ext>
            </a:extLst>
          </p:cNvPr>
          <p:cNvCxnSpPr>
            <a:cxnSpLocks/>
          </p:cNvCxnSpPr>
          <p:nvPr/>
        </p:nvCxnSpPr>
        <p:spPr>
          <a:xfrm flipH="1">
            <a:off x="7900963" y="4910872"/>
            <a:ext cx="1471977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07E62A0-5E0A-4D39-9A5D-571F1EC7B310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7867406" y="3784964"/>
            <a:ext cx="1326010" cy="8217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52208473-42FA-44D4-8A21-78C6E2959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/>
              <a:t>L’effet d’un catalyseur</a:t>
            </a:r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8B5BBCCD-D772-49E6-8D3B-0E3C9240A41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/>
              <a:t>Chapitre 6</a:t>
            </a:r>
          </a:p>
          <a:p>
            <a:pPr algn="ctr"/>
            <a:r>
              <a:rPr lang="fr-CA" sz="1800" b="1" dirty="0"/>
              <a:t>p. 271</a:t>
            </a:r>
          </a:p>
        </p:txBody>
      </p:sp>
      <p:graphicFrame>
        <p:nvGraphicFramePr>
          <p:cNvPr id="19" name="Espace réservé du contenu 18">
            <a:extLst>
              <a:ext uri="{FF2B5EF4-FFF2-40B4-BE49-F238E27FC236}">
                <a16:creationId xmlns:a16="http://schemas.microsoft.com/office/drawing/2014/main" id="{5E0BA707-0129-4EEB-A5C0-1FDA4B4318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3614268"/>
              </p:ext>
            </p:extLst>
          </p:nvPr>
        </p:nvGraphicFramePr>
        <p:xfrm>
          <a:off x="40880" y="1686654"/>
          <a:ext cx="2407296" cy="2891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7" name="Espace réservé du contenu 3">
            <a:extLst>
              <a:ext uri="{FF2B5EF4-FFF2-40B4-BE49-F238E27FC236}">
                <a16:creationId xmlns:a16="http://schemas.microsoft.com/office/drawing/2014/main" id="{729972D4-0B5D-4DFF-8EDD-00C8F9F79784}"/>
              </a:ext>
            </a:extLst>
          </p:cNvPr>
          <p:cNvSpPr txBox="1">
            <a:spLocks/>
          </p:cNvSpPr>
          <p:nvPr/>
        </p:nvSpPr>
        <p:spPr>
          <a:xfrm>
            <a:off x="2466828" y="2996222"/>
            <a:ext cx="4913903" cy="3078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L’ajout d’un catalyseur va toujours augmenter la vitesse d’une réaction en diminuant l’énergie d’activation nécessaire. 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dirty="0"/>
              <a:t>Bref, le catalyseur stabilise le complexe activé en diminuant le complexe activé.</a:t>
            </a:r>
          </a:p>
        </p:txBody>
      </p: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203CDB7D-2AF7-4EDA-AAA6-E924109EBC13}"/>
              </a:ext>
            </a:extLst>
          </p:cNvPr>
          <p:cNvGrpSpPr/>
          <p:nvPr/>
        </p:nvGrpSpPr>
        <p:grpSpPr>
          <a:xfrm>
            <a:off x="7860661" y="3578754"/>
            <a:ext cx="3143218" cy="2489601"/>
            <a:chOff x="2468845" y="1163109"/>
            <a:chExt cx="7005516" cy="5543387"/>
          </a:xfrm>
        </p:grpSpPr>
        <p:cxnSp>
          <p:nvCxnSpPr>
            <p:cNvPr id="95" name="Connecteur droit avec flèche 94">
              <a:extLst>
                <a:ext uri="{FF2B5EF4-FFF2-40B4-BE49-F238E27FC236}">
                  <a16:creationId xmlns:a16="http://schemas.microsoft.com/office/drawing/2014/main" id="{3FF95F32-BE42-4BD9-B1AD-E8AAF884FC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3879" y="1163109"/>
              <a:ext cx="0" cy="55433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avec flèche 95">
              <a:extLst>
                <a:ext uri="{FF2B5EF4-FFF2-40B4-BE49-F238E27FC236}">
                  <a16:creationId xmlns:a16="http://schemas.microsoft.com/office/drawing/2014/main" id="{27835BFF-9937-449F-B8B9-7EA572F5AE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68845" y="6706495"/>
              <a:ext cx="7005516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ZoneTexte 82">
            <a:extLst>
              <a:ext uri="{FF2B5EF4-FFF2-40B4-BE49-F238E27FC236}">
                <a16:creationId xmlns:a16="http://schemas.microsoft.com/office/drawing/2014/main" id="{62AAA62F-1D8E-4A2C-A76F-9686C2369CCB}"/>
              </a:ext>
            </a:extLst>
          </p:cNvPr>
          <p:cNvSpPr txBox="1"/>
          <p:nvPr/>
        </p:nvSpPr>
        <p:spPr>
          <a:xfrm>
            <a:off x="7215324" y="3531571"/>
            <a:ext cx="709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100" b="1" dirty="0"/>
              <a:t>H (kJ)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396DDA08-C35E-4315-98B2-EC4A8D902EFD}"/>
              </a:ext>
            </a:extLst>
          </p:cNvPr>
          <p:cNvSpPr txBox="1"/>
          <p:nvPr/>
        </p:nvSpPr>
        <p:spPr>
          <a:xfrm>
            <a:off x="9795651" y="6068354"/>
            <a:ext cx="15279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100" b="1" dirty="0"/>
              <a:t>Progression de la réaction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4F28453D-E462-416C-A0CD-6DE5C9DE91AB}"/>
              </a:ext>
            </a:extLst>
          </p:cNvPr>
          <p:cNvSpPr txBox="1"/>
          <p:nvPr/>
        </p:nvSpPr>
        <p:spPr>
          <a:xfrm>
            <a:off x="7867406" y="4546084"/>
            <a:ext cx="91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/>
              <a:t>A + B</a:t>
            </a:r>
            <a:endParaRPr lang="fr-CA" b="1" baseline="-25000" dirty="0"/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0C8BF21D-2987-49C6-99CF-7BD079EFCE49}"/>
              </a:ext>
            </a:extLst>
          </p:cNvPr>
          <p:cNvSpPr txBox="1"/>
          <p:nvPr/>
        </p:nvSpPr>
        <p:spPr>
          <a:xfrm>
            <a:off x="9894009" y="5261902"/>
            <a:ext cx="922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/>
              <a:t>C + D</a:t>
            </a:r>
            <a:endParaRPr lang="fr-CA" b="1" baseline="-25000" dirty="0"/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9079E1EE-9154-486B-91A4-068B2495F106}"/>
              </a:ext>
            </a:extLst>
          </p:cNvPr>
          <p:cNvSpPr txBox="1"/>
          <p:nvPr/>
        </p:nvSpPr>
        <p:spPr>
          <a:xfrm>
            <a:off x="7380731" y="2989362"/>
            <a:ext cx="4433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b="1" dirty="0"/>
              <a:t>Le diagramme énergétique de la réaction avec et sans le catalyseur</a:t>
            </a:r>
            <a:endParaRPr lang="fr-CA" sz="1200" b="1" baseline="-25000" dirty="0"/>
          </a:p>
        </p:txBody>
      </p:sp>
      <p:sp>
        <p:nvSpPr>
          <p:cNvPr id="109" name="ZoneTexte 108">
            <a:extLst>
              <a:ext uri="{FF2B5EF4-FFF2-40B4-BE49-F238E27FC236}">
                <a16:creationId xmlns:a16="http://schemas.microsoft.com/office/drawing/2014/main" id="{8AE1B7CA-D0C5-4C91-AC32-66E300061F23}"/>
              </a:ext>
            </a:extLst>
          </p:cNvPr>
          <p:cNvSpPr txBox="1"/>
          <p:nvPr/>
        </p:nvSpPr>
        <p:spPr>
          <a:xfrm>
            <a:off x="7867406" y="4939213"/>
            <a:ext cx="9166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00" b="1" dirty="0"/>
              <a:t>Réactifs</a:t>
            </a:r>
            <a:endParaRPr lang="fr-CA" sz="1000" b="1" baseline="-25000" dirty="0"/>
          </a:p>
        </p:txBody>
      </p:sp>
      <p:sp>
        <p:nvSpPr>
          <p:cNvPr id="110" name="ZoneTexte 109">
            <a:extLst>
              <a:ext uri="{FF2B5EF4-FFF2-40B4-BE49-F238E27FC236}">
                <a16:creationId xmlns:a16="http://schemas.microsoft.com/office/drawing/2014/main" id="{0A976B30-1738-458E-BBBB-55C1602E4DF3}"/>
              </a:ext>
            </a:extLst>
          </p:cNvPr>
          <p:cNvSpPr txBox="1"/>
          <p:nvPr/>
        </p:nvSpPr>
        <p:spPr>
          <a:xfrm>
            <a:off x="9894009" y="5655031"/>
            <a:ext cx="9226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00" b="1" dirty="0"/>
              <a:t>Produits</a:t>
            </a:r>
            <a:endParaRPr lang="fr-CA" sz="1000" b="1" baseline="-25000" dirty="0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2C6AE616-66E3-444E-AA93-1FEFE2658FE8}"/>
              </a:ext>
            </a:extLst>
          </p:cNvPr>
          <p:cNvGrpSpPr/>
          <p:nvPr/>
        </p:nvGrpSpPr>
        <p:grpSpPr>
          <a:xfrm>
            <a:off x="7844354" y="3769537"/>
            <a:ext cx="2977161" cy="1861005"/>
            <a:chOff x="8164054" y="3776397"/>
            <a:chExt cx="2977161" cy="1861005"/>
          </a:xfrm>
        </p:grpSpPr>
        <p:cxnSp>
          <p:nvCxnSpPr>
            <p:cNvPr id="91" name="Connecteur droit 90">
              <a:extLst>
                <a:ext uri="{FF2B5EF4-FFF2-40B4-BE49-F238E27FC236}">
                  <a16:creationId xmlns:a16="http://schemas.microsoft.com/office/drawing/2014/main" id="{DD07AE70-8F0E-4A45-84E9-528B162CB409}"/>
                </a:ext>
              </a:extLst>
            </p:cNvPr>
            <p:cNvCxnSpPr/>
            <p:nvPr/>
          </p:nvCxnSpPr>
          <p:spPr>
            <a:xfrm>
              <a:off x="10229234" y="5635257"/>
              <a:ext cx="911981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>
              <a:extLst>
                <a:ext uri="{FF2B5EF4-FFF2-40B4-BE49-F238E27FC236}">
                  <a16:creationId xmlns:a16="http://schemas.microsoft.com/office/drawing/2014/main" id="{456EA63C-43D3-4D01-8BC4-D36F51AE9227}"/>
                </a:ext>
              </a:extLst>
            </p:cNvPr>
            <p:cNvCxnSpPr/>
            <p:nvPr/>
          </p:nvCxnSpPr>
          <p:spPr>
            <a:xfrm>
              <a:off x="8164054" y="4909595"/>
              <a:ext cx="911981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8D4E63DD-58E4-42D4-A901-C38E3DF7E28D}"/>
                </a:ext>
              </a:extLst>
            </p:cNvPr>
            <p:cNvSpPr/>
            <p:nvPr/>
          </p:nvSpPr>
          <p:spPr>
            <a:xfrm>
              <a:off x="9068499" y="3776397"/>
              <a:ext cx="1174459" cy="1861005"/>
            </a:xfrm>
            <a:custGeom>
              <a:avLst/>
              <a:gdLst>
                <a:gd name="connsiteX0" fmla="*/ 0 w 1174459"/>
                <a:gd name="connsiteY0" fmla="*/ 1131163 h 1861005"/>
                <a:gd name="connsiteX1" fmla="*/ 444617 w 1174459"/>
                <a:gd name="connsiteY1" fmla="*/ 15427 h 1861005"/>
                <a:gd name="connsiteX2" fmla="*/ 1174459 w 1174459"/>
                <a:gd name="connsiteY2" fmla="*/ 1861005 h 186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4459" h="1861005">
                  <a:moveTo>
                    <a:pt x="0" y="1131163"/>
                  </a:moveTo>
                  <a:cubicBezTo>
                    <a:pt x="124437" y="512475"/>
                    <a:pt x="248874" y="-106213"/>
                    <a:pt x="444617" y="15427"/>
                  </a:cubicBezTo>
                  <a:cubicBezTo>
                    <a:pt x="640360" y="137067"/>
                    <a:pt x="907409" y="999036"/>
                    <a:pt x="1174459" y="1861005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6023B0F2-782D-4AED-8FD8-7C514998A73C}"/>
              </a:ext>
            </a:extLst>
          </p:cNvPr>
          <p:cNvGrpSpPr/>
          <p:nvPr/>
        </p:nvGrpSpPr>
        <p:grpSpPr>
          <a:xfrm>
            <a:off x="7884281" y="4358856"/>
            <a:ext cx="2671383" cy="1275094"/>
            <a:chOff x="4189070" y="4641407"/>
            <a:chExt cx="2950958" cy="1275094"/>
          </a:xfrm>
        </p:grpSpPr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D3EA0FC7-5F67-4E36-B4DE-E64DE5E875EB}"/>
                </a:ext>
              </a:extLst>
            </p:cNvPr>
            <p:cNvSpPr/>
            <p:nvPr/>
          </p:nvSpPr>
          <p:spPr>
            <a:xfrm>
              <a:off x="5076103" y="4641407"/>
              <a:ext cx="1174459" cy="1266705"/>
            </a:xfrm>
            <a:custGeom>
              <a:avLst/>
              <a:gdLst>
                <a:gd name="connsiteX0" fmla="*/ 0 w 1174459"/>
                <a:gd name="connsiteY0" fmla="*/ 553641 h 1266705"/>
                <a:gd name="connsiteX1" fmla="*/ 503340 w 1174459"/>
                <a:gd name="connsiteY1" fmla="*/ 25134 h 1266705"/>
                <a:gd name="connsiteX2" fmla="*/ 1174459 w 1174459"/>
                <a:gd name="connsiteY2" fmla="*/ 1266705 h 1266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4459" h="1266705">
                  <a:moveTo>
                    <a:pt x="0" y="553641"/>
                  </a:moveTo>
                  <a:cubicBezTo>
                    <a:pt x="153798" y="229965"/>
                    <a:pt x="307597" y="-93710"/>
                    <a:pt x="503340" y="25134"/>
                  </a:cubicBezTo>
                  <a:cubicBezTo>
                    <a:pt x="699083" y="143978"/>
                    <a:pt x="936771" y="705341"/>
                    <a:pt x="1174459" y="1266705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cxnSp>
          <p:nvCxnSpPr>
            <p:cNvPr id="118" name="Connecteur droit 117">
              <a:extLst>
                <a:ext uri="{FF2B5EF4-FFF2-40B4-BE49-F238E27FC236}">
                  <a16:creationId xmlns:a16="http://schemas.microsoft.com/office/drawing/2014/main" id="{B6311436-AB10-4A0D-98C6-DD1F5B6E4C5B}"/>
                </a:ext>
              </a:extLst>
            </p:cNvPr>
            <p:cNvCxnSpPr/>
            <p:nvPr/>
          </p:nvCxnSpPr>
          <p:spPr>
            <a:xfrm>
              <a:off x="6228047" y="5916501"/>
              <a:ext cx="91198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cteur droit 118">
              <a:extLst>
                <a:ext uri="{FF2B5EF4-FFF2-40B4-BE49-F238E27FC236}">
                  <a16:creationId xmlns:a16="http://schemas.microsoft.com/office/drawing/2014/main" id="{97687DBA-A7BE-4152-B392-8A77D66A7419}"/>
                </a:ext>
              </a:extLst>
            </p:cNvPr>
            <p:cNvCxnSpPr/>
            <p:nvPr/>
          </p:nvCxnSpPr>
          <p:spPr>
            <a:xfrm>
              <a:off x="4189070" y="5182450"/>
              <a:ext cx="91198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597F9C93-5C44-447F-A432-E13885F72FD2}"/>
              </a:ext>
            </a:extLst>
          </p:cNvPr>
          <p:cNvGrpSpPr/>
          <p:nvPr/>
        </p:nvGrpSpPr>
        <p:grpSpPr>
          <a:xfrm>
            <a:off x="9003922" y="3438752"/>
            <a:ext cx="2233742" cy="1453835"/>
            <a:chOff x="9323622" y="3445612"/>
            <a:chExt cx="2233742" cy="1453835"/>
          </a:xfrm>
          <a:effectLst/>
        </p:grpSpPr>
        <p:cxnSp>
          <p:nvCxnSpPr>
            <p:cNvPr id="34" name="Connecteur droit avec flèche 33">
              <a:extLst>
                <a:ext uri="{FF2B5EF4-FFF2-40B4-BE49-F238E27FC236}">
                  <a16:creationId xmlns:a16="http://schemas.microsoft.com/office/drawing/2014/main" id="{5551C74F-3936-4567-8455-A9C5929B36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452125" y="3760157"/>
              <a:ext cx="19442" cy="113929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30C098E3-22C1-4D83-B977-0A9AC9F64B10}"/>
                </a:ext>
              </a:extLst>
            </p:cNvPr>
            <p:cNvSpPr txBox="1"/>
            <p:nvPr/>
          </p:nvSpPr>
          <p:spPr>
            <a:xfrm>
              <a:off x="9323622" y="3445612"/>
              <a:ext cx="22337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400" dirty="0" err="1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E</a:t>
              </a:r>
              <a:r>
                <a:rPr lang="fr-CA" sz="1400" baseline="-25000" dirty="0" err="1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a</a:t>
              </a:r>
              <a:r>
                <a:rPr lang="fr-CA" sz="1400" dirty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 sans catalyseur</a:t>
              </a:r>
            </a:p>
          </p:txBody>
        </p:sp>
      </p:grpSp>
      <p:cxnSp>
        <p:nvCxnSpPr>
          <p:cNvPr id="129" name="Connecteur droit avec flèche 128">
            <a:extLst>
              <a:ext uri="{FF2B5EF4-FFF2-40B4-BE49-F238E27FC236}">
                <a16:creationId xmlns:a16="http://schemas.microsoft.com/office/drawing/2014/main" id="{A5A91220-CFFC-4198-956E-564C47C7232D}"/>
              </a:ext>
            </a:extLst>
          </p:cNvPr>
          <p:cNvCxnSpPr>
            <a:cxnSpLocks/>
          </p:cNvCxnSpPr>
          <p:nvPr/>
        </p:nvCxnSpPr>
        <p:spPr>
          <a:xfrm flipH="1" flipV="1">
            <a:off x="9058908" y="4353875"/>
            <a:ext cx="17043" cy="5381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ZoneTexte 129">
            <a:extLst>
              <a:ext uri="{FF2B5EF4-FFF2-40B4-BE49-F238E27FC236}">
                <a16:creationId xmlns:a16="http://schemas.microsoft.com/office/drawing/2014/main" id="{3FEC334F-D6BC-4102-B580-731B102788B1}"/>
              </a:ext>
            </a:extLst>
          </p:cNvPr>
          <p:cNvSpPr txBox="1"/>
          <p:nvPr/>
        </p:nvSpPr>
        <p:spPr>
          <a:xfrm>
            <a:off x="9597678" y="4325388"/>
            <a:ext cx="2233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E</a:t>
            </a:r>
            <a:r>
              <a:rPr lang="fr-CA" sz="1400" baseline="-250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</a:t>
            </a:r>
            <a:r>
              <a:rPr lang="fr-CA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catalyseur</a:t>
            </a:r>
          </a:p>
        </p:txBody>
      </p:sp>
    </p:spTree>
    <p:extLst>
      <p:ext uri="{BB962C8B-B14F-4D97-AF65-F5344CB8AC3E}">
        <p14:creationId xmlns:p14="http://schemas.microsoft.com/office/powerpoint/2010/main" val="21900070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  <p:bldP spid="109" grpId="0"/>
      <p:bldP spid="110" grpId="0"/>
      <p:bldP spid="1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CD335D3C-462D-4AAF-BC43-015EE54FC2BF}"/>
              </a:ext>
            </a:extLst>
          </p:cNvPr>
          <p:cNvSpPr/>
          <p:nvPr/>
        </p:nvSpPr>
        <p:spPr>
          <a:xfrm>
            <a:off x="6776185" y="6217920"/>
            <a:ext cx="1501541" cy="529389"/>
          </a:xfrm>
          <a:custGeom>
            <a:avLst/>
            <a:gdLst>
              <a:gd name="connsiteX0" fmla="*/ 0 w 1501541"/>
              <a:gd name="connsiteY0" fmla="*/ 0 h 529389"/>
              <a:gd name="connsiteX1" fmla="*/ 0 w 1501541"/>
              <a:gd name="connsiteY1" fmla="*/ 529389 h 529389"/>
              <a:gd name="connsiteX2" fmla="*/ 1501541 w 1501541"/>
              <a:gd name="connsiteY2" fmla="*/ 529389 h 529389"/>
              <a:gd name="connsiteX3" fmla="*/ 1491916 w 1501541"/>
              <a:gd name="connsiteY3" fmla="*/ 452387 h 529389"/>
              <a:gd name="connsiteX4" fmla="*/ 587141 w 1501541"/>
              <a:gd name="connsiteY4" fmla="*/ 250257 h 529389"/>
              <a:gd name="connsiteX5" fmla="*/ 0 w 1501541"/>
              <a:gd name="connsiteY5" fmla="*/ 0 h 529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1541" h="529389">
                <a:moveTo>
                  <a:pt x="0" y="0"/>
                </a:moveTo>
                <a:lnTo>
                  <a:pt x="0" y="529389"/>
                </a:lnTo>
                <a:lnTo>
                  <a:pt x="1501541" y="529389"/>
                </a:lnTo>
                <a:lnTo>
                  <a:pt x="1491916" y="452387"/>
                </a:lnTo>
                <a:lnTo>
                  <a:pt x="587141" y="2502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F4808305-C6E8-45E2-8101-25A275791DB5}"/>
              </a:ext>
            </a:extLst>
          </p:cNvPr>
          <p:cNvSpPr/>
          <p:nvPr/>
        </p:nvSpPr>
        <p:spPr>
          <a:xfrm>
            <a:off x="7361782" y="6468796"/>
            <a:ext cx="902525" cy="273133"/>
          </a:xfrm>
          <a:custGeom>
            <a:avLst/>
            <a:gdLst>
              <a:gd name="connsiteX0" fmla="*/ 0 w 902525"/>
              <a:gd name="connsiteY0" fmla="*/ 0 h 273133"/>
              <a:gd name="connsiteX1" fmla="*/ 0 w 902525"/>
              <a:gd name="connsiteY1" fmla="*/ 261257 h 273133"/>
              <a:gd name="connsiteX2" fmla="*/ 902525 w 902525"/>
              <a:gd name="connsiteY2" fmla="*/ 273133 h 273133"/>
              <a:gd name="connsiteX3" fmla="*/ 902525 w 902525"/>
              <a:gd name="connsiteY3" fmla="*/ 178130 h 273133"/>
              <a:gd name="connsiteX4" fmla="*/ 0 w 902525"/>
              <a:gd name="connsiteY4" fmla="*/ 0 h 273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2525" h="273133">
                <a:moveTo>
                  <a:pt x="0" y="0"/>
                </a:moveTo>
                <a:lnTo>
                  <a:pt x="0" y="261257"/>
                </a:lnTo>
                <a:lnTo>
                  <a:pt x="902525" y="273133"/>
                </a:lnTo>
                <a:lnTo>
                  <a:pt x="902525" y="178130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2208473-42FA-44D4-8A21-78C6E2959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/>
              <a:t>L’effet d’un catalyseur</a:t>
            </a:r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8B5BBCCD-D772-49E6-8D3B-0E3C9240A41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/>
              <a:t>Chapitre 6</a:t>
            </a:r>
          </a:p>
          <a:p>
            <a:pPr algn="ctr"/>
            <a:r>
              <a:rPr lang="fr-CA" sz="1800" b="1" dirty="0"/>
              <a:t>p. 271</a:t>
            </a:r>
          </a:p>
        </p:txBody>
      </p:sp>
      <p:graphicFrame>
        <p:nvGraphicFramePr>
          <p:cNvPr id="19" name="Espace réservé du contenu 18">
            <a:extLst>
              <a:ext uri="{FF2B5EF4-FFF2-40B4-BE49-F238E27FC236}">
                <a16:creationId xmlns:a16="http://schemas.microsoft.com/office/drawing/2014/main" id="{5E0BA707-0129-4EEB-A5C0-1FDA4B43189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880" y="1686654"/>
          <a:ext cx="2407296" cy="2891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7" name="Espace réservé du contenu 3">
            <a:extLst>
              <a:ext uri="{FF2B5EF4-FFF2-40B4-BE49-F238E27FC236}">
                <a16:creationId xmlns:a16="http://schemas.microsoft.com/office/drawing/2014/main" id="{729972D4-0B5D-4DFF-8EDD-00C8F9F79784}"/>
              </a:ext>
            </a:extLst>
          </p:cNvPr>
          <p:cNvSpPr txBox="1">
            <a:spLocks/>
          </p:cNvSpPr>
          <p:nvPr/>
        </p:nvSpPr>
        <p:spPr>
          <a:xfrm>
            <a:off x="2463150" y="2145740"/>
            <a:ext cx="7831032" cy="1283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À l’inverse, l’ajout d’un substance qui va ralentir une réaction se nomme inhibiteur.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15DDA0F3-D160-4DB8-AA4C-19DF5B641A6A}"/>
              </a:ext>
            </a:extLst>
          </p:cNvPr>
          <p:cNvSpPr txBox="1"/>
          <p:nvPr/>
        </p:nvSpPr>
        <p:spPr>
          <a:xfrm>
            <a:off x="4912174" y="3357376"/>
            <a:ext cx="3727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b="1" dirty="0"/>
              <a:t>L’effet d’un catalyseur et d’un inhibiteur sur la courbe de distribution de l’énergie cinétique</a:t>
            </a:r>
            <a:endParaRPr lang="fr-CA" sz="1200" b="1" baseline="-25000" dirty="0"/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B3F59954-12F8-43EC-A8B1-EFCAF72E1AEC}"/>
              </a:ext>
            </a:extLst>
          </p:cNvPr>
          <p:cNvSpPr/>
          <p:nvPr/>
        </p:nvSpPr>
        <p:spPr>
          <a:xfrm>
            <a:off x="7980218" y="6626431"/>
            <a:ext cx="296883" cy="130629"/>
          </a:xfrm>
          <a:custGeom>
            <a:avLst/>
            <a:gdLst>
              <a:gd name="connsiteX0" fmla="*/ 11876 w 296883"/>
              <a:gd name="connsiteY0" fmla="*/ 0 h 130629"/>
              <a:gd name="connsiteX1" fmla="*/ 0 w 296883"/>
              <a:gd name="connsiteY1" fmla="*/ 118753 h 130629"/>
              <a:gd name="connsiteX2" fmla="*/ 296883 w 296883"/>
              <a:gd name="connsiteY2" fmla="*/ 130629 h 130629"/>
              <a:gd name="connsiteX3" fmla="*/ 296883 w 296883"/>
              <a:gd name="connsiteY3" fmla="*/ 35626 h 130629"/>
              <a:gd name="connsiteX4" fmla="*/ 11876 w 296883"/>
              <a:gd name="connsiteY4" fmla="*/ 0 h 13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883" h="130629">
                <a:moveTo>
                  <a:pt x="11876" y="0"/>
                </a:moveTo>
                <a:lnTo>
                  <a:pt x="0" y="118753"/>
                </a:lnTo>
                <a:lnTo>
                  <a:pt x="296883" y="130629"/>
                </a:lnTo>
                <a:lnTo>
                  <a:pt x="296883" y="35626"/>
                </a:lnTo>
                <a:lnTo>
                  <a:pt x="11876" y="0"/>
                </a:ln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6DDBE441-A1C8-45C7-8408-8E3665E03CDB}"/>
              </a:ext>
            </a:extLst>
          </p:cNvPr>
          <p:cNvGrpSpPr/>
          <p:nvPr/>
        </p:nvGrpSpPr>
        <p:grpSpPr>
          <a:xfrm>
            <a:off x="6606968" y="3880469"/>
            <a:ext cx="1735629" cy="2861640"/>
            <a:chOff x="9545412" y="3614996"/>
            <a:chExt cx="1735629" cy="2861640"/>
          </a:xfrm>
        </p:grpSpPr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7B2584CC-DE52-4ED1-AC6A-E2E78333CC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13975" y="4045756"/>
              <a:ext cx="3451" cy="2430880"/>
            </a:xfrm>
            <a:prstGeom prst="line">
              <a:avLst/>
            </a:prstGeom>
            <a:ln w="19050"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6FDD17A5-9DE6-4B0E-8FCE-C7B38E947F49}"/>
                </a:ext>
              </a:extLst>
            </p:cNvPr>
            <p:cNvSpPr txBox="1"/>
            <p:nvPr/>
          </p:nvSpPr>
          <p:spPr>
            <a:xfrm>
              <a:off x="9545412" y="3614996"/>
              <a:ext cx="17356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err="1">
                  <a:solidFill>
                    <a:schemeClr val="accent5"/>
                  </a:solidFill>
                </a:rPr>
                <a:t>E</a:t>
              </a:r>
              <a:r>
                <a:rPr lang="fr-CA" b="1" baseline="-25000" dirty="0" err="1">
                  <a:solidFill>
                    <a:schemeClr val="accent5"/>
                  </a:solidFill>
                </a:rPr>
                <a:t>a</a:t>
              </a:r>
              <a:r>
                <a:rPr lang="fr-CA" b="1" dirty="0">
                  <a:solidFill>
                    <a:schemeClr val="accent5"/>
                  </a:solidFill>
                </a:rPr>
                <a:t> (catalyseur)</a:t>
              </a:r>
              <a:endParaRPr lang="fr-CA" b="1" baseline="-25000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F54431AB-6AAC-451C-89AF-B0DBC2AD0EB4}"/>
              </a:ext>
            </a:extLst>
          </p:cNvPr>
          <p:cNvGrpSpPr/>
          <p:nvPr/>
        </p:nvGrpSpPr>
        <p:grpSpPr>
          <a:xfrm>
            <a:off x="7183231" y="4540237"/>
            <a:ext cx="487108" cy="2212944"/>
            <a:chOff x="9528912" y="3614996"/>
            <a:chExt cx="487108" cy="2212944"/>
          </a:xfrm>
        </p:grpSpPr>
        <p:cxnSp>
          <p:nvCxnSpPr>
            <p:cNvPr id="65" name="Connecteur droit 64">
              <a:extLst>
                <a:ext uri="{FF2B5EF4-FFF2-40B4-BE49-F238E27FC236}">
                  <a16:creationId xmlns:a16="http://schemas.microsoft.com/office/drawing/2014/main" id="{F6624D2A-EFE1-48FC-A007-453ABF253C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13975" y="4045756"/>
              <a:ext cx="1" cy="1782184"/>
            </a:xfrm>
            <a:prstGeom prst="line">
              <a:avLst/>
            </a:prstGeom>
            <a:ln w="190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FDB8ABB9-3553-4960-B616-5853B59CB085}"/>
                </a:ext>
              </a:extLst>
            </p:cNvPr>
            <p:cNvSpPr txBox="1"/>
            <p:nvPr/>
          </p:nvSpPr>
          <p:spPr>
            <a:xfrm>
              <a:off x="9528912" y="3614996"/>
              <a:ext cx="487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err="1">
                  <a:solidFill>
                    <a:srgbClr val="FFFF00"/>
                  </a:solidFill>
                </a:rPr>
                <a:t>E</a:t>
              </a:r>
              <a:r>
                <a:rPr lang="fr-CA" b="1" baseline="-25000" dirty="0" err="1">
                  <a:solidFill>
                    <a:srgbClr val="FFFF00"/>
                  </a:solidFill>
                </a:rPr>
                <a:t>a</a:t>
              </a:r>
              <a:endParaRPr lang="fr-CA" b="1" baseline="-250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BCB1E474-7C0B-4208-B413-6D2487530AEC}"/>
              </a:ext>
            </a:extLst>
          </p:cNvPr>
          <p:cNvGrpSpPr/>
          <p:nvPr/>
        </p:nvGrpSpPr>
        <p:grpSpPr>
          <a:xfrm>
            <a:off x="7827075" y="5148432"/>
            <a:ext cx="1735629" cy="1583030"/>
            <a:chOff x="7827075" y="5148432"/>
            <a:chExt cx="1735629" cy="1583030"/>
          </a:xfrm>
        </p:grpSpPr>
        <p:cxnSp>
          <p:nvCxnSpPr>
            <p:cNvPr id="68" name="Connecteur droit 67">
              <a:extLst>
                <a:ext uri="{FF2B5EF4-FFF2-40B4-BE49-F238E27FC236}">
                  <a16:creationId xmlns:a16="http://schemas.microsoft.com/office/drawing/2014/main" id="{7943FAB8-E37A-4734-B3F0-521DD505DA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92556" y="5588345"/>
              <a:ext cx="0" cy="1143117"/>
            </a:xfrm>
            <a:prstGeom prst="line">
              <a:avLst/>
            </a:prstGeom>
            <a:ln w="1905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B964BC7F-EDB0-4F39-BF56-5558B6F1F933}"/>
                </a:ext>
              </a:extLst>
            </p:cNvPr>
            <p:cNvSpPr txBox="1"/>
            <p:nvPr/>
          </p:nvSpPr>
          <p:spPr>
            <a:xfrm>
              <a:off x="7827075" y="5148432"/>
              <a:ext cx="17356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err="1">
                  <a:solidFill>
                    <a:srgbClr val="00B0F0"/>
                  </a:solidFill>
                </a:rPr>
                <a:t>E</a:t>
              </a:r>
              <a:r>
                <a:rPr lang="fr-CA" b="1" baseline="-25000" dirty="0" err="1">
                  <a:solidFill>
                    <a:srgbClr val="00B0F0"/>
                  </a:solidFill>
                </a:rPr>
                <a:t>a</a:t>
              </a:r>
              <a:r>
                <a:rPr lang="fr-CA" b="1" dirty="0">
                  <a:solidFill>
                    <a:srgbClr val="00B0F0"/>
                  </a:solidFill>
                </a:rPr>
                <a:t> (inhibiteur)</a:t>
              </a:r>
              <a:endParaRPr lang="fr-CA" b="1" baseline="-25000" dirty="0">
                <a:solidFill>
                  <a:srgbClr val="00B0F0"/>
                </a:solidFill>
              </a:endParaRPr>
            </a:p>
          </p:txBody>
        </p:sp>
      </p:grp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250AF306-2CD9-449A-A7D3-9DC31FC238B1}"/>
              </a:ext>
            </a:extLst>
          </p:cNvPr>
          <p:cNvSpPr/>
          <p:nvPr/>
        </p:nvSpPr>
        <p:spPr>
          <a:xfrm>
            <a:off x="4912174" y="4261053"/>
            <a:ext cx="3378467" cy="2480876"/>
          </a:xfrm>
          <a:custGeom>
            <a:avLst/>
            <a:gdLst>
              <a:gd name="connsiteX0" fmla="*/ 0 w 3378467"/>
              <a:gd name="connsiteY0" fmla="*/ 2480876 h 2480876"/>
              <a:gd name="connsiteX1" fmla="*/ 837398 w 3378467"/>
              <a:gd name="connsiteY1" fmla="*/ 7184 h 2480876"/>
              <a:gd name="connsiteX2" fmla="*/ 1626669 w 3378467"/>
              <a:gd name="connsiteY2" fmla="*/ 1749356 h 2480876"/>
              <a:gd name="connsiteX3" fmla="*/ 3378467 w 3378467"/>
              <a:gd name="connsiteY3" fmla="*/ 2403874 h 24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8467" h="2480876">
                <a:moveTo>
                  <a:pt x="0" y="2480876"/>
                </a:moveTo>
                <a:cubicBezTo>
                  <a:pt x="283143" y="1304990"/>
                  <a:pt x="566287" y="129104"/>
                  <a:pt x="837398" y="7184"/>
                </a:cubicBezTo>
                <a:cubicBezTo>
                  <a:pt x="1108510" y="-114736"/>
                  <a:pt x="1203158" y="1349908"/>
                  <a:pt x="1626669" y="1749356"/>
                </a:cubicBezTo>
                <a:cubicBezTo>
                  <a:pt x="2050180" y="2148804"/>
                  <a:pt x="2714323" y="2276339"/>
                  <a:pt x="3378467" y="2403874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FC0BC1E5-3BAD-4099-AEC7-5CC460B2B816}"/>
              </a:ext>
            </a:extLst>
          </p:cNvPr>
          <p:cNvGrpSpPr/>
          <p:nvPr/>
        </p:nvGrpSpPr>
        <p:grpSpPr>
          <a:xfrm>
            <a:off x="3988767" y="4010761"/>
            <a:ext cx="6113495" cy="2731346"/>
            <a:chOff x="1965799" y="2481419"/>
            <a:chExt cx="14187609" cy="6338639"/>
          </a:xfrm>
        </p:grpSpPr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C0BDA502-0A7C-4AC5-9955-A7107F39CBEB}"/>
                </a:ext>
              </a:extLst>
            </p:cNvPr>
            <p:cNvGrpSpPr/>
            <p:nvPr/>
          </p:nvGrpSpPr>
          <p:grpSpPr>
            <a:xfrm>
              <a:off x="4123273" y="2481419"/>
              <a:ext cx="8635571" cy="6338639"/>
              <a:chOff x="3840910" y="781516"/>
              <a:chExt cx="8524850" cy="9114434"/>
            </a:xfrm>
          </p:grpSpPr>
          <p:cxnSp>
            <p:nvCxnSpPr>
              <p:cNvPr id="41" name="Connecteur droit avec flèche 40">
                <a:extLst>
                  <a:ext uri="{FF2B5EF4-FFF2-40B4-BE49-F238E27FC236}">
                    <a16:creationId xmlns:a16="http://schemas.microsoft.com/office/drawing/2014/main" id="{ADA38921-3363-49F3-BE35-62DA701B03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55943" y="781516"/>
                <a:ext cx="31214" cy="911443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avec flèche 41">
                <a:extLst>
                  <a:ext uri="{FF2B5EF4-FFF2-40B4-BE49-F238E27FC236}">
                    <a16:creationId xmlns:a16="http://schemas.microsoft.com/office/drawing/2014/main" id="{2ED46E2C-850B-423F-A8BA-93317F953C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40910" y="9895950"/>
                <a:ext cx="852485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5CE156B3-65D6-4D91-ACD0-38CF2F5AA680}"/>
                </a:ext>
              </a:extLst>
            </p:cNvPr>
            <p:cNvSpPr txBox="1"/>
            <p:nvPr/>
          </p:nvSpPr>
          <p:spPr>
            <a:xfrm>
              <a:off x="1965799" y="2481419"/>
              <a:ext cx="2142954" cy="857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900" b="1" dirty="0"/>
                <a:t>Nombre de particules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53D415F8-941F-4F49-AF2C-1A4396EE018D}"/>
                </a:ext>
              </a:extLst>
            </p:cNvPr>
            <p:cNvSpPr txBox="1"/>
            <p:nvPr/>
          </p:nvSpPr>
          <p:spPr>
            <a:xfrm>
              <a:off x="12887315" y="8230382"/>
              <a:ext cx="3266093" cy="589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50" b="1" dirty="0"/>
                <a:t>Énergie cinétique</a:t>
              </a:r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BF882606-470A-4B6D-9DC6-1DE98A411D0D}"/>
              </a:ext>
            </a:extLst>
          </p:cNvPr>
          <p:cNvSpPr/>
          <p:nvPr/>
        </p:nvSpPr>
        <p:spPr>
          <a:xfrm>
            <a:off x="5263116" y="687898"/>
            <a:ext cx="5105678" cy="123892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dirty="0">
                <a:solidFill>
                  <a:schemeClr val="bg1"/>
                </a:solidFill>
              </a:rPr>
              <a:t>*Précision sur les catalyseurs et les inhibiteurs:</a:t>
            </a:r>
          </a:p>
          <a:p>
            <a:r>
              <a:rPr lang="fr-CA" dirty="0">
                <a:solidFill>
                  <a:schemeClr val="bg1"/>
                </a:solidFill>
              </a:rPr>
              <a:t>ils se font regénérer pendant la réaction. On peut les récupérer à la fin. Ils ne se font pas consommer.</a:t>
            </a:r>
          </a:p>
        </p:txBody>
      </p:sp>
    </p:spTree>
    <p:extLst>
      <p:ext uri="{BB962C8B-B14F-4D97-AF65-F5344CB8AC3E}">
        <p14:creationId xmlns:p14="http://schemas.microsoft.com/office/powerpoint/2010/main" val="14699797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7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208473-42FA-44D4-8A21-78C6E2959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/>
              <a:t>Exemple: CFC (chlorofluorocarbure)</a:t>
            </a:r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8B5BBCCD-D772-49E6-8D3B-0E3C9240A41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/>
              <a:t>Chapitre 6</a:t>
            </a:r>
          </a:p>
          <a:p>
            <a:pPr algn="ctr"/>
            <a:r>
              <a:rPr lang="fr-CA" sz="1800" b="1" dirty="0"/>
              <a:t>p. 272</a:t>
            </a:r>
          </a:p>
        </p:txBody>
      </p:sp>
      <p:graphicFrame>
        <p:nvGraphicFramePr>
          <p:cNvPr id="19" name="Espace réservé du contenu 18">
            <a:extLst>
              <a:ext uri="{FF2B5EF4-FFF2-40B4-BE49-F238E27FC236}">
                <a16:creationId xmlns:a16="http://schemas.microsoft.com/office/drawing/2014/main" id="{5E0BA707-0129-4EEB-A5C0-1FDA4B43189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880" y="1686654"/>
          <a:ext cx="2407296" cy="2891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7" name="Espace réservé du contenu 3">
            <a:extLst>
              <a:ext uri="{FF2B5EF4-FFF2-40B4-BE49-F238E27FC236}">
                <a16:creationId xmlns:a16="http://schemas.microsoft.com/office/drawing/2014/main" id="{729972D4-0B5D-4DFF-8EDD-00C8F9F79784}"/>
              </a:ext>
            </a:extLst>
          </p:cNvPr>
          <p:cNvSpPr txBox="1">
            <a:spLocks/>
          </p:cNvSpPr>
          <p:nvPr/>
        </p:nvSpPr>
        <p:spPr>
          <a:xfrm>
            <a:off x="2457987" y="1976055"/>
            <a:ext cx="9411223" cy="1283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Sans la présence de catalyseur, la décomposition de l’ozone en dioxygène est une réaction lente qui se produit selon l’équation suivante: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1D1D0593-A712-461F-814A-9D1AAE1DE5A4}"/>
              </a:ext>
            </a:extLst>
          </p:cNvPr>
          <p:cNvSpPr txBox="1"/>
          <p:nvPr/>
        </p:nvSpPr>
        <p:spPr>
          <a:xfrm>
            <a:off x="2210031" y="6124715"/>
            <a:ext cx="9823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b="1" dirty="0"/>
              <a:t>O</a:t>
            </a:r>
            <a:r>
              <a:rPr lang="fr-CA" sz="3600" b="1" baseline="-25000" dirty="0"/>
              <a:t>3(g)</a:t>
            </a:r>
            <a:r>
              <a:rPr lang="fr-CA" sz="3600" b="1" dirty="0"/>
              <a:t>  +  O</a:t>
            </a:r>
            <a:r>
              <a:rPr lang="fr-CA" sz="3600" b="1" baseline="-25000" dirty="0"/>
              <a:t>(g)</a:t>
            </a:r>
            <a:r>
              <a:rPr lang="fr-CA" sz="3600" b="1" dirty="0"/>
              <a:t>  </a:t>
            </a:r>
            <a:r>
              <a:rPr lang="fr-CA" sz="3600" b="1" dirty="0">
                <a:sym typeface="Wingdings" panose="05000000000000000000" pitchFamily="2" charset="2"/>
              </a:rPr>
              <a:t>  2 O</a:t>
            </a:r>
            <a:r>
              <a:rPr lang="fr-CA" sz="3600" b="1" baseline="-25000" dirty="0">
                <a:sym typeface="Wingdings" panose="05000000000000000000" pitchFamily="2" charset="2"/>
              </a:rPr>
              <a:t>2(g)</a:t>
            </a:r>
            <a:endParaRPr lang="fr-CA" sz="3600" b="1" baseline="-25000" dirty="0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E6CFC19D-F8FC-4346-AAFB-5A415B3FEE41}"/>
              </a:ext>
            </a:extLst>
          </p:cNvPr>
          <p:cNvSpPr txBox="1"/>
          <p:nvPr/>
        </p:nvSpPr>
        <p:spPr>
          <a:xfrm>
            <a:off x="3897229" y="4207550"/>
            <a:ext cx="7971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b="1" dirty="0"/>
              <a:t>O</a:t>
            </a:r>
            <a:r>
              <a:rPr lang="fr-CA" sz="3600" b="1" baseline="-25000" dirty="0"/>
              <a:t>3(g) </a:t>
            </a:r>
            <a:r>
              <a:rPr lang="fr-CA" sz="3600" b="1" dirty="0"/>
              <a:t>+ Cl</a:t>
            </a:r>
            <a:r>
              <a:rPr lang="fr-CA" sz="3600" b="1" baseline="-25000" dirty="0"/>
              <a:t>(g)</a:t>
            </a:r>
            <a:r>
              <a:rPr lang="fr-CA" sz="3600" b="1" dirty="0"/>
              <a:t> </a:t>
            </a:r>
            <a:r>
              <a:rPr lang="fr-CA" sz="3600" b="1" dirty="0">
                <a:sym typeface="Wingdings" panose="05000000000000000000" pitchFamily="2" charset="2"/>
              </a:rPr>
              <a:t>  </a:t>
            </a:r>
            <a:r>
              <a:rPr lang="fr-CA" sz="3600" b="1" dirty="0" err="1">
                <a:sym typeface="Wingdings" panose="05000000000000000000" pitchFamily="2" charset="2"/>
              </a:rPr>
              <a:t>ClO</a:t>
            </a:r>
            <a:r>
              <a:rPr lang="fr-CA" sz="3600" b="1" baseline="-25000" dirty="0">
                <a:sym typeface="Wingdings" panose="05000000000000000000" pitchFamily="2" charset="2"/>
              </a:rPr>
              <a:t>(g)</a:t>
            </a:r>
            <a:r>
              <a:rPr lang="fr-CA" sz="3600" b="1" dirty="0">
                <a:sym typeface="Wingdings" panose="05000000000000000000" pitchFamily="2" charset="2"/>
              </a:rPr>
              <a:t> + O</a:t>
            </a:r>
            <a:r>
              <a:rPr lang="fr-CA" sz="3600" b="1" baseline="-25000" dirty="0">
                <a:sym typeface="Wingdings" panose="05000000000000000000" pitchFamily="2" charset="2"/>
              </a:rPr>
              <a:t>2(g)</a:t>
            </a:r>
            <a:endParaRPr lang="fr-CA" sz="3600" b="1" baseline="-25000" dirty="0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822B512E-86DE-4FDE-A104-43FD1A0EB341}"/>
              </a:ext>
            </a:extLst>
          </p:cNvPr>
          <p:cNvSpPr txBox="1"/>
          <p:nvPr/>
        </p:nvSpPr>
        <p:spPr>
          <a:xfrm>
            <a:off x="2818935" y="5217896"/>
            <a:ext cx="9214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b="1" dirty="0" err="1">
                <a:sym typeface="Wingdings" panose="05000000000000000000" pitchFamily="2" charset="2"/>
              </a:rPr>
              <a:t>ClO</a:t>
            </a:r>
            <a:r>
              <a:rPr lang="fr-CA" sz="3600" b="1" baseline="-25000" dirty="0">
                <a:sym typeface="Wingdings" panose="05000000000000000000" pitchFamily="2" charset="2"/>
              </a:rPr>
              <a:t>(g) </a:t>
            </a:r>
            <a:r>
              <a:rPr lang="fr-CA" sz="3600" b="1" dirty="0"/>
              <a:t>+  O</a:t>
            </a:r>
            <a:r>
              <a:rPr lang="fr-CA" sz="3600" b="1" baseline="-25000" dirty="0"/>
              <a:t>(g)</a:t>
            </a:r>
            <a:r>
              <a:rPr lang="fr-CA" sz="3600" b="1" dirty="0"/>
              <a:t>  </a:t>
            </a:r>
            <a:r>
              <a:rPr lang="fr-CA" sz="3600" b="1" dirty="0">
                <a:sym typeface="Wingdings" panose="05000000000000000000" pitchFamily="2" charset="2"/>
              </a:rPr>
              <a:t> </a:t>
            </a:r>
            <a:r>
              <a:rPr lang="fr-CA" sz="3600" b="1" dirty="0"/>
              <a:t>Cl</a:t>
            </a:r>
            <a:r>
              <a:rPr lang="fr-CA" sz="3600" b="1" baseline="-25000" dirty="0"/>
              <a:t>(g)</a:t>
            </a:r>
            <a:r>
              <a:rPr lang="fr-CA" sz="3600" b="1" dirty="0">
                <a:sym typeface="Wingdings" panose="05000000000000000000" pitchFamily="2" charset="2"/>
              </a:rPr>
              <a:t> + O</a:t>
            </a:r>
            <a:r>
              <a:rPr lang="fr-CA" sz="3600" b="1" baseline="-25000" dirty="0">
                <a:sym typeface="Wingdings" panose="05000000000000000000" pitchFamily="2" charset="2"/>
              </a:rPr>
              <a:t>2(g)</a:t>
            </a:r>
            <a:r>
              <a:rPr lang="fr-CA" sz="3600" b="1" baseline="-25000" dirty="0"/>
              <a:t> </a:t>
            </a:r>
          </a:p>
        </p:txBody>
      </p: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4F1C2250-D0ED-4938-88BB-939DD60180E8}"/>
              </a:ext>
            </a:extLst>
          </p:cNvPr>
          <p:cNvCxnSpPr>
            <a:cxnSpLocks/>
          </p:cNvCxnSpPr>
          <p:nvPr/>
        </p:nvCxnSpPr>
        <p:spPr>
          <a:xfrm>
            <a:off x="680321" y="6094243"/>
            <a:ext cx="11002806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674A46C9-CF2A-456E-B022-78D81F6FA6E8}"/>
              </a:ext>
            </a:extLst>
          </p:cNvPr>
          <p:cNvSpPr/>
          <p:nvPr/>
        </p:nvSpPr>
        <p:spPr>
          <a:xfrm>
            <a:off x="2210033" y="4363622"/>
            <a:ext cx="1323681" cy="45999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CA" sz="2000" b="1" dirty="0"/>
              <a:t>Étape 1: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609D024-1249-4FFE-8329-CC9BA94B24FB}"/>
              </a:ext>
            </a:extLst>
          </p:cNvPr>
          <p:cNvSpPr/>
          <p:nvPr/>
        </p:nvSpPr>
        <p:spPr>
          <a:xfrm>
            <a:off x="2210032" y="5377270"/>
            <a:ext cx="1323681" cy="45999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CA" sz="2000" b="1" dirty="0"/>
              <a:t>Étape 2: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8EFAAA-D5BB-4B1F-A042-4FF965854394}"/>
              </a:ext>
            </a:extLst>
          </p:cNvPr>
          <p:cNvSpPr/>
          <p:nvPr/>
        </p:nvSpPr>
        <p:spPr>
          <a:xfrm>
            <a:off x="6315410" y="4106936"/>
            <a:ext cx="983514" cy="927074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CA" sz="1200" b="1" dirty="0"/>
              <a:t>Catalyseur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0F375FC-9431-41BC-9986-7F8EE4D7DFD7}"/>
              </a:ext>
            </a:extLst>
          </p:cNvPr>
          <p:cNvSpPr/>
          <p:nvPr/>
        </p:nvSpPr>
        <p:spPr>
          <a:xfrm>
            <a:off x="7833315" y="5067397"/>
            <a:ext cx="983514" cy="927074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CA" sz="1200" b="1" dirty="0"/>
              <a:t>Catalyseur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2D4F648-674F-47F4-A924-B8F21466896E}"/>
              </a:ext>
            </a:extLst>
          </p:cNvPr>
          <p:cNvSpPr/>
          <p:nvPr/>
        </p:nvSpPr>
        <p:spPr>
          <a:xfrm>
            <a:off x="903767" y="6094243"/>
            <a:ext cx="2629945" cy="71240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CA" sz="2000" b="1" dirty="0"/>
              <a:t>Équation globale:</a:t>
            </a:r>
          </a:p>
        </p:txBody>
      </p: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AB173428-B013-40E1-92E4-DC9B38B05D29}"/>
              </a:ext>
            </a:extLst>
          </p:cNvPr>
          <p:cNvCxnSpPr>
            <a:cxnSpLocks/>
          </p:cNvCxnSpPr>
          <p:nvPr/>
        </p:nvCxnSpPr>
        <p:spPr>
          <a:xfrm>
            <a:off x="6422095" y="4559375"/>
            <a:ext cx="8642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>
            <a:extLst>
              <a:ext uri="{FF2B5EF4-FFF2-40B4-BE49-F238E27FC236}">
                <a16:creationId xmlns:a16="http://schemas.microsoft.com/office/drawing/2014/main" id="{4952E57D-BC74-4330-AAC9-F014C5ACD18E}"/>
              </a:ext>
            </a:extLst>
          </p:cNvPr>
          <p:cNvSpPr txBox="1"/>
          <p:nvPr/>
        </p:nvSpPr>
        <p:spPr>
          <a:xfrm>
            <a:off x="2457986" y="2832323"/>
            <a:ext cx="9411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b="1" dirty="0"/>
              <a:t>O</a:t>
            </a:r>
            <a:r>
              <a:rPr lang="fr-CA" sz="3600" b="1" baseline="-25000" dirty="0"/>
              <a:t>3(g)</a:t>
            </a:r>
            <a:r>
              <a:rPr lang="fr-CA" sz="3600" b="1" dirty="0"/>
              <a:t>  +  O</a:t>
            </a:r>
            <a:r>
              <a:rPr lang="fr-CA" sz="3600" b="1" baseline="-25000" dirty="0"/>
              <a:t>(g)</a:t>
            </a:r>
            <a:r>
              <a:rPr lang="fr-CA" sz="3600" b="1" dirty="0"/>
              <a:t>  </a:t>
            </a:r>
            <a:r>
              <a:rPr lang="fr-CA" sz="3600" b="1" dirty="0">
                <a:sym typeface="Wingdings" panose="05000000000000000000" pitchFamily="2" charset="2"/>
              </a:rPr>
              <a:t>  2 O</a:t>
            </a:r>
            <a:r>
              <a:rPr lang="fr-CA" sz="3600" b="1" baseline="-25000" dirty="0">
                <a:sym typeface="Wingdings" panose="05000000000000000000" pitchFamily="2" charset="2"/>
              </a:rPr>
              <a:t>2(g)</a:t>
            </a:r>
            <a:endParaRPr lang="fr-CA" sz="3600" b="1" baseline="-25000" dirty="0"/>
          </a:p>
        </p:txBody>
      </p: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2ABB9384-1C50-49DA-AFD9-F36B32C7F262}"/>
              </a:ext>
            </a:extLst>
          </p:cNvPr>
          <p:cNvCxnSpPr>
            <a:cxnSpLocks/>
          </p:cNvCxnSpPr>
          <p:nvPr/>
        </p:nvCxnSpPr>
        <p:spPr>
          <a:xfrm>
            <a:off x="8073686" y="4530715"/>
            <a:ext cx="8642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0909BFCF-061B-448D-B06B-95E863ED2159}"/>
              </a:ext>
            </a:extLst>
          </p:cNvPr>
          <p:cNvCxnSpPr>
            <a:cxnSpLocks/>
          </p:cNvCxnSpPr>
          <p:nvPr/>
        </p:nvCxnSpPr>
        <p:spPr>
          <a:xfrm>
            <a:off x="4623043" y="5545119"/>
            <a:ext cx="8642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BE37B3EE-296C-41AE-BAF7-DFCEC378D7BE}"/>
              </a:ext>
            </a:extLst>
          </p:cNvPr>
          <p:cNvCxnSpPr>
            <a:cxnSpLocks/>
          </p:cNvCxnSpPr>
          <p:nvPr/>
        </p:nvCxnSpPr>
        <p:spPr>
          <a:xfrm>
            <a:off x="7833315" y="5578608"/>
            <a:ext cx="8642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Espace réservé du contenu 3">
            <a:extLst>
              <a:ext uri="{FF2B5EF4-FFF2-40B4-BE49-F238E27FC236}">
                <a16:creationId xmlns:a16="http://schemas.microsoft.com/office/drawing/2014/main" id="{F40D2324-3CFE-4861-B60E-E444A6DB5416}"/>
              </a:ext>
            </a:extLst>
          </p:cNvPr>
          <p:cNvSpPr txBox="1">
            <a:spLocks/>
          </p:cNvSpPr>
          <p:nvPr/>
        </p:nvSpPr>
        <p:spPr>
          <a:xfrm>
            <a:off x="2457986" y="3650266"/>
            <a:ext cx="9411223" cy="491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En présence du chlore, la réaction se déroule comme suit:</a:t>
            </a:r>
          </a:p>
        </p:txBody>
      </p:sp>
    </p:spTree>
    <p:extLst>
      <p:ext uri="{BB962C8B-B14F-4D97-AF65-F5344CB8AC3E}">
        <p14:creationId xmlns:p14="http://schemas.microsoft.com/office/powerpoint/2010/main" val="2039826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3" grpId="0"/>
      <p:bldP spid="48" grpId="0"/>
      <p:bldP spid="49" grpId="0"/>
      <p:bldP spid="4" grpId="0" animBg="1"/>
      <p:bldP spid="52" grpId="0" animBg="1"/>
      <p:bldP spid="53" grpId="0"/>
      <p:bldP spid="7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208473-42FA-44D4-8A21-78C6E2959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/>
              <a:t>Exemple: CFC (chlorofluorocarbure)</a:t>
            </a:r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8B5BBCCD-D772-49E6-8D3B-0E3C9240A41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/>
              <a:t>Chapitre 6</a:t>
            </a:r>
          </a:p>
          <a:p>
            <a:pPr algn="ctr"/>
            <a:r>
              <a:rPr lang="fr-CA" sz="1800" b="1" dirty="0"/>
              <a:t>p. 272</a:t>
            </a:r>
          </a:p>
        </p:txBody>
      </p:sp>
      <p:graphicFrame>
        <p:nvGraphicFramePr>
          <p:cNvPr id="19" name="Espace réservé du contenu 18">
            <a:extLst>
              <a:ext uri="{FF2B5EF4-FFF2-40B4-BE49-F238E27FC236}">
                <a16:creationId xmlns:a16="http://schemas.microsoft.com/office/drawing/2014/main" id="{5E0BA707-0129-4EEB-A5C0-1FDA4B43189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880" y="1686654"/>
          <a:ext cx="2407296" cy="2891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7" name="Espace réservé du contenu 3">
            <a:extLst>
              <a:ext uri="{FF2B5EF4-FFF2-40B4-BE49-F238E27FC236}">
                <a16:creationId xmlns:a16="http://schemas.microsoft.com/office/drawing/2014/main" id="{729972D4-0B5D-4DFF-8EDD-00C8F9F79784}"/>
              </a:ext>
            </a:extLst>
          </p:cNvPr>
          <p:cNvSpPr txBox="1">
            <a:spLocks/>
          </p:cNvSpPr>
          <p:nvPr/>
        </p:nvSpPr>
        <p:spPr>
          <a:xfrm>
            <a:off x="2457988" y="1976055"/>
            <a:ext cx="5303780" cy="853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1600" dirty="0"/>
              <a:t>Sans la présence de catalyseur, la décomposition de l’ozone en dioxygène est une réaction lente qui se produit selon l’équation suivante: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1D1D0593-A712-461F-814A-9D1AAE1DE5A4}"/>
              </a:ext>
            </a:extLst>
          </p:cNvPr>
          <p:cNvSpPr txBox="1"/>
          <p:nvPr/>
        </p:nvSpPr>
        <p:spPr>
          <a:xfrm>
            <a:off x="2217480" y="5868186"/>
            <a:ext cx="5402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/>
              <a:t>O</a:t>
            </a:r>
            <a:r>
              <a:rPr lang="fr-CA" sz="2400" b="1" baseline="-25000" dirty="0"/>
              <a:t>3(g)</a:t>
            </a:r>
            <a:r>
              <a:rPr lang="fr-CA" sz="2400" b="1" dirty="0"/>
              <a:t>  +  O</a:t>
            </a:r>
            <a:r>
              <a:rPr lang="fr-CA" sz="2400" b="1" baseline="-25000" dirty="0"/>
              <a:t>(g)</a:t>
            </a:r>
            <a:r>
              <a:rPr lang="fr-CA" sz="2400" b="1" dirty="0"/>
              <a:t>  </a:t>
            </a:r>
            <a:r>
              <a:rPr lang="fr-CA" sz="2400" b="1" dirty="0">
                <a:sym typeface="Wingdings" panose="05000000000000000000" pitchFamily="2" charset="2"/>
              </a:rPr>
              <a:t>  2 O</a:t>
            </a:r>
            <a:r>
              <a:rPr lang="fr-CA" sz="2400" b="1" baseline="-25000" dirty="0">
                <a:sym typeface="Wingdings" panose="05000000000000000000" pitchFamily="2" charset="2"/>
              </a:rPr>
              <a:t>2(g)</a:t>
            </a:r>
            <a:endParaRPr lang="fr-CA" sz="2400" b="1" baseline="-25000" dirty="0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E6CFC19D-F8FC-4346-AAFB-5A415B3FEE41}"/>
              </a:ext>
            </a:extLst>
          </p:cNvPr>
          <p:cNvSpPr txBox="1"/>
          <p:nvPr/>
        </p:nvSpPr>
        <p:spPr>
          <a:xfrm>
            <a:off x="3283465" y="4366151"/>
            <a:ext cx="4393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/>
              <a:t>O</a:t>
            </a:r>
            <a:r>
              <a:rPr lang="fr-CA" sz="2400" b="1" baseline="-25000" dirty="0"/>
              <a:t>3(g) </a:t>
            </a:r>
            <a:r>
              <a:rPr lang="fr-CA" sz="2400" b="1" dirty="0"/>
              <a:t>+ Cl</a:t>
            </a:r>
            <a:r>
              <a:rPr lang="fr-CA" sz="2400" b="1" baseline="-25000" dirty="0"/>
              <a:t>(g)</a:t>
            </a:r>
            <a:r>
              <a:rPr lang="fr-CA" sz="2400" b="1" dirty="0"/>
              <a:t> </a:t>
            </a:r>
            <a:r>
              <a:rPr lang="fr-CA" sz="2400" b="1" dirty="0">
                <a:sym typeface="Wingdings" panose="05000000000000000000" pitchFamily="2" charset="2"/>
              </a:rPr>
              <a:t>  </a:t>
            </a:r>
            <a:r>
              <a:rPr lang="fr-CA" sz="2400" b="1" dirty="0" err="1">
                <a:sym typeface="Wingdings" panose="05000000000000000000" pitchFamily="2" charset="2"/>
              </a:rPr>
              <a:t>ClO</a:t>
            </a:r>
            <a:r>
              <a:rPr lang="fr-CA" sz="2400" b="1" baseline="-25000" dirty="0">
                <a:sym typeface="Wingdings" panose="05000000000000000000" pitchFamily="2" charset="2"/>
              </a:rPr>
              <a:t>(g)</a:t>
            </a:r>
            <a:r>
              <a:rPr lang="fr-CA" sz="2400" b="1" dirty="0">
                <a:sym typeface="Wingdings" panose="05000000000000000000" pitchFamily="2" charset="2"/>
              </a:rPr>
              <a:t> + O</a:t>
            </a:r>
            <a:r>
              <a:rPr lang="fr-CA" sz="2400" b="1" baseline="-25000" dirty="0">
                <a:sym typeface="Wingdings" panose="05000000000000000000" pitchFamily="2" charset="2"/>
              </a:rPr>
              <a:t>2(g)</a:t>
            </a:r>
            <a:endParaRPr lang="fr-CA" sz="2400" b="1" baseline="-25000" dirty="0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822B512E-86DE-4FDE-A104-43FD1A0EB341}"/>
              </a:ext>
            </a:extLst>
          </p:cNvPr>
          <p:cNvSpPr txBox="1"/>
          <p:nvPr/>
        </p:nvSpPr>
        <p:spPr>
          <a:xfrm>
            <a:off x="2618237" y="5121792"/>
            <a:ext cx="5068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 err="1">
                <a:sym typeface="Wingdings" panose="05000000000000000000" pitchFamily="2" charset="2"/>
              </a:rPr>
              <a:t>ClO</a:t>
            </a:r>
            <a:r>
              <a:rPr lang="fr-CA" sz="2400" b="1" baseline="-25000" dirty="0">
                <a:sym typeface="Wingdings" panose="05000000000000000000" pitchFamily="2" charset="2"/>
              </a:rPr>
              <a:t>(g) </a:t>
            </a:r>
            <a:r>
              <a:rPr lang="fr-CA" sz="2400" b="1" dirty="0"/>
              <a:t>+  O</a:t>
            </a:r>
            <a:r>
              <a:rPr lang="fr-CA" sz="2400" b="1" baseline="-25000" dirty="0"/>
              <a:t>(g)</a:t>
            </a:r>
            <a:r>
              <a:rPr lang="fr-CA" sz="2400" b="1" dirty="0"/>
              <a:t>  </a:t>
            </a:r>
            <a:r>
              <a:rPr lang="fr-CA" sz="2400" b="1" dirty="0">
                <a:sym typeface="Wingdings" panose="05000000000000000000" pitchFamily="2" charset="2"/>
              </a:rPr>
              <a:t> </a:t>
            </a:r>
            <a:r>
              <a:rPr lang="fr-CA" sz="2400" b="1" dirty="0"/>
              <a:t>Cl</a:t>
            </a:r>
            <a:r>
              <a:rPr lang="fr-CA" sz="2400" b="1" baseline="-25000" dirty="0"/>
              <a:t>(g)</a:t>
            </a:r>
            <a:r>
              <a:rPr lang="fr-CA" sz="2400" b="1" dirty="0">
                <a:sym typeface="Wingdings" panose="05000000000000000000" pitchFamily="2" charset="2"/>
              </a:rPr>
              <a:t> + O</a:t>
            </a:r>
            <a:r>
              <a:rPr lang="fr-CA" sz="2400" b="1" baseline="-25000" dirty="0">
                <a:sym typeface="Wingdings" panose="05000000000000000000" pitchFamily="2" charset="2"/>
              </a:rPr>
              <a:t>2(g)</a:t>
            </a:r>
            <a:r>
              <a:rPr lang="fr-CA" sz="2400" b="1" baseline="-25000" dirty="0"/>
              <a:t> </a:t>
            </a:r>
          </a:p>
        </p:txBody>
      </p: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4F1C2250-D0ED-4938-88BB-939DD60180E8}"/>
              </a:ext>
            </a:extLst>
          </p:cNvPr>
          <p:cNvCxnSpPr>
            <a:cxnSpLocks/>
          </p:cNvCxnSpPr>
          <p:nvPr/>
        </p:nvCxnSpPr>
        <p:spPr>
          <a:xfrm>
            <a:off x="1974517" y="5828089"/>
            <a:ext cx="5794699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674A46C9-CF2A-456E-B022-78D81F6FA6E8}"/>
              </a:ext>
            </a:extLst>
          </p:cNvPr>
          <p:cNvSpPr/>
          <p:nvPr/>
        </p:nvSpPr>
        <p:spPr>
          <a:xfrm>
            <a:off x="1963865" y="4363622"/>
            <a:ext cx="974195" cy="45999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CA" sz="1400" b="1" dirty="0"/>
              <a:t>Étape 1: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609D024-1249-4FFE-8329-CC9BA94B24FB}"/>
              </a:ext>
            </a:extLst>
          </p:cNvPr>
          <p:cNvSpPr/>
          <p:nvPr/>
        </p:nvSpPr>
        <p:spPr>
          <a:xfrm>
            <a:off x="1971313" y="5120741"/>
            <a:ext cx="974195" cy="45999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CA" sz="1400" b="1" dirty="0"/>
              <a:t>Étape 2: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8EFAAA-D5BB-4B1F-A042-4FF965854394}"/>
              </a:ext>
            </a:extLst>
          </p:cNvPr>
          <p:cNvSpPr/>
          <p:nvPr/>
        </p:nvSpPr>
        <p:spPr>
          <a:xfrm>
            <a:off x="4445922" y="4241205"/>
            <a:ext cx="706349" cy="70725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CA" sz="800" b="1" dirty="0"/>
              <a:t>Catalyseur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0F375FC-9431-41BC-9986-7F8EE4D7DFD7}"/>
              </a:ext>
            </a:extLst>
          </p:cNvPr>
          <p:cNvSpPr/>
          <p:nvPr/>
        </p:nvSpPr>
        <p:spPr>
          <a:xfrm>
            <a:off x="5397100" y="4979975"/>
            <a:ext cx="706349" cy="70725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CA" sz="800" b="1" dirty="0"/>
              <a:t>Catalyseur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2D4F648-674F-47F4-A924-B8F21466896E}"/>
              </a:ext>
            </a:extLst>
          </p:cNvPr>
          <p:cNvSpPr/>
          <p:nvPr/>
        </p:nvSpPr>
        <p:spPr>
          <a:xfrm>
            <a:off x="1971312" y="5931764"/>
            <a:ext cx="974019" cy="54545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CA" sz="1400" b="1" dirty="0"/>
              <a:t>Équation globale:</a:t>
            </a:r>
          </a:p>
        </p:txBody>
      </p: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AB173428-B013-40E1-92E4-DC9B38B05D29}"/>
              </a:ext>
            </a:extLst>
          </p:cNvPr>
          <p:cNvCxnSpPr>
            <a:cxnSpLocks/>
          </p:cNvCxnSpPr>
          <p:nvPr/>
        </p:nvCxnSpPr>
        <p:spPr>
          <a:xfrm>
            <a:off x="4516232" y="4584956"/>
            <a:ext cx="4678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>
            <a:extLst>
              <a:ext uri="{FF2B5EF4-FFF2-40B4-BE49-F238E27FC236}">
                <a16:creationId xmlns:a16="http://schemas.microsoft.com/office/drawing/2014/main" id="{4952E57D-BC74-4330-AAC9-F014C5ACD18E}"/>
              </a:ext>
            </a:extLst>
          </p:cNvPr>
          <p:cNvSpPr txBox="1"/>
          <p:nvPr/>
        </p:nvSpPr>
        <p:spPr>
          <a:xfrm>
            <a:off x="2457987" y="2896640"/>
            <a:ext cx="5176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/>
              <a:t>O</a:t>
            </a:r>
            <a:r>
              <a:rPr lang="fr-CA" sz="2400" b="1" baseline="-25000" dirty="0"/>
              <a:t>3(g)</a:t>
            </a:r>
            <a:r>
              <a:rPr lang="fr-CA" sz="2400" b="1" dirty="0"/>
              <a:t>  +  O</a:t>
            </a:r>
            <a:r>
              <a:rPr lang="fr-CA" sz="2400" b="1" baseline="-25000" dirty="0"/>
              <a:t>(g)</a:t>
            </a:r>
            <a:r>
              <a:rPr lang="fr-CA" sz="2400" b="1" dirty="0"/>
              <a:t>  </a:t>
            </a:r>
            <a:r>
              <a:rPr lang="fr-CA" sz="2400" b="1" dirty="0">
                <a:sym typeface="Wingdings" panose="05000000000000000000" pitchFamily="2" charset="2"/>
              </a:rPr>
              <a:t>  2 O</a:t>
            </a:r>
            <a:r>
              <a:rPr lang="fr-CA" sz="2400" b="1" baseline="-25000" dirty="0">
                <a:sym typeface="Wingdings" panose="05000000000000000000" pitchFamily="2" charset="2"/>
              </a:rPr>
              <a:t>2(g)</a:t>
            </a:r>
            <a:endParaRPr lang="fr-CA" sz="2400" b="1" baseline="-25000" dirty="0"/>
          </a:p>
        </p:txBody>
      </p:sp>
      <p:sp>
        <p:nvSpPr>
          <p:cNvPr id="72" name="Espace réservé du contenu 3">
            <a:extLst>
              <a:ext uri="{FF2B5EF4-FFF2-40B4-BE49-F238E27FC236}">
                <a16:creationId xmlns:a16="http://schemas.microsoft.com/office/drawing/2014/main" id="{F40D2324-3CFE-4861-B60E-E444A6DB5416}"/>
              </a:ext>
            </a:extLst>
          </p:cNvPr>
          <p:cNvSpPr txBox="1">
            <a:spLocks/>
          </p:cNvSpPr>
          <p:nvPr/>
        </p:nvSpPr>
        <p:spPr>
          <a:xfrm>
            <a:off x="2457987" y="3650266"/>
            <a:ext cx="5303780" cy="491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1600" dirty="0"/>
              <a:t>En présence du chlore, la réaction se déroule comme suit: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3A0BD054-BC11-4233-911A-2DF2C14B4F90}"/>
              </a:ext>
            </a:extLst>
          </p:cNvPr>
          <p:cNvCxnSpPr>
            <a:cxnSpLocks/>
          </p:cNvCxnSpPr>
          <p:nvPr/>
        </p:nvCxnSpPr>
        <p:spPr>
          <a:xfrm>
            <a:off x="5690384" y="4584956"/>
            <a:ext cx="4678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37CDD781-4F99-43B5-A2CA-74604A05B6D8}"/>
              </a:ext>
            </a:extLst>
          </p:cNvPr>
          <p:cNvCxnSpPr>
            <a:cxnSpLocks/>
          </p:cNvCxnSpPr>
          <p:nvPr/>
        </p:nvCxnSpPr>
        <p:spPr>
          <a:xfrm>
            <a:off x="3310631" y="5343889"/>
            <a:ext cx="4678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BDA7FC2F-54BB-496F-8F43-AB713D657512}"/>
              </a:ext>
            </a:extLst>
          </p:cNvPr>
          <p:cNvCxnSpPr>
            <a:cxnSpLocks/>
          </p:cNvCxnSpPr>
          <p:nvPr/>
        </p:nvCxnSpPr>
        <p:spPr>
          <a:xfrm>
            <a:off x="5483217" y="5344493"/>
            <a:ext cx="4678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15195A2F-5E10-42FF-A32D-6B2D0D4E4D9E}"/>
              </a:ext>
            </a:extLst>
          </p:cNvPr>
          <p:cNvCxnSpPr>
            <a:cxnSpLocks/>
          </p:cNvCxnSpPr>
          <p:nvPr/>
        </p:nvCxnSpPr>
        <p:spPr>
          <a:xfrm flipH="1">
            <a:off x="8430436" y="4358244"/>
            <a:ext cx="1326010" cy="8217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29099A50-C119-4E0C-9482-8AE0FD8E8B58}"/>
              </a:ext>
            </a:extLst>
          </p:cNvPr>
          <p:cNvCxnSpPr>
            <a:cxnSpLocks/>
          </p:cNvCxnSpPr>
          <p:nvPr/>
        </p:nvCxnSpPr>
        <p:spPr>
          <a:xfrm flipH="1">
            <a:off x="8431109" y="3743687"/>
            <a:ext cx="1326010" cy="8217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5FD39A61-2135-451A-985E-87090CE4F545}"/>
              </a:ext>
            </a:extLst>
          </p:cNvPr>
          <p:cNvSpPr txBox="1"/>
          <p:nvPr/>
        </p:nvSpPr>
        <p:spPr>
          <a:xfrm>
            <a:off x="10359354" y="6046327"/>
            <a:ext cx="15279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100" b="1" dirty="0"/>
              <a:t>Progression de la réaction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3B3AF7C8-6C29-4CCB-9DCE-3B9A8196568E}"/>
              </a:ext>
            </a:extLst>
          </p:cNvPr>
          <p:cNvSpPr txBox="1"/>
          <p:nvPr/>
        </p:nvSpPr>
        <p:spPr>
          <a:xfrm>
            <a:off x="8399169" y="4603644"/>
            <a:ext cx="9853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dirty="0"/>
              <a:t>O</a:t>
            </a:r>
            <a:r>
              <a:rPr lang="fr-CA" sz="1100" b="1" baseline="-25000" dirty="0"/>
              <a:t>3(g)</a:t>
            </a:r>
            <a:r>
              <a:rPr lang="fr-CA" sz="1100" b="1" dirty="0"/>
              <a:t>  +  O</a:t>
            </a:r>
            <a:r>
              <a:rPr lang="fr-CA" sz="1100" b="1" baseline="-25000" dirty="0"/>
              <a:t>(g)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D9E22516-D7B4-4835-9DAC-E429DB087874}"/>
              </a:ext>
            </a:extLst>
          </p:cNvPr>
          <p:cNvSpPr txBox="1"/>
          <p:nvPr/>
        </p:nvSpPr>
        <p:spPr>
          <a:xfrm>
            <a:off x="10476290" y="5344760"/>
            <a:ext cx="922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dirty="0">
                <a:sym typeface="Wingdings" panose="05000000000000000000" pitchFamily="2" charset="2"/>
              </a:rPr>
              <a:t>2 O</a:t>
            </a:r>
            <a:r>
              <a:rPr lang="fr-CA" sz="1100" b="1" baseline="-25000" dirty="0">
                <a:sym typeface="Wingdings" panose="05000000000000000000" pitchFamily="2" charset="2"/>
              </a:rPr>
              <a:t>2(g)</a:t>
            </a:r>
            <a:endParaRPr lang="fr-CA" sz="1100" b="1" baseline="-25000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4D2A00C6-3B5B-478C-9DA0-43CB3AF354F3}"/>
              </a:ext>
            </a:extLst>
          </p:cNvPr>
          <p:cNvGrpSpPr/>
          <p:nvPr/>
        </p:nvGrpSpPr>
        <p:grpSpPr>
          <a:xfrm>
            <a:off x="7779027" y="2808111"/>
            <a:ext cx="4412973" cy="3238217"/>
            <a:chOff x="7779027" y="2808111"/>
            <a:chExt cx="4412973" cy="3238217"/>
          </a:xfrm>
        </p:grpSpPr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9DBC0984-CA6F-4DA6-8176-F163D37CEDD8}"/>
                </a:ext>
              </a:extLst>
            </p:cNvPr>
            <p:cNvGrpSpPr/>
            <p:nvPr/>
          </p:nvGrpSpPr>
          <p:grpSpPr>
            <a:xfrm>
              <a:off x="8424364" y="3556727"/>
              <a:ext cx="3143218" cy="2489601"/>
              <a:chOff x="2468845" y="1163109"/>
              <a:chExt cx="7005516" cy="5543387"/>
            </a:xfrm>
          </p:grpSpPr>
          <p:cxnSp>
            <p:nvCxnSpPr>
              <p:cNvPr id="29" name="Connecteur droit avec flèche 28">
                <a:extLst>
                  <a:ext uri="{FF2B5EF4-FFF2-40B4-BE49-F238E27FC236}">
                    <a16:creationId xmlns:a16="http://schemas.microsoft.com/office/drawing/2014/main" id="{9EB0D6A3-CE99-4986-80A7-6F4B78E4734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83879" y="1163109"/>
                <a:ext cx="0" cy="554338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avec flèche 29">
                <a:extLst>
                  <a:ext uri="{FF2B5EF4-FFF2-40B4-BE49-F238E27FC236}">
                    <a16:creationId xmlns:a16="http://schemas.microsoft.com/office/drawing/2014/main" id="{C785045D-C6B4-4B61-9AFD-714687A56F6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68845" y="6706495"/>
                <a:ext cx="7005516" cy="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706632FB-2F44-4692-BFCD-2BF3B4142B19}"/>
                </a:ext>
              </a:extLst>
            </p:cNvPr>
            <p:cNvSpPr txBox="1"/>
            <p:nvPr/>
          </p:nvSpPr>
          <p:spPr>
            <a:xfrm>
              <a:off x="7779027" y="3509544"/>
              <a:ext cx="709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100" b="1" dirty="0"/>
                <a:t>H (kJ)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D36B1990-FCB4-4A51-A8ED-845D5064957D}"/>
                </a:ext>
              </a:extLst>
            </p:cNvPr>
            <p:cNvSpPr txBox="1"/>
            <p:nvPr/>
          </p:nvSpPr>
          <p:spPr>
            <a:xfrm>
              <a:off x="7779027" y="2808111"/>
              <a:ext cx="4412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200" b="1" dirty="0"/>
                <a:t>Le diagramme énergétique de la réaction avec et sans le catalyseur</a:t>
              </a:r>
              <a:endParaRPr lang="fr-CA" sz="1200" b="1" baseline="-25000" dirty="0"/>
            </a:p>
          </p:txBody>
        </p: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96ADBE59-FA95-49AB-A921-957E2F0ED367}"/>
              </a:ext>
            </a:extLst>
          </p:cNvPr>
          <p:cNvGrpSpPr/>
          <p:nvPr/>
        </p:nvGrpSpPr>
        <p:grpSpPr>
          <a:xfrm>
            <a:off x="8408057" y="3747510"/>
            <a:ext cx="2977161" cy="1861005"/>
            <a:chOff x="8164054" y="3776397"/>
            <a:chExt cx="2977161" cy="1861005"/>
          </a:xfrm>
        </p:grpSpPr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D31F6683-8605-4A20-AC99-F68202EA66C9}"/>
                </a:ext>
              </a:extLst>
            </p:cNvPr>
            <p:cNvCxnSpPr/>
            <p:nvPr/>
          </p:nvCxnSpPr>
          <p:spPr>
            <a:xfrm>
              <a:off x="10229234" y="5635257"/>
              <a:ext cx="911981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21EE4612-680E-4365-96B3-F07ABA2EEB98}"/>
                </a:ext>
              </a:extLst>
            </p:cNvPr>
            <p:cNvCxnSpPr/>
            <p:nvPr/>
          </p:nvCxnSpPr>
          <p:spPr>
            <a:xfrm>
              <a:off x="8164054" y="4909595"/>
              <a:ext cx="911981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21DEC686-C55B-4510-9DBD-5FAD19473C2D}"/>
                </a:ext>
              </a:extLst>
            </p:cNvPr>
            <p:cNvSpPr/>
            <p:nvPr/>
          </p:nvSpPr>
          <p:spPr>
            <a:xfrm>
              <a:off x="9068499" y="3776397"/>
              <a:ext cx="1174459" cy="1861005"/>
            </a:xfrm>
            <a:custGeom>
              <a:avLst/>
              <a:gdLst>
                <a:gd name="connsiteX0" fmla="*/ 0 w 1174459"/>
                <a:gd name="connsiteY0" fmla="*/ 1131163 h 1861005"/>
                <a:gd name="connsiteX1" fmla="*/ 444617 w 1174459"/>
                <a:gd name="connsiteY1" fmla="*/ 15427 h 1861005"/>
                <a:gd name="connsiteX2" fmla="*/ 1174459 w 1174459"/>
                <a:gd name="connsiteY2" fmla="*/ 1861005 h 186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4459" h="1861005">
                  <a:moveTo>
                    <a:pt x="0" y="1131163"/>
                  </a:moveTo>
                  <a:cubicBezTo>
                    <a:pt x="124437" y="512475"/>
                    <a:pt x="248874" y="-106213"/>
                    <a:pt x="444617" y="15427"/>
                  </a:cubicBezTo>
                  <a:cubicBezTo>
                    <a:pt x="640360" y="137067"/>
                    <a:pt x="907409" y="999036"/>
                    <a:pt x="1174459" y="1861005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56" name="ZoneTexte 55">
            <a:extLst>
              <a:ext uri="{FF2B5EF4-FFF2-40B4-BE49-F238E27FC236}">
                <a16:creationId xmlns:a16="http://schemas.microsoft.com/office/drawing/2014/main" id="{09AF0DF3-B002-45B2-9A89-EFDDEAA15E8D}"/>
              </a:ext>
            </a:extLst>
          </p:cNvPr>
          <p:cNvSpPr txBox="1"/>
          <p:nvPr/>
        </p:nvSpPr>
        <p:spPr>
          <a:xfrm>
            <a:off x="9802164" y="3609048"/>
            <a:ext cx="2233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</a:t>
            </a:r>
            <a:r>
              <a:rPr lang="fr-CA" sz="1400" baseline="-250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</a:t>
            </a:r>
            <a:r>
              <a:rPr lang="fr-CA" sz="14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sans catalyseur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23E0B4A7-6C97-40F7-B17B-F767BC078376}"/>
              </a:ext>
            </a:extLst>
          </p:cNvPr>
          <p:cNvSpPr txBox="1"/>
          <p:nvPr/>
        </p:nvSpPr>
        <p:spPr>
          <a:xfrm>
            <a:off x="10187255" y="4206733"/>
            <a:ext cx="1963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E</a:t>
            </a:r>
            <a:r>
              <a:rPr lang="fr-CA" sz="1400" baseline="-250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</a:t>
            </a:r>
            <a:r>
              <a:rPr lang="fr-CA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catalyseur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7D29B88B-A4AE-4DA6-99B7-BEB3543AECF1}"/>
              </a:ext>
            </a:extLst>
          </p:cNvPr>
          <p:cNvGrpSpPr/>
          <p:nvPr/>
        </p:nvGrpSpPr>
        <p:grpSpPr>
          <a:xfrm>
            <a:off x="8447984" y="4384451"/>
            <a:ext cx="2941333" cy="1236173"/>
            <a:chOff x="8447984" y="4384451"/>
            <a:chExt cx="2941333" cy="1236173"/>
          </a:xfrm>
        </p:grpSpPr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5D89A095-0169-4883-A0B3-166810E915F1}"/>
                </a:ext>
              </a:extLst>
            </p:cNvPr>
            <p:cNvCxnSpPr/>
            <p:nvPr/>
          </p:nvCxnSpPr>
          <p:spPr>
            <a:xfrm>
              <a:off x="10477336" y="5602298"/>
              <a:ext cx="91198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7E1371A4-EDF6-493C-9D20-149A4777DEAD}"/>
                </a:ext>
              </a:extLst>
            </p:cNvPr>
            <p:cNvCxnSpPr>
              <a:cxnSpLocks/>
            </p:cNvCxnSpPr>
            <p:nvPr/>
          </p:nvCxnSpPr>
          <p:spPr>
            <a:xfrm>
              <a:off x="8447984" y="4877872"/>
              <a:ext cx="888963" cy="283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ABA245D9-4D3B-4B14-830B-4B96B29FBDB7}"/>
                </a:ext>
              </a:extLst>
            </p:cNvPr>
            <p:cNvSpPr/>
            <p:nvPr/>
          </p:nvSpPr>
          <p:spPr>
            <a:xfrm>
              <a:off x="9336947" y="4384451"/>
              <a:ext cx="1150014" cy="1236173"/>
            </a:xfrm>
            <a:custGeom>
              <a:avLst/>
              <a:gdLst>
                <a:gd name="connsiteX0" fmla="*/ 0 w 1132514"/>
                <a:gd name="connsiteY0" fmla="*/ 481164 h 1236173"/>
                <a:gd name="connsiteX1" fmla="*/ 285225 w 1132514"/>
                <a:gd name="connsiteY1" fmla="*/ 2991 h 1236173"/>
                <a:gd name="connsiteX2" fmla="*/ 511728 w 1132514"/>
                <a:gd name="connsiteY2" fmla="*/ 271439 h 1236173"/>
                <a:gd name="connsiteX3" fmla="*/ 687897 w 1132514"/>
                <a:gd name="connsiteY3" fmla="*/ 128826 h 1236173"/>
                <a:gd name="connsiteX4" fmla="*/ 1132514 w 1132514"/>
                <a:gd name="connsiteY4" fmla="*/ 1236173 h 1236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514" h="1236173">
                  <a:moveTo>
                    <a:pt x="0" y="481164"/>
                  </a:moveTo>
                  <a:cubicBezTo>
                    <a:pt x="99968" y="259554"/>
                    <a:pt x="199937" y="37945"/>
                    <a:pt x="285225" y="2991"/>
                  </a:cubicBezTo>
                  <a:cubicBezTo>
                    <a:pt x="370513" y="-31963"/>
                    <a:pt x="444616" y="250467"/>
                    <a:pt x="511728" y="271439"/>
                  </a:cubicBezTo>
                  <a:cubicBezTo>
                    <a:pt x="578840" y="292411"/>
                    <a:pt x="584433" y="-31963"/>
                    <a:pt x="687897" y="128826"/>
                  </a:cubicBezTo>
                  <a:cubicBezTo>
                    <a:pt x="791361" y="289615"/>
                    <a:pt x="961937" y="762894"/>
                    <a:pt x="1132514" y="1236173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31B6F08-1E0C-4D77-81EF-50B45B5B7C21}"/>
              </a:ext>
            </a:extLst>
          </p:cNvPr>
          <p:cNvSpPr/>
          <p:nvPr/>
        </p:nvSpPr>
        <p:spPr>
          <a:xfrm>
            <a:off x="2945507" y="2896640"/>
            <a:ext cx="4591074" cy="580295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473EAC1-0042-401A-8CED-BE2F9539AAB1}"/>
              </a:ext>
            </a:extLst>
          </p:cNvPr>
          <p:cNvSpPr/>
          <p:nvPr/>
        </p:nvSpPr>
        <p:spPr>
          <a:xfrm>
            <a:off x="1790303" y="4183228"/>
            <a:ext cx="6209317" cy="235867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905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56" grpId="0"/>
      <p:bldP spid="58" grpId="0"/>
      <p:bldP spid="7" grpId="0" animBg="1"/>
      <p:bldP spid="5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208473-42FA-44D4-8A21-78C6E2959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/>
              <a:t>Exemple: biochimie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CE14956-8812-41DF-9960-1651C0F3475E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/>
              <a:t>Chapitre 6</a:t>
            </a:r>
          </a:p>
          <a:p>
            <a:pPr algn="ctr"/>
            <a:r>
              <a:rPr lang="fr-CA" sz="1800" b="1" dirty="0"/>
              <a:t>p. 273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43D23963-99B7-45A5-B315-9EFC2FF2F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4" y="2156397"/>
            <a:ext cx="6483864" cy="127260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CA" dirty="0"/>
              <a:t>Certaines réactions chimiques sont tellement complexes, voire impossibles, à faire en laboratoire. 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AE1D34DC-C699-4F35-86F9-A651DF2FDB29}"/>
              </a:ext>
            </a:extLst>
          </p:cNvPr>
          <p:cNvGrpSpPr/>
          <p:nvPr/>
        </p:nvGrpSpPr>
        <p:grpSpPr>
          <a:xfrm>
            <a:off x="8075800" y="2668125"/>
            <a:ext cx="3152928" cy="3580276"/>
            <a:chOff x="6291681" y="3161833"/>
            <a:chExt cx="3152928" cy="3580276"/>
          </a:xfrm>
        </p:grpSpPr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5A14B1B0-2E3B-4100-B415-885FE829C66B}"/>
                </a:ext>
              </a:extLst>
            </p:cNvPr>
            <p:cNvSpPr/>
            <p:nvPr/>
          </p:nvSpPr>
          <p:spPr>
            <a:xfrm>
              <a:off x="6558372" y="4410389"/>
              <a:ext cx="2796102" cy="23317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B6CC9C2A-57F3-427C-BA67-BFF4A40C9C39}"/>
                </a:ext>
              </a:extLst>
            </p:cNvPr>
            <p:cNvGrpSpPr/>
            <p:nvPr/>
          </p:nvGrpSpPr>
          <p:grpSpPr>
            <a:xfrm>
              <a:off x="6291681" y="3161833"/>
              <a:ext cx="3152928" cy="2469280"/>
              <a:chOff x="6291681" y="3161833"/>
              <a:chExt cx="3152928" cy="246928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1381337-4B05-4094-8409-28CB43DF2597}"/>
                  </a:ext>
                </a:extLst>
              </p:cNvPr>
              <p:cNvSpPr/>
              <p:nvPr/>
            </p:nvSpPr>
            <p:spPr>
              <a:xfrm>
                <a:off x="6291681" y="3161833"/>
                <a:ext cx="3152928" cy="20957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grpSp>
            <p:nvGrpSpPr>
              <p:cNvPr id="29" name="Groupe 28">
                <a:extLst>
                  <a:ext uri="{FF2B5EF4-FFF2-40B4-BE49-F238E27FC236}">
                    <a16:creationId xmlns:a16="http://schemas.microsoft.com/office/drawing/2014/main" id="{4F9663C6-485D-4D1E-BF11-C55AF265B6A9}"/>
                  </a:ext>
                </a:extLst>
              </p:cNvPr>
              <p:cNvGrpSpPr/>
              <p:nvPr/>
            </p:nvGrpSpPr>
            <p:grpSpPr>
              <a:xfrm>
                <a:off x="6468237" y="4811532"/>
                <a:ext cx="2976372" cy="819581"/>
                <a:chOff x="1386840" y="4974666"/>
                <a:chExt cx="2976372" cy="819581"/>
              </a:xfrm>
              <a:solidFill>
                <a:schemeClr val="bg1"/>
              </a:solidFill>
            </p:grpSpPr>
            <p:grpSp>
              <p:nvGrpSpPr>
                <p:cNvPr id="30" name="Groupe 29">
                  <a:extLst>
                    <a:ext uri="{FF2B5EF4-FFF2-40B4-BE49-F238E27FC236}">
                      <a16:creationId xmlns:a16="http://schemas.microsoft.com/office/drawing/2014/main" id="{63599C6F-2887-4352-810B-A7BB9DD3DC46}"/>
                    </a:ext>
                  </a:extLst>
                </p:cNvPr>
                <p:cNvGrpSpPr/>
                <p:nvPr/>
              </p:nvGrpSpPr>
              <p:grpSpPr>
                <a:xfrm>
                  <a:off x="1386840" y="4974666"/>
                  <a:ext cx="1984248" cy="813419"/>
                  <a:chOff x="3739896" y="3651834"/>
                  <a:chExt cx="1984248" cy="813419"/>
                </a:xfrm>
                <a:grpFill/>
              </p:grpSpPr>
              <p:sp>
                <p:nvSpPr>
                  <p:cNvPr id="32" name="Hexagone 31">
                    <a:extLst>
                      <a:ext uri="{FF2B5EF4-FFF2-40B4-BE49-F238E27FC236}">
                        <a16:creationId xmlns:a16="http://schemas.microsoft.com/office/drawing/2014/main" id="{4A82D775-20B9-4499-B599-416D14E90DAD}"/>
                      </a:ext>
                    </a:extLst>
                  </p:cNvPr>
                  <p:cNvSpPr/>
                  <p:nvPr/>
                </p:nvSpPr>
                <p:spPr>
                  <a:xfrm>
                    <a:off x="3739896" y="3651834"/>
                    <a:ext cx="992124" cy="813419"/>
                  </a:xfrm>
                  <a:prstGeom prst="hexagon">
                    <a:avLst/>
                  </a:prstGeom>
                  <a:grpFill/>
                  <a:ln w="571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A"/>
                  </a:p>
                </p:txBody>
              </p:sp>
              <p:sp>
                <p:nvSpPr>
                  <p:cNvPr id="33" name="Hexagone 32">
                    <a:extLst>
                      <a:ext uri="{FF2B5EF4-FFF2-40B4-BE49-F238E27FC236}">
                        <a16:creationId xmlns:a16="http://schemas.microsoft.com/office/drawing/2014/main" id="{0F39ED45-0154-4C2B-A195-253F1E40D81B}"/>
                      </a:ext>
                    </a:extLst>
                  </p:cNvPr>
                  <p:cNvSpPr/>
                  <p:nvPr/>
                </p:nvSpPr>
                <p:spPr>
                  <a:xfrm>
                    <a:off x="4732020" y="3651834"/>
                    <a:ext cx="992124" cy="813419"/>
                  </a:xfrm>
                  <a:prstGeom prst="hexagon">
                    <a:avLst/>
                  </a:prstGeom>
                  <a:grpFill/>
                  <a:ln w="571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A" dirty="0"/>
                  </a:p>
                </p:txBody>
              </p:sp>
            </p:grpSp>
            <p:sp>
              <p:nvSpPr>
                <p:cNvPr id="31" name="Hexagone 30">
                  <a:extLst>
                    <a:ext uri="{FF2B5EF4-FFF2-40B4-BE49-F238E27FC236}">
                      <a16:creationId xmlns:a16="http://schemas.microsoft.com/office/drawing/2014/main" id="{EC9B138E-B3A0-4958-BF43-4A59E2257050}"/>
                    </a:ext>
                  </a:extLst>
                </p:cNvPr>
                <p:cNvSpPr/>
                <p:nvPr/>
              </p:nvSpPr>
              <p:spPr>
                <a:xfrm>
                  <a:off x="3371088" y="4980828"/>
                  <a:ext cx="992124" cy="813419"/>
                </a:xfrm>
                <a:prstGeom prst="hexagon">
                  <a:avLst/>
                </a:prstGeom>
                <a:grpFill/>
                <a:ln w="571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</p:grpSp>
        </p:grpSp>
      </p:grpSp>
      <p:sp>
        <p:nvSpPr>
          <p:cNvPr id="35" name="Hexagone 34">
            <a:extLst>
              <a:ext uri="{FF2B5EF4-FFF2-40B4-BE49-F238E27FC236}">
                <a16:creationId xmlns:a16="http://schemas.microsoft.com/office/drawing/2014/main" id="{2BFC2E47-1C04-46B5-BA5F-2119E288C300}"/>
              </a:ext>
            </a:extLst>
          </p:cNvPr>
          <p:cNvSpPr/>
          <p:nvPr/>
        </p:nvSpPr>
        <p:spPr>
          <a:xfrm>
            <a:off x="7668703" y="2615580"/>
            <a:ext cx="992124" cy="813419"/>
          </a:xfrm>
          <a:prstGeom prst="hexagon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6" name="Hexagone 35">
            <a:extLst>
              <a:ext uri="{FF2B5EF4-FFF2-40B4-BE49-F238E27FC236}">
                <a16:creationId xmlns:a16="http://schemas.microsoft.com/office/drawing/2014/main" id="{E1BE2077-B4BD-4E14-8510-0B71B5D41560}"/>
              </a:ext>
            </a:extLst>
          </p:cNvPr>
          <p:cNvSpPr/>
          <p:nvPr/>
        </p:nvSpPr>
        <p:spPr>
          <a:xfrm>
            <a:off x="10004154" y="2615581"/>
            <a:ext cx="992124" cy="813419"/>
          </a:xfrm>
          <a:prstGeom prst="hexagon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E2E14696-9778-442C-9AC9-1433439B06A4}"/>
              </a:ext>
            </a:extLst>
          </p:cNvPr>
          <p:cNvGrpSpPr/>
          <p:nvPr/>
        </p:nvGrpSpPr>
        <p:grpSpPr>
          <a:xfrm>
            <a:off x="8242731" y="4359023"/>
            <a:ext cx="1984248" cy="813419"/>
            <a:chOff x="3739896" y="3596970"/>
            <a:chExt cx="1984248" cy="813419"/>
          </a:xfrm>
        </p:grpSpPr>
        <p:sp>
          <p:nvSpPr>
            <p:cNvPr id="38" name="Hexagone 37">
              <a:extLst>
                <a:ext uri="{FF2B5EF4-FFF2-40B4-BE49-F238E27FC236}">
                  <a16:creationId xmlns:a16="http://schemas.microsoft.com/office/drawing/2014/main" id="{A016ABEB-FFA5-43D0-B057-36357909E86A}"/>
                </a:ext>
              </a:extLst>
            </p:cNvPr>
            <p:cNvSpPr/>
            <p:nvPr/>
          </p:nvSpPr>
          <p:spPr>
            <a:xfrm>
              <a:off x="3739896" y="3596970"/>
              <a:ext cx="992124" cy="813419"/>
            </a:xfrm>
            <a:prstGeom prst="hexagon">
              <a:avLst/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9" name="Hexagone 38">
              <a:extLst>
                <a:ext uri="{FF2B5EF4-FFF2-40B4-BE49-F238E27FC236}">
                  <a16:creationId xmlns:a16="http://schemas.microsoft.com/office/drawing/2014/main" id="{0E50F45E-FF12-4C9F-91C4-4D995638A188}"/>
                </a:ext>
              </a:extLst>
            </p:cNvPr>
            <p:cNvSpPr/>
            <p:nvPr/>
          </p:nvSpPr>
          <p:spPr>
            <a:xfrm>
              <a:off x="4732020" y="3596970"/>
              <a:ext cx="992124" cy="813419"/>
            </a:xfrm>
            <a:prstGeom prst="hexagon">
              <a:avLst/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40" name="Explosion : 8 points 39">
            <a:extLst>
              <a:ext uri="{FF2B5EF4-FFF2-40B4-BE49-F238E27FC236}">
                <a16:creationId xmlns:a16="http://schemas.microsoft.com/office/drawing/2014/main" id="{468BB343-8BFD-422B-B4D6-0DB034D6BF59}"/>
              </a:ext>
            </a:extLst>
          </p:cNvPr>
          <p:cNvSpPr/>
          <p:nvPr/>
        </p:nvSpPr>
        <p:spPr>
          <a:xfrm>
            <a:off x="8954873" y="4416819"/>
            <a:ext cx="579214" cy="731358"/>
          </a:xfrm>
          <a:prstGeom prst="irregularSeal1">
            <a:avLst/>
          </a:prstGeom>
          <a:noFill/>
          <a:ln>
            <a:solidFill>
              <a:schemeClr val="accent5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1" name="Espace réservé du contenu 10">
            <a:extLst>
              <a:ext uri="{FF2B5EF4-FFF2-40B4-BE49-F238E27FC236}">
                <a16:creationId xmlns:a16="http://schemas.microsoft.com/office/drawing/2014/main" id="{7A06C3F7-5916-4122-860A-AF1831F0353E}"/>
              </a:ext>
            </a:extLst>
          </p:cNvPr>
          <p:cNvSpPr txBox="1">
            <a:spLocks/>
          </p:cNvSpPr>
          <p:nvPr/>
        </p:nvSpPr>
        <p:spPr>
          <a:xfrm>
            <a:off x="410814" y="3599848"/>
            <a:ext cx="6483864" cy="1531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dirty="0"/>
              <a:t>Pour les réaliser, nous avons recours aux enzymes contenu à l’intérieur d’un organisme biologique. Exemple: les réactions de fermentation (alcool, pain, </a:t>
            </a:r>
            <a:r>
              <a:rPr lang="fr-CA" dirty="0" err="1"/>
              <a:t>etc</a:t>
            </a:r>
            <a:r>
              <a:rPr lang="fr-CA" dirty="0"/>
              <a:t>)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0E385DA-1E15-423C-9EFD-CE1881B6B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027" y="5172442"/>
            <a:ext cx="2807492" cy="1579214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7D789D84-5D65-4A28-9A83-81E380364DA6}"/>
              </a:ext>
            </a:extLst>
          </p:cNvPr>
          <p:cNvSpPr txBox="1"/>
          <p:nvPr/>
        </p:nvSpPr>
        <p:spPr>
          <a:xfrm>
            <a:off x="8846137" y="5374248"/>
            <a:ext cx="1617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/>
              <a:t>Enzyme</a:t>
            </a:r>
          </a:p>
        </p:txBody>
      </p:sp>
    </p:spTree>
    <p:extLst>
      <p:ext uri="{BB962C8B-B14F-4D97-AF65-F5344CB8AC3E}">
        <p14:creationId xmlns:p14="http://schemas.microsoft.com/office/powerpoint/2010/main" val="7535883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6224 0.253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126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0.0457 0.2539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6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25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50"/>
                            </p:stCondLst>
                            <p:childTnLst>
                              <p:par>
                                <p:cTn id="2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-0.1612 0.216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60" y="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6" grpId="0" animBg="1"/>
      <p:bldP spid="36" grpId="1" animBg="1"/>
      <p:bldP spid="40" grpId="0" animBg="1"/>
      <p:bldP spid="40" grpId="1" animBg="1"/>
      <p:bldP spid="40" grpId="2" animBg="1"/>
      <p:bldP spid="41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9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21">
            <a:extLst>
              <a:ext uri="{FF2B5EF4-FFF2-40B4-BE49-F238E27FC236}">
                <a16:creationId xmlns:a16="http://schemas.microsoft.com/office/drawing/2014/main" id="{5B5FB5AC-39B2-4094-B486-0FCD501D5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9" name="Picture 23">
            <a:extLst>
              <a:ext uri="{FF2B5EF4-FFF2-40B4-BE49-F238E27FC236}">
                <a16:creationId xmlns:a16="http://schemas.microsoft.com/office/drawing/2014/main" id="{7150CFE4-97B0-48C6-ACD6-9399CBA11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21" name="Rectangle 25">
            <a:extLst>
              <a:ext uri="{FF2B5EF4-FFF2-40B4-BE49-F238E27FC236}">
                <a16:creationId xmlns:a16="http://schemas.microsoft.com/office/drawing/2014/main" id="{A3C6F7F0-46EA-4F8E-A112-1B517C2B5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1691A3CC-CDA1-4C3B-9150-FCFB5373D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D22FFD24-A8A1-41E7-9720-1DF32E88138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091" t="233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25" name="Rectangle 29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0322" y="4402667"/>
            <a:ext cx="8133478" cy="9402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/>
              <a:t>Devoir</a:t>
            </a:r>
          </a:p>
        </p:txBody>
      </p:sp>
      <p:sp>
        <p:nvSpPr>
          <p:cNvPr id="27" name="Rectangle 31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33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5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9640A42-7BAE-4CF1-97A6-57385C4E8AD7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/>
              <a:t>Chapitre 6</a:t>
            </a:r>
          </a:p>
        </p:txBody>
      </p:sp>
    </p:spTree>
    <p:extLst>
      <p:ext uri="{BB962C8B-B14F-4D97-AF65-F5344CB8AC3E}">
        <p14:creationId xmlns:p14="http://schemas.microsoft.com/office/powerpoint/2010/main" val="14408485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5A79800-2270-4ED2-8E64-FA681917E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Devoir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B9D37D5-1182-4801-8201-3A419D6BF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113" y="2591602"/>
            <a:ext cx="5867887" cy="3337560"/>
          </a:xfrm>
        </p:spPr>
        <p:txBody>
          <a:bodyPr anchor="ctr">
            <a:normAutofit/>
          </a:bodyPr>
          <a:lstStyle/>
          <a:p>
            <a:r>
              <a:rPr lang="fr-CA" dirty="0"/>
              <a:t>p. 253 # 1 à 12 (sauf #5)</a:t>
            </a:r>
          </a:p>
          <a:p>
            <a:pPr marL="0" indent="0">
              <a:buNone/>
            </a:pPr>
            <a:endParaRPr lang="fr-CA" dirty="0"/>
          </a:p>
          <a:p>
            <a:r>
              <a:rPr lang="fr-CA" dirty="0"/>
              <a:t>p. 264 # 1 à 3</a:t>
            </a:r>
          </a:p>
          <a:p>
            <a:pPr marL="0" indent="0">
              <a:buNone/>
            </a:pPr>
            <a:endParaRPr lang="fr-CA" dirty="0"/>
          </a:p>
          <a:p>
            <a:r>
              <a:rPr lang="fr-CA" dirty="0"/>
              <a:t>p. 274 à 277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A789F19-64F0-428A-9D9E-F8EE4BF8C415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/>
              <a:t>Chapitre 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B7A2C5-F9F0-4505-94AC-755080E1BF39}"/>
              </a:ext>
            </a:extLst>
          </p:cNvPr>
          <p:cNvSpPr/>
          <p:nvPr/>
        </p:nvSpPr>
        <p:spPr>
          <a:xfrm>
            <a:off x="263315" y="4041674"/>
            <a:ext cx="5797482" cy="494974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F13E9B-C223-4202-8854-62C477CCB4E6}"/>
              </a:ext>
            </a:extLst>
          </p:cNvPr>
          <p:cNvSpPr/>
          <p:nvPr/>
        </p:nvSpPr>
        <p:spPr>
          <a:xfrm>
            <a:off x="228113" y="4948840"/>
            <a:ext cx="5797482" cy="494974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A3C8662-8C0C-48E7-88DA-18682DB9A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202" y="2591602"/>
            <a:ext cx="5987004" cy="354052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5666C36-832F-4C11-AD2C-9A32A5A2A25F}"/>
              </a:ext>
            </a:extLst>
          </p:cNvPr>
          <p:cNvSpPr/>
          <p:nvPr/>
        </p:nvSpPr>
        <p:spPr>
          <a:xfrm>
            <a:off x="263316" y="3134508"/>
            <a:ext cx="5797482" cy="494974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A32D64-1C00-4EC6-B348-76A3CAAFA163}"/>
              </a:ext>
            </a:extLst>
          </p:cNvPr>
          <p:cNvSpPr/>
          <p:nvPr/>
        </p:nvSpPr>
        <p:spPr>
          <a:xfrm>
            <a:off x="5188504" y="680699"/>
            <a:ext cx="5105678" cy="123892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dirty="0">
                <a:solidFill>
                  <a:schemeClr val="bg1"/>
                </a:solidFill>
              </a:rPr>
              <a:t>Pour aider à votre compréhension de la matière, je vous recommande de faire une carte mentale incorporant les notions des facteurs qui influencent la vitesse de réaction.</a:t>
            </a:r>
          </a:p>
        </p:txBody>
      </p:sp>
    </p:spTree>
    <p:extLst>
      <p:ext uri="{BB962C8B-B14F-4D97-AF65-F5344CB8AC3E}">
        <p14:creationId xmlns:p14="http://schemas.microsoft.com/office/powerpoint/2010/main" val="4132785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04BCEEB-5D68-47CD-AD0D-F14632C498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9091" t="233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0322" y="4402667"/>
            <a:ext cx="8133478" cy="1231264"/>
          </a:xfrm>
        </p:spPr>
        <p:txBody>
          <a:bodyPr>
            <a:normAutofit fontScale="90000"/>
          </a:bodyPr>
          <a:lstStyle/>
          <a:p>
            <a:r>
              <a:rPr lang="fr-CA" sz="4800" b="1" dirty="0"/>
              <a:t>Rappel:</a:t>
            </a:r>
            <a:br>
              <a:rPr lang="fr-CA" sz="4800" b="1" dirty="0"/>
            </a:br>
            <a:r>
              <a:rPr lang="fr-CA" sz="3100" b="1" dirty="0"/>
              <a:t>Conditions pour avoir une réaction chimique?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5532AE0F-EE8B-47C5-AEAC-650BC84B98B7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/>
              <a:t>Chapitre 6</a:t>
            </a:r>
          </a:p>
          <a:p>
            <a:pPr algn="ctr">
              <a:spcAft>
                <a:spcPts val="600"/>
              </a:spcAft>
            </a:pPr>
            <a:r>
              <a:rPr lang="fr-CA" sz="3600" b="1" dirty="0"/>
              <a:t>p. 261 à 263</a:t>
            </a:r>
            <a:endParaRPr lang="fr-CA" sz="2000" b="1" dirty="0"/>
          </a:p>
        </p:txBody>
      </p:sp>
    </p:spTree>
    <p:extLst>
      <p:ext uri="{BB962C8B-B14F-4D97-AF65-F5344CB8AC3E}">
        <p14:creationId xmlns:p14="http://schemas.microsoft.com/office/powerpoint/2010/main" val="35990657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orme libre : forme 77">
            <a:extLst>
              <a:ext uri="{FF2B5EF4-FFF2-40B4-BE49-F238E27FC236}">
                <a16:creationId xmlns:a16="http://schemas.microsoft.com/office/drawing/2014/main" id="{5909CABD-1F38-40A2-91D7-079810EC4923}"/>
              </a:ext>
            </a:extLst>
          </p:cNvPr>
          <p:cNvSpPr/>
          <p:nvPr/>
        </p:nvSpPr>
        <p:spPr>
          <a:xfrm>
            <a:off x="9703502" y="6186572"/>
            <a:ext cx="981776" cy="269507"/>
          </a:xfrm>
          <a:custGeom>
            <a:avLst/>
            <a:gdLst>
              <a:gd name="connsiteX0" fmla="*/ 0 w 981776"/>
              <a:gd name="connsiteY0" fmla="*/ 0 h 269507"/>
              <a:gd name="connsiteX1" fmla="*/ 308008 w 981776"/>
              <a:gd name="connsiteY1" fmla="*/ 38501 h 269507"/>
              <a:gd name="connsiteX2" fmla="*/ 981776 w 981776"/>
              <a:gd name="connsiteY2" fmla="*/ 115503 h 269507"/>
              <a:gd name="connsiteX3" fmla="*/ 981776 w 981776"/>
              <a:gd name="connsiteY3" fmla="*/ 269507 h 269507"/>
              <a:gd name="connsiteX4" fmla="*/ 0 w 981776"/>
              <a:gd name="connsiteY4" fmla="*/ 269507 h 269507"/>
              <a:gd name="connsiteX5" fmla="*/ 0 w 981776"/>
              <a:gd name="connsiteY5" fmla="*/ 0 h 269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1776" h="269507">
                <a:moveTo>
                  <a:pt x="0" y="0"/>
                </a:moveTo>
                <a:lnTo>
                  <a:pt x="308008" y="38501"/>
                </a:lnTo>
                <a:lnTo>
                  <a:pt x="981776" y="115503"/>
                </a:lnTo>
                <a:lnTo>
                  <a:pt x="981776" y="269507"/>
                </a:lnTo>
                <a:lnTo>
                  <a:pt x="0" y="269507"/>
                </a:lnTo>
                <a:lnTo>
                  <a:pt x="0" y="0"/>
                </a:lnTo>
                <a:close/>
              </a:path>
            </a:pathLst>
          </a:cu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8FCD07E-8B07-4DD9-9DE7-BFD707BC2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2800" b="1" dirty="0"/>
              <a:t>Rappel: Conditions pour avoir une réaction chimique?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E62FFBE-7CE6-4762-92B8-8E622AA10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18760"/>
            <a:ext cx="9613861" cy="2100903"/>
          </a:xfrm>
        </p:spPr>
        <p:txBody>
          <a:bodyPr anchor="t"/>
          <a:lstStyle/>
          <a:p>
            <a:r>
              <a:rPr lang="fr-CA" dirty="0"/>
              <a:t>Les particules qui composent les réactifs doivent entrer en collision.</a:t>
            </a:r>
          </a:p>
          <a:p>
            <a:r>
              <a:rPr lang="fr-CA" dirty="0"/>
              <a:t>Aussi, l’énergie cinétique minimale (E</a:t>
            </a:r>
            <a:r>
              <a:rPr lang="fr-CA" baseline="-25000" dirty="0"/>
              <a:t>min</a:t>
            </a:r>
            <a:r>
              <a:rPr lang="fr-CA" dirty="0"/>
              <a:t>) doit être atteint par les réactifs afin que la réaction puisse se faire.</a:t>
            </a:r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66ABC61F-C49A-4BE4-8402-635BA929F95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/>
              <a:t>Chapitre 6</a:t>
            </a:r>
          </a:p>
          <a:p>
            <a:pPr algn="ctr"/>
            <a:r>
              <a:rPr lang="fr-CA" sz="1600" b="1" dirty="0"/>
              <a:t>p. 261</a:t>
            </a:r>
          </a:p>
        </p:txBody>
      </p:sp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1929440E-D309-4E63-966C-FF016139C5D3}"/>
              </a:ext>
            </a:extLst>
          </p:cNvPr>
          <p:cNvSpPr txBox="1">
            <a:spLocks/>
          </p:cNvSpPr>
          <p:nvPr/>
        </p:nvSpPr>
        <p:spPr>
          <a:xfrm>
            <a:off x="453006" y="3775423"/>
            <a:ext cx="6073629" cy="451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A" b="1" dirty="0"/>
              <a:t>H</a:t>
            </a:r>
            <a:r>
              <a:rPr lang="fr-CA" b="1" baseline="-25000" dirty="0"/>
              <a:t>2(g)</a:t>
            </a:r>
            <a:r>
              <a:rPr lang="fr-CA" b="1" dirty="0"/>
              <a:t>    +      I</a:t>
            </a:r>
            <a:r>
              <a:rPr lang="fr-CA" b="1" baseline="-25000" dirty="0"/>
              <a:t>2(g)</a:t>
            </a:r>
            <a:r>
              <a:rPr lang="fr-CA" b="1" dirty="0"/>
              <a:t>      </a:t>
            </a:r>
            <a:r>
              <a:rPr lang="fr-CA" b="1" dirty="0">
                <a:sym typeface="Wingdings" panose="05000000000000000000" pitchFamily="2" charset="2"/>
              </a:rPr>
              <a:t>       2 HI</a:t>
            </a:r>
            <a:r>
              <a:rPr lang="fr-CA" b="1" baseline="-25000" dirty="0">
                <a:sym typeface="Wingdings" panose="05000000000000000000" pitchFamily="2" charset="2"/>
              </a:rPr>
              <a:t>(g)</a:t>
            </a:r>
            <a:endParaRPr lang="fr-CA" b="1" baseline="-25000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5F9B50C0-0DE0-4AF2-A4DF-53E2A276BBD9}"/>
              </a:ext>
            </a:extLst>
          </p:cNvPr>
          <p:cNvGrpSpPr/>
          <p:nvPr/>
        </p:nvGrpSpPr>
        <p:grpSpPr>
          <a:xfrm>
            <a:off x="1282981" y="5572567"/>
            <a:ext cx="643080" cy="888204"/>
            <a:chOff x="3639540" y="4444069"/>
            <a:chExt cx="1740128" cy="2403415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2410EF1D-ABD2-4F15-923C-4C28012531FD}"/>
                </a:ext>
              </a:extLst>
            </p:cNvPr>
            <p:cNvGrpSpPr/>
            <p:nvPr/>
          </p:nvGrpSpPr>
          <p:grpSpPr>
            <a:xfrm>
              <a:off x="3639540" y="4444069"/>
              <a:ext cx="1718229" cy="1492310"/>
              <a:chOff x="7628933" y="1990720"/>
              <a:chExt cx="2502903" cy="2173812"/>
            </a:xfrm>
          </p:grpSpPr>
          <p:pic>
            <p:nvPicPr>
              <p:cNvPr id="11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15C35D44-5531-4FA9-A5A9-D664950C76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alphaModFix/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8933" y="1990720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31E09675-21B9-4CC2-B139-43CF46169F24}"/>
                  </a:ext>
                </a:extLst>
              </p:cNvPr>
              <p:cNvSpPr txBox="1"/>
              <p:nvPr/>
            </p:nvSpPr>
            <p:spPr>
              <a:xfrm>
                <a:off x="8260623" y="2568342"/>
                <a:ext cx="1239522" cy="1031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050" b="1" dirty="0"/>
                  <a:t>I</a:t>
                </a:r>
              </a:p>
            </p:txBody>
          </p:sp>
        </p:grp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0694E4C9-6375-4B3C-93A3-1E3CF95E9644}"/>
                </a:ext>
              </a:extLst>
            </p:cNvPr>
            <p:cNvGrpSpPr/>
            <p:nvPr/>
          </p:nvGrpSpPr>
          <p:grpSpPr>
            <a:xfrm>
              <a:off x="3661439" y="5355174"/>
              <a:ext cx="1718229" cy="1492310"/>
              <a:chOff x="6585469" y="2568343"/>
              <a:chExt cx="2502903" cy="2173812"/>
            </a:xfrm>
          </p:grpSpPr>
          <p:pic>
            <p:nvPicPr>
              <p:cNvPr id="9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F3C6077A-E5CC-4537-B4F5-84CDA2B568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alphaModFix/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5469" y="2568343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368CDDDE-796D-4DBC-916D-35BC07893ACC}"/>
                  </a:ext>
                </a:extLst>
              </p:cNvPr>
              <p:cNvSpPr txBox="1"/>
              <p:nvPr/>
            </p:nvSpPr>
            <p:spPr>
              <a:xfrm>
                <a:off x="7217159" y="3145965"/>
                <a:ext cx="1239522" cy="1031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050" b="1" dirty="0"/>
                  <a:t>I</a:t>
                </a:r>
              </a:p>
            </p:txBody>
          </p:sp>
        </p:grp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BF25D7B8-BDB1-479F-8506-1B2C0A01515F}"/>
              </a:ext>
            </a:extLst>
          </p:cNvPr>
          <p:cNvGrpSpPr/>
          <p:nvPr/>
        </p:nvGrpSpPr>
        <p:grpSpPr>
          <a:xfrm>
            <a:off x="2234742" y="4995035"/>
            <a:ext cx="413771" cy="614830"/>
            <a:chOff x="1081887" y="4675654"/>
            <a:chExt cx="1119634" cy="1663685"/>
          </a:xfrm>
        </p:grpSpPr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6EAE79A8-56A6-479C-B64A-AF82B17D437C}"/>
                </a:ext>
              </a:extLst>
            </p:cNvPr>
            <p:cNvGrpSpPr/>
            <p:nvPr/>
          </p:nvGrpSpPr>
          <p:grpSpPr>
            <a:xfrm>
              <a:off x="1090568" y="4675654"/>
              <a:ext cx="1110953" cy="1029140"/>
              <a:chOff x="4685157" y="2066213"/>
              <a:chExt cx="2502903" cy="2173812"/>
            </a:xfrm>
          </p:grpSpPr>
          <p:pic>
            <p:nvPicPr>
              <p:cNvPr id="18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1511A208-073C-49EC-8EAA-5FB6E85866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157" y="2066213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7D14905F-2D44-4279-AFC5-D5F20EBDA6B6}"/>
                  </a:ext>
                </a:extLst>
              </p:cNvPr>
              <p:cNvSpPr txBox="1"/>
              <p:nvPr/>
            </p:nvSpPr>
            <p:spPr>
              <a:xfrm>
                <a:off x="5316846" y="2568348"/>
                <a:ext cx="1239518" cy="1495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050" b="1" dirty="0">
                    <a:solidFill>
                      <a:schemeClr val="bg1"/>
                    </a:solidFill>
                  </a:rPr>
                  <a:t>H</a:t>
                </a:r>
              </a:p>
            </p:txBody>
          </p:sp>
        </p:grp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86838391-9A61-49DA-8633-42373EDCD683}"/>
                </a:ext>
              </a:extLst>
            </p:cNvPr>
            <p:cNvGrpSpPr/>
            <p:nvPr/>
          </p:nvGrpSpPr>
          <p:grpSpPr>
            <a:xfrm>
              <a:off x="1081887" y="5310199"/>
              <a:ext cx="1110953" cy="1029140"/>
              <a:chOff x="3634105" y="2457456"/>
              <a:chExt cx="2502903" cy="2173812"/>
            </a:xfrm>
          </p:grpSpPr>
          <p:pic>
            <p:nvPicPr>
              <p:cNvPr id="16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C0416D81-D580-4418-8791-0DE77DEDC5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4105" y="2457456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C78AE224-AB55-494E-8CCC-18705B070E0F}"/>
                  </a:ext>
                </a:extLst>
              </p:cNvPr>
              <p:cNvSpPr txBox="1"/>
              <p:nvPr/>
            </p:nvSpPr>
            <p:spPr>
              <a:xfrm>
                <a:off x="4265794" y="2959591"/>
                <a:ext cx="1239518" cy="1495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050" b="1" dirty="0">
                    <a:solidFill>
                      <a:schemeClr val="bg1"/>
                    </a:solidFill>
                  </a:rPr>
                  <a:t>H</a:t>
                </a:r>
              </a:p>
            </p:txBody>
          </p:sp>
        </p:grp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65C508D2-1417-4BF8-9E62-0CF034AD9AFE}"/>
              </a:ext>
            </a:extLst>
          </p:cNvPr>
          <p:cNvGrpSpPr/>
          <p:nvPr/>
        </p:nvGrpSpPr>
        <p:grpSpPr>
          <a:xfrm>
            <a:off x="2778258" y="5522796"/>
            <a:ext cx="634987" cy="784599"/>
            <a:chOff x="6685970" y="4522915"/>
            <a:chExt cx="1718229" cy="2123068"/>
          </a:xfrm>
        </p:grpSpPr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645221AB-2608-47F2-BA8B-528B28E28C57}"/>
                </a:ext>
              </a:extLst>
            </p:cNvPr>
            <p:cNvGrpSpPr/>
            <p:nvPr/>
          </p:nvGrpSpPr>
          <p:grpSpPr>
            <a:xfrm>
              <a:off x="6685970" y="5153673"/>
              <a:ext cx="1718229" cy="1492310"/>
              <a:chOff x="7060532" y="2275892"/>
              <a:chExt cx="2502903" cy="2173812"/>
            </a:xfrm>
          </p:grpSpPr>
          <p:pic>
            <p:nvPicPr>
              <p:cNvPr id="25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020B799A-08E4-4039-B664-8558EDC597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alphaModFix/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60532" y="2275892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638359CD-370A-446B-9016-A8F55EA74405}"/>
                  </a:ext>
                </a:extLst>
              </p:cNvPr>
              <p:cNvSpPr txBox="1"/>
              <p:nvPr/>
            </p:nvSpPr>
            <p:spPr>
              <a:xfrm>
                <a:off x="7692222" y="2853514"/>
                <a:ext cx="1239522" cy="1031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050" b="1" dirty="0"/>
                  <a:t>I</a:t>
                </a:r>
              </a:p>
            </p:txBody>
          </p:sp>
        </p:grp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8A5495C3-5606-4B96-B312-9869BAF62ABE}"/>
                </a:ext>
              </a:extLst>
            </p:cNvPr>
            <p:cNvGrpSpPr/>
            <p:nvPr/>
          </p:nvGrpSpPr>
          <p:grpSpPr>
            <a:xfrm>
              <a:off x="6955114" y="4522915"/>
              <a:ext cx="1110953" cy="1029140"/>
              <a:chOff x="4685157" y="2066213"/>
              <a:chExt cx="2502903" cy="2173812"/>
            </a:xfrm>
          </p:grpSpPr>
          <p:pic>
            <p:nvPicPr>
              <p:cNvPr id="23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6874ABD4-3C11-4568-8638-30281CCC7F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157" y="2066213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75B51395-D0A6-4FBA-9D28-E407CD5FB62E}"/>
                  </a:ext>
                </a:extLst>
              </p:cNvPr>
              <p:cNvSpPr txBox="1"/>
              <p:nvPr/>
            </p:nvSpPr>
            <p:spPr>
              <a:xfrm>
                <a:off x="5316846" y="2568342"/>
                <a:ext cx="1239524" cy="1495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050" b="1" dirty="0">
                    <a:solidFill>
                      <a:schemeClr val="bg1"/>
                    </a:solidFill>
                  </a:rPr>
                  <a:t>H</a:t>
                </a:r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401F1D32-1531-4309-A932-5FF77DD7E0B8}"/>
              </a:ext>
            </a:extLst>
          </p:cNvPr>
          <p:cNvGrpSpPr/>
          <p:nvPr/>
        </p:nvGrpSpPr>
        <p:grpSpPr>
          <a:xfrm>
            <a:off x="3199372" y="5640153"/>
            <a:ext cx="634987" cy="784599"/>
            <a:chOff x="8615247" y="4554448"/>
            <a:chExt cx="1718229" cy="2123068"/>
          </a:xfrm>
        </p:grpSpPr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031BB7D5-CE2C-4855-AC9B-CEC9FD9B7D5A}"/>
                </a:ext>
              </a:extLst>
            </p:cNvPr>
            <p:cNvGrpSpPr/>
            <p:nvPr/>
          </p:nvGrpSpPr>
          <p:grpSpPr>
            <a:xfrm>
              <a:off x="8615247" y="5185206"/>
              <a:ext cx="1718229" cy="1492310"/>
              <a:chOff x="7135874" y="2412790"/>
              <a:chExt cx="2502903" cy="2173812"/>
            </a:xfrm>
          </p:grpSpPr>
          <p:pic>
            <p:nvPicPr>
              <p:cNvPr id="33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69950B9A-EDF8-498F-A2FB-C7494CEA03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alphaModFix/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35874" y="2412790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859ACD31-009F-4533-8910-7DD384FAC074}"/>
                  </a:ext>
                </a:extLst>
              </p:cNvPr>
              <p:cNvSpPr txBox="1"/>
              <p:nvPr/>
            </p:nvSpPr>
            <p:spPr>
              <a:xfrm>
                <a:off x="7767564" y="2990412"/>
                <a:ext cx="1239522" cy="1031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050" b="1" dirty="0"/>
                  <a:t>I</a:t>
                </a:r>
              </a:p>
            </p:txBody>
          </p:sp>
        </p:grpSp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id="{960EEFCB-0318-4965-B1E3-573B74216AF3}"/>
                </a:ext>
              </a:extLst>
            </p:cNvPr>
            <p:cNvGrpSpPr/>
            <p:nvPr/>
          </p:nvGrpSpPr>
          <p:grpSpPr>
            <a:xfrm>
              <a:off x="8940744" y="4554448"/>
              <a:ext cx="1110953" cy="1029140"/>
              <a:chOff x="4843043" y="2187104"/>
              <a:chExt cx="2502903" cy="2173812"/>
            </a:xfrm>
          </p:grpSpPr>
          <p:pic>
            <p:nvPicPr>
              <p:cNvPr id="30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A4AE7E43-5F87-4B37-9752-48C0D62A03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3043" y="2187104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B6B872D6-CF38-4C7C-A750-9B605FE85D19}"/>
                  </a:ext>
                </a:extLst>
              </p:cNvPr>
              <p:cNvSpPr txBox="1"/>
              <p:nvPr/>
            </p:nvSpPr>
            <p:spPr>
              <a:xfrm>
                <a:off x="5474732" y="2689233"/>
                <a:ext cx="1239524" cy="1495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050" b="1" dirty="0">
                    <a:solidFill>
                      <a:schemeClr val="bg1"/>
                    </a:solidFill>
                  </a:rPr>
                  <a:t>H</a:t>
                </a:r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786C66D-00D1-4F64-B8A0-4BA771FB5024}"/>
              </a:ext>
            </a:extLst>
          </p:cNvPr>
          <p:cNvSpPr/>
          <p:nvPr/>
        </p:nvSpPr>
        <p:spPr>
          <a:xfrm>
            <a:off x="453006" y="4404220"/>
            <a:ext cx="6073629" cy="23824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7B7CEB92-15B1-4C75-AF03-2D900FD49249}"/>
              </a:ext>
            </a:extLst>
          </p:cNvPr>
          <p:cNvGrpSpPr/>
          <p:nvPr/>
        </p:nvGrpSpPr>
        <p:grpSpPr>
          <a:xfrm>
            <a:off x="4892623" y="5802793"/>
            <a:ext cx="643080" cy="888204"/>
            <a:chOff x="3639540" y="4444069"/>
            <a:chExt cx="1740128" cy="2403415"/>
          </a:xfrm>
        </p:grpSpPr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id="{4DEEB674-69CA-47C1-9221-986E377A5FF2}"/>
                </a:ext>
              </a:extLst>
            </p:cNvPr>
            <p:cNvGrpSpPr/>
            <p:nvPr/>
          </p:nvGrpSpPr>
          <p:grpSpPr>
            <a:xfrm>
              <a:off x="3639540" y="4444069"/>
              <a:ext cx="1718229" cy="1492310"/>
              <a:chOff x="7628933" y="1990720"/>
              <a:chExt cx="2502903" cy="2173812"/>
            </a:xfrm>
          </p:grpSpPr>
          <p:pic>
            <p:nvPicPr>
              <p:cNvPr id="41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3D02DE8D-51C6-4F21-AABC-ED090013C3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alphaModFix/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8933" y="1990720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77039211-CD1E-4C28-9CD2-644759474462}"/>
                  </a:ext>
                </a:extLst>
              </p:cNvPr>
              <p:cNvSpPr txBox="1"/>
              <p:nvPr/>
            </p:nvSpPr>
            <p:spPr>
              <a:xfrm>
                <a:off x="8260623" y="2568342"/>
                <a:ext cx="1239522" cy="1031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050" b="1" dirty="0"/>
                  <a:t>I</a:t>
                </a:r>
              </a:p>
            </p:txBody>
          </p:sp>
        </p:grpSp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56980A5B-B121-411E-8DFA-1A64B221AD59}"/>
                </a:ext>
              </a:extLst>
            </p:cNvPr>
            <p:cNvGrpSpPr/>
            <p:nvPr/>
          </p:nvGrpSpPr>
          <p:grpSpPr>
            <a:xfrm>
              <a:off x="3661439" y="5355174"/>
              <a:ext cx="1718229" cy="1492310"/>
              <a:chOff x="6585469" y="2568343"/>
              <a:chExt cx="2502903" cy="2173812"/>
            </a:xfrm>
          </p:grpSpPr>
          <p:pic>
            <p:nvPicPr>
              <p:cNvPr id="39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E5BD36BA-A535-4938-9A2B-42ABD043A7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alphaModFix/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5469" y="2568343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5B672326-6CB2-4176-9FF2-54C0E6C5F302}"/>
                  </a:ext>
                </a:extLst>
              </p:cNvPr>
              <p:cNvSpPr txBox="1"/>
              <p:nvPr/>
            </p:nvSpPr>
            <p:spPr>
              <a:xfrm>
                <a:off x="7217159" y="3145965"/>
                <a:ext cx="1239522" cy="1031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050" b="1" dirty="0"/>
                  <a:t>I</a:t>
                </a:r>
              </a:p>
            </p:txBody>
          </p:sp>
        </p:grp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4A935728-383F-4B75-BACE-49331BDDF189}"/>
              </a:ext>
            </a:extLst>
          </p:cNvPr>
          <p:cNvGrpSpPr/>
          <p:nvPr/>
        </p:nvGrpSpPr>
        <p:grpSpPr>
          <a:xfrm>
            <a:off x="733626" y="4645572"/>
            <a:ext cx="413771" cy="614830"/>
            <a:chOff x="1081887" y="4675654"/>
            <a:chExt cx="1119634" cy="1663685"/>
          </a:xfrm>
        </p:grpSpPr>
        <p:grpSp>
          <p:nvGrpSpPr>
            <p:cNvPr id="44" name="Groupe 43">
              <a:extLst>
                <a:ext uri="{FF2B5EF4-FFF2-40B4-BE49-F238E27FC236}">
                  <a16:creationId xmlns:a16="http://schemas.microsoft.com/office/drawing/2014/main" id="{CAE9851B-94F7-43BB-BF34-3929080869F3}"/>
                </a:ext>
              </a:extLst>
            </p:cNvPr>
            <p:cNvGrpSpPr/>
            <p:nvPr/>
          </p:nvGrpSpPr>
          <p:grpSpPr>
            <a:xfrm>
              <a:off x="1090568" y="4675654"/>
              <a:ext cx="1110953" cy="1029140"/>
              <a:chOff x="4685157" y="2066213"/>
              <a:chExt cx="2502903" cy="2173812"/>
            </a:xfrm>
          </p:grpSpPr>
          <p:pic>
            <p:nvPicPr>
              <p:cNvPr id="48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FC209DD9-31FA-4E7B-A236-26BCE0D580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157" y="2066213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9" name="ZoneTexte 48">
                <a:extLst>
                  <a:ext uri="{FF2B5EF4-FFF2-40B4-BE49-F238E27FC236}">
                    <a16:creationId xmlns:a16="http://schemas.microsoft.com/office/drawing/2014/main" id="{A407A6FB-10F6-4864-9A25-B00849F7026D}"/>
                  </a:ext>
                </a:extLst>
              </p:cNvPr>
              <p:cNvSpPr txBox="1"/>
              <p:nvPr/>
            </p:nvSpPr>
            <p:spPr>
              <a:xfrm>
                <a:off x="5316846" y="2568348"/>
                <a:ext cx="1239518" cy="1495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050" b="1" dirty="0">
                    <a:solidFill>
                      <a:schemeClr val="bg1"/>
                    </a:solidFill>
                  </a:rPr>
                  <a:t>H</a:t>
                </a:r>
              </a:p>
            </p:txBody>
          </p:sp>
        </p:grpSp>
        <p:grpSp>
          <p:nvGrpSpPr>
            <p:cNvPr id="45" name="Groupe 44">
              <a:extLst>
                <a:ext uri="{FF2B5EF4-FFF2-40B4-BE49-F238E27FC236}">
                  <a16:creationId xmlns:a16="http://schemas.microsoft.com/office/drawing/2014/main" id="{D3CEAA23-93AD-48CA-AA5A-33D421171383}"/>
                </a:ext>
              </a:extLst>
            </p:cNvPr>
            <p:cNvGrpSpPr/>
            <p:nvPr/>
          </p:nvGrpSpPr>
          <p:grpSpPr>
            <a:xfrm>
              <a:off x="1081887" y="5310199"/>
              <a:ext cx="1110953" cy="1029140"/>
              <a:chOff x="3634105" y="2457456"/>
              <a:chExt cx="2502903" cy="2173812"/>
            </a:xfrm>
          </p:grpSpPr>
          <p:pic>
            <p:nvPicPr>
              <p:cNvPr id="46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7B82375F-DF53-4405-9E52-12A799EC72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4105" y="2457456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C1A7AE81-2106-481B-8874-BAA1A8E2F849}"/>
                  </a:ext>
                </a:extLst>
              </p:cNvPr>
              <p:cNvSpPr txBox="1"/>
              <p:nvPr/>
            </p:nvSpPr>
            <p:spPr>
              <a:xfrm>
                <a:off x="4265794" y="2959591"/>
                <a:ext cx="1239518" cy="1495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050" b="1" dirty="0">
                    <a:solidFill>
                      <a:schemeClr val="bg1"/>
                    </a:solidFill>
                  </a:rPr>
                  <a:t>H</a:t>
                </a:r>
              </a:p>
            </p:txBody>
          </p:sp>
        </p:grpSp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EA8C2100-1005-4B55-A867-5A0452DF357E}"/>
              </a:ext>
            </a:extLst>
          </p:cNvPr>
          <p:cNvGrpSpPr/>
          <p:nvPr/>
        </p:nvGrpSpPr>
        <p:grpSpPr>
          <a:xfrm>
            <a:off x="3117824" y="4544834"/>
            <a:ext cx="643080" cy="888204"/>
            <a:chOff x="3639540" y="4444069"/>
            <a:chExt cx="1740128" cy="2403415"/>
          </a:xfrm>
        </p:grpSpPr>
        <p:grpSp>
          <p:nvGrpSpPr>
            <p:cNvPr id="51" name="Groupe 50">
              <a:extLst>
                <a:ext uri="{FF2B5EF4-FFF2-40B4-BE49-F238E27FC236}">
                  <a16:creationId xmlns:a16="http://schemas.microsoft.com/office/drawing/2014/main" id="{8E43D8D6-C71A-40DB-8C90-CB5B78806F4A}"/>
                </a:ext>
              </a:extLst>
            </p:cNvPr>
            <p:cNvGrpSpPr/>
            <p:nvPr/>
          </p:nvGrpSpPr>
          <p:grpSpPr>
            <a:xfrm>
              <a:off x="3639540" y="4444069"/>
              <a:ext cx="1718229" cy="1492310"/>
              <a:chOff x="7628933" y="1990720"/>
              <a:chExt cx="2502903" cy="2173812"/>
            </a:xfrm>
          </p:grpSpPr>
          <p:pic>
            <p:nvPicPr>
              <p:cNvPr id="55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16B2BE6D-9763-4807-B42B-33C9A2187D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alphaModFix/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8933" y="1990720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6" name="ZoneTexte 55">
                <a:extLst>
                  <a:ext uri="{FF2B5EF4-FFF2-40B4-BE49-F238E27FC236}">
                    <a16:creationId xmlns:a16="http://schemas.microsoft.com/office/drawing/2014/main" id="{D14A82FD-313C-4CE3-88AB-DAB4FC3E6E00}"/>
                  </a:ext>
                </a:extLst>
              </p:cNvPr>
              <p:cNvSpPr txBox="1"/>
              <p:nvPr/>
            </p:nvSpPr>
            <p:spPr>
              <a:xfrm>
                <a:off x="8260623" y="2568342"/>
                <a:ext cx="1239522" cy="1031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050" b="1" dirty="0"/>
                  <a:t>I</a:t>
                </a:r>
              </a:p>
            </p:txBody>
          </p:sp>
        </p:grpSp>
        <p:grpSp>
          <p:nvGrpSpPr>
            <p:cNvPr id="52" name="Groupe 51">
              <a:extLst>
                <a:ext uri="{FF2B5EF4-FFF2-40B4-BE49-F238E27FC236}">
                  <a16:creationId xmlns:a16="http://schemas.microsoft.com/office/drawing/2014/main" id="{C836382D-3313-413A-99E9-DB8A07B80412}"/>
                </a:ext>
              </a:extLst>
            </p:cNvPr>
            <p:cNvGrpSpPr/>
            <p:nvPr/>
          </p:nvGrpSpPr>
          <p:grpSpPr>
            <a:xfrm>
              <a:off x="3661439" y="5355174"/>
              <a:ext cx="1718229" cy="1492310"/>
              <a:chOff x="6585469" y="2568343"/>
              <a:chExt cx="2502903" cy="2173812"/>
            </a:xfrm>
          </p:grpSpPr>
          <p:pic>
            <p:nvPicPr>
              <p:cNvPr id="53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3DB791C9-7AB4-4A09-A394-8408DC49D2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alphaModFix/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5469" y="2568343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07763E63-8DB7-436F-BCCA-EDDEC2C6C6A2}"/>
                  </a:ext>
                </a:extLst>
              </p:cNvPr>
              <p:cNvSpPr txBox="1"/>
              <p:nvPr/>
            </p:nvSpPr>
            <p:spPr>
              <a:xfrm>
                <a:off x="7217159" y="3145965"/>
                <a:ext cx="1239522" cy="1031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050" b="1" dirty="0"/>
                  <a:t>I</a:t>
                </a:r>
              </a:p>
            </p:txBody>
          </p:sp>
        </p:grp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BD5644EE-1BA4-4C53-BCBF-E59D814E3BA5}"/>
              </a:ext>
            </a:extLst>
          </p:cNvPr>
          <p:cNvGrpSpPr/>
          <p:nvPr/>
        </p:nvGrpSpPr>
        <p:grpSpPr>
          <a:xfrm>
            <a:off x="5682229" y="5191722"/>
            <a:ext cx="413771" cy="614830"/>
            <a:chOff x="1081887" y="4675654"/>
            <a:chExt cx="1119634" cy="1663685"/>
          </a:xfrm>
        </p:grpSpPr>
        <p:grpSp>
          <p:nvGrpSpPr>
            <p:cNvPr id="58" name="Groupe 57">
              <a:extLst>
                <a:ext uri="{FF2B5EF4-FFF2-40B4-BE49-F238E27FC236}">
                  <a16:creationId xmlns:a16="http://schemas.microsoft.com/office/drawing/2014/main" id="{E19E8B85-4B14-4D3A-8F32-A6BEC3D64354}"/>
                </a:ext>
              </a:extLst>
            </p:cNvPr>
            <p:cNvGrpSpPr/>
            <p:nvPr/>
          </p:nvGrpSpPr>
          <p:grpSpPr>
            <a:xfrm>
              <a:off x="1090568" y="4675654"/>
              <a:ext cx="1110953" cy="1029140"/>
              <a:chOff x="4685157" y="2066213"/>
              <a:chExt cx="2502903" cy="2173812"/>
            </a:xfrm>
          </p:grpSpPr>
          <p:pic>
            <p:nvPicPr>
              <p:cNvPr id="62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648F1314-84D3-4618-8384-222D9D46A8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157" y="2066213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3" name="ZoneTexte 62">
                <a:extLst>
                  <a:ext uri="{FF2B5EF4-FFF2-40B4-BE49-F238E27FC236}">
                    <a16:creationId xmlns:a16="http://schemas.microsoft.com/office/drawing/2014/main" id="{3FF72166-002C-4C56-9DAB-08B0DC841ED9}"/>
                  </a:ext>
                </a:extLst>
              </p:cNvPr>
              <p:cNvSpPr txBox="1"/>
              <p:nvPr/>
            </p:nvSpPr>
            <p:spPr>
              <a:xfrm>
                <a:off x="5316846" y="2568348"/>
                <a:ext cx="1239518" cy="1495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050" b="1" dirty="0">
                    <a:solidFill>
                      <a:schemeClr val="bg1"/>
                    </a:solidFill>
                  </a:rPr>
                  <a:t>H</a:t>
                </a:r>
              </a:p>
            </p:txBody>
          </p:sp>
        </p:grpSp>
        <p:grpSp>
          <p:nvGrpSpPr>
            <p:cNvPr id="59" name="Groupe 58">
              <a:extLst>
                <a:ext uri="{FF2B5EF4-FFF2-40B4-BE49-F238E27FC236}">
                  <a16:creationId xmlns:a16="http://schemas.microsoft.com/office/drawing/2014/main" id="{9A1C45B3-7439-4765-97FF-9BDCD969DA17}"/>
                </a:ext>
              </a:extLst>
            </p:cNvPr>
            <p:cNvGrpSpPr/>
            <p:nvPr/>
          </p:nvGrpSpPr>
          <p:grpSpPr>
            <a:xfrm>
              <a:off x="1081887" y="5310199"/>
              <a:ext cx="1110953" cy="1029140"/>
              <a:chOff x="3634105" y="2457456"/>
              <a:chExt cx="2502903" cy="2173812"/>
            </a:xfrm>
          </p:grpSpPr>
          <p:pic>
            <p:nvPicPr>
              <p:cNvPr id="60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F36A90E2-09E7-4A18-86A6-9F8179D41E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4105" y="2457456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1" name="ZoneTexte 60">
                <a:extLst>
                  <a:ext uri="{FF2B5EF4-FFF2-40B4-BE49-F238E27FC236}">
                    <a16:creationId xmlns:a16="http://schemas.microsoft.com/office/drawing/2014/main" id="{6B4D26EE-5A65-444F-A607-10AD10078283}"/>
                  </a:ext>
                </a:extLst>
              </p:cNvPr>
              <p:cNvSpPr txBox="1"/>
              <p:nvPr/>
            </p:nvSpPr>
            <p:spPr>
              <a:xfrm>
                <a:off x="4265794" y="2959591"/>
                <a:ext cx="1239518" cy="1495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050" b="1" dirty="0">
                    <a:solidFill>
                      <a:schemeClr val="bg1"/>
                    </a:solidFill>
                  </a:rPr>
                  <a:t>H</a:t>
                </a:r>
              </a:p>
            </p:txBody>
          </p:sp>
        </p:grpSp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2E07F53B-C336-4472-A6E4-FD35BB039316}"/>
              </a:ext>
            </a:extLst>
          </p:cNvPr>
          <p:cNvGrpSpPr/>
          <p:nvPr/>
        </p:nvGrpSpPr>
        <p:grpSpPr>
          <a:xfrm>
            <a:off x="6767149" y="4179450"/>
            <a:ext cx="5285641" cy="2493548"/>
            <a:chOff x="2339825" y="3488979"/>
            <a:chExt cx="12266405" cy="5786781"/>
          </a:xfrm>
        </p:grpSpPr>
        <p:grpSp>
          <p:nvGrpSpPr>
            <p:cNvPr id="65" name="Groupe 64">
              <a:extLst>
                <a:ext uri="{FF2B5EF4-FFF2-40B4-BE49-F238E27FC236}">
                  <a16:creationId xmlns:a16="http://schemas.microsoft.com/office/drawing/2014/main" id="{935E8A28-FA38-4568-ACB8-4159C31B3568}"/>
                </a:ext>
              </a:extLst>
            </p:cNvPr>
            <p:cNvGrpSpPr/>
            <p:nvPr/>
          </p:nvGrpSpPr>
          <p:grpSpPr>
            <a:xfrm>
              <a:off x="4123273" y="3992646"/>
              <a:ext cx="8635571" cy="4827412"/>
              <a:chOff x="3840910" y="2954534"/>
              <a:chExt cx="8524850" cy="6941416"/>
            </a:xfrm>
          </p:grpSpPr>
          <p:cxnSp>
            <p:nvCxnSpPr>
              <p:cNvPr id="69" name="Connecteur droit avec flèche 68">
                <a:extLst>
                  <a:ext uri="{FF2B5EF4-FFF2-40B4-BE49-F238E27FC236}">
                    <a16:creationId xmlns:a16="http://schemas.microsoft.com/office/drawing/2014/main" id="{FE26E098-1682-431F-A2D8-4B7BDA59CC1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55943" y="2954534"/>
                <a:ext cx="0" cy="694141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necteur droit avec flèche 69">
                <a:extLst>
                  <a:ext uri="{FF2B5EF4-FFF2-40B4-BE49-F238E27FC236}">
                    <a16:creationId xmlns:a16="http://schemas.microsoft.com/office/drawing/2014/main" id="{C2D19533-C31B-48D5-B76B-717EE8758C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40910" y="9895950"/>
                <a:ext cx="852485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1BB14F56-D1C4-479D-8CBF-437EA6F6A312}"/>
                </a:ext>
              </a:extLst>
            </p:cNvPr>
            <p:cNvSpPr txBox="1"/>
            <p:nvPr/>
          </p:nvSpPr>
          <p:spPr>
            <a:xfrm>
              <a:off x="2339825" y="3488979"/>
              <a:ext cx="2142954" cy="857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900" b="1" dirty="0"/>
                <a:t>Nombre de particules</a:t>
              </a:r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3E5C1CD3-8B67-4D42-A13A-7836E07D2788}"/>
                </a:ext>
              </a:extLst>
            </p:cNvPr>
            <p:cNvSpPr txBox="1"/>
            <p:nvPr/>
          </p:nvSpPr>
          <p:spPr>
            <a:xfrm>
              <a:off x="12774074" y="8311513"/>
              <a:ext cx="1832156" cy="964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50" b="1" dirty="0"/>
                <a:t>Énergie cinétique</a:t>
              </a:r>
            </a:p>
          </p:txBody>
        </p:sp>
      </p:grpSp>
      <p:sp>
        <p:nvSpPr>
          <p:cNvPr id="73" name="Forme libre : forme 72">
            <a:extLst>
              <a:ext uri="{FF2B5EF4-FFF2-40B4-BE49-F238E27FC236}">
                <a16:creationId xmlns:a16="http://schemas.microsoft.com/office/drawing/2014/main" id="{9F4A8C5C-1A89-4792-A89B-4DAD0AED1094}"/>
              </a:ext>
            </a:extLst>
          </p:cNvPr>
          <p:cNvSpPr/>
          <p:nvPr/>
        </p:nvSpPr>
        <p:spPr>
          <a:xfrm>
            <a:off x="7555832" y="4672904"/>
            <a:ext cx="3147461" cy="1776022"/>
          </a:xfrm>
          <a:custGeom>
            <a:avLst/>
            <a:gdLst>
              <a:gd name="connsiteX0" fmla="*/ 0 w 3147461"/>
              <a:gd name="connsiteY0" fmla="*/ 1776022 h 1776022"/>
              <a:gd name="connsiteX1" fmla="*/ 827772 w 3147461"/>
              <a:gd name="connsiteY1" fmla="*/ 4974 h 1776022"/>
              <a:gd name="connsiteX2" fmla="*/ 1655545 w 3147461"/>
              <a:gd name="connsiteY2" fmla="*/ 1256258 h 1776022"/>
              <a:gd name="connsiteX3" fmla="*/ 3147461 w 3147461"/>
              <a:gd name="connsiteY3" fmla="*/ 1612393 h 177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7461" h="1776022">
                <a:moveTo>
                  <a:pt x="0" y="1776022"/>
                </a:moveTo>
                <a:cubicBezTo>
                  <a:pt x="275924" y="933811"/>
                  <a:pt x="551848" y="91601"/>
                  <a:pt x="827772" y="4974"/>
                </a:cubicBezTo>
                <a:cubicBezTo>
                  <a:pt x="1103696" y="-81653"/>
                  <a:pt x="1268930" y="988355"/>
                  <a:pt x="1655545" y="1256258"/>
                </a:cubicBezTo>
                <a:cubicBezTo>
                  <a:pt x="2042160" y="1524161"/>
                  <a:pt x="2594810" y="1568277"/>
                  <a:pt x="3147461" y="1612393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1385FAA5-D0E1-47E5-9DA8-0FDAB6042C9C}"/>
              </a:ext>
            </a:extLst>
          </p:cNvPr>
          <p:cNvSpPr/>
          <p:nvPr/>
        </p:nvSpPr>
        <p:spPr>
          <a:xfrm>
            <a:off x="7448681" y="6336864"/>
            <a:ext cx="187050" cy="18705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26372E69-2213-4276-B08E-B09D6D020CA5}"/>
              </a:ext>
            </a:extLst>
          </p:cNvPr>
          <p:cNvGrpSpPr/>
          <p:nvPr/>
        </p:nvGrpSpPr>
        <p:grpSpPr>
          <a:xfrm>
            <a:off x="8907779" y="4488238"/>
            <a:ext cx="1619291" cy="1988396"/>
            <a:chOff x="8907779" y="4488238"/>
            <a:chExt cx="1619291" cy="1988396"/>
          </a:xfrm>
        </p:grpSpPr>
        <p:cxnSp>
          <p:nvCxnSpPr>
            <p:cNvPr id="75" name="Connecteur droit 74">
              <a:extLst>
                <a:ext uri="{FF2B5EF4-FFF2-40B4-BE49-F238E27FC236}">
                  <a16:creationId xmlns:a16="http://schemas.microsoft.com/office/drawing/2014/main" id="{BE7266A0-78EC-4B0B-913F-533E0082D6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17425" y="4880074"/>
              <a:ext cx="0" cy="1596560"/>
            </a:xfrm>
            <a:prstGeom prst="line">
              <a:avLst/>
            </a:prstGeom>
            <a:ln w="1905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3E287A14-6EF1-46EC-B9AE-D33E9116694C}"/>
                </a:ext>
              </a:extLst>
            </p:cNvPr>
            <p:cNvSpPr txBox="1"/>
            <p:nvPr/>
          </p:nvSpPr>
          <p:spPr>
            <a:xfrm>
              <a:off x="8907779" y="4488238"/>
              <a:ext cx="16192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>
                  <a:solidFill>
                    <a:srgbClr val="00B0F0"/>
                  </a:solidFill>
                </a:rPr>
                <a:t>E</a:t>
              </a:r>
              <a:r>
                <a:rPr lang="fr-CA" b="1" baseline="-25000" dirty="0">
                  <a:solidFill>
                    <a:srgbClr val="00B0F0"/>
                  </a:solidFill>
                </a:rPr>
                <a:t>min</a:t>
              </a:r>
              <a:r>
                <a:rPr lang="fr-CA" b="1" dirty="0">
                  <a:solidFill>
                    <a:srgbClr val="00B0F0"/>
                  </a:solidFill>
                </a:rPr>
                <a:t> = </a:t>
              </a:r>
              <a:r>
                <a:rPr lang="fr-CA" b="1" dirty="0" err="1">
                  <a:solidFill>
                    <a:srgbClr val="00B0F0"/>
                  </a:solidFill>
                </a:rPr>
                <a:t>E</a:t>
              </a:r>
              <a:r>
                <a:rPr lang="fr-CA" b="1" baseline="-25000" dirty="0" err="1">
                  <a:solidFill>
                    <a:srgbClr val="00B0F0"/>
                  </a:solidFill>
                </a:rPr>
                <a:t>a</a:t>
              </a:r>
              <a:endParaRPr lang="fr-CA" b="1" baseline="-250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2A49EA62-E9B7-4842-8508-DF4F6D76E729}"/>
              </a:ext>
            </a:extLst>
          </p:cNvPr>
          <p:cNvGrpSpPr/>
          <p:nvPr/>
        </p:nvGrpSpPr>
        <p:grpSpPr>
          <a:xfrm>
            <a:off x="10129768" y="5041665"/>
            <a:ext cx="1923022" cy="738664"/>
            <a:chOff x="10129768" y="5041665"/>
            <a:chExt cx="1923022" cy="738664"/>
          </a:xfrm>
        </p:grpSpPr>
        <p:sp>
          <p:nvSpPr>
            <p:cNvPr id="82" name="ZoneTexte 81">
              <a:extLst>
                <a:ext uri="{FF2B5EF4-FFF2-40B4-BE49-F238E27FC236}">
                  <a16:creationId xmlns:a16="http://schemas.microsoft.com/office/drawing/2014/main" id="{2958451B-66F6-410B-B057-53F4737CD92B}"/>
                </a:ext>
              </a:extLst>
            </p:cNvPr>
            <p:cNvSpPr txBox="1"/>
            <p:nvPr/>
          </p:nvSpPr>
          <p:spPr>
            <a:xfrm>
              <a:off x="10286554" y="5041665"/>
              <a:ext cx="17662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400" dirty="0">
                  <a:solidFill>
                    <a:srgbClr val="92D050"/>
                  </a:solidFill>
                </a:rPr>
                <a:t>Portion des particules ayant la possibilité de réagir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5BCE809-CC3E-42B0-A707-AB2459DEAF86}"/>
                </a:ext>
              </a:extLst>
            </p:cNvPr>
            <p:cNvSpPr/>
            <p:nvPr/>
          </p:nvSpPr>
          <p:spPr>
            <a:xfrm>
              <a:off x="10129768" y="5362034"/>
              <a:ext cx="156786" cy="156786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1598756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07 L -0.01185 -0.04699 L -0.02617 0.01042 L 0.43972 0.00672 L 0.26628 0.22431 L 0.1431 -0.04352 L 0.05365 0.2257 L -0.00078 0.0007 Z " pathEditMode="relative" ptsTypes="AAAAAAAA">
                                      <p:cBhvr>
                                        <p:cTn id="6" dur="6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-0.00694 L 0.05156 -0.02893 L 0.21888 0.18774 L -0.16719 0.2257 L -0.22422 0.10695 L 0.00143 -0.00694 Z " pathEditMode="relative" ptsTypes="AAAAAA">
                                      <p:cBhvr>
                                        <p:cTn id="8" dur="6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625 L -0.05651 -0.08195 L -0.14792 0.03403 L 0.3069 0.17477 L 0.22083 -0.07593 L 0.12448 0.1625 L -0.00078 -0.00625 Z " pathEditMode="relative" ptsTypes="AAAAAAA">
                                      <p:cBhvr>
                                        <p:cTn id="10" dur="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324 L 0.03815 -0.00324 L -0.0582 -0.11967 L -0.26354 0.17222 L -0.37877 -0.11134 L -0.43242 0.00648 L 0.00013 -0.00324 Z " pathEditMode="relative" ptsTypes="AAAAAAA">
                                      <p:cBhvr>
                                        <p:cTn id="12" dur="6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86 -0.00857 L -0.2539 -0.24144 L -0.36601 0.02384 L -0.05026 -0.24699 L 0.0793 0.00694 L -0.00286 -0.00857 Z " pathEditMode="relative" ptsTypes="AAAAAA">
                                      <p:cBhvr>
                                        <p:cTn id="14" dur="6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62 L -0.07461 0.00116 L 0.34453 -0.16574 L 0.39193 0.0125 L -0.00052 -0.00162 Z " pathEditMode="relative" ptsTypes="AAAAA">
                                      <p:cBhvr>
                                        <p:cTn id="16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3 0.00533 L 0.03633 -0.16967 L 0.05703 -0.23819 L 0.07148 -0.25648 L 0.08451 -0.24074 L 0.10651 -0.15509 L 0.12917 -0.08542 L 0.15677 -0.05347 L 0.17812 -0.0412 " pathEditMode="relative" ptsTypes="AAAAAAAAA">
                                      <p:cBhvr>
                                        <p:cTn id="2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16901 0.12384 " pathEditMode="relative" rAng="0" ptsTypes="AA">
                                      <p:cBhvr>
                                        <p:cTn id="36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1" y="618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-0.15807 -0.05301 " pathEditMode="relative" rAng="0" ptsTypes="AA">
                                      <p:cBhvr>
                                        <p:cTn id="38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4" y="-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0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3 0.01736 L -0.13073 -0.17894 L 0.27031 -0.02755 L 0.12422 0.09884 L -0.01003 0.01736 Z " pathEditMode="relative" ptsTypes="AAAAA">
                                      <p:cBhvr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-0.00949 L 0.21211 -0.17778 L -0.23867 -0.04468 L -0.09036 0.07893 L 0.0099 -0.00949 Z " pathEditMode="relative" ptsTypes="AAAAA"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99 -0.04236 L 0.26003 -0.02129 " pathEditMode="relative" ptsTypes="AA">
                                      <p:cBhvr>
                                        <p:cTn id="5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7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04BCEEB-5D68-47CD-AD0D-F14632C498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91" t="233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0322" y="4402667"/>
            <a:ext cx="8133478" cy="1293458"/>
          </a:xfrm>
        </p:spPr>
        <p:txBody>
          <a:bodyPr>
            <a:normAutofit fontScale="90000"/>
          </a:bodyPr>
          <a:lstStyle/>
          <a:p>
            <a:r>
              <a:rPr lang="fr-CA" sz="4800" b="1" dirty="0"/>
              <a:t>Qu’est-ce qui influence la vitesse de réaction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9640A42-7BAE-4CF1-97A6-57385C4E8AD7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/>
              <a:t>Chapitre 6</a:t>
            </a:r>
          </a:p>
          <a:p>
            <a:pPr algn="ctr">
              <a:spcAft>
                <a:spcPts val="600"/>
              </a:spcAft>
            </a:pPr>
            <a:r>
              <a:rPr lang="fr-CA" sz="3600" b="1" dirty="0"/>
              <a:t>p. 266 à 273</a:t>
            </a:r>
            <a:endParaRPr lang="fr-CA" sz="2000" b="1" dirty="0"/>
          </a:p>
        </p:txBody>
      </p:sp>
    </p:spTree>
    <p:extLst>
      <p:ext uri="{BB962C8B-B14F-4D97-AF65-F5344CB8AC3E}">
        <p14:creationId xmlns:p14="http://schemas.microsoft.com/office/powerpoint/2010/main" val="511749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208473-42FA-44D4-8A21-78C6E2959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/>
              <a:t>Qu’est-ce qui influence la vitesse de réaction </a:t>
            </a:r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8B5BBCCD-D772-49E6-8D3B-0E3C9240A41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/>
              <a:t>Chapitre 6</a:t>
            </a:r>
          </a:p>
          <a:p>
            <a:pPr algn="ctr"/>
            <a:r>
              <a:rPr lang="fr-CA" sz="1800" b="1" dirty="0"/>
              <a:t>p. 266 à 273</a:t>
            </a:r>
          </a:p>
        </p:txBody>
      </p:sp>
      <p:graphicFrame>
        <p:nvGraphicFramePr>
          <p:cNvPr id="19" name="Espace réservé du contenu 18">
            <a:extLst>
              <a:ext uri="{FF2B5EF4-FFF2-40B4-BE49-F238E27FC236}">
                <a16:creationId xmlns:a16="http://schemas.microsoft.com/office/drawing/2014/main" id="{5E0BA707-0129-4EEB-A5C0-1FDA4B4318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7398277"/>
              </p:ext>
            </p:extLst>
          </p:nvPr>
        </p:nvGraphicFramePr>
        <p:xfrm>
          <a:off x="0" y="1990722"/>
          <a:ext cx="12192000" cy="4867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81644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0A8FBDCB-A559-41DF-A565-5192115C44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graphicEl>
                                              <a:dgm id="{0A8FBDCB-A559-41DF-A565-5192115C44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graphicEl>
                                              <a:dgm id="{0A8FBDCB-A559-41DF-A565-5192115C44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32EECB3A-E317-4E93-AF02-E99D954711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>
                                            <p:graphicEl>
                                              <a:dgm id="{32EECB3A-E317-4E93-AF02-E99D954711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graphicEl>
                                              <a:dgm id="{32EECB3A-E317-4E93-AF02-E99D954711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CB1046D0-105D-4AF4-A2B8-B915B52419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>
                                            <p:graphicEl>
                                              <a:dgm id="{CB1046D0-105D-4AF4-A2B8-B915B52419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>
                                            <p:graphicEl>
                                              <a:dgm id="{CB1046D0-105D-4AF4-A2B8-B915B52419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6FDF3E34-8055-4C36-81F8-39E173E470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>
                                            <p:graphicEl>
                                              <a:dgm id="{6FDF3E34-8055-4C36-81F8-39E173E470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>
                                            <p:graphicEl>
                                              <a:dgm id="{6FDF3E34-8055-4C36-81F8-39E173E470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45B76B09-3667-4196-82A7-3B8B961DE0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graphicEl>
                                              <a:dgm id="{45B76B09-3667-4196-82A7-3B8B961DE0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>
                                            <p:graphicEl>
                                              <a:dgm id="{45B76B09-3667-4196-82A7-3B8B961DE0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208473-42FA-44D4-8A21-78C6E2959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/>
              <a:t>Nature des réactifs</a:t>
            </a:r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8B5BBCCD-D772-49E6-8D3B-0E3C9240A41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/>
              <a:t>Chapitre 6</a:t>
            </a:r>
          </a:p>
          <a:p>
            <a:pPr algn="ctr"/>
            <a:r>
              <a:rPr lang="fr-CA" sz="1800" b="1" dirty="0"/>
              <a:t>p. 266-267</a:t>
            </a:r>
          </a:p>
        </p:txBody>
      </p:sp>
      <p:graphicFrame>
        <p:nvGraphicFramePr>
          <p:cNvPr id="19" name="Espace réservé du contenu 18">
            <a:extLst>
              <a:ext uri="{FF2B5EF4-FFF2-40B4-BE49-F238E27FC236}">
                <a16:creationId xmlns:a16="http://schemas.microsoft.com/office/drawing/2014/main" id="{5E0BA707-0129-4EEB-A5C0-1FDA4B4318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4819385"/>
              </p:ext>
            </p:extLst>
          </p:nvPr>
        </p:nvGraphicFramePr>
        <p:xfrm>
          <a:off x="40880" y="1686654"/>
          <a:ext cx="2407296" cy="2891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992D1F10-F19A-441E-AE4E-A77D893982BC}"/>
              </a:ext>
            </a:extLst>
          </p:cNvPr>
          <p:cNvSpPr txBox="1">
            <a:spLocks/>
          </p:cNvSpPr>
          <p:nvPr/>
        </p:nvSpPr>
        <p:spPr>
          <a:xfrm>
            <a:off x="2406170" y="2112649"/>
            <a:ext cx="4675919" cy="2329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Le nombre de liens à briser:</a:t>
            </a:r>
          </a:p>
          <a:p>
            <a:pPr lvl="1"/>
            <a:r>
              <a:rPr lang="fr-CA" dirty="0"/>
              <a:t>Les liens de réactifs doivent être brisés pour former des nouveaux liens.</a:t>
            </a:r>
          </a:p>
          <a:p>
            <a:pPr lvl="1"/>
            <a:r>
              <a:rPr lang="fr-CA" dirty="0"/>
              <a:t>Si nous avons plus de liens, la vitesse sera plus lente. </a:t>
            </a:r>
          </a:p>
        </p:txBody>
      </p: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216910A9-4956-4FF7-A950-584DC128F71E}"/>
              </a:ext>
            </a:extLst>
          </p:cNvPr>
          <p:cNvGrpSpPr/>
          <p:nvPr/>
        </p:nvGrpSpPr>
        <p:grpSpPr>
          <a:xfrm>
            <a:off x="7051514" y="2631129"/>
            <a:ext cx="5000525" cy="3398161"/>
            <a:chOff x="5487251" y="3340999"/>
            <a:chExt cx="5000525" cy="3398161"/>
          </a:xfrm>
        </p:grpSpPr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7F39555B-784C-4376-8571-2161755CC2C6}"/>
                </a:ext>
              </a:extLst>
            </p:cNvPr>
            <p:cNvGrpSpPr/>
            <p:nvPr/>
          </p:nvGrpSpPr>
          <p:grpSpPr>
            <a:xfrm>
              <a:off x="6060949" y="3784019"/>
              <a:ext cx="3285470" cy="2770475"/>
              <a:chOff x="2468845" y="804803"/>
              <a:chExt cx="7005516" cy="5901693"/>
            </a:xfrm>
          </p:grpSpPr>
          <p:cxnSp>
            <p:nvCxnSpPr>
              <p:cNvPr id="26" name="Connecteur droit avec flèche 25">
                <a:extLst>
                  <a:ext uri="{FF2B5EF4-FFF2-40B4-BE49-F238E27FC236}">
                    <a16:creationId xmlns:a16="http://schemas.microsoft.com/office/drawing/2014/main" id="{5B95F551-667F-432A-8FC4-04B597BFEC1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83880" y="804803"/>
                <a:ext cx="0" cy="590169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avec flèche 26">
                <a:extLst>
                  <a:ext uri="{FF2B5EF4-FFF2-40B4-BE49-F238E27FC236}">
                    <a16:creationId xmlns:a16="http://schemas.microsoft.com/office/drawing/2014/main" id="{FB722963-F3F4-4DC8-A405-DC0B688D4EE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68845" y="6706495"/>
                <a:ext cx="7005516" cy="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AA1D0504-8C4C-430B-971A-79A64EF8BD4B}"/>
                </a:ext>
              </a:extLst>
            </p:cNvPr>
            <p:cNvSpPr txBox="1"/>
            <p:nvPr/>
          </p:nvSpPr>
          <p:spPr>
            <a:xfrm>
              <a:off x="5487251" y="3636641"/>
              <a:ext cx="85864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100" b="1" dirty="0"/>
                <a:t>H (kJ)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99CDB227-E15F-4DB2-A40C-6BDD2600420F}"/>
                </a:ext>
              </a:extLst>
            </p:cNvPr>
            <p:cNvSpPr txBox="1"/>
            <p:nvPr/>
          </p:nvSpPr>
          <p:spPr>
            <a:xfrm>
              <a:off x="9366560" y="6369828"/>
              <a:ext cx="1121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900" b="1" dirty="0"/>
                <a:t>Progression de la réaction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2416F837-2568-433A-B1EC-252C4A267CF1}"/>
                </a:ext>
              </a:extLst>
            </p:cNvPr>
            <p:cNvSpPr txBox="1"/>
            <p:nvPr/>
          </p:nvSpPr>
          <p:spPr>
            <a:xfrm>
              <a:off x="6060528" y="4706462"/>
              <a:ext cx="95809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000" b="1" dirty="0"/>
                <a:t>CH</a:t>
              </a:r>
              <a:r>
                <a:rPr lang="fr-CA" sz="1000" b="1" baseline="-25000" dirty="0"/>
                <a:t>4</a:t>
              </a:r>
              <a:r>
                <a:rPr lang="fr-CA" sz="1000" b="1" dirty="0"/>
                <a:t> + 2O</a:t>
              </a:r>
              <a:r>
                <a:rPr lang="fr-CA" sz="1000" b="1" baseline="-25000" dirty="0"/>
                <a:t>2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50CE3B65-BA89-4D59-A9A9-4B169D3104A5}"/>
                </a:ext>
              </a:extLst>
            </p:cNvPr>
            <p:cNvSpPr txBox="1"/>
            <p:nvPr/>
          </p:nvSpPr>
          <p:spPr>
            <a:xfrm>
              <a:off x="8623143" y="5808649"/>
              <a:ext cx="113748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b="1" dirty="0"/>
                <a:t>2O</a:t>
              </a:r>
              <a:r>
                <a:rPr lang="fr-CA" sz="1000" b="1" baseline="-25000" dirty="0"/>
                <a:t>2 </a:t>
              </a:r>
              <a:r>
                <a:rPr lang="fr-CA" sz="1000" b="1" dirty="0"/>
                <a:t> + 2 H</a:t>
              </a:r>
              <a:r>
                <a:rPr lang="fr-CA" sz="1000" b="1" baseline="-25000" dirty="0"/>
                <a:t>2</a:t>
              </a:r>
              <a:r>
                <a:rPr lang="fr-CA" sz="1000" b="1" dirty="0"/>
                <a:t>O</a:t>
              </a:r>
              <a:endParaRPr lang="fr-CA" sz="1000" b="1" baseline="-25000" dirty="0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444B7EB9-12AA-4282-B1B9-6D39F6A4324A}"/>
                </a:ext>
              </a:extLst>
            </p:cNvPr>
            <p:cNvSpPr txBox="1"/>
            <p:nvPr/>
          </p:nvSpPr>
          <p:spPr>
            <a:xfrm>
              <a:off x="5562237" y="3340999"/>
              <a:ext cx="490539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b="1" dirty="0"/>
                <a:t>6.17 Le diagramme énergétique de la combustion du méthane et du méthanol</a:t>
              </a:r>
              <a:endParaRPr lang="fr-CA" sz="1000" b="1" baseline="-25000" dirty="0"/>
            </a:p>
          </p:txBody>
        </p: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96C2F7F4-32FA-4E01-8178-7C2BA320F36B}"/>
                </a:ext>
              </a:extLst>
            </p:cNvPr>
            <p:cNvCxnSpPr>
              <a:cxnSpLocks/>
            </p:cNvCxnSpPr>
            <p:nvPr>
              <p:custDataLst>
                <p:tags r:id="rId2"/>
              </p:custDataLst>
            </p:nvPr>
          </p:nvCxnSpPr>
          <p:spPr>
            <a:xfrm>
              <a:off x="6068000" y="6094625"/>
              <a:ext cx="2197978" cy="9935"/>
            </a:xfrm>
            <a:prstGeom prst="line">
              <a:avLst/>
            </a:prstGeom>
            <a:ln w="1270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E2DA8A40-BC2F-49EF-A71E-4340DAF95899}"/>
                </a:ext>
              </a:extLst>
            </p:cNvPr>
            <p:cNvSpPr/>
            <p:nvPr/>
          </p:nvSpPr>
          <p:spPr>
            <a:xfrm>
              <a:off x="6997158" y="4200268"/>
              <a:ext cx="1224409" cy="1910774"/>
            </a:xfrm>
            <a:custGeom>
              <a:avLst/>
              <a:gdLst>
                <a:gd name="connsiteX0" fmla="*/ 0 w 2581275"/>
                <a:gd name="connsiteY0" fmla="*/ 1163911 h 2916511"/>
                <a:gd name="connsiteX1" fmla="*/ 1095375 w 2581275"/>
                <a:gd name="connsiteY1" fmla="*/ 68536 h 2916511"/>
                <a:gd name="connsiteX2" fmla="*/ 2581275 w 2581275"/>
                <a:gd name="connsiteY2" fmla="*/ 2916511 h 2916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81275" h="2916511">
                  <a:moveTo>
                    <a:pt x="0" y="1163911"/>
                  </a:moveTo>
                  <a:cubicBezTo>
                    <a:pt x="332581" y="470173"/>
                    <a:pt x="665163" y="-223564"/>
                    <a:pt x="1095375" y="68536"/>
                  </a:cubicBezTo>
                  <a:cubicBezTo>
                    <a:pt x="1525588" y="360636"/>
                    <a:pt x="2053431" y="1638573"/>
                    <a:pt x="2581275" y="2916511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86F3760F-9FAD-4011-B539-FFDCEB73F77F}"/>
                </a:ext>
              </a:extLst>
            </p:cNvPr>
            <p:cNvCxnSpPr/>
            <p:nvPr/>
          </p:nvCxnSpPr>
          <p:spPr>
            <a:xfrm>
              <a:off x="8202546" y="6094625"/>
              <a:ext cx="95325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09CF23F8-5821-4D57-8659-C91132B434B2}"/>
                </a:ext>
              </a:extLst>
            </p:cNvPr>
            <p:cNvCxnSpPr/>
            <p:nvPr/>
          </p:nvCxnSpPr>
          <p:spPr>
            <a:xfrm>
              <a:off x="6060948" y="4949196"/>
              <a:ext cx="95325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0DCAC86C-BB26-48D4-BD47-2C1750422F81}"/>
                </a:ext>
              </a:extLst>
            </p:cNvPr>
            <p:cNvCxnSpPr>
              <a:cxnSpLocks/>
            </p:cNvCxnSpPr>
            <p:nvPr>
              <p:custDataLst>
                <p:tags r:id="rId3"/>
              </p:custDataLst>
            </p:nvPr>
          </p:nvCxnSpPr>
          <p:spPr>
            <a:xfrm>
              <a:off x="6096000" y="4200268"/>
              <a:ext cx="1326522" cy="10054"/>
            </a:xfrm>
            <a:prstGeom prst="line">
              <a:avLst/>
            </a:prstGeom>
            <a:ln w="1270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ZoneTexte 27">
                  <a:extLst>
                    <a:ext uri="{FF2B5EF4-FFF2-40B4-BE49-F238E27FC236}">
                      <a16:creationId xmlns:a16="http://schemas.microsoft.com/office/drawing/2014/main" id="{4BB10F28-5318-424A-95B4-48F0CA44C536}"/>
                    </a:ext>
                  </a:extLst>
                </p:cNvPr>
                <p:cNvSpPr txBox="1"/>
                <p:nvPr/>
              </p:nvSpPr>
              <p:spPr>
                <a:xfrm>
                  <a:off x="6068000" y="5256490"/>
                  <a:ext cx="958095" cy="323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CA" sz="1000" b="1" dirty="0"/>
                    <a:t>CH</a:t>
                  </a:r>
                  <a:r>
                    <a:rPr lang="fr-CA" sz="1000" b="1" baseline="-25000" dirty="0"/>
                    <a:t>3</a:t>
                  </a:r>
                  <a:r>
                    <a:rPr lang="fr-CA" sz="1000" b="1" dirty="0"/>
                    <a:t>OH 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fr-CA" sz="1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1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fr-CA" sz="1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fr-CA" sz="1000" b="1" dirty="0"/>
                    <a:t>O</a:t>
                  </a:r>
                  <a:r>
                    <a:rPr lang="fr-CA" sz="1000" b="1" baseline="-25000" dirty="0"/>
                    <a:t>2</a:t>
                  </a:r>
                </a:p>
              </p:txBody>
            </p:sp>
          </mc:Choice>
          <mc:Fallback xmlns="">
            <p:sp>
              <p:nvSpPr>
                <p:cNvPr id="28" name="ZoneTexte 27">
                  <a:extLst>
                    <a:ext uri="{FF2B5EF4-FFF2-40B4-BE49-F238E27FC236}">
                      <a16:creationId xmlns:a16="http://schemas.microsoft.com/office/drawing/2014/main" id="{4BB10F28-5318-424A-95B4-48F0CA44C5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8000" y="5256490"/>
                  <a:ext cx="958095" cy="32361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572DF7AB-3FBB-4C33-AD4F-0E02C430F6BF}"/>
                </a:ext>
              </a:extLst>
            </p:cNvPr>
            <p:cNvCxnSpPr/>
            <p:nvPr/>
          </p:nvCxnSpPr>
          <p:spPr>
            <a:xfrm>
              <a:off x="8590327" y="6094625"/>
              <a:ext cx="953254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26807A0C-461D-4E4D-BB31-401D066C571B}"/>
                </a:ext>
              </a:extLst>
            </p:cNvPr>
            <p:cNvCxnSpPr/>
            <p:nvPr/>
          </p:nvCxnSpPr>
          <p:spPr>
            <a:xfrm>
              <a:off x="6068000" y="5235627"/>
              <a:ext cx="953254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787C3629-F32C-4DC7-A5B6-E2CE3E001C1C}"/>
                </a:ext>
              </a:extLst>
            </p:cNvPr>
            <p:cNvSpPr/>
            <p:nvPr/>
          </p:nvSpPr>
          <p:spPr>
            <a:xfrm>
              <a:off x="7029974" y="4048809"/>
              <a:ext cx="1560353" cy="2066765"/>
            </a:xfrm>
            <a:custGeom>
              <a:avLst/>
              <a:gdLst>
                <a:gd name="connsiteX0" fmla="*/ 0 w 1560353"/>
                <a:gd name="connsiteY0" fmla="*/ 1153402 h 2025857"/>
                <a:gd name="connsiteX1" fmla="*/ 687898 w 1560353"/>
                <a:gd name="connsiteY1" fmla="*/ 20889 h 2025857"/>
                <a:gd name="connsiteX2" fmla="*/ 1560353 w 1560353"/>
                <a:gd name="connsiteY2" fmla="*/ 2025857 h 202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60353" h="2025857">
                  <a:moveTo>
                    <a:pt x="0" y="1153402"/>
                  </a:moveTo>
                  <a:cubicBezTo>
                    <a:pt x="213919" y="514441"/>
                    <a:pt x="427839" y="-124520"/>
                    <a:pt x="687898" y="20889"/>
                  </a:cubicBezTo>
                  <a:cubicBezTo>
                    <a:pt x="947957" y="166298"/>
                    <a:pt x="1254155" y="1096077"/>
                    <a:pt x="1560353" y="2025857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2E98EE57-AED2-4804-80E3-F5CFA0276405}"/>
                </a:ext>
              </a:extLst>
            </p:cNvPr>
            <p:cNvCxnSpPr>
              <a:cxnSpLocks/>
            </p:cNvCxnSpPr>
            <p:nvPr>
              <p:custDataLst>
                <p:tags r:id="rId4"/>
              </p:custDataLst>
            </p:nvPr>
          </p:nvCxnSpPr>
          <p:spPr>
            <a:xfrm>
              <a:off x="6068000" y="4048809"/>
              <a:ext cx="1541362" cy="0"/>
            </a:xfrm>
            <a:prstGeom prst="line">
              <a:avLst/>
            </a:prstGeom>
            <a:ln w="1270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E7E82900-138C-488C-A3CA-74966E8C2C08}"/>
                </a:ext>
              </a:extLst>
            </p:cNvPr>
            <p:cNvCxnSpPr>
              <a:cxnSpLocks/>
            </p:cNvCxnSpPr>
            <p:nvPr>
              <p:custDataLst>
                <p:tags r:id="rId5"/>
              </p:custDataLst>
            </p:nvPr>
          </p:nvCxnSpPr>
          <p:spPr>
            <a:xfrm>
              <a:off x="7023128" y="4957600"/>
              <a:ext cx="399394" cy="546"/>
            </a:xfrm>
            <a:prstGeom prst="line">
              <a:avLst/>
            </a:prstGeom>
            <a:ln w="1270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2C4C10D5-EAD7-4CF9-BDC9-5EFE38842FDA}"/>
                </a:ext>
              </a:extLst>
            </p:cNvPr>
            <p:cNvCxnSpPr>
              <a:cxnSpLocks/>
            </p:cNvCxnSpPr>
            <p:nvPr>
              <p:custDataLst>
                <p:tags r:id="rId6"/>
              </p:custDataLst>
            </p:nvPr>
          </p:nvCxnSpPr>
          <p:spPr>
            <a:xfrm>
              <a:off x="7032941" y="5235627"/>
              <a:ext cx="670743" cy="0"/>
            </a:xfrm>
            <a:prstGeom prst="line">
              <a:avLst/>
            </a:prstGeom>
            <a:ln w="1270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e 41">
              <a:extLst>
                <a:ext uri="{FF2B5EF4-FFF2-40B4-BE49-F238E27FC236}">
                  <a16:creationId xmlns:a16="http://schemas.microsoft.com/office/drawing/2014/main" id="{CBA6F545-3CC5-4BA4-B83F-1551B7D4DAB3}"/>
                </a:ext>
              </a:extLst>
            </p:cNvPr>
            <p:cNvGrpSpPr/>
            <p:nvPr/>
          </p:nvGrpSpPr>
          <p:grpSpPr>
            <a:xfrm>
              <a:off x="7204813" y="4200267"/>
              <a:ext cx="916776" cy="1333163"/>
              <a:chOff x="3750303" y="3269572"/>
              <a:chExt cx="916776" cy="1333163"/>
            </a:xfrm>
          </p:grpSpPr>
          <p:cxnSp>
            <p:nvCxnSpPr>
              <p:cNvPr id="43" name="Connecteur droit avec flèche 42">
                <a:extLst>
                  <a:ext uri="{FF2B5EF4-FFF2-40B4-BE49-F238E27FC236}">
                    <a16:creationId xmlns:a16="http://schemas.microsoft.com/office/drawing/2014/main" id="{44F653A9-127B-4F37-915A-64A1548677C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55728" y="3269572"/>
                <a:ext cx="0" cy="103536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A98E8200-CECD-400F-8119-64144AA4234E}"/>
                  </a:ext>
                </a:extLst>
              </p:cNvPr>
              <p:cNvSpPr txBox="1"/>
              <p:nvPr/>
            </p:nvSpPr>
            <p:spPr>
              <a:xfrm>
                <a:off x="3750303" y="4371903"/>
                <a:ext cx="916776" cy="230832"/>
              </a:xfrm>
              <a:prstGeom prst="rect">
                <a:avLst/>
              </a:prstGeom>
              <a:noFill/>
              <a:effectLst>
                <a:glow rad="101600">
                  <a:srgbClr val="FFFF00">
                    <a:alpha val="60000"/>
                  </a:srgbClr>
                </a:glo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fr-CA" sz="900" b="1" dirty="0" err="1">
                    <a:effectLst>
                      <a:glow rad="1397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</a:rPr>
                  <a:t>E</a:t>
                </a:r>
                <a:r>
                  <a:rPr lang="fr-CA" sz="900" b="1" baseline="-25000" dirty="0" err="1">
                    <a:effectLst>
                      <a:glow rad="1397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</a:rPr>
                  <a:t>a</a:t>
                </a:r>
                <a:r>
                  <a:rPr lang="fr-CA" sz="900" b="1" baseline="-25000" dirty="0">
                    <a:effectLst>
                      <a:glow rad="1397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fr-CA" sz="900" b="1" dirty="0">
                    <a:effectLst>
                      <a:glow rad="1397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</a:rPr>
                  <a:t>= 1656 kJ</a:t>
                </a:r>
                <a:endParaRPr lang="fr-CA" sz="900" b="1" baseline="-25000" dirty="0">
                  <a:effectLst>
                    <a:glow rad="1397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grpSp>
          <p:nvGrpSpPr>
            <p:cNvPr id="45" name="Groupe 44">
              <a:extLst>
                <a:ext uri="{FF2B5EF4-FFF2-40B4-BE49-F238E27FC236}">
                  <a16:creationId xmlns:a16="http://schemas.microsoft.com/office/drawing/2014/main" id="{61C29EAD-B3A4-4A5C-84FD-C4789E3AD81A}"/>
                </a:ext>
              </a:extLst>
            </p:cNvPr>
            <p:cNvGrpSpPr/>
            <p:nvPr/>
          </p:nvGrpSpPr>
          <p:grpSpPr>
            <a:xfrm>
              <a:off x="7639264" y="3793210"/>
              <a:ext cx="1567038" cy="1442417"/>
              <a:chOff x="3931791" y="3013974"/>
              <a:chExt cx="1567038" cy="1442417"/>
            </a:xfrm>
          </p:grpSpPr>
          <p:cxnSp>
            <p:nvCxnSpPr>
              <p:cNvPr id="46" name="Connecteur droit avec flèche 45">
                <a:extLst>
                  <a:ext uri="{FF2B5EF4-FFF2-40B4-BE49-F238E27FC236}">
                    <a16:creationId xmlns:a16="http://schemas.microsoft.com/office/drawing/2014/main" id="{274B5A9A-EABC-45B7-9D82-B03CA02EA96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955728" y="3269572"/>
                <a:ext cx="40483" cy="118681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0ECD4080-F7AD-43CA-B2A8-0F47020A1394}"/>
                  </a:ext>
                </a:extLst>
              </p:cNvPr>
              <p:cNvSpPr txBox="1"/>
              <p:nvPr/>
            </p:nvSpPr>
            <p:spPr>
              <a:xfrm>
                <a:off x="3931791" y="3013974"/>
                <a:ext cx="1567038" cy="261610"/>
              </a:xfrm>
              <a:prstGeom prst="rect">
                <a:avLst/>
              </a:prstGeom>
              <a:noFill/>
              <a:ln w="19050">
                <a:noFill/>
              </a:ln>
              <a:effectLst>
                <a:glow rad="101600">
                  <a:srgbClr val="FFFF00">
                    <a:alpha val="60000"/>
                  </a:srgbClr>
                </a:glo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fr-CA" sz="1100" b="1" dirty="0" err="1"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</a:rPr>
                  <a:t>E</a:t>
                </a:r>
                <a:r>
                  <a:rPr lang="fr-CA" sz="1100" b="1" baseline="-25000" dirty="0" err="1"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</a:rPr>
                  <a:t>a</a:t>
                </a:r>
                <a:r>
                  <a:rPr lang="fr-CA" sz="1100" b="1" baseline="-25000" dirty="0"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fr-CA" sz="1100" b="1" dirty="0"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</a:rPr>
                  <a:t>= 2057 kJ</a:t>
                </a:r>
              </a:p>
            </p:txBody>
          </p:sp>
        </p:grp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3968DA32-4E5B-4B24-849F-9C35956A1874}"/>
              </a:ext>
            </a:extLst>
          </p:cNvPr>
          <p:cNvGrpSpPr/>
          <p:nvPr/>
        </p:nvGrpSpPr>
        <p:grpSpPr>
          <a:xfrm>
            <a:off x="1171469" y="5010797"/>
            <a:ext cx="1685828" cy="1667653"/>
            <a:chOff x="1192425" y="4928682"/>
            <a:chExt cx="1683894" cy="1667653"/>
          </a:xfrm>
        </p:grpSpPr>
        <p:grpSp>
          <p:nvGrpSpPr>
            <p:cNvPr id="52" name="Groupe 51">
              <a:extLst>
                <a:ext uri="{FF2B5EF4-FFF2-40B4-BE49-F238E27FC236}">
                  <a16:creationId xmlns:a16="http://schemas.microsoft.com/office/drawing/2014/main" id="{B7637B72-4A7F-4162-BF6E-23BAC5F4BEA7}"/>
                </a:ext>
              </a:extLst>
            </p:cNvPr>
            <p:cNvGrpSpPr/>
            <p:nvPr/>
          </p:nvGrpSpPr>
          <p:grpSpPr>
            <a:xfrm>
              <a:off x="2190319" y="5471283"/>
              <a:ext cx="686000" cy="582452"/>
              <a:chOff x="8660003" y="4907943"/>
              <a:chExt cx="686000" cy="582452"/>
            </a:xfrm>
          </p:grpSpPr>
          <p:pic>
            <p:nvPicPr>
              <p:cNvPr id="65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14A0F5E9-2451-4BD6-B24E-900370812F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60003" y="4907943"/>
                <a:ext cx="686000" cy="5824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6" name="ZoneTexte 65">
                <a:extLst>
                  <a:ext uri="{FF2B5EF4-FFF2-40B4-BE49-F238E27FC236}">
                    <a16:creationId xmlns:a16="http://schemas.microsoft.com/office/drawing/2014/main" id="{75241D01-633A-4F49-8F28-9999A65D9AB1}"/>
                  </a:ext>
                </a:extLst>
              </p:cNvPr>
              <p:cNvSpPr txBox="1"/>
              <p:nvPr/>
            </p:nvSpPr>
            <p:spPr>
              <a:xfrm>
                <a:off x="8747316" y="5014502"/>
                <a:ext cx="5113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b="1" dirty="0">
                    <a:solidFill>
                      <a:schemeClr val="bg1"/>
                    </a:solidFill>
                  </a:rPr>
                  <a:t>H</a:t>
                </a:r>
              </a:p>
            </p:txBody>
          </p:sp>
        </p:grpSp>
        <p:grpSp>
          <p:nvGrpSpPr>
            <p:cNvPr id="53" name="Groupe 52">
              <a:extLst>
                <a:ext uri="{FF2B5EF4-FFF2-40B4-BE49-F238E27FC236}">
                  <a16:creationId xmlns:a16="http://schemas.microsoft.com/office/drawing/2014/main" id="{8DD839E9-FF74-4213-B92D-6F859BDFA03C}"/>
                </a:ext>
              </a:extLst>
            </p:cNvPr>
            <p:cNvGrpSpPr/>
            <p:nvPr/>
          </p:nvGrpSpPr>
          <p:grpSpPr>
            <a:xfrm>
              <a:off x="1430975" y="5201242"/>
              <a:ext cx="1353598" cy="1149278"/>
              <a:chOff x="12553349" y="5962817"/>
              <a:chExt cx="1706190" cy="1448648"/>
            </a:xfrm>
          </p:grpSpPr>
          <p:pic>
            <p:nvPicPr>
              <p:cNvPr id="63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85CF835B-925F-4A69-A6CB-E8BF490D2B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53349" y="5962817"/>
                <a:ext cx="1706190" cy="14486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4" name="ZoneTexte 63">
                <a:extLst>
                  <a:ext uri="{FF2B5EF4-FFF2-40B4-BE49-F238E27FC236}">
                    <a16:creationId xmlns:a16="http://schemas.microsoft.com/office/drawing/2014/main" id="{2A8CC5A7-99C2-41FF-A47D-D79E4E37E96E}"/>
                  </a:ext>
                </a:extLst>
              </p:cNvPr>
              <p:cNvSpPr txBox="1"/>
              <p:nvPr/>
            </p:nvSpPr>
            <p:spPr>
              <a:xfrm>
                <a:off x="13046500" y="6277598"/>
                <a:ext cx="719887" cy="475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3200" b="1" dirty="0"/>
                  <a:t>C</a:t>
                </a:r>
              </a:p>
            </p:txBody>
          </p:sp>
        </p:grpSp>
        <p:grpSp>
          <p:nvGrpSpPr>
            <p:cNvPr id="54" name="Groupe 53">
              <a:extLst>
                <a:ext uri="{FF2B5EF4-FFF2-40B4-BE49-F238E27FC236}">
                  <a16:creationId xmlns:a16="http://schemas.microsoft.com/office/drawing/2014/main" id="{C6319717-FDF4-4C39-B1CE-BC2DF1FEE800}"/>
                </a:ext>
              </a:extLst>
            </p:cNvPr>
            <p:cNvGrpSpPr/>
            <p:nvPr/>
          </p:nvGrpSpPr>
          <p:grpSpPr>
            <a:xfrm>
              <a:off x="1934635" y="4928682"/>
              <a:ext cx="686000" cy="582452"/>
              <a:chOff x="8660003" y="4907943"/>
              <a:chExt cx="686000" cy="582452"/>
            </a:xfrm>
          </p:grpSpPr>
          <p:pic>
            <p:nvPicPr>
              <p:cNvPr id="61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F35B8F11-0DDB-4EE5-A11B-019A37A61A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60003" y="4907943"/>
                <a:ext cx="686000" cy="5824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B6198FC5-2910-44EA-816F-0FF4B07F5506}"/>
                  </a:ext>
                </a:extLst>
              </p:cNvPr>
              <p:cNvSpPr txBox="1"/>
              <p:nvPr/>
            </p:nvSpPr>
            <p:spPr>
              <a:xfrm>
                <a:off x="8747316" y="5014502"/>
                <a:ext cx="5113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b="1" dirty="0">
                    <a:solidFill>
                      <a:schemeClr val="bg1"/>
                    </a:solidFill>
                  </a:rPr>
                  <a:t>H</a:t>
                </a:r>
              </a:p>
            </p:txBody>
          </p:sp>
        </p:grpSp>
        <p:grpSp>
          <p:nvGrpSpPr>
            <p:cNvPr id="55" name="Groupe 54">
              <a:extLst>
                <a:ext uri="{FF2B5EF4-FFF2-40B4-BE49-F238E27FC236}">
                  <a16:creationId xmlns:a16="http://schemas.microsoft.com/office/drawing/2014/main" id="{829A0D1B-E6B8-41F5-81B8-665B6323288D}"/>
                </a:ext>
              </a:extLst>
            </p:cNvPr>
            <p:cNvGrpSpPr/>
            <p:nvPr/>
          </p:nvGrpSpPr>
          <p:grpSpPr>
            <a:xfrm>
              <a:off x="1934635" y="6013883"/>
              <a:ext cx="686000" cy="582452"/>
              <a:chOff x="8660003" y="4907943"/>
              <a:chExt cx="686000" cy="582452"/>
            </a:xfrm>
          </p:grpSpPr>
          <p:pic>
            <p:nvPicPr>
              <p:cNvPr id="59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CF6093CC-275D-42FB-8493-71B65BA578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60003" y="4907943"/>
                <a:ext cx="686000" cy="5824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AF0CBBF4-D7C0-400F-953A-847C1B9A1626}"/>
                  </a:ext>
                </a:extLst>
              </p:cNvPr>
              <p:cNvSpPr txBox="1"/>
              <p:nvPr/>
            </p:nvSpPr>
            <p:spPr>
              <a:xfrm>
                <a:off x="8747316" y="5014502"/>
                <a:ext cx="5113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b="1" dirty="0">
                    <a:solidFill>
                      <a:schemeClr val="bg1"/>
                    </a:solidFill>
                  </a:rPr>
                  <a:t>H</a:t>
                </a:r>
              </a:p>
            </p:txBody>
          </p:sp>
        </p:grpSp>
        <p:grpSp>
          <p:nvGrpSpPr>
            <p:cNvPr id="67" name="Groupe 66">
              <a:extLst>
                <a:ext uri="{FF2B5EF4-FFF2-40B4-BE49-F238E27FC236}">
                  <a16:creationId xmlns:a16="http://schemas.microsoft.com/office/drawing/2014/main" id="{F11ACBC7-622D-45BB-8E18-645EE5CF0C29}"/>
                </a:ext>
              </a:extLst>
            </p:cNvPr>
            <p:cNvGrpSpPr/>
            <p:nvPr/>
          </p:nvGrpSpPr>
          <p:grpSpPr>
            <a:xfrm>
              <a:off x="1192425" y="5484655"/>
              <a:ext cx="686000" cy="582452"/>
              <a:chOff x="8660003" y="4907943"/>
              <a:chExt cx="686000" cy="582452"/>
            </a:xfrm>
          </p:grpSpPr>
          <p:pic>
            <p:nvPicPr>
              <p:cNvPr id="68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A64CCD8C-8C86-4C66-8274-CD837AC82B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60003" y="4907943"/>
                <a:ext cx="686000" cy="5824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9" name="ZoneTexte 68">
                <a:extLst>
                  <a:ext uri="{FF2B5EF4-FFF2-40B4-BE49-F238E27FC236}">
                    <a16:creationId xmlns:a16="http://schemas.microsoft.com/office/drawing/2014/main" id="{C293881A-02EF-4C93-9B6D-CDF666386ED5}"/>
                  </a:ext>
                </a:extLst>
              </p:cNvPr>
              <p:cNvSpPr txBox="1"/>
              <p:nvPr/>
            </p:nvSpPr>
            <p:spPr>
              <a:xfrm>
                <a:off x="8747316" y="5014502"/>
                <a:ext cx="5113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b="1" dirty="0">
                    <a:solidFill>
                      <a:schemeClr val="bg1"/>
                    </a:solidFill>
                  </a:rPr>
                  <a:t>H</a:t>
                </a:r>
              </a:p>
            </p:txBody>
          </p:sp>
        </p:grpSp>
      </p:grpSp>
      <p:sp>
        <p:nvSpPr>
          <p:cNvPr id="70" name="ZoneTexte 69">
            <a:extLst>
              <a:ext uri="{FF2B5EF4-FFF2-40B4-BE49-F238E27FC236}">
                <a16:creationId xmlns:a16="http://schemas.microsoft.com/office/drawing/2014/main" id="{B43ED15D-6248-4E43-95CF-5E9DAEFD483B}"/>
              </a:ext>
            </a:extLst>
          </p:cNvPr>
          <p:cNvSpPr txBox="1"/>
          <p:nvPr/>
        </p:nvSpPr>
        <p:spPr>
          <a:xfrm>
            <a:off x="1171469" y="4541867"/>
            <a:ext cx="1685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/>
              <a:t>Méthane (CH</a:t>
            </a:r>
            <a:r>
              <a:rPr lang="fr-CA" baseline="-25000" dirty="0"/>
              <a:t>4</a:t>
            </a:r>
            <a:r>
              <a:rPr lang="fr-CA" dirty="0"/>
              <a:t>)</a:t>
            </a: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E24C9C96-7C50-4F1F-B7D6-4A5BA4E1FC22}"/>
              </a:ext>
            </a:extLst>
          </p:cNvPr>
          <p:cNvSpPr txBox="1"/>
          <p:nvPr/>
        </p:nvSpPr>
        <p:spPr>
          <a:xfrm>
            <a:off x="4114413" y="4576888"/>
            <a:ext cx="2186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/>
              <a:t>Méthanol (CH</a:t>
            </a:r>
            <a:r>
              <a:rPr lang="fr-CA" baseline="-25000" dirty="0"/>
              <a:t>4</a:t>
            </a:r>
            <a:r>
              <a:rPr lang="fr-CA" dirty="0"/>
              <a:t>OH)</a:t>
            </a:r>
          </a:p>
        </p:txBody>
      </p:sp>
      <p:grpSp>
        <p:nvGrpSpPr>
          <p:cNvPr id="92" name="Groupe 91">
            <a:extLst>
              <a:ext uri="{FF2B5EF4-FFF2-40B4-BE49-F238E27FC236}">
                <a16:creationId xmlns:a16="http://schemas.microsoft.com/office/drawing/2014/main" id="{1E3F3FCA-FEE6-4984-BFCA-8076426351B5}"/>
              </a:ext>
            </a:extLst>
          </p:cNvPr>
          <p:cNvGrpSpPr/>
          <p:nvPr/>
        </p:nvGrpSpPr>
        <p:grpSpPr>
          <a:xfrm>
            <a:off x="4114413" y="5045818"/>
            <a:ext cx="2186898" cy="1667653"/>
            <a:chOff x="4114413" y="5045818"/>
            <a:chExt cx="2186898" cy="1667653"/>
          </a:xfrm>
        </p:grpSpPr>
        <p:grpSp>
          <p:nvGrpSpPr>
            <p:cNvPr id="73" name="Groupe 72">
              <a:extLst>
                <a:ext uri="{FF2B5EF4-FFF2-40B4-BE49-F238E27FC236}">
                  <a16:creationId xmlns:a16="http://schemas.microsoft.com/office/drawing/2014/main" id="{969BA666-825E-4B4A-AB9E-8FD949D896E7}"/>
                </a:ext>
              </a:extLst>
            </p:cNvPr>
            <p:cNvGrpSpPr/>
            <p:nvPr/>
          </p:nvGrpSpPr>
          <p:grpSpPr>
            <a:xfrm>
              <a:off x="5614523" y="5588419"/>
              <a:ext cx="686788" cy="582452"/>
              <a:chOff x="8660003" y="4907943"/>
              <a:chExt cx="686000" cy="582452"/>
            </a:xfrm>
          </p:grpSpPr>
          <p:pic>
            <p:nvPicPr>
              <p:cNvPr id="86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D3602531-401B-4AA9-BA2F-0D670BB011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60003" y="4907943"/>
                <a:ext cx="686000" cy="5824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7" name="ZoneTexte 86">
                <a:extLst>
                  <a:ext uri="{FF2B5EF4-FFF2-40B4-BE49-F238E27FC236}">
                    <a16:creationId xmlns:a16="http://schemas.microsoft.com/office/drawing/2014/main" id="{FAEE4BED-E215-4207-BA35-E5CA93EE47C0}"/>
                  </a:ext>
                </a:extLst>
              </p:cNvPr>
              <p:cNvSpPr txBox="1"/>
              <p:nvPr/>
            </p:nvSpPr>
            <p:spPr>
              <a:xfrm>
                <a:off x="8747316" y="5014502"/>
                <a:ext cx="5113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b="1" dirty="0">
                    <a:solidFill>
                      <a:schemeClr val="bg1"/>
                    </a:solidFill>
                  </a:rPr>
                  <a:t>H</a:t>
                </a:r>
              </a:p>
            </p:txBody>
          </p:sp>
        </p:grpSp>
        <p:grpSp>
          <p:nvGrpSpPr>
            <p:cNvPr id="74" name="Groupe 73">
              <a:extLst>
                <a:ext uri="{FF2B5EF4-FFF2-40B4-BE49-F238E27FC236}">
                  <a16:creationId xmlns:a16="http://schemas.microsoft.com/office/drawing/2014/main" id="{AEF3E145-A8ED-4A7E-BC38-5F689D2B5B2D}"/>
                </a:ext>
              </a:extLst>
            </p:cNvPr>
            <p:cNvGrpSpPr/>
            <p:nvPr/>
          </p:nvGrpSpPr>
          <p:grpSpPr>
            <a:xfrm>
              <a:off x="4854307" y="5318378"/>
              <a:ext cx="1355153" cy="1149278"/>
              <a:chOff x="12553349" y="5962817"/>
              <a:chExt cx="1706190" cy="1448648"/>
            </a:xfrm>
          </p:grpSpPr>
          <p:pic>
            <p:nvPicPr>
              <p:cNvPr id="84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84F1B779-1F3A-4190-9B69-11510DA353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53349" y="5962817"/>
                <a:ext cx="1706190" cy="14486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5" name="ZoneTexte 84">
                <a:extLst>
                  <a:ext uri="{FF2B5EF4-FFF2-40B4-BE49-F238E27FC236}">
                    <a16:creationId xmlns:a16="http://schemas.microsoft.com/office/drawing/2014/main" id="{05A3A812-49A0-42A4-B470-9F9FD2741385}"/>
                  </a:ext>
                </a:extLst>
              </p:cNvPr>
              <p:cNvSpPr txBox="1"/>
              <p:nvPr/>
            </p:nvSpPr>
            <p:spPr>
              <a:xfrm>
                <a:off x="13046500" y="6277598"/>
                <a:ext cx="719887" cy="475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3200" b="1" dirty="0"/>
                  <a:t>C</a:t>
                </a:r>
              </a:p>
            </p:txBody>
          </p:sp>
        </p:grpSp>
        <p:grpSp>
          <p:nvGrpSpPr>
            <p:cNvPr id="75" name="Groupe 74">
              <a:extLst>
                <a:ext uri="{FF2B5EF4-FFF2-40B4-BE49-F238E27FC236}">
                  <a16:creationId xmlns:a16="http://schemas.microsoft.com/office/drawing/2014/main" id="{D8276FFB-DEA0-4F91-AD67-D84A2A799641}"/>
                </a:ext>
              </a:extLst>
            </p:cNvPr>
            <p:cNvGrpSpPr/>
            <p:nvPr/>
          </p:nvGrpSpPr>
          <p:grpSpPr>
            <a:xfrm>
              <a:off x="5358545" y="5045818"/>
              <a:ext cx="686788" cy="582452"/>
              <a:chOff x="8660003" y="4907943"/>
              <a:chExt cx="686000" cy="582452"/>
            </a:xfrm>
          </p:grpSpPr>
          <p:pic>
            <p:nvPicPr>
              <p:cNvPr id="82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87DD5C8F-5D91-404D-9CDE-F778A8ACD8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60003" y="4907943"/>
                <a:ext cx="686000" cy="5824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3" name="ZoneTexte 82">
                <a:extLst>
                  <a:ext uri="{FF2B5EF4-FFF2-40B4-BE49-F238E27FC236}">
                    <a16:creationId xmlns:a16="http://schemas.microsoft.com/office/drawing/2014/main" id="{26F9EA9C-95BD-4EA5-A480-11823B16460D}"/>
                  </a:ext>
                </a:extLst>
              </p:cNvPr>
              <p:cNvSpPr txBox="1"/>
              <p:nvPr/>
            </p:nvSpPr>
            <p:spPr>
              <a:xfrm>
                <a:off x="8747316" y="5014502"/>
                <a:ext cx="5113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b="1" dirty="0">
                    <a:solidFill>
                      <a:schemeClr val="bg1"/>
                    </a:solidFill>
                  </a:rPr>
                  <a:t>H</a:t>
                </a:r>
              </a:p>
            </p:txBody>
          </p:sp>
        </p:grpSp>
        <p:grpSp>
          <p:nvGrpSpPr>
            <p:cNvPr id="76" name="Groupe 75">
              <a:extLst>
                <a:ext uri="{FF2B5EF4-FFF2-40B4-BE49-F238E27FC236}">
                  <a16:creationId xmlns:a16="http://schemas.microsoft.com/office/drawing/2014/main" id="{7D5790E8-DAFD-4C73-AFF9-5D39CF2DAD0A}"/>
                </a:ext>
              </a:extLst>
            </p:cNvPr>
            <p:cNvGrpSpPr/>
            <p:nvPr/>
          </p:nvGrpSpPr>
          <p:grpSpPr>
            <a:xfrm>
              <a:off x="5358545" y="6131019"/>
              <a:ext cx="686788" cy="582452"/>
              <a:chOff x="8660003" y="4907943"/>
              <a:chExt cx="686000" cy="582452"/>
            </a:xfrm>
          </p:grpSpPr>
          <p:pic>
            <p:nvPicPr>
              <p:cNvPr id="80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E8B91A35-03E1-4ED0-AA35-D3FCD79108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60003" y="4907943"/>
                <a:ext cx="686000" cy="5824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1" name="ZoneTexte 80">
                <a:extLst>
                  <a:ext uri="{FF2B5EF4-FFF2-40B4-BE49-F238E27FC236}">
                    <a16:creationId xmlns:a16="http://schemas.microsoft.com/office/drawing/2014/main" id="{1F65903D-959A-42EA-A75F-6B0F49BB9A28}"/>
                  </a:ext>
                </a:extLst>
              </p:cNvPr>
              <p:cNvSpPr txBox="1"/>
              <p:nvPr/>
            </p:nvSpPr>
            <p:spPr>
              <a:xfrm>
                <a:off x="8747316" y="5014502"/>
                <a:ext cx="5113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b="1" dirty="0">
                    <a:solidFill>
                      <a:schemeClr val="bg1"/>
                    </a:solidFill>
                  </a:rPr>
                  <a:t>H</a:t>
                </a:r>
              </a:p>
            </p:txBody>
          </p:sp>
        </p:grpSp>
        <p:grpSp>
          <p:nvGrpSpPr>
            <p:cNvPr id="89" name="Groupe 88">
              <a:extLst>
                <a:ext uri="{FF2B5EF4-FFF2-40B4-BE49-F238E27FC236}">
                  <a16:creationId xmlns:a16="http://schemas.microsoft.com/office/drawing/2014/main" id="{EC45BE40-5601-47B5-BCF2-CE1BCB14C2FD}"/>
                </a:ext>
              </a:extLst>
            </p:cNvPr>
            <p:cNvGrpSpPr/>
            <p:nvPr/>
          </p:nvGrpSpPr>
          <p:grpSpPr>
            <a:xfrm>
              <a:off x="4330617" y="5195707"/>
              <a:ext cx="1038503" cy="901957"/>
              <a:chOff x="4685157" y="1943102"/>
              <a:chExt cx="2502903" cy="2173812"/>
            </a:xfrm>
          </p:grpSpPr>
          <p:pic>
            <p:nvPicPr>
              <p:cNvPr id="90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C2A98934-B43B-48CB-B6F8-EFB3C25382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157" y="1943102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1" name="ZoneTexte 90">
                <a:extLst>
                  <a:ext uri="{FF2B5EF4-FFF2-40B4-BE49-F238E27FC236}">
                    <a16:creationId xmlns:a16="http://schemas.microsoft.com/office/drawing/2014/main" id="{F0799935-A732-4A1D-BC14-44BAE707C3D7}"/>
                  </a:ext>
                </a:extLst>
              </p:cNvPr>
              <p:cNvSpPr txBox="1"/>
              <p:nvPr/>
            </p:nvSpPr>
            <p:spPr>
              <a:xfrm>
                <a:off x="5316846" y="2568344"/>
                <a:ext cx="1239520" cy="964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2000" b="1" dirty="0"/>
                  <a:t>O</a:t>
                </a:r>
              </a:p>
            </p:txBody>
          </p:sp>
        </p:grpSp>
        <p:grpSp>
          <p:nvGrpSpPr>
            <p:cNvPr id="77" name="Groupe 76">
              <a:extLst>
                <a:ext uri="{FF2B5EF4-FFF2-40B4-BE49-F238E27FC236}">
                  <a16:creationId xmlns:a16="http://schemas.microsoft.com/office/drawing/2014/main" id="{2B62C855-8B91-4A64-A265-CEACD2C52916}"/>
                </a:ext>
              </a:extLst>
            </p:cNvPr>
            <p:cNvGrpSpPr/>
            <p:nvPr/>
          </p:nvGrpSpPr>
          <p:grpSpPr>
            <a:xfrm>
              <a:off x="4114413" y="5067189"/>
              <a:ext cx="686788" cy="582452"/>
              <a:chOff x="8660003" y="4907943"/>
              <a:chExt cx="686000" cy="582452"/>
            </a:xfrm>
          </p:grpSpPr>
          <p:pic>
            <p:nvPicPr>
              <p:cNvPr id="78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9D52FE58-9F6F-4A29-B795-CC6E068C54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60003" y="4907943"/>
                <a:ext cx="686000" cy="5824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9" name="ZoneTexte 78">
                <a:extLst>
                  <a:ext uri="{FF2B5EF4-FFF2-40B4-BE49-F238E27FC236}">
                    <a16:creationId xmlns:a16="http://schemas.microsoft.com/office/drawing/2014/main" id="{CAA3FA97-4E5C-4CBE-8FF3-1085B7D1AF52}"/>
                  </a:ext>
                </a:extLst>
              </p:cNvPr>
              <p:cNvSpPr txBox="1"/>
              <p:nvPr/>
            </p:nvSpPr>
            <p:spPr>
              <a:xfrm>
                <a:off x="8747316" y="5014502"/>
                <a:ext cx="5113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b="1" dirty="0">
                    <a:solidFill>
                      <a:schemeClr val="bg1"/>
                    </a:solidFill>
                  </a:rPr>
                  <a:t>H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60905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208473-42FA-44D4-8A21-78C6E2959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/>
              <a:t>Nature des réactifs</a:t>
            </a:r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8B5BBCCD-D772-49E6-8D3B-0E3C9240A41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/>
              <a:t>Chapitre 6</a:t>
            </a:r>
          </a:p>
          <a:p>
            <a:pPr algn="ctr"/>
            <a:r>
              <a:rPr lang="fr-CA" sz="1800" b="1" dirty="0"/>
              <a:t>p. 266-267</a:t>
            </a:r>
          </a:p>
        </p:txBody>
      </p:sp>
      <p:graphicFrame>
        <p:nvGraphicFramePr>
          <p:cNvPr id="19" name="Espace réservé du contenu 18">
            <a:extLst>
              <a:ext uri="{FF2B5EF4-FFF2-40B4-BE49-F238E27FC236}">
                <a16:creationId xmlns:a16="http://schemas.microsoft.com/office/drawing/2014/main" id="{5E0BA707-0129-4EEB-A5C0-1FDA4B43189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880" y="1686654"/>
          <a:ext cx="2407296" cy="2891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992D1F10-F19A-441E-AE4E-A77D893982BC}"/>
              </a:ext>
            </a:extLst>
          </p:cNvPr>
          <p:cNvSpPr txBox="1">
            <a:spLocks/>
          </p:cNvSpPr>
          <p:nvPr/>
        </p:nvSpPr>
        <p:spPr>
          <a:xfrm>
            <a:off x="2448176" y="3110048"/>
            <a:ext cx="4675919" cy="2329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La force des liens à briser:</a:t>
            </a:r>
          </a:p>
          <a:p>
            <a:pPr lvl="1"/>
            <a:r>
              <a:rPr lang="fr-CA" dirty="0"/>
              <a:t>Plus les liens sont forts, plus il faut fournir de l’énergie pour les briser et plus la vitesse de réaction sera lente.</a:t>
            </a:r>
          </a:p>
        </p:txBody>
      </p:sp>
      <p:pic>
        <p:nvPicPr>
          <p:cNvPr id="72" name="Image 71">
            <a:extLst>
              <a:ext uri="{FF2B5EF4-FFF2-40B4-BE49-F238E27FC236}">
                <a16:creationId xmlns:a16="http://schemas.microsoft.com/office/drawing/2014/main" id="{D97E8730-0AE1-4844-9640-865BFAF6B9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31596" y="2098366"/>
            <a:ext cx="3284839" cy="2225072"/>
          </a:xfrm>
          <a:prstGeom prst="rect">
            <a:avLst/>
          </a:prstGeom>
        </p:spPr>
      </p:pic>
      <p:pic>
        <p:nvPicPr>
          <p:cNvPr id="93" name="Picture 2">
            <a:extLst>
              <a:ext uri="{FF2B5EF4-FFF2-40B4-BE49-F238E27FC236}">
                <a16:creationId xmlns:a16="http://schemas.microsoft.com/office/drawing/2014/main" id="{5FDAFA98-F5FA-4349-ADAA-6082CF280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596" y="4442269"/>
            <a:ext cx="3284839" cy="2288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" name="ZoneTexte 93">
            <a:extLst>
              <a:ext uri="{FF2B5EF4-FFF2-40B4-BE49-F238E27FC236}">
                <a16:creationId xmlns:a16="http://schemas.microsoft.com/office/drawing/2014/main" id="{C6E9BEC5-49FB-4A2F-968B-095FF59334B6}"/>
              </a:ext>
            </a:extLst>
          </p:cNvPr>
          <p:cNvSpPr txBox="1"/>
          <p:nvPr/>
        </p:nvSpPr>
        <p:spPr>
          <a:xfrm>
            <a:off x="7360882" y="2918514"/>
            <a:ext cx="137071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solidFill>
                  <a:schemeClr val="bg1"/>
                </a:solidFill>
              </a:rPr>
              <a:t>P. 420</a:t>
            </a: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A1C702FD-65A8-4E69-8E6B-771CD546B41B}"/>
              </a:ext>
            </a:extLst>
          </p:cNvPr>
          <p:cNvSpPr txBox="1"/>
          <p:nvPr/>
        </p:nvSpPr>
        <p:spPr>
          <a:xfrm>
            <a:off x="7298422" y="5294106"/>
            <a:ext cx="141488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solidFill>
                  <a:schemeClr val="bg1"/>
                </a:solidFill>
              </a:rPr>
              <a:t>P. 421</a:t>
            </a:r>
          </a:p>
        </p:txBody>
      </p:sp>
    </p:spTree>
    <p:extLst>
      <p:ext uri="{BB962C8B-B14F-4D97-AF65-F5344CB8AC3E}">
        <p14:creationId xmlns:p14="http://schemas.microsoft.com/office/powerpoint/2010/main" val="2536408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208473-42FA-44D4-8A21-78C6E2959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/>
              <a:t>Nature des réactifs</a:t>
            </a:r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8B5BBCCD-D772-49E6-8D3B-0E3C9240A41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/>
              <a:t>Chapitre 6</a:t>
            </a:r>
          </a:p>
          <a:p>
            <a:pPr algn="ctr"/>
            <a:r>
              <a:rPr lang="fr-CA" sz="1800" b="1" dirty="0"/>
              <a:t>p. 266-267</a:t>
            </a:r>
          </a:p>
        </p:txBody>
      </p:sp>
      <p:graphicFrame>
        <p:nvGraphicFramePr>
          <p:cNvPr id="19" name="Espace réservé du contenu 18">
            <a:extLst>
              <a:ext uri="{FF2B5EF4-FFF2-40B4-BE49-F238E27FC236}">
                <a16:creationId xmlns:a16="http://schemas.microsoft.com/office/drawing/2014/main" id="{5E0BA707-0129-4EEB-A5C0-1FDA4B43189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880" y="1686654"/>
          <a:ext cx="2407296" cy="2891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992D1F10-F19A-441E-AE4E-A77D893982BC}"/>
              </a:ext>
            </a:extLst>
          </p:cNvPr>
          <p:cNvSpPr txBox="1">
            <a:spLocks/>
          </p:cNvSpPr>
          <p:nvPr/>
        </p:nvSpPr>
        <p:spPr>
          <a:xfrm>
            <a:off x="2448176" y="2086460"/>
            <a:ext cx="8938510" cy="1957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La phase de la substance:</a:t>
            </a:r>
          </a:p>
          <a:p>
            <a:pPr lvl="1"/>
            <a:r>
              <a:rPr lang="fr-CA" dirty="0"/>
              <a:t>La phase de la substance a une influence sur la probabilité d’obtenir une collision efficace.</a:t>
            </a:r>
          </a:p>
          <a:p>
            <a:pPr lvl="1"/>
            <a:r>
              <a:rPr lang="fr-CA" dirty="0"/>
              <a:t>On parle l’influence de la force d’attraction entre les particules d’un même réactif. Si cette force est grande, elle sera nuisible pour les collisions efficaces</a:t>
            </a:r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3E1C328C-EABB-4862-9960-55465C63D45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642316" y="4828100"/>
            <a:ext cx="3050195" cy="474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97" name="Espace réservé du texte 7">
            <a:extLst>
              <a:ext uri="{FF2B5EF4-FFF2-40B4-BE49-F238E27FC236}">
                <a16:creationId xmlns:a16="http://schemas.microsoft.com/office/drawing/2014/main" id="{699E34DA-3373-496A-AE42-8DA1E7F4E51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880" y="4193152"/>
            <a:ext cx="2107609" cy="576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3200" b="1" dirty="0" err="1"/>
              <a:t>v</a:t>
            </a:r>
            <a:r>
              <a:rPr lang="fr-CA" sz="3200" b="1" baseline="-25000" dirty="0" err="1"/>
              <a:t>solide</a:t>
            </a:r>
            <a:endParaRPr lang="fr-CA" sz="3200" b="1" baseline="-25000" dirty="0"/>
          </a:p>
        </p:txBody>
      </p:sp>
      <p:sp>
        <p:nvSpPr>
          <p:cNvPr id="98" name="Espace réservé du texte 9">
            <a:extLst>
              <a:ext uri="{FF2B5EF4-FFF2-40B4-BE49-F238E27FC236}">
                <a16:creationId xmlns:a16="http://schemas.microsoft.com/office/drawing/2014/main" id="{673424CF-9181-4E7D-BF61-1711B5B20E2E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148489" y="4193152"/>
            <a:ext cx="3296459" cy="576262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3200" b="1" dirty="0" err="1"/>
              <a:t>v</a:t>
            </a:r>
            <a:r>
              <a:rPr lang="fr-CA" sz="3200" b="1" baseline="-25000" dirty="0" err="1"/>
              <a:t>liquide</a:t>
            </a:r>
            <a:endParaRPr lang="fr-CA" sz="3200" b="1" baseline="-25000" dirty="0"/>
          </a:p>
        </p:txBody>
      </p:sp>
      <p:sp>
        <p:nvSpPr>
          <p:cNvPr id="99" name="Espace réservé du texte 10">
            <a:extLst>
              <a:ext uri="{FF2B5EF4-FFF2-40B4-BE49-F238E27FC236}">
                <a16:creationId xmlns:a16="http://schemas.microsoft.com/office/drawing/2014/main" id="{D7EE3E65-8A62-4520-94DB-42F88CA4B24D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444948" y="4193152"/>
            <a:ext cx="3479522" cy="576262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3200" b="1" dirty="0" err="1"/>
              <a:t>v</a:t>
            </a:r>
            <a:r>
              <a:rPr lang="fr-CA" sz="3200" b="1" baseline="-25000" dirty="0" err="1"/>
              <a:t>gaz</a:t>
            </a:r>
            <a:endParaRPr lang="fr-CA" sz="3200" b="1" baseline="-25000" dirty="0"/>
          </a:p>
        </p:txBody>
      </p:sp>
      <p:cxnSp>
        <p:nvCxnSpPr>
          <p:cNvPr id="100" name="Connecteur droit 99">
            <a:extLst>
              <a:ext uri="{FF2B5EF4-FFF2-40B4-BE49-F238E27FC236}">
                <a16:creationId xmlns:a16="http://schemas.microsoft.com/office/drawing/2014/main" id="{612A7EAE-0F48-467D-A28F-267E1CE28ADB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2148489" y="4769414"/>
            <a:ext cx="0" cy="20545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>
            <a:extLst>
              <a:ext uri="{FF2B5EF4-FFF2-40B4-BE49-F238E27FC236}">
                <a16:creationId xmlns:a16="http://schemas.microsoft.com/office/drawing/2014/main" id="{F0CC26A7-20C7-4F0D-A027-53098370E106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>
            <a:off x="5444948" y="4769414"/>
            <a:ext cx="4" cy="20545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Groupe 101">
            <a:extLst>
              <a:ext uri="{FF2B5EF4-FFF2-40B4-BE49-F238E27FC236}">
                <a16:creationId xmlns:a16="http://schemas.microsoft.com/office/drawing/2014/main" id="{82D57124-B219-4DD3-804E-2F06E5F502C6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139054" y="4823472"/>
            <a:ext cx="1899422" cy="1959718"/>
            <a:chOff x="365473" y="4389121"/>
            <a:chExt cx="2597851" cy="1959718"/>
          </a:xfrm>
        </p:grpSpPr>
        <p:sp>
          <p:nvSpPr>
            <p:cNvPr id="103" name="Cylindre 102">
              <a:extLst>
                <a:ext uri="{FF2B5EF4-FFF2-40B4-BE49-F238E27FC236}">
                  <a16:creationId xmlns:a16="http://schemas.microsoft.com/office/drawing/2014/main" id="{00F5B9BE-4AD7-4F1C-B67E-B413C616A7B2}"/>
                </a:ext>
              </a:extLst>
            </p:cNvPr>
            <p:cNvSpPr/>
            <p:nvPr/>
          </p:nvSpPr>
          <p:spPr>
            <a:xfrm>
              <a:off x="370430" y="4389121"/>
              <a:ext cx="2577685" cy="1959718"/>
            </a:xfrm>
            <a:prstGeom prst="ca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4" name="Ellipse 103">
              <a:extLst>
                <a:ext uri="{FF2B5EF4-FFF2-40B4-BE49-F238E27FC236}">
                  <a16:creationId xmlns:a16="http://schemas.microsoft.com/office/drawing/2014/main" id="{3A9388C2-885D-4D34-A7A5-817AD371461A}"/>
                </a:ext>
              </a:extLst>
            </p:cNvPr>
            <p:cNvSpPr/>
            <p:nvPr/>
          </p:nvSpPr>
          <p:spPr>
            <a:xfrm>
              <a:off x="365473" y="5865088"/>
              <a:ext cx="2597851" cy="47559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105" name="Groupe 104">
            <a:extLst>
              <a:ext uri="{FF2B5EF4-FFF2-40B4-BE49-F238E27FC236}">
                <a16:creationId xmlns:a16="http://schemas.microsoft.com/office/drawing/2014/main" id="{1BBF7541-0630-4F99-9474-2C07E79B486D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604897" y="5803331"/>
            <a:ext cx="787349" cy="754857"/>
            <a:chOff x="1437172" y="3596098"/>
            <a:chExt cx="1407577" cy="1349489"/>
          </a:xfrm>
        </p:grpSpPr>
        <p:pic>
          <p:nvPicPr>
            <p:cNvPr id="106" name="Picture 2" descr="Isolated Transparent Circle - Free image on Pixabay">
              <a:extLst>
                <a:ext uri="{FF2B5EF4-FFF2-40B4-BE49-F238E27FC236}">
                  <a16:creationId xmlns:a16="http://schemas.microsoft.com/office/drawing/2014/main" id="{1E6AD319-8F10-41C7-BE7F-3F52DACAA8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8343" y="4219575"/>
              <a:ext cx="484979" cy="42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" name="Picture 2" descr="Isolated Transparent Circle - Free image on Pixabay">
              <a:extLst>
                <a:ext uri="{FF2B5EF4-FFF2-40B4-BE49-F238E27FC236}">
                  <a16:creationId xmlns:a16="http://schemas.microsoft.com/office/drawing/2014/main" id="{2BA69CD5-1A1F-4F00-8CAD-41109275E3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870" y="4219575"/>
              <a:ext cx="484979" cy="42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" name="Picture 2" descr="Isolated Transparent Circle - Free image on Pixabay">
              <a:extLst>
                <a:ext uri="{FF2B5EF4-FFF2-40B4-BE49-F238E27FC236}">
                  <a16:creationId xmlns:a16="http://schemas.microsoft.com/office/drawing/2014/main" id="{F90181C6-813E-4A43-A9A6-278C9C70F0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2700" y="4208659"/>
              <a:ext cx="484979" cy="42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2" descr="Isolated Transparent Circle - Free image on Pixabay">
              <a:extLst>
                <a:ext uri="{FF2B5EF4-FFF2-40B4-BE49-F238E27FC236}">
                  <a16:creationId xmlns:a16="http://schemas.microsoft.com/office/drawing/2014/main" id="{2499E817-1688-4B34-A0BA-95F1256F37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2815" y="3895725"/>
              <a:ext cx="528607" cy="42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2" descr="Isolated Transparent Circle - Free image on Pixabay">
              <a:extLst>
                <a:ext uri="{FF2B5EF4-FFF2-40B4-BE49-F238E27FC236}">
                  <a16:creationId xmlns:a16="http://schemas.microsoft.com/office/drawing/2014/main" id="{480BB8DA-579C-4CD9-AF1B-14C1657B2B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342" y="3895725"/>
              <a:ext cx="528607" cy="42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2" descr="Isolated Transparent Circle - Free image on Pixabay">
              <a:extLst>
                <a:ext uri="{FF2B5EF4-FFF2-40B4-BE49-F238E27FC236}">
                  <a16:creationId xmlns:a16="http://schemas.microsoft.com/office/drawing/2014/main" id="{E1C72EEC-4B9C-4AEB-91EE-FF9DE90E51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7172" y="3884809"/>
              <a:ext cx="528607" cy="42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2" descr="Isolated Transparent Circle - Free image on Pixabay">
              <a:extLst>
                <a:ext uri="{FF2B5EF4-FFF2-40B4-BE49-F238E27FC236}">
                  <a16:creationId xmlns:a16="http://schemas.microsoft.com/office/drawing/2014/main" id="{F233E861-6183-4CF1-8602-EC3715D59F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8343" y="3607014"/>
              <a:ext cx="484979" cy="42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Picture 2" descr="Isolated Transparent Circle - Free image on Pixabay">
              <a:extLst>
                <a:ext uri="{FF2B5EF4-FFF2-40B4-BE49-F238E27FC236}">
                  <a16:creationId xmlns:a16="http://schemas.microsoft.com/office/drawing/2014/main" id="{B8056EDF-3457-4540-99E7-3BD3819033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870" y="3607014"/>
              <a:ext cx="484979" cy="42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2" descr="Isolated Transparent Circle - Free image on Pixabay">
              <a:extLst>
                <a:ext uri="{FF2B5EF4-FFF2-40B4-BE49-F238E27FC236}">
                  <a16:creationId xmlns:a16="http://schemas.microsoft.com/office/drawing/2014/main" id="{14500062-3454-4833-B359-C884394529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2700" y="3596098"/>
              <a:ext cx="484979" cy="42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" name="Picture 2" descr="Isolated Transparent Circle - Free image on Pixabay">
              <a:extLst>
                <a:ext uri="{FF2B5EF4-FFF2-40B4-BE49-F238E27FC236}">
                  <a16:creationId xmlns:a16="http://schemas.microsoft.com/office/drawing/2014/main" id="{24D33D54-7DBC-44E9-808E-7680EE499D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0743" y="4371975"/>
              <a:ext cx="484979" cy="42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" name="Picture 2" descr="Isolated Transparent Circle - Free image on Pixabay">
              <a:extLst>
                <a:ext uri="{FF2B5EF4-FFF2-40B4-BE49-F238E27FC236}">
                  <a16:creationId xmlns:a16="http://schemas.microsoft.com/office/drawing/2014/main" id="{CB28EE8C-D8E2-4129-BD22-98CCCD58BD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9270" y="4371975"/>
              <a:ext cx="484979" cy="42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" name="Picture 2" descr="Isolated Transparent Circle - Free image on Pixabay">
              <a:extLst>
                <a:ext uri="{FF2B5EF4-FFF2-40B4-BE49-F238E27FC236}">
                  <a16:creationId xmlns:a16="http://schemas.microsoft.com/office/drawing/2014/main" id="{DE42CB6A-16DC-4B99-8489-E9B9C7FBD5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5100" y="4361059"/>
              <a:ext cx="484979" cy="42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" name="Picture 2" descr="Isolated Transparent Circle - Free image on Pixabay">
              <a:extLst>
                <a:ext uri="{FF2B5EF4-FFF2-40B4-BE49-F238E27FC236}">
                  <a16:creationId xmlns:a16="http://schemas.microsoft.com/office/drawing/2014/main" id="{EA7517AD-5ED8-4EFF-B965-C5ED276F62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5215" y="4048125"/>
              <a:ext cx="528607" cy="42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" name="Picture 2" descr="Isolated Transparent Circle - Free image on Pixabay">
              <a:extLst>
                <a:ext uri="{FF2B5EF4-FFF2-40B4-BE49-F238E27FC236}">
                  <a16:creationId xmlns:a16="http://schemas.microsoft.com/office/drawing/2014/main" id="{7E224571-8B0F-4223-A328-EE3B89E6D8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3742" y="4048125"/>
              <a:ext cx="528607" cy="42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" name="Picture 2" descr="Isolated Transparent Circle - Free image on Pixabay">
              <a:extLst>
                <a:ext uri="{FF2B5EF4-FFF2-40B4-BE49-F238E27FC236}">
                  <a16:creationId xmlns:a16="http://schemas.microsoft.com/office/drawing/2014/main" id="{C5355946-EDB5-482C-BA50-4402CB194F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9572" y="4037209"/>
              <a:ext cx="528607" cy="42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2" descr="Isolated Transparent Circle - Free image on Pixabay">
              <a:extLst>
                <a:ext uri="{FF2B5EF4-FFF2-40B4-BE49-F238E27FC236}">
                  <a16:creationId xmlns:a16="http://schemas.microsoft.com/office/drawing/2014/main" id="{2F8954C0-CDA5-482C-BE71-C77663C5F4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0743" y="3759414"/>
              <a:ext cx="484979" cy="42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2" descr="Isolated Transparent Circle - Free image on Pixabay">
              <a:extLst>
                <a:ext uri="{FF2B5EF4-FFF2-40B4-BE49-F238E27FC236}">
                  <a16:creationId xmlns:a16="http://schemas.microsoft.com/office/drawing/2014/main" id="{5FCC7097-789A-453B-AB19-395BEEADAF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9270" y="3759414"/>
              <a:ext cx="484979" cy="42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2" descr="Isolated Transparent Circle - Free image on Pixabay">
              <a:extLst>
                <a:ext uri="{FF2B5EF4-FFF2-40B4-BE49-F238E27FC236}">
                  <a16:creationId xmlns:a16="http://schemas.microsoft.com/office/drawing/2014/main" id="{7079963B-C910-4101-8D5A-4E295487CC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5100" y="3748498"/>
              <a:ext cx="484979" cy="42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2" descr="Isolated Transparent Circle - Free image on Pixabay">
              <a:extLst>
                <a:ext uri="{FF2B5EF4-FFF2-40B4-BE49-F238E27FC236}">
                  <a16:creationId xmlns:a16="http://schemas.microsoft.com/office/drawing/2014/main" id="{42DC2CA2-E259-43A6-B99C-C3F3927AC6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3143" y="4524375"/>
              <a:ext cx="484979" cy="42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" name="Picture 2" descr="Isolated Transparent Circle - Free image on Pixabay">
              <a:extLst>
                <a:ext uri="{FF2B5EF4-FFF2-40B4-BE49-F238E27FC236}">
                  <a16:creationId xmlns:a16="http://schemas.microsoft.com/office/drawing/2014/main" id="{9FAD90E4-443F-4920-A853-690F84EE75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1670" y="4524375"/>
              <a:ext cx="484979" cy="42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" name="Picture 2" descr="Isolated Transparent Circle - Free image on Pixabay">
              <a:extLst>
                <a:ext uri="{FF2B5EF4-FFF2-40B4-BE49-F238E27FC236}">
                  <a16:creationId xmlns:a16="http://schemas.microsoft.com/office/drawing/2014/main" id="{09B8F7D5-0889-49F7-97A6-30C5AE1799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7500" y="4513459"/>
              <a:ext cx="484979" cy="42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" name="Picture 2" descr="Isolated Transparent Circle - Free image on Pixabay">
              <a:extLst>
                <a:ext uri="{FF2B5EF4-FFF2-40B4-BE49-F238E27FC236}">
                  <a16:creationId xmlns:a16="http://schemas.microsoft.com/office/drawing/2014/main" id="{9E2163B6-CA23-4399-960C-BC1C086B35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7615" y="4200525"/>
              <a:ext cx="528607" cy="42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" name="Picture 2" descr="Isolated Transparent Circle - Free image on Pixabay">
              <a:extLst>
                <a:ext uri="{FF2B5EF4-FFF2-40B4-BE49-F238E27FC236}">
                  <a16:creationId xmlns:a16="http://schemas.microsoft.com/office/drawing/2014/main" id="{34906229-A5C1-4737-8E85-6EB0BA3425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6142" y="4200525"/>
              <a:ext cx="528607" cy="42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" name="Picture 2" descr="Isolated Transparent Circle - Free image on Pixabay">
              <a:extLst>
                <a:ext uri="{FF2B5EF4-FFF2-40B4-BE49-F238E27FC236}">
                  <a16:creationId xmlns:a16="http://schemas.microsoft.com/office/drawing/2014/main" id="{D20A17A2-1061-4499-8E45-3EFF4BDCDD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1972" y="4189609"/>
              <a:ext cx="528607" cy="42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" name="Picture 2" descr="Isolated Transparent Circle - Free image on Pixabay">
              <a:extLst>
                <a:ext uri="{FF2B5EF4-FFF2-40B4-BE49-F238E27FC236}">
                  <a16:creationId xmlns:a16="http://schemas.microsoft.com/office/drawing/2014/main" id="{8145715D-9AB6-47EB-8FC5-E1A51A3901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3143" y="3911814"/>
              <a:ext cx="484979" cy="42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" name="Picture 2" descr="Isolated Transparent Circle - Free image on Pixabay">
              <a:extLst>
                <a:ext uri="{FF2B5EF4-FFF2-40B4-BE49-F238E27FC236}">
                  <a16:creationId xmlns:a16="http://schemas.microsoft.com/office/drawing/2014/main" id="{D5EA3FDA-8569-495C-9884-2AB2AC74A2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1670" y="3911814"/>
              <a:ext cx="484979" cy="42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" name="Picture 2" descr="Isolated Transparent Circle - Free image on Pixabay">
              <a:extLst>
                <a:ext uri="{FF2B5EF4-FFF2-40B4-BE49-F238E27FC236}">
                  <a16:creationId xmlns:a16="http://schemas.microsoft.com/office/drawing/2014/main" id="{2FEDEFD9-E094-4F40-8D1E-337BCDE208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7500" y="3900898"/>
              <a:ext cx="484979" cy="42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3" name="Groupe 132">
            <a:extLst>
              <a:ext uri="{FF2B5EF4-FFF2-40B4-BE49-F238E27FC236}">
                <a16:creationId xmlns:a16="http://schemas.microsoft.com/office/drawing/2014/main" id="{F0D959D2-E3E8-4589-A541-8B7A0094DE7D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5651806" y="4817368"/>
            <a:ext cx="3047793" cy="1959718"/>
            <a:chOff x="370428" y="4389121"/>
            <a:chExt cx="3254855" cy="1959718"/>
          </a:xfrm>
        </p:grpSpPr>
        <p:sp>
          <p:nvSpPr>
            <p:cNvPr id="134" name="Cylindre 133">
              <a:extLst>
                <a:ext uri="{FF2B5EF4-FFF2-40B4-BE49-F238E27FC236}">
                  <a16:creationId xmlns:a16="http://schemas.microsoft.com/office/drawing/2014/main" id="{0A2D88BF-AC3D-4BD8-AFFD-27541E817A20}"/>
                </a:ext>
              </a:extLst>
            </p:cNvPr>
            <p:cNvSpPr/>
            <p:nvPr/>
          </p:nvSpPr>
          <p:spPr>
            <a:xfrm>
              <a:off x="370428" y="4389121"/>
              <a:ext cx="3254855" cy="1959718"/>
            </a:xfrm>
            <a:prstGeom prst="ca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5" name="Ellipse 134">
              <a:extLst>
                <a:ext uri="{FF2B5EF4-FFF2-40B4-BE49-F238E27FC236}">
                  <a16:creationId xmlns:a16="http://schemas.microsoft.com/office/drawing/2014/main" id="{0D1DEDB2-EDE4-42DD-A191-CC139E4E467E}"/>
                </a:ext>
              </a:extLst>
            </p:cNvPr>
            <p:cNvSpPr/>
            <p:nvPr/>
          </p:nvSpPr>
          <p:spPr>
            <a:xfrm>
              <a:off x="404951" y="5872176"/>
              <a:ext cx="3196581" cy="47559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pic>
        <p:nvPicPr>
          <p:cNvPr id="140" name="Picture 2" descr="Isolated Transparent Circle - Free image on Pixabay">
            <a:extLst>
              <a:ext uri="{FF2B5EF4-FFF2-40B4-BE49-F238E27FC236}">
                <a16:creationId xmlns:a16="http://schemas.microsoft.com/office/drawing/2014/main" id="{7023E6B4-3C71-42FB-9827-E0A19C2DE87E}"/>
              </a:ext>
            </a:extLst>
          </p:cNvPr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282" y="6048789"/>
            <a:ext cx="271280" cy="23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" descr="Isolated Transparent Circle - Free image on Pixabay">
            <a:extLst>
              <a:ext uri="{FF2B5EF4-FFF2-40B4-BE49-F238E27FC236}">
                <a16:creationId xmlns:a16="http://schemas.microsoft.com/office/drawing/2014/main" id="{8A5B7D6E-5D95-40F9-9925-CED999104307}"/>
              </a:ext>
            </a:extLst>
          </p:cNvPr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275" y="5682957"/>
            <a:ext cx="271280" cy="23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2" descr="Isolated Transparent Circle - Free image on Pixabay">
            <a:extLst>
              <a:ext uri="{FF2B5EF4-FFF2-40B4-BE49-F238E27FC236}">
                <a16:creationId xmlns:a16="http://schemas.microsoft.com/office/drawing/2014/main" id="{3FE35C8C-A08C-4F76-B2F9-BE75310F1DF6}"/>
              </a:ext>
            </a:extLst>
          </p:cNvPr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316" y="6211148"/>
            <a:ext cx="271280" cy="23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2" descr="Isolated Transparent Circle - Free image on Pixabay">
            <a:extLst>
              <a:ext uri="{FF2B5EF4-FFF2-40B4-BE49-F238E27FC236}">
                <a16:creationId xmlns:a16="http://schemas.microsoft.com/office/drawing/2014/main" id="{F2E48BEA-7224-47D2-9C83-50CD710F4EDC}"/>
              </a:ext>
            </a:extLst>
          </p:cNvPr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698" y="5573826"/>
            <a:ext cx="271280" cy="23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" descr="Isolated Transparent Circle - Free image on Pixabay">
            <a:extLst>
              <a:ext uri="{FF2B5EF4-FFF2-40B4-BE49-F238E27FC236}">
                <a16:creationId xmlns:a16="http://schemas.microsoft.com/office/drawing/2014/main" id="{CE11FE2C-548E-410A-89A0-7369B523FF3F}"/>
              </a:ext>
            </a:extLst>
          </p:cNvPr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922" y="5448607"/>
            <a:ext cx="271280" cy="23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" name="Picture 2" descr="Red sphere png 3 » PNG Image">
            <a:extLst>
              <a:ext uri="{FF2B5EF4-FFF2-40B4-BE49-F238E27FC236}">
                <a16:creationId xmlns:a16="http://schemas.microsoft.com/office/drawing/2014/main" id="{AE5EAF2E-66CE-4901-B730-86580DF1F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19" y="5754339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9" name="Picture 2" descr="Red sphere png 3 » PNG Image">
            <a:extLst>
              <a:ext uri="{FF2B5EF4-FFF2-40B4-BE49-F238E27FC236}">
                <a16:creationId xmlns:a16="http://schemas.microsoft.com/office/drawing/2014/main" id="{C39DCD08-A456-4E04-979C-D7FF8358D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108" y="5684673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2" name="Picture 2" descr="Red sphere png 3 » PNG Image">
            <a:extLst>
              <a:ext uri="{FF2B5EF4-FFF2-40B4-BE49-F238E27FC236}">
                <a16:creationId xmlns:a16="http://schemas.microsoft.com/office/drawing/2014/main" id="{ADF756FF-947C-4949-9858-5F6C9ABF4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073" y="6413873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3" name="Picture 2" descr="Red sphere png 3 » PNG Image">
            <a:extLst>
              <a:ext uri="{FF2B5EF4-FFF2-40B4-BE49-F238E27FC236}">
                <a16:creationId xmlns:a16="http://schemas.microsoft.com/office/drawing/2014/main" id="{0331E77C-4286-41B5-AF56-C3073FE9A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894" y="6416384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" name="Picture 2" descr="Red sphere png 3 » PNG Image">
            <a:extLst>
              <a:ext uri="{FF2B5EF4-FFF2-40B4-BE49-F238E27FC236}">
                <a16:creationId xmlns:a16="http://schemas.microsoft.com/office/drawing/2014/main" id="{B5EB8830-9B8E-48F9-9E3C-A8EBA3717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62" y="6412404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7" name="Picture 2" descr="Red sphere png 3 » PNG Image">
            <a:extLst>
              <a:ext uri="{FF2B5EF4-FFF2-40B4-BE49-F238E27FC236}">
                <a16:creationId xmlns:a16="http://schemas.microsoft.com/office/drawing/2014/main" id="{8DC96392-6F22-4E4C-A07F-30AA2224C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741" y="6405795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9" name="Picture 2" descr="Red sphere png 3 » PNG Image">
            <a:extLst>
              <a:ext uri="{FF2B5EF4-FFF2-40B4-BE49-F238E27FC236}">
                <a16:creationId xmlns:a16="http://schemas.microsoft.com/office/drawing/2014/main" id="{6B0DD243-94C8-444A-A10B-5AE8DDCC9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992" y="6399186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" name="Picture 2" descr="Red sphere png 3 » PNG Image">
            <a:extLst>
              <a:ext uri="{FF2B5EF4-FFF2-40B4-BE49-F238E27FC236}">
                <a16:creationId xmlns:a16="http://schemas.microsoft.com/office/drawing/2014/main" id="{07257A3D-8D14-4E01-A07A-EBFD269E1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978" y="6359994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" name="Picture 2" descr="Red sphere png 3 » PNG Image">
            <a:extLst>
              <a:ext uri="{FF2B5EF4-FFF2-40B4-BE49-F238E27FC236}">
                <a16:creationId xmlns:a16="http://schemas.microsoft.com/office/drawing/2014/main" id="{45269D6A-BC21-4CE4-A17C-ED6E5A3F2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914" y="6289147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4" name="Picture 2" descr="Red sphere png 3 » PNG Image">
            <a:extLst>
              <a:ext uri="{FF2B5EF4-FFF2-40B4-BE49-F238E27FC236}">
                <a16:creationId xmlns:a16="http://schemas.microsoft.com/office/drawing/2014/main" id="{51703523-8F5C-4E93-9F43-419B89DE6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081" y="6106381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9" name="Picture 2" descr="Red sphere png 3 » PNG Image">
            <a:extLst>
              <a:ext uri="{FF2B5EF4-FFF2-40B4-BE49-F238E27FC236}">
                <a16:creationId xmlns:a16="http://schemas.microsoft.com/office/drawing/2014/main" id="{21CAFB3E-408F-4095-A101-6636F6E2F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671" y="6384099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0" name="Picture 2" descr="Red sphere png 3 » PNG Image">
            <a:extLst>
              <a:ext uri="{FF2B5EF4-FFF2-40B4-BE49-F238E27FC236}">
                <a16:creationId xmlns:a16="http://schemas.microsoft.com/office/drawing/2014/main" id="{03A30629-034E-4491-B612-A09B16A47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774" y="6110459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1" name="Picture 2" descr="Red sphere png 3 » PNG Image">
            <a:extLst>
              <a:ext uri="{FF2B5EF4-FFF2-40B4-BE49-F238E27FC236}">
                <a16:creationId xmlns:a16="http://schemas.microsoft.com/office/drawing/2014/main" id="{51B58942-1FC1-4D52-90C1-8E1293792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42" y="6098401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2" name="Picture 2" descr="Red sphere png 3 » PNG Image">
            <a:extLst>
              <a:ext uri="{FF2B5EF4-FFF2-40B4-BE49-F238E27FC236}">
                <a16:creationId xmlns:a16="http://schemas.microsoft.com/office/drawing/2014/main" id="{645D9054-A0AF-4FDB-A611-E4364DEE2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740" y="6093420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3" name="Picture 2" descr="Red sphere png 3 » PNG Image">
            <a:extLst>
              <a:ext uri="{FF2B5EF4-FFF2-40B4-BE49-F238E27FC236}">
                <a16:creationId xmlns:a16="http://schemas.microsoft.com/office/drawing/2014/main" id="{6A239DE9-34C2-4968-9E97-70C311952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041" y="6084154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4" name="Picture 2" descr="Red sphere png 3 » PNG Image">
            <a:extLst>
              <a:ext uri="{FF2B5EF4-FFF2-40B4-BE49-F238E27FC236}">
                <a16:creationId xmlns:a16="http://schemas.microsoft.com/office/drawing/2014/main" id="{16DB2B73-C26C-481E-9AE3-48D546484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264" y="6065953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5" name="Picture 2" descr="Red sphere png 3 » PNG Image">
            <a:extLst>
              <a:ext uri="{FF2B5EF4-FFF2-40B4-BE49-F238E27FC236}">
                <a16:creationId xmlns:a16="http://schemas.microsoft.com/office/drawing/2014/main" id="{86320590-4C97-436E-BA82-AB5A100AA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426" y="5977624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0" name="Picture 2" descr="Red sphere png 3 » PNG Image">
            <a:extLst>
              <a:ext uri="{FF2B5EF4-FFF2-40B4-BE49-F238E27FC236}">
                <a16:creationId xmlns:a16="http://schemas.microsoft.com/office/drawing/2014/main" id="{47F7D576-7D30-4690-85DC-7B13C9EF2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131" y="6302987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2" name="Picture 2" descr="Red sphere png 3 » PNG Image">
            <a:extLst>
              <a:ext uri="{FF2B5EF4-FFF2-40B4-BE49-F238E27FC236}">
                <a16:creationId xmlns:a16="http://schemas.microsoft.com/office/drawing/2014/main" id="{3E31CD06-367B-403B-9EB6-0C267F1B6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808" y="5784866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5" name="Picture 2" descr="Red sphere png 3 » PNG Image">
            <a:extLst>
              <a:ext uri="{FF2B5EF4-FFF2-40B4-BE49-F238E27FC236}">
                <a16:creationId xmlns:a16="http://schemas.microsoft.com/office/drawing/2014/main" id="{C0F296C8-221F-4F20-B0B9-F820ADB4C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571" y="6008211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" name="Picture 2" descr="Red sphere png 3 » PNG Image">
            <a:extLst>
              <a:ext uri="{FF2B5EF4-FFF2-40B4-BE49-F238E27FC236}">
                <a16:creationId xmlns:a16="http://schemas.microsoft.com/office/drawing/2014/main" id="{F09EE3EC-51EE-45D6-9711-17087213B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215" y="6080492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" name="Picture 2" descr="Red sphere png 3 » PNG Image">
            <a:extLst>
              <a:ext uri="{FF2B5EF4-FFF2-40B4-BE49-F238E27FC236}">
                <a16:creationId xmlns:a16="http://schemas.microsoft.com/office/drawing/2014/main" id="{3DCEA95B-A046-48B6-8ACD-66EA05F7A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286" y="5776035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8" name="Picture 2" descr="Red sphere png 3 » PNG Image">
            <a:extLst>
              <a:ext uri="{FF2B5EF4-FFF2-40B4-BE49-F238E27FC236}">
                <a16:creationId xmlns:a16="http://schemas.microsoft.com/office/drawing/2014/main" id="{57A88638-10AB-48E8-BA29-C36AE549E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022" y="5792006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9" name="Picture 2" descr="Red sphere png 3 » PNG Image">
            <a:extLst>
              <a:ext uri="{FF2B5EF4-FFF2-40B4-BE49-F238E27FC236}">
                <a16:creationId xmlns:a16="http://schemas.microsoft.com/office/drawing/2014/main" id="{EB2D93C6-4AA0-4116-A051-7591C155E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845" y="5785397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0" name="Picture 2" descr="Red sphere png 3 » PNG Image">
            <a:extLst>
              <a:ext uri="{FF2B5EF4-FFF2-40B4-BE49-F238E27FC236}">
                <a16:creationId xmlns:a16="http://schemas.microsoft.com/office/drawing/2014/main" id="{3B45EFD8-A695-4F4D-B395-ABBBB69BC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912" y="5777237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1" name="Picture 2" descr="Red sphere png 3 » PNG Image">
            <a:extLst>
              <a:ext uri="{FF2B5EF4-FFF2-40B4-BE49-F238E27FC236}">
                <a16:creationId xmlns:a16="http://schemas.microsoft.com/office/drawing/2014/main" id="{2544A7E7-C6B4-427E-83A8-611BFB337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558" y="5747570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" name="Picture 2" descr="Red sphere png 3 » PNG Image">
            <a:extLst>
              <a:ext uri="{FF2B5EF4-FFF2-40B4-BE49-F238E27FC236}">
                <a16:creationId xmlns:a16="http://schemas.microsoft.com/office/drawing/2014/main" id="{D020196F-D97A-4961-A3A5-CB7B7A54D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577" y="5654302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5" name="Cylindre 284">
            <a:extLst>
              <a:ext uri="{FF2B5EF4-FFF2-40B4-BE49-F238E27FC236}">
                <a16:creationId xmlns:a16="http://schemas.microsoft.com/office/drawing/2014/main" id="{2C9F9A9D-9FDF-4106-803B-C7C3A81F0A19}"/>
              </a:ext>
            </a:extLst>
          </p:cNvPr>
          <p:cNvSpPr/>
          <p:nvPr/>
        </p:nvSpPr>
        <p:spPr>
          <a:xfrm>
            <a:off x="2322893" y="5421311"/>
            <a:ext cx="2901503" cy="1366191"/>
          </a:xfrm>
          <a:prstGeom prst="can">
            <a:avLst>
              <a:gd name="adj" fmla="val 41698"/>
            </a:avLst>
          </a:prstGeom>
          <a:solidFill>
            <a:schemeClr val="accent4">
              <a:lumMod val="60000"/>
              <a:lumOff val="40000"/>
              <a:alpha val="6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286" name="Groupe 285">
            <a:extLst>
              <a:ext uri="{FF2B5EF4-FFF2-40B4-BE49-F238E27FC236}">
                <a16:creationId xmlns:a16="http://schemas.microsoft.com/office/drawing/2014/main" id="{7B3AF8B8-D84D-4FDF-8C95-00A5DF76779B}"/>
              </a:ext>
            </a:extLst>
          </p:cNvPr>
          <p:cNvGrpSpPr/>
          <p:nvPr>
            <p:custDataLst>
              <p:tags r:id="rId16"/>
            </p:custDataLst>
          </p:nvPr>
        </p:nvGrpSpPr>
        <p:grpSpPr>
          <a:xfrm>
            <a:off x="2300752" y="4841336"/>
            <a:ext cx="2954676" cy="1959718"/>
            <a:chOff x="365472" y="4389121"/>
            <a:chExt cx="3259811" cy="1959718"/>
          </a:xfrm>
        </p:grpSpPr>
        <p:sp>
          <p:nvSpPr>
            <p:cNvPr id="287" name="Cylindre 286">
              <a:extLst>
                <a:ext uri="{FF2B5EF4-FFF2-40B4-BE49-F238E27FC236}">
                  <a16:creationId xmlns:a16="http://schemas.microsoft.com/office/drawing/2014/main" id="{1B6681F4-7F93-4CF3-9776-90A81A2C5F29}"/>
                </a:ext>
              </a:extLst>
            </p:cNvPr>
            <p:cNvSpPr/>
            <p:nvPr/>
          </p:nvSpPr>
          <p:spPr>
            <a:xfrm>
              <a:off x="370428" y="4389121"/>
              <a:ext cx="3254855" cy="1959718"/>
            </a:xfrm>
            <a:prstGeom prst="ca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88" name="Ellipse 287">
              <a:extLst>
                <a:ext uri="{FF2B5EF4-FFF2-40B4-BE49-F238E27FC236}">
                  <a16:creationId xmlns:a16="http://schemas.microsoft.com/office/drawing/2014/main" id="{46F50DC2-C213-432C-A5DB-520FCC53ABA7}"/>
                </a:ext>
              </a:extLst>
            </p:cNvPr>
            <p:cNvSpPr/>
            <p:nvPr/>
          </p:nvSpPr>
          <p:spPr>
            <a:xfrm>
              <a:off x="365472" y="5865088"/>
              <a:ext cx="3236059" cy="47559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321" name="Espace réservé du texte 9">
            <a:extLst>
              <a:ext uri="{FF2B5EF4-FFF2-40B4-BE49-F238E27FC236}">
                <a16:creationId xmlns:a16="http://schemas.microsoft.com/office/drawing/2014/main" id="{2454195F-6109-444E-BF2B-CE93F0B7FE8F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>
          <a:xfrm>
            <a:off x="8924471" y="4209169"/>
            <a:ext cx="3192678" cy="576262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3200" b="1" dirty="0" err="1"/>
              <a:t>v</a:t>
            </a:r>
            <a:r>
              <a:rPr lang="fr-CA" sz="3200" b="1" baseline="-25000" dirty="0" err="1"/>
              <a:t>aqueux</a:t>
            </a:r>
            <a:endParaRPr lang="fr-CA" sz="3200" b="1" baseline="-25000" dirty="0"/>
          </a:p>
        </p:txBody>
      </p:sp>
      <p:cxnSp>
        <p:nvCxnSpPr>
          <p:cNvPr id="322" name="Connecteur droit 321">
            <a:extLst>
              <a:ext uri="{FF2B5EF4-FFF2-40B4-BE49-F238E27FC236}">
                <a16:creationId xmlns:a16="http://schemas.microsoft.com/office/drawing/2014/main" id="{8DF0ECA4-3EE1-4738-98D7-B32F2EC48166}"/>
              </a:ext>
            </a:extLst>
          </p:cNvPr>
          <p:cNvCxnSpPr>
            <a:cxnSpLocks/>
          </p:cNvCxnSpPr>
          <p:nvPr>
            <p:custDataLst>
              <p:tags r:id="rId18"/>
            </p:custDataLst>
          </p:nvPr>
        </p:nvCxnSpPr>
        <p:spPr>
          <a:xfrm>
            <a:off x="8924470" y="4769414"/>
            <a:ext cx="9" cy="20705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Connecteur droit 322">
            <a:extLst>
              <a:ext uri="{FF2B5EF4-FFF2-40B4-BE49-F238E27FC236}">
                <a16:creationId xmlns:a16="http://schemas.microsoft.com/office/drawing/2014/main" id="{77D74CE5-37DA-401F-8651-E12F877ECA9C}"/>
              </a:ext>
            </a:extLst>
          </p:cNvPr>
          <p:cNvCxnSpPr>
            <a:cxnSpLocks/>
          </p:cNvCxnSpPr>
          <p:nvPr>
            <p:custDataLst>
              <p:tags r:id="rId19"/>
            </p:custDataLst>
          </p:nvPr>
        </p:nvCxnSpPr>
        <p:spPr>
          <a:xfrm>
            <a:off x="12220942" y="4294684"/>
            <a:ext cx="0" cy="25453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4" name="Picture 2" descr="Red sphere png 3 » PNG Image">
            <a:extLst>
              <a:ext uri="{FF2B5EF4-FFF2-40B4-BE49-F238E27FC236}">
                <a16:creationId xmlns:a16="http://schemas.microsoft.com/office/drawing/2014/main" id="{DB0C177C-91F6-498F-92AA-B62A75DBF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409" y="5770356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" name="Picture 2" descr="Red sphere png 3 » PNG Image">
            <a:extLst>
              <a:ext uri="{FF2B5EF4-FFF2-40B4-BE49-F238E27FC236}">
                <a16:creationId xmlns:a16="http://schemas.microsoft.com/office/drawing/2014/main" id="{8DBA39CD-918F-49D9-AAC2-CAAC7E379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098" y="5700690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6" name="Picture 2" descr="Red sphere png 3 » PNG Image">
            <a:extLst>
              <a:ext uri="{FF2B5EF4-FFF2-40B4-BE49-F238E27FC236}">
                <a16:creationId xmlns:a16="http://schemas.microsoft.com/office/drawing/2014/main" id="{2586FC6C-DD95-4CFE-AE5A-F2162D80F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063" y="6429890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" name="Picture 2" descr="Red sphere png 3 » PNG Image">
            <a:extLst>
              <a:ext uri="{FF2B5EF4-FFF2-40B4-BE49-F238E27FC236}">
                <a16:creationId xmlns:a16="http://schemas.microsoft.com/office/drawing/2014/main" id="{FB7AFB58-017F-44BF-988F-A1D4D7E66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884" y="6432401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" name="Picture 2" descr="Red sphere png 3 » PNG Image">
            <a:extLst>
              <a:ext uri="{FF2B5EF4-FFF2-40B4-BE49-F238E27FC236}">
                <a16:creationId xmlns:a16="http://schemas.microsoft.com/office/drawing/2014/main" id="{E89E512F-3769-4E63-9BCA-412B1E798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252" y="6428421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9" name="Picture 2" descr="Red sphere png 3 » PNG Image">
            <a:extLst>
              <a:ext uri="{FF2B5EF4-FFF2-40B4-BE49-F238E27FC236}">
                <a16:creationId xmlns:a16="http://schemas.microsoft.com/office/drawing/2014/main" id="{DEDD4A78-7107-4347-ACDA-084CC939A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2731" y="6421812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0" name="Picture 2" descr="Red sphere png 3 » PNG Image">
            <a:extLst>
              <a:ext uri="{FF2B5EF4-FFF2-40B4-BE49-F238E27FC236}">
                <a16:creationId xmlns:a16="http://schemas.microsoft.com/office/drawing/2014/main" id="{A98AAB74-EFB1-4135-AB22-2B9B05899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9982" y="6415203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1" name="Picture 2" descr="Red sphere png 3 » PNG Image">
            <a:extLst>
              <a:ext uri="{FF2B5EF4-FFF2-40B4-BE49-F238E27FC236}">
                <a16:creationId xmlns:a16="http://schemas.microsoft.com/office/drawing/2014/main" id="{0FEEC40F-BA95-4FFE-BA09-14C01D33E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968" y="6376011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2" name="Picture 2" descr="Red sphere png 3 » PNG Image">
            <a:extLst>
              <a:ext uri="{FF2B5EF4-FFF2-40B4-BE49-F238E27FC236}">
                <a16:creationId xmlns:a16="http://schemas.microsoft.com/office/drawing/2014/main" id="{84E13612-1239-4D60-8CF1-10509EC18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904" y="6305164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3" name="Picture 2" descr="Red sphere png 3 » PNG Image">
            <a:extLst>
              <a:ext uri="{FF2B5EF4-FFF2-40B4-BE49-F238E27FC236}">
                <a16:creationId xmlns:a16="http://schemas.microsoft.com/office/drawing/2014/main" id="{44CADD03-040D-4734-80C3-EDE67AD9F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071" y="6122398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4" name="Picture 2" descr="Red sphere png 3 » PNG Image">
            <a:extLst>
              <a:ext uri="{FF2B5EF4-FFF2-40B4-BE49-F238E27FC236}">
                <a16:creationId xmlns:a16="http://schemas.microsoft.com/office/drawing/2014/main" id="{AF8FA5CA-7F79-42B8-95F8-0B951DDAE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661" y="6400116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5" name="Picture 2" descr="Red sphere png 3 » PNG Image">
            <a:extLst>
              <a:ext uri="{FF2B5EF4-FFF2-40B4-BE49-F238E27FC236}">
                <a16:creationId xmlns:a16="http://schemas.microsoft.com/office/drawing/2014/main" id="{B6BB9CD8-8F84-4C65-9E61-1DFF2E65B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764" y="6126476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6" name="Picture 2" descr="Red sphere png 3 » PNG Image">
            <a:extLst>
              <a:ext uri="{FF2B5EF4-FFF2-40B4-BE49-F238E27FC236}">
                <a16:creationId xmlns:a16="http://schemas.microsoft.com/office/drawing/2014/main" id="{D92D44F7-784D-4492-B83A-B14596350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132" y="6114418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" name="Picture 2" descr="Red sphere png 3 » PNG Image">
            <a:extLst>
              <a:ext uri="{FF2B5EF4-FFF2-40B4-BE49-F238E27FC236}">
                <a16:creationId xmlns:a16="http://schemas.microsoft.com/office/drawing/2014/main" id="{DC8391CD-3EBD-4CF2-87B1-0181E16AA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2730" y="6109437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" name="Picture 2" descr="Red sphere png 3 » PNG Image">
            <a:extLst>
              <a:ext uri="{FF2B5EF4-FFF2-40B4-BE49-F238E27FC236}">
                <a16:creationId xmlns:a16="http://schemas.microsoft.com/office/drawing/2014/main" id="{66599909-4E39-4E4A-B503-E83BF6924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031" y="6100171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9" name="Picture 2" descr="Red sphere png 3 » PNG Image">
            <a:extLst>
              <a:ext uri="{FF2B5EF4-FFF2-40B4-BE49-F238E27FC236}">
                <a16:creationId xmlns:a16="http://schemas.microsoft.com/office/drawing/2014/main" id="{AB9E9E0A-EF7B-4256-8382-C5837569E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254" y="6081970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0" name="Picture 2" descr="Red sphere png 3 » PNG Image">
            <a:extLst>
              <a:ext uri="{FF2B5EF4-FFF2-40B4-BE49-F238E27FC236}">
                <a16:creationId xmlns:a16="http://schemas.microsoft.com/office/drawing/2014/main" id="{C2371449-9527-43C4-A986-815E83653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416" y="5993641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1" name="Picture 2" descr="Red sphere png 3 » PNG Image">
            <a:extLst>
              <a:ext uri="{FF2B5EF4-FFF2-40B4-BE49-F238E27FC236}">
                <a16:creationId xmlns:a16="http://schemas.microsoft.com/office/drawing/2014/main" id="{59099012-5B65-4671-9024-F7A1A2716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121" y="6319004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2" name="Picture 2" descr="Red sphere png 3 » PNG Image">
            <a:extLst>
              <a:ext uri="{FF2B5EF4-FFF2-40B4-BE49-F238E27FC236}">
                <a16:creationId xmlns:a16="http://schemas.microsoft.com/office/drawing/2014/main" id="{00D209FD-55DD-480A-B0D6-A396B832D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798" y="5800883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3" name="Picture 2" descr="Red sphere png 3 » PNG Image">
            <a:extLst>
              <a:ext uri="{FF2B5EF4-FFF2-40B4-BE49-F238E27FC236}">
                <a16:creationId xmlns:a16="http://schemas.microsoft.com/office/drawing/2014/main" id="{A6ACF8BE-68DC-4137-A949-8FC31F0C9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561" y="6024228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4" name="Picture 2" descr="Red sphere png 3 » PNG Image">
            <a:extLst>
              <a:ext uri="{FF2B5EF4-FFF2-40B4-BE49-F238E27FC236}">
                <a16:creationId xmlns:a16="http://schemas.microsoft.com/office/drawing/2014/main" id="{FE6065EE-A06E-4B22-B72D-6ABD8409A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205" y="6096509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5" name="Picture 2" descr="Red sphere png 3 » PNG Image">
            <a:extLst>
              <a:ext uri="{FF2B5EF4-FFF2-40B4-BE49-F238E27FC236}">
                <a16:creationId xmlns:a16="http://schemas.microsoft.com/office/drawing/2014/main" id="{2D143143-0A22-41FD-B9C2-DA38B4AEC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276" y="5792052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6" name="Picture 2" descr="Red sphere png 3 » PNG Image">
            <a:extLst>
              <a:ext uri="{FF2B5EF4-FFF2-40B4-BE49-F238E27FC236}">
                <a16:creationId xmlns:a16="http://schemas.microsoft.com/office/drawing/2014/main" id="{6F61B492-5CD6-4620-907C-58D414E47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012" y="5808023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7" name="Picture 2" descr="Red sphere png 3 » PNG Image">
            <a:extLst>
              <a:ext uri="{FF2B5EF4-FFF2-40B4-BE49-F238E27FC236}">
                <a16:creationId xmlns:a16="http://schemas.microsoft.com/office/drawing/2014/main" id="{29C614D6-B965-4B9F-A0DF-B1C2CBFAD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835" y="5801414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" name="Picture 2" descr="Red sphere png 3 » PNG Image">
            <a:extLst>
              <a:ext uri="{FF2B5EF4-FFF2-40B4-BE49-F238E27FC236}">
                <a16:creationId xmlns:a16="http://schemas.microsoft.com/office/drawing/2014/main" id="{E94496DD-B1FF-4B32-B730-1EB64CDE1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902" y="5793254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9" name="Picture 2" descr="Red sphere png 3 » PNG Image">
            <a:extLst>
              <a:ext uri="{FF2B5EF4-FFF2-40B4-BE49-F238E27FC236}">
                <a16:creationId xmlns:a16="http://schemas.microsoft.com/office/drawing/2014/main" id="{8F345F05-6F77-448C-884B-C2CB8566A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6548" y="5763587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" name="Picture 2" descr="Red sphere png 3 » PNG Image">
            <a:extLst>
              <a:ext uri="{FF2B5EF4-FFF2-40B4-BE49-F238E27FC236}">
                <a16:creationId xmlns:a16="http://schemas.microsoft.com/office/drawing/2014/main" id="{69C3C270-A334-4136-A8F5-1413BC34A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3567" y="5670319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1" name="Cylindre 350">
            <a:extLst>
              <a:ext uri="{FF2B5EF4-FFF2-40B4-BE49-F238E27FC236}">
                <a16:creationId xmlns:a16="http://schemas.microsoft.com/office/drawing/2014/main" id="{D56A9CAB-EBBB-4637-A67A-2FE48D7F28E7}"/>
              </a:ext>
            </a:extLst>
          </p:cNvPr>
          <p:cNvSpPr/>
          <p:nvPr/>
        </p:nvSpPr>
        <p:spPr>
          <a:xfrm>
            <a:off x="9098883" y="5437328"/>
            <a:ext cx="2901503" cy="1366191"/>
          </a:xfrm>
          <a:prstGeom prst="can">
            <a:avLst>
              <a:gd name="adj" fmla="val 41698"/>
            </a:avLst>
          </a:prstGeom>
          <a:solidFill>
            <a:schemeClr val="accent4">
              <a:lumMod val="60000"/>
              <a:lumOff val="40000"/>
              <a:alpha val="6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352" name="Groupe 351">
            <a:extLst>
              <a:ext uri="{FF2B5EF4-FFF2-40B4-BE49-F238E27FC236}">
                <a16:creationId xmlns:a16="http://schemas.microsoft.com/office/drawing/2014/main" id="{45069D70-3447-4D36-BD9D-B09E613D8F70}"/>
              </a:ext>
            </a:extLst>
          </p:cNvPr>
          <p:cNvGrpSpPr/>
          <p:nvPr>
            <p:custDataLst>
              <p:tags r:id="rId20"/>
            </p:custDataLst>
          </p:nvPr>
        </p:nvGrpSpPr>
        <p:grpSpPr>
          <a:xfrm>
            <a:off x="9076742" y="4857353"/>
            <a:ext cx="2954676" cy="1959718"/>
            <a:chOff x="365472" y="4389121"/>
            <a:chExt cx="3259811" cy="1959718"/>
          </a:xfrm>
        </p:grpSpPr>
        <p:sp>
          <p:nvSpPr>
            <p:cNvPr id="353" name="Cylindre 352">
              <a:extLst>
                <a:ext uri="{FF2B5EF4-FFF2-40B4-BE49-F238E27FC236}">
                  <a16:creationId xmlns:a16="http://schemas.microsoft.com/office/drawing/2014/main" id="{CE28BF4A-6304-467E-8915-740EA684F0CD}"/>
                </a:ext>
              </a:extLst>
            </p:cNvPr>
            <p:cNvSpPr/>
            <p:nvPr/>
          </p:nvSpPr>
          <p:spPr>
            <a:xfrm>
              <a:off x="370428" y="4389121"/>
              <a:ext cx="3254855" cy="1959718"/>
            </a:xfrm>
            <a:prstGeom prst="ca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54" name="Ellipse 353">
              <a:extLst>
                <a:ext uri="{FF2B5EF4-FFF2-40B4-BE49-F238E27FC236}">
                  <a16:creationId xmlns:a16="http://schemas.microsoft.com/office/drawing/2014/main" id="{A721E767-CC62-4876-A8B9-2890AC15E50E}"/>
                </a:ext>
              </a:extLst>
            </p:cNvPr>
            <p:cNvSpPr/>
            <p:nvPr/>
          </p:nvSpPr>
          <p:spPr>
            <a:xfrm>
              <a:off x="365472" y="5865088"/>
              <a:ext cx="3236059" cy="47559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pic>
        <p:nvPicPr>
          <p:cNvPr id="356" name="Picture 2" descr="Red sphere png 3 » PNG Image">
            <a:extLst>
              <a:ext uri="{FF2B5EF4-FFF2-40B4-BE49-F238E27FC236}">
                <a16:creationId xmlns:a16="http://schemas.microsoft.com/office/drawing/2014/main" id="{18D63995-978C-4B0B-B788-219EE82E7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478" y="6052282"/>
            <a:ext cx="250548" cy="21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7" name="Picture 2" descr="Red sphere png 3 » PNG Image">
            <a:extLst>
              <a:ext uri="{FF2B5EF4-FFF2-40B4-BE49-F238E27FC236}">
                <a16:creationId xmlns:a16="http://schemas.microsoft.com/office/drawing/2014/main" id="{769EC006-40AB-4FB3-8407-CC037E60F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356" y="6327716"/>
            <a:ext cx="250548" cy="21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" name="Picture 2" descr="Red sphere png 3 » PNG Image">
            <a:extLst>
              <a:ext uri="{FF2B5EF4-FFF2-40B4-BE49-F238E27FC236}">
                <a16:creationId xmlns:a16="http://schemas.microsoft.com/office/drawing/2014/main" id="{7217E675-3042-4CC2-B8F1-0029F3986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800" y="6043279"/>
            <a:ext cx="250548" cy="21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9" name="Picture 2" descr="Red sphere png 3 » PNG Image">
            <a:extLst>
              <a:ext uri="{FF2B5EF4-FFF2-40B4-BE49-F238E27FC236}">
                <a16:creationId xmlns:a16="http://schemas.microsoft.com/office/drawing/2014/main" id="{46189832-E3A2-42B4-8FBE-29969895A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286" y="6331579"/>
            <a:ext cx="250548" cy="21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0" name="Picture 2" descr="Red sphere png 3 » PNG Image">
            <a:extLst>
              <a:ext uri="{FF2B5EF4-FFF2-40B4-BE49-F238E27FC236}">
                <a16:creationId xmlns:a16="http://schemas.microsoft.com/office/drawing/2014/main" id="{0A286C9B-306B-47EC-A72D-A7390A704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863" y="6006693"/>
            <a:ext cx="250548" cy="21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1" name="Picture 2" descr="Red sphere png 3 » PNG Image">
            <a:extLst>
              <a:ext uri="{FF2B5EF4-FFF2-40B4-BE49-F238E27FC236}">
                <a16:creationId xmlns:a16="http://schemas.microsoft.com/office/drawing/2014/main" id="{A24D0156-CA69-4F4F-828E-400852936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394" y="6093420"/>
            <a:ext cx="250548" cy="21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2" name="Picture 2" descr="Red sphere png 3 » PNG Image">
            <a:extLst>
              <a:ext uri="{FF2B5EF4-FFF2-40B4-BE49-F238E27FC236}">
                <a16:creationId xmlns:a16="http://schemas.microsoft.com/office/drawing/2014/main" id="{2E8E6FF3-6D43-4CDC-A9FD-8C84871C7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170" y="6370928"/>
            <a:ext cx="250548" cy="21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3" name="Picture 2" descr="Red sphere png 3 » PNG Image">
            <a:extLst>
              <a:ext uri="{FF2B5EF4-FFF2-40B4-BE49-F238E27FC236}">
                <a16:creationId xmlns:a16="http://schemas.microsoft.com/office/drawing/2014/main" id="{B6552D65-4F49-43D1-A301-575295EA1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389" y="6370928"/>
            <a:ext cx="250548" cy="21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4" name="Picture 2" descr="Red sphere png 3 » PNG Image">
            <a:extLst>
              <a:ext uri="{FF2B5EF4-FFF2-40B4-BE49-F238E27FC236}">
                <a16:creationId xmlns:a16="http://schemas.microsoft.com/office/drawing/2014/main" id="{90817767-9913-4DCE-B8FA-6211D10DD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084" y="6073302"/>
            <a:ext cx="250548" cy="21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5" name="Picture 2" descr="Red sphere png 3 » PNG Image">
            <a:extLst>
              <a:ext uri="{FF2B5EF4-FFF2-40B4-BE49-F238E27FC236}">
                <a16:creationId xmlns:a16="http://schemas.microsoft.com/office/drawing/2014/main" id="{47AC9196-DED3-457D-93EA-20A429721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850" y="6393237"/>
            <a:ext cx="250548" cy="21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5" name="Picture 2" descr="Red sphere png 3 » PNG Image">
            <a:extLst>
              <a:ext uri="{FF2B5EF4-FFF2-40B4-BE49-F238E27FC236}">
                <a16:creationId xmlns:a16="http://schemas.microsoft.com/office/drawing/2014/main" id="{4DF6C17A-2B93-4F77-B40F-1424213E9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294" y="6054071"/>
            <a:ext cx="250548" cy="21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6" name="Picture 2" descr="Red sphere png 3 » PNG Image">
            <a:extLst>
              <a:ext uri="{FF2B5EF4-FFF2-40B4-BE49-F238E27FC236}">
                <a16:creationId xmlns:a16="http://schemas.microsoft.com/office/drawing/2014/main" id="{442B9B77-3326-4610-8F68-F7500BFC1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070" y="6331579"/>
            <a:ext cx="250548" cy="21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7" name="Picture 2" descr="Red sphere png 3 » PNG Image">
            <a:extLst>
              <a:ext uri="{FF2B5EF4-FFF2-40B4-BE49-F238E27FC236}">
                <a16:creationId xmlns:a16="http://schemas.microsoft.com/office/drawing/2014/main" id="{E0BECCC3-6708-43DB-B0B4-98B05F4BA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6017" y="6042110"/>
            <a:ext cx="250548" cy="21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" name="Picture 2" descr="Red sphere png 3 » PNG Image">
            <a:extLst>
              <a:ext uri="{FF2B5EF4-FFF2-40B4-BE49-F238E27FC236}">
                <a16:creationId xmlns:a16="http://schemas.microsoft.com/office/drawing/2014/main" id="{FEC35A50-D1AF-4588-801E-386A5A304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5793" y="6319618"/>
            <a:ext cx="250548" cy="21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" name="Picture 2" descr="Red sphere png 3 » PNG Image">
            <a:extLst>
              <a:ext uri="{FF2B5EF4-FFF2-40B4-BE49-F238E27FC236}">
                <a16:creationId xmlns:a16="http://schemas.microsoft.com/office/drawing/2014/main" id="{D87E059D-B089-4F37-89CE-021A90BFE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087" y="6013973"/>
            <a:ext cx="250548" cy="21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0" name="Picture 2" descr="Red sphere png 3 » PNG Image">
            <a:extLst>
              <a:ext uri="{FF2B5EF4-FFF2-40B4-BE49-F238E27FC236}">
                <a16:creationId xmlns:a16="http://schemas.microsoft.com/office/drawing/2014/main" id="{41A38C24-44B1-4A30-97A0-BDAA883E9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0863" y="6291481"/>
            <a:ext cx="250548" cy="21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Forme en L 32">
            <a:extLst>
              <a:ext uri="{FF2B5EF4-FFF2-40B4-BE49-F238E27FC236}">
                <a16:creationId xmlns:a16="http://schemas.microsoft.com/office/drawing/2014/main" id="{235F8956-CAE4-48EC-A896-DB59E08EB2B7}"/>
              </a:ext>
            </a:extLst>
          </p:cNvPr>
          <p:cNvSpPr/>
          <p:nvPr/>
        </p:nvSpPr>
        <p:spPr>
          <a:xfrm rot="3026548">
            <a:off x="2030973" y="4271671"/>
            <a:ext cx="411755" cy="411755"/>
          </a:xfrm>
          <a:prstGeom prst="corner">
            <a:avLst>
              <a:gd name="adj1" fmla="val 20150"/>
              <a:gd name="adj2" fmla="val 18656"/>
            </a:avLst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71" name="Forme en L 370">
            <a:extLst>
              <a:ext uri="{FF2B5EF4-FFF2-40B4-BE49-F238E27FC236}">
                <a16:creationId xmlns:a16="http://schemas.microsoft.com/office/drawing/2014/main" id="{DC956BD7-3F6E-4AD3-8FB2-CD9A46FDA611}"/>
              </a:ext>
            </a:extLst>
          </p:cNvPr>
          <p:cNvSpPr/>
          <p:nvPr/>
        </p:nvSpPr>
        <p:spPr>
          <a:xfrm rot="3026548">
            <a:off x="5339285" y="4275287"/>
            <a:ext cx="411755" cy="411755"/>
          </a:xfrm>
          <a:prstGeom prst="corner">
            <a:avLst>
              <a:gd name="adj1" fmla="val 20150"/>
              <a:gd name="adj2" fmla="val 18656"/>
            </a:avLst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72" name="Forme en L 371">
            <a:extLst>
              <a:ext uri="{FF2B5EF4-FFF2-40B4-BE49-F238E27FC236}">
                <a16:creationId xmlns:a16="http://schemas.microsoft.com/office/drawing/2014/main" id="{92ACB99B-6C58-467E-84AC-00DB654E4548}"/>
              </a:ext>
            </a:extLst>
          </p:cNvPr>
          <p:cNvSpPr/>
          <p:nvPr/>
        </p:nvSpPr>
        <p:spPr>
          <a:xfrm rot="3026548">
            <a:off x="8810462" y="4275907"/>
            <a:ext cx="411755" cy="411755"/>
          </a:xfrm>
          <a:prstGeom prst="corner">
            <a:avLst>
              <a:gd name="adj1" fmla="val 20150"/>
              <a:gd name="adj2" fmla="val 18656"/>
            </a:avLst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136" name="Groupe 135">
            <a:extLst>
              <a:ext uri="{FF2B5EF4-FFF2-40B4-BE49-F238E27FC236}">
                <a16:creationId xmlns:a16="http://schemas.microsoft.com/office/drawing/2014/main" id="{DE3A2C5D-E85D-4F11-BDD6-1E580EB85AFC}"/>
              </a:ext>
            </a:extLst>
          </p:cNvPr>
          <p:cNvGrpSpPr/>
          <p:nvPr/>
        </p:nvGrpSpPr>
        <p:grpSpPr>
          <a:xfrm>
            <a:off x="5444947" y="4191538"/>
            <a:ext cx="6671281" cy="593694"/>
            <a:chOff x="101807" y="4172228"/>
            <a:chExt cx="6671281" cy="593694"/>
          </a:xfrm>
        </p:grpSpPr>
        <p:sp>
          <p:nvSpPr>
            <p:cNvPr id="137" name="Espace réservé du texte 10">
              <a:extLst>
                <a:ext uri="{FF2B5EF4-FFF2-40B4-BE49-F238E27FC236}">
                  <a16:creationId xmlns:a16="http://schemas.microsoft.com/office/drawing/2014/main" id="{2295AA9A-1C64-4DA1-B103-BCD0C4BC119C}"/>
                </a:ext>
              </a:extLst>
            </p:cNvPr>
            <p:cNvSpPr txBox="1">
              <a:spLocks/>
            </p:cNvSpPr>
            <p:nvPr>
              <p:custDataLst>
                <p:tags r:id="rId21"/>
              </p:custDataLst>
            </p:nvPr>
          </p:nvSpPr>
          <p:spPr>
            <a:xfrm>
              <a:off x="101807" y="4172228"/>
              <a:ext cx="3479522" cy="576262"/>
            </a:xfrm>
            <a:prstGeom prst="rect">
              <a:avLst/>
            </a:prstGeom>
          </p:spPr>
          <p:txBody>
            <a:bodyPr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r-CA" sz="3200" b="1" dirty="0" err="1"/>
                <a:t>v</a:t>
              </a:r>
              <a:r>
                <a:rPr lang="fr-CA" sz="3200" b="1" baseline="-25000" dirty="0" err="1"/>
                <a:t>gaz</a:t>
              </a:r>
              <a:endParaRPr lang="fr-CA" sz="3200" b="1" baseline="-25000" dirty="0"/>
            </a:p>
          </p:txBody>
        </p:sp>
        <p:sp>
          <p:nvSpPr>
            <p:cNvPr id="138" name="Espace réservé du texte 9">
              <a:extLst>
                <a:ext uri="{FF2B5EF4-FFF2-40B4-BE49-F238E27FC236}">
                  <a16:creationId xmlns:a16="http://schemas.microsoft.com/office/drawing/2014/main" id="{52A02D63-4168-432F-9ACE-A7B5C9B5A015}"/>
                </a:ext>
              </a:extLst>
            </p:cNvPr>
            <p:cNvSpPr txBox="1">
              <a:spLocks/>
            </p:cNvSpPr>
            <p:nvPr>
              <p:custDataLst>
                <p:tags r:id="rId22"/>
              </p:custDataLst>
            </p:nvPr>
          </p:nvSpPr>
          <p:spPr>
            <a:xfrm>
              <a:off x="3580410" y="4189660"/>
              <a:ext cx="3192678" cy="576262"/>
            </a:xfrm>
            <a:prstGeom prst="rect">
              <a:avLst/>
            </a:prstGeom>
          </p:spPr>
          <p:txBody>
            <a:bodyPr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r-CA" sz="3200" b="1" dirty="0" err="1"/>
                <a:t>v</a:t>
              </a:r>
              <a:r>
                <a:rPr lang="fr-CA" sz="3200" b="1" baseline="-25000" dirty="0" err="1"/>
                <a:t>aqueux</a:t>
              </a:r>
              <a:endParaRPr lang="fr-CA" sz="3200" b="1" baseline="-25000" dirty="0"/>
            </a:p>
          </p:txBody>
        </p:sp>
        <p:sp>
          <p:nvSpPr>
            <p:cNvPr id="139" name="Forme en L 138">
              <a:extLst>
                <a:ext uri="{FF2B5EF4-FFF2-40B4-BE49-F238E27FC236}">
                  <a16:creationId xmlns:a16="http://schemas.microsoft.com/office/drawing/2014/main" id="{015C28BC-56D4-4BCB-977C-DD8B668836A2}"/>
                </a:ext>
              </a:extLst>
            </p:cNvPr>
            <p:cNvSpPr/>
            <p:nvPr/>
          </p:nvSpPr>
          <p:spPr>
            <a:xfrm rot="3026548">
              <a:off x="3469614" y="4259987"/>
              <a:ext cx="411755" cy="411755"/>
            </a:xfrm>
            <a:prstGeom prst="corner">
              <a:avLst>
                <a:gd name="adj1" fmla="val 20150"/>
                <a:gd name="adj2" fmla="val 18656"/>
              </a:avLst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11291355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07 L 0.02083 -0.14838 L 0.04128 0.05833 L 0.07786 -0.14537 L 0.18372 -0.05348 L -0.06511 -0.04514 L -0.00065 -0.0007 Z " pathEditMode="relative" rAng="0" ptsTypes="AAAAAAA">
                                      <p:cBhvr>
                                        <p:cTn id="9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-444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0093 L -0.14831 -0.04236 L -0.20651 -0.01759 L 0.04362 0.05255 L -0.20755 0.08774 L -0.05586 0.17477 L 0.00117 -0.0074 L 0.00117 0.00093 Z " pathEditMode="relative" rAng="0" ptsTypes="AAAAAAAA">
                                      <p:cBhvr>
                                        <p:cTn id="11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20" y="652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-0.00115 L -0.05743 -0.07546 L -0.12019 -0.00208 L -0.0767 0.12824 L 0.12695 0.05162 L 0.07461 -0.07639 L -0.00157 -0.00115 Z " pathEditMode="relative" rAng="0" ptsTypes="AAAAAAA">
                                      <p:cBhvr>
                                        <p:cTn id="13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270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-0.00069 L -0.04479 -0.12569 L -0.04075 0.08311 L 0.05469 -0.0949 L -0.19296 -0.10717 L 0.05404 0.00232 L -0.19296 0.01065 L 0.00118 -0.00069 Z " pathEditMode="relative" rAng="0" ptsTypes="AAAAAAAA">
                                      <p:cBhvr>
                                        <p:cTn id="15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1" y="-206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232 L 0.04922 -0.05648 L 0.21549 0.00533 L 0.15846 0.14908 L 0.09453 0.07986 L 0.0306 0.14792 L -0.03503 0.04676 L 0.08867 -0.0162 L -0.00078 0.00232 Z " pathEditMode="relative" rAng="0" ptsTypes="AAAAAAAAA">
                                      <p:cBhvr>
                                        <p:cTn id="17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02" y="439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2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2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2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2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2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3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3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3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3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3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3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3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3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3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3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3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3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3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3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3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3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1" grpId="0" animBg="1"/>
      <p:bldP spid="37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208473-42FA-44D4-8A21-78C6E2959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z="3200" b="1" dirty="0"/>
              <a:t>Pourquoi la vitesse de réaction en substance aqueuse est-elle plus grande qu’en substance gazeuse?</a:t>
            </a:r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8B5BBCCD-D772-49E6-8D3B-0E3C9240A41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/>
              <a:t>Chapitre 6</a:t>
            </a:r>
          </a:p>
          <a:p>
            <a:pPr algn="ctr"/>
            <a:r>
              <a:rPr lang="fr-CA" sz="1800" b="1" dirty="0"/>
              <a:t>p. 266-267</a:t>
            </a:r>
          </a:p>
        </p:txBody>
      </p:sp>
      <p:graphicFrame>
        <p:nvGraphicFramePr>
          <p:cNvPr id="19" name="Espace réservé du contenu 18">
            <a:extLst>
              <a:ext uri="{FF2B5EF4-FFF2-40B4-BE49-F238E27FC236}">
                <a16:creationId xmlns:a16="http://schemas.microsoft.com/office/drawing/2014/main" id="{5E0BA707-0129-4EEB-A5C0-1FDA4B43189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880" y="1686654"/>
          <a:ext cx="2407296" cy="2891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992D1F10-F19A-441E-AE4E-A77D893982BC}"/>
              </a:ext>
            </a:extLst>
          </p:cNvPr>
          <p:cNvSpPr txBox="1">
            <a:spLocks/>
          </p:cNvSpPr>
          <p:nvPr/>
        </p:nvSpPr>
        <p:spPr>
          <a:xfrm>
            <a:off x="2448176" y="2086460"/>
            <a:ext cx="8934057" cy="1339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La dissolution dans l’eau réduit au maximum les forces d’attraction entre les particules d’une même substance.</a:t>
            </a:r>
          </a:p>
        </p:txBody>
      </p:sp>
      <p:sp>
        <p:nvSpPr>
          <p:cNvPr id="136" name="Ellipse 135">
            <a:extLst>
              <a:ext uri="{FF2B5EF4-FFF2-40B4-BE49-F238E27FC236}">
                <a16:creationId xmlns:a16="http://schemas.microsoft.com/office/drawing/2014/main" id="{6E3BDFB0-CEAE-4C69-877B-2F3F147ACD2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99175" y="4807176"/>
            <a:ext cx="3050195" cy="474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grpSp>
        <p:nvGrpSpPr>
          <p:cNvPr id="139" name="Groupe 138">
            <a:extLst>
              <a:ext uri="{FF2B5EF4-FFF2-40B4-BE49-F238E27FC236}">
                <a16:creationId xmlns:a16="http://schemas.microsoft.com/office/drawing/2014/main" id="{021E354A-5447-4E47-9068-CA5FE2945216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308665" y="4796444"/>
            <a:ext cx="3047793" cy="1959718"/>
            <a:chOff x="370428" y="4389121"/>
            <a:chExt cx="3254855" cy="1959718"/>
          </a:xfrm>
        </p:grpSpPr>
        <p:sp>
          <p:nvSpPr>
            <p:cNvPr id="145" name="Cylindre 144">
              <a:extLst>
                <a:ext uri="{FF2B5EF4-FFF2-40B4-BE49-F238E27FC236}">
                  <a16:creationId xmlns:a16="http://schemas.microsoft.com/office/drawing/2014/main" id="{7E270867-C594-46D1-B87C-6561646B87A4}"/>
                </a:ext>
              </a:extLst>
            </p:cNvPr>
            <p:cNvSpPr/>
            <p:nvPr/>
          </p:nvSpPr>
          <p:spPr>
            <a:xfrm>
              <a:off x="370428" y="4389121"/>
              <a:ext cx="3254855" cy="1959718"/>
            </a:xfrm>
            <a:prstGeom prst="ca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46" name="Ellipse 145">
              <a:extLst>
                <a:ext uri="{FF2B5EF4-FFF2-40B4-BE49-F238E27FC236}">
                  <a16:creationId xmlns:a16="http://schemas.microsoft.com/office/drawing/2014/main" id="{199EDA74-D373-4A25-BB4A-E4736526EF67}"/>
                </a:ext>
              </a:extLst>
            </p:cNvPr>
            <p:cNvSpPr/>
            <p:nvPr/>
          </p:nvSpPr>
          <p:spPr>
            <a:xfrm>
              <a:off x="404951" y="5872176"/>
              <a:ext cx="3196581" cy="47559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pic>
        <p:nvPicPr>
          <p:cNvPr id="147" name="Picture 2" descr="Isolated Transparent Circle - Free image on Pixabay">
            <a:extLst>
              <a:ext uri="{FF2B5EF4-FFF2-40B4-BE49-F238E27FC236}">
                <a16:creationId xmlns:a16="http://schemas.microsoft.com/office/drawing/2014/main" id="{88A8FCDC-D16B-4B8F-9038-CBB08FA67F33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141" y="6027865"/>
            <a:ext cx="271280" cy="23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2" descr="Isolated Transparent Circle - Free image on Pixabay">
            <a:extLst>
              <a:ext uri="{FF2B5EF4-FFF2-40B4-BE49-F238E27FC236}">
                <a16:creationId xmlns:a16="http://schemas.microsoft.com/office/drawing/2014/main" id="{86DCA0E2-ED53-46BE-9F18-0B8673B1A213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34" y="5662033"/>
            <a:ext cx="271280" cy="23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2" descr="Isolated Transparent Circle - Free image on Pixabay">
            <a:extLst>
              <a:ext uri="{FF2B5EF4-FFF2-40B4-BE49-F238E27FC236}">
                <a16:creationId xmlns:a16="http://schemas.microsoft.com/office/drawing/2014/main" id="{A79DADB9-E582-45CD-B0A3-EFDAE5DB2A36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75" y="6190224"/>
            <a:ext cx="271280" cy="23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2" descr="Isolated Transparent Circle - Free image on Pixabay">
            <a:extLst>
              <a:ext uri="{FF2B5EF4-FFF2-40B4-BE49-F238E27FC236}">
                <a16:creationId xmlns:a16="http://schemas.microsoft.com/office/drawing/2014/main" id="{F143E7FE-1918-48DE-A184-D3026C3C492A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57" y="5552902"/>
            <a:ext cx="271280" cy="23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2" descr="Isolated Transparent Circle - Free image on Pixabay">
            <a:extLst>
              <a:ext uri="{FF2B5EF4-FFF2-40B4-BE49-F238E27FC236}">
                <a16:creationId xmlns:a16="http://schemas.microsoft.com/office/drawing/2014/main" id="{6C0DC341-07A5-4805-A31D-A59BE3185AB7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781" y="5427683"/>
            <a:ext cx="271280" cy="23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2" descr="Red sphere png 3 » PNG Image">
            <a:extLst>
              <a:ext uri="{FF2B5EF4-FFF2-40B4-BE49-F238E27FC236}">
                <a16:creationId xmlns:a16="http://schemas.microsoft.com/office/drawing/2014/main" id="{2426CC2B-4C07-43CA-AFB2-382A1B0DF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668" y="5733415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2" descr="Red sphere png 3 » PNG Image">
            <a:extLst>
              <a:ext uri="{FF2B5EF4-FFF2-40B4-BE49-F238E27FC236}">
                <a16:creationId xmlns:a16="http://schemas.microsoft.com/office/drawing/2014/main" id="{9FE6B136-04EA-4C72-AF7E-7BB7AEBEA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357" y="5663749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2" descr="Red sphere png 3 » PNG Image">
            <a:extLst>
              <a:ext uri="{FF2B5EF4-FFF2-40B4-BE49-F238E27FC236}">
                <a16:creationId xmlns:a16="http://schemas.microsoft.com/office/drawing/2014/main" id="{178F7A6B-D281-4208-9672-74A0BC616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322" y="6392949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Picture 2" descr="Red sphere png 3 » PNG Image">
            <a:extLst>
              <a:ext uri="{FF2B5EF4-FFF2-40B4-BE49-F238E27FC236}">
                <a16:creationId xmlns:a16="http://schemas.microsoft.com/office/drawing/2014/main" id="{8655B4FA-323A-493D-8B28-105ABED4A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143" y="6395460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" name="Picture 2" descr="Red sphere png 3 » PNG Image">
            <a:extLst>
              <a:ext uri="{FF2B5EF4-FFF2-40B4-BE49-F238E27FC236}">
                <a16:creationId xmlns:a16="http://schemas.microsoft.com/office/drawing/2014/main" id="{BCE7A17F-8E76-4837-9595-EB553CB28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511" y="6391480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" name="Picture 2" descr="Red sphere png 3 » PNG Image">
            <a:extLst>
              <a:ext uri="{FF2B5EF4-FFF2-40B4-BE49-F238E27FC236}">
                <a16:creationId xmlns:a16="http://schemas.microsoft.com/office/drawing/2014/main" id="{0EE2C767-E106-41FC-8D2C-AC21DE583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990" y="6384871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Picture 2" descr="Red sphere png 3 » PNG Image">
            <a:extLst>
              <a:ext uri="{FF2B5EF4-FFF2-40B4-BE49-F238E27FC236}">
                <a16:creationId xmlns:a16="http://schemas.microsoft.com/office/drawing/2014/main" id="{677F640C-B6DC-4F30-9E53-073CDAE72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241" y="6378262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" name="Picture 2" descr="Red sphere png 3 » PNG Image">
            <a:extLst>
              <a:ext uri="{FF2B5EF4-FFF2-40B4-BE49-F238E27FC236}">
                <a16:creationId xmlns:a16="http://schemas.microsoft.com/office/drawing/2014/main" id="{F010DDB3-7198-40E6-9E5C-223510B02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227" y="6339070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" name="Picture 2" descr="Red sphere png 3 » PNG Image">
            <a:extLst>
              <a:ext uri="{FF2B5EF4-FFF2-40B4-BE49-F238E27FC236}">
                <a16:creationId xmlns:a16="http://schemas.microsoft.com/office/drawing/2014/main" id="{B44D1DA7-3AA8-4CE2-92D7-D5119F617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63" y="6268223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" name="Picture 2" descr="Red sphere png 3 » PNG Image">
            <a:extLst>
              <a:ext uri="{FF2B5EF4-FFF2-40B4-BE49-F238E27FC236}">
                <a16:creationId xmlns:a16="http://schemas.microsoft.com/office/drawing/2014/main" id="{25BD8122-27C0-40D2-80A7-CE25A769A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330" y="6085457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Picture 2" descr="Red sphere png 3 » PNG Image">
            <a:extLst>
              <a:ext uri="{FF2B5EF4-FFF2-40B4-BE49-F238E27FC236}">
                <a16:creationId xmlns:a16="http://schemas.microsoft.com/office/drawing/2014/main" id="{D4C386E2-2611-424A-89B5-6F958033A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20" y="6363175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2" descr="Red sphere png 3 » PNG Image">
            <a:extLst>
              <a:ext uri="{FF2B5EF4-FFF2-40B4-BE49-F238E27FC236}">
                <a16:creationId xmlns:a16="http://schemas.microsoft.com/office/drawing/2014/main" id="{FB829B50-D1FD-4388-99DA-661009751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023" y="6089535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2" descr="Red sphere png 3 » PNG Image">
            <a:extLst>
              <a:ext uri="{FF2B5EF4-FFF2-40B4-BE49-F238E27FC236}">
                <a16:creationId xmlns:a16="http://schemas.microsoft.com/office/drawing/2014/main" id="{ABAE4217-AC09-4393-93D5-FB797AB01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391" y="6077477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" name="Picture 2" descr="Red sphere png 3 » PNG Image">
            <a:extLst>
              <a:ext uri="{FF2B5EF4-FFF2-40B4-BE49-F238E27FC236}">
                <a16:creationId xmlns:a16="http://schemas.microsoft.com/office/drawing/2014/main" id="{EF467D91-C76E-4BD6-8E86-1674A16FD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989" y="6072496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Picture 2" descr="Red sphere png 3 » PNG Image">
            <a:extLst>
              <a:ext uri="{FF2B5EF4-FFF2-40B4-BE49-F238E27FC236}">
                <a16:creationId xmlns:a16="http://schemas.microsoft.com/office/drawing/2014/main" id="{27DA9A7E-F733-4A4C-875F-2B6D3B096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290" y="6063230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Picture 2" descr="Red sphere png 3 » PNG Image">
            <a:extLst>
              <a:ext uri="{FF2B5EF4-FFF2-40B4-BE49-F238E27FC236}">
                <a16:creationId xmlns:a16="http://schemas.microsoft.com/office/drawing/2014/main" id="{966076A0-12DC-4F86-927A-047139EDE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513" y="6045029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" name="Picture 2" descr="Red sphere png 3 » PNG Image">
            <a:extLst>
              <a:ext uri="{FF2B5EF4-FFF2-40B4-BE49-F238E27FC236}">
                <a16:creationId xmlns:a16="http://schemas.microsoft.com/office/drawing/2014/main" id="{99BA9FE7-4654-423D-A90B-A6532FA96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75" y="5956700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" name="Picture 2" descr="Red sphere png 3 » PNG Image">
            <a:extLst>
              <a:ext uri="{FF2B5EF4-FFF2-40B4-BE49-F238E27FC236}">
                <a16:creationId xmlns:a16="http://schemas.microsoft.com/office/drawing/2014/main" id="{027A049C-05EA-4A46-BA1F-3C2EC98FD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380" y="6282063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" name="Picture 2" descr="Red sphere png 3 » PNG Image">
            <a:extLst>
              <a:ext uri="{FF2B5EF4-FFF2-40B4-BE49-F238E27FC236}">
                <a16:creationId xmlns:a16="http://schemas.microsoft.com/office/drawing/2014/main" id="{A1CC68A6-360B-4265-82AE-415647A85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057" y="5763942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" name="Picture 2" descr="Red sphere png 3 » PNG Image">
            <a:extLst>
              <a:ext uri="{FF2B5EF4-FFF2-40B4-BE49-F238E27FC236}">
                <a16:creationId xmlns:a16="http://schemas.microsoft.com/office/drawing/2014/main" id="{33DD0C66-3BBF-48E4-891A-4704403A0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20" y="5987287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" name="Picture 2" descr="Red sphere png 3 » PNG Image">
            <a:extLst>
              <a:ext uri="{FF2B5EF4-FFF2-40B4-BE49-F238E27FC236}">
                <a16:creationId xmlns:a16="http://schemas.microsoft.com/office/drawing/2014/main" id="{E5DBD969-CCA3-4812-BF14-6FEB699CF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64" y="6059568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2" descr="Red sphere png 3 » PNG Image">
            <a:extLst>
              <a:ext uri="{FF2B5EF4-FFF2-40B4-BE49-F238E27FC236}">
                <a16:creationId xmlns:a16="http://schemas.microsoft.com/office/drawing/2014/main" id="{FA9A1E7D-FF2C-4081-959C-E63224855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535" y="5755111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" name="Picture 2" descr="Red sphere png 3 » PNG Image">
            <a:extLst>
              <a:ext uri="{FF2B5EF4-FFF2-40B4-BE49-F238E27FC236}">
                <a16:creationId xmlns:a16="http://schemas.microsoft.com/office/drawing/2014/main" id="{73A6D477-79EF-44A1-9A66-F19B03456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271" y="5771082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Picture 2" descr="Red sphere png 3 » PNG Image">
            <a:extLst>
              <a:ext uri="{FF2B5EF4-FFF2-40B4-BE49-F238E27FC236}">
                <a16:creationId xmlns:a16="http://schemas.microsoft.com/office/drawing/2014/main" id="{9DD0529F-B3D7-4D90-9A4F-3E6BB81A5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094" y="5764473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Picture 2" descr="Red sphere png 3 » PNG Image">
            <a:extLst>
              <a:ext uri="{FF2B5EF4-FFF2-40B4-BE49-F238E27FC236}">
                <a16:creationId xmlns:a16="http://schemas.microsoft.com/office/drawing/2014/main" id="{68775677-07E1-4164-9C96-223BB7289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161" y="5756313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" name="Picture 2" descr="Red sphere png 3 » PNG Image">
            <a:extLst>
              <a:ext uri="{FF2B5EF4-FFF2-40B4-BE49-F238E27FC236}">
                <a16:creationId xmlns:a16="http://schemas.microsoft.com/office/drawing/2014/main" id="{DC2F584B-FBA3-47CC-BDD9-F762025B9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807" y="5726646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" name="Picture 2" descr="Red sphere png 3 » PNG Image">
            <a:extLst>
              <a:ext uri="{FF2B5EF4-FFF2-40B4-BE49-F238E27FC236}">
                <a16:creationId xmlns:a16="http://schemas.microsoft.com/office/drawing/2014/main" id="{FEDB2533-5CF0-4C7E-A266-A2A0AB431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826" y="5633378"/>
            <a:ext cx="490245" cy="4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" name="Cylindre 181">
            <a:extLst>
              <a:ext uri="{FF2B5EF4-FFF2-40B4-BE49-F238E27FC236}">
                <a16:creationId xmlns:a16="http://schemas.microsoft.com/office/drawing/2014/main" id="{45ECF059-2375-4E89-9289-D9A0242C0C65}"/>
              </a:ext>
            </a:extLst>
          </p:cNvPr>
          <p:cNvSpPr/>
          <p:nvPr/>
        </p:nvSpPr>
        <p:spPr>
          <a:xfrm>
            <a:off x="4841142" y="5400387"/>
            <a:ext cx="2901503" cy="1366191"/>
          </a:xfrm>
          <a:prstGeom prst="can">
            <a:avLst>
              <a:gd name="adj" fmla="val 41698"/>
            </a:avLst>
          </a:prstGeom>
          <a:solidFill>
            <a:schemeClr val="accent4">
              <a:lumMod val="60000"/>
              <a:lumOff val="40000"/>
              <a:alpha val="6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183" name="Groupe 182">
            <a:extLst>
              <a:ext uri="{FF2B5EF4-FFF2-40B4-BE49-F238E27FC236}">
                <a16:creationId xmlns:a16="http://schemas.microsoft.com/office/drawing/2014/main" id="{DAE833A7-20A5-471D-B823-0CFC556D623E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4819001" y="4820412"/>
            <a:ext cx="2954676" cy="1959718"/>
            <a:chOff x="365472" y="4389121"/>
            <a:chExt cx="3259811" cy="1959718"/>
          </a:xfrm>
        </p:grpSpPr>
        <p:sp>
          <p:nvSpPr>
            <p:cNvPr id="184" name="Cylindre 183">
              <a:extLst>
                <a:ext uri="{FF2B5EF4-FFF2-40B4-BE49-F238E27FC236}">
                  <a16:creationId xmlns:a16="http://schemas.microsoft.com/office/drawing/2014/main" id="{6DE5DE94-5E7A-4853-A0DC-57FF8C7EEE4A}"/>
                </a:ext>
              </a:extLst>
            </p:cNvPr>
            <p:cNvSpPr/>
            <p:nvPr/>
          </p:nvSpPr>
          <p:spPr>
            <a:xfrm>
              <a:off x="370428" y="4389121"/>
              <a:ext cx="3254855" cy="1959718"/>
            </a:xfrm>
            <a:prstGeom prst="ca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85" name="Ellipse 184">
              <a:extLst>
                <a:ext uri="{FF2B5EF4-FFF2-40B4-BE49-F238E27FC236}">
                  <a16:creationId xmlns:a16="http://schemas.microsoft.com/office/drawing/2014/main" id="{A8AFC408-8C71-46AC-8079-0FB2C96ABEF2}"/>
                </a:ext>
              </a:extLst>
            </p:cNvPr>
            <p:cNvSpPr/>
            <p:nvPr/>
          </p:nvSpPr>
          <p:spPr>
            <a:xfrm>
              <a:off x="365472" y="5865088"/>
              <a:ext cx="3236059" cy="47559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pic>
        <p:nvPicPr>
          <p:cNvPr id="186" name="Picture 2" descr="Red sphere png 3 » PNG Image">
            <a:extLst>
              <a:ext uri="{FF2B5EF4-FFF2-40B4-BE49-F238E27FC236}">
                <a16:creationId xmlns:a16="http://schemas.microsoft.com/office/drawing/2014/main" id="{DF885584-9891-47FC-81BE-003302F74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737" y="6015341"/>
            <a:ext cx="250548" cy="21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7" name="Picture 2" descr="Red sphere png 3 » PNG Image">
            <a:extLst>
              <a:ext uri="{FF2B5EF4-FFF2-40B4-BE49-F238E27FC236}">
                <a16:creationId xmlns:a16="http://schemas.microsoft.com/office/drawing/2014/main" id="{C40D082C-EF75-418E-9475-97764B9CF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615" y="6290775"/>
            <a:ext cx="250548" cy="21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" name="Picture 2" descr="Red sphere png 3 » PNG Image">
            <a:extLst>
              <a:ext uri="{FF2B5EF4-FFF2-40B4-BE49-F238E27FC236}">
                <a16:creationId xmlns:a16="http://schemas.microsoft.com/office/drawing/2014/main" id="{D558C069-4084-4B5A-BAF4-BEB8093C5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059" y="6006338"/>
            <a:ext cx="250548" cy="21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" name="Picture 2" descr="Red sphere png 3 » PNG Image">
            <a:extLst>
              <a:ext uri="{FF2B5EF4-FFF2-40B4-BE49-F238E27FC236}">
                <a16:creationId xmlns:a16="http://schemas.microsoft.com/office/drawing/2014/main" id="{2C8A948E-3F8E-4E55-B767-F77FC3446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545" y="6294638"/>
            <a:ext cx="250548" cy="21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" name="Picture 2" descr="Red sphere png 3 » PNG Image">
            <a:extLst>
              <a:ext uri="{FF2B5EF4-FFF2-40B4-BE49-F238E27FC236}">
                <a16:creationId xmlns:a16="http://schemas.microsoft.com/office/drawing/2014/main" id="{AF06A47C-E6E3-46FC-BAB2-DDC86D77C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122" y="5969752"/>
            <a:ext cx="250548" cy="21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1" name="Picture 2" descr="Red sphere png 3 » PNG Image">
            <a:extLst>
              <a:ext uri="{FF2B5EF4-FFF2-40B4-BE49-F238E27FC236}">
                <a16:creationId xmlns:a16="http://schemas.microsoft.com/office/drawing/2014/main" id="{4021CD18-60F2-4B11-B315-6D90E8B33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653" y="6056479"/>
            <a:ext cx="250548" cy="21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" name="Picture 2" descr="Red sphere png 3 » PNG Image">
            <a:extLst>
              <a:ext uri="{FF2B5EF4-FFF2-40B4-BE49-F238E27FC236}">
                <a16:creationId xmlns:a16="http://schemas.microsoft.com/office/drawing/2014/main" id="{7E9AC6BD-5D6F-4C6A-8FD6-2BAC3BABE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429" y="6333987"/>
            <a:ext cx="250548" cy="21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" name="Picture 2" descr="Red sphere png 3 » PNG Image">
            <a:extLst>
              <a:ext uri="{FF2B5EF4-FFF2-40B4-BE49-F238E27FC236}">
                <a16:creationId xmlns:a16="http://schemas.microsoft.com/office/drawing/2014/main" id="{D25A9D03-DEEC-4E0F-AC22-C4973082F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648" y="6333987"/>
            <a:ext cx="250548" cy="21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" name="Picture 2" descr="Red sphere png 3 » PNG Image">
            <a:extLst>
              <a:ext uri="{FF2B5EF4-FFF2-40B4-BE49-F238E27FC236}">
                <a16:creationId xmlns:a16="http://schemas.microsoft.com/office/drawing/2014/main" id="{C0E688EF-159E-4E83-B12B-A8225900F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343" y="6036361"/>
            <a:ext cx="250548" cy="21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" name="Picture 2" descr="Red sphere png 3 » PNG Image">
            <a:extLst>
              <a:ext uri="{FF2B5EF4-FFF2-40B4-BE49-F238E27FC236}">
                <a16:creationId xmlns:a16="http://schemas.microsoft.com/office/drawing/2014/main" id="{27402023-5582-4E52-B285-645F1BC51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109" y="6356296"/>
            <a:ext cx="250548" cy="21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" name="Picture 2" descr="Red sphere png 3 » PNG Image">
            <a:extLst>
              <a:ext uri="{FF2B5EF4-FFF2-40B4-BE49-F238E27FC236}">
                <a16:creationId xmlns:a16="http://schemas.microsoft.com/office/drawing/2014/main" id="{D94B7084-69F5-4384-800D-D50B3DBB6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553" y="6017130"/>
            <a:ext cx="250548" cy="21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" name="Picture 2" descr="Red sphere png 3 » PNG Image">
            <a:extLst>
              <a:ext uri="{FF2B5EF4-FFF2-40B4-BE49-F238E27FC236}">
                <a16:creationId xmlns:a16="http://schemas.microsoft.com/office/drawing/2014/main" id="{B19CD4F3-3D29-43A8-A648-F79DB2E56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329" y="6294638"/>
            <a:ext cx="250548" cy="21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" name="Picture 2" descr="Red sphere png 3 » PNG Image">
            <a:extLst>
              <a:ext uri="{FF2B5EF4-FFF2-40B4-BE49-F238E27FC236}">
                <a16:creationId xmlns:a16="http://schemas.microsoft.com/office/drawing/2014/main" id="{05A05846-EA04-4ACB-8AF5-CD40C3E40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276" y="6005169"/>
            <a:ext cx="250548" cy="21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" name="Picture 2" descr="Red sphere png 3 » PNG Image">
            <a:extLst>
              <a:ext uri="{FF2B5EF4-FFF2-40B4-BE49-F238E27FC236}">
                <a16:creationId xmlns:a16="http://schemas.microsoft.com/office/drawing/2014/main" id="{066DE6AE-B218-4AB9-B3D7-273CA4C55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52" y="6282677"/>
            <a:ext cx="250548" cy="21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0" name="Picture 2" descr="Red sphere png 3 » PNG Image">
            <a:extLst>
              <a:ext uri="{FF2B5EF4-FFF2-40B4-BE49-F238E27FC236}">
                <a16:creationId xmlns:a16="http://schemas.microsoft.com/office/drawing/2014/main" id="{9342B117-C0D0-49D2-98BB-443713FF9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346" y="5977032"/>
            <a:ext cx="250548" cy="21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" name="Picture 2" descr="Red sphere png 3 » PNG Image">
            <a:extLst>
              <a:ext uri="{FF2B5EF4-FFF2-40B4-BE49-F238E27FC236}">
                <a16:creationId xmlns:a16="http://schemas.microsoft.com/office/drawing/2014/main" id="{D61D3CAA-8879-420E-8CA1-DF48EA90C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122" y="6254540"/>
            <a:ext cx="250548" cy="21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e 21">
            <a:extLst>
              <a:ext uri="{FF2B5EF4-FFF2-40B4-BE49-F238E27FC236}">
                <a16:creationId xmlns:a16="http://schemas.microsoft.com/office/drawing/2014/main" id="{F4559D27-680E-401F-B6FD-F24DDB40AAC0}"/>
              </a:ext>
            </a:extLst>
          </p:cNvPr>
          <p:cNvGrpSpPr/>
          <p:nvPr/>
        </p:nvGrpSpPr>
        <p:grpSpPr>
          <a:xfrm>
            <a:off x="6927914" y="3316406"/>
            <a:ext cx="4841749" cy="3312574"/>
            <a:chOff x="6927914" y="3316406"/>
            <a:chExt cx="4841749" cy="3312574"/>
          </a:xfrm>
        </p:grpSpPr>
        <p:sp>
          <p:nvSpPr>
            <p:cNvPr id="3" name="Ellipse 2">
              <a:extLst>
                <a:ext uri="{FF2B5EF4-FFF2-40B4-BE49-F238E27FC236}">
                  <a16:creationId xmlns:a16="http://schemas.microsoft.com/office/drawing/2014/main" id="{8D54F220-785F-4A4C-ABA5-D1D0C1ADE684}"/>
                </a:ext>
              </a:extLst>
            </p:cNvPr>
            <p:cNvSpPr/>
            <p:nvPr/>
          </p:nvSpPr>
          <p:spPr>
            <a:xfrm>
              <a:off x="6927914" y="5808759"/>
              <a:ext cx="496128" cy="49612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id="{509E6D84-CF20-48C0-A5C9-FC84DBD6D8D1}"/>
                </a:ext>
              </a:extLst>
            </p:cNvPr>
            <p:cNvCxnSpPr>
              <a:cxnSpLocks/>
              <a:stCxn id="3" idx="0"/>
              <a:endCxn id="204" idx="1"/>
            </p:cNvCxnSpPr>
            <p:nvPr/>
          </p:nvCxnSpPr>
          <p:spPr>
            <a:xfrm flipV="1">
              <a:off x="7175978" y="3801521"/>
              <a:ext cx="1623656" cy="200723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cteur droit 202">
              <a:extLst>
                <a:ext uri="{FF2B5EF4-FFF2-40B4-BE49-F238E27FC236}">
                  <a16:creationId xmlns:a16="http://schemas.microsoft.com/office/drawing/2014/main" id="{A45938AA-5E78-4633-81E8-2F0FD6662A08}"/>
                </a:ext>
              </a:extLst>
            </p:cNvPr>
            <p:cNvCxnSpPr>
              <a:cxnSpLocks/>
              <a:stCxn id="3" idx="4"/>
              <a:endCxn id="204" idx="4"/>
            </p:cNvCxnSpPr>
            <p:nvPr/>
          </p:nvCxnSpPr>
          <p:spPr>
            <a:xfrm>
              <a:off x="7175978" y="6304887"/>
              <a:ext cx="2853883" cy="32409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Ellipse 203">
              <a:extLst>
                <a:ext uri="{FF2B5EF4-FFF2-40B4-BE49-F238E27FC236}">
                  <a16:creationId xmlns:a16="http://schemas.microsoft.com/office/drawing/2014/main" id="{037EC124-5105-4553-BFDF-B49E5BEBF326}"/>
                </a:ext>
              </a:extLst>
            </p:cNvPr>
            <p:cNvSpPr/>
            <p:nvPr/>
          </p:nvSpPr>
          <p:spPr>
            <a:xfrm>
              <a:off x="8290058" y="3316406"/>
              <a:ext cx="3479605" cy="331257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216" name="Groupe 215">
            <a:extLst>
              <a:ext uri="{FF2B5EF4-FFF2-40B4-BE49-F238E27FC236}">
                <a16:creationId xmlns:a16="http://schemas.microsoft.com/office/drawing/2014/main" id="{1CE0B2C6-F1A5-41CC-805C-A2409349AB4A}"/>
              </a:ext>
            </a:extLst>
          </p:cNvPr>
          <p:cNvGrpSpPr/>
          <p:nvPr/>
        </p:nvGrpSpPr>
        <p:grpSpPr>
          <a:xfrm rot="12119383">
            <a:off x="8478549" y="5401846"/>
            <a:ext cx="858843" cy="621352"/>
            <a:chOff x="839141" y="5093236"/>
            <a:chExt cx="2355144" cy="1703890"/>
          </a:xfrm>
        </p:grpSpPr>
        <p:grpSp>
          <p:nvGrpSpPr>
            <p:cNvPr id="217" name="Groupe 216">
              <a:extLst>
                <a:ext uri="{FF2B5EF4-FFF2-40B4-BE49-F238E27FC236}">
                  <a16:creationId xmlns:a16="http://schemas.microsoft.com/office/drawing/2014/main" id="{87EA1CC4-2D9A-4546-9F77-D7EB2F91C963}"/>
                </a:ext>
              </a:extLst>
            </p:cNvPr>
            <p:cNvGrpSpPr/>
            <p:nvPr/>
          </p:nvGrpSpPr>
          <p:grpSpPr>
            <a:xfrm>
              <a:off x="2278167" y="5988850"/>
              <a:ext cx="916118" cy="777834"/>
              <a:chOff x="4961682" y="2163536"/>
              <a:chExt cx="2034590" cy="1767073"/>
            </a:xfrm>
          </p:grpSpPr>
          <p:pic>
            <p:nvPicPr>
              <p:cNvPr id="226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4F85F531-375D-415D-8E5C-8537A00040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1682" y="2163536"/>
                <a:ext cx="2034590" cy="17670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8" name="ZoneTexte 227">
                <a:extLst>
                  <a:ext uri="{FF2B5EF4-FFF2-40B4-BE49-F238E27FC236}">
                    <a16:creationId xmlns:a16="http://schemas.microsoft.com/office/drawing/2014/main" id="{40B78310-71B9-4BB3-89E9-3E3C9C77295F}"/>
                  </a:ext>
                </a:extLst>
              </p:cNvPr>
              <p:cNvSpPr txBox="1"/>
              <p:nvPr/>
            </p:nvSpPr>
            <p:spPr>
              <a:xfrm>
                <a:off x="5316842" y="2228251"/>
                <a:ext cx="1239519" cy="1629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100" b="1" dirty="0">
                    <a:solidFill>
                      <a:schemeClr val="bg1"/>
                    </a:solidFill>
                  </a:rPr>
                  <a:t>H</a:t>
                </a:r>
              </a:p>
            </p:txBody>
          </p:sp>
        </p:grpSp>
        <p:grpSp>
          <p:nvGrpSpPr>
            <p:cNvPr id="218" name="Groupe 217">
              <a:extLst>
                <a:ext uri="{FF2B5EF4-FFF2-40B4-BE49-F238E27FC236}">
                  <a16:creationId xmlns:a16="http://schemas.microsoft.com/office/drawing/2014/main" id="{F699CA0D-BF95-4D0B-95D0-27229B47C1A0}"/>
                </a:ext>
              </a:extLst>
            </p:cNvPr>
            <p:cNvGrpSpPr/>
            <p:nvPr/>
          </p:nvGrpSpPr>
          <p:grpSpPr>
            <a:xfrm>
              <a:off x="1298327" y="5093236"/>
              <a:ext cx="1323460" cy="1123689"/>
              <a:chOff x="4685157" y="1943102"/>
              <a:chExt cx="2502903" cy="2173812"/>
            </a:xfrm>
          </p:grpSpPr>
          <p:pic>
            <p:nvPicPr>
              <p:cNvPr id="224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8954331A-EDBA-4B77-902A-2336F4413D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157" y="1943102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5" name="ZoneTexte 224">
                <a:extLst>
                  <a:ext uri="{FF2B5EF4-FFF2-40B4-BE49-F238E27FC236}">
                    <a16:creationId xmlns:a16="http://schemas.microsoft.com/office/drawing/2014/main" id="{1145788E-F96A-4AB7-B1A0-6D2D8F029EEB}"/>
                  </a:ext>
                </a:extLst>
              </p:cNvPr>
              <p:cNvSpPr txBox="1"/>
              <p:nvPr/>
            </p:nvSpPr>
            <p:spPr>
              <a:xfrm>
                <a:off x="5316849" y="2568341"/>
                <a:ext cx="1239524" cy="1387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100" b="1" dirty="0"/>
                  <a:t>O</a:t>
                </a:r>
              </a:p>
            </p:txBody>
          </p:sp>
        </p:grpSp>
        <p:grpSp>
          <p:nvGrpSpPr>
            <p:cNvPr id="219" name="Groupe 218">
              <a:extLst>
                <a:ext uri="{FF2B5EF4-FFF2-40B4-BE49-F238E27FC236}">
                  <a16:creationId xmlns:a16="http://schemas.microsoft.com/office/drawing/2014/main" id="{84CD605B-ECEF-4622-A993-B84A1002A133}"/>
                </a:ext>
              </a:extLst>
            </p:cNvPr>
            <p:cNvGrpSpPr/>
            <p:nvPr/>
          </p:nvGrpSpPr>
          <p:grpSpPr>
            <a:xfrm>
              <a:off x="839141" y="6019292"/>
              <a:ext cx="916118" cy="777834"/>
              <a:chOff x="4961679" y="2163535"/>
              <a:chExt cx="2034587" cy="1767071"/>
            </a:xfrm>
          </p:grpSpPr>
          <p:pic>
            <p:nvPicPr>
              <p:cNvPr id="222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09209481-56D1-4A1F-9F80-99347FF987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1679" y="2163535"/>
                <a:ext cx="2034587" cy="17670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3" name="ZoneTexte 222">
                <a:extLst>
                  <a:ext uri="{FF2B5EF4-FFF2-40B4-BE49-F238E27FC236}">
                    <a16:creationId xmlns:a16="http://schemas.microsoft.com/office/drawing/2014/main" id="{A04BCBDE-3C95-4064-BFAF-398929F36CC9}"/>
                  </a:ext>
                </a:extLst>
              </p:cNvPr>
              <p:cNvSpPr txBox="1"/>
              <p:nvPr/>
            </p:nvSpPr>
            <p:spPr>
              <a:xfrm>
                <a:off x="5316851" y="2228243"/>
                <a:ext cx="1239523" cy="1629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100" b="1" dirty="0">
                    <a:solidFill>
                      <a:schemeClr val="bg1"/>
                    </a:solidFill>
                  </a:rPr>
                  <a:t>H</a:t>
                </a:r>
              </a:p>
            </p:txBody>
          </p:sp>
        </p:grpSp>
        <p:cxnSp>
          <p:nvCxnSpPr>
            <p:cNvPr id="220" name="Connecteur droit 219">
              <a:extLst>
                <a:ext uri="{FF2B5EF4-FFF2-40B4-BE49-F238E27FC236}">
                  <a16:creationId xmlns:a16="http://schemas.microsoft.com/office/drawing/2014/main" id="{845A1BDF-A699-48CF-88DF-5677AEE122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67391" y="5939910"/>
              <a:ext cx="164956" cy="223609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necteur droit 220">
              <a:extLst>
                <a:ext uri="{FF2B5EF4-FFF2-40B4-BE49-F238E27FC236}">
                  <a16:creationId xmlns:a16="http://schemas.microsoft.com/office/drawing/2014/main" id="{34AF0159-9DAE-410A-A03F-A994D574E9FE}"/>
                </a:ext>
              </a:extLst>
            </p:cNvPr>
            <p:cNvCxnSpPr>
              <a:cxnSpLocks/>
            </p:cNvCxnSpPr>
            <p:nvPr/>
          </p:nvCxnSpPr>
          <p:spPr>
            <a:xfrm>
              <a:off x="2262353" y="5939910"/>
              <a:ext cx="225324" cy="223609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0" name="Groupe 229">
            <a:extLst>
              <a:ext uri="{FF2B5EF4-FFF2-40B4-BE49-F238E27FC236}">
                <a16:creationId xmlns:a16="http://schemas.microsoft.com/office/drawing/2014/main" id="{1D464812-AF51-4201-A9AE-DE097ED53227}"/>
              </a:ext>
            </a:extLst>
          </p:cNvPr>
          <p:cNvGrpSpPr/>
          <p:nvPr/>
        </p:nvGrpSpPr>
        <p:grpSpPr>
          <a:xfrm rot="20472902">
            <a:off x="8397656" y="4228649"/>
            <a:ext cx="858843" cy="621352"/>
            <a:chOff x="839141" y="5093236"/>
            <a:chExt cx="2355144" cy="1703890"/>
          </a:xfrm>
        </p:grpSpPr>
        <p:grpSp>
          <p:nvGrpSpPr>
            <p:cNvPr id="231" name="Groupe 230">
              <a:extLst>
                <a:ext uri="{FF2B5EF4-FFF2-40B4-BE49-F238E27FC236}">
                  <a16:creationId xmlns:a16="http://schemas.microsoft.com/office/drawing/2014/main" id="{163B12A0-9BE9-43A7-8DFA-A3E3B4A6BEC2}"/>
                </a:ext>
              </a:extLst>
            </p:cNvPr>
            <p:cNvGrpSpPr/>
            <p:nvPr/>
          </p:nvGrpSpPr>
          <p:grpSpPr>
            <a:xfrm>
              <a:off x="2278167" y="5988850"/>
              <a:ext cx="916118" cy="777834"/>
              <a:chOff x="4961682" y="2163536"/>
              <a:chExt cx="2034590" cy="1767073"/>
            </a:xfrm>
          </p:grpSpPr>
          <p:pic>
            <p:nvPicPr>
              <p:cNvPr id="247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86BBB768-709F-4903-A929-1E7ACC8D18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1682" y="2163536"/>
                <a:ext cx="2034590" cy="17670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8" name="ZoneTexte 247">
                <a:extLst>
                  <a:ext uri="{FF2B5EF4-FFF2-40B4-BE49-F238E27FC236}">
                    <a16:creationId xmlns:a16="http://schemas.microsoft.com/office/drawing/2014/main" id="{CB3C39D8-6B93-49BA-AA08-D80636E5C093}"/>
                  </a:ext>
                </a:extLst>
              </p:cNvPr>
              <p:cNvSpPr txBox="1"/>
              <p:nvPr/>
            </p:nvSpPr>
            <p:spPr>
              <a:xfrm>
                <a:off x="5316842" y="2228251"/>
                <a:ext cx="1239519" cy="1629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100" b="1" dirty="0">
                    <a:solidFill>
                      <a:schemeClr val="bg1"/>
                    </a:solidFill>
                  </a:rPr>
                  <a:t>H</a:t>
                </a:r>
              </a:p>
            </p:txBody>
          </p:sp>
        </p:grpSp>
        <p:grpSp>
          <p:nvGrpSpPr>
            <p:cNvPr id="234" name="Groupe 233">
              <a:extLst>
                <a:ext uri="{FF2B5EF4-FFF2-40B4-BE49-F238E27FC236}">
                  <a16:creationId xmlns:a16="http://schemas.microsoft.com/office/drawing/2014/main" id="{39E97ED4-2C6C-4F61-A2C3-7EEBC56B287D}"/>
                </a:ext>
              </a:extLst>
            </p:cNvPr>
            <p:cNvGrpSpPr/>
            <p:nvPr/>
          </p:nvGrpSpPr>
          <p:grpSpPr>
            <a:xfrm>
              <a:off x="1298327" y="5093236"/>
              <a:ext cx="1323460" cy="1123689"/>
              <a:chOff x="4685157" y="1943102"/>
              <a:chExt cx="2502903" cy="2173812"/>
            </a:xfrm>
          </p:grpSpPr>
          <p:pic>
            <p:nvPicPr>
              <p:cNvPr id="245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C0C43CED-055D-447B-8CFB-99539B7E2B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157" y="1943102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6" name="ZoneTexte 245">
                <a:extLst>
                  <a:ext uri="{FF2B5EF4-FFF2-40B4-BE49-F238E27FC236}">
                    <a16:creationId xmlns:a16="http://schemas.microsoft.com/office/drawing/2014/main" id="{C1188F8E-5DE3-499B-BB4B-6D0B328365E2}"/>
                  </a:ext>
                </a:extLst>
              </p:cNvPr>
              <p:cNvSpPr txBox="1"/>
              <p:nvPr/>
            </p:nvSpPr>
            <p:spPr>
              <a:xfrm>
                <a:off x="5316849" y="2568341"/>
                <a:ext cx="1239524" cy="1387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100" b="1" dirty="0"/>
                  <a:t>O</a:t>
                </a:r>
              </a:p>
            </p:txBody>
          </p:sp>
        </p:grpSp>
        <p:grpSp>
          <p:nvGrpSpPr>
            <p:cNvPr id="236" name="Groupe 235">
              <a:extLst>
                <a:ext uri="{FF2B5EF4-FFF2-40B4-BE49-F238E27FC236}">
                  <a16:creationId xmlns:a16="http://schemas.microsoft.com/office/drawing/2014/main" id="{9253B797-1E0D-47B4-9A2C-086FF634C359}"/>
                </a:ext>
              </a:extLst>
            </p:cNvPr>
            <p:cNvGrpSpPr/>
            <p:nvPr/>
          </p:nvGrpSpPr>
          <p:grpSpPr>
            <a:xfrm>
              <a:off x="839141" y="6019292"/>
              <a:ext cx="916118" cy="777834"/>
              <a:chOff x="4961679" y="2163535"/>
              <a:chExt cx="2034587" cy="1767071"/>
            </a:xfrm>
          </p:grpSpPr>
          <p:pic>
            <p:nvPicPr>
              <p:cNvPr id="242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C31A90B9-4F39-4586-92B8-F81AC5E6BE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1679" y="2163535"/>
                <a:ext cx="2034587" cy="17670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4" name="ZoneTexte 243">
                <a:extLst>
                  <a:ext uri="{FF2B5EF4-FFF2-40B4-BE49-F238E27FC236}">
                    <a16:creationId xmlns:a16="http://schemas.microsoft.com/office/drawing/2014/main" id="{303845B2-691F-4294-95E1-57EAAFBD906C}"/>
                  </a:ext>
                </a:extLst>
              </p:cNvPr>
              <p:cNvSpPr txBox="1"/>
              <p:nvPr/>
            </p:nvSpPr>
            <p:spPr>
              <a:xfrm>
                <a:off x="5316851" y="2228243"/>
                <a:ext cx="1239523" cy="1629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100" b="1" dirty="0">
                    <a:solidFill>
                      <a:schemeClr val="bg1"/>
                    </a:solidFill>
                  </a:rPr>
                  <a:t>H</a:t>
                </a:r>
              </a:p>
            </p:txBody>
          </p:sp>
        </p:grpSp>
        <p:cxnSp>
          <p:nvCxnSpPr>
            <p:cNvPr id="238" name="Connecteur droit 237">
              <a:extLst>
                <a:ext uri="{FF2B5EF4-FFF2-40B4-BE49-F238E27FC236}">
                  <a16:creationId xmlns:a16="http://schemas.microsoft.com/office/drawing/2014/main" id="{D892A4E4-E107-48D1-9AB3-06D7EFE60F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67391" y="5939910"/>
              <a:ext cx="164956" cy="223609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Connecteur droit 239">
              <a:extLst>
                <a:ext uri="{FF2B5EF4-FFF2-40B4-BE49-F238E27FC236}">
                  <a16:creationId xmlns:a16="http://schemas.microsoft.com/office/drawing/2014/main" id="{326F1998-8BA6-4D39-BCFD-882FCE98146A}"/>
                </a:ext>
              </a:extLst>
            </p:cNvPr>
            <p:cNvCxnSpPr>
              <a:cxnSpLocks/>
            </p:cNvCxnSpPr>
            <p:nvPr/>
          </p:nvCxnSpPr>
          <p:spPr>
            <a:xfrm>
              <a:off x="2262353" y="5939910"/>
              <a:ext cx="225324" cy="223609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9" name="Groupe 248">
            <a:extLst>
              <a:ext uri="{FF2B5EF4-FFF2-40B4-BE49-F238E27FC236}">
                <a16:creationId xmlns:a16="http://schemas.microsoft.com/office/drawing/2014/main" id="{BD3105FC-1879-46D0-9778-125502176ABF}"/>
              </a:ext>
            </a:extLst>
          </p:cNvPr>
          <p:cNvGrpSpPr/>
          <p:nvPr/>
        </p:nvGrpSpPr>
        <p:grpSpPr>
          <a:xfrm rot="17330362">
            <a:off x="10937374" y="4722320"/>
            <a:ext cx="858843" cy="621352"/>
            <a:chOff x="839141" y="5093236"/>
            <a:chExt cx="2355144" cy="1703890"/>
          </a:xfrm>
        </p:grpSpPr>
        <p:grpSp>
          <p:nvGrpSpPr>
            <p:cNvPr id="250" name="Groupe 249">
              <a:extLst>
                <a:ext uri="{FF2B5EF4-FFF2-40B4-BE49-F238E27FC236}">
                  <a16:creationId xmlns:a16="http://schemas.microsoft.com/office/drawing/2014/main" id="{0F79F677-0BBD-4214-A0DB-B81EC1CCA84B}"/>
                </a:ext>
              </a:extLst>
            </p:cNvPr>
            <p:cNvGrpSpPr/>
            <p:nvPr/>
          </p:nvGrpSpPr>
          <p:grpSpPr>
            <a:xfrm>
              <a:off x="2278167" y="5988850"/>
              <a:ext cx="916118" cy="777834"/>
              <a:chOff x="4961682" y="2163536"/>
              <a:chExt cx="2034590" cy="1767073"/>
            </a:xfrm>
          </p:grpSpPr>
          <p:pic>
            <p:nvPicPr>
              <p:cNvPr id="267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1983B7D0-3EF0-4CD0-A255-342111D597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1682" y="2163536"/>
                <a:ext cx="2034590" cy="17670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8" name="ZoneTexte 267">
                <a:extLst>
                  <a:ext uri="{FF2B5EF4-FFF2-40B4-BE49-F238E27FC236}">
                    <a16:creationId xmlns:a16="http://schemas.microsoft.com/office/drawing/2014/main" id="{E718F105-0DA7-4BD6-9469-EBBF38D1527F}"/>
                  </a:ext>
                </a:extLst>
              </p:cNvPr>
              <p:cNvSpPr txBox="1"/>
              <p:nvPr/>
            </p:nvSpPr>
            <p:spPr>
              <a:xfrm>
                <a:off x="5316842" y="2228251"/>
                <a:ext cx="1239519" cy="1629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100" b="1" dirty="0">
                    <a:solidFill>
                      <a:schemeClr val="bg1"/>
                    </a:solidFill>
                  </a:rPr>
                  <a:t>H</a:t>
                </a:r>
              </a:p>
            </p:txBody>
          </p:sp>
        </p:grpSp>
        <p:grpSp>
          <p:nvGrpSpPr>
            <p:cNvPr id="251" name="Groupe 250">
              <a:extLst>
                <a:ext uri="{FF2B5EF4-FFF2-40B4-BE49-F238E27FC236}">
                  <a16:creationId xmlns:a16="http://schemas.microsoft.com/office/drawing/2014/main" id="{671247F7-194D-41B1-A61D-94ABD21D9418}"/>
                </a:ext>
              </a:extLst>
            </p:cNvPr>
            <p:cNvGrpSpPr/>
            <p:nvPr/>
          </p:nvGrpSpPr>
          <p:grpSpPr>
            <a:xfrm>
              <a:off x="1298327" y="5093236"/>
              <a:ext cx="1323460" cy="1123689"/>
              <a:chOff x="4685157" y="1943102"/>
              <a:chExt cx="2502903" cy="2173812"/>
            </a:xfrm>
          </p:grpSpPr>
          <p:pic>
            <p:nvPicPr>
              <p:cNvPr id="258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A8771B4C-6DCC-4ABE-88A1-9617704FAD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157" y="1943102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6" name="ZoneTexte 265">
                <a:extLst>
                  <a:ext uri="{FF2B5EF4-FFF2-40B4-BE49-F238E27FC236}">
                    <a16:creationId xmlns:a16="http://schemas.microsoft.com/office/drawing/2014/main" id="{913BE3BC-C1A2-450F-B4D2-971A33158F70}"/>
                  </a:ext>
                </a:extLst>
              </p:cNvPr>
              <p:cNvSpPr txBox="1"/>
              <p:nvPr/>
            </p:nvSpPr>
            <p:spPr>
              <a:xfrm>
                <a:off x="5316849" y="2568341"/>
                <a:ext cx="1239524" cy="1387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100" b="1" dirty="0"/>
                  <a:t>O</a:t>
                </a:r>
              </a:p>
            </p:txBody>
          </p:sp>
        </p:grpSp>
        <p:grpSp>
          <p:nvGrpSpPr>
            <p:cNvPr id="252" name="Groupe 251">
              <a:extLst>
                <a:ext uri="{FF2B5EF4-FFF2-40B4-BE49-F238E27FC236}">
                  <a16:creationId xmlns:a16="http://schemas.microsoft.com/office/drawing/2014/main" id="{329C1B61-9448-4C4B-AD8E-4370475E9143}"/>
                </a:ext>
              </a:extLst>
            </p:cNvPr>
            <p:cNvGrpSpPr/>
            <p:nvPr/>
          </p:nvGrpSpPr>
          <p:grpSpPr>
            <a:xfrm>
              <a:off x="839141" y="6019292"/>
              <a:ext cx="916118" cy="777834"/>
              <a:chOff x="4961679" y="2163535"/>
              <a:chExt cx="2034587" cy="1767071"/>
            </a:xfrm>
          </p:grpSpPr>
          <p:pic>
            <p:nvPicPr>
              <p:cNvPr id="256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EA2DE5CF-63F2-4287-8AF0-28D6C54D23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1679" y="2163535"/>
                <a:ext cx="2034587" cy="17670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7" name="ZoneTexte 256">
                <a:extLst>
                  <a:ext uri="{FF2B5EF4-FFF2-40B4-BE49-F238E27FC236}">
                    <a16:creationId xmlns:a16="http://schemas.microsoft.com/office/drawing/2014/main" id="{AF17FFE7-F0E3-44C8-B58B-1BE1450A729C}"/>
                  </a:ext>
                </a:extLst>
              </p:cNvPr>
              <p:cNvSpPr txBox="1"/>
              <p:nvPr/>
            </p:nvSpPr>
            <p:spPr>
              <a:xfrm>
                <a:off x="5316851" y="2228243"/>
                <a:ext cx="1239523" cy="1629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100" b="1" dirty="0">
                    <a:solidFill>
                      <a:schemeClr val="bg1"/>
                    </a:solidFill>
                  </a:rPr>
                  <a:t>H</a:t>
                </a:r>
              </a:p>
            </p:txBody>
          </p:sp>
        </p:grpSp>
        <p:cxnSp>
          <p:nvCxnSpPr>
            <p:cNvPr id="253" name="Connecteur droit 252">
              <a:extLst>
                <a:ext uri="{FF2B5EF4-FFF2-40B4-BE49-F238E27FC236}">
                  <a16:creationId xmlns:a16="http://schemas.microsoft.com/office/drawing/2014/main" id="{7906D93B-9C00-4FCE-8CD7-702A7B7753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67391" y="5939910"/>
              <a:ext cx="164956" cy="223609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Connecteur droit 254">
              <a:extLst>
                <a:ext uri="{FF2B5EF4-FFF2-40B4-BE49-F238E27FC236}">
                  <a16:creationId xmlns:a16="http://schemas.microsoft.com/office/drawing/2014/main" id="{83CD8A21-0C51-4755-AA53-AA7229C87DA9}"/>
                </a:ext>
              </a:extLst>
            </p:cNvPr>
            <p:cNvCxnSpPr>
              <a:cxnSpLocks/>
            </p:cNvCxnSpPr>
            <p:nvPr/>
          </p:nvCxnSpPr>
          <p:spPr>
            <a:xfrm>
              <a:off x="2262353" y="5939910"/>
              <a:ext cx="225324" cy="223609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9" name="Groupe 268">
            <a:extLst>
              <a:ext uri="{FF2B5EF4-FFF2-40B4-BE49-F238E27FC236}">
                <a16:creationId xmlns:a16="http://schemas.microsoft.com/office/drawing/2014/main" id="{BB5BC2E3-2FEE-475C-B98D-05FE517312E8}"/>
              </a:ext>
            </a:extLst>
          </p:cNvPr>
          <p:cNvGrpSpPr/>
          <p:nvPr/>
        </p:nvGrpSpPr>
        <p:grpSpPr>
          <a:xfrm rot="3952269">
            <a:off x="10218090" y="4902946"/>
            <a:ext cx="858843" cy="621352"/>
            <a:chOff x="839141" y="5093236"/>
            <a:chExt cx="2355144" cy="1703890"/>
          </a:xfrm>
        </p:grpSpPr>
        <p:grpSp>
          <p:nvGrpSpPr>
            <p:cNvPr id="271" name="Groupe 270">
              <a:extLst>
                <a:ext uri="{FF2B5EF4-FFF2-40B4-BE49-F238E27FC236}">
                  <a16:creationId xmlns:a16="http://schemas.microsoft.com/office/drawing/2014/main" id="{536A400A-6040-415D-8471-36EBDC66D444}"/>
                </a:ext>
              </a:extLst>
            </p:cNvPr>
            <p:cNvGrpSpPr/>
            <p:nvPr/>
          </p:nvGrpSpPr>
          <p:grpSpPr>
            <a:xfrm>
              <a:off x="2278167" y="5988850"/>
              <a:ext cx="916118" cy="777834"/>
              <a:chOff x="4961682" y="2163536"/>
              <a:chExt cx="2034590" cy="1767073"/>
            </a:xfrm>
          </p:grpSpPr>
          <p:pic>
            <p:nvPicPr>
              <p:cNvPr id="293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11A0B184-8A80-423D-8885-405DA6F4A6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1682" y="2163536"/>
                <a:ext cx="2034590" cy="17670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4" name="ZoneTexte 293">
                <a:extLst>
                  <a:ext uri="{FF2B5EF4-FFF2-40B4-BE49-F238E27FC236}">
                    <a16:creationId xmlns:a16="http://schemas.microsoft.com/office/drawing/2014/main" id="{BCB4A00F-BE60-4640-8B5D-D7F8CD865AA1}"/>
                  </a:ext>
                </a:extLst>
              </p:cNvPr>
              <p:cNvSpPr txBox="1"/>
              <p:nvPr/>
            </p:nvSpPr>
            <p:spPr>
              <a:xfrm>
                <a:off x="5316842" y="2228251"/>
                <a:ext cx="1239519" cy="1629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100" b="1" dirty="0">
                    <a:solidFill>
                      <a:schemeClr val="bg1"/>
                    </a:solidFill>
                  </a:rPr>
                  <a:t>H</a:t>
                </a:r>
              </a:p>
            </p:txBody>
          </p:sp>
        </p:grpSp>
        <p:grpSp>
          <p:nvGrpSpPr>
            <p:cNvPr id="273" name="Groupe 272">
              <a:extLst>
                <a:ext uri="{FF2B5EF4-FFF2-40B4-BE49-F238E27FC236}">
                  <a16:creationId xmlns:a16="http://schemas.microsoft.com/office/drawing/2014/main" id="{E2D28F90-C698-47DF-B5E0-3953B5BF0BC6}"/>
                </a:ext>
              </a:extLst>
            </p:cNvPr>
            <p:cNvGrpSpPr/>
            <p:nvPr/>
          </p:nvGrpSpPr>
          <p:grpSpPr>
            <a:xfrm>
              <a:off x="1298327" y="5093236"/>
              <a:ext cx="1323460" cy="1123689"/>
              <a:chOff x="4685157" y="1943102"/>
              <a:chExt cx="2502903" cy="2173812"/>
            </a:xfrm>
          </p:grpSpPr>
          <p:pic>
            <p:nvPicPr>
              <p:cNvPr id="291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67737200-CAA4-4C51-ACC3-B6ABEBB455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157" y="1943102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2" name="ZoneTexte 291">
                <a:extLst>
                  <a:ext uri="{FF2B5EF4-FFF2-40B4-BE49-F238E27FC236}">
                    <a16:creationId xmlns:a16="http://schemas.microsoft.com/office/drawing/2014/main" id="{B22E7FE0-DC83-42AE-ABC6-D0567B8A37E8}"/>
                  </a:ext>
                </a:extLst>
              </p:cNvPr>
              <p:cNvSpPr txBox="1"/>
              <p:nvPr/>
            </p:nvSpPr>
            <p:spPr>
              <a:xfrm>
                <a:off x="5316850" y="2568340"/>
                <a:ext cx="1239524" cy="1387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100" b="1" dirty="0"/>
                  <a:t>O</a:t>
                </a:r>
              </a:p>
            </p:txBody>
          </p:sp>
        </p:grpSp>
        <p:grpSp>
          <p:nvGrpSpPr>
            <p:cNvPr id="274" name="Groupe 273">
              <a:extLst>
                <a:ext uri="{FF2B5EF4-FFF2-40B4-BE49-F238E27FC236}">
                  <a16:creationId xmlns:a16="http://schemas.microsoft.com/office/drawing/2014/main" id="{F4C0A092-C27B-49CB-84B3-806D7BC633C6}"/>
                </a:ext>
              </a:extLst>
            </p:cNvPr>
            <p:cNvGrpSpPr/>
            <p:nvPr/>
          </p:nvGrpSpPr>
          <p:grpSpPr>
            <a:xfrm>
              <a:off x="839141" y="6019292"/>
              <a:ext cx="916118" cy="777834"/>
              <a:chOff x="4961679" y="2163535"/>
              <a:chExt cx="2034587" cy="1767071"/>
            </a:xfrm>
          </p:grpSpPr>
          <p:pic>
            <p:nvPicPr>
              <p:cNvPr id="289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B1635D75-8F26-48BD-8234-45843D403A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1679" y="2163535"/>
                <a:ext cx="2034587" cy="17670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0" name="ZoneTexte 289">
                <a:extLst>
                  <a:ext uri="{FF2B5EF4-FFF2-40B4-BE49-F238E27FC236}">
                    <a16:creationId xmlns:a16="http://schemas.microsoft.com/office/drawing/2014/main" id="{4EC1B6B8-E920-4BB9-AA1E-AB602DE65449}"/>
                  </a:ext>
                </a:extLst>
              </p:cNvPr>
              <p:cNvSpPr txBox="1"/>
              <p:nvPr/>
            </p:nvSpPr>
            <p:spPr>
              <a:xfrm>
                <a:off x="5316851" y="2228243"/>
                <a:ext cx="1239523" cy="1629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100" b="1" dirty="0">
                    <a:solidFill>
                      <a:schemeClr val="bg1"/>
                    </a:solidFill>
                  </a:rPr>
                  <a:t>H</a:t>
                </a:r>
              </a:p>
            </p:txBody>
          </p:sp>
        </p:grpSp>
        <p:cxnSp>
          <p:nvCxnSpPr>
            <p:cNvPr id="283" name="Connecteur droit 282">
              <a:extLst>
                <a:ext uri="{FF2B5EF4-FFF2-40B4-BE49-F238E27FC236}">
                  <a16:creationId xmlns:a16="http://schemas.microsoft.com/office/drawing/2014/main" id="{DBC4EB1D-47A5-40FE-B32D-42752F3DEB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67391" y="5939910"/>
              <a:ext cx="164956" cy="223609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Connecteur droit 283">
              <a:extLst>
                <a:ext uri="{FF2B5EF4-FFF2-40B4-BE49-F238E27FC236}">
                  <a16:creationId xmlns:a16="http://schemas.microsoft.com/office/drawing/2014/main" id="{68731785-9A83-4B8C-A8B0-AC3A4EA225EE}"/>
                </a:ext>
              </a:extLst>
            </p:cNvPr>
            <p:cNvCxnSpPr>
              <a:cxnSpLocks/>
            </p:cNvCxnSpPr>
            <p:nvPr/>
          </p:nvCxnSpPr>
          <p:spPr>
            <a:xfrm>
              <a:off x="2262353" y="5939910"/>
              <a:ext cx="225324" cy="223609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5" name="Groupe 294">
            <a:extLst>
              <a:ext uri="{FF2B5EF4-FFF2-40B4-BE49-F238E27FC236}">
                <a16:creationId xmlns:a16="http://schemas.microsoft.com/office/drawing/2014/main" id="{C4C883A6-7D1B-4BCB-9358-4273BB0F6864}"/>
              </a:ext>
            </a:extLst>
          </p:cNvPr>
          <p:cNvGrpSpPr/>
          <p:nvPr/>
        </p:nvGrpSpPr>
        <p:grpSpPr>
          <a:xfrm rot="8050365">
            <a:off x="10451797" y="3948920"/>
            <a:ext cx="858843" cy="621352"/>
            <a:chOff x="839141" y="5093236"/>
            <a:chExt cx="2355144" cy="1703890"/>
          </a:xfrm>
        </p:grpSpPr>
        <p:grpSp>
          <p:nvGrpSpPr>
            <p:cNvPr id="296" name="Groupe 295">
              <a:extLst>
                <a:ext uri="{FF2B5EF4-FFF2-40B4-BE49-F238E27FC236}">
                  <a16:creationId xmlns:a16="http://schemas.microsoft.com/office/drawing/2014/main" id="{3F273002-3FB9-4CE7-A9D8-92E20AEF3C02}"/>
                </a:ext>
              </a:extLst>
            </p:cNvPr>
            <p:cNvGrpSpPr/>
            <p:nvPr/>
          </p:nvGrpSpPr>
          <p:grpSpPr>
            <a:xfrm>
              <a:off x="2278167" y="5988850"/>
              <a:ext cx="916118" cy="777834"/>
              <a:chOff x="4961682" y="2163536"/>
              <a:chExt cx="2034590" cy="1767073"/>
            </a:xfrm>
          </p:grpSpPr>
          <p:pic>
            <p:nvPicPr>
              <p:cNvPr id="305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94F83A96-AAA2-4529-9C8B-66B444E83F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1682" y="2163536"/>
                <a:ext cx="2034590" cy="17670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6" name="ZoneTexte 305">
                <a:extLst>
                  <a:ext uri="{FF2B5EF4-FFF2-40B4-BE49-F238E27FC236}">
                    <a16:creationId xmlns:a16="http://schemas.microsoft.com/office/drawing/2014/main" id="{7084D404-DC92-4F20-8EE9-545E94F96C33}"/>
                  </a:ext>
                </a:extLst>
              </p:cNvPr>
              <p:cNvSpPr txBox="1"/>
              <p:nvPr/>
            </p:nvSpPr>
            <p:spPr>
              <a:xfrm>
                <a:off x="5316842" y="2228251"/>
                <a:ext cx="1239519" cy="1629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100" b="1" dirty="0">
                    <a:solidFill>
                      <a:schemeClr val="bg1"/>
                    </a:solidFill>
                  </a:rPr>
                  <a:t>H</a:t>
                </a:r>
              </a:p>
            </p:txBody>
          </p:sp>
        </p:grpSp>
        <p:grpSp>
          <p:nvGrpSpPr>
            <p:cNvPr id="297" name="Groupe 296">
              <a:extLst>
                <a:ext uri="{FF2B5EF4-FFF2-40B4-BE49-F238E27FC236}">
                  <a16:creationId xmlns:a16="http://schemas.microsoft.com/office/drawing/2014/main" id="{85918265-FA4A-4332-AF86-FE2B4C8A4E6D}"/>
                </a:ext>
              </a:extLst>
            </p:cNvPr>
            <p:cNvGrpSpPr/>
            <p:nvPr/>
          </p:nvGrpSpPr>
          <p:grpSpPr>
            <a:xfrm>
              <a:off x="1298327" y="5093236"/>
              <a:ext cx="1323460" cy="1123689"/>
              <a:chOff x="4685157" y="1943102"/>
              <a:chExt cx="2502903" cy="2173812"/>
            </a:xfrm>
          </p:grpSpPr>
          <p:pic>
            <p:nvPicPr>
              <p:cNvPr id="303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56174A9A-AD9E-48D7-8D74-32C9EC4FD8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157" y="1943102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4" name="ZoneTexte 303">
                <a:extLst>
                  <a:ext uri="{FF2B5EF4-FFF2-40B4-BE49-F238E27FC236}">
                    <a16:creationId xmlns:a16="http://schemas.microsoft.com/office/drawing/2014/main" id="{10045E46-D84C-476D-BBE1-88488B4914A3}"/>
                  </a:ext>
                </a:extLst>
              </p:cNvPr>
              <p:cNvSpPr txBox="1"/>
              <p:nvPr/>
            </p:nvSpPr>
            <p:spPr>
              <a:xfrm>
                <a:off x="5316849" y="2568341"/>
                <a:ext cx="1239524" cy="1387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100" b="1" dirty="0"/>
                  <a:t>O</a:t>
                </a:r>
              </a:p>
            </p:txBody>
          </p:sp>
        </p:grpSp>
        <p:grpSp>
          <p:nvGrpSpPr>
            <p:cNvPr id="298" name="Groupe 297">
              <a:extLst>
                <a:ext uri="{FF2B5EF4-FFF2-40B4-BE49-F238E27FC236}">
                  <a16:creationId xmlns:a16="http://schemas.microsoft.com/office/drawing/2014/main" id="{FDA0A1C0-B32A-4B23-B517-FDE2BFE91DED}"/>
                </a:ext>
              </a:extLst>
            </p:cNvPr>
            <p:cNvGrpSpPr/>
            <p:nvPr/>
          </p:nvGrpSpPr>
          <p:grpSpPr>
            <a:xfrm>
              <a:off x="839141" y="6019292"/>
              <a:ext cx="916118" cy="777834"/>
              <a:chOff x="4961679" y="2163535"/>
              <a:chExt cx="2034587" cy="1767071"/>
            </a:xfrm>
          </p:grpSpPr>
          <p:pic>
            <p:nvPicPr>
              <p:cNvPr id="301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A8780972-D9C8-4B0F-8D7C-61812FC2B2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1679" y="2163535"/>
                <a:ext cx="2034587" cy="17670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2" name="ZoneTexte 301">
                <a:extLst>
                  <a:ext uri="{FF2B5EF4-FFF2-40B4-BE49-F238E27FC236}">
                    <a16:creationId xmlns:a16="http://schemas.microsoft.com/office/drawing/2014/main" id="{B1EBEABA-8CDC-4720-A774-F5EB3E5D4F4D}"/>
                  </a:ext>
                </a:extLst>
              </p:cNvPr>
              <p:cNvSpPr txBox="1"/>
              <p:nvPr/>
            </p:nvSpPr>
            <p:spPr>
              <a:xfrm>
                <a:off x="5316851" y="2228243"/>
                <a:ext cx="1239523" cy="1629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100" b="1" dirty="0">
                    <a:solidFill>
                      <a:schemeClr val="bg1"/>
                    </a:solidFill>
                  </a:rPr>
                  <a:t>H</a:t>
                </a:r>
              </a:p>
            </p:txBody>
          </p:sp>
        </p:grpSp>
        <p:cxnSp>
          <p:nvCxnSpPr>
            <p:cNvPr id="299" name="Connecteur droit 298">
              <a:extLst>
                <a:ext uri="{FF2B5EF4-FFF2-40B4-BE49-F238E27FC236}">
                  <a16:creationId xmlns:a16="http://schemas.microsoft.com/office/drawing/2014/main" id="{2350218D-370E-44B8-B1B3-1FB5EA30D5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67391" y="5939910"/>
              <a:ext cx="164956" cy="223609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Connecteur droit 299">
              <a:extLst>
                <a:ext uri="{FF2B5EF4-FFF2-40B4-BE49-F238E27FC236}">
                  <a16:creationId xmlns:a16="http://schemas.microsoft.com/office/drawing/2014/main" id="{EE82D57B-069F-48F8-97E4-DB7AE105B3B9}"/>
                </a:ext>
              </a:extLst>
            </p:cNvPr>
            <p:cNvCxnSpPr>
              <a:cxnSpLocks/>
            </p:cNvCxnSpPr>
            <p:nvPr/>
          </p:nvCxnSpPr>
          <p:spPr>
            <a:xfrm>
              <a:off x="2262353" y="5939910"/>
              <a:ext cx="225324" cy="223609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7" name="Groupe 376">
            <a:extLst>
              <a:ext uri="{FF2B5EF4-FFF2-40B4-BE49-F238E27FC236}">
                <a16:creationId xmlns:a16="http://schemas.microsoft.com/office/drawing/2014/main" id="{F9960418-FAFF-47BC-A0E6-0741DA75B692}"/>
              </a:ext>
            </a:extLst>
          </p:cNvPr>
          <p:cNvGrpSpPr/>
          <p:nvPr/>
        </p:nvGrpSpPr>
        <p:grpSpPr>
          <a:xfrm>
            <a:off x="8469210" y="4559410"/>
            <a:ext cx="1312505" cy="1139932"/>
            <a:chOff x="4235798" y="4419265"/>
            <a:chExt cx="2502903" cy="2173812"/>
          </a:xfrm>
        </p:grpSpPr>
        <p:pic>
          <p:nvPicPr>
            <p:cNvPr id="378" name="Picture 2" descr="Isolated Transparent Circle - Free image on Pixabay">
              <a:extLst>
                <a:ext uri="{FF2B5EF4-FFF2-40B4-BE49-F238E27FC236}">
                  <a16:creationId xmlns:a16="http://schemas.microsoft.com/office/drawing/2014/main" id="{4F3C366C-B5F0-4A20-ACDE-687A67EC2B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5798" y="4419265"/>
              <a:ext cx="2502903" cy="2173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9" name="ZoneTexte 378">
              <a:extLst>
                <a:ext uri="{FF2B5EF4-FFF2-40B4-BE49-F238E27FC236}">
                  <a16:creationId xmlns:a16="http://schemas.microsoft.com/office/drawing/2014/main" id="{D472ED0F-422C-4FF5-B7A7-AE5DE96A005B}"/>
                </a:ext>
              </a:extLst>
            </p:cNvPr>
            <p:cNvSpPr txBox="1"/>
            <p:nvPr/>
          </p:nvSpPr>
          <p:spPr>
            <a:xfrm>
              <a:off x="4867488" y="5044506"/>
              <a:ext cx="1239521" cy="997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800" b="1" dirty="0"/>
                <a:t>Cl</a:t>
              </a:r>
              <a:r>
                <a:rPr lang="fr-CA" sz="2800" b="1" baseline="30000" dirty="0"/>
                <a:t>-</a:t>
              </a:r>
            </a:p>
          </p:txBody>
        </p:sp>
      </p:grpSp>
      <p:grpSp>
        <p:nvGrpSpPr>
          <p:cNvPr id="380" name="Groupe 379">
            <a:extLst>
              <a:ext uri="{FF2B5EF4-FFF2-40B4-BE49-F238E27FC236}">
                <a16:creationId xmlns:a16="http://schemas.microsoft.com/office/drawing/2014/main" id="{90B86C57-E2E7-443C-8B77-099063E47BF3}"/>
              </a:ext>
            </a:extLst>
          </p:cNvPr>
          <p:cNvGrpSpPr/>
          <p:nvPr/>
        </p:nvGrpSpPr>
        <p:grpSpPr>
          <a:xfrm>
            <a:off x="10514369" y="4326021"/>
            <a:ext cx="985444" cy="855874"/>
            <a:chOff x="4685157" y="1943102"/>
            <a:chExt cx="2502903" cy="2173812"/>
          </a:xfrm>
        </p:grpSpPr>
        <p:pic>
          <p:nvPicPr>
            <p:cNvPr id="381" name="Picture 2" descr="Isolated Transparent Circle - Free image on Pixabay">
              <a:extLst>
                <a:ext uri="{FF2B5EF4-FFF2-40B4-BE49-F238E27FC236}">
                  <a16:creationId xmlns:a16="http://schemas.microsoft.com/office/drawing/2014/main" id="{4E8B041E-B5B7-4C4C-8A60-686DE4AFDE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5157" y="1943102"/>
              <a:ext cx="2502903" cy="2173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2" name="ZoneTexte 381">
              <a:extLst>
                <a:ext uri="{FF2B5EF4-FFF2-40B4-BE49-F238E27FC236}">
                  <a16:creationId xmlns:a16="http://schemas.microsoft.com/office/drawing/2014/main" id="{75DE4CE8-A661-4FB0-A641-30872A9A0AC9}"/>
                </a:ext>
              </a:extLst>
            </p:cNvPr>
            <p:cNvSpPr txBox="1"/>
            <p:nvPr/>
          </p:nvSpPr>
          <p:spPr>
            <a:xfrm>
              <a:off x="5316846" y="2568343"/>
              <a:ext cx="1239522" cy="781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400" b="1" dirty="0"/>
                <a:t>Na</a:t>
              </a:r>
              <a:r>
                <a:rPr lang="fr-CA" sz="1400" b="1" baseline="30000" dirty="0"/>
                <a:t>+</a:t>
              </a:r>
            </a:p>
          </p:txBody>
        </p:sp>
      </p:grpSp>
      <p:grpSp>
        <p:nvGrpSpPr>
          <p:cNvPr id="383" name="Groupe 382">
            <a:extLst>
              <a:ext uri="{FF2B5EF4-FFF2-40B4-BE49-F238E27FC236}">
                <a16:creationId xmlns:a16="http://schemas.microsoft.com/office/drawing/2014/main" id="{D2C704F9-276A-49B3-9204-C2079E25999C}"/>
              </a:ext>
            </a:extLst>
          </p:cNvPr>
          <p:cNvGrpSpPr/>
          <p:nvPr/>
        </p:nvGrpSpPr>
        <p:grpSpPr>
          <a:xfrm rot="3952269">
            <a:off x="9246558" y="4612236"/>
            <a:ext cx="858843" cy="621352"/>
            <a:chOff x="839141" y="5093236"/>
            <a:chExt cx="2355144" cy="1703890"/>
          </a:xfrm>
        </p:grpSpPr>
        <p:grpSp>
          <p:nvGrpSpPr>
            <p:cNvPr id="384" name="Groupe 383">
              <a:extLst>
                <a:ext uri="{FF2B5EF4-FFF2-40B4-BE49-F238E27FC236}">
                  <a16:creationId xmlns:a16="http://schemas.microsoft.com/office/drawing/2014/main" id="{D7EF6327-65F4-47E2-8F1A-3E78F24E79DB}"/>
                </a:ext>
              </a:extLst>
            </p:cNvPr>
            <p:cNvGrpSpPr/>
            <p:nvPr/>
          </p:nvGrpSpPr>
          <p:grpSpPr>
            <a:xfrm>
              <a:off x="2278167" y="5988850"/>
              <a:ext cx="916118" cy="777834"/>
              <a:chOff x="4961682" y="2163536"/>
              <a:chExt cx="2034590" cy="1767073"/>
            </a:xfrm>
          </p:grpSpPr>
          <p:pic>
            <p:nvPicPr>
              <p:cNvPr id="393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B4AEEFF4-DB80-46DB-AFA5-98EB90C1B9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1682" y="2163536"/>
                <a:ext cx="2034590" cy="17670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4" name="ZoneTexte 393">
                <a:extLst>
                  <a:ext uri="{FF2B5EF4-FFF2-40B4-BE49-F238E27FC236}">
                    <a16:creationId xmlns:a16="http://schemas.microsoft.com/office/drawing/2014/main" id="{BBEDF43A-F184-44E8-9424-6B249C86BC99}"/>
                  </a:ext>
                </a:extLst>
              </p:cNvPr>
              <p:cNvSpPr txBox="1"/>
              <p:nvPr/>
            </p:nvSpPr>
            <p:spPr>
              <a:xfrm>
                <a:off x="5316842" y="2228251"/>
                <a:ext cx="1239519" cy="1629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100" b="1" dirty="0">
                    <a:solidFill>
                      <a:schemeClr val="bg1"/>
                    </a:solidFill>
                  </a:rPr>
                  <a:t>H</a:t>
                </a:r>
              </a:p>
            </p:txBody>
          </p:sp>
        </p:grpSp>
        <p:grpSp>
          <p:nvGrpSpPr>
            <p:cNvPr id="385" name="Groupe 384">
              <a:extLst>
                <a:ext uri="{FF2B5EF4-FFF2-40B4-BE49-F238E27FC236}">
                  <a16:creationId xmlns:a16="http://schemas.microsoft.com/office/drawing/2014/main" id="{D8C5C894-C961-4AC6-9A22-6FCDEF81BEF9}"/>
                </a:ext>
              </a:extLst>
            </p:cNvPr>
            <p:cNvGrpSpPr/>
            <p:nvPr/>
          </p:nvGrpSpPr>
          <p:grpSpPr>
            <a:xfrm>
              <a:off x="1298327" y="5093236"/>
              <a:ext cx="1323460" cy="1123689"/>
              <a:chOff x="4685157" y="1943102"/>
              <a:chExt cx="2502903" cy="2173812"/>
            </a:xfrm>
          </p:grpSpPr>
          <p:pic>
            <p:nvPicPr>
              <p:cNvPr id="391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41CEB8FA-2053-43D3-AD44-02D2206AF2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157" y="1943102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2" name="ZoneTexte 391">
                <a:extLst>
                  <a:ext uri="{FF2B5EF4-FFF2-40B4-BE49-F238E27FC236}">
                    <a16:creationId xmlns:a16="http://schemas.microsoft.com/office/drawing/2014/main" id="{347A55B5-AB3C-481A-B00E-709141B8B103}"/>
                  </a:ext>
                </a:extLst>
              </p:cNvPr>
              <p:cNvSpPr txBox="1"/>
              <p:nvPr/>
            </p:nvSpPr>
            <p:spPr>
              <a:xfrm>
                <a:off x="5316849" y="2568341"/>
                <a:ext cx="1239524" cy="1387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100" b="1" dirty="0"/>
                  <a:t>O</a:t>
                </a:r>
              </a:p>
            </p:txBody>
          </p:sp>
        </p:grpSp>
        <p:grpSp>
          <p:nvGrpSpPr>
            <p:cNvPr id="386" name="Groupe 385">
              <a:extLst>
                <a:ext uri="{FF2B5EF4-FFF2-40B4-BE49-F238E27FC236}">
                  <a16:creationId xmlns:a16="http://schemas.microsoft.com/office/drawing/2014/main" id="{E257815F-241A-4EB3-813B-7B434BD0C77E}"/>
                </a:ext>
              </a:extLst>
            </p:cNvPr>
            <p:cNvGrpSpPr/>
            <p:nvPr/>
          </p:nvGrpSpPr>
          <p:grpSpPr>
            <a:xfrm>
              <a:off x="839141" y="6019292"/>
              <a:ext cx="916118" cy="777834"/>
              <a:chOff x="4961679" y="2163535"/>
              <a:chExt cx="2034587" cy="1767071"/>
            </a:xfrm>
          </p:grpSpPr>
          <p:pic>
            <p:nvPicPr>
              <p:cNvPr id="389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C63F168D-E33F-4CF7-9E23-8B1859A67F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1679" y="2163535"/>
                <a:ext cx="2034587" cy="17670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0" name="ZoneTexte 389">
                <a:extLst>
                  <a:ext uri="{FF2B5EF4-FFF2-40B4-BE49-F238E27FC236}">
                    <a16:creationId xmlns:a16="http://schemas.microsoft.com/office/drawing/2014/main" id="{48880D35-EAEB-49D2-A3F3-5A11C6072136}"/>
                  </a:ext>
                </a:extLst>
              </p:cNvPr>
              <p:cNvSpPr txBox="1"/>
              <p:nvPr/>
            </p:nvSpPr>
            <p:spPr>
              <a:xfrm>
                <a:off x="5316851" y="2228243"/>
                <a:ext cx="1239523" cy="1629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100" b="1" dirty="0">
                    <a:solidFill>
                      <a:schemeClr val="bg1"/>
                    </a:solidFill>
                  </a:rPr>
                  <a:t>H</a:t>
                </a:r>
              </a:p>
            </p:txBody>
          </p:sp>
        </p:grpSp>
        <p:cxnSp>
          <p:nvCxnSpPr>
            <p:cNvPr id="387" name="Connecteur droit 386">
              <a:extLst>
                <a:ext uri="{FF2B5EF4-FFF2-40B4-BE49-F238E27FC236}">
                  <a16:creationId xmlns:a16="http://schemas.microsoft.com/office/drawing/2014/main" id="{99525014-64AF-474A-B640-9C71598C4B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67391" y="5939910"/>
              <a:ext cx="164956" cy="223609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Connecteur droit 387">
              <a:extLst>
                <a:ext uri="{FF2B5EF4-FFF2-40B4-BE49-F238E27FC236}">
                  <a16:creationId xmlns:a16="http://schemas.microsoft.com/office/drawing/2014/main" id="{651B8C6D-E64F-41AE-9553-9C96F2583B8C}"/>
                </a:ext>
              </a:extLst>
            </p:cNvPr>
            <p:cNvCxnSpPr>
              <a:cxnSpLocks/>
            </p:cNvCxnSpPr>
            <p:nvPr/>
          </p:nvCxnSpPr>
          <p:spPr>
            <a:xfrm>
              <a:off x="2262353" y="5939910"/>
              <a:ext cx="225324" cy="223609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Groupe 153">
            <a:extLst>
              <a:ext uri="{FF2B5EF4-FFF2-40B4-BE49-F238E27FC236}">
                <a16:creationId xmlns:a16="http://schemas.microsoft.com/office/drawing/2014/main" id="{9413D5FE-9D3B-4AE8-88BF-612F0CABFAC0}"/>
              </a:ext>
            </a:extLst>
          </p:cNvPr>
          <p:cNvGrpSpPr/>
          <p:nvPr/>
        </p:nvGrpSpPr>
        <p:grpSpPr>
          <a:xfrm>
            <a:off x="103185" y="4041967"/>
            <a:ext cx="7605355" cy="693776"/>
            <a:chOff x="-255425" y="4137891"/>
            <a:chExt cx="7605355" cy="693776"/>
          </a:xfrm>
        </p:grpSpPr>
        <p:sp>
          <p:nvSpPr>
            <p:cNvPr id="205" name="Espace réservé du texte 10">
              <a:extLst>
                <a:ext uri="{FF2B5EF4-FFF2-40B4-BE49-F238E27FC236}">
                  <a16:creationId xmlns:a16="http://schemas.microsoft.com/office/drawing/2014/main" id="{D3A6EDCE-D421-4B11-ACC2-9EEC6A74934C}"/>
                </a:ext>
              </a:extLst>
            </p:cNvPr>
            <p:cNvSpPr txBox="1">
              <a:spLocks/>
            </p:cNvSpPr>
            <p:nvPr>
              <p:custDataLst>
                <p:tags r:id="rId10"/>
              </p:custDataLst>
            </p:nvPr>
          </p:nvSpPr>
          <p:spPr>
            <a:xfrm>
              <a:off x="-255425" y="4201588"/>
              <a:ext cx="3479522" cy="576262"/>
            </a:xfrm>
            <a:prstGeom prst="rect">
              <a:avLst/>
            </a:prstGeom>
          </p:spPr>
          <p:txBody>
            <a:bodyPr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r-CA" sz="3200" b="1" dirty="0" err="1"/>
                <a:t>v</a:t>
              </a:r>
              <a:r>
                <a:rPr lang="fr-CA" sz="3200" b="1" baseline="-25000" dirty="0" err="1"/>
                <a:t>gaz</a:t>
              </a:r>
              <a:endParaRPr lang="fr-CA" sz="3200" b="1" baseline="-25000" dirty="0"/>
            </a:p>
          </p:txBody>
        </p:sp>
        <p:sp>
          <p:nvSpPr>
            <p:cNvPr id="206" name="Espace réservé du texte 9">
              <a:extLst>
                <a:ext uri="{FF2B5EF4-FFF2-40B4-BE49-F238E27FC236}">
                  <a16:creationId xmlns:a16="http://schemas.microsoft.com/office/drawing/2014/main" id="{5165483A-DAA5-4B65-B1DA-ABCC23F59794}"/>
                </a:ext>
              </a:extLst>
            </p:cNvPr>
            <p:cNvSpPr txBox="1">
              <a:spLocks/>
            </p:cNvSpPr>
            <p:nvPr>
              <p:custDataLst>
                <p:tags r:id="rId11"/>
              </p:custDataLst>
            </p:nvPr>
          </p:nvSpPr>
          <p:spPr>
            <a:xfrm>
              <a:off x="4157252" y="4169253"/>
              <a:ext cx="3192678" cy="576262"/>
            </a:xfrm>
            <a:prstGeom prst="rect">
              <a:avLst/>
            </a:prstGeom>
          </p:spPr>
          <p:txBody>
            <a:bodyPr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r-CA" sz="3200" b="1" dirty="0" err="1"/>
                <a:t>v</a:t>
              </a:r>
              <a:r>
                <a:rPr lang="fr-CA" sz="3200" b="1" baseline="-25000" dirty="0" err="1"/>
                <a:t>aqueux</a:t>
              </a:r>
              <a:endParaRPr lang="fr-CA" sz="3200" b="1" baseline="-25000" dirty="0"/>
            </a:p>
          </p:txBody>
        </p:sp>
        <p:sp>
          <p:nvSpPr>
            <p:cNvPr id="207" name="Forme en L 206">
              <a:extLst>
                <a:ext uri="{FF2B5EF4-FFF2-40B4-BE49-F238E27FC236}">
                  <a16:creationId xmlns:a16="http://schemas.microsoft.com/office/drawing/2014/main" id="{D91414CC-AEA1-490B-A4DA-F53E1AB8B5D2}"/>
                </a:ext>
              </a:extLst>
            </p:cNvPr>
            <p:cNvSpPr/>
            <p:nvPr/>
          </p:nvSpPr>
          <p:spPr>
            <a:xfrm rot="3026548">
              <a:off x="3527123" y="4137891"/>
              <a:ext cx="693776" cy="693776"/>
            </a:xfrm>
            <a:prstGeom prst="corner">
              <a:avLst>
                <a:gd name="adj1" fmla="val 20150"/>
                <a:gd name="adj2" fmla="val 18656"/>
              </a:avLst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23084487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0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07 L 0.02083 -0.14838 L 0.04127 0.05833 L 0.07786 -0.14537 L 0.18372 -0.05348 L -0.06511 -0.04514 L -0.00065 -0.0007 Z " pathEditMode="relative" rAng="0" ptsTypes="AAAAAAA">
                                      <p:cBhvr>
                                        <p:cTn id="163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-4444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0093 L -0.14831 -0.04236 L -0.20651 -0.01759 L 0.04362 0.05255 L -0.20755 0.08774 L -0.05586 0.17477 L 0.00117 -0.0074 L 0.00117 0.00093 Z " pathEditMode="relative" rAng="0" ptsTypes="AAAAAAAA">
                                      <p:cBhvr>
                                        <p:cTn id="165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20" y="6528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115 L -0.05742 -0.07546 L -0.12018 -0.00208 L -0.07669 0.12824 L 0.12696 0.05162 L 0.07448 -0.07638 L -0.00156 -0.00115 Z " pathEditMode="relative" rAng="0" ptsTypes="AAAAAAA">
                                      <p:cBhvr>
                                        <p:cTn id="167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2708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-0.00069 L -0.04479 -0.12569 L -0.04075 0.08311 L 0.05469 -0.0949 L -0.19297 -0.10717 L 0.05404 0.00232 L -0.19297 0.01065 L 0.00118 -0.00069 Z " pathEditMode="relative" rAng="0" ptsTypes="AAAAAAAA">
                                      <p:cBhvr>
                                        <p:cTn id="169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1" y="-2060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9 0.00232 L 0.04921 -0.05648 L 0.21549 0.00533 L 0.15846 0.14908 L 0.09453 0.07986 L 0.03059 0.14792 L -0.03503 0.04676 L 0.08867 -0.0162 L -0.00079 0.00232 Z " pathEditMode="relative" rAng="0" ptsTypes="AAAAAAAAA">
                                      <p:cBhvr>
                                        <p:cTn id="171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02" y="4398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 tmFilter="0, 0; .2, .5; .8, .5; 1, 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250" autoRev="1" fill="hold"/>
                                        <p:tgtEl>
                                          <p:spTgt spid="1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1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1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 tmFilter="0, 0; .2, .5; .8, .5; 1, 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" dur="250" autoRev="1" fill="hold"/>
                                        <p:tgtEl>
                                          <p:spTgt spid="1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 tmFilter="0, 0; .2, .5; .8, .5; 1, 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250" autoRev="1" fill="hold"/>
                                        <p:tgtEl>
                                          <p:spTgt spid="1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1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1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 tmFilter="0, 0; .2, .5; .8, .5; 1, 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5" dur="250" autoRev="1" fill="hold"/>
                                        <p:tgtEl>
                                          <p:spTgt spid="1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 tmFilter="0, 0; .2, .5; .8, .5; 1, 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" dur="250" autoRev="1" fill="hold"/>
                                        <p:tgtEl>
                                          <p:spTgt spid="1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1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 tmFilter="0, 0; .2, .5; .8, .5; 1, 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250" autoRev="1" fill="hold"/>
                                        <p:tgtEl>
                                          <p:spTgt spid="1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 tmFilter="0, 0; .2, .5; .8, .5; 1, 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7" dur="250" autoRev="1" fill="hold"/>
                                        <p:tgtEl>
                                          <p:spTgt spid="1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1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1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 tmFilter="0, 0; .2, .5; .8, .5; 1, 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6" dur="250" autoRev="1" fill="hold"/>
                                        <p:tgtEl>
                                          <p:spTgt spid="2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 tmFilter="0, 0; .2, .5; .8, .5; 1, 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9" dur="250" autoRev="1" fill="hold"/>
                                        <p:tgtEl>
                                          <p:spTgt spid="2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00"/>
                            </p:stCondLst>
                            <p:childTnLst>
                              <p:par>
                                <p:cTn id="2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8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Berlin">
  <a:themeElements>
    <a:clrScheme name="Personnalisé 18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C00000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2103</TotalTime>
  <Words>1420</Words>
  <Application>Microsoft Office PowerPoint</Application>
  <PresentationFormat>Grand écran</PresentationFormat>
  <Paragraphs>288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Arial</vt:lpstr>
      <vt:lpstr>Cambria Math</vt:lpstr>
      <vt:lpstr>Trebuchet MS</vt:lpstr>
      <vt:lpstr>Berlin</vt:lpstr>
      <vt:lpstr>Facteurs influençant la vitesse de réaction </vt:lpstr>
      <vt:lpstr>Rappel: Conditions pour avoir une réaction chimique?</vt:lpstr>
      <vt:lpstr>Rappel: Conditions pour avoir une réaction chimique?</vt:lpstr>
      <vt:lpstr>Qu’est-ce qui influence la vitesse de réaction </vt:lpstr>
      <vt:lpstr>Qu’est-ce qui influence la vitesse de réaction </vt:lpstr>
      <vt:lpstr>Nature des réactifs</vt:lpstr>
      <vt:lpstr>Nature des réactifs</vt:lpstr>
      <vt:lpstr>Nature des réactifs</vt:lpstr>
      <vt:lpstr>Pourquoi la vitesse de réaction en substance aqueuse est-elle plus grande qu’en substance gazeuse?</vt:lpstr>
      <vt:lpstr>Surface de contact des réactifs</vt:lpstr>
      <vt:lpstr>La concentration des réactifs</vt:lpstr>
      <vt:lpstr>La température du système</vt:lpstr>
      <vt:lpstr>L’effet d’un catalyseur</vt:lpstr>
      <vt:lpstr>L’effet d’un catalyseur</vt:lpstr>
      <vt:lpstr>Exemple: CFC (chlorofluorocarbure)</vt:lpstr>
      <vt:lpstr>Exemple: CFC (chlorofluorocarbure)</vt:lpstr>
      <vt:lpstr>Exemple: biochimie</vt:lpstr>
      <vt:lpstr>Devoir</vt:lpstr>
      <vt:lpstr>Devoir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Vitesse de réaction</dc:title>
  <dc:creator>Bacchi Jonathan</dc:creator>
  <cp:lastModifiedBy>Bacchi Jonathan</cp:lastModifiedBy>
  <cp:revision>212</cp:revision>
  <dcterms:created xsi:type="dcterms:W3CDTF">2020-12-23T18:01:29Z</dcterms:created>
  <dcterms:modified xsi:type="dcterms:W3CDTF">2021-02-09T23:17:48Z</dcterms:modified>
</cp:coreProperties>
</file>