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56" r:id="rId2"/>
    <p:sldId id="439" r:id="rId3"/>
    <p:sldId id="440" r:id="rId4"/>
    <p:sldId id="441" r:id="rId5"/>
    <p:sldId id="442" r:id="rId6"/>
    <p:sldId id="443" r:id="rId7"/>
    <p:sldId id="444" r:id="rId8"/>
    <p:sldId id="445" r:id="rId9"/>
    <p:sldId id="446" r:id="rId10"/>
    <p:sldId id="447" r:id="rId11"/>
    <p:sldId id="448" r:id="rId12"/>
    <p:sldId id="44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885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0469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9612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0622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1435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2020-10-20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6687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2020-10-20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4942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9824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9A2640C-BE8C-4C25-8F57-602CDE1311D8}" type="datetimeFigureOut">
              <a:rPr lang="fr-CA" smtClean="0"/>
              <a:t>2020-10-20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0775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8036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8215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9810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2020-10-20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652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2020-10-20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5303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2020-10-20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6306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8920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5833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31000">
              <a:schemeClr val="bg1"/>
            </a:gs>
            <a:gs pos="100000">
              <a:schemeClr val="bg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40C-BE8C-4C25-8F57-602CDE1311D8}" type="datetimeFigureOut">
              <a:rPr lang="fr-CA" smtClean="0"/>
              <a:t>2020-10-20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2984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8DF8C5B6-CD32-4935-A24E-C4342FD51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9091" r="7393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1302808"/>
          </a:xfrm>
        </p:spPr>
        <p:txBody>
          <a:bodyPr anchor="ctr">
            <a:normAutofit/>
          </a:bodyPr>
          <a:lstStyle/>
          <a:p>
            <a:r>
              <a:rPr lang="fr-CA" sz="4800" b="1" dirty="0"/>
              <a:t>Préparation au 3</a:t>
            </a:r>
            <a:r>
              <a:rPr lang="fr-CA" sz="4800" b="1" baseline="30000" dirty="0"/>
              <a:t>e</a:t>
            </a:r>
            <a:r>
              <a:rPr lang="fr-CA" sz="4800" b="1" dirty="0"/>
              <a:t> test</a:t>
            </a:r>
            <a:endParaRPr lang="fr-CA" sz="22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</a:t>
            </a:r>
          </a:p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73375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Préparation au 3</a:t>
            </a:r>
            <a:r>
              <a:rPr lang="fr-CA" b="1" baseline="30000" dirty="0"/>
              <a:t>e</a:t>
            </a:r>
            <a:r>
              <a:rPr lang="fr-CA" b="1" dirty="0"/>
              <a:t> test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2F5866-4DB5-435C-A37F-61E16533BC1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0322" y="4000500"/>
            <a:ext cx="9613860" cy="2571750"/>
          </a:xfrm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3200" dirty="0"/>
              <a:t>À savoir:</a:t>
            </a:r>
          </a:p>
          <a:p>
            <a:r>
              <a:rPr lang="fr-CA" sz="3200" dirty="0"/>
              <a:t>Conditions TAPN et TPN</a:t>
            </a:r>
          </a:p>
          <a:p>
            <a:r>
              <a:rPr lang="fr-CA" sz="3200" dirty="0"/>
              <a:t>Convertir </a:t>
            </a:r>
            <a:r>
              <a:rPr lang="fr-CA" sz="3200" dirty="0" err="1"/>
              <a:t>Celcius</a:t>
            </a:r>
            <a:r>
              <a:rPr lang="fr-CA" sz="3200" dirty="0"/>
              <a:t> à Kelvin et vice-versa</a:t>
            </a:r>
          </a:p>
          <a:p>
            <a:r>
              <a:rPr lang="fr-CA" sz="3200" dirty="0"/>
              <a:t>Convertir </a:t>
            </a:r>
            <a:r>
              <a:rPr lang="fr-CA" sz="3200" dirty="0" err="1"/>
              <a:t>atm</a:t>
            </a:r>
            <a:r>
              <a:rPr lang="fr-CA" sz="3200" dirty="0"/>
              <a:t>, kPa et mm Hg </a:t>
            </a:r>
            <a:endParaRPr lang="en-CA" sz="32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3C195D0-FFE2-4CD9-BEAB-F392ED3B3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77" y="2187074"/>
            <a:ext cx="8229600" cy="17148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4F04C8D-98B2-47FF-B352-410DCF16B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277" y="2625399"/>
            <a:ext cx="18669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6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Préparation au 3</a:t>
            </a:r>
            <a:r>
              <a:rPr lang="fr-CA" b="1" baseline="30000" dirty="0"/>
              <a:t>e</a:t>
            </a:r>
            <a:r>
              <a:rPr lang="fr-CA" b="1" dirty="0"/>
              <a:t> test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2F5866-4DB5-435C-A37F-61E16533BC1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0322" y="2336872"/>
            <a:ext cx="9613860" cy="3989499"/>
          </a:xfrm>
        </p:spPr>
        <p:txBody>
          <a:bodyPr anchor="ctr">
            <a:noAutofit/>
          </a:bodyPr>
          <a:lstStyle/>
          <a:p>
            <a:r>
              <a:rPr lang="fr-CA" sz="3200" dirty="0"/>
              <a:t>Révise test #1 et #2 et corrige tes erreurs</a:t>
            </a:r>
          </a:p>
          <a:p>
            <a:r>
              <a:rPr lang="fr-CA" sz="3200" dirty="0"/>
              <a:t>Exercices dans le cahier</a:t>
            </a:r>
          </a:p>
          <a:p>
            <a:r>
              <a:rPr lang="fr-CA" sz="3200" dirty="0"/>
              <a:t>Quiz Moodle</a:t>
            </a:r>
          </a:p>
          <a:p>
            <a:r>
              <a:rPr lang="fr-CA" sz="3200" dirty="0"/>
              <a:t>Exercices supplémentaires au besoin</a:t>
            </a:r>
          </a:p>
          <a:p>
            <a:endParaRPr lang="fr-CA" sz="3200" dirty="0"/>
          </a:p>
          <a:p>
            <a:r>
              <a:rPr lang="fr-CA" sz="3200" dirty="0"/>
              <a:t>Repose-toi bien la veille de ton examen</a:t>
            </a:r>
          </a:p>
          <a:p>
            <a:pPr lvl="2"/>
            <a:endParaRPr lang="fr-CA" sz="2400" b="1" dirty="0"/>
          </a:p>
        </p:txBody>
      </p:sp>
    </p:spTree>
    <p:extLst>
      <p:ext uri="{BB962C8B-B14F-4D97-AF65-F5344CB8AC3E}">
        <p14:creationId xmlns:p14="http://schemas.microsoft.com/office/powerpoint/2010/main" val="1839072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Récupération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2F5866-4DB5-435C-A37F-61E16533BC1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0322" y="2336872"/>
            <a:ext cx="9613860" cy="3989499"/>
          </a:xfrm>
        </p:spPr>
        <p:txBody>
          <a:bodyPr anchor="ctr">
            <a:noAutofit/>
          </a:bodyPr>
          <a:lstStyle/>
          <a:p>
            <a:r>
              <a:rPr lang="fr-CA" sz="3200" dirty="0"/>
              <a:t>Mercredi 21 octobre 17h30 à 18h30</a:t>
            </a:r>
          </a:p>
          <a:p>
            <a:r>
              <a:rPr lang="fr-CA" sz="3200" dirty="0"/>
              <a:t>Lundi 26 octobre 17h30 à 18h30 (foyer 540 uniquement)</a:t>
            </a:r>
          </a:p>
          <a:p>
            <a:r>
              <a:rPr lang="fr-CA" sz="3200" dirty="0"/>
              <a:t>Mercredi 28 octobre 17h30 à 18h30 (foyer 578 uniquement)</a:t>
            </a:r>
          </a:p>
          <a:p>
            <a:pPr lvl="2"/>
            <a:endParaRPr lang="fr-CA" sz="2400" b="1" dirty="0"/>
          </a:p>
        </p:txBody>
      </p:sp>
    </p:spTree>
    <p:extLst>
      <p:ext uri="{BB962C8B-B14F-4D97-AF65-F5344CB8AC3E}">
        <p14:creationId xmlns:p14="http://schemas.microsoft.com/office/powerpoint/2010/main" val="485695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Retour sur le 2</a:t>
            </a:r>
            <a:r>
              <a:rPr lang="fr-CA" b="1" baseline="30000" dirty="0"/>
              <a:t>e</a:t>
            </a:r>
            <a:r>
              <a:rPr lang="fr-CA" b="1" dirty="0"/>
              <a:t> test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2F5866-4DB5-435C-A37F-61E16533BC1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0321" y="2336872"/>
            <a:ext cx="9613861" cy="3989499"/>
          </a:xfrm>
        </p:spPr>
        <p:txBody>
          <a:bodyPr anchor="ctr">
            <a:normAutofit fontScale="92500" lnSpcReduction="10000"/>
          </a:bodyPr>
          <a:lstStyle/>
          <a:p>
            <a:r>
              <a:rPr lang="fr-CA" dirty="0"/>
              <a:t>Mettre un point « . » et non une virgule « , » pour indiquer les chiffres décimaux</a:t>
            </a:r>
          </a:p>
          <a:p>
            <a:r>
              <a:rPr lang="fr-CA" dirty="0"/>
              <a:t>Comme les quiz Moodle évalués</a:t>
            </a:r>
          </a:p>
          <a:p>
            <a:r>
              <a:rPr lang="fr-CA" dirty="0"/>
              <a:t>Mettre valeur trouvée et non « ? » ou « x « </a:t>
            </a:r>
          </a:p>
          <a:p>
            <a:r>
              <a:rPr lang="fr-CA" dirty="0"/>
              <a:t>Mettre le plus de chiffre possible pour assurer la meilleur réponse dans le code de correction</a:t>
            </a:r>
          </a:p>
          <a:p>
            <a:r>
              <a:rPr lang="fr-CA" dirty="0"/>
              <a:t>Arrondir ou pas. Ne pas mettre « … » après une réponse</a:t>
            </a:r>
          </a:p>
          <a:p>
            <a:r>
              <a:rPr lang="fr-CA" dirty="0"/>
              <a:t>Photos trop petites seront dorénavant pénalisés plus sévèrement </a:t>
            </a:r>
          </a:p>
          <a:p>
            <a:r>
              <a:rPr lang="fr-CA" dirty="0"/>
              <a:t>La réalité n’est pas parfaite</a:t>
            </a:r>
          </a:p>
          <a:p>
            <a:pPr lvl="1"/>
            <a:r>
              <a:rPr lang="fr-CA" dirty="0"/>
              <a:t>8,31390 = 8,314</a:t>
            </a:r>
          </a:p>
          <a:p>
            <a:pPr lvl="1"/>
            <a:r>
              <a:rPr lang="fr-CA" dirty="0"/>
              <a:t>1405,073 kPa x L = 1405,066 kPa x L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481AB6F-62CF-4529-AF0B-8B47DDDF79E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3</a:t>
            </a:r>
          </a:p>
          <a:p>
            <a:pPr algn="ctr"/>
            <a:endParaRPr lang="fr-CA" sz="16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310FBDC9-59DB-4D56-BAB0-581EF65451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4" t="9091" r="7394"/>
          <a:stretch/>
        </p:blipFill>
        <p:spPr bwMode="auto">
          <a:xfrm>
            <a:off x="10569532" y="1990722"/>
            <a:ext cx="1619291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877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Retour sur le 2</a:t>
            </a:r>
            <a:r>
              <a:rPr lang="fr-CA" b="1" baseline="30000" dirty="0"/>
              <a:t>e</a:t>
            </a:r>
            <a:r>
              <a:rPr lang="fr-CA" b="1" dirty="0"/>
              <a:t> test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2F5866-4DB5-435C-A37F-61E16533BC1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0322" y="2336872"/>
            <a:ext cx="4548904" cy="3989499"/>
          </a:xfrm>
        </p:spPr>
        <p:txBody>
          <a:bodyPr anchor="ctr">
            <a:normAutofit/>
          </a:bodyPr>
          <a:lstStyle/>
          <a:p>
            <a:r>
              <a:rPr lang="fr-CA" dirty="0"/>
              <a:t>Tu dois identifier tes variables</a:t>
            </a:r>
          </a:p>
          <a:p>
            <a:r>
              <a:rPr lang="fr-CA" dirty="0"/>
              <a:t>Tu dois faire ta démarche </a:t>
            </a:r>
          </a:p>
          <a:p>
            <a:r>
              <a:rPr lang="fr-CA" dirty="0"/>
              <a:t>Tu dois remplir la réponse qu’on trouve</a:t>
            </a:r>
          </a:p>
          <a:p>
            <a:r>
              <a:rPr lang="fr-CA" dirty="0"/>
              <a:t>Ici T</a:t>
            </a:r>
            <a:r>
              <a:rPr lang="fr-CA" baseline="-25000" dirty="0"/>
              <a:t>2</a:t>
            </a:r>
            <a:r>
              <a:rPr lang="fr-CA" dirty="0"/>
              <a:t> devrait être indiqué en K puisque c’est une température de démarche.</a:t>
            </a:r>
            <a:endParaRPr lang="en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30D21C-0765-4479-9D6A-62DDA284D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465" y="322318"/>
            <a:ext cx="6163535" cy="64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41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Retour sur le 2</a:t>
            </a:r>
            <a:r>
              <a:rPr lang="fr-CA" b="1" baseline="30000" dirty="0"/>
              <a:t>e</a:t>
            </a:r>
            <a:r>
              <a:rPr lang="fr-CA" b="1" dirty="0"/>
              <a:t> test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2F5866-4DB5-435C-A37F-61E16533BC1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0322" y="2336872"/>
            <a:ext cx="9613860" cy="3989499"/>
          </a:xfrm>
        </p:spPr>
        <p:txBody>
          <a:bodyPr anchor="ctr">
            <a:normAutofit fontScale="92500" lnSpcReduction="10000"/>
          </a:bodyPr>
          <a:lstStyle/>
          <a:p>
            <a:r>
              <a:rPr lang="fr-CA" dirty="0"/>
              <a:t>Bien que Moodle cause des irritations, sachez que c’est un test plus facile aussi</a:t>
            </a:r>
          </a:p>
          <a:p>
            <a:r>
              <a:rPr lang="fr-CA" dirty="0"/>
              <a:t>Puisque je vous guide dans vos démarches</a:t>
            </a:r>
          </a:p>
          <a:p>
            <a:r>
              <a:rPr lang="fr-CA" dirty="0"/>
              <a:t>Puisque je ne peux pas voir le détail des calculs (formule, unités, suivi), certains numéros vous avez eu 4/6 juste pour l’identification de variables tandis que sur papier vous auriez juste eu 1/6</a:t>
            </a:r>
          </a:p>
          <a:p>
            <a:r>
              <a:rPr lang="fr-CA" dirty="0"/>
              <a:t>Sachez que le test est bâti pour 60 minutes. En théorie 5 minutes c’est suffisamment de temps pour télécharger des photos</a:t>
            </a:r>
          </a:p>
          <a:p>
            <a:r>
              <a:rPr lang="fr-CA" dirty="0"/>
              <a:t>En cas de problèmes techniques, tu passes à la prochaine question et tu finalise les photos en dernier</a:t>
            </a:r>
          </a:p>
          <a:p>
            <a:r>
              <a:rPr lang="fr-CA" dirty="0"/>
              <a:t>En dernier recours tu envoies le tout par Pluri</a:t>
            </a:r>
          </a:p>
        </p:txBody>
      </p:sp>
    </p:spTree>
    <p:extLst>
      <p:ext uri="{BB962C8B-B14F-4D97-AF65-F5344CB8AC3E}">
        <p14:creationId xmlns:p14="http://schemas.microsoft.com/office/powerpoint/2010/main" val="4037757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Préparation au 3</a:t>
            </a:r>
            <a:r>
              <a:rPr lang="fr-CA" b="1" baseline="30000" dirty="0"/>
              <a:t>e</a:t>
            </a:r>
            <a:r>
              <a:rPr lang="fr-CA" b="1" dirty="0"/>
              <a:t> test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2F5866-4DB5-435C-A37F-61E16533BC1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0322" y="2336872"/>
            <a:ext cx="9613860" cy="3989499"/>
          </a:xfrm>
        </p:spPr>
        <p:txBody>
          <a:bodyPr anchor="ctr">
            <a:normAutofit/>
          </a:bodyPr>
          <a:lstStyle/>
          <a:p>
            <a:r>
              <a:rPr lang="fr-CA" dirty="0"/>
              <a:t>En ligne sur Moodle</a:t>
            </a:r>
          </a:p>
          <a:p>
            <a:pPr lvl="1"/>
            <a:r>
              <a:rPr lang="fr-CA" dirty="0"/>
              <a:t>Si le cours est à distance, tu vas te brancher et allumer ta caméra sur Teams</a:t>
            </a:r>
          </a:p>
          <a:p>
            <a:r>
              <a:rPr lang="fr-CA" dirty="0"/>
              <a:t>À livre ouvert</a:t>
            </a:r>
          </a:p>
          <a:p>
            <a:pPr lvl="1"/>
            <a:r>
              <a:rPr lang="fr-CA" dirty="0"/>
              <a:t>Mais il faut quand même que tu sois prépare. Peut-être une feuille de notes, mais tous les formules seront fournis.</a:t>
            </a:r>
          </a:p>
          <a:p>
            <a:r>
              <a:rPr lang="fr-CA" dirty="0"/>
              <a:t>Ayez un tableau périodique à proximité</a:t>
            </a:r>
          </a:p>
          <a:p>
            <a:pPr lvl="1"/>
            <a:r>
              <a:rPr lang="fr-CA" dirty="0"/>
              <a:t>Mais je vais quand même en fournir un électroniquement</a:t>
            </a:r>
          </a:p>
          <a:p>
            <a:r>
              <a:rPr lang="fr-CA" dirty="0"/>
              <a:t>Ayez des feuilles brouillon pour faire votre démarche</a:t>
            </a:r>
          </a:p>
          <a:p>
            <a:r>
              <a:rPr lang="fr-CA" dirty="0"/>
              <a:t>Pour certaines questions, je vais te demander de prendre une photo de ta démarche</a:t>
            </a:r>
          </a:p>
        </p:txBody>
      </p:sp>
    </p:spTree>
    <p:extLst>
      <p:ext uri="{BB962C8B-B14F-4D97-AF65-F5344CB8AC3E}">
        <p14:creationId xmlns:p14="http://schemas.microsoft.com/office/powerpoint/2010/main" val="1084576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Préparation au 3</a:t>
            </a:r>
            <a:r>
              <a:rPr lang="fr-CA" b="1" baseline="30000" dirty="0"/>
              <a:t>e</a:t>
            </a:r>
            <a:r>
              <a:rPr lang="fr-CA" b="1" dirty="0"/>
              <a:t> test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2F5866-4DB5-435C-A37F-61E16533BC1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0322" y="2336872"/>
            <a:ext cx="9613860" cy="3989499"/>
          </a:xfrm>
        </p:spPr>
        <p:txBody>
          <a:bodyPr anchor="ctr">
            <a:normAutofit/>
          </a:bodyPr>
          <a:lstStyle/>
          <a:p>
            <a:r>
              <a:rPr lang="fr-CA" dirty="0"/>
              <a:t>Plutôt un « test niveau 1.5 »</a:t>
            </a:r>
          </a:p>
          <a:p>
            <a:r>
              <a:rPr lang="fr-CA" dirty="0"/>
              <a:t>Durée : 60 minutes (62/65 minutes comme avant)</a:t>
            </a:r>
          </a:p>
          <a:p>
            <a:pPr lvl="1"/>
            <a:r>
              <a:rPr lang="fr-CA" dirty="0"/>
              <a:t>?? choix multiples</a:t>
            </a:r>
          </a:p>
          <a:p>
            <a:pPr lvl="1"/>
            <a:r>
              <a:rPr lang="fr-CA" dirty="0"/>
              <a:t>?? questions à développement</a:t>
            </a:r>
          </a:p>
          <a:p>
            <a:pPr lvl="1"/>
            <a:r>
              <a:rPr lang="fr-CA" dirty="0"/>
              <a:t>Sera finalisé une fois que je bâtis l’examen sur Moodle</a:t>
            </a:r>
          </a:p>
          <a:p>
            <a:r>
              <a:rPr lang="fr-CA" dirty="0"/>
              <a:t>Le contenu aura d’avantage d’emphase sur le module 3: calculs stœchiométriques et loi de Dalton</a:t>
            </a:r>
          </a:p>
          <a:p>
            <a:pPr lvl="1"/>
            <a:r>
              <a:rPr lang="fr-CA" dirty="0"/>
              <a:t>Mais tout l’étape 1 sera évaluée (M1 et M2)</a:t>
            </a:r>
          </a:p>
        </p:txBody>
      </p:sp>
    </p:spTree>
    <p:extLst>
      <p:ext uri="{BB962C8B-B14F-4D97-AF65-F5344CB8AC3E}">
        <p14:creationId xmlns:p14="http://schemas.microsoft.com/office/powerpoint/2010/main" val="1150318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Préparation au 3</a:t>
            </a:r>
            <a:r>
              <a:rPr lang="fr-CA" b="1" baseline="30000" dirty="0"/>
              <a:t>e</a:t>
            </a:r>
            <a:r>
              <a:rPr lang="fr-CA" b="1" dirty="0"/>
              <a:t> test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2F5866-4DB5-435C-A37F-61E16533BC1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0322" y="2336872"/>
            <a:ext cx="9613860" cy="3989499"/>
          </a:xfrm>
        </p:spPr>
        <p:txBody>
          <a:bodyPr anchor="ctr">
            <a:normAutofit/>
          </a:bodyPr>
          <a:lstStyle/>
          <a:p>
            <a:r>
              <a:rPr lang="fr-CA" sz="2800" b="1" dirty="0"/>
              <a:t>Module 3</a:t>
            </a:r>
            <a:r>
              <a:rPr lang="fr-CA" sz="2800" dirty="0"/>
              <a:t>:</a:t>
            </a:r>
          </a:p>
          <a:p>
            <a:pPr lvl="1"/>
            <a:r>
              <a:rPr lang="fr-FR" sz="2400" dirty="0"/>
              <a:t>Loi des pressions partielles (Dalton)</a:t>
            </a:r>
          </a:p>
          <a:p>
            <a:pPr lvl="2"/>
            <a:r>
              <a:rPr lang="fr-FR" sz="2000" dirty="0"/>
              <a:t>Lecture d’un manomètre – absolue et relative </a:t>
            </a:r>
          </a:p>
          <a:p>
            <a:pPr lvl="2"/>
            <a:r>
              <a:rPr lang="fr-FR" sz="2000" dirty="0"/>
              <a:t>Calcul de pression partielle d’un gaz selon un mélange et une pression totale  </a:t>
            </a:r>
          </a:p>
          <a:p>
            <a:pPr lvl="2"/>
            <a:r>
              <a:rPr lang="fr-FR" sz="2000" dirty="0"/>
              <a:t>Calcul de la composition d’un mélange selon les pressions partielles et la pression totale</a:t>
            </a:r>
          </a:p>
          <a:p>
            <a:pPr lvl="1"/>
            <a:r>
              <a:rPr lang="fr-FR" sz="2400" dirty="0"/>
              <a:t>Calcul stœchiométriques</a:t>
            </a:r>
          </a:p>
          <a:p>
            <a:pPr lvl="2"/>
            <a:r>
              <a:rPr lang="fr-FR" sz="2000" dirty="0"/>
              <a:t>Résolution de problèmes avec loi des gaz parfaits et loi générale des gaz avec calcul stœchiométrique </a:t>
            </a:r>
          </a:p>
          <a:p>
            <a:pPr lvl="2"/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1375309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Préparation au 3</a:t>
            </a:r>
            <a:r>
              <a:rPr lang="fr-CA" b="1" baseline="30000" dirty="0"/>
              <a:t>e</a:t>
            </a:r>
            <a:r>
              <a:rPr lang="fr-CA" b="1" dirty="0"/>
              <a:t> test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2F5866-4DB5-435C-A37F-61E16533BC1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0322" y="2336872"/>
            <a:ext cx="9613860" cy="3989499"/>
          </a:xfrm>
        </p:spPr>
        <p:txBody>
          <a:bodyPr anchor="ctr">
            <a:noAutofit/>
          </a:bodyPr>
          <a:lstStyle/>
          <a:p>
            <a:r>
              <a:rPr lang="fr-CA" b="1" dirty="0"/>
              <a:t>Module 1</a:t>
            </a:r>
            <a:r>
              <a:rPr lang="fr-CA" dirty="0"/>
              <a:t>:</a:t>
            </a:r>
          </a:p>
          <a:p>
            <a:pPr lvl="1"/>
            <a:r>
              <a:rPr lang="fr-CA" dirty="0"/>
              <a:t>Pouvoir expliquer un phénomène macroscopique (volume, température, pression, quantité) à l’aide de la </a:t>
            </a:r>
            <a:r>
              <a:rPr lang="fr-CA" b="1" dirty="0"/>
              <a:t>théorie cinétique </a:t>
            </a:r>
            <a:r>
              <a:rPr lang="fr-CA" dirty="0"/>
              <a:t>(p. 35-37, p. 50-51)</a:t>
            </a:r>
          </a:p>
          <a:p>
            <a:pPr lvl="1"/>
            <a:r>
              <a:rPr lang="fr-CA" dirty="0"/>
              <a:t>Nommer et expliquer la conséquence des quatre hypothèses de la théorique cinétique (p. 41-42)</a:t>
            </a:r>
          </a:p>
          <a:p>
            <a:pPr lvl="2"/>
            <a:r>
              <a:rPr lang="fr-CA" dirty="0"/>
              <a:t>Particule à masse fixe, volume négligeable</a:t>
            </a:r>
          </a:p>
          <a:p>
            <a:pPr lvl="2"/>
            <a:r>
              <a:rPr lang="fr-CA" dirty="0"/>
              <a:t>Constamment en mouvement et aléatoire</a:t>
            </a:r>
          </a:p>
          <a:p>
            <a:pPr lvl="2"/>
            <a:r>
              <a:rPr lang="fr-CA" dirty="0"/>
              <a:t>Collisions élastiques</a:t>
            </a:r>
          </a:p>
          <a:p>
            <a:pPr lvl="2"/>
            <a:r>
              <a:rPr lang="fr-CA" dirty="0"/>
              <a:t>Distribution des vitesses proportionnelle à la température</a:t>
            </a:r>
          </a:p>
          <a:p>
            <a:pPr lvl="1"/>
            <a:r>
              <a:rPr lang="fr-CA" dirty="0"/>
              <a:t>Résolution de problème avec lois simples (p.66 à 81)</a:t>
            </a:r>
          </a:p>
          <a:p>
            <a:pPr lvl="2"/>
            <a:r>
              <a:rPr lang="fr-CA" b="1" dirty="0"/>
              <a:t>Maintenant tu peux les dériver à partir de la loi générale des gaz</a:t>
            </a:r>
          </a:p>
          <a:p>
            <a:pPr lvl="2"/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2655534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Préparation au 3</a:t>
            </a:r>
            <a:r>
              <a:rPr lang="fr-CA" b="1" baseline="30000" dirty="0"/>
              <a:t>e</a:t>
            </a:r>
            <a:r>
              <a:rPr lang="fr-CA" b="1" dirty="0"/>
              <a:t> test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2F5866-4DB5-435C-A37F-61E16533BC1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0322" y="2336872"/>
            <a:ext cx="9613860" cy="3989499"/>
          </a:xfrm>
        </p:spPr>
        <p:txBody>
          <a:bodyPr anchor="ctr">
            <a:noAutofit/>
          </a:bodyPr>
          <a:lstStyle/>
          <a:p>
            <a:r>
              <a:rPr lang="fr-CA" sz="3200" b="1" dirty="0"/>
              <a:t>Module 2</a:t>
            </a:r>
            <a:r>
              <a:rPr lang="fr-CA" sz="3200" dirty="0"/>
              <a:t>:</a:t>
            </a:r>
          </a:p>
          <a:p>
            <a:pPr lvl="1"/>
            <a:r>
              <a:rPr lang="fr-FR" sz="2800" dirty="0"/>
              <a:t>Loi des gaz parfaits </a:t>
            </a:r>
          </a:p>
          <a:p>
            <a:pPr lvl="2"/>
            <a:r>
              <a:rPr lang="fr-FR" sz="2400" dirty="0"/>
              <a:t>Résolution de problèmes avec loi des gaz parfaits (p.98)</a:t>
            </a:r>
          </a:p>
          <a:p>
            <a:pPr lvl="2"/>
            <a:r>
              <a:rPr lang="fr-FR" sz="2400" dirty="0"/>
              <a:t>Définir les 3 caractéristiques d'un gaz parfait</a:t>
            </a:r>
          </a:p>
          <a:p>
            <a:pPr lvl="2"/>
            <a:r>
              <a:rPr lang="fr-FR" sz="2400" dirty="0"/>
              <a:t>Comparer un gaz parfait à un gaz réel </a:t>
            </a:r>
          </a:p>
          <a:p>
            <a:pPr lvl="1"/>
            <a:r>
              <a:rPr lang="fr-FR" sz="2800" dirty="0"/>
              <a:t>Loi générale des gaz </a:t>
            </a:r>
          </a:p>
          <a:p>
            <a:pPr lvl="2"/>
            <a:r>
              <a:rPr lang="fr-FR" sz="2400" dirty="0"/>
              <a:t>Résolution de problèmes avec loi générale des gaz (p.92) </a:t>
            </a:r>
            <a:endParaRPr lang="fr-CA" sz="2400" b="1" dirty="0"/>
          </a:p>
          <a:p>
            <a:pPr lvl="2"/>
            <a:endParaRPr lang="fr-CA" sz="2400" b="1" dirty="0"/>
          </a:p>
        </p:txBody>
      </p:sp>
    </p:spTree>
    <p:extLst>
      <p:ext uri="{BB962C8B-B14F-4D97-AF65-F5344CB8AC3E}">
        <p14:creationId xmlns:p14="http://schemas.microsoft.com/office/powerpoint/2010/main" val="838198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713</Words>
  <Application>Microsoft Office PowerPoint</Application>
  <PresentationFormat>Grand écran</PresentationFormat>
  <Paragraphs>85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Berlin</vt:lpstr>
      <vt:lpstr>Préparation au 3e test</vt:lpstr>
      <vt:lpstr>Retour sur le 2e test</vt:lpstr>
      <vt:lpstr>Retour sur le 2e test</vt:lpstr>
      <vt:lpstr>Retour sur le 2e test</vt:lpstr>
      <vt:lpstr>Préparation au 3e test</vt:lpstr>
      <vt:lpstr>Préparation au 3e test</vt:lpstr>
      <vt:lpstr>Préparation au 3e test</vt:lpstr>
      <vt:lpstr>Préparation au 3e test</vt:lpstr>
      <vt:lpstr>Préparation au 3e test</vt:lpstr>
      <vt:lpstr>Préparation au 3e test</vt:lpstr>
      <vt:lpstr>Préparation au 3e test</vt:lpstr>
      <vt:lpstr>Récupération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Lois simples des gaz</dc:title>
  <dc:creator>Bacchi Jonathan</dc:creator>
  <cp:lastModifiedBy>Bacchi Jonathan</cp:lastModifiedBy>
  <cp:revision>24</cp:revision>
  <dcterms:created xsi:type="dcterms:W3CDTF">2020-08-12T15:12:14Z</dcterms:created>
  <dcterms:modified xsi:type="dcterms:W3CDTF">2020-10-20T18:38:43Z</dcterms:modified>
</cp:coreProperties>
</file>