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4" r:id="rId4"/>
    <p:sldMasterId id="2147483660" r:id="rId5"/>
    <p:sldMasterId id="2147483953" r:id="rId6"/>
    <p:sldMasterId id="2147483956" r:id="rId7"/>
  </p:sldMasterIdLst>
  <p:notesMasterIdLst>
    <p:notesMasterId r:id="rId57"/>
  </p:notesMasterIdLst>
  <p:sldIdLst>
    <p:sldId id="374" r:id="rId8"/>
    <p:sldId id="375" r:id="rId9"/>
    <p:sldId id="444" r:id="rId10"/>
    <p:sldId id="448" r:id="rId11"/>
    <p:sldId id="449" r:id="rId12"/>
    <p:sldId id="450" r:id="rId13"/>
    <p:sldId id="453" r:id="rId14"/>
    <p:sldId id="451" r:id="rId15"/>
    <p:sldId id="480" r:id="rId16"/>
    <p:sldId id="481" r:id="rId17"/>
    <p:sldId id="458" r:id="rId18"/>
    <p:sldId id="447" r:id="rId19"/>
    <p:sldId id="459" r:id="rId20"/>
    <p:sldId id="460" r:id="rId21"/>
    <p:sldId id="482" r:id="rId22"/>
    <p:sldId id="463" r:id="rId23"/>
    <p:sldId id="464" r:id="rId24"/>
    <p:sldId id="465" r:id="rId25"/>
    <p:sldId id="385" r:id="rId26"/>
    <p:sldId id="484" r:id="rId27"/>
    <p:sldId id="485" r:id="rId28"/>
    <p:sldId id="386" r:id="rId29"/>
    <p:sldId id="487" r:id="rId30"/>
    <p:sldId id="276" r:id="rId31"/>
    <p:sldId id="277" r:id="rId32"/>
    <p:sldId id="275" r:id="rId33"/>
    <p:sldId id="490" r:id="rId34"/>
    <p:sldId id="280" r:id="rId35"/>
    <p:sldId id="274" r:id="rId36"/>
    <p:sldId id="466" r:id="rId37"/>
    <p:sldId id="467" r:id="rId38"/>
    <p:sldId id="468" r:id="rId39"/>
    <p:sldId id="478" r:id="rId40"/>
    <p:sldId id="469" r:id="rId41"/>
    <p:sldId id="470" r:id="rId42"/>
    <p:sldId id="471" r:id="rId43"/>
    <p:sldId id="472" r:id="rId44"/>
    <p:sldId id="473" r:id="rId45"/>
    <p:sldId id="475" r:id="rId46"/>
    <p:sldId id="306" r:id="rId47"/>
    <p:sldId id="476" r:id="rId48"/>
    <p:sldId id="278" r:id="rId49"/>
    <p:sldId id="311" r:id="rId50"/>
    <p:sldId id="312" r:id="rId51"/>
    <p:sldId id="313" r:id="rId52"/>
    <p:sldId id="488" r:id="rId53"/>
    <p:sldId id="489" r:id="rId54"/>
    <p:sldId id="387" r:id="rId55"/>
    <p:sldId id="388" r:id="rId56"/>
  </p:sldIdLst>
  <p:sldSz cx="9144000" cy="6858000" type="screen4x3"/>
  <p:notesSz cx="9388475" cy="71024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32E27221-577A-4D5D-B433-B971E83D37B3}">
          <p14:sldIdLst>
            <p14:sldId id="374"/>
            <p14:sldId id="375"/>
          </p14:sldIdLst>
        </p14:section>
        <p14:section name="Stoechiométrie" id="{A9D14607-7E40-489B-92D1-7CECD5E2F277}">
          <p14:sldIdLst>
            <p14:sldId id="444"/>
            <p14:sldId id="448"/>
            <p14:sldId id="449"/>
            <p14:sldId id="450"/>
            <p14:sldId id="453"/>
            <p14:sldId id="451"/>
            <p14:sldId id="480"/>
            <p14:sldId id="481"/>
            <p14:sldId id="458"/>
            <p14:sldId id="447"/>
            <p14:sldId id="459"/>
            <p14:sldId id="460"/>
            <p14:sldId id="482"/>
            <p14:sldId id="463"/>
            <p14:sldId id="464"/>
            <p14:sldId id="465"/>
            <p14:sldId id="385"/>
            <p14:sldId id="484"/>
            <p14:sldId id="485"/>
            <p14:sldId id="386"/>
            <p14:sldId id="487"/>
            <p14:sldId id="276"/>
            <p14:sldId id="277"/>
            <p14:sldId id="275"/>
            <p14:sldId id="490"/>
            <p14:sldId id="280"/>
            <p14:sldId id="274"/>
          </p14:sldIdLst>
        </p14:section>
        <p14:section name="Concentration" id="{0BC96C21-9780-4944-B6DC-DF2CFA1D4486}">
          <p14:sldIdLst>
            <p14:sldId id="466"/>
            <p14:sldId id="467"/>
            <p14:sldId id="468"/>
            <p14:sldId id="478"/>
            <p14:sldId id="469"/>
            <p14:sldId id="470"/>
            <p14:sldId id="471"/>
            <p14:sldId id="472"/>
            <p14:sldId id="473"/>
            <p14:sldId id="475"/>
            <p14:sldId id="306"/>
            <p14:sldId id="476"/>
            <p14:sldId id="278"/>
            <p14:sldId id="311"/>
            <p14:sldId id="312"/>
            <p14:sldId id="313"/>
            <p14:sldId id="488"/>
            <p14:sldId id="489"/>
          </p14:sldIdLst>
        </p14:section>
        <p14:section name="Conclusion" id="{8327F744-CC04-4F34-A21D-48BA6202AC21}">
          <p14:sldIdLst>
            <p14:sldId id="387"/>
            <p14:sldId id="38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2614F0-F52B-449C-BB02-A0B49B787086}" v="1175" dt="2020-09-05T21:28:42.2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10" autoAdjust="0"/>
    <p:restoredTop sz="93792" autoAdjust="0"/>
  </p:normalViewPr>
  <p:slideViewPr>
    <p:cSldViewPr snapToGrid="0">
      <p:cViewPr varScale="1">
        <p:scale>
          <a:sx n="64" d="100"/>
          <a:sy n="64" d="100"/>
        </p:scale>
        <p:origin x="12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63" Type="http://schemas.microsoft.com/office/2015/10/relationships/revisionInfo" Target="revisionInfo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3" Type="http://schemas.openxmlformats.org/officeDocument/2006/relationships/customXml" Target="../customXml/item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voie Stéphanie" userId="03bcf5a2-8418-45e3-87eb-159b607e2fdb" providerId="ADAL" clId="{9B2614F0-F52B-449C-BB02-A0B49B787086}"/>
    <pc:docChg chg="undo custSel addSld delSld modSld sldOrd delMainMaster modMainMaster delSection modSection modNotesMaster">
      <pc:chgData name="Lavoie Stéphanie" userId="03bcf5a2-8418-45e3-87eb-159b607e2fdb" providerId="ADAL" clId="{9B2614F0-F52B-449C-BB02-A0B49B787086}" dt="2020-09-05T21:28:42.272" v="3446"/>
      <pc:docMkLst>
        <pc:docMk/>
      </pc:docMkLst>
      <pc:sldChg chg="del">
        <pc:chgData name="Lavoie Stéphanie" userId="03bcf5a2-8418-45e3-87eb-159b607e2fdb" providerId="ADAL" clId="{9B2614F0-F52B-449C-BB02-A0B49B787086}" dt="2020-09-05T14:03:46.680" v="16" actId="47"/>
        <pc:sldMkLst>
          <pc:docMk/>
          <pc:sldMk cId="0" sldId="265"/>
        </pc:sldMkLst>
      </pc:sldChg>
      <pc:sldChg chg="del">
        <pc:chgData name="Lavoie Stéphanie" userId="03bcf5a2-8418-45e3-87eb-159b607e2fdb" providerId="ADAL" clId="{9B2614F0-F52B-449C-BB02-A0B49B787086}" dt="2020-09-05T14:03:41.758" v="14" actId="47"/>
        <pc:sldMkLst>
          <pc:docMk/>
          <pc:sldMk cId="0" sldId="266"/>
        </pc:sldMkLst>
      </pc:sldChg>
      <pc:sldChg chg="del">
        <pc:chgData name="Lavoie Stéphanie" userId="03bcf5a2-8418-45e3-87eb-159b607e2fdb" providerId="ADAL" clId="{9B2614F0-F52B-449C-BB02-A0B49B787086}" dt="2020-09-05T14:03:41.758" v="14" actId="47"/>
        <pc:sldMkLst>
          <pc:docMk/>
          <pc:sldMk cId="0" sldId="267"/>
        </pc:sldMkLst>
      </pc:sldChg>
      <pc:sldChg chg="del">
        <pc:chgData name="Lavoie Stéphanie" userId="03bcf5a2-8418-45e3-87eb-159b607e2fdb" providerId="ADAL" clId="{9B2614F0-F52B-449C-BB02-A0B49B787086}" dt="2020-09-05T14:03:41.758" v="14" actId="47"/>
        <pc:sldMkLst>
          <pc:docMk/>
          <pc:sldMk cId="0" sldId="268"/>
        </pc:sldMkLst>
      </pc:sldChg>
      <pc:sldChg chg="del">
        <pc:chgData name="Lavoie Stéphanie" userId="03bcf5a2-8418-45e3-87eb-159b607e2fdb" providerId="ADAL" clId="{9B2614F0-F52B-449C-BB02-A0B49B787086}" dt="2020-09-05T14:03:46.680" v="16" actId="47"/>
        <pc:sldMkLst>
          <pc:docMk/>
          <pc:sldMk cId="0" sldId="271"/>
        </pc:sldMkLst>
      </pc:sldChg>
      <pc:sldChg chg="delSp add mod ord">
        <pc:chgData name="Lavoie Stéphanie" userId="03bcf5a2-8418-45e3-87eb-159b607e2fdb" providerId="ADAL" clId="{9B2614F0-F52B-449C-BB02-A0B49B787086}" dt="2020-09-05T20:55:10.645" v="3355" actId="478"/>
        <pc:sldMkLst>
          <pc:docMk/>
          <pc:sldMk cId="486166450" sldId="274"/>
        </pc:sldMkLst>
        <pc:spChg chg="del">
          <ac:chgData name="Lavoie Stéphanie" userId="03bcf5a2-8418-45e3-87eb-159b607e2fdb" providerId="ADAL" clId="{9B2614F0-F52B-449C-BB02-A0B49B787086}" dt="2020-09-05T20:55:10.645" v="3355" actId="478"/>
          <ac:spMkLst>
            <pc:docMk/>
            <pc:sldMk cId="486166450" sldId="274"/>
            <ac:spMk id="4" creationId="{00000000-0000-0000-0000-000000000000}"/>
          </ac:spMkLst>
        </pc:spChg>
      </pc:sldChg>
      <pc:sldChg chg="del">
        <pc:chgData name="Lavoie Stéphanie" userId="03bcf5a2-8418-45e3-87eb-159b607e2fdb" providerId="ADAL" clId="{9B2614F0-F52B-449C-BB02-A0B49B787086}" dt="2020-09-05T14:03:46.680" v="16" actId="47"/>
        <pc:sldMkLst>
          <pc:docMk/>
          <pc:sldMk cId="486166450" sldId="274"/>
        </pc:sldMkLst>
      </pc:sldChg>
      <pc:sldChg chg="del">
        <pc:chgData name="Lavoie Stéphanie" userId="03bcf5a2-8418-45e3-87eb-159b607e2fdb" providerId="ADAL" clId="{9B2614F0-F52B-449C-BB02-A0B49B787086}" dt="2020-09-05T14:03:46.680" v="16" actId="47"/>
        <pc:sldMkLst>
          <pc:docMk/>
          <pc:sldMk cId="2504718016" sldId="275"/>
        </pc:sldMkLst>
      </pc:sldChg>
      <pc:sldChg chg="modSp add del mod">
        <pc:chgData name="Lavoie Stéphanie" userId="03bcf5a2-8418-45e3-87eb-159b607e2fdb" providerId="ADAL" clId="{9B2614F0-F52B-449C-BB02-A0B49B787086}" dt="2020-09-05T20:42:50.311" v="3283" actId="20577"/>
        <pc:sldMkLst>
          <pc:docMk/>
          <pc:sldMk cId="2504718016" sldId="275"/>
        </pc:sldMkLst>
        <pc:spChg chg="mod">
          <ac:chgData name="Lavoie Stéphanie" userId="03bcf5a2-8418-45e3-87eb-159b607e2fdb" providerId="ADAL" clId="{9B2614F0-F52B-449C-BB02-A0B49B787086}" dt="2020-09-05T20:42:50.311" v="3283" actId="20577"/>
          <ac:spMkLst>
            <pc:docMk/>
            <pc:sldMk cId="2504718016" sldId="275"/>
            <ac:spMk id="4" creationId="{00000000-0000-0000-0000-000000000000}"/>
          </ac:spMkLst>
        </pc:spChg>
      </pc:sldChg>
      <pc:sldChg chg="add">
        <pc:chgData name="Lavoie Stéphanie" userId="03bcf5a2-8418-45e3-87eb-159b607e2fdb" providerId="ADAL" clId="{9B2614F0-F52B-449C-BB02-A0B49B787086}" dt="2020-09-05T20:27:42.114" v="2674"/>
        <pc:sldMkLst>
          <pc:docMk/>
          <pc:sldMk cId="2638859162" sldId="276"/>
        </pc:sldMkLst>
      </pc:sldChg>
      <pc:sldChg chg="delSp modSp add mod">
        <pc:chgData name="Lavoie Stéphanie" userId="03bcf5a2-8418-45e3-87eb-159b607e2fdb" providerId="ADAL" clId="{9B2614F0-F52B-449C-BB02-A0B49B787086}" dt="2020-09-05T20:40:02.400" v="3269" actId="20577"/>
        <pc:sldMkLst>
          <pc:docMk/>
          <pc:sldMk cId="3495841906" sldId="277"/>
        </pc:sldMkLst>
        <pc:spChg chg="del">
          <ac:chgData name="Lavoie Stéphanie" userId="03bcf5a2-8418-45e3-87eb-159b607e2fdb" providerId="ADAL" clId="{9B2614F0-F52B-449C-BB02-A0B49B787086}" dt="2020-09-05T20:39:34.816" v="3254" actId="478"/>
          <ac:spMkLst>
            <pc:docMk/>
            <pc:sldMk cId="3495841906" sldId="277"/>
            <ac:spMk id="3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20:40:02.400" v="3269" actId="20577"/>
          <ac:spMkLst>
            <pc:docMk/>
            <pc:sldMk cId="3495841906" sldId="277"/>
            <ac:spMk id="4" creationId="{00000000-0000-0000-0000-000000000000}"/>
          </ac:spMkLst>
        </pc:spChg>
      </pc:sldChg>
      <pc:sldChg chg="addSp delSp modSp add mod modAnim">
        <pc:chgData name="Lavoie Stéphanie" userId="03bcf5a2-8418-45e3-87eb-159b607e2fdb" providerId="ADAL" clId="{9B2614F0-F52B-449C-BB02-A0B49B787086}" dt="2020-09-05T20:25:01.573" v="2673" actId="115"/>
        <pc:sldMkLst>
          <pc:docMk/>
          <pc:sldMk cId="0" sldId="278"/>
        </pc:sldMkLst>
        <pc:spChg chg="add mod">
          <ac:chgData name="Lavoie Stéphanie" userId="03bcf5a2-8418-45e3-87eb-159b607e2fdb" providerId="ADAL" clId="{9B2614F0-F52B-449C-BB02-A0B49B787086}" dt="2020-09-05T20:23:45.428" v="2566" actId="1076"/>
          <ac:spMkLst>
            <pc:docMk/>
            <pc:sldMk cId="0" sldId="278"/>
            <ac:spMk id="2" creationId="{EC46A602-7C21-4A7E-8EE9-049A1109A010}"/>
          </ac:spMkLst>
        </pc:spChg>
        <pc:spChg chg="add del">
          <ac:chgData name="Lavoie Stéphanie" userId="03bcf5a2-8418-45e3-87eb-159b607e2fdb" providerId="ADAL" clId="{9B2614F0-F52B-449C-BB02-A0B49B787086}" dt="2020-09-05T18:02:03.106" v="1325" actId="22"/>
          <ac:spMkLst>
            <pc:docMk/>
            <pc:sldMk cId="0" sldId="278"/>
            <ac:spMk id="3" creationId="{14FD7E8E-E89C-4257-979C-810E7723BA58}"/>
          </ac:spMkLst>
        </pc:spChg>
        <pc:spChg chg="add del">
          <ac:chgData name="Lavoie Stéphanie" userId="03bcf5a2-8418-45e3-87eb-159b607e2fdb" providerId="ADAL" clId="{9B2614F0-F52B-449C-BB02-A0B49B787086}" dt="2020-09-05T20:23:32.563" v="2565" actId="478"/>
          <ac:spMkLst>
            <pc:docMk/>
            <pc:sldMk cId="0" sldId="278"/>
            <ac:spMk id="3" creationId="{B48FCFA0-E7C1-4F6D-847E-4CFD3BAFCD88}"/>
          </ac:spMkLst>
        </pc:spChg>
        <pc:spChg chg="add mod">
          <ac:chgData name="Lavoie Stéphanie" userId="03bcf5a2-8418-45e3-87eb-159b607e2fdb" providerId="ADAL" clId="{9B2614F0-F52B-449C-BB02-A0B49B787086}" dt="2020-09-05T20:25:01.573" v="2673" actId="115"/>
          <ac:spMkLst>
            <pc:docMk/>
            <pc:sldMk cId="0" sldId="278"/>
            <ac:spMk id="4" creationId="{2F3DA7A5-3CF4-4297-8401-D7B6E4F3A910}"/>
          </ac:spMkLst>
        </pc:spChg>
        <pc:spChg chg="add del">
          <ac:chgData name="Lavoie Stéphanie" userId="03bcf5a2-8418-45e3-87eb-159b607e2fdb" providerId="ADAL" clId="{9B2614F0-F52B-449C-BB02-A0B49B787086}" dt="2020-09-05T18:02:03.106" v="1325" actId="22"/>
          <ac:spMkLst>
            <pc:docMk/>
            <pc:sldMk cId="0" sldId="278"/>
            <ac:spMk id="4" creationId="{6171F47E-F34E-4225-95AF-023FEBDABE90}"/>
          </ac:spMkLst>
        </pc:spChg>
        <pc:spChg chg="add del">
          <ac:chgData name="Lavoie Stéphanie" userId="03bcf5a2-8418-45e3-87eb-159b607e2fdb" providerId="ADAL" clId="{9B2614F0-F52B-449C-BB02-A0B49B787086}" dt="2020-09-05T18:02:03.106" v="1325" actId="22"/>
          <ac:spMkLst>
            <pc:docMk/>
            <pc:sldMk cId="0" sldId="278"/>
            <ac:spMk id="6" creationId="{3C153713-714D-4E63-BBAB-2E4D4858ED73}"/>
          </ac:spMkLst>
        </pc:spChg>
        <pc:spChg chg="add mod">
          <ac:chgData name="Lavoie Stéphanie" userId="03bcf5a2-8418-45e3-87eb-159b607e2fdb" providerId="ADAL" clId="{9B2614F0-F52B-449C-BB02-A0B49B787086}" dt="2020-09-05T20:23:45.428" v="2566" actId="1076"/>
          <ac:spMkLst>
            <pc:docMk/>
            <pc:sldMk cId="0" sldId="278"/>
            <ac:spMk id="8" creationId="{2BC1F0CC-B2A8-4DDF-98C4-14C3E2928E93}"/>
          </ac:spMkLst>
        </pc:spChg>
        <pc:spChg chg="add mod">
          <ac:chgData name="Lavoie Stéphanie" userId="03bcf5a2-8418-45e3-87eb-159b607e2fdb" providerId="ADAL" clId="{9B2614F0-F52B-449C-BB02-A0B49B787086}" dt="2020-09-05T20:23:45.428" v="2566" actId="1076"/>
          <ac:spMkLst>
            <pc:docMk/>
            <pc:sldMk cId="0" sldId="278"/>
            <ac:spMk id="10" creationId="{3ACDF2A9-5DDE-4C53-A61B-20035A3D0EB4}"/>
          </ac:spMkLst>
        </pc:spChg>
        <pc:spChg chg="add mod">
          <ac:chgData name="Lavoie Stéphanie" userId="03bcf5a2-8418-45e3-87eb-159b607e2fdb" providerId="ADAL" clId="{9B2614F0-F52B-449C-BB02-A0B49B787086}" dt="2020-09-05T20:23:45.428" v="2566" actId="1076"/>
          <ac:spMkLst>
            <pc:docMk/>
            <pc:sldMk cId="0" sldId="278"/>
            <ac:spMk id="12" creationId="{B17AEF64-2274-427D-9A85-6D90AB848917}"/>
          </ac:spMkLst>
        </pc:spChg>
        <pc:spChg chg="add mod">
          <ac:chgData name="Lavoie Stéphanie" userId="03bcf5a2-8418-45e3-87eb-159b607e2fdb" providerId="ADAL" clId="{9B2614F0-F52B-449C-BB02-A0B49B787086}" dt="2020-09-05T20:23:45.428" v="2566" actId="1076"/>
          <ac:spMkLst>
            <pc:docMk/>
            <pc:sldMk cId="0" sldId="278"/>
            <ac:spMk id="14" creationId="{28F4191C-E26E-4FE1-8EEB-041C75F75DB3}"/>
          </ac:spMkLst>
        </pc:spChg>
        <pc:spChg chg="add mod">
          <ac:chgData name="Lavoie Stéphanie" userId="03bcf5a2-8418-45e3-87eb-159b607e2fdb" providerId="ADAL" clId="{9B2614F0-F52B-449C-BB02-A0B49B787086}" dt="2020-09-05T18:04:40.399" v="1422" actId="1076"/>
          <ac:spMkLst>
            <pc:docMk/>
            <pc:sldMk cId="0" sldId="278"/>
            <ac:spMk id="16" creationId="{9A62046A-B066-4DF5-B331-6759DB80FF77}"/>
          </ac:spMkLst>
        </pc:spChg>
        <pc:spChg chg="mod">
          <ac:chgData name="Lavoie Stéphanie" userId="03bcf5a2-8418-45e3-87eb-159b607e2fdb" providerId="ADAL" clId="{9B2614F0-F52B-449C-BB02-A0B49B787086}" dt="2020-09-05T18:02:20.233" v="1347" actId="20577"/>
          <ac:spMkLst>
            <pc:docMk/>
            <pc:sldMk cId="0" sldId="278"/>
            <ac:spMk id="36867" creationId="{853D3CAC-C100-4DC0-A0F2-ECC41A8CB49B}"/>
          </ac:spMkLst>
        </pc:spChg>
      </pc:sldChg>
      <pc:sldChg chg="del">
        <pc:chgData name="Lavoie Stéphanie" userId="03bcf5a2-8418-45e3-87eb-159b607e2fdb" providerId="ADAL" clId="{9B2614F0-F52B-449C-BB02-A0B49B787086}" dt="2020-09-05T14:03:46.680" v="16" actId="47"/>
        <pc:sldMkLst>
          <pc:docMk/>
          <pc:sldMk cId="0" sldId="279"/>
        </pc:sldMkLst>
      </pc:sldChg>
      <pc:sldChg chg="modSp add del mod">
        <pc:chgData name="Lavoie Stéphanie" userId="03bcf5a2-8418-45e3-87eb-159b607e2fdb" providerId="ADAL" clId="{9B2614F0-F52B-449C-BB02-A0B49B787086}" dt="2020-09-05T20:43:50.134" v="3341" actId="47"/>
        <pc:sldMkLst>
          <pc:docMk/>
          <pc:sldMk cId="3169543603" sldId="279"/>
        </pc:sldMkLst>
        <pc:spChg chg="mod">
          <ac:chgData name="Lavoie Stéphanie" userId="03bcf5a2-8418-45e3-87eb-159b607e2fdb" providerId="ADAL" clId="{9B2614F0-F52B-449C-BB02-A0B49B787086}" dt="2020-09-05T20:43:42.320" v="3340" actId="20577"/>
          <ac:spMkLst>
            <pc:docMk/>
            <pc:sldMk cId="3169543603" sldId="279"/>
            <ac:spMk id="4" creationId="{00000000-0000-0000-0000-000000000000}"/>
          </ac:spMkLst>
        </pc:spChg>
      </pc:sldChg>
      <pc:sldChg chg="del">
        <pc:chgData name="Lavoie Stéphanie" userId="03bcf5a2-8418-45e3-87eb-159b607e2fdb" providerId="ADAL" clId="{9B2614F0-F52B-449C-BB02-A0B49B787086}" dt="2020-09-05T14:03:46.680" v="16" actId="47"/>
        <pc:sldMkLst>
          <pc:docMk/>
          <pc:sldMk cId="2820460201" sldId="280"/>
        </pc:sldMkLst>
      </pc:sldChg>
      <pc:sldChg chg="delSp modSp add mod">
        <pc:chgData name="Lavoie Stéphanie" userId="03bcf5a2-8418-45e3-87eb-159b607e2fdb" providerId="ADAL" clId="{9B2614F0-F52B-449C-BB02-A0B49B787086}" dt="2020-09-05T20:55:07.309" v="3354" actId="478"/>
        <pc:sldMkLst>
          <pc:docMk/>
          <pc:sldMk cId="2820460201" sldId="280"/>
        </pc:sldMkLst>
        <pc:spChg chg="del">
          <ac:chgData name="Lavoie Stéphanie" userId="03bcf5a2-8418-45e3-87eb-159b607e2fdb" providerId="ADAL" clId="{9B2614F0-F52B-449C-BB02-A0B49B787086}" dt="2020-09-05T20:55:07.309" v="3354" actId="478"/>
          <ac:spMkLst>
            <pc:docMk/>
            <pc:sldMk cId="2820460201" sldId="280"/>
            <ac:spMk id="3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20:43:55.838" v="3352" actId="20577"/>
          <ac:spMkLst>
            <pc:docMk/>
            <pc:sldMk cId="2820460201" sldId="280"/>
            <ac:spMk id="4" creationId="{00000000-0000-0000-0000-000000000000}"/>
          </ac:spMkLst>
        </pc:spChg>
      </pc:sldChg>
      <pc:sldChg chg="del">
        <pc:chgData name="Lavoie Stéphanie" userId="03bcf5a2-8418-45e3-87eb-159b607e2fdb" providerId="ADAL" clId="{9B2614F0-F52B-449C-BB02-A0B49B787086}" dt="2020-09-05T14:03:46.680" v="16" actId="47"/>
        <pc:sldMkLst>
          <pc:docMk/>
          <pc:sldMk cId="0" sldId="281"/>
        </pc:sldMkLst>
      </pc:sldChg>
      <pc:sldChg chg="del">
        <pc:chgData name="Lavoie Stéphanie" userId="03bcf5a2-8418-45e3-87eb-159b607e2fdb" providerId="ADAL" clId="{9B2614F0-F52B-449C-BB02-A0B49B787086}" dt="2020-09-05T14:03:46.680" v="16" actId="47"/>
        <pc:sldMkLst>
          <pc:docMk/>
          <pc:sldMk cId="0" sldId="282"/>
        </pc:sldMkLst>
      </pc:sldChg>
      <pc:sldChg chg="del">
        <pc:chgData name="Lavoie Stéphanie" userId="03bcf5a2-8418-45e3-87eb-159b607e2fdb" providerId="ADAL" clId="{9B2614F0-F52B-449C-BB02-A0B49B787086}" dt="2020-09-05T14:03:46.680" v="16" actId="47"/>
        <pc:sldMkLst>
          <pc:docMk/>
          <pc:sldMk cId="0" sldId="283"/>
        </pc:sldMkLst>
      </pc:sldChg>
      <pc:sldChg chg="del">
        <pc:chgData name="Lavoie Stéphanie" userId="03bcf5a2-8418-45e3-87eb-159b607e2fdb" providerId="ADAL" clId="{9B2614F0-F52B-449C-BB02-A0B49B787086}" dt="2020-09-05T14:03:45.390" v="15" actId="47"/>
        <pc:sldMkLst>
          <pc:docMk/>
          <pc:sldMk cId="0" sldId="286"/>
        </pc:sldMkLst>
      </pc:sldChg>
      <pc:sldChg chg="del">
        <pc:chgData name="Lavoie Stéphanie" userId="03bcf5a2-8418-45e3-87eb-159b607e2fdb" providerId="ADAL" clId="{9B2614F0-F52B-449C-BB02-A0B49B787086}" dt="2020-09-05T14:03:45.390" v="15" actId="47"/>
        <pc:sldMkLst>
          <pc:docMk/>
          <pc:sldMk cId="0" sldId="287"/>
        </pc:sldMkLst>
      </pc:sldChg>
      <pc:sldChg chg="del">
        <pc:chgData name="Lavoie Stéphanie" userId="03bcf5a2-8418-45e3-87eb-159b607e2fdb" providerId="ADAL" clId="{9B2614F0-F52B-449C-BB02-A0B49B787086}" dt="2020-09-05T14:03:46.680" v="16" actId="47"/>
        <pc:sldMkLst>
          <pc:docMk/>
          <pc:sldMk cId="0" sldId="299"/>
        </pc:sldMkLst>
      </pc:sldChg>
      <pc:sldChg chg="del">
        <pc:chgData name="Lavoie Stéphanie" userId="03bcf5a2-8418-45e3-87eb-159b607e2fdb" providerId="ADAL" clId="{9B2614F0-F52B-449C-BB02-A0B49B787086}" dt="2020-09-05T14:03:46.680" v="16" actId="47"/>
        <pc:sldMkLst>
          <pc:docMk/>
          <pc:sldMk cId="0" sldId="300"/>
        </pc:sldMkLst>
      </pc:sldChg>
      <pc:sldChg chg="del">
        <pc:chgData name="Lavoie Stéphanie" userId="03bcf5a2-8418-45e3-87eb-159b607e2fdb" providerId="ADAL" clId="{9B2614F0-F52B-449C-BB02-A0B49B787086}" dt="2020-09-05T14:03:46.680" v="16" actId="47"/>
        <pc:sldMkLst>
          <pc:docMk/>
          <pc:sldMk cId="157355988" sldId="301"/>
        </pc:sldMkLst>
      </pc:sldChg>
      <pc:sldChg chg="add">
        <pc:chgData name="Lavoie Stéphanie" userId="03bcf5a2-8418-45e3-87eb-159b607e2fdb" providerId="ADAL" clId="{9B2614F0-F52B-449C-BB02-A0B49B787086}" dt="2020-09-05T17:59:37.527" v="1312"/>
        <pc:sldMkLst>
          <pc:docMk/>
          <pc:sldMk cId="0" sldId="306"/>
        </pc:sldMkLst>
      </pc:sldChg>
      <pc:sldChg chg="add">
        <pc:chgData name="Lavoie Stéphanie" userId="03bcf5a2-8418-45e3-87eb-159b607e2fdb" providerId="ADAL" clId="{9B2614F0-F52B-449C-BB02-A0B49B787086}" dt="2020-09-05T18:05:31.004" v="1423"/>
        <pc:sldMkLst>
          <pc:docMk/>
          <pc:sldMk cId="0" sldId="311"/>
        </pc:sldMkLst>
      </pc:sldChg>
      <pc:sldChg chg="add">
        <pc:chgData name="Lavoie Stéphanie" userId="03bcf5a2-8418-45e3-87eb-159b607e2fdb" providerId="ADAL" clId="{9B2614F0-F52B-449C-BB02-A0B49B787086}" dt="2020-09-05T18:05:31.004" v="1423"/>
        <pc:sldMkLst>
          <pc:docMk/>
          <pc:sldMk cId="0" sldId="312"/>
        </pc:sldMkLst>
      </pc:sldChg>
      <pc:sldChg chg="add">
        <pc:chgData name="Lavoie Stéphanie" userId="03bcf5a2-8418-45e3-87eb-159b607e2fdb" providerId="ADAL" clId="{9B2614F0-F52B-449C-BB02-A0B49B787086}" dt="2020-09-05T18:05:31.004" v="1423"/>
        <pc:sldMkLst>
          <pc:docMk/>
          <pc:sldMk cId="0" sldId="313"/>
        </pc:sldMkLst>
      </pc:sldChg>
      <pc:sldChg chg="delSp modSp add del mod">
        <pc:chgData name="Lavoie Stéphanie" userId="03bcf5a2-8418-45e3-87eb-159b607e2fdb" providerId="ADAL" clId="{9B2614F0-F52B-449C-BB02-A0B49B787086}" dt="2020-09-05T18:28:57.254" v="2193" actId="47"/>
        <pc:sldMkLst>
          <pc:docMk/>
          <pc:sldMk cId="0" sldId="314"/>
        </pc:sldMkLst>
        <pc:spChg chg="mod">
          <ac:chgData name="Lavoie Stéphanie" userId="03bcf5a2-8418-45e3-87eb-159b607e2fdb" providerId="ADAL" clId="{9B2614F0-F52B-449C-BB02-A0B49B787086}" dt="2020-09-05T18:05:57.151" v="1428" actId="20577"/>
          <ac:spMkLst>
            <pc:docMk/>
            <pc:sldMk cId="0" sldId="314"/>
            <ac:spMk id="50179" creationId="{F493413E-CAC4-4D31-A3D8-13FD9EC10008}"/>
          </ac:spMkLst>
        </pc:spChg>
        <pc:spChg chg="del">
          <ac:chgData name="Lavoie Stéphanie" userId="03bcf5a2-8418-45e3-87eb-159b607e2fdb" providerId="ADAL" clId="{9B2614F0-F52B-449C-BB02-A0B49B787086}" dt="2020-09-05T18:05:52.869" v="1425" actId="478"/>
          <ac:spMkLst>
            <pc:docMk/>
            <pc:sldMk cId="0" sldId="314"/>
            <ac:spMk id="50181" creationId="{8E55DEE3-D521-4598-ADB5-8A782139BB0F}"/>
          </ac:spMkLst>
        </pc:spChg>
      </pc:sldChg>
      <pc:sldChg chg="del">
        <pc:chgData name="Lavoie Stéphanie" userId="03bcf5a2-8418-45e3-87eb-159b607e2fdb" providerId="ADAL" clId="{9B2614F0-F52B-449C-BB02-A0B49B787086}" dt="2020-09-05T14:03:32.905" v="2" actId="47"/>
        <pc:sldMkLst>
          <pc:docMk/>
          <pc:sldMk cId="1365645272" sldId="317"/>
        </pc:sldMkLst>
      </pc:sldChg>
      <pc:sldChg chg="del">
        <pc:chgData name="Lavoie Stéphanie" userId="03bcf5a2-8418-45e3-87eb-159b607e2fdb" providerId="ADAL" clId="{9B2614F0-F52B-449C-BB02-A0B49B787086}" dt="2020-09-05T14:03:33.325" v="3" actId="47"/>
        <pc:sldMkLst>
          <pc:docMk/>
          <pc:sldMk cId="1025662056" sldId="318"/>
        </pc:sldMkLst>
      </pc:sldChg>
      <pc:sldChg chg="del">
        <pc:chgData name="Lavoie Stéphanie" userId="03bcf5a2-8418-45e3-87eb-159b607e2fdb" providerId="ADAL" clId="{9B2614F0-F52B-449C-BB02-A0B49B787086}" dt="2020-09-05T14:03:33.771" v="4" actId="47"/>
        <pc:sldMkLst>
          <pc:docMk/>
          <pc:sldMk cId="2639679220" sldId="319"/>
        </pc:sldMkLst>
      </pc:sldChg>
      <pc:sldChg chg="del">
        <pc:chgData name="Lavoie Stéphanie" userId="03bcf5a2-8418-45e3-87eb-159b607e2fdb" providerId="ADAL" clId="{9B2614F0-F52B-449C-BB02-A0B49B787086}" dt="2020-09-05T14:03:35.188" v="8" actId="47"/>
        <pc:sldMkLst>
          <pc:docMk/>
          <pc:sldMk cId="1031939591" sldId="353"/>
        </pc:sldMkLst>
      </pc:sldChg>
      <pc:sldChg chg="del">
        <pc:chgData name="Lavoie Stéphanie" userId="03bcf5a2-8418-45e3-87eb-159b607e2fdb" providerId="ADAL" clId="{9B2614F0-F52B-449C-BB02-A0B49B787086}" dt="2020-09-05T14:03:35.565" v="9" actId="47"/>
        <pc:sldMkLst>
          <pc:docMk/>
          <pc:sldMk cId="3544263724" sldId="354"/>
        </pc:sldMkLst>
      </pc:sldChg>
      <pc:sldChg chg="del">
        <pc:chgData name="Lavoie Stéphanie" userId="03bcf5a2-8418-45e3-87eb-159b607e2fdb" providerId="ADAL" clId="{9B2614F0-F52B-449C-BB02-A0B49B787086}" dt="2020-09-05T14:03:34.463" v="6" actId="47"/>
        <pc:sldMkLst>
          <pc:docMk/>
          <pc:sldMk cId="3314792464" sldId="357"/>
        </pc:sldMkLst>
      </pc:sldChg>
      <pc:sldChg chg="del">
        <pc:chgData name="Lavoie Stéphanie" userId="03bcf5a2-8418-45e3-87eb-159b607e2fdb" providerId="ADAL" clId="{9B2614F0-F52B-449C-BB02-A0B49B787086}" dt="2020-09-05T14:03:35.944" v="10" actId="47"/>
        <pc:sldMkLst>
          <pc:docMk/>
          <pc:sldMk cId="2712420168" sldId="359"/>
        </pc:sldMkLst>
      </pc:sldChg>
      <pc:sldChg chg="del">
        <pc:chgData name="Lavoie Stéphanie" userId="03bcf5a2-8418-45e3-87eb-159b607e2fdb" providerId="ADAL" clId="{9B2614F0-F52B-449C-BB02-A0B49B787086}" dt="2020-09-05T14:03:34.101" v="5" actId="47"/>
        <pc:sldMkLst>
          <pc:docMk/>
          <pc:sldMk cId="597390041" sldId="366"/>
        </pc:sldMkLst>
      </pc:sldChg>
      <pc:sldChg chg="del">
        <pc:chgData name="Lavoie Stéphanie" userId="03bcf5a2-8418-45e3-87eb-159b607e2fdb" providerId="ADAL" clId="{9B2614F0-F52B-449C-BB02-A0B49B787086}" dt="2020-09-05T14:03:34.861" v="7" actId="47"/>
        <pc:sldMkLst>
          <pc:docMk/>
          <pc:sldMk cId="3167417222" sldId="368"/>
        </pc:sldMkLst>
      </pc:sldChg>
      <pc:sldChg chg="del">
        <pc:chgData name="Lavoie Stéphanie" userId="03bcf5a2-8418-45e3-87eb-159b607e2fdb" providerId="ADAL" clId="{9B2614F0-F52B-449C-BB02-A0B49B787086}" dt="2020-09-05T14:03:36.477" v="11" actId="47"/>
        <pc:sldMkLst>
          <pc:docMk/>
          <pc:sldMk cId="2848434304" sldId="369"/>
        </pc:sldMkLst>
      </pc:sldChg>
      <pc:sldChg chg="del">
        <pc:chgData name="Lavoie Stéphanie" userId="03bcf5a2-8418-45e3-87eb-159b607e2fdb" providerId="ADAL" clId="{9B2614F0-F52B-449C-BB02-A0B49B787086}" dt="2020-09-05T14:05:08.388" v="19" actId="47"/>
        <pc:sldMkLst>
          <pc:docMk/>
          <pc:sldMk cId="1170802250" sldId="377"/>
        </pc:sldMkLst>
      </pc:sldChg>
      <pc:sldChg chg="del">
        <pc:chgData name="Lavoie Stéphanie" userId="03bcf5a2-8418-45e3-87eb-159b607e2fdb" providerId="ADAL" clId="{9B2614F0-F52B-449C-BB02-A0B49B787086}" dt="2020-09-05T14:03:39.460" v="13" actId="47"/>
        <pc:sldMkLst>
          <pc:docMk/>
          <pc:sldMk cId="3996730271" sldId="379"/>
        </pc:sldMkLst>
      </pc:sldChg>
      <pc:sldChg chg="del">
        <pc:chgData name="Lavoie Stéphanie" userId="03bcf5a2-8418-45e3-87eb-159b607e2fdb" providerId="ADAL" clId="{9B2614F0-F52B-449C-BB02-A0B49B787086}" dt="2020-09-05T14:03:39.460" v="13" actId="47"/>
        <pc:sldMkLst>
          <pc:docMk/>
          <pc:sldMk cId="217916667" sldId="380"/>
        </pc:sldMkLst>
      </pc:sldChg>
      <pc:sldChg chg="del">
        <pc:chgData name="Lavoie Stéphanie" userId="03bcf5a2-8418-45e3-87eb-159b607e2fdb" providerId="ADAL" clId="{9B2614F0-F52B-449C-BB02-A0B49B787086}" dt="2020-09-05T14:03:39.460" v="13" actId="47"/>
        <pc:sldMkLst>
          <pc:docMk/>
          <pc:sldMk cId="2286843407" sldId="381"/>
        </pc:sldMkLst>
      </pc:sldChg>
      <pc:sldChg chg="del">
        <pc:chgData name="Lavoie Stéphanie" userId="03bcf5a2-8418-45e3-87eb-159b607e2fdb" providerId="ADAL" clId="{9B2614F0-F52B-449C-BB02-A0B49B787086}" dt="2020-09-05T15:33:39.393" v="639" actId="47"/>
        <pc:sldMkLst>
          <pc:docMk/>
          <pc:sldMk cId="1004536891" sldId="382"/>
        </pc:sldMkLst>
      </pc:sldChg>
      <pc:sldChg chg="del">
        <pc:chgData name="Lavoie Stéphanie" userId="03bcf5a2-8418-45e3-87eb-159b607e2fdb" providerId="ADAL" clId="{9B2614F0-F52B-449C-BB02-A0B49B787086}" dt="2020-09-05T14:04:44.587" v="17" actId="47"/>
        <pc:sldMkLst>
          <pc:docMk/>
          <pc:sldMk cId="486166450" sldId="383"/>
        </pc:sldMkLst>
      </pc:sldChg>
      <pc:sldChg chg="del">
        <pc:chgData name="Lavoie Stéphanie" userId="03bcf5a2-8418-45e3-87eb-159b607e2fdb" providerId="ADAL" clId="{9B2614F0-F52B-449C-BB02-A0B49B787086}" dt="2020-09-05T14:04:49.869" v="18" actId="47"/>
        <pc:sldMkLst>
          <pc:docMk/>
          <pc:sldMk cId="2526619577" sldId="384"/>
        </pc:sldMkLst>
      </pc:sldChg>
      <pc:sldChg chg="modSp mod">
        <pc:chgData name="Lavoie Stéphanie" userId="03bcf5a2-8418-45e3-87eb-159b607e2fdb" providerId="ADAL" clId="{9B2614F0-F52B-449C-BB02-A0B49B787086}" dt="2020-09-05T16:53:26.856" v="773" actId="6549"/>
        <pc:sldMkLst>
          <pc:docMk/>
          <pc:sldMk cId="3836837148" sldId="385"/>
        </pc:sldMkLst>
        <pc:spChg chg="mod">
          <ac:chgData name="Lavoie Stéphanie" userId="03bcf5a2-8418-45e3-87eb-159b607e2fdb" providerId="ADAL" clId="{9B2614F0-F52B-449C-BB02-A0B49B787086}" dt="2020-09-05T16:53:26.856" v="773" actId="6549"/>
          <ac:spMkLst>
            <pc:docMk/>
            <pc:sldMk cId="3836837148" sldId="385"/>
            <ac:spMk id="3" creationId="{00000000-0000-0000-0000-000000000000}"/>
          </ac:spMkLst>
        </pc:spChg>
      </pc:sldChg>
      <pc:sldChg chg="delSp modSp mod">
        <pc:chgData name="Lavoie Stéphanie" userId="03bcf5a2-8418-45e3-87eb-159b607e2fdb" providerId="ADAL" clId="{9B2614F0-F52B-449C-BB02-A0B49B787086}" dt="2020-09-05T17:14:18.292" v="873" actId="313"/>
        <pc:sldMkLst>
          <pc:docMk/>
          <pc:sldMk cId="2428592497" sldId="386"/>
        </pc:sldMkLst>
        <pc:spChg chg="mod">
          <ac:chgData name="Lavoie Stéphanie" userId="03bcf5a2-8418-45e3-87eb-159b607e2fdb" providerId="ADAL" clId="{9B2614F0-F52B-449C-BB02-A0B49B787086}" dt="2020-09-05T17:14:18.292" v="873" actId="313"/>
          <ac:spMkLst>
            <pc:docMk/>
            <pc:sldMk cId="2428592497" sldId="386"/>
            <ac:spMk id="2" creationId="{00000000-0000-0000-0000-000000000000}"/>
          </ac:spMkLst>
        </pc:spChg>
        <pc:spChg chg="del mod">
          <ac:chgData name="Lavoie Stéphanie" userId="03bcf5a2-8418-45e3-87eb-159b607e2fdb" providerId="ADAL" clId="{9B2614F0-F52B-449C-BB02-A0B49B787086}" dt="2020-09-05T16:53:37.561" v="776" actId="478"/>
          <ac:spMkLst>
            <pc:docMk/>
            <pc:sldMk cId="2428592497" sldId="386"/>
            <ac:spMk id="3" creationId="{00000000-0000-0000-0000-000000000000}"/>
          </ac:spMkLst>
        </pc:spChg>
      </pc:sldChg>
      <pc:sldChg chg="delSp modSp mod">
        <pc:chgData name="Lavoie Stéphanie" userId="03bcf5a2-8418-45e3-87eb-159b607e2fdb" providerId="ADAL" clId="{9B2614F0-F52B-449C-BB02-A0B49B787086}" dt="2020-09-05T21:13:24.800" v="3444" actId="478"/>
        <pc:sldMkLst>
          <pc:docMk/>
          <pc:sldMk cId="2203108528" sldId="387"/>
        </pc:sldMkLst>
        <pc:spChg chg="mod">
          <ac:chgData name="Lavoie Stéphanie" userId="03bcf5a2-8418-45e3-87eb-159b607e2fdb" providerId="ADAL" clId="{9B2614F0-F52B-449C-BB02-A0B49B787086}" dt="2020-09-05T21:13:21.706" v="3443" actId="6549"/>
          <ac:spMkLst>
            <pc:docMk/>
            <pc:sldMk cId="2203108528" sldId="387"/>
            <ac:spMk id="3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21:13:24.800" v="3444" actId="478"/>
          <ac:spMkLst>
            <pc:docMk/>
            <pc:sldMk cId="2203108528" sldId="387"/>
            <ac:spMk id="4" creationId="{00000000-0000-0000-0000-000000000000}"/>
          </ac:spMkLst>
        </pc:spChg>
      </pc:sldChg>
      <pc:sldChg chg="del">
        <pc:chgData name="Lavoie Stéphanie" userId="03bcf5a2-8418-45e3-87eb-159b607e2fdb" providerId="ADAL" clId="{9B2614F0-F52B-449C-BB02-A0B49B787086}" dt="2020-09-05T14:03:24.259" v="0" actId="47"/>
        <pc:sldMkLst>
          <pc:docMk/>
          <pc:sldMk cId="512334475" sldId="389"/>
        </pc:sldMkLst>
      </pc:sldChg>
      <pc:sldChg chg="del">
        <pc:chgData name="Lavoie Stéphanie" userId="03bcf5a2-8418-45e3-87eb-159b607e2fdb" providerId="ADAL" clId="{9B2614F0-F52B-449C-BB02-A0B49B787086}" dt="2020-09-05T14:03:36.982" v="12" actId="47"/>
        <pc:sldMkLst>
          <pc:docMk/>
          <pc:sldMk cId="3738613225" sldId="391"/>
        </pc:sldMkLst>
      </pc:sldChg>
      <pc:sldChg chg="del">
        <pc:chgData name="Lavoie Stéphanie" userId="03bcf5a2-8418-45e3-87eb-159b607e2fdb" providerId="ADAL" clId="{9B2614F0-F52B-449C-BB02-A0B49B787086}" dt="2020-09-05T14:03:39.460" v="13" actId="47"/>
        <pc:sldMkLst>
          <pc:docMk/>
          <pc:sldMk cId="3334808525" sldId="393"/>
        </pc:sldMkLst>
      </pc:sldChg>
      <pc:sldChg chg="del">
        <pc:chgData name="Lavoie Stéphanie" userId="03bcf5a2-8418-45e3-87eb-159b607e2fdb" providerId="ADAL" clId="{9B2614F0-F52B-449C-BB02-A0B49B787086}" dt="2020-09-05T14:03:39.460" v="13" actId="47"/>
        <pc:sldMkLst>
          <pc:docMk/>
          <pc:sldMk cId="2827113666" sldId="394"/>
        </pc:sldMkLst>
      </pc:sldChg>
      <pc:sldChg chg="del">
        <pc:chgData name="Lavoie Stéphanie" userId="03bcf5a2-8418-45e3-87eb-159b607e2fdb" providerId="ADAL" clId="{9B2614F0-F52B-449C-BB02-A0B49B787086}" dt="2020-09-05T14:03:39.460" v="13" actId="47"/>
        <pc:sldMkLst>
          <pc:docMk/>
          <pc:sldMk cId="3024566467" sldId="395"/>
        </pc:sldMkLst>
      </pc:sldChg>
      <pc:sldChg chg="del">
        <pc:chgData name="Lavoie Stéphanie" userId="03bcf5a2-8418-45e3-87eb-159b607e2fdb" providerId="ADAL" clId="{9B2614F0-F52B-449C-BB02-A0B49B787086}" dt="2020-09-05T14:03:39.460" v="13" actId="47"/>
        <pc:sldMkLst>
          <pc:docMk/>
          <pc:sldMk cId="2516486004" sldId="397"/>
        </pc:sldMkLst>
      </pc:sldChg>
      <pc:sldChg chg="del">
        <pc:chgData name="Lavoie Stéphanie" userId="03bcf5a2-8418-45e3-87eb-159b607e2fdb" providerId="ADAL" clId="{9B2614F0-F52B-449C-BB02-A0B49B787086}" dt="2020-09-05T14:03:39.460" v="13" actId="47"/>
        <pc:sldMkLst>
          <pc:docMk/>
          <pc:sldMk cId="946784755" sldId="398"/>
        </pc:sldMkLst>
      </pc:sldChg>
      <pc:sldChg chg="del">
        <pc:chgData name="Lavoie Stéphanie" userId="03bcf5a2-8418-45e3-87eb-159b607e2fdb" providerId="ADAL" clId="{9B2614F0-F52B-449C-BB02-A0B49B787086}" dt="2020-09-05T14:03:39.460" v="13" actId="47"/>
        <pc:sldMkLst>
          <pc:docMk/>
          <pc:sldMk cId="4246380584" sldId="400"/>
        </pc:sldMkLst>
      </pc:sldChg>
      <pc:sldChg chg="del">
        <pc:chgData name="Lavoie Stéphanie" userId="03bcf5a2-8418-45e3-87eb-159b607e2fdb" providerId="ADAL" clId="{9B2614F0-F52B-449C-BB02-A0B49B787086}" dt="2020-09-05T14:03:39.460" v="13" actId="47"/>
        <pc:sldMkLst>
          <pc:docMk/>
          <pc:sldMk cId="897087360" sldId="401"/>
        </pc:sldMkLst>
      </pc:sldChg>
      <pc:sldChg chg="del">
        <pc:chgData name="Lavoie Stéphanie" userId="03bcf5a2-8418-45e3-87eb-159b607e2fdb" providerId="ADAL" clId="{9B2614F0-F52B-449C-BB02-A0B49B787086}" dt="2020-09-05T14:03:39.460" v="13" actId="47"/>
        <pc:sldMkLst>
          <pc:docMk/>
          <pc:sldMk cId="436993549" sldId="403"/>
        </pc:sldMkLst>
      </pc:sldChg>
      <pc:sldChg chg="del">
        <pc:chgData name="Lavoie Stéphanie" userId="03bcf5a2-8418-45e3-87eb-159b607e2fdb" providerId="ADAL" clId="{9B2614F0-F52B-449C-BB02-A0B49B787086}" dt="2020-09-05T14:03:39.460" v="13" actId="47"/>
        <pc:sldMkLst>
          <pc:docMk/>
          <pc:sldMk cId="861390569" sldId="404"/>
        </pc:sldMkLst>
      </pc:sldChg>
      <pc:sldChg chg="del">
        <pc:chgData name="Lavoie Stéphanie" userId="03bcf5a2-8418-45e3-87eb-159b607e2fdb" providerId="ADAL" clId="{9B2614F0-F52B-449C-BB02-A0B49B787086}" dt="2020-09-05T14:03:39.460" v="13" actId="47"/>
        <pc:sldMkLst>
          <pc:docMk/>
          <pc:sldMk cId="3904515537" sldId="406"/>
        </pc:sldMkLst>
      </pc:sldChg>
      <pc:sldChg chg="del">
        <pc:chgData name="Lavoie Stéphanie" userId="03bcf5a2-8418-45e3-87eb-159b607e2fdb" providerId="ADAL" clId="{9B2614F0-F52B-449C-BB02-A0B49B787086}" dt="2020-09-05T14:03:39.460" v="13" actId="47"/>
        <pc:sldMkLst>
          <pc:docMk/>
          <pc:sldMk cId="860257506" sldId="407"/>
        </pc:sldMkLst>
      </pc:sldChg>
      <pc:sldChg chg="del">
        <pc:chgData name="Lavoie Stéphanie" userId="03bcf5a2-8418-45e3-87eb-159b607e2fdb" providerId="ADAL" clId="{9B2614F0-F52B-449C-BB02-A0B49B787086}" dt="2020-09-05T14:03:39.460" v="13" actId="47"/>
        <pc:sldMkLst>
          <pc:docMk/>
          <pc:sldMk cId="4049314098" sldId="408"/>
        </pc:sldMkLst>
      </pc:sldChg>
      <pc:sldChg chg="del">
        <pc:chgData name="Lavoie Stéphanie" userId="03bcf5a2-8418-45e3-87eb-159b607e2fdb" providerId="ADAL" clId="{9B2614F0-F52B-449C-BB02-A0B49B787086}" dt="2020-09-05T14:03:39.460" v="13" actId="47"/>
        <pc:sldMkLst>
          <pc:docMk/>
          <pc:sldMk cId="3029387403" sldId="409"/>
        </pc:sldMkLst>
      </pc:sldChg>
      <pc:sldChg chg="del">
        <pc:chgData name="Lavoie Stéphanie" userId="03bcf5a2-8418-45e3-87eb-159b607e2fdb" providerId="ADAL" clId="{9B2614F0-F52B-449C-BB02-A0B49B787086}" dt="2020-09-05T14:03:39.460" v="13" actId="47"/>
        <pc:sldMkLst>
          <pc:docMk/>
          <pc:sldMk cId="3602214717" sldId="410"/>
        </pc:sldMkLst>
      </pc:sldChg>
      <pc:sldChg chg="del">
        <pc:chgData name="Lavoie Stéphanie" userId="03bcf5a2-8418-45e3-87eb-159b607e2fdb" providerId="ADAL" clId="{9B2614F0-F52B-449C-BB02-A0B49B787086}" dt="2020-09-05T14:03:39.460" v="13" actId="47"/>
        <pc:sldMkLst>
          <pc:docMk/>
          <pc:sldMk cId="3749821225" sldId="411"/>
        </pc:sldMkLst>
      </pc:sldChg>
      <pc:sldChg chg="del">
        <pc:chgData name="Lavoie Stéphanie" userId="03bcf5a2-8418-45e3-87eb-159b607e2fdb" providerId="ADAL" clId="{9B2614F0-F52B-449C-BB02-A0B49B787086}" dt="2020-09-05T14:03:39.460" v="13" actId="47"/>
        <pc:sldMkLst>
          <pc:docMk/>
          <pc:sldMk cId="2002917722" sldId="412"/>
        </pc:sldMkLst>
      </pc:sldChg>
      <pc:sldChg chg="del">
        <pc:chgData name="Lavoie Stéphanie" userId="03bcf5a2-8418-45e3-87eb-159b607e2fdb" providerId="ADAL" clId="{9B2614F0-F52B-449C-BB02-A0B49B787086}" dt="2020-09-05T14:03:39.460" v="13" actId="47"/>
        <pc:sldMkLst>
          <pc:docMk/>
          <pc:sldMk cId="1881530272" sldId="428"/>
        </pc:sldMkLst>
      </pc:sldChg>
      <pc:sldChg chg="del">
        <pc:chgData name="Lavoie Stéphanie" userId="03bcf5a2-8418-45e3-87eb-159b607e2fdb" providerId="ADAL" clId="{9B2614F0-F52B-449C-BB02-A0B49B787086}" dt="2020-09-05T14:03:39.460" v="13" actId="47"/>
        <pc:sldMkLst>
          <pc:docMk/>
          <pc:sldMk cId="3929539979" sldId="429"/>
        </pc:sldMkLst>
      </pc:sldChg>
      <pc:sldChg chg="del">
        <pc:chgData name="Lavoie Stéphanie" userId="03bcf5a2-8418-45e3-87eb-159b607e2fdb" providerId="ADAL" clId="{9B2614F0-F52B-449C-BB02-A0B49B787086}" dt="2020-09-05T14:03:39.460" v="13" actId="47"/>
        <pc:sldMkLst>
          <pc:docMk/>
          <pc:sldMk cId="415899368" sldId="432"/>
        </pc:sldMkLst>
      </pc:sldChg>
      <pc:sldChg chg="del">
        <pc:chgData name="Lavoie Stéphanie" userId="03bcf5a2-8418-45e3-87eb-159b607e2fdb" providerId="ADAL" clId="{9B2614F0-F52B-449C-BB02-A0B49B787086}" dt="2020-09-05T14:03:39.460" v="13" actId="47"/>
        <pc:sldMkLst>
          <pc:docMk/>
          <pc:sldMk cId="4263379880" sldId="433"/>
        </pc:sldMkLst>
      </pc:sldChg>
      <pc:sldChg chg="del">
        <pc:chgData name="Lavoie Stéphanie" userId="03bcf5a2-8418-45e3-87eb-159b607e2fdb" providerId="ADAL" clId="{9B2614F0-F52B-449C-BB02-A0B49B787086}" dt="2020-09-05T14:03:45.390" v="15" actId="47"/>
        <pc:sldMkLst>
          <pc:docMk/>
          <pc:sldMk cId="1229519056" sldId="434"/>
        </pc:sldMkLst>
      </pc:sldChg>
      <pc:sldChg chg="del">
        <pc:chgData name="Lavoie Stéphanie" userId="03bcf5a2-8418-45e3-87eb-159b607e2fdb" providerId="ADAL" clId="{9B2614F0-F52B-449C-BB02-A0B49B787086}" dt="2020-09-05T14:03:45.390" v="15" actId="47"/>
        <pc:sldMkLst>
          <pc:docMk/>
          <pc:sldMk cId="3452129590" sldId="436"/>
        </pc:sldMkLst>
      </pc:sldChg>
      <pc:sldChg chg="del">
        <pc:chgData name="Lavoie Stéphanie" userId="03bcf5a2-8418-45e3-87eb-159b607e2fdb" providerId="ADAL" clId="{9B2614F0-F52B-449C-BB02-A0B49B787086}" dt="2020-09-05T14:03:46.680" v="16" actId="47"/>
        <pc:sldMkLst>
          <pc:docMk/>
          <pc:sldMk cId="4098664800" sldId="437"/>
        </pc:sldMkLst>
      </pc:sldChg>
      <pc:sldChg chg="del">
        <pc:chgData name="Lavoie Stéphanie" userId="03bcf5a2-8418-45e3-87eb-159b607e2fdb" providerId="ADAL" clId="{9B2614F0-F52B-449C-BB02-A0B49B787086}" dt="2020-09-05T14:03:46.680" v="16" actId="47"/>
        <pc:sldMkLst>
          <pc:docMk/>
          <pc:sldMk cId="3301546208" sldId="438"/>
        </pc:sldMkLst>
      </pc:sldChg>
      <pc:sldChg chg="del">
        <pc:chgData name="Lavoie Stéphanie" userId="03bcf5a2-8418-45e3-87eb-159b607e2fdb" providerId="ADAL" clId="{9B2614F0-F52B-449C-BB02-A0B49B787086}" dt="2020-09-05T14:03:46.680" v="16" actId="47"/>
        <pc:sldMkLst>
          <pc:docMk/>
          <pc:sldMk cId="2936085141" sldId="439"/>
        </pc:sldMkLst>
      </pc:sldChg>
      <pc:sldChg chg="del">
        <pc:chgData name="Lavoie Stéphanie" userId="03bcf5a2-8418-45e3-87eb-159b607e2fdb" providerId="ADAL" clId="{9B2614F0-F52B-449C-BB02-A0B49B787086}" dt="2020-09-05T14:03:46.680" v="16" actId="47"/>
        <pc:sldMkLst>
          <pc:docMk/>
          <pc:sldMk cId="3231593004" sldId="440"/>
        </pc:sldMkLst>
      </pc:sldChg>
      <pc:sldChg chg="del">
        <pc:chgData name="Lavoie Stéphanie" userId="03bcf5a2-8418-45e3-87eb-159b607e2fdb" providerId="ADAL" clId="{9B2614F0-F52B-449C-BB02-A0B49B787086}" dt="2020-09-05T14:03:46.680" v="16" actId="47"/>
        <pc:sldMkLst>
          <pc:docMk/>
          <pc:sldMk cId="81787367" sldId="441"/>
        </pc:sldMkLst>
      </pc:sldChg>
      <pc:sldChg chg="del">
        <pc:chgData name="Lavoie Stéphanie" userId="03bcf5a2-8418-45e3-87eb-159b607e2fdb" providerId="ADAL" clId="{9B2614F0-F52B-449C-BB02-A0B49B787086}" dt="2020-09-05T14:03:46.680" v="16" actId="47"/>
        <pc:sldMkLst>
          <pc:docMk/>
          <pc:sldMk cId="319692943" sldId="442"/>
        </pc:sldMkLst>
      </pc:sldChg>
      <pc:sldChg chg="del">
        <pc:chgData name="Lavoie Stéphanie" userId="03bcf5a2-8418-45e3-87eb-159b607e2fdb" providerId="ADAL" clId="{9B2614F0-F52B-449C-BB02-A0B49B787086}" dt="2020-09-05T14:03:46.680" v="16" actId="47"/>
        <pc:sldMkLst>
          <pc:docMk/>
          <pc:sldMk cId="3497014318" sldId="443"/>
        </pc:sldMkLst>
      </pc:sldChg>
      <pc:sldChg chg="delSp modSp mod modAnim">
        <pc:chgData name="Lavoie Stéphanie" userId="03bcf5a2-8418-45e3-87eb-159b607e2fdb" providerId="ADAL" clId="{9B2614F0-F52B-449C-BB02-A0B49B787086}" dt="2020-09-05T18:42:48.788" v="2194"/>
        <pc:sldMkLst>
          <pc:docMk/>
          <pc:sldMk cId="1219961150" sldId="444"/>
        </pc:sldMkLst>
        <pc:spChg chg="del">
          <ac:chgData name="Lavoie Stéphanie" userId="03bcf5a2-8418-45e3-87eb-159b607e2fdb" providerId="ADAL" clId="{9B2614F0-F52B-449C-BB02-A0B49B787086}" dt="2020-09-05T14:14:56.863" v="20" actId="478"/>
          <ac:spMkLst>
            <pc:docMk/>
            <pc:sldMk cId="1219961150" sldId="444"/>
            <ac:spMk id="2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4:17:56.191" v="35" actId="5793"/>
          <ac:spMkLst>
            <pc:docMk/>
            <pc:sldMk cId="1219961150" sldId="444"/>
            <ac:spMk id="7170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4:17:54.865" v="34" actId="20577"/>
          <ac:spMkLst>
            <pc:docMk/>
            <pc:sldMk cId="1219961150" sldId="444"/>
            <ac:spMk id="7183" creationId="{00000000-0000-0000-0000-000000000000}"/>
          </ac:spMkLst>
        </pc:spChg>
      </pc:sldChg>
      <pc:sldChg chg="delSp modSp del mod setBg delAnim modAnim">
        <pc:chgData name="Lavoie Stéphanie" userId="03bcf5a2-8418-45e3-87eb-159b607e2fdb" providerId="ADAL" clId="{9B2614F0-F52B-449C-BB02-A0B49B787086}" dt="2020-09-05T15:22:38.759" v="556" actId="47"/>
        <pc:sldMkLst>
          <pc:docMk/>
          <pc:sldMk cId="559688716" sldId="445"/>
        </pc:sldMkLst>
        <pc:spChg chg="del">
          <ac:chgData name="Lavoie Stéphanie" userId="03bcf5a2-8418-45e3-87eb-159b607e2fdb" providerId="ADAL" clId="{9B2614F0-F52B-449C-BB02-A0B49B787086}" dt="2020-09-05T15:21:35.911" v="551" actId="478"/>
          <ac:spMkLst>
            <pc:docMk/>
            <pc:sldMk cId="559688716" sldId="445"/>
            <ac:spMk id="2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5:21:42.891" v="554" actId="1076"/>
          <ac:spMkLst>
            <pc:docMk/>
            <pc:sldMk cId="559688716" sldId="445"/>
            <ac:spMk id="11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5:21:34.758" v="550" actId="478"/>
          <ac:spMkLst>
            <pc:docMk/>
            <pc:sldMk cId="559688716" sldId="445"/>
            <ac:spMk id="17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5:21:33.085" v="549" actId="478"/>
          <ac:spMkLst>
            <pc:docMk/>
            <pc:sldMk cId="559688716" sldId="445"/>
            <ac:spMk id="19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4:18:01.635" v="39" actId="5793"/>
          <ac:spMkLst>
            <pc:docMk/>
            <pc:sldMk cId="559688716" sldId="445"/>
            <ac:spMk id="7170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4:18:00.348" v="38" actId="20577"/>
          <ac:spMkLst>
            <pc:docMk/>
            <pc:sldMk cId="559688716" sldId="445"/>
            <ac:spMk id="7183" creationId="{00000000-0000-0000-0000-000000000000}"/>
          </ac:spMkLst>
        </pc:spChg>
        <pc:picChg chg="del">
          <ac:chgData name="Lavoie Stéphanie" userId="03bcf5a2-8418-45e3-87eb-159b607e2fdb" providerId="ADAL" clId="{9B2614F0-F52B-449C-BB02-A0B49B787086}" dt="2020-09-05T14:15:20.109" v="21" actId="478"/>
          <ac:picMkLst>
            <pc:docMk/>
            <pc:sldMk cId="559688716" sldId="445"/>
            <ac:picMk id="7174" creationId="{00000000-0000-0000-0000-000000000000}"/>
          </ac:picMkLst>
        </pc:picChg>
      </pc:sldChg>
      <pc:sldChg chg="modSp add del mod">
        <pc:chgData name="Lavoie Stéphanie" userId="03bcf5a2-8418-45e3-87eb-159b607e2fdb" providerId="ADAL" clId="{9B2614F0-F52B-449C-BB02-A0B49B787086}" dt="2020-09-05T15:22:41.695" v="557" actId="47"/>
        <pc:sldMkLst>
          <pc:docMk/>
          <pc:sldMk cId="3126051819" sldId="446"/>
        </pc:sldMkLst>
        <pc:spChg chg="mod">
          <ac:chgData name="Lavoie Stéphanie" userId="03bcf5a2-8418-45e3-87eb-159b607e2fdb" providerId="ADAL" clId="{9B2614F0-F52B-449C-BB02-A0B49B787086}" dt="2020-09-05T14:18:06.091" v="43" actId="5793"/>
          <ac:spMkLst>
            <pc:docMk/>
            <pc:sldMk cId="3126051819" sldId="446"/>
            <ac:spMk id="7170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4:18:05.093" v="42" actId="20577"/>
          <ac:spMkLst>
            <pc:docMk/>
            <pc:sldMk cId="3126051819" sldId="446"/>
            <ac:spMk id="7183" creationId="{00000000-0000-0000-0000-000000000000}"/>
          </ac:spMkLst>
        </pc:spChg>
        <pc:picChg chg="mod">
          <ac:chgData name="Lavoie Stéphanie" userId="03bcf5a2-8418-45e3-87eb-159b607e2fdb" providerId="ADAL" clId="{9B2614F0-F52B-449C-BB02-A0B49B787086}" dt="2020-09-05T14:16:09.004" v="24" actId="1076"/>
          <ac:picMkLst>
            <pc:docMk/>
            <pc:sldMk cId="3126051819" sldId="446"/>
            <ac:picMk id="12" creationId="{00000000-0000-0000-0000-000000000000}"/>
          </ac:picMkLst>
        </pc:picChg>
      </pc:sldChg>
      <pc:sldChg chg="delSp modSp mod ord">
        <pc:chgData name="Lavoie Stéphanie" userId="03bcf5a2-8418-45e3-87eb-159b607e2fdb" providerId="ADAL" clId="{9B2614F0-F52B-449C-BB02-A0B49B787086}" dt="2020-09-05T15:24:54.106" v="573"/>
        <pc:sldMkLst>
          <pc:docMk/>
          <pc:sldMk cId="1661364724" sldId="447"/>
        </pc:sldMkLst>
        <pc:spChg chg="del">
          <ac:chgData name="Lavoie Stéphanie" userId="03bcf5a2-8418-45e3-87eb-159b607e2fdb" providerId="ADAL" clId="{9B2614F0-F52B-449C-BB02-A0B49B787086}" dt="2020-09-05T14:16:51.486" v="27" actId="478"/>
          <ac:spMkLst>
            <pc:docMk/>
            <pc:sldMk cId="1661364724" sldId="447"/>
            <ac:spMk id="143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4:18:13.172" v="47" actId="5793"/>
          <ac:spMkLst>
            <pc:docMk/>
            <pc:sldMk cId="1661364724" sldId="447"/>
            <ac:spMk id="7170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4:18:12.046" v="46" actId="20577"/>
          <ac:spMkLst>
            <pc:docMk/>
            <pc:sldMk cId="1661364724" sldId="447"/>
            <ac:spMk id="7183" creationId="{00000000-0000-0000-0000-000000000000}"/>
          </ac:spMkLst>
        </pc:spChg>
      </pc:sldChg>
      <pc:sldChg chg="modSp mod modAnim">
        <pc:chgData name="Lavoie Stéphanie" userId="03bcf5a2-8418-45e3-87eb-159b607e2fdb" providerId="ADAL" clId="{9B2614F0-F52B-449C-BB02-A0B49B787086}" dt="2020-09-05T18:50:51.071" v="2312"/>
        <pc:sldMkLst>
          <pc:docMk/>
          <pc:sldMk cId="2413324716" sldId="448"/>
        </pc:sldMkLst>
        <pc:spChg chg="mod">
          <ac:chgData name="Lavoie Stéphanie" userId="03bcf5a2-8418-45e3-87eb-159b607e2fdb" providerId="ADAL" clId="{9B2614F0-F52B-449C-BB02-A0B49B787086}" dt="2020-09-05T14:18:18.361" v="51" actId="5793"/>
          <ac:spMkLst>
            <pc:docMk/>
            <pc:sldMk cId="2413324716" sldId="448"/>
            <ac:spMk id="4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4:18:17.177" v="50" actId="20577"/>
          <ac:spMkLst>
            <pc:docMk/>
            <pc:sldMk cId="2413324716" sldId="448"/>
            <ac:spMk id="5" creationId="{00000000-0000-0000-0000-000000000000}"/>
          </ac:spMkLst>
        </pc:spChg>
      </pc:sldChg>
      <pc:sldChg chg="addSp delSp modSp mod">
        <pc:chgData name="Lavoie Stéphanie" userId="03bcf5a2-8418-45e3-87eb-159b607e2fdb" providerId="ADAL" clId="{9B2614F0-F52B-449C-BB02-A0B49B787086}" dt="2020-09-05T18:49:22.463" v="2304" actId="1076"/>
        <pc:sldMkLst>
          <pc:docMk/>
          <pc:sldMk cId="2287414827" sldId="449"/>
        </pc:sldMkLst>
        <pc:spChg chg="add del">
          <ac:chgData name="Lavoie Stéphanie" userId="03bcf5a2-8418-45e3-87eb-159b607e2fdb" providerId="ADAL" clId="{9B2614F0-F52B-449C-BB02-A0B49B787086}" dt="2020-09-05T18:45:47.744" v="2197" actId="22"/>
          <ac:spMkLst>
            <pc:docMk/>
            <pc:sldMk cId="2287414827" sldId="449"/>
            <ac:spMk id="2" creationId="{6E245DC2-8187-46F1-B6DC-2151C726D442}"/>
          </ac:spMkLst>
        </pc:spChg>
        <pc:spChg chg="add mod">
          <ac:chgData name="Lavoie Stéphanie" userId="03bcf5a2-8418-45e3-87eb-159b607e2fdb" providerId="ADAL" clId="{9B2614F0-F52B-449C-BB02-A0B49B787086}" dt="2020-09-05T18:49:14.648" v="2303" actId="14100"/>
          <ac:spMkLst>
            <pc:docMk/>
            <pc:sldMk cId="2287414827" sldId="449"/>
            <ac:spMk id="3" creationId="{900B5DB2-6FF0-44C4-A310-3813BE3982F9}"/>
          </ac:spMkLst>
        </pc:spChg>
        <pc:spChg chg="mod">
          <ac:chgData name="Lavoie Stéphanie" userId="03bcf5a2-8418-45e3-87eb-159b607e2fdb" providerId="ADAL" clId="{9B2614F0-F52B-449C-BB02-A0B49B787086}" dt="2020-09-05T14:18:22.780" v="52" actId="5793"/>
          <ac:spMkLst>
            <pc:docMk/>
            <pc:sldMk cId="2287414827" sldId="449"/>
            <ac:spMk id="4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4:17:49.062" v="31" actId="20577"/>
          <ac:spMkLst>
            <pc:docMk/>
            <pc:sldMk cId="2287414827" sldId="449"/>
            <ac:spMk id="5" creationId="{00000000-0000-0000-0000-000000000000}"/>
          </ac:spMkLst>
        </pc:spChg>
        <pc:spChg chg="add del mod">
          <ac:chgData name="Lavoie Stéphanie" userId="03bcf5a2-8418-45e3-87eb-159b607e2fdb" providerId="ADAL" clId="{9B2614F0-F52B-449C-BB02-A0B49B787086}" dt="2020-09-05T18:48:08.918" v="2267" actId="478"/>
          <ac:spMkLst>
            <pc:docMk/>
            <pc:sldMk cId="2287414827" sldId="449"/>
            <ac:spMk id="7" creationId="{8B9C3BCF-05DA-4155-8F11-005B330B4FD1}"/>
          </ac:spMkLst>
        </pc:spChg>
        <pc:spChg chg="add mod">
          <ac:chgData name="Lavoie Stéphanie" userId="03bcf5a2-8418-45e3-87eb-159b607e2fdb" providerId="ADAL" clId="{9B2614F0-F52B-449C-BB02-A0B49B787086}" dt="2020-09-05T18:49:22.463" v="2304" actId="1076"/>
          <ac:spMkLst>
            <pc:docMk/>
            <pc:sldMk cId="2287414827" sldId="449"/>
            <ac:spMk id="8" creationId="{F14E6D2A-5342-4D32-B587-145E3A508D38}"/>
          </ac:spMkLst>
        </pc:spChg>
        <pc:spChg chg="mod">
          <ac:chgData name="Lavoie Stéphanie" userId="03bcf5a2-8418-45e3-87eb-159b607e2fdb" providerId="ADAL" clId="{9B2614F0-F52B-449C-BB02-A0B49B787086}" dt="2020-09-05T18:45:33.552" v="2195" actId="1076"/>
          <ac:spMkLst>
            <pc:docMk/>
            <pc:sldMk cId="2287414827" sldId="449"/>
            <ac:spMk id="12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8:48:13.793" v="2269" actId="1076"/>
          <ac:spMkLst>
            <pc:docMk/>
            <pc:sldMk cId="2287414827" sldId="449"/>
            <ac:spMk id="13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4:17:46.653" v="28" actId="478"/>
          <ac:spMkLst>
            <pc:docMk/>
            <pc:sldMk cId="2287414827" sldId="449"/>
            <ac:spMk id="14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8:45:33.552" v="2195" actId="1076"/>
          <ac:spMkLst>
            <pc:docMk/>
            <pc:sldMk cId="2287414827" sldId="449"/>
            <ac:spMk id="16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8:45:33.552" v="2195" actId="1076"/>
          <ac:spMkLst>
            <pc:docMk/>
            <pc:sldMk cId="2287414827" sldId="449"/>
            <ac:spMk id="17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8:45:33.552" v="2195" actId="1076"/>
          <ac:spMkLst>
            <pc:docMk/>
            <pc:sldMk cId="2287414827" sldId="449"/>
            <ac:spMk id="18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8:45:33.552" v="2195" actId="1076"/>
          <ac:spMkLst>
            <pc:docMk/>
            <pc:sldMk cId="2287414827" sldId="449"/>
            <ac:spMk id="19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8:45:33.552" v="2195" actId="1076"/>
          <ac:spMkLst>
            <pc:docMk/>
            <pc:sldMk cId="2287414827" sldId="449"/>
            <ac:spMk id="20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8:45:33.552" v="2195" actId="1076"/>
          <ac:spMkLst>
            <pc:docMk/>
            <pc:sldMk cId="2287414827" sldId="449"/>
            <ac:spMk id="21" creationId="{00000000-0000-0000-0000-000000000000}"/>
          </ac:spMkLst>
        </pc:spChg>
      </pc:sldChg>
      <pc:sldChg chg="addSp delSp modSp mod modAnim">
        <pc:chgData name="Lavoie Stéphanie" userId="03bcf5a2-8418-45e3-87eb-159b607e2fdb" providerId="ADAL" clId="{9B2614F0-F52B-449C-BB02-A0B49B787086}" dt="2020-09-05T14:38:09.635" v="379"/>
        <pc:sldMkLst>
          <pc:docMk/>
          <pc:sldMk cId="2216581739" sldId="450"/>
        </pc:sldMkLst>
        <pc:spChg chg="del mod">
          <ac:chgData name="Lavoie Stéphanie" userId="03bcf5a2-8418-45e3-87eb-159b607e2fdb" providerId="ADAL" clId="{9B2614F0-F52B-449C-BB02-A0B49B787086}" dt="2020-09-05T14:32:40.200" v="325" actId="478"/>
          <ac:spMkLst>
            <pc:docMk/>
            <pc:sldMk cId="2216581739" sldId="450"/>
            <ac:spMk id="2" creationId="{00000000-0000-0000-0000-000000000000}"/>
          </ac:spMkLst>
        </pc:spChg>
        <pc:spChg chg="add mod">
          <ac:chgData name="Lavoie Stéphanie" userId="03bcf5a2-8418-45e3-87eb-159b607e2fdb" providerId="ADAL" clId="{9B2614F0-F52B-449C-BB02-A0B49B787086}" dt="2020-09-05T14:29:48.482" v="157" actId="1076"/>
          <ac:spMkLst>
            <pc:docMk/>
            <pc:sldMk cId="2216581739" sldId="450"/>
            <ac:spMk id="3" creationId="{235C7FA1-13D0-4650-AFD7-2F4141DD3F5B}"/>
          </ac:spMkLst>
        </pc:spChg>
        <pc:spChg chg="mod">
          <ac:chgData name="Lavoie Stéphanie" userId="03bcf5a2-8418-45e3-87eb-159b607e2fdb" providerId="ADAL" clId="{9B2614F0-F52B-449C-BB02-A0B49B787086}" dt="2020-09-05T14:25:29.204" v="96" actId="20577"/>
          <ac:spMkLst>
            <pc:docMk/>
            <pc:sldMk cId="2216581739" sldId="450"/>
            <ac:spMk id="4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4:25:15.977" v="58" actId="20577"/>
          <ac:spMkLst>
            <pc:docMk/>
            <pc:sldMk cId="2216581739" sldId="450"/>
            <ac:spMk id="5" creationId="{00000000-0000-0000-0000-000000000000}"/>
          </ac:spMkLst>
        </pc:spChg>
        <pc:spChg chg="add mod">
          <ac:chgData name="Lavoie Stéphanie" userId="03bcf5a2-8418-45e3-87eb-159b607e2fdb" providerId="ADAL" clId="{9B2614F0-F52B-449C-BB02-A0B49B787086}" dt="2020-09-05T14:27:11.616" v="118" actId="1076"/>
          <ac:spMkLst>
            <pc:docMk/>
            <pc:sldMk cId="2216581739" sldId="450"/>
            <ac:spMk id="7" creationId="{59185D72-EADB-4FDE-B54F-1387F4359DF3}"/>
          </ac:spMkLst>
        </pc:spChg>
        <pc:spChg chg="add del mod">
          <ac:chgData name="Lavoie Stéphanie" userId="03bcf5a2-8418-45e3-87eb-159b607e2fdb" providerId="ADAL" clId="{9B2614F0-F52B-449C-BB02-A0B49B787086}" dt="2020-09-05T14:27:05.612" v="116" actId="478"/>
          <ac:spMkLst>
            <pc:docMk/>
            <pc:sldMk cId="2216581739" sldId="450"/>
            <ac:spMk id="9" creationId="{AA257CC5-7C30-4C6B-940D-7F6EF091530D}"/>
          </ac:spMkLst>
        </pc:spChg>
        <pc:spChg chg="add mod">
          <ac:chgData name="Lavoie Stéphanie" userId="03bcf5a2-8418-45e3-87eb-159b607e2fdb" providerId="ADAL" clId="{9B2614F0-F52B-449C-BB02-A0B49B787086}" dt="2020-09-05T14:29:48.482" v="157" actId="1076"/>
          <ac:spMkLst>
            <pc:docMk/>
            <pc:sldMk cId="2216581739" sldId="450"/>
            <ac:spMk id="10" creationId="{6DCA9FAE-FC57-4B3C-8CC6-C3820D15B0E6}"/>
          </ac:spMkLst>
        </pc:spChg>
        <pc:spChg chg="add mod">
          <ac:chgData name="Lavoie Stéphanie" userId="03bcf5a2-8418-45e3-87eb-159b607e2fdb" providerId="ADAL" clId="{9B2614F0-F52B-449C-BB02-A0B49B787086}" dt="2020-09-05T14:31:46.630" v="251" actId="207"/>
          <ac:spMkLst>
            <pc:docMk/>
            <pc:sldMk cId="2216581739" sldId="450"/>
            <ac:spMk id="17" creationId="{501D8DD0-8AA9-4F92-9FB7-ABA8EDD7B586}"/>
          </ac:spMkLst>
        </pc:spChg>
        <pc:spChg chg="add mod">
          <ac:chgData name="Lavoie Stéphanie" userId="03bcf5a2-8418-45e3-87eb-159b607e2fdb" providerId="ADAL" clId="{9B2614F0-F52B-449C-BB02-A0B49B787086}" dt="2020-09-05T14:32:43.771" v="326" actId="1076"/>
          <ac:spMkLst>
            <pc:docMk/>
            <pc:sldMk cId="2216581739" sldId="450"/>
            <ac:spMk id="18" creationId="{31FB16BA-A34C-484E-AD8D-CB8023FBB696}"/>
          </ac:spMkLst>
        </pc:spChg>
        <pc:spChg chg="add del">
          <ac:chgData name="Lavoie Stéphanie" userId="03bcf5a2-8418-45e3-87eb-159b607e2fdb" providerId="ADAL" clId="{9B2614F0-F52B-449C-BB02-A0B49B787086}" dt="2020-09-05T14:33:01.295" v="329" actId="11529"/>
          <ac:spMkLst>
            <pc:docMk/>
            <pc:sldMk cId="2216581739" sldId="450"/>
            <ac:spMk id="19" creationId="{C59F1798-597E-4B33-A9C8-38266A2E8F24}"/>
          </ac:spMkLst>
        </pc:spChg>
        <pc:spChg chg="add mod">
          <ac:chgData name="Lavoie Stéphanie" userId="03bcf5a2-8418-45e3-87eb-159b607e2fdb" providerId="ADAL" clId="{9B2614F0-F52B-449C-BB02-A0B49B787086}" dt="2020-09-05T14:29:48.482" v="157" actId="1076"/>
          <ac:spMkLst>
            <pc:docMk/>
            <pc:sldMk cId="2216581739" sldId="450"/>
            <ac:spMk id="20" creationId="{E8C43592-5131-470F-AF7A-9DCC9AFA41A2}"/>
          </ac:spMkLst>
        </pc:spChg>
        <pc:spChg chg="add mod">
          <ac:chgData name="Lavoie Stéphanie" userId="03bcf5a2-8418-45e3-87eb-159b607e2fdb" providerId="ADAL" clId="{9B2614F0-F52B-449C-BB02-A0B49B787086}" dt="2020-09-05T14:33:16.222" v="331" actId="688"/>
          <ac:spMkLst>
            <pc:docMk/>
            <pc:sldMk cId="2216581739" sldId="450"/>
            <ac:spMk id="21" creationId="{E15729E6-8DBC-4CAF-87BE-1880109E634A}"/>
          </ac:spMkLst>
        </pc:spChg>
        <pc:spChg chg="del mod">
          <ac:chgData name="Lavoie Stéphanie" userId="03bcf5a2-8418-45e3-87eb-159b607e2fdb" providerId="ADAL" clId="{9B2614F0-F52B-449C-BB02-A0B49B787086}" dt="2020-09-05T14:32:40.200" v="325" actId="478"/>
          <ac:spMkLst>
            <pc:docMk/>
            <pc:sldMk cId="2216581739" sldId="450"/>
            <ac:spMk id="22" creationId="{00000000-0000-0000-0000-000000000000}"/>
          </ac:spMkLst>
        </pc:spChg>
        <pc:spChg chg="del mod">
          <ac:chgData name="Lavoie Stéphanie" userId="03bcf5a2-8418-45e3-87eb-159b607e2fdb" providerId="ADAL" clId="{9B2614F0-F52B-449C-BB02-A0B49B787086}" dt="2020-09-05T14:32:40.200" v="325" actId="478"/>
          <ac:spMkLst>
            <pc:docMk/>
            <pc:sldMk cId="2216581739" sldId="450"/>
            <ac:spMk id="24" creationId="{00000000-0000-0000-0000-000000000000}"/>
          </ac:spMkLst>
        </pc:spChg>
        <pc:spChg chg="del mod">
          <ac:chgData name="Lavoie Stéphanie" userId="03bcf5a2-8418-45e3-87eb-159b607e2fdb" providerId="ADAL" clId="{9B2614F0-F52B-449C-BB02-A0B49B787086}" dt="2020-09-05T14:32:40.200" v="325" actId="478"/>
          <ac:spMkLst>
            <pc:docMk/>
            <pc:sldMk cId="2216581739" sldId="450"/>
            <ac:spMk id="26" creationId="{00000000-0000-0000-0000-000000000000}"/>
          </ac:spMkLst>
        </pc:spChg>
        <pc:spChg chg="del mod">
          <ac:chgData name="Lavoie Stéphanie" userId="03bcf5a2-8418-45e3-87eb-159b607e2fdb" providerId="ADAL" clId="{9B2614F0-F52B-449C-BB02-A0B49B787086}" dt="2020-09-05T14:32:46.163" v="327" actId="478"/>
          <ac:spMkLst>
            <pc:docMk/>
            <pc:sldMk cId="2216581739" sldId="450"/>
            <ac:spMk id="27" creationId="{00000000-0000-0000-0000-000000000000}"/>
          </ac:spMkLst>
        </pc:spChg>
        <pc:spChg chg="add mod">
          <ac:chgData name="Lavoie Stéphanie" userId="03bcf5a2-8418-45e3-87eb-159b607e2fdb" providerId="ADAL" clId="{9B2614F0-F52B-449C-BB02-A0B49B787086}" dt="2020-09-05T14:33:57.331" v="340" actId="1076"/>
          <ac:spMkLst>
            <pc:docMk/>
            <pc:sldMk cId="2216581739" sldId="450"/>
            <ac:spMk id="30" creationId="{5AC10013-0731-4205-9A9C-66AD6F08439D}"/>
          </ac:spMkLst>
        </pc:spChg>
        <pc:spChg chg="add mod">
          <ac:chgData name="Lavoie Stéphanie" userId="03bcf5a2-8418-45e3-87eb-159b607e2fdb" providerId="ADAL" clId="{9B2614F0-F52B-449C-BB02-A0B49B787086}" dt="2020-09-05T14:34:16.406" v="342" actId="1076"/>
          <ac:spMkLst>
            <pc:docMk/>
            <pc:sldMk cId="2216581739" sldId="450"/>
            <ac:spMk id="32" creationId="{D52B9BB8-C71A-4238-997E-F7CDABA1EA20}"/>
          </ac:spMkLst>
        </pc:spChg>
        <pc:spChg chg="add mod">
          <ac:chgData name="Lavoie Stéphanie" userId="03bcf5a2-8418-45e3-87eb-159b607e2fdb" providerId="ADAL" clId="{9B2614F0-F52B-449C-BB02-A0B49B787086}" dt="2020-09-05T14:34:16.406" v="342" actId="1076"/>
          <ac:spMkLst>
            <pc:docMk/>
            <pc:sldMk cId="2216581739" sldId="450"/>
            <ac:spMk id="34" creationId="{9F9CB434-7DB9-4015-82E2-58C91C1C22FB}"/>
          </ac:spMkLst>
        </pc:spChg>
        <pc:spChg chg="add mod">
          <ac:chgData name="Lavoie Stéphanie" userId="03bcf5a2-8418-45e3-87eb-159b607e2fdb" providerId="ADAL" clId="{9B2614F0-F52B-449C-BB02-A0B49B787086}" dt="2020-09-05T14:36:22.261" v="369" actId="1076"/>
          <ac:spMkLst>
            <pc:docMk/>
            <pc:sldMk cId="2216581739" sldId="450"/>
            <ac:spMk id="39" creationId="{A877898C-863F-45B7-988C-D89AFAE969C7}"/>
          </ac:spMkLst>
        </pc:spChg>
        <pc:spChg chg="add mod">
          <ac:chgData name="Lavoie Stéphanie" userId="03bcf5a2-8418-45e3-87eb-159b607e2fdb" providerId="ADAL" clId="{9B2614F0-F52B-449C-BB02-A0B49B787086}" dt="2020-09-05T14:36:22.261" v="369" actId="1076"/>
          <ac:spMkLst>
            <pc:docMk/>
            <pc:sldMk cId="2216581739" sldId="450"/>
            <ac:spMk id="41" creationId="{D164E99D-B665-47CB-A1CC-88AEB77AACF2}"/>
          </ac:spMkLst>
        </pc:spChg>
        <pc:spChg chg="add mod">
          <ac:chgData name="Lavoie Stéphanie" userId="03bcf5a2-8418-45e3-87eb-159b607e2fdb" providerId="ADAL" clId="{9B2614F0-F52B-449C-BB02-A0B49B787086}" dt="2020-09-05T14:36:53.490" v="372" actId="1076"/>
          <ac:spMkLst>
            <pc:docMk/>
            <pc:sldMk cId="2216581739" sldId="450"/>
            <ac:spMk id="43" creationId="{7D07F9A4-A792-4945-A8A8-CDEF7B8787EE}"/>
          </ac:spMkLst>
        </pc:spChg>
        <pc:picChg chg="del mod">
          <ac:chgData name="Lavoie Stéphanie" userId="03bcf5a2-8418-45e3-87eb-159b607e2fdb" providerId="ADAL" clId="{9B2614F0-F52B-449C-BB02-A0B49B787086}" dt="2020-09-05T14:32:40.200" v="325" actId="478"/>
          <ac:picMkLst>
            <pc:docMk/>
            <pc:sldMk cId="2216581739" sldId="450"/>
            <ac:picMk id="23" creationId="{00000000-0000-0000-0000-000000000000}"/>
          </ac:picMkLst>
        </pc:picChg>
        <pc:cxnChg chg="del mod">
          <ac:chgData name="Lavoie Stéphanie" userId="03bcf5a2-8418-45e3-87eb-159b607e2fdb" providerId="ADAL" clId="{9B2614F0-F52B-449C-BB02-A0B49B787086}" dt="2020-09-05T14:32:40.200" v="325" actId="478"/>
          <ac:cxnSpMkLst>
            <pc:docMk/>
            <pc:sldMk cId="2216581739" sldId="450"/>
            <ac:cxnSpMk id="8" creationId="{00000000-0000-0000-0000-000000000000}"/>
          </ac:cxnSpMkLst>
        </pc:cxnChg>
        <pc:cxnChg chg="add mod">
          <ac:chgData name="Lavoie Stéphanie" userId="03bcf5a2-8418-45e3-87eb-159b607e2fdb" providerId="ADAL" clId="{9B2614F0-F52B-449C-BB02-A0B49B787086}" dt="2020-09-05T14:29:48.482" v="157" actId="1076"/>
          <ac:cxnSpMkLst>
            <pc:docMk/>
            <pc:sldMk cId="2216581739" sldId="450"/>
            <ac:cxnSpMk id="14" creationId="{FA6DCEE6-7C8D-4468-9D98-F8D3079E52C5}"/>
          </ac:cxnSpMkLst>
        </pc:cxnChg>
        <pc:cxnChg chg="del mod">
          <ac:chgData name="Lavoie Stéphanie" userId="03bcf5a2-8418-45e3-87eb-159b607e2fdb" providerId="ADAL" clId="{9B2614F0-F52B-449C-BB02-A0B49B787086}" dt="2020-09-05T14:32:40.200" v="325" actId="478"/>
          <ac:cxnSpMkLst>
            <pc:docMk/>
            <pc:sldMk cId="2216581739" sldId="450"/>
            <ac:cxnSpMk id="25" creationId="{00000000-0000-0000-0000-000000000000}"/>
          </ac:cxnSpMkLst>
        </pc:cxnChg>
        <pc:cxnChg chg="add mod">
          <ac:chgData name="Lavoie Stéphanie" userId="03bcf5a2-8418-45e3-87eb-159b607e2fdb" providerId="ADAL" clId="{9B2614F0-F52B-449C-BB02-A0B49B787086}" dt="2020-09-05T14:29:48.482" v="157" actId="1076"/>
          <ac:cxnSpMkLst>
            <pc:docMk/>
            <pc:sldMk cId="2216581739" sldId="450"/>
            <ac:cxnSpMk id="28" creationId="{83BC06E7-0E84-4606-854A-54A09A47E283}"/>
          </ac:cxnSpMkLst>
        </pc:cxnChg>
        <pc:cxnChg chg="add mod">
          <ac:chgData name="Lavoie Stéphanie" userId="03bcf5a2-8418-45e3-87eb-159b607e2fdb" providerId="ADAL" clId="{9B2614F0-F52B-449C-BB02-A0B49B787086}" dt="2020-09-05T14:35:02.591" v="353" actId="692"/>
          <ac:cxnSpMkLst>
            <pc:docMk/>
            <pc:sldMk cId="2216581739" sldId="450"/>
            <ac:cxnSpMk id="36" creationId="{A1AA28AB-186C-4630-A653-CDC39FFDD4E3}"/>
          </ac:cxnSpMkLst>
        </pc:cxnChg>
        <pc:cxnChg chg="add mod">
          <ac:chgData name="Lavoie Stéphanie" userId="03bcf5a2-8418-45e3-87eb-159b607e2fdb" providerId="ADAL" clId="{9B2614F0-F52B-449C-BB02-A0B49B787086}" dt="2020-09-05T14:35:12.614" v="355" actId="1076"/>
          <ac:cxnSpMkLst>
            <pc:docMk/>
            <pc:sldMk cId="2216581739" sldId="450"/>
            <ac:cxnSpMk id="37" creationId="{6D9E3D5A-0F1B-4E3E-B38F-B137E5E6A5AC}"/>
          </ac:cxnSpMkLst>
        </pc:cxnChg>
        <pc:cxnChg chg="add mod">
          <ac:chgData name="Lavoie Stéphanie" userId="03bcf5a2-8418-45e3-87eb-159b607e2fdb" providerId="ADAL" clId="{9B2614F0-F52B-449C-BB02-A0B49B787086}" dt="2020-09-05T14:36:22.261" v="369" actId="1076"/>
          <ac:cxnSpMkLst>
            <pc:docMk/>
            <pc:sldMk cId="2216581739" sldId="450"/>
            <ac:cxnSpMk id="42" creationId="{5B6146AF-B47D-47B5-B423-8E544802928D}"/>
          </ac:cxnSpMkLst>
        </pc:cxnChg>
      </pc:sldChg>
      <pc:sldChg chg="addSp delSp modSp mod modAnim">
        <pc:chgData name="Lavoie Stéphanie" userId="03bcf5a2-8418-45e3-87eb-159b607e2fdb" providerId="ADAL" clId="{9B2614F0-F52B-449C-BB02-A0B49B787086}" dt="2020-09-05T18:25:16.863" v="2143" actId="20577"/>
        <pc:sldMkLst>
          <pc:docMk/>
          <pc:sldMk cId="889409328" sldId="451"/>
        </pc:sldMkLst>
        <pc:spChg chg="mod">
          <ac:chgData name="Lavoie Stéphanie" userId="03bcf5a2-8418-45e3-87eb-159b607e2fdb" providerId="ADAL" clId="{9B2614F0-F52B-449C-BB02-A0B49B787086}" dt="2020-09-05T18:25:16.863" v="2143" actId="20577"/>
          <ac:spMkLst>
            <pc:docMk/>
            <pc:sldMk cId="889409328" sldId="451"/>
            <ac:spMk id="2" creationId="{00000000-0000-0000-0000-000000000000}"/>
          </ac:spMkLst>
        </pc:spChg>
        <pc:spChg chg="add mod">
          <ac:chgData name="Lavoie Stéphanie" userId="03bcf5a2-8418-45e3-87eb-159b607e2fdb" providerId="ADAL" clId="{9B2614F0-F52B-449C-BB02-A0B49B787086}" dt="2020-09-05T15:03:18.630" v="438" actId="1076"/>
          <ac:spMkLst>
            <pc:docMk/>
            <pc:sldMk cId="889409328" sldId="451"/>
            <ac:spMk id="3" creationId="{83DF8240-50C1-4149-9CB2-645EF5BB167E}"/>
          </ac:spMkLst>
        </pc:spChg>
        <pc:spChg chg="del mod">
          <ac:chgData name="Lavoie Stéphanie" userId="03bcf5a2-8418-45e3-87eb-159b607e2fdb" providerId="ADAL" clId="{9B2614F0-F52B-449C-BB02-A0B49B787086}" dt="2020-09-05T14:58:00.929" v="388" actId="478"/>
          <ac:spMkLst>
            <pc:docMk/>
            <pc:sldMk cId="889409328" sldId="451"/>
            <ac:spMk id="11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4:58:02.553" v="389" actId="478"/>
          <ac:spMkLst>
            <pc:docMk/>
            <pc:sldMk cId="889409328" sldId="451"/>
            <ac:spMk id="13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4:57:35.692" v="380" actId="478"/>
          <ac:spMkLst>
            <pc:docMk/>
            <pc:sldMk cId="889409328" sldId="451"/>
            <ac:spMk id="21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4:57:35.692" v="380" actId="478"/>
          <ac:spMkLst>
            <pc:docMk/>
            <pc:sldMk cId="889409328" sldId="451"/>
            <ac:spMk id="23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4:57:35.692" v="380" actId="478"/>
          <ac:spMkLst>
            <pc:docMk/>
            <pc:sldMk cId="889409328" sldId="451"/>
            <ac:spMk id="24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4:57:35.692" v="380" actId="478"/>
          <ac:spMkLst>
            <pc:docMk/>
            <pc:sldMk cId="889409328" sldId="451"/>
            <ac:spMk id="25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4:57:35.692" v="380" actId="478"/>
          <ac:spMkLst>
            <pc:docMk/>
            <pc:sldMk cId="889409328" sldId="451"/>
            <ac:spMk id="26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4:57:49.407" v="386" actId="5793"/>
          <ac:spMkLst>
            <pc:docMk/>
            <pc:sldMk cId="889409328" sldId="451"/>
            <ac:spMk id="7170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4:57:47.923" v="385" actId="20577"/>
          <ac:spMkLst>
            <pc:docMk/>
            <pc:sldMk cId="889409328" sldId="451"/>
            <ac:spMk id="7183" creationId="{00000000-0000-0000-0000-000000000000}"/>
          </ac:spMkLst>
        </pc:spChg>
        <pc:picChg chg="del">
          <ac:chgData name="Lavoie Stéphanie" userId="03bcf5a2-8418-45e3-87eb-159b607e2fdb" providerId="ADAL" clId="{9B2614F0-F52B-449C-BB02-A0B49B787086}" dt="2020-09-05T14:57:35.692" v="380" actId="478"/>
          <ac:picMkLst>
            <pc:docMk/>
            <pc:sldMk cId="889409328" sldId="451"/>
            <ac:picMk id="16" creationId="{00000000-0000-0000-0000-000000000000}"/>
          </ac:picMkLst>
        </pc:picChg>
        <pc:picChg chg="del">
          <ac:chgData name="Lavoie Stéphanie" userId="03bcf5a2-8418-45e3-87eb-159b607e2fdb" providerId="ADAL" clId="{9B2614F0-F52B-449C-BB02-A0B49B787086}" dt="2020-09-05T14:57:38.886" v="381" actId="478"/>
          <ac:picMkLst>
            <pc:docMk/>
            <pc:sldMk cId="889409328" sldId="451"/>
            <ac:picMk id="18" creationId="{00000000-0000-0000-0000-000000000000}"/>
          </ac:picMkLst>
        </pc:picChg>
      </pc:sldChg>
      <pc:sldChg chg="delSp modSp del mod modAnim">
        <pc:chgData name="Lavoie Stéphanie" userId="03bcf5a2-8418-45e3-87eb-159b607e2fdb" providerId="ADAL" clId="{9B2614F0-F52B-449C-BB02-A0B49B787086}" dt="2020-09-05T15:04:08.008" v="441" actId="47"/>
        <pc:sldMkLst>
          <pc:docMk/>
          <pc:sldMk cId="2751475669" sldId="452"/>
        </pc:sldMkLst>
        <pc:spChg chg="del">
          <ac:chgData name="Lavoie Stéphanie" userId="03bcf5a2-8418-45e3-87eb-159b607e2fdb" providerId="ADAL" clId="{9B2614F0-F52B-449C-BB02-A0B49B787086}" dt="2020-09-05T15:02:02.960" v="397" actId="478"/>
          <ac:spMkLst>
            <pc:docMk/>
            <pc:sldMk cId="2751475669" sldId="452"/>
            <ac:spMk id="11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5:02:04.535" v="398" actId="478"/>
          <ac:spMkLst>
            <pc:docMk/>
            <pc:sldMk cId="2751475669" sldId="452"/>
            <ac:spMk id="13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5:02:19.326" v="403" actId="20577"/>
          <ac:spMkLst>
            <pc:docMk/>
            <pc:sldMk cId="2751475669" sldId="452"/>
            <ac:spMk id="14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5:02:11.293" v="401" actId="478"/>
          <ac:spMkLst>
            <pc:docMk/>
            <pc:sldMk cId="2751475669" sldId="452"/>
            <ac:spMk id="25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5:02:11.293" v="401" actId="478"/>
          <ac:spMkLst>
            <pc:docMk/>
            <pc:sldMk cId="2751475669" sldId="452"/>
            <ac:spMk id="26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5:02:11.293" v="401" actId="478"/>
          <ac:spMkLst>
            <pc:docMk/>
            <pc:sldMk cId="2751475669" sldId="452"/>
            <ac:spMk id="27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5:02:11.293" v="401" actId="478"/>
          <ac:spMkLst>
            <pc:docMk/>
            <pc:sldMk cId="2751475669" sldId="452"/>
            <ac:spMk id="28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5:02:11.293" v="401" actId="478"/>
          <ac:spMkLst>
            <pc:docMk/>
            <pc:sldMk cId="2751475669" sldId="452"/>
            <ac:spMk id="29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5:01:59.371" v="396" actId="5793"/>
          <ac:spMkLst>
            <pc:docMk/>
            <pc:sldMk cId="2751475669" sldId="452"/>
            <ac:spMk id="7170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5:01:56.665" v="395" actId="20577"/>
          <ac:spMkLst>
            <pc:docMk/>
            <pc:sldMk cId="2751475669" sldId="452"/>
            <ac:spMk id="7183" creationId="{00000000-0000-0000-0000-000000000000}"/>
          </ac:spMkLst>
        </pc:spChg>
        <pc:picChg chg="del">
          <ac:chgData name="Lavoie Stéphanie" userId="03bcf5a2-8418-45e3-87eb-159b607e2fdb" providerId="ADAL" clId="{9B2614F0-F52B-449C-BB02-A0B49B787086}" dt="2020-09-05T15:02:11.293" v="401" actId="478"/>
          <ac:picMkLst>
            <pc:docMk/>
            <pc:sldMk cId="2751475669" sldId="452"/>
            <ac:picMk id="16" creationId="{00000000-0000-0000-0000-000000000000}"/>
          </ac:picMkLst>
        </pc:picChg>
        <pc:picChg chg="del">
          <ac:chgData name="Lavoie Stéphanie" userId="03bcf5a2-8418-45e3-87eb-159b607e2fdb" providerId="ADAL" clId="{9B2614F0-F52B-449C-BB02-A0B49B787086}" dt="2020-09-05T15:02:05.227" v="399" actId="478"/>
          <ac:picMkLst>
            <pc:docMk/>
            <pc:sldMk cId="2751475669" sldId="452"/>
            <ac:picMk id="18" creationId="{00000000-0000-0000-0000-000000000000}"/>
          </ac:picMkLst>
        </pc:picChg>
      </pc:sldChg>
      <pc:sldChg chg="delSp modSp mod ord modAnim">
        <pc:chgData name="Lavoie Stéphanie" userId="03bcf5a2-8418-45e3-87eb-159b607e2fdb" providerId="ADAL" clId="{9B2614F0-F52B-449C-BB02-A0B49B787086}" dt="2020-09-05T15:06:48.168" v="458"/>
        <pc:sldMkLst>
          <pc:docMk/>
          <pc:sldMk cId="1645573708" sldId="453"/>
        </pc:sldMkLst>
        <pc:spChg chg="del">
          <ac:chgData name="Lavoie Stéphanie" userId="03bcf5a2-8418-45e3-87eb-159b607e2fdb" providerId="ADAL" clId="{9B2614F0-F52B-449C-BB02-A0B49B787086}" dt="2020-09-05T15:04:34.122" v="446" actId="478"/>
          <ac:spMkLst>
            <pc:docMk/>
            <pc:sldMk cId="1645573708" sldId="453"/>
            <ac:spMk id="11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5:04:35.371" v="447" actId="478"/>
          <ac:spMkLst>
            <pc:docMk/>
            <pc:sldMk cId="1645573708" sldId="453"/>
            <ac:spMk id="13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5:06:45.904" v="457" actId="6549"/>
          <ac:spMkLst>
            <pc:docMk/>
            <pc:sldMk cId="1645573708" sldId="453"/>
            <ac:spMk id="15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5:04:29.913" v="445" actId="5793"/>
          <ac:spMkLst>
            <pc:docMk/>
            <pc:sldMk cId="1645573708" sldId="453"/>
            <ac:spMk id="7170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5:04:26.145" v="444" actId="20577"/>
          <ac:spMkLst>
            <pc:docMk/>
            <pc:sldMk cId="1645573708" sldId="453"/>
            <ac:spMk id="7183" creationId="{00000000-0000-0000-0000-000000000000}"/>
          </ac:spMkLst>
        </pc:spChg>
        <pc:picChg chg="del">
          <ac:chgData name="Lavoie Stéphanie" userId="03bcf5a2-8418-45e3-87eb-159b607e2fdb" providerId="ADAL" clId="{9B2614F0-F52B-449C-BB02-A0B49B787086}" dt="2020-09-05T15:04:43.288" v="452" actId="478"/>
          <ac:picMkLst>
            <pc:docMk/>
            <pc:sldMk cId="1645573708" sldId="453"/>
            <ac:picMk id="16" creationId="{00000000-0000-0000-0000-000000000000}"/>
          </ac:picMkLst>
        </pc:picChg>
        <pc:picChg chg="del">
          <ac:chgData name="Lavoie Stéphanie" userId="03bcf5a2-8418-45e3-87eb-159b607e2fdb" providerId="ADAL" clId="{9B2614F0-F52B-449C-BB02-A0B49B787086}" dt="2020-09-05T15:04:36.070" v="448" actId="478"/>
          <ac:picMkLst>
            <pc:docMk/>
            <pc:sldMk cId="1645573708" sldId="453"/>
            <ac:picMk id="18" creationId="{00000000-0000-0000-0000-000000000000}"/>
          </ac:picMkLst>
        </pc:picChg>
      </pc:sldChg>
      <pc:sldChg chg="del">
        <pc:chgData name="Lavoie Stéphanie" userId="03bcf5a2-8418-45e3-87eb-159b607e2fdb" providerId="ADAL" clId="{9B2614F0-F52B-449C-BB02-A0B49B787086}" dt="2020-09-05T15:06:56.211" v="459" actId="47"/>
        <pc:sldMkLst>
          <pc:docMk/>
          <pc:sldMk cId="2031817311" sldId="454"/>
        </pc:sldMkLst>
      </pc:sldChg>
      <pc:sldChg chg="del">
        <pc:chgData name="Lavoie Stéphanie" userId="03bcf5a2-8418-45e3-87eb-159b607e2fdb" providerId="ADAL" clId="{9B2614F0-F52B-449C-BB02-A0B49B787086}" dt="2020-09-05T15:06:06.436" v="453" actId="47"/>
        <pc:sldMkLst>
          <pc:docMk/>
          <pc:sldMk cId="1318495050" sldId="455"/>
        </pc:sldMkLst>
      </pc:sldChg>
      <pc:sldChg chg="del">
        <pc:chgData name="Lavoie Stéphanie" userId="03bcf5a2-8418-45e3-87eb-159b607e2fdb" providerId="ADAL" clId="{9B2614F0-F52B-449C-BB02-A0B49B787086}" dt="2020-09-05T15:07:02.818" v="460" actId="47"/>
        <pc:sldMkLst>
          <pc:docMk/>
          <pc:sldMk cId="3586549307" sldId="456"/>
        </pc:sldMkLst>
      </pc:sldChg>
      <pc:sldChg chg="del">
        <pc:chgData name="Lavoie Stéphanie" userId="03bcf5a2-8418-45e3-87eb-159b607e2fdb" providerId="ADAL" clId="{9B2614F0-F52B-449C-BB02-A0B49B787086}" dt="2020-09-05T15:16:31.034" v="469" actId="47"/>
        <pc:sldMkLst>
          <pc:docMk/>
          <pc:sldMk cId="1881060374" sldId="457"/>
        </pc:sldMkLst>
      </pc:sldChg>
      <pc:sldChg chg="modSp mod modAnim">
        <pc:chgData name="Lavoie Stéphanie" userId="03bcf5a2-8418-45e3-87eb-159b607e2fdb" providerId="ADAL" clId="{9B2614F0-F52B-449C-BB02-A0B49B787086}" dt="2020-09-05T18:54:16.646" v="2316"/>
        <pc:sldMkLst>
          <pc:docMk/>
          <pc:sldMk cId="2055523326" sldId="458"/>
        </pc:sldMkLst>
        <pc:spChg chg="mod">
          <ac:chgData name="Lavoie Stéphanie" userId="03bcf5a2-8418-45e3-87eb-159b607e2fdb" providerId="ADAL" clId="{9B2614F0-F52B-449C-BB02-A0B49B787086}" dt="2020-09-05T18:25:26.700" v="2146" actId="20577"/>
          <ac:spMkLst>
            <pc:docMk/>
            <pc:sldMk cId="2055523326" sldId="458"/>
            <ac:spMk id="8194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8:25:28.826" v="2147" actId="5793"/>
          <ac:spMkLst>
            <pc:docMk/>
            <pc:sldMk cId="2055523326" sldId="458"/>
            <ac:spMk id="8198" creationId="{00000000-0000-0000-0000-000000000000}"/>
          </ac:spMkLst>
        </pc:spChg>
      </pc:sldChg>
      <pc:sldChg chg="addSp delSp modSp mod">
        <pc:chgData name="Lavoie Stéphanie" userId="03bcf5a2-8418-45e3-87eb-159b607e2fdb" providerId="ADAL" clId="{9B2614F0-F52B-449C-BB02-A0B49B787086}" dt="2020-09-05T18:27:22.676" v="2183" actId="1076"/>
        <pc:sldMkLst>
          <pc:docMk/>
          <pc:sldMk cId="1407135212" sldId="459"/>
        </pc:sldMkLst>
        <pc:spChg chg="add del mod">
          <ac:chgData name="Lavoie Stéphanie" userId="03bcf5a2-8418-45e3-87eb-159b607e2fdb" providerId="ADAL" clId="{9B2614F0-F52B-449C-BB02-A0B49B787086}" dt="2020-09-05T18:26:47.528" v="2175" actId="21"/>
          <ac:spMkLst>
            <pc:docMk/>
            <pc:sldMk cId="1407135212" sldId="459"/>
            <ac:spMk id="2" creationId="{2D6CA872-A6B7-4034-A376-06F34879E728}"/>
          </ac:spMkLst>
        </pc:spChg>
        <pc:spChg chg="add del">
          <ac:chgData name="Lavoie Stéphanie" userId="03bcf5a2-8418-45e3-87eb-159b607e2fdb" providerId="ADAL" clId="{9B2614F0-F52B-449C-BB02-A0B49B787086}" dt="2020-09-05T18:27:04.390" v="2179" actId="11529"/>
          <ac:spMkLst>
            <pc:docMk/>
            <pc:sldMk cId="1407135212" sldId="459"/>
            <ac:spMk id="3" creationId="{5B2B5BEE-179E-4F11-AF2A-B80C482A3ACD}"/>
          </ac:spMkLst>
        </pc:spChg>
        <pc:spChg chg="add del">
          <ac:chgData name="Lavoie Stéphanie" userId="03bcf5a2-8418-45e3-87eb-159b607e2fdb" providerId="ADAL" clId="{9B2614F0-F52B-449C-BB02-A0B49B787086}" dt="2020-09-05T18:27:03.937" v="2178" actId="22"/>
          <ac:spMkLst>
            <pc:docMk/>
            <pc:sldMk cId="1407135212" sldId="459"/>
            <ac:spMk id="4" creationId="{973F86B7-544E-405A-BCE7-E60DC1B5D17F}"/>
          </ac:spMkLst>
        </pc:spChg>
        <pc:spChg chg="add mod">
          <ac:chgData name="Lavoie Stéphanie" userId="03bcf5a2-8418-45e3-87eb-159b607e2fdb" providerId="ADAL" clId="{9B2614F0-F52B-449C-BB02-A0B49B787086}" dt="2020-09-05T18:27:22.676" v="2183" actId="1076"/>
          <ac:spMkLst>
            <pc:docMk/>
            <pc:sldMk cId="1407135212" sldId="459"/>
            <ac:spMk id="5" creationId="{CCF631BB-D6A8-40ED-9732-4774BC8D79EE}"/>
          </ac:spMkLst>
        </pc:spChg>
        <pc:spChg chg="mod">
          <ac:chgData name="Lavoie Stéphanie" userId="03bcf5a2-8418-45e3-87eb-159b607e2fdb" providerId="ADAL" clId="{9B2614F0-F52B-449C-BB02-A0B49B787086}" dt="2020-09-05T18:25:45.408" v="2150" actId="20577"/>
          <ac:spMkLst>
            <pc:docMk/>
            <pc:sldMk cId="1407135212" sldId="459"/>
            <ac:spMk id="17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8:25:51.690" v="2156" actId="20577"/>
          <ac:spMkLst>
            <pc:docMk/>
            <pc:sldMk cId="1407135212" sldId="459"/>
            <ac:spMk id="19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8:25:48.440" v="2153" actId="20577"/>
          <ac:spMkLst>
            <pc:docMk/>
            <pc:sldMk cId="1407135212" sldId="459"/>
            <ac:spMk id="23" creationId="{00000000-0000-0000-0000-000000000000}"/>
          </ac:spMkLst>
        </pc:spChg>
      </pc:sldChg>
      <pc:sldChg chg="modSp mod">
        <pc:chgData name="Lavoie Stéphanie" userId="03bcf5a2-8418-45e3-87eb-159b607e2fdb" providerId="ADAL" clId="{9B2614F0-F52B-449C-BB02-A0B49B787086}" dt="2020-09-05T18:27:30.004" v="2187" actId="5793"/>
        <pc:sldMkLst>
          <pc:docMk/>
          <pc:sldMk cId="1524401285" sldId="460"/>
        </pc:sldMkLst>
        <pc:spChg chg="mod">
          <ac:chgData name="Lavoie Stéphanie" userId="03bcf5a2-8418-45e3-87eb-159b607e2fdb" providerId="ADAL" clId="{9B2614F0-F52B-449C-BB02-A0B49B787086}" dt="2020-09-05T15:34:32.823" v="642" actId="20577"/>
          <ac:spMkLst>
            <pc:docMk/>
            <pc:sldMk cId="1524401285" sldId="460"/>
            <ac:spMk id="29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5:34:41.909" v="648" actId="20577"/>
          <ac:spMkLst>
            <pc:docMk/>
            <pc:sldMk cId="1524401285" sldId="460"/>
            <ac:spMk id="31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5:34:35.744" v="645" actId="20577"/>
          <ac:spMkLst>
            <pc:docMk/>
            <pc:sldMk cId="1524401285" sldId="460"/>
            <ac:spMk id="34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8:27:27.786" v="2186" actId="20577"/>
          <ac:spMkLst>
            <pc:docMk/>
            <pc:sldMk cId="1524401285" sldId="460"/>
            <ac:spMk id="10242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8:27:30.004" v="2187" actId="5793"/>
          <ac:spMkLst>
            <pc:docMk/>
            <pc:sldMk cId="1524401285" sldId="460"/>
            <ac:spMk id="10243" creationId="{00000000-0000-0000-0000-000000000000}"/>
          </ac:spMkLst>
        </pc:spChg>
      </pc:sldChg>
      <pc:sldChg chg="del">
        <pc:chgData name="Lavoie Stéphanie" userId="03bcf5a2-8418-45e3-87eb-159b607e2fdb" providerId="ADAL" clId="{9B2614F0-F52B-449C-BB02-A0B49B787086}" dt="2020-09-05T15:27:27.647" v="574" actId="47"/>
        <pc:sldMkLst>
          <pc:docMk/>
          <pc:sldMk cId="2894312034" sldId="461"/>
        </pc:sldMkLst>
      </pc:sldChg>
      <pc:sldChg chg="del">
        <pc:chgData name="Lavoie Stéphanie" userId="03bcf5a2-8418-45e3-87eb-159b607e2fdb" providerId="ADAL" clId="{9B2614F0-F52B-449C-BB02-A0B49B787086}" dt="2020-09-05T15:27:30.591" v="575" actId="47"/>
        <pc:sldMkLst>
          <pc:docMk/>
          <pc:sldMk cId="1634623185" sldId="462"/>
        </pc:sldMkLst>
      </pc:sldChg>
      <pc:sldChg chg="addSp delSp modSp mod">
        <pc:chgData name="Lavoie Stéphanie" userId="03bcf5a2-8418-45e3-87eb-159b607e2fdb" providerId="ADAL" clId="{9B2614F0-F52B-449C-BB02-A0B49B787086}" dt="2020-09-05T19:10:53.450" v="2372" actId="14100"/>
        <pc:sldMkLst>
          <pc:docMk/>
          <pc:sldMk cId="1983060458" sldId="463"/>
        </pc:sldMkLst>
        <pc:spChg chg="add mod">
          <ac:chgData name="Lavoie Stéphanie" userId="03bcf5a2-8418-45e3-87eb-159b607e2fdb" providerId="ADAL" clId="{9B2614F0-F52B-449C-BB02-A0B49B787086}" dt="2020-09-05T19:10:53.450" v="2372" actId="14100"/>
          <ac:spMkLst>
            <pc:docMk/>
            <pc:sldMk cId="1983060458" sldId="463"/>
            <ac:spMk id="2" creationId="{8EFBA7AE-49C7-4633-A75A-AA8F43B9C597}"/>
          </ac:spMkLst>
        </pc:spChg>
        <pc:spChg chg="add del mod">
          <ac:chgData name="Lavoie Stéphanie" userId="03bcf5a2-8418-45e3-87eb-159b607e2fdb" providerId="ADAL" clId="{9B2614F0-F52B-449C-BB02-A0B49B787086}" dt="2020-09-05T19:09:24.381" v="2342" actId="478"/>
          <ac:spMkLst>
            <pc:docMk/>
            <pc:sldMk cId="1983060458" sldId="463"/>
            <ac:spMk id="3" creationId="{42A5E653-8412-4180-91C9-5B6AF2A62F58}"/>
          </ac:spMkLst>
        </pc:spChg>
        <pc:spChg chg="add mod">
          <ac:chgData name="Lavoie Stéphanie" userId="03bcf5a2-8418-45e3-87eb-159b607e2fdb" providerId="ADAL" clId="{9B2614F0-F52B-449C-BB02-A0B49B787086}" dt="2020-09-05T19:10:49.386" v="2370" actId="1076"/>
          <ac:spMkLst>
            <pc:docMk/>
            <pc:sldMk cId="1983060458" sldId="463"/>
            <ac:spMk id="4" creationId="{5DD11D11-4E48-435A-826E-7E2223D76D82}"/>
          </ac:spMkLst>
        </pc:spChg>
        <pc:spChg chg="mod">
          <ac:chgData name="Lavoie Stéphanie" userId="03bcf5a2-8418-45e3-87eb-159b607e2fdb" providerId="ADAL" clId="{9B2614F0-F52B-449C-BB02-A0B49B787086}" dt="2020-09-05T15:41:59.058" v="716" actId="164"/>
          <ac:spMkLst>
            <pc:docMk/>
            <pc:sldMk cId="1983060458" sldId="463"/>
            <ac:spMk id="13316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5:41:59.058" v="716" actId="164"/>
          <ac:spMkLst>
            <pc:docMk/>
            <pc:sldMk cId="1983060458" sldId="463"/>
            <ac:spMk id="13317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8:27:46.396" v="2191" actId="5793"/>
          <ac:spMkLst>
            <pc:docMk/>
            <pc:sldMk cId="1983060458" sldId="463"/>
            <ac:spMk id="13324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8:27:44.443" v="2190" actId="20577"/>
          <ac:spMkLst>
            <pc:docMk/>
            <pc:sldMk cId="1983060458" sldId="463"/>
            <ac:spMk id="13325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5:41:59.058" v="716" actId="164"/>
          <ac:spMkLst>
            <pc:docMk/>
            <pc:sldMk cId="1983060458" sldId="463"/>
            <ac:spMk id="23571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9:08:16.498" v="2318" actId="1076"/>
          <ac:spMkLst>
            <pc:docMk/>
            <pc:sldMk cId="1983060458" sldId="463"/>
            <ac:spMk id="23575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9:08:19.796" v="2319" actId="1076"/>
          <ac:spMkLst>
            <pc:docMk/>
            <pc:sldMk cId="1983060458" sldId="463"/>
            <ac:spMk id="23578" creationId="{00000000-0000-0000-0000-000000000000}"/>
          </ac:spMkLst>
        </pc:spChg>
        <pc:grpChg chg="add mod">
          <ac:chgData name="Lavoie Stéphanie" userId="03bcf5a2-8418-45e3-87eb-159b607e2fdb" providerId="ADAL" clId="{9B2614F0-F52B-449C-BB02-A0B49B787086}" dt="2020-09-05T15:41:59.058" v="716" actId="164"/>
          <ac:grpSpMkLst>
            <pc:docMk/>
            <pc:sldMk cId="1983060458" sldId="463"/>
            <ac:grpSpMk id="2" creationId="{E9A47408-91E5-41DA-9D78-F087A62DD7AE}"/>
          </ac:grpSpMkLst>
        </pc:grpChg>
      </pc:sldChg>
      <pc:sldChg chg="addSp delSp modSp mod modAnim">
        <pc:chgData name="Lavoie Stéphanie" userId="03bcf5a2-8418-45e3-87eb-159b607e2fdb" providerId="ADAL" clId="{9B2614F0-F52B-449C-BB02-A0B49B787086}" dt="2020-09-05T19:11:06.248" v="2376" actId="5793"/>
        <pc:sldMkLst>
          <pc:docMk/>
          <pc:sldMk cId="2732261281" sldId="464"/>
        </pc:sldMkLst>
        <pc:spChg chg="mod">
          <ac:chgData name="Lavoie Stéphanie" userId="03bcf5a2-8418-45e3-87eb-159b607e2fdb" providerId="ADAL" clId="{9B2614F0-F52B-449C-BB02-A0B49B787086}" dt="2020-09-05T19:11:03.174" v="2375" actId="20577"/>
          <ac:spMkLst>
            <pc:docMk/>
            <pc:sldMk cId="2732261281" sldId="464"/>
            <ac:spMk id="2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9:11:06.248" v="2376" actId="5793"/>
          <ac:spMkLst>
            <pc:docMk/>
            <pc:sldMk cId="2732261281" sldId="464"/>
            <ac:spMk id="4" creationId="{00000000-0000-0000-0000-000000000000}"/>
          </ac:spMkLst>
        </pc:spChg>
        <pc:spChg chg="add del mod">
          <ac:chgData name="Lavoie Stéphanie" userId="03bcf5a2-8418-45e3-87eb-159b607e2fdb" providerId="ADAL" clId="{9B2614F0-F52B-449C-BB02-A0B49B787086}" dt="2020-09-05T15:41:36.069" v="714" actId="478"/>
          <ac:spMkLst>
            <pc:docMk/>
            <pc:sldMk cId="2732261281" sldId="464"/>
            <ac:spMk id="7" creationId="{E1C7D96B-932E-4988-9CE4-E7F9BEABDA26}"/>
          </ac:spMkLst>
        </pc:spChg>
        <pc:spChg chg="add mod">
          <ac:chgData name="Lavoie Stéphanie" userId="03bcf5a2-8418-45e3-87eb-159b607e2fdb" providerId="ADAL" clId="{9B2614F0-F52B-449C-BB02-A0B49B787086}" dt="2020-09-05T15:42:27.476" v="718" actId="1076"/>
          <ac:spMkLst>
            <pc:docMk/>
            <pc:sldMk cId="2732261281" sldId="464"/>
            <ac:spMk id="9" creationId="{D5E3C529-B034-49CE-AA42-344726D6BCE9}"/>
          </ac:spMkLst>
        </pc:spChg>
        <pc:spChg chg="add mod">
          <ac:chgData name="Lavoie Stéphanie" userId="03bcf5a2-8418-45e3-87eb-159b607e2fdb" providerId="ADAL" clId="{9B2614F0-F52B-449C-BB02-A0B49B787086}" dt="2020-09-05T15:42:27.476" v="718" actId="1076"/>
          <ac:spMkLst>
            <pc:docMk/>
            <pc:sldMk cId="2732261281" sldId="464"/>
            <ac:spMk id="11" creationId="{8EC90BF3-F5F8-4806-AC2B-1A76C2FEF148}"/>
          </ac:spMkLst>
        </pc:spChg>
        <pc:spChg chg="add mod">
          <ac:chgData name="Lavoie Stéphanie" userId="03bcf5a2-8418-45e3-87eb-159b607e2fdb" providerId="ADAL" clId="{9B2614F0-F52B-449C-BB02-A0B49B787086}" dt="2020-09-05T15:42:27.476" v="718" actId="1076"/>
          <ac:spMkLst>
            <pc:docMk/>
            <pc:sldMk cId="2732261281" sldId="464"/>
            <ac:spMk id="13" creationId="{2A528CC2-4785-48FA-8854-C35F894E8019}"/>
          </ac:spMkLst>
        </pc:spChg>
        <pc:picChg chg="del">
          <ac:chgData name="Lavoie Stéphanie" userId="03bcf5a2-8418-45e3-87eb-159b607e2fdb" providerId="ADAL" clId="{9B2614F0-F52B-449C-BB02-A0B49B787086}" dt="2020-09-05T15:41:29.837" v="711" actId="478"/>
          <ac:picMkLst>
            <pc:docMk/>
            <pc:sldMk cId="2732261281" sldId="464"/>
            <ac:picMk id="3" creationId="{00000000-0000-0000-0000-000000000000}"/>
          </ac:picMkLst>
        </pc:picChg>
      </pc:sldChg>
      <pc:sldChg chg="addSp delSp modSp mod modAnim">
        <pc:chgData name="Lavoie Stéphanie" userId="03bcf5a2-8418-45e3-87eb-159b607e2fdb" providerId="ADAL" clId="{9B2614F0-F52B-449C-BB02-A0B49B787086}" dt="2020-09-05T19:11:21.861" v="2380" actId="5793"/>
        <pc:sldMkLst>
          <pc:docMk/>
          <pc:sldMk cId="512257767" sldId="465"/>
        </pc:sldMkLst>
        <pc:spChg chg="mod">
          <ac:chgData name="Lavoie Stéphanie" userId="03bcf5a2-8418-45e3-87eb-159b607e2fdb" providerId="ADAL" clId="{9B2614F0-F52B-449C-BB02-A0B49B787086}" dt="2020-09-05T19:11:19.078" v="2379" actId="20577"/>
          <ac:spMkLst>
            <pc:docMk/>
            <pc:sldMk cId="512257767" sldId="465"/>
            <ac:spMk id="2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9:11:21.861" v="2380" actId="5793"/>
          <ac:spMkLst>
            <pc:docMk/>
            <pc:sldMk cId="512257767" sldId="465"/>
            <ac:spMk id="4" creationId="{00000000-0000-0000-0000-000000000000}"/>
          </ac:spMkLst>
        </pc:spChg>
        <pc:spChg chg="add mod">
          <ac:chgData name="Lavoie Stéphanie" userId="03bcf5a2-8418-45e3-87eb-159b607e2fdb" providerId="ADAL" clId="{9B2614F0-F52B-449C-BB02-A0B49B787086}" dt="2020-09-05T15:42:34.774" v="721" actId="1076"/>
          <ac:spMkLst>
            <pc:docMk/>
            <pc:sldMk cId="512257767" sldId="465"/>
            <ac:spMk id="7" creationId="{D7847BDD-8461-4911-BA9A-AA4152E286BD}"/>
          </ac:spMkLst>
        </pc:spChg>
        <pc:spChg chg="add mod">
          <ac:chgData name="Lavoie Stéphanie" userId="03bcf5a2-8418-45e3-87eb-159b607e2fdb" providerId="ADAL" clId="{9B2614F0-F52B-449C-BB02-A0B49B787086}" dt="2020-09-05T15:42:34.774" v="721" actId="1076"/>
          <ac:spMkLst>
            <pc:docMk/>
            <pc:sldMk cId="512257767" sldId="465"/>
            <ac:spMk id="9" creationId="{E308E31F-09B9-4247-9915-A9954A7B52A1}"/>
          </ac:spMkLst>
        </pc:spChg>
        <pc:spChg chg="add mod">
          <ac:chgData name="Lavoie Stéphanie" userId="03bcf5a2-8418-45e3-87eb-159b607e2fdb" providerId="ADAL" clId="{9B2614F0-F52B-449C-BB02-A0B49B787086}" dt="2020-09-05T15:42:34.774" v="721" actId="1076"/>
          <ac:spMkLst>
            <pc:docMk/>
            <pc:sldMk cId="512257767" sldId="465"/>
            <ac:spMk id="11" creationId="{C796727C-ADF5-4519-8553-22C7F97CECE9}"/>
          </ac:spMkLst>
        </pc:spChg>
        <pc:picChg chg="del">
          <ac:chgData name="Lavoie Stéphanie" userId="03bcf5a2-8418-45e3-87eb-159b607e2fdb" providerId="ADAL" clId="{9B2614F0-F52B-449C-BB02-A0B49B787086}" dt="2020-09-05T15:42:30.985" v="719" actId="478"/>
          <ac:picMkLst>
            <pc:docMk/>
            <pc:sldMk cId="512257767" sldId="465"/>
            <ac:picMk id="3" creationId="{00000000-0000-0000-0000-000000000000}"/>
          </ac:picMkLst>
        </pc:picChg>
      </pc:sldChg>
      <pc:sldChg chg="modSp mod">
        <pc:chgData name="Lavoie Stéphanie" userId="03bcf5a2-8418-45e3-87eb-159b607e2fdb" providerId="ADAL" clId="{9B2614F0-F52B-449C-BB02-A0B49B787086}" dt="2020-09-05T17:36:26.066" v="1085" actId="20577"/>
        <pc:sldMkLst>
          <pc:docMk/>
          <pc:sldMk cId="2245371078" sldId="466"/>
        </pc:sldMkLst>
        <pc:spChg chg="mod">
          <ac:chgData name="Lavoie Stéphanie" userId="03bcf5a2-8418-45e3-87eb-159b607e2fdb" providerId="ADAL" clId="{9B2614F0-F52B-449C-BB02-A0B49B787086}" dt="2020-09-05T17:36:26.066" v="1085" actId="20577"/>
          <ac:spMkLst>
            <pc:docMk/>
            <pc:sldMk cId="2245371078" sldId="466"/>
            <ac:spMk id="58" creationId="{00000000-0000-0000-0000-000000000000}"/>
          </ac:spMkLst>
        </pc:spChg>
      </pc:sldChg>
      <pc:sldChg chg="addSp delSp modSp mod">
        <pc:chgData name="Lavoie Stéphanie" userId="03bcf5a2-8418-45e3-87eb-159b607e2fdb" providerId="ADAL" clId="{9B2614F0-F52B-449C-BB02-A0B49B787086}" dt="2020-09-05T19:14:01.201" v="2410" actId="692"/>
        <pc:sldMkLst>
          <pc:docMk/>
          <pc:sldMk cId="882166399" sldId="467"/>
        </pc:sldMkLst>
        <pc:spChg chg="del">
          <ac:chgData name="Lavoie Stéphanie" userId="03bcf5a2-8418-45e3-87eb-159b607e2fdb" providerId="ADAL" clId="{9B2614F0-F52B-449C-BB02-A0B49B787086}" dt="2020-09-05T17:37:30.500" v="1142" actId="478"/>
          <ac:spMkLst>
            <pc:docMk/>
            <pc:sldMk cId="882166399" sldId="467"/>
            <ac:spMk id="2" creationId="{00000000-0000-0000-0000-000000000000}"/>
          </ac:spMkLst>
        </pc:spChg>
        <pc:spChg chg="add mod">
          <ac:chgData name="Lavoie Stéphanie" userId="03bcf5a2-8418-45e3-87eb-159b607e2fdb" providerId="ADAL" clId="{9B2614F0-F52B-449C-BB02-A0B49B787086}" dt="2020-09-05T19:14:01.201" v="2410" actId="692"/>
          <ac:spMkLst>
            <pc:docMk/>
            <pc:sldMk cId="882166399" sldId="467"/>
            <ac:spMk id="3" creationId="{ED82CBF4-0332-48AD-B48B-25C2BF1CC36F}"/>
          </ac:spMkLst>
        </pc:spChg>
        <pc:spChg chg="mod">
          <ac:chgData name="Lavoie Stéphanie" userId="03bcf5a2-8418-45e3-87eb-159b607e2fdb" providerId="ADAL" clId="{9B2614F0-F52B-449C-BB02-A0B49B787086}" dt="2020-09-05T17:36:36.285" v="1105" actId="20577"/>
          <ac:spMkLst>
            <pc:docMk/>
            <pc:sldMk cId="882166399" sldId="467"/>
            <ac:spMk id="16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9:13:29.722" v="2395" actId="1076"/>
          <ac:spMkLst>
            <pc:docMk/>
            <pc:sldMk cId="882166399" sldId="467"/>
            <ac:spMk id="5124" creationId="{00000000-0000-0000-0000-000000000000}"/>
          </ac:spMkLst>
        </pc:spChg>
      </pc:sldChg>
      <pc:sldChg chg="addSp delSp modSp mod">
        <pc:chgData name="Lavoie Stéphanie" userId="03bcf5a2-8418-45e3-87eb-159b607e2fdb" providerId="ADAL" clId="{9B2614F0-F52B-449C-BB02-A0B49B787086}" dt="2020-09-05T19:15:24.614" v="2452" actId="20577"/>
        <pc:sldMkLst>
          <pc:docMk/>
          <pc:sldMk cId="1460773760" sldId="468"/>
        </pc:sldMkLst>
        <pc:spChg chg="add del">
          <ac:chgData name="Lavoie Stéphanie" userId="03bcf5a2-8418-45e3-87eb-159b607e2fdb" providerId="ADAL" clId="{9B2614F0-F52B-449C-BB02-A0B49B787086}" dt="2020-09-05T17:38:24.159" v="1151" actId="22"/>
          <ac:spMkLst>
            <pc:docMk/>
            <pc:sldMk cId="1460773760" sldId="468"/>
            <ac:spMk id="2" creationId="{9B9175BA-8EB4-4A32-9689-E18742E085A0}"/>
          </ac:spMkLst>
        </pc:spChg>
        <pc:spChg chg="add del">
          <ac:chgData name="Lavoie Stéphanie" userId="03bcf5a2-8418-45e3-87eb-159b607e2fdb" providerId="ADAL" clId="{9B2614F0-F52B-449C-BB02-A0B49B787086}" dt="2020-09-05T17:38:24.159" v="1151" actId="22"/>
          <ac:spMkLst>
            <pc:docMk/>
            <pc:sldMk cId="1460773760" sldId="468"/>
            <ac:spMk id="3" creationId="{DA6AA00C-8133-4B40-B640-A703B3643C99}"/>
          </ac:spMkLst>
        </pc:spChg>
        <pc:spChg chg="add del">
          <ac:chgData name="Lavoie Stéphanie" userId="03bcf5a2-8418-45e3-87eb-159b607e2fdb" providerId="ADAL" clId="{9B2614F0-F52B-449C-BB02-A0B49B787086}" dt="2020-09-05T17:38:24.159" v="1151" actId="22"/>
          <ac:spMkLst>
            <pc:docMk/>
            <pc:sldMk cId="1460773760" sldId="468"/>
            <ac:spMk id="4" creationId="{D69B9683-298F-4106-887E-3E3ACB86B121}"/>
          </ac:spMkLst>
        </pc:spChg>
        <pc:spChg chg="add mod">
          <ac:chgData name="Lavoie Stéphanie" userId="03bcf5a2-8418-45e3-87eb-159b607e2fdb" providerId="ADAL" clId="{9B2614F0-F52B-449C-BB02-A0B49B787086}" dt="2020-09-05T17:38:58.676" v="1153" actId="1076"/>
          <ac:spMkLst>
            <pc:docMk/>
            <pc:sldMk cId="1460773760" sldId="468"/>
            <ac:spMk id="5" creationId="{8783F2A6-DE59-4C0A-BBB2-F1B0774C6E4E}"/>
          </ac:spMkLst>
        </pc:spChg>
        <pc:spChg chg="add mod">
          <ac:chgData name="Lavoie Stéphanie" userId="03bcf5a2-8418-45e3-87eb-159b607e2fdb" providerId="ADAL" clId="{9B2614F0-F52B-449C-BB02-A0B49B787086}" dt="2020-09-05T17:38:58.676" v="1153" actId="1076"/>
          <ac:spMkLst>
            <pc:docMk/>
            <pc:sldMk cId="1460773760" sldId="468"/>
            <ac:spMk id="6" creationId="{CFE48C5A-6BD6-4A48-AFCB-0BFF31199E8E}"/>
          </ac:spMkLst>
        </pc:spChg>
        <pc:spChg chg="add mod">
          <ac:chgData name="Lavoie Stéphanie" userId="03bcf5a2-8418-45e3-87eb-159b607e2fdb" providerId="ADAL" clId="{9B2614F0-F52B-449C-BB02-A0B49B787086}" dt="2020-09-05T17:38:58.676" v="1153" actId="1076"/>
          <ac:spMkLst>
            <pc:docMk/>
            <pc:sldMk cId="1460773760" sldId="468"/>
            <ac:spMk id="7" creationId="{D31D9952-DEA5-4666-92C8-93E7300CD8FE}"/>
          </ac:spMkLst>
        </pc:spChg>
        <pc:spChg chg="add mod">
          <ac:chgData name="Lavoie Stéphanie" userId="03bcf5a2-8418-45e3-87eb-159b607e2fdb" providerId="ADAL" clId="{9B2614F0-F52B-449C-BB02-A0B49B787086}" dt="2020-09-05T17:38:58.676" v="1153" actId="1076"/>
          <ac:spMkLst>
            <pc:docMk/>
            <pc:sldMk cId="1460773760" sldId="468"/>
            <ac:spMk id="8" creationId="{A3AAE87F-3778-40D8-9FBE-B9506E66F9E2}"/>
          </ac:spMkLst>
        </pc:spChg>
        <pc:spChg chg="add mod">
          <ac:chgData name="Lavoie Stéphanie" userId="03bcf5a2-8418-45e3-87eb-159b607e2fdb" providerId="ADAL" clId="{9B2614F0-F52B-449C-BB02-A0B49B787086}" dt="2020-09-05T19:15:24.614" v="2452" actId="20577"/>
          <ac:spMkLst>
            <pc:docMk/>
            <pc:sldMk cId="1460773760" sldId="468"/>
            <ac:spMk id="9" creationId="{2A96F96B-4392-4C90-AC90-75CDF91D0887}"/>
          </ac:spMkLst>
        </pc:spChg>
        <pc:spChg chg="mod">
          <ac:chgData name="Lavoie Stéphanie" userId="03bcf5a2-8418-45e3-87eb-159b607e2fdb" providerId="ADAL" clId="{9B2614F0-F52B-449C-BB02-A0B49B787086}" dt="2020-09-05T17:36:44.597" v="1125" actId="20577"/>
          <ac:spMkLst>
            <pc:docMk/>
            <pc:sldMk cId="1460773760" sldId="468"/>
            <ac:spMk id="16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7:37:56.332" v="1144" actId="478"/>
          <ac:spMkLst>
            <pc:docMk/>
            <pc:sldMk cId="1460773760" sldId="468"/>
            <ac:spMk id="24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9:15:01.076" v="2440" actId="1076"/>
          <ac:spMkLst>
            <pc:docMk/>
            <pc:sldMk cId="1460773760" sldId="468"/>
            <ac:spMk id="54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7:38:02.850" v="1148" actId="478"/>
          <ac:spMkLst>
            <pc:docMk/>
            <pc:sldMk cId="1460773760" sldId="468"/>
            <ac:spMk id="7176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7:38:04.780" v="1149" actId="478"/>
          <ac:spMkLst>
            <pc:docMk/>
            <pc:sldMk cId="1460773760" sldId="468"/>
            <ac:spMk id="7177" creationId="{00000000-0000-0000-0000-000000000000}"/>
          </ac:spMkLst>
        </pc:spChg>
        <pc:spChg chg="del mod">
          <ac:chgData name="Lavoie Stéphanie" userId="03bcf5a2-8418-45e3-87eb-159b607e2fdb" providerId="ADAL" clId="{9B2614F0-F52B-449C-BB02-A0B49B787086}" dt="2020-09-05T17:37:59.988" v="1147" actId="478"/>
          <ac:spMkLst>
            <pc:docMk/>
            <pc:sldMk cId="1460773760" sldId="468"/>
            <ac:spMk id="7178" creationId="{00000000-0000-0000-0000-000000000000}"/>
          </ac:spMkLst>
        </pc:spChg>
        <pc:cxnChg chg="del mod">
          <ac:chgData name="Lavoie Stéphanie" userId="03bcf5a2-8418-45e3-87eb-159b607e2fdb" providerId="ADAL" clId="{9B2614F0-F52B-449C-BB02-A0B49B787086}" dt="2020-09-05T17:37:57.411" v="1145" actId="478"/>
          <ac:cxnSpMkLst>
            <pc:docMk/>
            <pc:sldMk cId="1460773760" sldId="468"/>
            <ac:cxnSpMk id="26" creationId="{00000000-0000-0000-0000-000000000000}"/>
          </ac:cxnSpMkLst>
        </pc:cxnChg>
        <pc:cxnChg chg="del">
          <ac:chgData name="Lavoie Stéphanie" userId="03bcf5a2-8418-45e3-87eb-159b607e2fdb" providerId="ADAL" clId="{9B2614F0-F52B-449C-BB02-A0B49B787086}" dt="2020-09-05T17:37:55.504" v="1143" actId="478"/>
          <ac:cxnSpMkLst>
            <pc:docMk/>
            <pc:sldMk cId="1460773760" sldId="468"/>
            <ac:cxnSpMk id="27" creationId="{00000000-0000-0000-0000-000000000000}"/>
          </ac:cxnSpMkLst>
        </pc:cxnChg>
      </pc:sldChg>
      <pc:sldChg chg="addSp delSp modSp mod">
        <pc:chgData name="Lavoie Stéphanie" userId="03bcf5a2-8418-45e3-87eb-159b607e2fdb" providerId="ADAL" clId="{9B2614F0-F52B-449C-BB02-A0B49B787086}" dt="2020-09-05T19:16:43.838" v="2479" actId="20577"/>
        <pc:sldMkLst>
          <pc:docMk/>
          <pc:sldMk cId="3739736751" sldId="469"/>
        </pc:sldMkLst>
        <pc:spChg chg="add mod">
          <ac:chgData name="Lavoie Stéphanie" userId="03bcf5a2-8418-45e3-87eb-159b607e2fdb" providerId="ADAL" clId="{9B2614F0-F52B-449C-BB02-A0B49B787086}" dt="2020-09-05T17:39:14.981" v="1163" actId="1076"/>
          <ac:spMkLst>
            <pc:docMk/>
            <pc:sldMk cId="3739736751" sldId="469"/>
            <ac:spMk id="2" creationId="{56563CFE-90CA-4F42-988A-1E8268762E8F}"/>
          </ac:spMkLst>
        </pc:spChg>
        <pc:spChg chg="add mod">
          <ac:chgData name="Lavoie Stéphanie" userId="03bcf5a2-8418-45e3-87eb-159b607e2fdb" providerId="ADAL" clId="{9B2614F0-F52B-449C-BB02-A0B49B787086}" dt="2020-09-05T17:39:14.981" v="1163" actId="1076"/>
          <ac:spMkLst>
            <pc:docMk/>
            <pc:sldMk cId="3739736751" sldId="469"/>
            <ac:spMk id="3" creationId="{5CFD0B3C-5C1C-40D5-986D-DF93FC654421}"/>
          </ac:spMkLst>
        </pc:spChg>
        <pc:spChg chg="add mod">
          <ac:chgData name="Lavoie Stéphanie" userId="03bcf5a2-8418-45e3-87eb-159b607e2fdb" providerId="ADAL" clId="{9B2614F0-F52B-449C-BB02-A0B49B787086}" dt="2020-09-05T17:39:14.981" v="1163" actId="1076"/>
          <ac:spMkLst>
            <pc:docMk/>
            <pc:sldMk cId="3739736751" sldId="469"/>
            <ac:spMk id="4" creationId="{708544B3-72B0-471B-8A8C-040E38DB7D8B}"/>
          </ac:spMkLst>
        </pc:spChg>
        <pc:spChg chg="add mod">
          <ac:chgData name="Lavoie Stéphanie" userId="03bcf5a2-8418-45e3-87eb-159b607e2fdb" providerId="ADAL" clId="{9B2614F0-F52B-449C-BB02-A0B49B787086}" dt="2020-09-05T17:39:14.981" v="1163" actId="1076"/>
          <ac:spMkLst>
            <pc:docMk/>
            <pc:sldMk cId="3739736751" sldId="469"/>
            <ac:spMk id="5" creationId="{401850F5-9DE7-4BB6-9CB3-F9A95201879C}"/>
          </ac:spMkLst>
        </pc:spChg>
        <pc:spChg chg="add mod">
          <ac:chgData name="Lavoie Stéphanie" userId="03bcf5a2-8418-45e3-87eb-159b607e2fdb" providerId="ADAL" clId="{9B2614F0-F52B-449C-BB02-A0B49B787086}" dt="2020-09-05T19:16:43.838" v="2479" actId="20577"/>
          <ac:spMkLst>
            <pc:docMk/>
            <pc:sldMk cId="3739736751" sldId="469"/>
            <ac:spMk id="6" creationId="{C4A637ED-08D9-4542-A080-873A53591373}"/>
          </ac:spMkLst>
        </pc:spChg>
        <pc:spChg chg="mod">
          <ac:chgData name="Lavoie Stéphanie" userId="03bcf5a2-8418-45e3-87eb-159b607e2fdb" providerId="ADAL" clId="{9B2614F0-F52B-449C-BB02-A0B49B787086}" dt="2020-09-05T17:36:52.178" v="1141" actId="20577"/>
          <ac:spMkLst>
            <pc:docMk/>
            <pc:sldMk cId="3739736751" sldId="469"/>
            <ac:spMk id="16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7:39:02.975" v="1154" actId="478"/>
          <ac:spMkLst>
            <pc:docMk/>
            <pc:sldMk cId="3739736751" sldId="469"/>
            <ac:spMk id="24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9:16:05.530" v="2469" actId="14100"/>
          <ac:spMkLst>
            <pc:docMk/>
            <pc:sldMk cId="3739736751" sldId="469"/>
            <ac:spMk id="54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7:39:10.292" v="1161" actId="478"/>
          <ac:spMkLst>
            <pc:docMk/>
            <pc:sldMk cId="3739736751" sldId="469"/>
            <ac:spMk id="6152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7:39:04.354" v="1155" actId="478"/>
          <ac:spMkLst>
            <pc:docMk/>
            <pc:sldMk cId="3739736751" sldId="469"/>
            <ac:spMk id="6153" creationId="{00000000-0000-0000-0000-000000000000}"/>
          </ac:spMkLst>
        </pc:spChg>
        <pc:spChg chg="del mod">
          <ac:chgData name="Lavoie Stéphanie" userId="03bcf5a2-8418-45e3-87eb-159b607e2fdb" providerId="ADAL" clId="{9B2614F0-F52B-449C-BB02-A0B49B787086}" dt="2020-09-05T17:39:07.368" v="1160"/>
          <ac:spMkLst>
            <pc:docMk/>
            <pc:sldMk cId="3739736751" sldId="469"/>
            <ac:spMk id="6154" creationId="{00000000-0000-0000-0000-000000000000}"/>
          </ac:spMkLst>
        </pc:spChg>
        <pc:cxnChg chg="del mod">
          <ac:chgData name="Lavoie Stéphanie" userId="03bcf5a2-8418-45e3-87eb-159b607e2fdb" providerId="ADAL" clId="{9B2614F0-F52B-449C-BB02-A0B49B787086}" dt="2020-09-05T17:39:05.509" v="1156" actId="478"/>
          <ac:cxnSpMkLst>
            <pc:docMk/>
            <pc:sldMk cId="3739736751" sldId="469"/>
            <ac:cxnSpMk id="26" creationId="{00000000-0000-0000-0000-000000000000}"/>
          </ac:cxnSpMkLst>
        </pc:cxnChg>
        <pc:cxnChg chg="del">
          <ac:chgData name="Lavoie Stéphanie" userId="03bcf5a2-8418-45e3-87eb-159b607e2fdb" providerId="ADAL" clId="{9B2614F0-F52B-449C-BB02-A0B49B787086}" dt="2020-09-05T17:39:07.353" v="1158" actId="478"/>
          <ac:cxnSpMkLst>
            <pc:docMk/>
            <pc:sldMk cId="3739736751" sldId="469"/>
            <ac:cxnSpMk id="27" creationId="{00000000-0000-0000-0000-000000000000}"/>
          </ac:cxnSpMkLst>
        </pc:cxnChg>
      </pc:sldChg>
      <pc:sldChg chg="modSp mod">
        <pc:chgData name="Lavoie Stéphanie" userId="03bcf5a2-8418-45e3-87eb-159b607e2fdb" providerId="ADAL" clId="{9B2614F0-F52B-449C-BB02-A0B49B787086}" dt="2020-09-05T17:39:38.924" v="1181" actId="20577"/>
        <pc:sldMkLst>
          <pc:docMk/>
          <pc:sldMk cId="441823406" sldId="470"/>
        </pc:sldMkLst>
        <pc:spChg chg="mod">
          <ac:chgData name="Lavoie Stéphanie" userId="03bcf5a2-8418-45e3-87eb-159b607e2fdb" providerId="ADAL" clId="{9B2614F0-F52B-449C-BB02-A0B49B787086}" dt="2020-09-05T17:39:38.924" v="1181" actId="20577"/>
          <ac:spMkLst>
            <pc:docMk/>
            <pc:sldMk cId="441823406" sldId="470"/>
            <ac:spMk id="14340" creationId="{00000000-0000-0000-0000-000000000000}"/>
          </ac:spMkLst>
        </pc:spChg>
      </pc:sldChg>
      <pc:sldChg chg="modSp mod">
        <pc:chgData name="Lavoie Stéphanie" userId="03bcf5a2-8418-45e3-87eb-159b607e2fdb" providerId="ADAL" clId="{9B2614F0-F52B-449C-BB02-A0B49B787086}" dt="2020-09-05T17:56:18.527" v="1232" actId="20577"/>
        <pc:sldMkLst>
          <pc:docMk/>
          <pc:sldMk cId="3943738737" sldId="471"/>
        </pc:sldMkLst>
        <pc:spChg chg="mod">
          <ac:chgData name="Lavoie Stéphanie" userId="03bcf5a2-8418-45e3-87eb-159b607e2fdb" providerId="ADAL" clId="{9B2614F0-F52B-449C-BB02-A0B49B787086}" dt="2020-09-05T17:56:18.527" v="1232" actId="20577"/>
          <ac:spMkLst>
            <pc:docMk/>
            <pc:sldMk cId="3943738737" sldId="471"/>
            <ac:spMk id="14340" creationId="{00000000-0000-0000-0000-000000000000}"/>
          </ac:spMkLst>
        </pc:spChg>
      </pc:sldChg>
      <pc:sldChg chg="modSp mod">
        <pc:chgData name="Lavoie Stéphanie" userId="03bcf5a2-8418-45e3-87eb-159b607e2fdb" providerId="ADAL" clId="{9B2614F0-F52B-449C-BB02-A0B49B787086}" dt="2020-09-05T17:41:15.732" v="1207" actId="20577"/>
        <pc:sldMkLst>
          <pc:docMk/>
          <pc:sldMk cId="142920583" sldId="472"/>
        </pc:sldMkLst>
        <pc:spChg chg="mod">
          <ac:chgData name="Lavoie Stéphanie" userId="03bcf5a2-8418-45e3-87eb-159b607e2fdb" providerId="ADAL" clId="{9B2614F0-F52B-449C-BB02-A0B49B787086}" dt="2020-09-05T17:41:15.732" v="1207" actId="20577"/>
          <ac:spMkLst>
            <pc:docMk/>
            <pc:sldMk cId="142920583" sldId="472"/>
            <ac:spMk id="15367" creationId="{00000000-0000-0000-0000-000000000000}"/>
          </ac:spMkLst>
        </pc:spChg>
      </pc:sldChg>
      <pc:sldChg chg="modSp mod">
        <pc:chgData name="Lavoie Stéphanie" userId="03bcf5a2-8418-45e3-87eb-159b607e2fdb" providerId="ADAL" clId="{9B2614F0-F52B-449C-BB02-A0B49B787086}" dt="2020-09-05T17:56:28.499" v="1248" actId="20577"/>
        <pc:sldMkLst>
          <pc:docMk/>
          <pc:sldMk cId="1920941427" sldId="473"/>
        </pc:sldMkLst>
        <pc:spChg chg="mod">
          <ac:chgData name="Lavoie Stéphanie" userId="03bcf5a2-8418-45e3-87eb-159b607e2fdb" providerId="ADAL" clId="{9B2614F0-F52B-449C-BB02-A0B49B787086}" dt="2020-09-05T17:56:28.499" v="1248" actId="20577"/>
          <ac:spMkLst>
            <pc:docMk/>
            <pc:sldMk cId="1920941427" sldId="473"/>
            <ac:spMk id="14340" creationId="{00000000-0000-0000-0000-000000000000}"/>
          </ac:spMkLst>
        </pc:spChg>
      </pc:sldChg>
      <pc:sldChg chg="modSp del mod">
        <pc:chgData name="Lavoie Stéphanie" userId="03bcf5a2-8418-45e3-87eb-159b607e2fdb" providerId="ADAL" clId="{9B2614F0-F52B-449C-BB02-A0B49B787086}" dt="2020-09-05T18:28:36.190" v="2192" actId="47"/>
        <pc:sldMkLst>
          <pc:docMk/>
          <pc:sldMk cId="3381880543" sldId="474"/>
        </pc:sldMkLst>
        <pc:spChg chg="mod">
          <ac:chgData name="Lavoie Stéphanie" userId="03bcf5a2-8418-45e3-87eb-159b607e2fdb" providerId="ADAL" clId="{9B2614F0-F52B-449C-BB02-A0B49B787086}" dt="2020-09-05T17:56:40.094" v="1266" actId="20577"/>
          <ac:spMkLst>
            <pc:docMk/>
            <pc:sldMk cId="3381880543" sldId="474"/>
            <ac:spMk id="14340" creationId="{00000000-0000-0000-0000-000000000000}"/>
          </ac:spMkLst>
        </pc:spChg>
      </pc:sldChg>
      <pc:sldChg chg="modSp mod">
        <pc:chgData name="Lavoie Stéphanie" userId="03bcf5a2-8418-45e3-87eb-159b607e2fdb" providerId="ADAL" clId="{9B2614F0-F52B-449C-BB02-A0B49B787086}" dt="2020-09-05T17:56:47.972" v="1282" actId="20577"/>
        <pc:sldMkLst>
          <pc:docMk/>
          <pc:sldMk cId="3695593927" sldId="475"/>
        </pc:sldMkLst>
        <pc:spChg chg="mod">
          <ac:chgData name="Lavoie Stéphanie" userId="03bcf5a2-8418-45e3-87eb-159b607e2fdb" providerId="ADAL" clId="{9B2614F0-F52B-449C-BB02-A0B49B787086}" dt="2020-09-05T17:56:47.972" v="1282" actId="20577"/>
          <ac:spMkLst>
            <pc:docMk/>
            <pc:sldMk cId="3695593927" sldId="475"/>
            <ac:spMk id="15367" creationId="{00000000-0000-0000-0000-000000000000}"/>
          </ac:spMkLst>
        </pc:spChg>
      </pc:sldChg>
      <pc:sldChg chg="addSp delSp modSp mod">
        <pc:chgData name="Lavoie Stéphanie" userId="03bcf5a2-8418-45e3-87eb-159b607e2fdb" providerId="ADAL" clId="{9B2614F0-F52B-449C-BB02-A0B49B787086}" dt="2020-09-05T19:21:48.678" v="2562" actId="1076"/>
        <pc:sldMkLst>
          <pc:docMk/>
          <pc:sldMk cId="1172860034" sldId="476"/>
        </pc:sldMkLst>
        <pc:spChg chg="add del">
          <ac:chgData name="Lavoie Stéphanie" userId="03bcf5a2-8418-45e3-87eb-159b607e2fdb" providerId="ADAL" clId="{9B2614F0-F52B-449C-BB02-A0B49B787086}" dt="2020-09-05T17:44:10.354" v="1215" actId="22"/>
          <ac:spMkLst>
            <pc:docMk/>
            <pc:sldMk cId="1172860034" sldId="476"/>
            <ac:spMk id="2" creationId="{E6014973-A42A-48EF-A603-669A201F8AFD}"/>
          </ac:spMkLst>
        </pc:spChg>
        <pc:spChg chg="add del">
          <ac:chgData name="Lavoie Stéphanie" userId="03bcf5a2-8418-45e3-87eb-159b607e2fdb" providerId="ADAL" clId="{9B2614F0-F52B-449C-BB02-A0B49B787086}" dt="2020-09-05T17:44:10.354" v="1215" actId="22"/>
          <ac:spMkLst>
            <pc:docMk/>
            <pc:sldMk cId="1172860034" sldId="476"/>
            <ac:spMk id="3" creationId="{A9541ACF-A0AA-441F-8592-F8BB19ADCB32}"/>
          </ac:spMkLst>
        </pc:spChg>
        <pc:spChg chg="add del">
          <ac:chgData name="Lavoie Stéphanie" userId="03bcf5a2-8418-45e3-87eb-159b607e2fdb" providerId="ADAL" clId="{9B2614F0-F52B-449C-BB02-A0B49B787086}" dt="2020-09-05T17:44:10.354" v="1215" actId="22"/>
          <ac:spMkLst>
            <pc:docMk/>
            <pc:sldMk cId="1172860034" sldId="476"/>
            <ac:spMk id="4" creationId="{91DEB30A-AC8E-42B3-99D9-0F67BBF46763}"/>
          </ac:spMkLst>
        </pc:spChg>
        <pc:spChg chg="add">
          <ac:chgData name="Lavoie Stéphanie" userId="03bcf5a2-8418-45e3-87eb-159b607e2fdb" providerId="ADAL" clId="{9B2614F0-F52B-449C-BB02-A0B49B787086}" dt="2020-09-05T17:44:32.750" v="1216" actId="22"/>
          <ac:spMkLst>
            <pc:docMk/>
            <pc:sldMk cId="1172860034" sldId="476"/>
            <ac:spMk id="5" creationId="{DF01EEA9-C335-4EB2-B8C3-16736ABD861C}"/>
          </ac:spMkLst>
        </pc:spChg>
        <pc:spChg chg="add">
          <ac:chgData name="Lavoie Stéphanie" userId="03bcf5a2-8418-45e3-87eb-159b607e2fdb" providerId="ADAL" clId="{9B2614F0-F52B-449C-BB02-A0B49B787086}" dt="2020-09-05T17:44:32.750" v="1216" actId="22"/>
          <ac:spMkLst>
            <pc:docMk/>
            <pc:sldMk cId="1172860034" sldId="476"/>
            <ac:spMk id="6" creationId="{A37E18AC-C738-442A-8D38-34731F358240}"/>
          </ac:spMkLst>
        </pc:spChg>
        <pc:spChg chg="add">
          <ac:chgData name="Lavoie Stéphanie" userId="03bcf5a2-8418-45e3-87eb-159b607e2fdb" providerId="ADAL" clId="{9B2614F0-F52B-449C-BB02-A0B49B787086}" dt="2020-09-05T17:44:32.750" v="1216" actId="22"/>
          <ac:spMkLst>
            <pc:docMk/>
            <pc:sldMk cId="1172860034" sldId="476"/>
            <ac:spMk id="7" creationId="{2DBE378E-A8B1-435B-9A83-F6CFBCF2C8FB}"/>
          </ac:spMkLst>
        </pc:spChg>
        <pc:spChg chg="add">
          <ac:chgData name="Lavoie Stéphanie" userId="03bcf5a2-8418-45e3-87eb-159b607e2fdb" providerId="ADAL" clId="{9B2614F0-F52B-449C-BB02-A0B49B787086}" dt="2020-09-05T17:44:32.750" v="1216" actId="22"/>
          <ac:spMkLst>
            <pc:docMk/>
            <pc:sldMk cId="1172860034" sldId="476"/>
            <ac:spMk id="8" creationId="{8A6F8E61-5218-4903-9806-C5D6F93DB2F0}"/>
          </ac:spMkLst>
        </pc:spChg>
        <pc:spChg chg="add mod">
          <ac:chgData name="Lavoie Stéphanie" userId="03bcf5a2-8418-45e3-87eb-159b607e2fdb" providerId="ADAL" clId="{9B2614F0-F52B-449C-BB02-A0B49B787086}" dt="2020-09-05T19:21:48.678" v="2562" actId="1076"/>
          <ac:spMkLst>
            <pc:docMk/>
            <pc:sldMk cId="1172860034" sldId="476"/>
            <ac:spMk id="9" creationId="{6380F6D8-9741-4661-817A-87C0FA857C4F}"/>
          </ac:spMkLst>
        </pc:spChg>
        <pc:spChg chg="mod">
          <ac:chgData name="Lavoie Stéphanie" userId="03bcf5a2-8418-45e3-87eb-159b607e2fdb" providerId="ADAL" clId="{9B2614F0-F52B-449C-BB02-A0B49B787086}" dt="2020-09-05T17:56:55.493" v="1298" actId="20577"/>
          <ac:spMkLst>
            <pc:docMk/>
            <pc:sldMk cId="1172860034" sldId="476"/>
            <ac:spMk id="16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7:43:58.632" v="1208" actId="478"/>
          <ac:spMkLst>
            <pc:docMk/>
            <pc:sldMk cId="1172860034" sldId="476"/>
            <ac:spMk id="24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9:19:40.719" v="2512" actId="14100"/>
          <ac:spMkLst>
            <pc:docMk/>
            <pc:sldMk cId="1172860034" sldId="476"/>
            <ac:spMk id="54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7:44:00.397" v="1209" actId="478"/>
          <ac:spMkLst>
            <pc:docMk/>
            <pc:sldMk cId="1172860034" sldId="476"/>
            <ac:spMk id="8200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7:44:01.633" v="1210" actId="478"/>
          <ac:spMkLst>
            <pc:docMk/>
            <pc:sldMk cId="1172860034" sldId="476"/>
            <ac:spMk id="8201" creationId="{00000000-0000-0000-0000-000000000000}"/>
          </ac:spMkLst>
        </pc:spChg>
        <pc:spChg chg="del">
          <ac:chgData name="Lavoie Stéphanie" userId="03bcf5a2-8418-45e3-87eb-159b607e2fdb" providerId="ADAL" clId="{9B2614F0-F52B-449C-BB02-A0B49B787086}" dt="2020-09-05T17:44:05.619" v="1213" actId="478"/>
          <ac:spMkLst>
            <pc:docMk/>
            <pc:sldMk cId="1172860034" sldId="476"/>
            <ac:spMk id="8202" creationId="{00000000-0000-0000-0000-000000000000}"/>
          </ac:spMkLst>
        </pc:spChg>
        <pc:cxnChg chg="del mod">
          <ac:chgData name="Lavoie Stéphanie" userId="03bcf5a2-8418-45e3-87eb-159b607e2fdb" providerId="ADAL" clId="{9B2614F0-F52B-449C-BB02-A0B49B787086}" dt="2020-09-05T17:44:03.542" v="1212" actId="478"/>
          <ac:cxnSpMkLst>
            <pc:docMk/>
            <pc:sldMk cId="1172860034" sldId="476"/>
            <ac:cxnSpMk id="26" creationId="{00000000-0000-0000-0000-000000000000}"/>
          </ac:cxnSpMkLst>
        </pc:cxnChg>
        <pc:cxnChg chg="del">
          <ac:chgData name="Lavoie Stéphanie" userId="03bcf5a2-8418-45e3-87eb-159b607e2fdb" providerId="ADAL" clId="{9B2614F0-F52B-449C-BB02-A0B49B787086}" dt="2020-09-05T17:44:02.493" v="1211" actId="478"/>
          <ac:cxnSpMkLst>
            <pc:docMk/>
            <pc:sldMk cId="1172860034" sldId="476"/>
            <ac:cxnSpMk id="27" creationId="{00000000-0000-0000-0000-000000000000}"/>
          </ac:cxnSpMkLst>
        </pc:cxnChg>
      </pc:sldChg>
      <pc:sldChg chg="del">
        <pc:chgData name="Lavoie Stéphanie" userId="03bcf5a2-8418-45e3-87eb-159b607e2fdb" providerId="ADAL" clId="{9B2614F0-F52B-449C-BB02-A0B49B787086}" dt="2020-09-05T18:05:35.582" v="1424" actId="47"/>
        <pc:sldMkLst>
          <pc:docMk/>
          <pc:sldMk cId="3714083911" sldId="477"/>
        </pc:sldMkLst>
      </pc:sldChg>
      <pc:sldChg chg="ord">
        <pc:chgData name="Lavoie Stéphanie" userId="03bcf5a2-8418-45e3-87eb-159b607e2fdb" providerId="ADAL" clId="{9B2614F0-F52B-449C-BB02-A0B49B787086}" dt="2020-09-05T17:40:37.392" v="1191"/>
        <pc:sldMkLst>
          <pc:docMk/>
          <pc:sldMk cId="2238476716" sldId="478"/>
        </pc:sldMkLst>
      </pc:sldChg>
      <pc:sldChg chg="del">
        <pc:chgData name="Lavoie Stéphanie" userId="03bcf5a2-8418-45e3-87eb-159b607e2fdb" providerId="ADAL" clId="{9B2614F0-F52B-449C-BB02-A0B49B787086}" dt="2020-09-05T14:03:46.680" v="16" actId="47"/>
        <pc:sldMkLst>
          <pc:docMk/>
          <pc:sldMk cId="597870324" sldId="479"/>
        </pc:sldMkLst>
      </pc:sldChg>
      <pc:sldChg chg="addSp modSp modAnim">
        <pc:chgData name="Lavoie Stéphanie" userId="03bcf5a2-8418-45e3-87eb-159b607e2fdb" providerId="ADAL" clId="{9B2614F0-F52B-449C-BB02-A0B49B787086}" dt="2020-09-05T15:19:24.885" v="506"/>
        <pc:sldMkLst>
          <pc:docMk/>
          <pc:sldMk cId="2912813473" sldId="480"/>
        </pc:sldMkLst>
        <pc:spChg chg="add mod">
          <ac:chgData name="Lavoie Stéphanie" userId="03bcf5a2-8418-45e3-87eb-159b607e2fdb" providerId="ADAL" clId="{9B2614F0-F52B-449C-BB02-A0B49B787086}" dt="2020-09-05T15:17:02.604" v="505" actId="20577"/>
          <ac:spMkLst>
            <pc:docMk/>
            <pc:sldMk cId="2912813473" sldId="480"/>
            <ac:spMk id="5" creationId="{598A7A6B-04C2-4A03-A0E9-2C06D26E30CC}"/>
          </ac:spMkLst>
        </pc:spChg>
        <pc:spChg chg="mod">
          <ac:chgData name="Lavoie Stéphanie" userId="03bcf5a2-8418-45e3-87eb-159b607e2fdb" providerId="ADAL" clId="{9B2614F0-F52B-449C-BB02-A0B49B787086}" dt="2020-09-05T15:07:38.943" v="463" actId="20577"/>
          <ac:spMkLst>
            <pc:docMk/>
            <pc:sldMk cId="2912813473" sldId="480"/>
            <ac:spMk id="24" creationId="{E5CCDE7B-FE7E-4C6A-A92E-8F1EC2FF0DC0}"/>
          </ac:spMkLst>
        </pc:spChg>
      </pc:sldChg>
      <pc:sldChg chg="addSp modSp mod modAnim">
        <pc:chgData name="Lavoie Stéphanie" userId="03bcf5a2-8418-45e3-87eb-159b607e2fdb" providerId="ADAL" clId="{9B2614F0-F52B-449C-BB02-A0B49B787086}" dt="2020-09-05T15:34:55.742" v="650"/>
        <pc:sldMkLst>
          <pc:docMk/>
          <pc:sldMk cId="3926990095" sldId="481"/>
        </pc:sldMkLst>
        <pc:spChg chg="mod">
          <ac:chgData name="Lavoie Stéphanie" userId="03bcf5a2-8418-45e3-87eb-159b607e2fdb" providerId="ADAL" clId="{9B2614F0-F52B-449C-BB02-A0B49B787086}" dt="2020-09-05T15:12:57.704" v="467" actId="20577"/>
          <ac:spMkLst>
            <pc:docMk/>
            <pc:sldMk cId="3926990095" sldId="481"/>
            <ac:spMk id="4" creationId="{A0A52F09-C2FD-4F04-BF03-54DEFF388A00}"/>
          </ac:spMkLst>
        </pc:spChg>
        <pc:spChg chg="add mod">
          <ac:chgData name="Lavoie Stéphanie" userId="03bcf5a2-8418-45e3-87eb-159b607e2fdb" providerId="ADAL" clId="{9B2614F0-F52B-449C-BB02-A0B49B787086}" dt="2020-09-05T15:20:08.443" v="545" actId="1076"/>
          <ac:spMkLst>
            <pc:docMk/>
            <pc:sldMk cId="3926990095" sldId="481"/>
            <ac:spMk id="5" creationId="{C1359924-CD42-4ED0-89F4-0FC8781A7D0A}"/>
          </ac:spMkLst>
        </pc:spChg>
      </pc:sldChg>
      <pc:sldChg chg="addSp delSp modSp new mod modAnim">
        <pc:chgData name="Lavoie Stéphanie" userId="03bcf5a2-8418-45e3-87eb-159b607e2fdb" providerId="ADAL" clId="{9B2614F0-F52B-449C-BB02-A0B49B787086}" dt="2020-09-05T15:36:11.416" v="694"/>
        <pc:sldMkLst>
          <pc:docMk/>
          <pc:sldMk cId="1146109467" sldId="482"/>
        </pc:sldMkLst>
        <pc:spChg chg="mod">
          <ac:chgData name="Lavoie Stéphanie" userId="03bcf5a2-8418-45e3-87eb-159b607e2fdb" providerId="ADAL" clId="{9B2614F0-F52B-449C-BB02-A0B49B787086}" dt="2020-09-05T15:27:52.136" v="603" actId="20577"/>
          <ac:spMkLst>
            <pc:docMk/>
            <pc:sldMk cId="1146109467" sldId="482"/>
            <ac:spMk id="2" creationId="{E05DC50F-8676-4865-816B-F1C2EE47995F}"/>
          </ac:spMkLst>
        </pc:spChg>
        <pc:spChg chg="del">
          <ac:chgData name="Lavoie Stéphanie" userId="03bcf5a2-8418-45e3-87eb-159b607e2fdb" providerId="ADAL" clId="{9B2614F0-F52B-449C-BB02-A0B49B787086}" dt="2020-09-05T15:28:01.590" v="604" actId="478"/>
          <ac:spMkLst>
            <pc:docMk/>
            <pc:sldMk cId="1146109467" sldId="482"/>
            <ac:spMk id="3" creationId="{C0EA6E27-8253-494F-AA4A-809CDC0155E2}"/>
          </ac:spMkLst>
        </pc:spChg>
        <pc:spChg chg="add mod">
          <ac:chgData name="Lavoie Stéphanie" userId="03bcf5a2-8418-45e3-87eb-159b607e2fdb" providerId="ADAL" clId="{9B2614F0-F52B-449C-BB02-A0B49B787086}" dt="2020-09-05T15:31:19.616" v="616" actId="1076"/>
          <ac:spMkLst>
            <pc:docMk/>
            <pc:sldMk cId="1146109467" sldId="482"/>
            <ac:spMk id="4" creationId="{83D78A44-BFAC-485E-B883-CF8A50412E41}"/>
          </ac:spMkLst>
        </pc:spChg>
        <pc:spChg chg="add">
          <ac:chgData name="Lavoie Stéphanie" userId="03bcf5a2-8418-45e3-87eb-159b607e2fdb" providerId="ADAL" clId="{9B2614F0-F52B-449C-BB02-A0B49B787086}" dt="2020-09-05T15:31:30.955" v="617" actId="11529"/>
          <ac:spMkLst>
            <pc:docMk/>
            <pc:sldMk cId="1146109467" sldId="482"/>
            <ac:spMk id="5" creationId="{A13E376D-2F7E-4F0F-8E25-F56F8C014A69}"/>
          </ac:spMkLst>
        </pc:spChg>
        <pc:spChg chg="add mod">
          <ac:chgData name="Lavoie Stéphanie" userId="03bcf5a2-8418-45e3-87eb-159b607e2fdb" providerId="ADAL" clId="{9B2614F0-F52B-449C-BB02-A0B49B787086}" dt="2020-09-05T15:31:48.573" v="637" actId="403"/>
          <ac:spMkLst>
            <pc:docMk/>
            <pc:sldMk cId="1146109467" sldId="482"/>
            <ac:spMk id="6" creationId="{2F4A2CC1-C58F-44E0-9204-BA4DCD037ACE}"/>
          </ac:spMkLst>
        </pc:spChg>
        <pc:spChg chg="add mod">
          <ac:chgData name="Lavoie Stéphanie" userId="03bcf5a2-8418-45e3-87eb-159b607e2fdb" providerId="ADAL" clId="{9B2614F0-F52B-449C-BB02-A0B49B787086}" dt="2020-09-05T15:36:04.126" v="693" actId="20577"/>
          <ac:spMkLst>
            <pc:docMk/>
            <pc:sldMk cId="1146109467" sldId="482"/>
            <ac:spMk id="7" creationId="{1D4BE70B-B798-401A-B6D7-5B2075A6B0D3}"/>
          </ac:spMkLst>
        </pc:spChg>
      </pc:sldChg>
      <pc:sldChg chg="delSp modSp add del mod ord">
        <pc:chgData name="Lavoie Stéphanie" userId="03bcf5a2-8418-45e3-87eb-159b607e2fdb" providerId="ADAL" clId="{9B2614F0-F52B-449C-BB02-A0B49B787086}" dt="2020-09-05T17:27:32.645" v="1047" actId="47"/>
        <pc:sldMkLst>
          <pc:docMk/>
          <pc:sldMk cId="608076247" sldId="483"/>
        </pc:sldMkLst>
        <pc:spChg chg="del">
          <ac:chgData name="Lavoie Stéphanie" userId="03bcf5a2-8418-45e3-87eb-159b607e2fdb" providerId="ADAL" clId="{9B2614F0-F52B-449C-BB02-A0B49B787086}" dt="2020-09-05T16:53:32.303" v="774" actId="478"/>
          <ac:spMkLst>
            <pc:docMk/>
            <pc:sldMk cId="608076247" sldId="483"/>
            <ac:spMk id="3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16:02:48.026" v="730" actId="12"/>
          <ac:spMkLst>
            <pc:docMk/>
            <pc:sldMk cId="608076247" sldId="483"/>
            <ac:spMk id="4" creationId="{00000000-0000-0000-0000-000000000000}"/>
          </ac:spMkLst>
        </pc:spChg>
      </pc:sldChg>
      <pc:sldChg chg="add del">
        <pc:chgData name="Lavoie Stéphanie" userId="03bcf5a2-8418-45e3-87eb-159b607e2fdb" providerId="ADAL" clId="{9B2614F0-F52B-449C-BB02-A0B49B787086}" dt="2020-09-05T15:36:15.344" v="695" actId="47"/>
        <pc:sldMkLst>
          <pc:docMk/>
          <pc:sldMk cId="4219687166" sldId="483"/>
        </pc:sldMkLst>
      </pc:sldChg>
      <pc:sldChg chg="delSp modSp new mod">
        <pc:chgData name="Lavoie Stéphanie" userId="03bcf5a2-8418-45e3-87eb-159b607e2fdb" providerId="ADAL" clId="{9B2614F0-F52B-449C-BB02-A0B49B787086}" dt="2020-09-05T19:11:50.302" v="2383" actId="14100"/>
        <pc:sldMkLst>
          <pc:docMk/>
          <pc:sldMk cId="1821148599" sldId="484"/>
        </pc:sldMkLst>
        <pc:spChg chg="mod">
          <ac:chgData name="Lavoie Stéphanie" userId="03bcf5a2-8418-45e3-87eb-159b607e2fdb" providerId="ADAL" clId="{9B2614F0-F52B-449C-BB02-A0B49B787086}" dt="2020-09-05T19:11:50.302" v="2383" actId="14100"/>
          <ac:spMkLst>
            <pc:docMk/>
            <pc:sldMk cId="1821148599" sldId="484"/>
            <ac:spMk id="2" creationId="{7270BEC7-086F-4155-9347-A409A6818F26}"/>
          </ac:spMkLst>
        </pc:spChg>
        <pc:spChg chg="del mod">
          <ac:chgData name="Lavoie Stéphanie" userId="03bcf5a2-8418-45e3-87eb-159b607e2fdb" providerId="ADAL" clId="{9B2614F0-F52B-449C-BB02-A0B49B787086}" dt="2020-09-05T16:53:22.701" v="772" actId="478"/>
          <ac:spMkLst>
            <pc:docMk/>
            <pc:sldMk cId="1821148599" sldId="484"/>
            <ac:spMk id="3" creationId="{F7B3C64F-EE79-4421-88A0-028391BCAD50}"/>
          </ac:spMkLst>
        </pc:spChg>
        <pc:spChg chg="mod">
          <ac:chgData name="Lavoie Stéphanie" userId="03bcf5a2-8418-45e3-87eb-159b607e2fdb" providerId="ADAL" clId="{9B2614F0-F52B-449C-BB02-A0B49B787086}" dt="2020-09-05T16:53:55.487" v="783" actId="20577"/>
          <ac:spMkLst>
            <pc:docMk/>
            <pc:sldMk cId="1821148599" sldId="484"/>
            <ac:spMk id="4" creationId="{F86E3B55-6BFA-4BB8-9E49-F7EBD1A118C8}"/>
          </ac:spMkLst>
        </pc:spChg>
      </pc:sldChg>
      <pc:sldChg chg="modSp add mod">
        <pc:chgData name="Lavoie Stéphanie" userId="03bcf5a2-8418-45e3-87eb-159b607e2fdb" providerId="ADAL" clId="{9B2614F0-F52B-449C-BB02-A0B49B787086}" dt="2020-09-05T19:12:44.551" v="2392" actId="20577"/>
        <pc:sldMkLst>
          <pc:docMk/>
          <pc:sldMk cId="1457258350" sldId="485"/>
        </pc:sldMkLst>
        <pc:spChg chg="mod">
          <ac:chgData name="Lavoie Stéphanie" userId="03bcf5a2-8418-45e3-87eb-159b607e2fdb" providerId="ADAL" clId="{9B2614F0-F52B-449C-BB02-A0B49B787086}" dt="2020-09-05T19:12:44.551" v="2392" actId="20577"/>
          <ac:spMkLst>
            <pc:docMk/>
            <pc:sldMk cId="1457258350" sldId="485"/>
            <ac:spMk id="4" creationId="{F86E3B55-6BFA-4BB8-9E49-F7EBD1A118C8}"/>
          </ac:spMkLst>
        </pc:spChg>
      </pc:sldChg>
      <pc:sldChg chg="modSp add del mod">
        <pc:chgData name="Lavoie Stéphanie" userId="03bcf5a2-8418-45e3-87eb-159b607e2fdb" providerId="ADAL" clId="{9B2614F0-F52B-449C-BB02-A0B49B787086}" dt="2020-09-05T20:27:45.722" v="2675" actId="47"/>
        <pc:sldMkLst>
          <pc:docMk/>
          <pc:sldMk cId="3925032204" sldId="486"/>
        </pc:sldMkLst>
        <pc:spChg chg="mod">
          <ac:chgData name="Lavoie Stéphanie" userId="03bcf5a2-8418-45e3-87eb-159b607e2fdb" providerId="ADAL" clId="{9B2614F0-F52B-449C-BB02-A0B49B787086}" dt="2020-09-05T17:17:13.644" v="1045" actId="20577"/>
          <ac:spMkLst>
            <pc:docMk/>
            <pc:sldMk cId="3925032204" sldId="486"/>
            <ac:spMk id="4" creationId="{00000000-0000-0000-0000-000000000000}"/>
          </ac:spMkLst>
        </pc:spChg>
      </pc:sldChg>
      <pc:sldChg chg="new">
        <pc:chgData name="Lavoie Stéphanie" userId="03bcf5a2-8418-45e3-87eb-159b607e2fdb" providerId="ADAL" clId="{9B2614F0-F52B-449C-BB02-A0B49B787086}" dt="2020-09-05T17:20:55.847" v="1046" actId="680"/>
        <pc:sldMkLst>
          <pc:docMk/>
          <pc:sldMk cId="2156075104" sldId="487"/>
        </pc:sldMkLst>
      </pc:sldChg>
      <pc:sldChg chg="modSp add del mod">
        <pc:chgData name="Lavoie Stéphanie" userId="03bcf5a2-8418-45e3-87eb-159b607e2fdb" providerId="ADAL" clId="{9B2614F0-F52B-449C-BB02-A0B49B787086}" dt="2020-09-05T18:01:14.801" v="1314" actId="47"/>
        <pc:sldMkLst>
          <pc:docMk/>
          <pc:sldMk cId="73488101" sldId="488"/>
        </pc:sldMkLst>
        <pc:spChg chg="mod">
          <ac:chgData name="Lavoie Stéphanie" userId="03bcf5a2-8418-45e3-87eb-159b607e2fdb" providerId="ADAL" clId="{9B2614F0-F52B-449C-BB02-A0B49B787086}" dt="2020-09-05T17:57:42.669" v="1311" actId="207"/>
          <ac:spMkLst>
            <pc:docMk/>
            <pc:sldMk cId="73488101" sldId="488"/>
            <ac:spMk id="8" creationId="{8A6F8E61-5218-4903-9806-C5D6F93DB2F0}"/>
          </ac:spMkLst>
        </pc:spChg>
        <pc:spChg chg="mod">
          <ac:chgData name="Lavoie Stéphanie" userId="03bcf5a2-8418-45e3-87eb-159b607e2fdb" providerId="ADAL" clId="{9B2614F0-F52B-449C-BB02-A0B49B787086}" dt="2020-09-05T17:57:37.309" v="1308" actId="14100"/>
          <ac:spMkLst>
            <pc:docMk/>
            <pc:sldMk cId="73488101" sldId="488"/>
            <ac:spMk id="16" creationId="{00000000-0000-0000-0000-000000000000}"/>
          </ac:spMkLst>
        </pc:spChg>
      </pc:sldChg>
      <pc:sldChg chg="new del">
        <pc:chgData name="Lavoie Stéphanie" userId="03bcf5a2-8418-45e3-87eb-159b607e2fdb" providerId="ADAL" clId="{9B2614F0-F52B-449C-BB02-A0B49B787086}" dt="2020-09-05T18:06:07.949" v="1430" actId="47"/>
        <pc:sldMkLst>
          <pc:docMk/>
          <pc:sldMk cId="150621458" sldId="488"/>
        </pc:sldMkLst>
      </pc:sldChg>
      <pc:sldChg chg="addSp delSp modSp new mod modClrScheme chgLayout">
        <pc:chgData name="Lavoie Stéphanie" userId="03bcf5a2-8418-45e3-87eb-159b607e2fdb" providerId="ADAL" clId="{9B2614F0-F52B-449C-BB02-A0B49B787086}" dt="2020-09-05T18:12:36.099" v="1588" actId="1076"/>
        <pc:sldMkLst>
          <pc:docMk/>
          <pc:sldMk cId="3343289110" sldId="488"/>
        </pc:sldMkLst>
        <pc:spChg chg="add mod">
          <ac:chgData name="Lavoie Stéphanie" userId="03bcf5a2-8418-45e3-87eb-159b607e2fdb" providerId="ADAL" clId="{9B2614F0-F52B-449C-BB02-A0B49B787086}" dt="2020-09-05T18:07:20.482" v="1443" actId="20577"/>
          <ac:spMkLst>
            <pc:docMk/>
            <pc:sldMk cId="3343289110" sldId="488"/>
            <ac:spMk id="2" creationId="{719F8DCB-C28A-44A2-83D4-2EB534A8D79D}"/>
          </ac:spMkLst>
        </pc:spChg>
        <pc:spChg chg="add del mod">
          <ac:chgData name="Lavoie Stéphanie" userId="03bcf5a2-8418-45e3-87eb-159b607e2fdb" providerId="ADAL" clId="{9B2614F0-F52B-449C-BB02-A0B49B787086}" dt="2020-09-05T18:08:55.163" v="1462" actId="478"/>
          <ac:spMkLst>
            <pc:docMk/>
            <pc:sldMk cId="3343289110" sldId="488"/>
            <ac:spMk id="3" creationId="{D81420C3-F897-4420-8C55-680EC255DB99}"/>
          </ac:spMkLst>
        </pc:spChg>
        <pc:spChg chg="add mod">
          <ac:chgData name="Lavoie Stéphanie" userId="03bcf5a2-8418-45e3-87eb-159b607e2fdb" providerId="ADAL" clId="{9B2614F0-F52B-449C-BB02-A0B49B787086}" dt="2020-09-05T18:12:36.099" v="1588" actId="1076"/>
          <ac:spMkLst>
            <pc:docMk/>
            <pc:sldMk cId="3343289110" sldId="488"/>
            <ac:spMk id="4" creationId="{5C2BFB4E-021C-4C90-9087-89500DE22BA1}"/>
          </ac:spMkLst>
        </pc:spChg>
        <pc:spChg chg="add mod">
          <ac:chgData name="Lavoie Stéphanie" userId="03bcf5a2-8418-45e3-87eb-159b607e2fdb" providerId="ADAL" clId="{9B2614F0-F52B-449C-BB02-A0B49B787086}" dt="2020-09-05T18:12:30.879" v="1587" actId="20577"/>
          <ac:spMkLst>
            <pc:docMk/>
            <pc:sldMk cId="3343289110" sldId="488"/>
            <ac:spMk id="5" creationId="{5C189763-D021-4334-A3D6-7706621790A2}"/>
          </ac:spMkLst>
        </pc:spChg>
      </pc:sldChg>
      <pc:sldChg chg="addSp delSp modSp new mod">
        <pc:chgData name="Lavoie Stéphanie" userId="03bcf5a2-8418-45e3-87eb-159b607e2fdb" providerId="ADAL" clId="{9B2614F0-F52B-449C-BB02-A0B49B787086}" dt="2020-09-05T18:23:53.150" v="2128" actId="20577"/>
        <pc:sldMkLst>
          <pc:docMk/>
          <pc:sldMk cId="3037507587" sldId="489"/>
        </pc:sldMkLst>
        <pc:spChg chg="mod">
          <ac:chgData name="Lavoie Stéphanie" userId="03bcf5a2-8418-45e3-87eb-159b607e2fdb" providerId="ADAL" clId="{9B2614F0-F52B-449C-BB02-A0B49B787086}" dt="2020-09-05T18:22:33.019" v="2102" actId="27636"/>
          <ac:spMkLst>
            <pc:docMk/>
            <pc:sldMk cId="3037507587" sldId="489"/>
            <ac:spMk id="2" creationId="{F674DE07-16FF-4019-8A4C-164DF6901B71}"/>
          </ac:spMkLst>
        </pc:spChg>
        <pc:spChg chg="mod">
          <ac:chgData name="Lavoie Stéphanie" userId="03bcf5a2-8418-45e3-87eb-159b607e2fdb" providerId="ADAL" clId="{9B2614F0-F52B-449C-BB02-A0B49B787086}" dt="2020-09-05T18:22:42.332" v="2104" actId="14100"/>
          <ac:spMkLst>
            <pc:docMk/>
            <pc:sldMk cId="3037507587" sldId="489"/>
            <ac:spMk id="3" creationId="{86EEB1B3-1144-4E71-B0CF-5687AAD1F414}"/>
          </ac:spMkLst>
        </pc:spChg>
        <pc:spChg chg="add mod">
          <ac:chgData name="Lavoie Stéphanie" userId="03bcf5a2-8418-45e3-87eb-159b607e2fdb" providerId="ADAL" clId="{9B2614F0-F52B-449C-BB02-A0B49B787086}" dt="2020-09-05T18:23:19.534" v="2115" actId="1076"/>
          <ac:spMkLst>
            <pc:docMk/>
            <pc:sldMk cId="3037507587" sldId="489"/>
            <ac:spMk id="5" creationId="{117F2FDB-198B-4AB7-94D5-223A7905C9C8}"/>
          </ac:spMkLst>
        </pc:spChg>
        <pc:spChg chg="add mod">
          <ac:chgData name="Lavoie Stéphanie" userId="03bcf5a2-8418-45e3-87eb-159b607e2fdb" providerId="ADAL" clId="{9B2614F0-F52B-449C-BB02-A0B49B787086}" dt="2020-09-05T18:23:22.957" v="2116" actId="1076"/>
          <ac:spMkLst>
            <pc:docMk/>
            <pc:sldMk cId="3037507587" sldId="489"/>
            <ac:spMk id="7" creationId="{2EB88E4C-9E85-43AD-9FCC-D1964E453276}"/>
          </ac:spMkLst>
        </pc:spChg>
        <pc:spChg chg="add mod">
          <ac:chgData name="Lavoie Stéphanie" userId="03bcf5a2-8418-45e3-87eb-159b607e2fdb" providerId="ADAL" clId="{9B2614F0-F52B-449C-BB02-A0B49B787086}" dt="2020-09-05T18:23:25.659" v="2117" actId="1076"/>
          <ac:spMkLst>
            <pc:docMk/>
            <pc:sldMk cId="3037507587" sldId="489"/>
            <ac:spMk id="9" creationId="{026BA2D0-3449-4066-BBEE-D054B5B31CCB}"/>
          </ac:spMkLst>
        </pc:spChg>
        <pc:spChg chg="add del mod">
          <ac:chgData name="Lavoie Stéphanie" userId="03bcf5a2-8418-45e3-87eb-159b607e2fdb" providerId="ADAL" clId="{9B2614F0-F52B-449C-BB02-A0B49B787086}" dt="2020-09-05T18:20:02.886" v="2033" actId="478"/>
          <ac:spMkLst>
            <pc:docMk/>
            <pc:sldMk cId="3037507587" sldId="489"/>
            <ac:spMk id="10" creationId="{542E8A2A-74CC-47D5-8855-806F4C605C21}"/>
          </ac:spMkLst>
        </pc:spChg>
        <pc:spChg chg="add mod">
          <ac:chgData name="Lavoie Stéphanie" userId="03bcf5a2-8418-45e3-87eb-159b607e2fdb" providerId="ADAL" clId="{9B2614F0-F52B-449C-BB02-A0B49B787086}" dt="2020-09-05T18:23:53.150" v="2128" actId="20577"/>
          <ac:spMkLst>
            <pc:docMk/>
            <pc:sldMk cId="3037507587" sldId="489"/>
            <ac:spMk id="12" creationId="{BE341611-F1C2-4A52-AD63-FFC522A17C03}"/>
          </ac:spMkLst>
        </pc:spChg>
        <pc:spChg chg="add mod">
          <ac:chgData name="Lavoie Stéphanie" userId="03bcf5a2-8418-45e3-87eb-159b607e2fdb" providerId="ADAL" clId="{9B2614F0-F52B-449C-BB02-A0B49B787086}" dt="2020-09-05T18:23:08.234" v="2111" actId="403"/>
          <ac:spMkLst>
            <pc:docMk/>
            <pc:sldMk cId="3037507587" sldId="489"/>
            <ac:spMk id="13" creationId="{410186A9-07F9-48EA-9BA2-BCD1C39CB94E}"/>
          </ac:spMkLst>
        </pc:spChg>
      </pc:sldChg>
      <pc:sldChg chg="delSp modSp add mod">
        <pc:chgData name="Lavoie Stéphanie" userId="03bcf5a2-8418-45e3-87eb-159b607e2fdb" providerId="ADAL" clId="{9B2614F0-F52B-449C-BB02-A0B49B787086}" dt="2020-09-05T20:55:41.815" v="3442" actId="5793"/>
        <pc:sldMkLst>
          <pc:docMk/>
          <pc:sldMk cId="1217112147" sldId="490"/>
        </pc:sldMkLst>
        <pc:spChg chg="del">
          <ac:chgData name="Lavoie Stéphanie" userId="03bcf5a2-8418-45e3-87eb-159b607e2fdb" providerId="ADAL" clId="{9B2614F0-F52B-449C-BB02-A0B49B787086}" dt="2020-09-05T20:55:03.504" v="3353" actId="478"/>
          <ac:spMkLst>
            <pc:docMk/>
            <pc:sldMk cId="1217112147" sldId="490"/>
            <ac:spMk id="3" creationId="{00000000-0000-0000-0000-000000000000}"/>
          </ac:spMkLst>
        </pc:spChg>
        <pc:spChg chg="mod">
          <ac:chgData name="Lavoie Stéphanie" userId="03bcf5a2-8418-45e3-87eb-159b607e2fdb" providerId="ADAL" clId="{9B2614F0-F52B-449C-BB02-A0B49B787086}" dt="2020-09-05T20:55:41.815" v="3442" actId="5793"/>
          <ac:spMkLst>
            <pc:docMk/>
            <pc:sldMk cId="1217112147" sldId="490"/>
            <ac:spMk id="4" creationId="{00000000-0000-0000-0000-000000000000}"/>
          </ac:spMkLst>
        </pc:spChg>
      </pc:sldChg>
      <pc:sldMasterChg chg="del delSldLayout">
        <pc:chgData name="Lavoie Stéphanie" userId="03bcf5a2-8418-45e3-87eb-159b607e2fdb" providerId="ADAL" clId="{9B2614F0-F52B-449C-BB02-A0B49B787086}" dt="2020-09-05T14:03:36.982" v="12" actId="47"/>
        <pc:sldMasterMkLst>
          <pc:docMk/>
          <pc:sldMasterMk cId="0" sldId="2147483648"/>
        </pc:sldMasterMkLst>
        <pc:sldLayoutChg chg="del">
          <pc:chgData name="Lavoie Stéphanie" userId="03bcf5a2-8418-45e3-87eb-159b607e2fdb" providerId="ADAL" clId="{9B2614F0-F52B-449C-BB02-A0B49B787086}" dt="2020-09-05T14:03:36.982" v="12" actId="47"/>
          <pc:sldLayoutMkLst>
            <pc:docMk/>
            <pc:sldMasterMk cId="0" sldId="2147483648"/>
            <pc:sldLayoutMk cId="0" sldId="2147483655"/>
          </pc:sldLayoutMkLst>
        </pc:sldLayoutChg>
        <pc:sldLayoutChg chg="del">
          <pc:chgData name="Lavoie Stéphanie" userId="03bcf5a2-8418-45e3-87eb-159b607e2fdb" providerId="ADAL" clId="{9B2614F0-F52B-449C-BB02-A0B49B787086}" dt="2020-09-05T14:03:36.982" v="12" actId="47"/>
          <pc:sldLayoutMkLst>
            <pc:docMk/>
            <pc:sldMasterMk cId="0" sldId="2147483648"/>
            <pc:sldLayoutMk cId="0" sldId="2147483943"/>
          </pc:sldLayoutMkLst>
        </pc:sldLayoutChg>
      </pc:sldMasterChg>
      <pc:sldMasterChg chg="setBg delSldLayout modSldLayout">
        <pc:chgData name="Lavoie Stéphanie" userId="03bcf5a2-8418-45e3-87eb-159b607e2fdb" providerId="ADAL" clId="{9B2614F0-F52B-449C-BB02-A0B49B787086}" dt="2020-09-05T14:15:42.859" v="23"/>
        <pc:sldMasterMkLst>
          <pc:docMk/>
          <pc:sldMasterMk cId="0" sldId="2147483660"/>
        </pc:sldMasterMkLst>
        <pc:sldLayoutChg chg="del">
          <pc:chgData name="Lavoie Stéphanie" userId="03bcf5a2-8418-45e3-87eb-159b607e2fdb" providerId="ADAL" clId="{9B2614F0-F52B-449C-BB02-A0B49B787086}" dt="2020-09-05T14:03:39.460" v="13" actId="47"/>
          <pc:sldLayoutMkLst>
            <pc:docMk/>
            <pc:sldMasterMk cId="0" sldId="2147483660"/>
            <pc:sldLayoutMk cId="1297864210" sldId="2147483945"/>
          </pc:sldLayoutMkLst>
        </pc:sldLayoutChg>
        <pc:sldLayoutChg chg="setBg">
          <pc:chgData name="Lavoie Stéphanie" userId="03bcf5a2-8418-45e3-87eb-159b607e2fdb" providerId="ADAL" clId="{9B2614F0-F52B-449C-BB02-A0B49B787086}" dt="2020-09-05T14:15:42.859" v="23"/>
          <pc:sldLayoutMkLst>
            <pc:docMk/>
            <pc:sldMasterMk cId="0" sldId="2147483660"/>
            <pc:sldLayoutMk cId="0" sldId="2147483952"/>
          </pc:sldLayoutMkLst>
        </pc:sldLayoutChg>
      </pc:sldMasterChg>
      <pc:sldMasterChg chg="del delSldLayout">
        <pc:chgData name="Lavoie Stéphanie" userId="03bcf5a2-8418-45e3-87eb-159b607e2fdb" providerId="ADAL" clId="{9B2614F0-F52B-449C-BB02-A0B49B787086}" dt="2020-09-05T14:03:33.771" v="4" actId="47"/>
        <pc:sldMasterMkLst>
          <pc:docMk/>
          <pc:sldMasterMk cId="0" sldId="2147483676"/>
        </pc:sldMasterMkLst>
        <pc:sldLayoutChg chg="del">
          <pc:chgData name="Lavoie Stéphanie" userId="03bcf5a2-8418-45e3-87eb-159b607e2fdb" providerId="ADAL" clId="{9B2614F0-F52B-449C-BB02-A0B49B787086}" dt="2020-09-05T14:03:33.771" v="4" actId="47"/>
          <pc:sldLayoutMkLst>
            <pc:docMk/>
            <pc:sldMasterMk cId="0" sldId="2147483676"/>
            <pc:sldLayoutMk cId="0" sldId="2147483677"/>
          </pc:sldLayoutMkLst>
        </pc:sldLayoutChg>
      </pc:sldMasterChg>
      <pc:sldMasterChg chg="setBg modSldLayout">
        <pc:chgData name="Lavoie Stéphanie" userId="03bcf5a2-8418-45e3-87eb-159b607e2fdb" providerId="ADAL" clId="{9B2614F0-F52B-449C-BB02-A0B49B787086}" dt="2020-09-05T14:15:42.859" v="23"/>
        <pc:sldMasterMkLst>
          <pc:docMk/>
          <pc:sldMasterMk cId="2277410187" sldId="2147483944"/>
        </pc:sldMasterMkLst>
        <pc:sldLayoutChg chg="setBg">
          <pc:chgData name="Lavoie Stéphanie" userId="03bcf5a2-8418-45e3-87eb-159b607e2fdb" providerId="ADAL" clId="{9B2614F0-F52B-449C-BB02-A0B49B787086}" dt="2020-09-05T14:15:42.859" v="23"/>
          <pc:sldLayoutMkLst>
            <pc:docMk/>
            <pc:sldMasterMk cId="2277410187" sldId="2147483944"/>
            <pc:sldLayoutMk cId="2111433534" sldId="2147483663"/>
          </pc:sldLayoutMkLst>
        </pc:sldLayoutChg>
        <pc:sldLayoutChg chg="setBg">
          <pc:chgData name="Lavoie Stéphanie" userId="03bcf5a2-8418-45e3-87eb-159b607e2fdb" providerId="ADAL" clId="{9B2614F0-F52B-449C-BB02-A0B49B787086}" dt="2020-09-05T14:15:42.859" v="23"/>
          <pc:sldLayoutMkLst>
            <pc:docMk/>
            <pc:sldMasterMk cId="2277410187" sldId="2147483944"/>
            <pc:sldLayoutMk cId="931528343" sldId="2147483664"/>
          </pc:sldLayoutMkLst>
        </pc:sldLayoutChg>
        <pc:sldLayoutChg chg="setBg">
          <pc:chgData name="Lavoie Stéphanie" userId="03bcf5a2-8418-45e3-87eb-159b607e2fdb" providerId="ADAL" clId="{9B2614F0-F52B-449C-BB02-A0B49B787086}" dt="2020-09-05T14:15:42.859" v="23"/>
          <pc:sldLayoutMkLst>
            <pc:docMk/>
            <pc:sldMasterMk cId="2277410187" sldId="2147483944"/>
            <pc:sldLayoutMk cId="3181570181" sldId="2147483665"/>
          </pc:sldLayoutMkLst>
        </pc:sldLayoutChg>
        <pc:sldLayoutChg chg="setBg">
          <pc:chgData name="Lavoie Stéphanie" userId="03bcf5a2-8418-45e3-87eb-159b607e2fdb" providerId="ADAL" clId="{9B2614F0-F52B-449C-BB02-A0B49B787086}" dt="2020-09-05T14:15:42.859" v="23"/>
          <pc:sldLayoutMkLst>
            <pc:docMk/>
            <pc:sldMasterMk cId="2277410187" sldId="2147483944"/>
            <pc:sldLayoutMk cId="3757136324" sldId="2147483667"/>
          </pc:sldLayoutMkLst>
        </pc:sldLayoutChg>
        <pc:sldLayoutChg chg="setBg">
          <pc:chgData name="Lavoie Stéphanie" userId="03bcf5a2-8418-45e3-87eb-159b607e2fdb" providerId="ADAL" clId="{9B2614F0-F52B-449C-BB02-A0B49B787086}" dt="2020-09-05T14:15:42.859" v="23"/>
          <pc:sldLayoutMkLst>
            <pc:docMk/>
            <pc:sldMasterMk cId="2277410187" sldId="2147483944"/>
            <pc:sldLayoutMk cId="2502425463" sldId="2147483668"/>
          </pc:sldLayoutMkLst>
        </pc:sldLayoutChg>
        <pc:sldLayoutChg chg="setBg">
          <pc:chgData name="Lavoie Stéphanie" userId="03bcf5a2-8418-45e3-87eb-159b607e2fdb" providerId="ADAL" clId="{9B2614F0-F52B-449C-BB02-A0B49B787086}" dt="2020-09-05T14:15:42.859" v="23"/>
          <pc:sldLayoutMkLst>
            <pc:docMk/>
            <pc:sldMasterMk cId="2277410187" sldId="2147483944"/>
            <pc:sldLayoutMk cId="3388605950" sldId="2147483669"/>
          </pc:sldLayoutMkLst>
        </pc:sldLayoutChg>
        <pc:sldLayoutChg chg="setBg">
          <pc:chgData name="Lavoie Stéphanie" userId="03bcf5a2-8418-45e3-87eb-159b607e2fdb" providerId="ADAL" clId="{9B2614F0-F52B-449C-BB02-A0B49B787086}" dt="2020-09-05T14:15:42.859" v="23"/>
          <pc:sldLayoutMkLst>
            <pc:docMk/>
            <pc:sldMasterMk cId="2277410187" sldId="2147483944"/>
            <pc:sldLayoutMk cId="1715153785" sldId="2147483670"/>
          </pc:sldLayoutMkLst>
        </pc:sldLayoutChg>
        <pc:sldLayoutChg chg="setBg">
          <pc:chgData name="Lavoie Stéphanie" userId="03bcf5a2-8418-45e3-87eb-159b607e2fdb" providerId="ADAL" clId="{9B2614F0-F52B-449C-BB02-A0B49B787086}" dt="2020-09-05T14:15:42.859" v="23"/>
          <pc:sldLayoutMkLst>
            <pc:docMk/>
            <pc:sldMasterMk cId="2277410187" sldId="2147483944"/>
            <pc:sldLayoutMk cId="3310578569" sldId="2147483672"/>
          </pc:sldLayoutMkLst>
        </pc:sldLayoutChg>
        <pc:sldLayoutChg chg="setBg">
          <pc:chgData name="Lavoie Stéphanie" userId="03bcf5a2-8418-45e3-87eb-159b607e2fdb" providerId="ADAL" clId="{9B2614F0-F52B-449C-BB02-A0B49B787086}" dt="2020-09-05T14:15:42.859" v="23"/>
          <pc:sldLayoutMkLst>
            <pc:docMk/>
            <pc:sldMasterMk cId="2277410187" sldId="2147483944"/>
            <pc:sldLayoutMk cId="3617259066" sldId="2147483673"/>
          </pc:sldLayoutMkLst>
        </pc:sldLayoutChg>
        <pc:sldLayoutChg chg="setBg">
          <pc:chgData name="Lavoie Stéphanie" userId="03bcf5a2-8418-45e3-87eb-159b607e2fdb" providerId="ADAL" clId="{9B2614F0-F52B-449C-BB02-A0B49B787086}" dt="2020-09-05T14:15:42.859" v="23"/>
          <pc:sldLayoutMkLst>
            <pc:docMk/>
            <pc:sldMasterMk cId="2277410187" sldId="2147483944"/>
            <pc:sldLayoutMk cId="2929404847" sldId="2147483954"/>
          </pc:sldLayoutMkLst>
        </pc:sldLayoutChg>
        <pc:sldLayoutChg chg="setBg">
          <pc:chgData name="Lavoie Stéphanie" userId="03bcf5a2-8418-45e3-87eb-159b607e2fdb" providerId="ADAL" clId="{9B2614F0-F52B-449C-BB02-A0B49B787086}" dt="2020-09-05T14:15:42.859" v="23"/>
          <pc:sldLayoutMkLst>
            <pc:docMk/>
            <pc:sldMasterMk cId="2277410187" sldId="2147483944"/>
            <pc:sldLayoutMk cId="3948559873" sldId="2147483955"/>
          </pc:sldLayoutMkLst>
        </pc:sldLayoutChg>
      </pc:sldMasterChg>
      <pc:sldMasterChg chg="del delSldLayout">
        <pc:chgData name="Lavoie Stéphanie" userId="03bcf5a2-8418-45e3-87eb-159b607e2fdb" providerId="ADAL" clId="{9B2614F0-F52B-449C-BB02-A0B49B787086}" dt="2020-09-05T14:03:45.390" v="15" actId="47"/>
        <pc:sldMasterMkLst>
          <pc:docMk/>
          <pc:sldMasterMk cId="3846169745" sldId="2147483946"/>
        </pc:sldMasterMkLst>
        <pc:sldLayoutChg chg="del">
          <pc:chgData name="Lavoie Stéphanie" userId="03bcf5a2-8418-45e3-87eb-159b607e2fdb" providerId="ADAL" clId="{9B2614F0-F52B-449C-BB02-A0B49B787086}" dt="2020-09-05T14:03:45.390" v="15" actId="47"/>
          <pc:sldLayoutMkLst>
            <pc:docMk/>
            <pc:sldMasterMk cId="3846169745" sldId="2147483946"/>
            <pc:sldLayoutMk cId="2570955403" sldId="2147483947"/>
          </pc:sldLayoutMkLst>
        </pc:sldLayoutChg>
        <pc:sldLayoutChg chg="del">
          <pc:chgData name="Lavoie Stéphanie" userId="03bcf5a2-8418-45e3-87eb-159b607e2fdb" providerId="ADAL" clId="{9B2614F0-F52B-449C-BB02-A0B49B787086}" dt="2020-09-05T14:03:45.390" v="15" actId="47"/>
          <pc:sldLayoutMkLst>
            <pc:docMk/>
            <pc:sldMasterMk cId="3846169745" sldId="2147483946"/>
            <pc:sldLayoutMk cId="2568508124" sldId="2147483948"/>
          </pc:sldLayoutMkLst>
        </pc:sldLayoutChg>
        <pc:sldLayoutChg chg="del">
          <pc:chgData name="Lavoie Stéphanie" userId="03bcf5a2-8418-45e3-87eb-159b607e2fdb" providerId="ADAL" clId="{9B2614F0-F52B-449C-BB02-A0B49B787086}" dt="2020-09-05T14:03:45.390" v="15" actId="47"/>
          <pc:sldLayoutMkLst>
            <pc:docMk/>
            <pc:sldMasterMk cId="3846169745" sldId="2147483946"/>
            <pc:sldLayoutMk cId="2902334823" sldId="2147483949"/>
          </pc:sldLayoutMkLst>
        </pc:sldLayoutChg>
        <pc:sldLayoutChg chg="del">
          <pc:chgData name="Lavoie Stéphanie" userId="03bcf5a2-8418-45e3-87eb-159b607e2fdb" providerId="ADAL" clId="{9B2614F0-F52B-449C-BB02-A0B49B787086}" dt="2020-09-05T14:03:45.390" v="15" actId="47"/>
          <pc:sldLayoutMkLst>
            <pc:docMk/>
            <pc:sldMasterMk cId="3846169745" sldId="2147483946"/>
            <pc:sldLayoutMk cId="227094703" sldId="2147483950"/>
          </pc:sldLayoutMkLst>
        </pc:sldLayoutChg>
      </pc:sldMasterChg>
      <pc:sldMasterChg chg="del delSldLayout">
        <pc:chgData name="Lavoie Stéphanie" userId="03bcf5a2-8418-45e3-87eb-159b607e2fdb" providerId="ADAL" clId="{9B2614F0-F52B-449C-BB02-A0B49B787086}" dt="2020-09-05T14:03:46.680" v="16" actId="47"/>
        <pc:sldMasterMkLst>
          <pc:docMk/>
          <pc:sldMasterMk cId="0" sldId="2147483951"/>
        </pc:sldMasterMkLst>
        <pc:sldLayoutChg chg="del">
          <pc:chgData name="Lavoie Stéphanie" userId="03bcf5a2-8418-45e3-87eb-159b607e2fdb" providerId="ADAL" clId="{9B2614F0-F52B-449C-BB02-A0B49B787086}" dt="2020-09-05T14:03:46.680" v="16" actId="47"/>
          <pc:sldLayoutMkLst>
            <pc:docMk/>
            <pc:sldMasterMk cId="0" sldId="2147483951"/>
            <pc:sldLayoutMk cId="506995948" sldId="2147483662"/>
          </pc:sldLayoutMkLst>
        </pc:sldLayoutChg>
        <pc:sldLayoutChg chg="del">
          <pc:chgData name="Lavoie Stéphanie" userId="03bcf5a2-8418-45e3-87eb-159b607e2fdb" providerId="ADAL" clId="{9B2614F0-F52B-449C-BB02-A0B49B787086}" dt="2020-09-05T14:03:46.680" v="16" actId="47"/>
          <pc:sldLayoutMkLst>
            <pc:docMk/>
            <pc:sldMasterMk cId="0" sldId="2147483951"/>
            <pc:sldLayoutMk cId="1956004895" sldId="2147483958"/>
          </pc:sldLayoutMkLst>
        </pc:sldLayoutChg>
      </pc:sldMasterChg>
      <pc:sldMasterChg chg="setBg modSldLayout">
        <pc:chgData name="Lavoie Stéphanie" userId="03bcf5a2-8418-45e3-87eb-159b607e2fdb" providerId="ADAL" clId="{9B2614F0-F52B-449C-BB02-A0B49B787086}" dt="2020-09-05T14:15:42.859" v="23"/>
        <pc:sldMasterMkLst>
          <pc:docMk/>
          <pc:sldMasterMk cId="0" sldId="2147483953"/>
        </pc:sldMasterMkLst>
        <pc:sldLayoutChg chg="setBg">
          <pc:chgData name="Lavoie Stéphanie" userId="03bcf5a2-8418-45e3-87eb-159b607e2fdb" providerId="ADAL" clId="{9B2614F0-F52B-449C-BB02-A0B49B787086}" dt="2020-09-05T14:15:42.859" v="23"/>
          <pc:sldLayoutMkLst>
            <pc:docMk/>
            <pc:sldMasterMk cId="0" sldId="2147483953"/>
            <pc:sldLayoutMk cId="2318754053" sldId="2147483661"/>
          </pc:sldLayoutMkLst>
        </pc:sldLayoutChg>
        <pc:sldLayoutChg chg="setBg">
          <pc:chgData name="Lavoie Stéphanie" userId="03bcf5a2-8418-45e3-87eb-159b607e2fdb" providerId="ADAL" clId="{9B2614F0-F52B-449C-BB02-A0B49B787086}" dt="2020-09-05T14:15:42.859" v="23"/>
          <pc:sldLayoutMkLst>
            <pc:docMk/>
            <pc:sldMasterMk cId="0" sldId="2147483953"/>
            <pc:sldLayoutMk cId="1221040542" sldId="2147483666"/>
          </pc:sldLayoutMkLst>
        </pc:sldLayoutChg>
        <pc:sldLayoutChg chg="setBg">
          <pc:chgData name="Lavoie Stéphanie" userId="03bcf5a2-8418-45e3-87eb-159b607e2fdb" providerId="ADAL" clId="{9B2614F0-F52B-449C-BB02-A0B49B787086}" dt="2020-09-05T14:15:42.859" v="23"/>
          <pc:sldLayoutMkLst>
            <pc:docMk/>
            <pc:sldMasterMk cId="0" sldId="2147483953"/>
            <pc:sldLayoutMk cId="3385655627" sldId="2147483671"/>
          </pc:sldLayoutMkLst>
        </pc:sldLayoutChg>
      </pc:sldMasterChg>
      <pc:sldMasterChg chg="setBg modSldLayout">
        <pc:chgData name="Lavoie Stéphanie" userId="03bcf5a2-8418-45e3-87eb-159b607e2fdb" providerId="ADAL" clId="{9B2614F0-F52B-449C-BB02-A0B49B787086}" dt="2020-09-05T14:15:42.859" v="23"/>
        <pc:sldMasterMkLst>
          <pc:docMk/>
          <pc:sldMasterMk cId="0" sldId="2147483956"/>
        </pc:sldMasterMkLst>
        <pc:sldLayoutChg chg="setBg">
          <pc:chgData name="Lavoie Stéphanie" userId="03bcf5a2-8418-45e3-87eb-159b607e2fdb" providerId="ADAL" clId="{9B2614F0-F52B-449C-BB02-A0B49B787086}" dt="2020-09-05T14:15:42.859" v="23"/>
          <pc:sldLayoutMkLst>
            <pc:docMk/>
            <pc:sldMasterMk cId="0" sldId="2147483956"/>
            <pc:sldLayoutMk cId="0" sldId="2147483650"/>
          </pc:sldLayoutMkLst>
        </pc:sldLayoutChg>
        <pc:sldLayoutChg chg="setBg">
          <pc:chgData name="Lavoie Stéphanie" userId="03bcf5a2-8418-45e3-87eb-159b607e2fdb" providerId="ADAL" clId="{9B2614F0-F52B-449C-BB02-A0B49B787086}" dt="2020-09-05T14:15:42.859" v="23"/>
          <pc:sldLayoutMkLst>
            <pc:docMk/>
            <pc:sldMasterMk cId="0" sldId="2147483956"/>
            <pc:sldLayoutMk cId="0" sldId="2147483957"/>
          </pc:sldLayoutMkLst>
        </pc:sldLayoutChg>
      </pc:sldMasterChg>
    </pc:docChg>
  </pc:docChgLst>
  <pc:docChgLst>
    <pc:chgData name="Lavoie Stéphanie" userId="03bcf5a2-8418-45e3-87eb-159b607e2fdb" providerId="ADAL" clId="{D283790F-1C26-4970-B97E-C4C2DF33EE67}"/>
    <pc:docChg chg="undo custSel addSld delSld modSld sldOrd addMainMaster delMainMaster addSection modSection">
      <pc:chgData name="Lavoie Stéphanie" userId="03bcf5a2-8418-45e3-87eb-159b607e2fdb" providerId="ADAL" clId="{D283790F-1C26-4970-B97E-C4C2DF33EE67}" dt="2020-08-04T18:51:06.339" v="6692" actId="1076"/>
      <pc:docMkLst>
        <pc:docMk/>
      </pc:docMkLst>
      <pc:sldChg chg="ord">
        <pc:chgData name="Lavoie Stéphanie" userId="03bcf5a2-8418-45e3-87eb-159b607e2fdb" providerId="ADAL" clId="{D283790F-1C26-4970-B97E-C4C2DF33EE67}" dt="2020-08-03T20:08:41.965" v="16"/>
        <pc:sldMkLst>
          <pc:docMk/>
          <pc:sldMk cId="3312646472" sldId="259"/>
        </pc:sldMkLst>
      </pc:sldChg>
      <pc:sldChg chg="addSp modSp ord">
        <pc:chgData name="Lavoie Stéphanie" userId="03bcf5a2-8418-45e3-87eb-159b607e2fdb" providerId="ADAL" clId="{D283790F-1C26-4970-B97E-C4C2DF33EE67}" dt="2020-08-04T15:33:13.851" v="3143" actId="1076"/>
        <pc:sldMkLst>
          <pc:docMk/>
          <pc:sldMk cId="193338040" sldId="260"/>
        </pc:sldMkLst>
        <pc:spChg chg="mod">
          <ac:chgData name="Lavoie Stéphanie" userId="03bcf5a2-8418-45e3-87eb-159b607e2fdb" providerId="ADAL" clId="{D283790F-1C26-4970-B97E-C4C2DF33EE67}" dt="2020-08-04T15:27:41.477" v="2782" actId="20577"/>
          <ac:spMkLst>
            <pc:docMk/>
            <pc:sldMk cId="193338040" sldId="260"/>
            <ac:spMk id="2" creationId="{53E2041E-F5CB-443F-9A08-3C617A3E42D0}"/>
          </ac:spMkLst>
        </pc:spChg>
        <pc:spChg chg="mod">
          <ac:chgData name="Lavoie Stéphanie" userId="03bcf5a2-8418-45e3-87eb-159b607e2fdb" providerId="ADAL" clId="{D283790F-1C26-4970-B97E-C4C2DF33EE67}" dt="2020-08-04T15:32:35.652" v="3141" actId="20577"/>
          <ac:spMkLst>
            <pc:docMk/>
            <pc:sldMk cId="193338040" sldId="260"/>
            <ac:spMk id="3" creationId="{1582DC94-E5D7-4E87-A2A5-0B053F7E95A9}"/>
          </ac:spMkLst>
        </pc:spChg>
        <pc:picChg chg="add mod">
          <ac:chgData name="Lavoie Stéphanie" userId="03bcf5a2-8418-45e3-87eb-159b607e2fdb" providerId="ADAL" clId="{D283790F-1C26-4970-B97E-C4C2DF33EE67}" dt="2020-08-04T15:28:20.557" v="2786" actId="1076"/>
          <ac:picMkLst>
            <pc:docMk/>
            <pc:sldMk cId="193338040" sldId="260"/>
            <ac:picMk id="4" creationId="{2C4B99A6-8472-4910-AED9-4D4D7DC77B70}"/>
          </ac:picMkLst>
        </pc:picChg>
        <pc:picChg chg="add mod">
          <ac:chgData name="Lavoie Stéphanie" userId="03bcf5a2-8418-45e3-87eb-159b607e2fdb" providerId="ADAL" clId="{D283790F-1C26-4970-B97E-C4C2DF33EE67}" dt="2020-08-04T15:28:22.217" v="2787" actId="1076"/>
          <ac:picMkLst>
            <pc:docMk/>
            <pc:sldMk cId="193338040" sldId="260"/>
            <ac:picMk id="5" creationId="{D214D9D0-8CD7-4D8A-A41B-00378F2B4F2D}"/>
          </ac:picMkLst>
        </pc:picChg>
        <pc:picChg chg="add mod">
          <ac:chgData name="Lavoie Stéphanie" userId="03bcf5a2-8418-45e3-87eb-159b607e2fdb" providerId="ADAL" clId="{D283790F-1C26-4970-B97E-C4C2DF33EE67}" dt="2020-08-04T15:33:13.851" v="3143" actId="1076"/>
          <ac:picMkLst>
            <pc:docMk/>
            <pc:sldMk cId="193338040" sldId="260"/>
            <ac:picMk id="6" creationId="{92FA7BE6-0BF9-4B29-AAEA-F42EA6219817}"/>
          </ac:picMkLst>
        </pc:picChg>
      </pc:sldChg>
      <pc:sldChg chg="del">
        <pc:chgData name="Lavoie Stéphanie" userId="03bcf5a2-8418-45e3-87eb-159b607e2fdb" providerId="ADAL" clId="{D283790F-1C26-4970-B97E-C4C2DF33EE67}" dt="2020-08-03T19:54:57.047" v="5" actId="2696"/>
        <pc:sldMkLst>
          <pc:docMk/>
          <pc:sldMk cId="818518941" sldId="261"/>
        </pc:sldMkLst>
      </pc:sldChg>
      <pc:sldChg chg="del ord">
        <pc:chgData name="Lavoie Stéphanie" userId="03bcf5a2-8418-45e3-87eb-159b607e2fdb" providerId="ADAL" clId="{D283790F-1C26-4970-B97E-C4C2DF33EE67}" dt="2020-08-03T19:55:19.270" v="7" actId="2696"/>
        <pc:sldMkLst>
          <pc:docMk/>
          <pc:sldMk cId="734751508" sldId="263"/>
        </pc:sldMkLst>
      </pc:sldChg>
      <pc:sldChg chg="ord">
        <pc:chgData name="Lavoie Stéphanie" userId="03bcf5a2-8418-45e3-87eb-159b607e2fdb" providerId="ADAL" clId="{D283790F-1C26-4970-B97E-C4C2DF33EE67}" dt="2020-08-04T14:28:15.594" v="1982"/>
        <pc:sldMkLst>
          <pc:docMk/>
          <pc:sldMk cId="2817009385" sldId="264"/>
        </pc:sldMkLst>
      </pc:sldChg>
      <pc:sldChg chg="del">
        <pc:chgData name="Lavoie Stéphanie" userId="03bcf5a2-8418-45e3-87eb-159b607e2fdb" providerId="ADAL" clId="{D283790F-1C26-4970-B97E-C4C2DF33EE67}" dt="2020-08-03T19:55:26.949" v="8" actId="2696"/>
        <pc:sldMkLst>
          <pc:docMk/>
          <pc:sldMk cId="2348764120" sldId="265"/>
        </pc:sldMkLst>
      </pc:sldChg>
      <pc:sldChg chg="modAnim">
        <pc:chgData name="Lavoie Stéphanie" userId="03bcf5a2-8418-45e3-87eb-159b607e2fdb" providerId="ADAL" clId="{D283790F-1C26-4970-B97E-C4C2DF33EE67}" dt="2020-08-03T19:54:44.690" v="4"/>
        <pc:sldMkLst>
          <pc:docMk/>
          <pc:sldMk cId="2779496834" sldId="266"/>
        </pc:sldMkLst>
      </pc:sldChg>
      <pc:sldChg chg="addSp modSp">
        <pc:chgData name="Lavoie Stéphanie" userId="03bcf5a2-8418-45e3-87eb-159b607e2fdb" providerId="ADAL" clId="{D283790F-1C26-4970-B97E-C4C2DF33EE67}" dt="2020-08-04T13:12:39.728" v="274" actId="1076"/>
        <pc:sldMkLst>
          <pc:docMk/>
          <pc:sldMk cId="3767432491" sldId="267"/>
        </pc:sldMkLst>
        <pc:spChg chg="add mod">
          <ac:chgData name="Lavoie Stéphanie" userId="03bcf5a2-8418-45e3-87eb-159b607e2fdb" providerId="ADAL" clId="{D283790F-1C26-4970-B97E-C4C2DF33EE67}" dt="2020-08-04T13:12:35.043" v="273" actId="20577"/>
          <ac:spMkLst>
            <pc:docMk/>
            <pc:sldMk cId="3767432491" sldId="267"/>
            <ac:spMk id="2" creationId="{7EDBEDF2-C0AF-4F01-BE38-06E21735DE51}"/>
          </ac:spMkLst>
        </pc:spChg>
        <pc:spChg chg="mod">
          <ac:chgData name="Lavoie Stéphanie" userId="03bcf5a2-8418-45e3-87eb-159b607e2fdb" providerId="ADAL" clId="{D283790F-1C26-4970-B97E-C4C2DF33EE67}" dt="2020-08-04T13:12:09.289" v="266" actId="1076"/>
          <ac:spMkLst>
            <pc:docMk/>
            <pc:sldMk cId="3767432491" sldId="267"/>
            <ac:spMk id="7" creationId="{00000000-0000-0000-0000-000000000000}"/>
          </ac:spMkLst>
        </pc:spChg>
        <pc:picChg chg="mod">
          <ac:chgData name="Lavoie Stéphanie" userId="03bcf5a2-8418-45e3-87eb-159b607e2fdb" providerId="ADAL" clId="{D283790F-1C26-4970-B97E-C4C2DF33EE67}" dt="2020-08-04T13:12:22.882" v="270" actId="1076"/>
          <ac:picMkLst>
            <pc:docMk/>
            <pc:sldMk cId="3767432491" sldId="267"/>
            <ac:picMk id="9" creationId="{04C59CAC-2BCE-43EB-89BF-6F768213C85B}"/>
          </ac:picMkLst>
        </pc:picChg>
        <pc:picChg chg="mod">
          <ac:chgData name="Lavoie Stéphanie" userId="03bcf5a2-8418-45e3-87eb-159b607e2fdb" providerId="ADAL" clId="{D283790F-1C26-4970-B97E-C4C2DF33EE67}" dt="2020-08-04T13:12:39.728" v="274" actId="1076"/>
          <ac:picMkLst>
            <pc:docMk/>
            <pc:sldMk cId="3767432491" sldId="267"/>
            <ac:picMk id="5124" creationId="{00000000-0000-0000-0000-000000000000}"/>
          </ac:picMkLst>
        </pc:picChg>
      </pc:sldChg>
      <pc:sldChg chg="del ord">
        <pc:chgData name="Lavoie Stéphanie" userId="03bcf5a2-8418-45e3-87eb-159b607e2fdb" providerId="ADAL" clId="{D283790F-1C26-4970-B97E-C4C2DF33EE67}" dt="2020-08-03T19:54:36.027" v="1" actId="2696"/>
        <pc:sldMkLst>
          <pc:docMk/>
          <pc:sldMk cId="1095827454" sldId="268"/>
        </pc:sldMkLst>
      </pc:sldChg>
      <pc:sldChg chg="add del">
        <pc:chgData name="Lavoie Stéphanie" userId="03bcf5a2-8418-45e3-87eb-159b607e2fdb" providerId="ADAL" clId="{D283790F-1C26-4970-B97E-C4C2DF33EE67}" dt="2020-08-03T19:55:32.605" v="10"/>
        <pc:sldMkLst>
          <pc:docMk/>
          <pc:sldMk cId="1603293725" sldId="268"/>
        </pc:sldMkLst>
      </pc:sldChg>
      <pc:sldChg chg="addSp modSp add ord">
        <pc:chgData name="Lavoie Stéphanie" userId="03bcf5a2-8418-45e3-87eb-159b607e2fdb" providerId="ADAL" clId="{D283790F-1C26-4970-B97E-C4C2DF33EE67}" dt="2020-08-04T16:07:50.579" v="3542"/>
        <pc:sldMkLst>
          <pc:docMk/>
          <pc:sldMk cId="2733363459" sldId="268"/>
        </pc:sldMkLst>
        <pc:spChg chg="mod">
          <ac:chgData name="Lavoie Stéphanie" userId="03bcf5a2-8418-45e3-87eb-159b607e2fdb" providerId="ADAL" clId="{D283790F-1C26-4970-B97E-C4C2DF33EE67}" dt="2020-08-04T16:07:50.579" v="3542"/>
          <ac:spMkLst>
            <pc:docMk/>
            <pc:sldMk cId="2733363459" sldId="268"/>
            <ac:spMk id="2" creationId="{C1098998-E279-40BF-96F8-120C73F509B0}"/>
          </ac:spMkLst>
        </pc:spChg>
        <pc:spChg chg="mod">
          <ac:chgData name="Lavoie Stéphanie" userId="03bcf5a2-8418-45e3-87eb-159b607e2fdb" providerId="ADAL" clId="{D283790F-1C26-4970-B97E-C4C2DF33EE67}" dt="2020-08-04T14:34:42.904" v="2345" actId="20577"/>
          <ac:spMkLst>
            <pc:docMk/>
            <pc:sldMk cId="2733363459" sldId="268"/>
            <ac:spMk id="3" creationId="{4AAA1A52-1FD4-4C15-B4C4-D18AB366AE64}"/>
          </ac:spMkLst>
        </pc:spChg>
        <pc:picChg chg="add mod">
          <ac:chgData name="Lavoie Stéphanie" userId="03bcf5a2-8418-45e3-87eb-159b607e2fdb" providerId="ADAL" clId="{D283790F-1C26-4970-B97E-C4C2DF33EE67}" dt="2020-08-04T15:00:08.491" v="2349" actId="1076"/>
          <ac:picMkLst>
            <pc:docMk/>
            <pc:sldMk cId="2733363459" sldId="268"/>
            <ac:picMk id="2050" creationId="{3AF9178B-CB2E-48E2-A1D8-B8E4BCCDE02C}"/>
          </ac:picMkLst>
        </pc:picChg>
      </pc:sldChg>
      <pc:sldChg chg="add del ord">
        <pc:chgData name="Lavoie Stéphanie" userId="03bcf5a2-8418-45e3-87eb-159b607e2fdb" providerId="ADAL" clId="{D283790F-1C26-4970-B97E-C4C2DF33EE67}" dt="2020-08-04T17:24:28.629" v="4549" actId="2696"/>
        <pc:sldMkLst>
          <pc:docMk/>
          <pc:sldMk cId="2575036744" sldId="269"/>
        </pc:sldMkLst>
      </pc:sldChg>
      <pc:sldChg chg="addSp delSp modSp add setBg modNotesTx">
        <pc:chgData name="Lavoie Stéphanie" userId="03bcf5a2-8418-45e3-87eb-159b607e2fdb" providerId="ADAL" clId="{D283790F-1C26-4970-B97E-C4C2DF33EE67}" dt="2020-08-04T14:24:58.601" v="1954" actId="1076"/>
        <pc:sldMkLst>
          <pc:docMk/>
          <pc:sldMk cId="3096494275" sldId="270"/>
        </pc:sldMkLst>
        <pc:spChg chg="del">
          <ac:chgData name="Lavoie Stéphanie" userId="03bcf5a2-8418-45e3-87eb-159b607e2fdb" providerId="ADAL" clId="{D283790F-1C26-4970-B97E-C4C2DF33EE67}" dt="2020-08-04T13:41:56.335" v="1461" actId="478"/>
          <ac:spMkLst>
            <pc:docMk/>
            <pc:sldMk cId="3096494275" sldId="270"/>
            <ac:spMk id="2" creationId="{00000000-0000-0000-0000-000000000000}"/>
          </ac:spMkLst>
        </pc:spChg>
        <pc:spChg chg="add del mod">
          <ac:chgData name="Lavoie Stéphanie" userId="03bcf5a2-8418-45e3-87eb-159b607e2fdb" providerId="ADAL" clId="{D283790F-1C26-4970-B97E-C4C2DF33EE67}" dt="2020-08-04T13:41:58.195" v="1462" actId="478"/>
          <ac:spMkLst>
            <pc:docMk/>
            <pc:sldMk cId="3096494275" sldId="270"/>
            <ac:spMk id="4" creationId="{09610320-D719-4ECF-B4FF-522286ECE8A1}"/>
          </ac:spMkLst>
        </pc:spChg>
        <pc:spChg chg="add mod">
          <ac:chgData name="Lavoie Stéphanie" userId="03bcf5a2-8418-45e3-87eb-159b607e2fdb" providerId="ADAL" clId="{D283790F-1C26-4970-B97E-C4C2DF33EE67}" dt="2020-08-04T13:45:00.700" v="1504" actId="403"/>
          <ac:spMkLst>
            <pc:docMk/>
            <pc:sldMk cId="3096494275" sldId="270"/>
            <ac:spMk id="5" creationId="{5F5E7EC7-74AD-4668-AE30-7A08EBA4DB17}"/>
          </ac:spMkLst>
        </pc:spChg>
        <pc:spChg chg="add mod">
          <ac:chgData name="Lavoie Stéphanie" userId="03bcf5a2-8418-45e3-87eb-159b607e2fdb" providerId="ADAL" clId="{D283790F-1C26-4970-B97E-C4C2DF33EE67}" dt="2020-08-04T14:24:58.601" v="1954" actId="1076"/>
          <ac:spMkLst>
            <pc:docMk/>
            <pc:sldMk cId="3096494275" sldId="270"/>
            <ac:spMk id="6" creationId="{EE7530C0-19A5-41D3-BEC9-021DC6574A95}"/>
          </ac:spMkLst>
        </pc:spChg>
        <pc:spChg chg="mod">
          <ac:chgData name="Lavoie Stéphanie" userId="03bcf5a2-8418-45e3-87eb-159b607e2fdb" providerId="ADAL" clId="{D283790F-1C26-4970-B97E-C4C2DF33EE67}" dt="2020-08-04T13:45:06.563" v="1506" actId="1076"/>
          <ac:spMkLst>
            <pc:docMk/>
            <pc:sldMk cId="3096494275" sldId="270"/>
            <ac:spMk id="7171" creationId="{00000000-0000-0000-0000-000000000000}"/>
          </ac:spMkLst>
        </pc:spChg>
        <pc:picChg chg="del">
          <ac:chgData name="Lavoie Stéphanie" userId="03bcf5a2-8418-45e3-87eb-159b607e2fdb" providerId="ADAL" clId="{D283790F-1C26-4970-B97E-C4C2DF33EE67}" dt="2020-08-04T13:41:54.246" v="1460" actId="478"/>
          <ac:picMkLst>
            <pc:docMk/>
            <pc:sldMk cId="3096494275" sldId="270"/>
            <ac:picMk id="7172" creationId="{00000000-0000-0000-0000-000000000000}"/>
          </ac:picMkLst>
        </pc:picChg>
      </pc:sldChg>
      <pc:sldChg chg="addSp delSp modSp add setBg">
        <pc:chgData name="Lavoie Stéphanie" userId="03bcf5a2-8418-45e3-87eb-159b607e2fdb" providerId="ADAL" clId="{D283790F-1C26-4970-B97E-C4C2DF33EE67}" dt="2020-08-04T14:26:05.809" v="1966"/>
        <pc:sldMkLst>
          <pc:docMk/>
          <pc:sldMk cId="3519465457" sldId="271"/>
        </pc:sldMkLst>
        <pc:spChg chg="del">
          <ac:chgData name="Lavoie Stéphanie" userId="03bcf5a2-8418-45e3-87eb-159b607e2fdb" providerId="ADAL" clId="{D283790F-1C26-4970-B97E-C4C2DF33EE67}" dt="2020-08-04T14:25:42.783" v="1957" actId="478"/>
          <ac:spMkLst>
            <pc:docMk/>
            <pc:sldMk cId="3519465457" sldId="271"/>
            <ac:spMk id="2" creationId="{00000000-0000-0000-0000-000000000000}"/>
          </ac:spMkLst>
        </pc:spChg>
        <pc:spChg chg="add del mod">
          <ac:chgData name="Lavoie Stéphanie" userId="03bcf5a2-8418-45e3-87eb-159b607e2fdb" providerId="ADAL" clId="{D283790F-1C26-4970-B97E-C4C2DF33EE67}" dt="2020-08-04T14:25:44.957" v="1958" actId="478"/>
          <ac:spMkLst>
            <pc:docMk/>
            <pc:sldMk cId="3519465457" sldId="271"/>
            <ac:spMk id="4" creationId="{7101A38E-5ECA-4E9B-BB74-D0244C172A62}"/>
          </ac:spMkLst>
        </pc:spChg>
        <pc:spChg chg="add">
          <ac:chgData name="Lavoie Stéphanie" userId="03bcf5a2-8418-45e3-87eb-159b607e2fdb" providerId="ADAL" clId="{D283790F-1C26-4970-B97E-C4C2DF33EE67}" dt="2020-08-04T14:26:05.809" v="1966"/>
          <ac:spMkLst>
            <pc:docMk/>
            <pc:sldMk cId="3519465457" sldId="271"/>
            <ac:spMk id="8" creationId="{FD279174-C205-4775-92CD-D7A0069110FE}"/>
          </ac:spMkLst>
        </pc:spChg>
        <pc:spChg chg="mod">
          <ac:chgData name="Lavoie Stéphanie" userId="03bcf5a2-8418-45e3-87eb-159b607e2fdb" providerId="ADAL" clId="{D283790F-1C26-4970-B97E-C4C2DF33EE67}" dt="2020-08-04T14:25:53.887" v="1965" actId="20577"/>
          <ac:spMkLst>
            <pc:docMk/>
            <pc:sldMk cId="3519465457" sldId="271"/>
            <ac:spMk id="6147" creationId="{00000000-0000-0000-0000-000000000000}"/>
          </ac:spMkLst>
        </pc:spChg>
        <pc:picChg chg="del">
          <ac:chgData name="Lavoie Stéphanie" userId="03bcf5a2-8418-45e3-87eb-159b607e2fdb" providerId="ADAL" clId="{D283790F-1C26-4970-B97E-C4C2DF33EE67}" dt="2020-08-04T14:25:39.794" v="1956" actId="478"/>
          <ac:picMkLst>
            <pc:docMk/>
            <pc:sldMk cId="3519465457" sldId="271"/>
            <ac:picMk id="6148" creationId="{00000000-0000-0000-0000-000000000000}"/>
          </ac:picMkLst>
        </pc:picChg>
      </pc:sldChg>
      <pc:sldChg chg="addSp delSp modSp add ord setBg">
        <pc:chgData name="Lavoie Stéphanie" userId="03bcf5a2-8418-45e3-87eb-159b607e2fdb" providerId="ADAL" clId="{D283790F-1C26-4970-B97E-C4C2DF33EE67}" dt="2020-08-04T14:28:20.895" v="1983"/>
        <pc:sldMkLst>
          <pc:docMk/>
          <pc:sldMk cId="2520013405" sldId="272"/>
        </pc:sldMkLst>
        <pc:spChg chg="del">
          <ac:chgData name="Lavoie Stéphanie" userId="03bcf5a2-8418-45e3-87eb-159b607e2fdb" providerId="ADAL" clId="{D283790F-1C26-4970-B97E-C4C2DF33EE67}" dt="2020-08-04T14:26:31.420" v="1969" actId="478"/>
          <ac:spMkLst>
            <pc:docMk/>
            <pc:sldMk cId="2520013405" sldId="272"/>
            <ac:spMk id="2" creationId="{00000000-0000-0000-0000-000000000000}"/>
          </ac:spMkLst>
        </pc:spChg>
        <pc:spChg chg="add del mod">
          <ac:chgData name="Lavoie Stéphanie" userId="03bcf5a2-8418-45e3-87eb-159b607e2fdb" providerId="ADAL" clId="{D283790F-1C26-4970-B97E-C4C2DF33EE67}" dt="2020-08-04T14:26:38.240" v="1970" actId="478"/>
          <ac:spMkLst>
            <pc:docMk/>
            <pc:sldMk cId="2520013405" sldId="272"/>
            <ac:spMk id="4" creationId="{B2C3863F-212A-494C-88CF-BFBA0C4B55DE}"/>
          </ac:spMkLst>
        </pc:spChg>
        <pc:spChg chg="add">
          <ac:chgData name="Lavoie Stéphanie" userId="03bcf5a2-8418-45e3-87eb-159b607e2fdb" providerId="ADAL" clId="{D283790F-1C26-4970-B97E-C4C2DF33EE67}" dt="2020-08-04T14:26:54.643" v="1978"/>
          <ac:spMkLst>
            <pc:docMk/>
            <pc:sldMk cId="2520013405" sldId="272"/>
            <ac:spMk id="49" creationId="{8C65FA1C-F5B0-4822-B45C-C0F8138D1307}"/>
          </ac:spMkLst>
        </pc:spChg>
        <pc:spChg chg="mod">
          <ac:chgData name="Lavoie Stéphanie" userId="03bcf5a2-8418-45e3-87eb-159b607e2fdb" providerId="ADAL" clId="{D283790F-1C26-4970-B97E-C4C2DF33EE67}" dt="2020-08-04T14:26:45.663" v="1977" actId="20577"/>
          <ac:spMkLst>
            <pc:docMk/>
            <pc:sldMk cId="2520013405" sldId="272"/>
            <ac:spMk id="8195" creationId="{00000000-0000-0000-0000-000000000000}"/>
          </ac:spMkLst>
        </pc:spChg>
        <pc:picChg chg="del">
          <ac:chgData name="Lavoie Stéphanie" userId="03bcf5a2-8418-45e3-87eb-159b607e2fdb" providerId="ADAL" clId="{D283790F-1C26-4970-B97E-C4C2DF33EE67}" dt="2020-08-04T14:26:28.841" v="1968" actId="478"/>
          <ac:picMkLst>
            <pc:docMk/>
            <pc:sldMk cId="2520013405" sldId="272"/>
            <ac:picMk id="8196" creationId="{00000000-0000-0000-0000-000000000000}"/>
          </ac:picMkLst>
        </pc:picChg>
      </pc:sldChg>
      <pc:sldChg chg="addSp delSp modSp add">
        <pc:chgData name="Lavoie Stéphanie" userId="03bcf5a2-8418-45e3-87eb-159b607e2fdb" providerId="ADAL" clId="{D283790F-1C26-4970-B97E-C4C2DF33EE67}" dt="2020-08-04T13:09:52.906" v="140" actId="20577"/>
        <pc:sldMkLst>
          <pc:docMk/>
          <pc:sldMk cId="734751508" sldId="273"/>
        </pc:sldMkLst>
        <pc:spChg chg="del">
          <ac:chgData name="Lavoie Stéphanie" userId="03bcf5a2-8418-45e3-87eb-159b607e2fdb" providerId="ADAL" clId="{D283790F-1C26-4970-B97E-C4C2DF33EE67}" dt="2020-08-04T13:09:14.617" v="26" actId="478"/>
          <ac:spMkLst>
            <pc:docMk/>
            <pc:sldMk cId="734751508" sldId="273"/>
            <ac:spMk id="2" creationId="{6B4E2CC8-CBAF-4AEA-A9F1-2959347A3A0F}"/>
          </ac:spMkLst>
        </pc:spChg>
        <pc:spChg chg="mod">
          <ac:chgData name="Lavoie Stéphanie" userId="03bcf5a2-8418-45e3-87eb-159b607e2fdb" providerId="ADAL" clId="{D283790F-1C26-4970-B97E-C4C2DF33EE67}" dt="2020-08-04T13:09:52.906" v="140" actId="20577"/>
          <ac:spMkLst>
            <pc:docMk/>
            <pc:sldMk cId="734751508" sldId="273"/>
            <ac:spMk id="3" creationId="{55204248-C9C3-4C43-9D8F-14C15A1B0EE5}"/>
          </ac:spMkLst>
        </pc:spChg>
        <pc:spChg chg="add del mod">
          <ac:chgData name="Lavoie Stéphanie" userId="03bcf5a2-8418-45e3-87eb-159b607e2fdb" providerId="ADAL" clId="{D283790F-1C26-4970-B97E-C4C2DF33EE67}" dt="2020-08-04T13:09:21.186" v="27" actId="478"/>
          <ac:spMkLst>
            <pc:docMk/>
            <pc:sldMk cId="734751508" sldId="273"/>
            <ac:spMk id="6" creationId="{DD219D60-295F-414F-AA34-71499D1DFE89}"/>
          </ac:spMkLst>
        </pc:spChg>
      </pc:sldChg>
      <pc:sldChg chg="addSp delSp modSp add setBg modNotesTx">
        <pc:chgData name="Lavoie Stéphanie" userId="03bcf5a2-8418-45e3-87eb-159b607e2fdb" providerId="ADAL" clId="{D283790F-1C26-4970-B97E-C4C2DF33EE67}" dt="2020-08-04T13:26:00.522" v="476" actId="1076"/>
        <pc:sldMkLst>
          <pc:docMk/>
          <pc:sldMk cId="1669147007" sldId="274"/>
        </pc:sldMkLst>
        <pc:spChg chg="mod">
          <ac:chgData name="Lavoie Stéphanie" userId="03bcf5a2-8418-45e3-87eb-159b607e2fdb" providerId="ADAL" clId="{D283790F-1C26-4970-B97E-C4C2DF33EE67}" dt="2020-08-04T13:16:40.056" v="308" actId="5793"/>
          <ac:spMkLst>
            <pc:docMk/>
            <pc:sldMk cId="1669147007" sldId="274"/>
            <ac:spMk id="2" creationId="{7BD2199E-7E04-4DC7-8CAE-1F1F67234AFE}"/>
          </ac:spMkLst>
        </pc:spChg>
        <pc:spChg chg="del">
          <ac:chgData name="Lavoie Stéphanie" userId="03bcf5a2-8418-45e3-87eb-159b607e2fdb" providerId="ADAL" clId="{D283790F-1C26-4970-B97E-C4C2DF33EE67}" dt="2020-08-04T13:16:44.391" v="309" actId="478"/>
          <ac:spMkLst>
            <pc:docMk/>
            <pc:sldMk cId="1669147007" sldId="274"/>
            <ac:spMk id="3" creationId="{9F3132EF-C496-4069-8EED-8FC9FB814114}"/>
          </ac:spMkLst>
        </pc:spChg>
        <pc:spChg chg="add mod">
          <ac:chgData name="Lavoie Stéphanie" userId="03bcf5a2-8418-45e3-87eb-159b607e2fdb" providerId="ADAL" clId="{D283790F-1C26-4970-B97E-C4C2DF33EE67}" dt="2020-08-04T13:25:54.245" v="474" actId="1076"/>
          <ac:spMkLst>
            <pc:docMk/>
            <pc:sldMk cId="1669147007" sldId="274"/>
            <ac:spMk id="5" creationId="{4859BD7A-B177-4A3F-A618-FD211F4692B5}"/>
          </ac:spMkLst>
        </pc:spChg>
        <pc:spChg chg="add mod">
          <ac:chgData name="Lavoie Stéphanie" userId="03bcf5a2-8418-45e3-87eb-159b607e2fdb" providerId="ADAL" clId="{D283790F-1C26-4970-B97E-C4C2DF33EE67}" dt="2020-08-04T13:26:00.522" v="476" actId="1076"/>
          <ac:spMkLst>
            <pc:docMk/>
            <pc:sldMk cId="1669147007" sldId="274"/>
            <ac:spMk id="7" creationId="{9ED79809-DC3E-4C3A-B4FE-C8045EC4DF64}"/>
          </ac:spMkLst>
        </pc:spChg>
        <pc:picChg chg="add mod">
          <ac:chgData name="Lavoie Stéphanie" userId="03bcf5a2-8418-45e3-87eb-159b607e2fdb" providerId="ADAL" clId="{D283790F-1C26-4970-B97E-C4C2DF33EE67}" dt="2020-08-04T13:25:56.063" v="475" actId="1076"/>
          <ac:picMkLst>
            <pc:docMk/>
            <pc:sldMk cId="1669147007" sldId="274"/>
            <ac:picMk id="4" creationId="{8265929F-6029-4810-87A5-44BF2B4C315C}"/>
          </ac:picMkLst>
        </pc:picChg>
        <pc:picChg chg="add mod">
          <ac:chgData name="Lavoie Stéphanie" userId="03bcf5a2-8418-45e3-87eb-159b607e2fdb" providerId="ADAL" clId="{D283790F-1C26-4970-B97E-C4C2DF33EE67}" dt="2020-08-04T13:24:44.129" v="340" actId="1076"/>
          <ac:picMkLst>
            <pc:docMk/>
            <pc:sldMk cId="1669147007" sldId="274"/>
            <ac:picMk id="6" creationId="{9AD89CFA-28F3-4393-8C9E-0F8D09520F4D}"/>
          </ac:picMkLst>
        </pc:picChg>
      </pc:sldChg>
      <pc:sldChg chg="add del">
        <pc:chgData name="Lavoie Stéphanie" userId="03bcf5a2-8418-45e3-87eb-159b607e2fdb" providerId="ADAL" clId="{D283790F-1C26-4970-B97E-C4C2DF33EE67}" dt="2020-08-04T13:23:17.134" v="335" actId="2696"/>
        <pc:sldMkLst>
          <pc:docMk/>
          <pc:sldMk cId="4093493330" sldId="275"/>
        </pc:sldMkLst>
      </pc:sldChg>
      <pc:sldChg chg="add del">
        <pc:chgData name="Lavoie Stéphanie" userId="03bcf5a2-8418-45e3-87eb-159b607e2fdb" providerId="ADAL" clId="{D283790F-1C26-4970-B97E-C4C2DF33EE67}" dt="2020-08-04T13:23:44.883" v="337" actId="2696"/>
        <pc:sldMkLst>
          <pc:docMk/>
          <pc:sldMk cId="948905396" sldId="276"/>
        </pc:sldMkLst>
      </pc:sldChg>
      <pc:sldChg chg="addSp delSp modSp add">
        <pc:chgData name="Lavoie Stéphanie" userId="03bcf5a2-8418-45e3-87eb-159b607e2fdb" providerId="ADAL" clId="{D283790F-1C26-4970-B97E-C4C2DF33EE67}" dt="2020-08-04T13:34:06.654" v="1123" actId="20577"/>
        <pc:sldMkLst>
          <pc:docMk/>
          <pc:sldMk cId="2834909114" sldId="277"/>
        </pc:sldMkLst>
        <pc:spChg chg="del mod">
          <ac:chgData name="Lavoie Stéphanie" userId="03bcf5a2-8418-45e3-87eb-159b607e2fdb" providerId="ADAL" clId="{D283790F-1C26-4970-B97E-C4C2DF33EE67}" dt="2020-08-04T13:26:48.161" v="482" actId="478"/>
          <ac:spMkLst>
            <pc:docMk/>
            <pc:sldMk cId="2834909114" sldId="277"/>
            <ac:spMk id="2" creationId="{00000000-0000-0000-0000-000000000000}"/>
          </ac:spMkLst>
        </pc:spChg>
        <pc:spChg chg="add del mod">
          <ac:chgData name="Lavoie Stéphanie" userId="03bcf5a2-8418-45e3-87eb-159b607e2fdb" providerId="ADAL" clId="{D283790F-1C26-4970-B97E-C4C2DF33EE67}" dt="2020-08-04T13:26:51.763" v="483" actId="478"/>
          <ac:spMkLst>
            <pc:docMk/>
            <pc:sldMk cId="2834909114" sldId="277"/>
            <ac:spMk id="4" creationId="{9ABB90A4-3FF6-4C21-ABB6-6885A75AD046}"/>
          </ac:spMkLst>
        </pc:spChg>
        <pc:spChg chg="add mod">
          <ac:chgData name="Lavoie Stéphanie" userId="03bcf5a2-8418-45e3-87eb-159b607e2fdb" providerId="ADAL" clId="{D283790F-1C26-4970-B97E-C4C2DF33EE67}" dt="2020-08-04T13:31:13.678" v="1042" actId="14100"/>
          <ac:spMkLst>
            <pc:docMk/>
            <pc:sldMk cId="2834909114" sldId="277"/>
            <ac:spMk id="10" creationId="{F604DE5A-D8DC-422C-819D-3597847E3C13}"/>
          </ac:spMkLst>
        </pc:spChg>
        <pc:spChg chg="add mod">
          <ac:chgData name="Lavoie Stéphanie" userId="03bcf5a2-8418-45e3-87eb-159b607e2fdb" providerId="ADAL" clId="{D283790F-1C26-4970-B97E-C4C2DF33EE67}" dt="2020-08-04T13:34:06.654" v="1123" actId="20577"/>
          <ac:spMkLst>
            <pc:docMk/>
            <pc:sldMk cId="2834909114" sldId="277"/>
            <ac:spMk id="11" creationId="{E8254800-6CC6-413F-9762-070D2A5C3270}"/>
          </ac:spMkLst>
        </pc:spChg>
        <pc:grpChg chg="mod">
          <ac:chgData name="Lavoie Stéphanie" userId="03bcf5a2-8418-45e3-87eb-159b607e2fdb" providerId="ADAL" clId="{D283790F-1C26-4970-B97E-C4C2DF33EE67}" dt="2020-08-04T13:30:53.602" v="1040" actId="1076"/>
          <ac:grpSpMkLst>
            <pc:docMk/>
            <pc:sldMk cId="2834909114" sldId="277"/>
            <ac:grpSpMk id="9" creationId="{00000000-0000-0000-0000-000000000000}"/>
          </ac:grpSpMkLst>
        </pc:grpChg>
        <pc:picChg chg="mod">
          <ac:chgData name="Lavoie Stéphanie" userId="03bcf5a2-8418-45e3-87eb-159b607e2fdb" providerId="ADAL" clId="{D283790F-1C26-4970-B97E-C4C2DF33EE67}" dt="2020-08-04T13:30:56.034" v="1041" actId="1076"/>
          <ac:picMkLst>
            <pc:docMk/>
            <pc:sldMk cId="2834909114" sldId="277"/>
            <ac:picMk id="1026" creationId="{00000000-0000-0000-0000-000000000000}"/>
          </ac:picMkLst>
        </pc:picChg>
      </pc:sldChg>
      <pc:sldChg chg="addSp delSp modSp add">
        <pc:chgData name="Lavoie Stéphanie" userId="03bcf5a2-8418-45e3-87eb-159b607e2fdb" providerId="ADAL" clId="{D283790F-1C26-4970-B97E-C4C2DF33EE67}" dt="2020-08-04T15:14:20.570" v="2648" actId="1076"/>
        <pc:sldMkLst>
          <pc:docMk/>
          <pc:sldMk cId="3960693460" sldId="278"/>
        </pc:sldMkLst>
        <pc:spChg chg="del mod">
          <ac:chgData name="Lavoie Stéphanie" userId="03bcf5a2-8418-45e3-87eb-159b607e2fdb" providerId="ADAL" clId="{D283790F-1C26-4970-B97E-C4C2DF33EE67}" dt="2020-08-04T13:32:09.948" v="1046" actId="478"/>
          <ac:spMkLst>
            <pc:docMk/>
            <pc:sldMk cId="3960693460" sldId="278"/>
            <ac:spMk id="2" creationId="{00000000-0000-0000-0000-000000000000}"/>
          </ac:spMkLst>
        </pc:spChg>
        <pc:spChg chg="add del mod">
          <ac:chgData name="Lavoie Stéphanie" userId="03bcf5a2-8418-45e3-87eb-159b607e2fdb" providerId="ADAL" clId="{D283790F-1C26-4970-B97E-C4C2DF33EE67}" dt="2020-08-04T13:32:13.526" v="1047" actId="478"/>
          <ac:spMkLst>
            <pc:docMk/>
            <pc:sldMk cId="3960693460" sldId="278"/>
            <ac:spMk id="4" creationId="{4014BB07-C1FD-476E-A3BE-446ABC59FC7F}"/>
          </ac:spMkLst>
        </pc:spChg>
        <pc:spChg chg="add mod">
          <ac:chgData name="Lavoie Stéphanie" userId="03bcf5a2-8418-45e3-87eb-159b607e2fdb" providerId="ADAL" clId="{D283790F-1C26-4970-B97E-C4C2DF33EE67}" dt="2020-08-04T13:40:22.595" v="1439" actId="1076"/>
          <ac:spMkLst>
            <pc:docMk/>
            <pc:sldMk cId="3960693460" sldId="278"/>
            <ac:spMk id="5" creationId="{9573647D-8503-4BB1-8C30-2B29189A7AC8}"/>
          </ac:spMkLst>
        </pc:spChg>
        <pc:spChg chg="add mod">
          <ac:chgData name="Lavoie Stéphanie" userId="03bcf5a2-8418-45e3-87eb-159b607e2fdb" providerId="ADAL" clId="{D283790F-1C26-4970-B97E-C4C2DF33EE67}" dt="2020-08-04T13:40:33.898" v="1441" actId="403"/>
          <ac:spMkLst>
            <pc:docMk/>
            <pc:sldMk cId="3960693460" sldId="278"/>
            <ac:spMk id="6" creationId="{E69D2234-B021-40C4-9BC3-AFA9C1AC922D}"/>
          </ac:spMkLst>
        </pc:spChg>
        <pc:spChg chg="mod">
          <ac:chgData name="Lavoie Stéphanie" userId="03bcf5a2-8418-45e3-87eb-159b607e2fdb" providerId="ADAL" clId="{D283790F-1C26-4970-B97E-C4C2DF33EE67}" dt="2020-08-04T15:14:20.570" v="2648" actId="1076"/>
          <ac:spMkLst>
            <pc:docMk/>
            <pc:sldMk cId="3960693460" sldId="278"/>
            <ac:spMk id="12" creationId="{00000000-0000-0000-0000-000000000000}"/>
          </ac:spMkLst>
        </pc:spChg>
        <pc:spChg chg="del">
          <ac:chgData name="Lavoie Stéphanie" userId="03bcf5a2-8418-45e3-87eb-159b607e2fdb" providerId="ADAL" clId="{D283790F-1C26-4970-B97E-C4C2DF33EE67}" dt="2020-08-04T13:32:23.017" v="1049" actId="478"/>
          <ac:spMkLst>
            <pc:docMk/>
            <pc:sldMk cId="3960693460" sldId="278"/>
            <ac:spMk id="13" creationId="{00000000-0000-0000-0000-000000000000}"/>
          </ac:spMkLst>
        </pc:spChg>
        <pc:spChg chg="add">
          <ac:chgData name="Lavoie Stéphanie" userId="03bcf5a2-8418-45e3-87eb-159b607e2fdb" providerId="ADAL" clId="{D283790F-1C26-4970-B97E-C4C2DF33EE67}" dt="2020-08-04T13:31:19.980" v="1043"/>
          <ac:spMkLst>
            <pc:docMk/>
            <pc:sldMk cId="3960693460" sldId="278"/>
            <ac:spMk id="14" creationId="{DBC88ED9-AA4A-4EB2-81B8-8845B22A833A}"/>
          </ac:spMkLst>
        </pc:spChg>
        <pc:spChg chg="add mod">
          <ac:chgData name="Lavoie Stéphanie" userId="03bcf5a2-8418-45e3-87eb-159b607e2fdb" providerId="ADAL" clId="{D283790F-1C26-4970-B97E-C4C2DF33EE67}" dt="2020-08-04T13:40:53.906" v="1446" actId="1076"/>
          <ac:spMkLst>
            <pc:docMk/>
            <pc:sldMk cId="3960693460" sldId="278"/>
            <ac:spMk id="15" creationId="{8CC81717-BD08-43BB-AC8D-D473E1FD77CD}"/>
          </ac:spMkLst>
        </pc:spChg>
        <pc:spChg chg="add mod">
          <ac:chgData name="Lavoie Stéphanie" userId="03bcf5a2-8418-45e3-87eb-159b607e2fdb" providerId="ADAL" clId="{D283790F-1C26-4970-B97E-C4C2DF33EE67}" dt="2020-08-04T13:40:57.003" v="1447" actId="1076"/>
          <ac:spMkLst>
            <pc:docMk/>
            <pc:sldMk cId="3960693460" sldId="278"/>
            <ac:spMk id="16" creationId="{8FF2E8A5-F93B-4CBE-9A18-0F1CC8EB4BE1}"/>
          </ac:spMkLst>
        </pc:spChg>
        <pc:spChg chg="add mod">
          <ac:chgData name="Lavoie Stéphanie" userId="03bcf5a2-8418-45e3-87eb-159b607e2fdb" providerId="ADAL" clId="{D283790F-1C26-4970-B97E-C4C2DF33EE67}" dt="2020-08-04T15:14:13.816" v="2646" actId="1076"/>
          <ac:spMkLst>
            <pc:docMk/>
            <pc:sldMk cId="3960693460" sldId="278"/>
            <ac:spMk id="17" creationId="{16221441-A213-483B-83B5-56A50691BA95}"/>
          </ac:spMkLst>
        </pc:spChg>
        <pc:grpChg chg="del">
          <ac:chgData name="Lavoie Stéphanie" userId="03bcf5a2-8418-45e3-87eb-159b607e2fdb" providerId="ADAL" clId="{D283790F-1C26-4970-B97E-C4C2DF33EE67}" dt="2020-08-04T13:32:20.165" v="1048" actId="478"/>
          <ac:grpSpMkLst>
            <pc:docMk/>
            <pc:sldMk cId="3960693460" sldId="278"/>
            <ac:grpSpMk id="10" creationId="{00000000-0000-0000-0000-000000000000}"/>
          </ac:grpSpMkLst>
        </pc:grpChg>
        <pc:grpChg chg="mod">
          <ac:chgData name="Lavoie Stéphanie" userId="03bcf5a2-8418-45e3-87eb-159b607e2fdb" providerId="ADAL" clId="{D283790F-1C26-4970-B97E-C4C2DF33EE67}" dt="2020-08-04T15:14:17.914" v="2647" actId="1076"/>
          <ac:grpSpMkLst>
            <pc:docMk/>
            <pc:sldMk cId="3960693460" sldId="278"/>
            <ac:grpSpMk id="11" creationId="{00000000-0000-0000-0000-000000000000}"/>
          </ac:grpSpMkLst>
        </pc:grpChg>
        <pc:picChg chg="add mod">
          <ac:chgData name="Lavoie Stéphanie" userId="03bcf5a2-8418-45e3-87eb-159b607e2fdb" providerId="ADAL" clId="{D283790F-1C26-4970-B97E-C4C2DF33EE67}" dt="2020-08-04T13:40:51.262" v="1445" actId="1076"/>
          <ac:picMkLst>
            <pc:docMk/>
            <pc:sldMk cId="3960693460" sldId="278"/>
            <ac:picMk id="7" creationId="{12294F2C-A997-49EC-9B76-857728318BD5}"/>
          </ac:picMkLst>
        </pc:picChg>
        <pc:picChg chg="add mod">
          <ac:chgData name="Lavoie Stéphanie" userId="03bcf5a2-8418-45e3-87eb-159b607e2fdb" providerId="ADAL" clId="{D283790F-1C26-4970-B97E-C4C2DF33EE67}" dt="2020-08-04T13:40:17.425" v="1438" actId="1076"/>
          <ac:picMkLst>
            <pc:docMk/>
            <pc:sldMk cId="3960693460" sldId="278"/>
            <ac:picMk id="1026" creationId="{38AEFEA6-B751-462F-921A-9DB29FBE0A09}"/>
          </ac:picMkLst>
        </pc:picChg>
      </pc:sldChg>
      <pc:sldChg chg="addSp modSp add ord modNotesTx">
        <pc:chgData name="Lavoie Stéphanie" userId="03bcf5a2-8418-45e3-87eb-159b607e2fdb" providerId="ADAL" clId="{D283790F-1C26-4970-B97E-C4C2DF33EE67}" dt="2020-08-04T15:14:46.937" v="2703" actId="115"/>
        <pc:sldMkLst>
          <pc:docMk/>
          <pc:sldMk cId="3209716130" sldId="279"/>
        </pc:sldMkLst>
        <pc:spChg chg="mod">
          <ac:chgData name="Lavoie Stéphanie" userId="03bcf5a2-8418-45e3-87eb-159b607e2fdb" providerId="ADAL" clId="{D283790F-1C26-4970-B97E-C4C2DF33EE67}" dt="2020-08-04T14:20:19.783" v="1816" actId="14100"/>
          <ac:spMkLst>
            <pc:docMk/>
            <pc:sldMk cId="3209716130" sldId="279"/>
            <ac:spMk id="2" creationId="{C2103C73-28FE-4113-8E2D-2CA5FD1A6BC6}"/>
          </ac:spMkLst>
        </pc:spChg>
        <pc:spChg chg="mod">
          <ac:chgData name="Lavoie Stéphanie" userId="03bcf5a2-8418-45e3-87eb-159b607e2fdb" providerId="ADAL" clId="{D283790F-1C26-4970-B97E-C4C2DF33EE67}" dt="2020-08-04T15:14:46.937" v="2703" actId="115"/>
          <ac:spMkLst>
            <pc:docMk/>
            <pc:sldMk cId="3209716130" sldId="279"/>
            <ac:spMk id="3" creationId="{80026674-DD21-4061-874D-555AF45E3EC1}"/>
          </ac:spMkLst>
        </pc:spChg>
        <pc:spChg chg="add mod">
          <ac:chgData name="Lavoie Stéphanie" userId="03bcf5a2-8418-45e3-87eb-159b607e2fdb" providerId="ADAL" clId="{D283790F-1C26-4970-B97E-C4C2DF33EE67}" dt="2020-08-04T14:24:01.956" v="1899" actId="1037"/>
          <ac:spMkLst>
            <pc:docMk/>
            <pc:sldMk cId="3209716130" sldId="279"/>
            <ac:spMk id="5" creationId="{C33EFD07-6B94-4C08-9E63-499BB7D568AB}"/>
          </ac:spMkLst>
        </pc:spChg>
        <pc:spChg chg="add mod">
          <ac:chgData name="Lavoie Stéphanie" userId="03bcf5a2-8418-45e3-87eb-159b607e2fdb" providerId="ADAL" clId="{D283790F-1C26-4970-B97E-C4C2DF33EE67}" dt="2020-08-04T14:23:57.097" v="1891" actId="1037"/>
          <ac:spMkLst>
            <pc:docMk/>
            <pc:sldMk cId="3209716130" sldId="279"/>
            <ac:spMk id="6" creationId="{B1B49A02-50D4-4514-AF9C-FA2C77394CA1}"/>
          </ac:spMkLst>
        </pc:spChg>
        <pc:spChg chg="add mod">
          <ac:chgData name="Lavoie Stéphanie" userId="03bcf5a2-8418-45e3-87eb-159b607e2fdb" providerId="ADAL" clId="{D283790F-1C26-4970-B97E-C4C2DF33EE67}" dt="2020-08-04T14:23:50.824" v="1880" actId="1037"/>
          <ac:spMkLst>
            <pc:docMk/>
            <pc:sldMk cId="3209716130" sldId="279"/>
            <ac:spMk id="7" creationId="{992A14AE-25BE-4684-9687-8AF9BF715762}"/>
          </ac:spMkLst>
        </pc:spChg>
        <pc:picChg chg="add mod">
          <ac:chgData name="Lavoie Stéphanie" userId="03bcf5a2-8418-45e3-87eb-159b607e2fdb" providerId="ADAL" clId="{D283790F-1C26-4970-B97E-C4C2DF33EE67}" dt="2020-08-04T14:22:12.015" v="1852" actId="1076"/>
          <ac:picMkLst>
            <pc:docMk/>
            <pc:sldMk cId="3209716130" sldId="279"/>
            <ac:picMk id="4" creationId="{24E32211-2E2F-4018-8A4F-9997CBDF6481}"/>
          </ac:picMkLst>
        </pc:picChg>
        <pc:cxnChg chg="add mod">
          <ac:chgData name="Lavoie Stéphanie" userId="03bcf5a2-8418-45e3-87eb-159b607e2fdb" providerId="ADAL" clId="{D283790F-1C26-4970-B97E-C4C2DF33EE67}" dt="2020-08-04T14:23:57.097" v="1891" actId="1037"/>
          <ac:cxnSpMkLst>
            <pc:docMk/>
            <pc:sldMk cId="3209716130" sldId="279"/>
            <ac:cxnSpMk id="9" creationId="{A5F24657-77F1-4743-AF60-1219499B0B0B}"/>
          </ac:cxnSpMkLst>
        </pc:cxnChg>
        <pc:cxnChg chg="add mod">
          <ac:chgData name="Lavoie Stéphanie" userId="03bcf5a2-8418-45e3-87eb-159b607e2fdb" providerId="ADAL" clId="{D283790F-1C26-4970-B97E-C4C2DF33EE67}" dt="2020-08-04T14:23:57.097" v="1891" actId="1037"/>
          <ac:cxnSpMkLst>
            <pc:docMk/>
            <pc:sldMk cId="3209716130" sldId="279"/>
            <ac:cxnSpMk id="12" creationId="{6E82EB21-065C-4DFF-A0C1-90B39F21AFBF}"/>
          </ac:cxnSpMkLst>
        </pc:cxnChg>
        <pc:cxnChg chg="add mod">
          <ac:chgData name="Lavoie Stéphanie" userId="03bcf5a2-8418-45e3-87eb-159b607e2fdb" providerId="ADAL" clId="{D283790F-1C26-4970-B97E-C4C2DF33EE67}" dt="2020-08-04T14:24:01.956" v="1899" actId="1037"/>
          <ac:cxnSpMkLst>
            <pc:docMk/>
            <pc:sldMk cId="3209716130" sldId="279"/>
            <ac:cxnSpMk id="17" creationId="{5B17E459-A28D-4BB1-A3EE-933CBCF88E4A}"/>
          </ac:cxnSpMkLst>
        </pc:cxnChg>
        <pc:cxnChg chg="add mod">
          <ac:chgData name="Lavoie Stéphanie" userId="03bcf5a2-8418-45e3-87eb-159b607e2fdb" providerId="ADAL" clId="{D283790F-1C26-4970-B97E-C4C2DF33EE67}" dt="2020-08-04T14:24:01.956" v="1899" actId="1037"/>
          <ac:cxnSpMkLst>
            <pc:docMk/>
            <pc:sldMk cId="3209716130" sldId="279"/>
            <ac:cxnSpMk id="20" creationId="{4F13BBBA-E2E6-4944-A369-76A028DEFAB3}"/>
          </ac:cxnSpMkLst>
        </pc:cxnChg>
        <pc:cxnChg chg="add mod">
          <ac:chgData name="Lavoie Stéphanie" userId="03bcf5a2-8418-45e3-87eb-159b607e2fdb" providerId="ADAL" clId="{D283790F-1C26-4970-B97E-C4C2DF33EE67}" dt="2020-08-04T14:23:50.824" v="1880" actId="1037"/>
          <ac:cxnSpMkLst>
            <pc:docMk/>
            <pc:sldMk cId="3209716130" sldId="279"/>
            <ac:cxnSpMk id="22" creationId="{7B98385E-3787-4C69-B2A8-B1770FBCB171}"/>
          </ac:cxnSpMkLst>
        </pc:cxnChg>
      </pc:sldChg>
      <pc:sldChg chg="addSp delSp modSp add del setBg">
        <pc:chgData name="Lavoie Stéphanie" userId="03bcf5a2-8418-45e3-87eb-159b607e2fdb" providerId="ADAL" clId="{D283790F-1C26-4970-B97E-C4C2DF33EE67}" dt="2020-08-04T15:06:00.487" v="2529" actId="2696"/>
        <pc:sldMkLst>
          <pc:docMk/>
          <pc:sldMk cId="598558099" sldId="280"/>
        </pc:sldMkLst>
        <pc:spChg chg="del">
          <ac:chgData name="Lavoie Stéphanie" userId="03bcf5a2-8418-45e3-87eb-159b607e2fdb" providerId="ADAL" clId="{D283790F-1C26-4970-B97E-C4C2DF33EE67}" dt="2020-08-04T15:03:00.824" v="2369" actId="478"/>
          <ac:spMkLst>
            <pc:docMk/>
            <pc:sldMk cId="598558099" sldId="280"/>
            <ac:spMk id="2" creationId="{00000000-0000-0000-0000-000000000000}"/>
          </ac:spMkLst>
        </pc:spChg>
        <pc:spChg chg="add del mod">
          <ac:chgData name="Lavoie Stéphanie" userId="03bcf5a2-8418-45e3-87eb-159b607e2fdb" providerId="ADAL" clId="{D283790F-1C26-4970-B97E-C4C2DF33EE67}" dt="2020-08-04T15:03:04.803" v="2370" actId="478"/>
          <ac:spMkLst>
            <pc:docMk/>
            <pc:sldMk cId="598558099" sldId="280"/>
            <ac:spMk id="4" creationId="{D8C2FFE1-ED4F-4AFC-ADDF-1736B33C6530}"/>
          </ac:spMkLst>
        </pc:spChg>
        <pc:spChg chg="mod">
          <ac:chgData name="Lavoie Stéphanie" userId="03bcf5a2-8418-45e3-87eb-159b607e2fdb" providerId="ADAL" clId="{D283790F-1C26-4970-B97E-C4C2DF33EE67}" dt="2020-08-04T15:03:20.093" v="2379" actId="1076"/>
          <ac:spMkLst>
            <pc:docMk/>
            <pc:sldMk cId="598558099" sldId="280"/>
            <ac:spMk id="4099" creationId="{00000000-0000-0000-0000-000000000000}"/>
          </ac:spMkLst>
        </pc:spChg>
        <pc:picChg chg="del">
          <ac:chgData name="Lavoie Stéphanie" userId="03bcf5a2-8418-45e3-87eb-159b607e2fdb" providerId="ADAL" clId="{D283790F-1C26-4970-B97E-C4C2DF33EE67}" dt="2020-08-04T15:05:48.216" v="2526"/>
          <ac:picMkLst>
            <pc:docMk/>
            <pc:sldMk cId="598558099" sldId="280"/>
            <ac:picMk id="69" creationId="{00000000-0000-0000-0000-000000000000}"/>
          </ac:picMkLst>
        </pc:picChg>
        <pc:picChg chg="del">
          <ac:chgData name="Lavoie Stéphanie" userId="03bcf5a2-8418-45e3-87eb-159b607e2fdb" providerId="ADAL" clId="{D283790F-1C26-4970-B97E-C4C2DF33EE67}" dt="2020-08-04T15:02:58.496" v="2368" actId="478"/>
          <ac:picMkLst>
            <pc:docMk/>
            <pc:sldMk cId="598558099" sldId="280"/>
            <ac:picMk id="4100" creationId="{00000000-0000-0000-0000-000000000000}"/>
          </ac:picMkLst>
        </pc:picChg>
      </pc:sldChg>
      <pc:sldChg chg="addSp delSp modSp add setBg modAnim">
        <pc:chgData name="Lavoie Stéphanie" userId="03bcf5a2-8418-45e3-87eb-159b607e2fdb" providerId="ADAL" clId="{D283790F-1C26-4970-B97E-C4C2DF33EE67}" dt="2020-08-04T16:41:32.619" v="3669" actId="1076"/>
        <pc:sldMkLst>
          <pc:docMk/>
          <pc:sldMk cId="2155995592" sldId="281"/>
        </pc:sldMkLst>
        <pc:spChg chg="del">
          <ac:chgData name="Lavoie Stéphanie" userId="03bcf5a2-8418-45e3-87eb-159b607e2fdb" providerId="ADAL" clId="{D283790F-1C26-4970-B97E-C4C2DF33EE67}" dt="2020-08-04T15:02:05.722" v="2353" actId="478"/>
          <ac:spMkLst>
            <pc:docMk/>
            <pc:sldMk cId="2155995592" sldId="281"/>
            <ac:spMk id="2" creationId="{00000000-0000-0000-0000-000000000000}"/>
          </ac:spMkLst>
        </pc:spChg>
        <pc:spChg chg="mod">
          <ac:chgData name="Lavoie Stéphanie" userId="03bcf5a2-8418-45e3-87eb-159b607e2fdb" providerId="ADAL" clId="{D283790F-1C26-4970-B97E-C4C2DF33EE67}" dt="2020-08-04T15:54:44.808" v="3165" actId="1076"/>
          <ac:spMkLst>
            <pc:docMk/>
            <pc:sldMk cId="2155995592" sldId="281"/>
            <ac:spMk id="4" creationId="{00000000-0000-0000-0000-000000000000}"/>
          </ac:spMkLst>
        </pc:spChg>
        <pc:spChg chg="add mod">
          <ac:chgData name="Lavoie Stéphanie" userId="03bcf5a2-8418-45e3-87eb-159b607e2fdb" providerId="ADAL" clId="{D283790F-1C26-4970-B97E-C4C2DF33EE67}" dt="2020-08-04T16:04:09.478" v="3486" actId="20577"/>
          <ac:spMkLst>
            <pc:docMk/>
            <pc:sldMk cId="2155995592" sldId="281"/>
            <ac:spMk id="5" creationId="{18775C65-C29D-4178-9C8A-511E9748AD5E}"/>
          </ac:spMkLst>
        </pc:spChg>
        <pc:spChg chg="del">
          <ac:chgData name="Lavoie Stéphanie" userId="03bcf5a2-8418-45e3-87eb-159b607e2fdb" providerId="ADAL" clId="{D283790F-1C26-4970-B97E-C4C2DF33EE67}" dt="2020-08-04T15:02:19.080" v="2356" actId="478"/>
          <ac:spMkLst>
            <pc:docMk/>
            <pc:sldMk cId="2155995592" sldId="281"/>
            <ac:spMk id="50" creationId="{00000000-0000-0000-0000-000000000000}"/>
          </ac:spMkLst>
        </pc:spChg>
        <pc:spChg chg="mod">
          <ac:chgData name="Lavoie Stéphanie" userId="03bcf5a2-8418-45e3-87eb-159b607e2fdb" providerId="ADAL" clId="{D283790F-1C26-4970-B97E-C4C2DF33EE67}" dt="2020-08-04T15:54:38.254" v="3164" actId="14100"/>
          <ac:spMkLst>
            <pc:docMk/>
            <pc:sldMk cId="2155995592" sldId="281"/>
            <ac:spMk id="5136" creationId="{00000000-0000-0000-0000-000000000000}"/>
          </ac:spMkLst>
        </pc:spChg>
        <pc:picChg chg="mod">
          <ac:chgData name="Lavoie Stéphanie" userId="03bcf5a2-8418-45e3-87eb-159b607e2fdb" providerId="ADAL" clId="{D283790F-1C26-4970-B97E-C4C2DF33EE67}" dt="2020-08-04T16:04:22.427" v="3490" actId="14100"/>
          <ac:picMkLst>
            <pc:docMk/>
            <pc:sldMk cId="2155995592" sldId="281"/>
            <ac:picMk id="3" creationId="{00000000-0000-0000-0000-000000000000}"/>
          </ac:picMkLst>
        </pc:picChg>
        <pc:picChg chg="add del mod">
          <ac:chgData name="Lavoie Stéphanie" userId="03bcf5a2-8418-45e3-87eb-159b607e2fdb" providerId="ADAL" clId="{D283790F-1C26-4970-B97E-C4C2DF33EE67}" dt="2020-08-04T15:53:49.282" v="3153" actId="478"/>
          <ac:picMkLst>
            <pc:docMk/>
            <pc:sldMk cId="2155995592" sldId="281"/>
            <ac:picMk id="8" creationId="{9CE25C82-9130-4B7B-9C6B-53589963FEB7}"/>
          </ac:picMkLst>
        </pc:picChg>
        <pc:picChg chg="add mod">
          <ac:chgData name="Lavoie Stéphanie" userId="03bcf5a2-8418-45e3-87eb-159b607e2fdb" providerId="ADAL" clId="{D283790F-1C26-4970-B97E-C4C2DF33EE67}" dt="2020-08-04T15:54:47.581" v="3166" actId="1076"/>
          <ac:picMkLst>
            <pc:docMk/>
            <pc:sldMk cId="2155995592" sldId="281"/>
            <ac:picMk id="9" creationId="{74291BB8-4533-4380-9603-2D372BC22703}"/>
          </ac:picMkLst>
        </pc:picChg>
        <pc:picChg chg="add mod">
          <ac:chgData name="Lavoie Stéphanie" userId="03bcf5a2-8418-45e3-87eb-159b607e2fdb" providerId="ADAL" clId="{D283790F-1C26-4970-B97E-C4C2DF33EE67}" dt="2020-08-04T15:55:20.714" v="3169" actId="1076"/>
          <ac:picMkLst>
            <pc:docMk/>
            <pc:sldMk cId="2155995592" sldId="281"/>
            <ac:picMk id="10" creationId="{8D463D02-7ACB-4AC6-8C2B-A12E7F6390C0}"/>
          </ac:picMkLst>
        </pc:picChg>
        <pc:picChg chg="add mod">
          <ac:chgData name="Lavoie Stéphanie" userId="03bcf5a2-8418-45e3-87eb-159b607e2fdb" providerId="ADAL" clId="{D283790F-1C26-4970-B97E-C4C2DF33EE67}" dt="2020-08-04T16:41:32.619" v="3669" actId="1076"/>
          <ac:picMkLst>
            <pc:docMk/>
            <pc:sldMk cId="2155995592" sldId="281"/>
            <ac:picMk id="4098" creationId="{B0CFD25F-FDD3-412D-BFE3-ECEDADDE29B5}"/>
          </ac:picMkLst>
        </pc:picChg>
        <pc:picChg chg="del">
          <ac:chgData name="Lavoie Stéphanie" userId="03bcf5a2-8418-45e3-87eb-159b607e2fdb" providerId="ADAL" clId="{D283790F-1C26-4970-B97E-C4C2DF33EE67}" dt="2020-08-04T15:02:08.763" v="2354" actId="478"/>
          <ac:picMkLst>
            <pc:docMk/>
            <pc:sldMk cId="2155995592" sldId="281"/>
            <ac:picMk id="5137" creationId="{00000000-0000-0000-0000-000000000000}"/>
          </ac:picMkLst>
        </pc:picChg>
      </pc:sldChg>
      <pc:sldChg chg="addSp delSp modSp add setBg">
        <pc:chgData name="Lavoie Stéphanie" userId="03bcf5a2-8418-45e3-87eb-159b607e2fdb" providerId="ADAL" clId="{D283790F-1C26-4970-B97E-C4C2DF33EE67}" dt="2020-08-04T16:07:26.043" v="3539"/>
        <pc:sldMkLst>
          <pc:docMk/>
          <pc:sldMk cId="3519224087" sldId="282"/>
        </pc:sldMkLst>
        <pc:spChg chg="del">
          <ac:chgData name="Lavoie Stéphanie" userId="03bcf5a2-8418-45e3-87eb-159b607e2fdb" providerId="ADAL" clId="{D283790F-1C26-4970-B97E-C4C2DF33EE67}" dt="2020-08-04T16:02:45.158" v="3389" actId="478"/>
          <ac:spMkLst>
            <pc:docMk/>
            <pc:sldMk cId="3519224087" sldId="282"/>
            <ac:spMk id="2" creationId="{00000000-0000-0000-0000-000000000000}"/>
          </ac:spMkLst>
        </pc:spChg>
        <pc:spChg chg="mod">
          <ac:chgData name="Lavoie Stéphanie" userId="03bcf5a2-8418-45e3-87eb-159b607e2fdb" providerId="ADAL" clId="{D283790F-1C26-4970-B97E-C4C2DF33EE67}" dt="2020-08-04T16:03:00.441" v="3400" actId="27636"/>
          <ac:spMkLst>
            <pc:docMk/>
            <pc:sldMk cId="3519224087" sldId="282"/>
            <ac:spMk id="3" creationId="{00000000-0000-0000-0000-000000000000}"/>
          </ac:spMkLst>
        </pc:spChg>
        <pc:spChg chg="add del mod">
          <ac:chgData name="Lavoie Stéphanie" userId="03bcf5a2-8418-45e3-87eb-159b607e2fdb" providerId="ADAL" clId="{D283790F-1C26-4970-B97E-C4C2DF33EE67}" dt="2020-08-04T16:02:48.357" v="3390" actId="478"/>
          <ac:spMkLst>
            <pc:docMk/>
            <pc:sldMk cId="3519224087" sldId="282"/>
            <ac:spMk id="4" creationId="{34478CEC-2286-4DDA-8C75-39998B655B27}"/>
          </ac:spMkLst>
        </pc:spChg>
        <pc:spChg chg="mod">
          <ac:chgData name="Lavoie Stéphanie" userId="03bcf5a2-8418-45e3-87eb-159b607e2fdb" providerId="ADAL" clId="{D283790F-1C26-4970-B97E-C4C2DF33EE67}" dt="2020-08-04T16:04:41.087" v="3492" actId="1076"/>
          <ac:spMkLst>
            <pc:docMk/>
            <pc:sldMk cId="3519224087" sldId="282"/>
            <ac:spMk id="48" creationId="{00000000-0000-0000-0000-000000000000}"/>
          </ac:spMkLst>
        </pc:spChg>
        <pc:spChg chg="mod">
          <ac:chgData name="Lavoie Stéphanie" userId="03bcf5a2-8418-45e3-87eb-159b607e2fdb" providerId="ADAL" clId="{D283790F-1C26-4970-B97E-C4C2DF33EE67}" dt="2020-08-04T16:04:44.915" v="3493" actId="1076"/>
          <ac:spMkLst>
            <pc:docMk/>
            <pc:sldMk cId="3519224087" sldId="282"/>
            <ac:spMk id="49" creationId="{00000000-0000-0000-0000-000000000000}"/>
          </ac:spMkLst>
        </pc:spChg>
        <pc:grpChg chg="mod">
          <ac:chgData name="Lavoie Stéphanie" userId="03bcf5a2-8418-45e3-87eb-159b607e2fdb" providerId="ADAL" clId="{D283790F-1C26-4970-B97E-C4C2DF33EE67}" dt="2020-08-04T16:03:16.558" v="3403" actId="1076"/>
          <ac:grpSpMkLst>
            <pc:docMk/>
            <pc:sldMk cId="3519224087" sldId="282"/>
            <ac:grpSpMk id="6153" creationId="{00000000-0000-0000-0000-000000000000}"/>
          </ac:grpSpMkLst>
        </pc:grpChg>
        <pc:picChg chg="del">
          <ac:chgData name="Lavoie Stéphanie" userId="03bcf5a2-8418-45e3-87eb-159b607e2fdb" providerId="ADAL" clId="{D283790F-1C26-4970-B97E-C4C2DF33EE67}" dt="2020-08-04T16:02:42.804" v="3388" actId="478"/>
          <ac:picMkLst>
            <pc:docMk/>
            <pc:sldMk cId="3519224087" sldId="282"/>
            <ac:picMk id="6148" creationId="{00000000-0000-0000-0000-000000000000}"/>
          </ac:picMkLst>
        </pc:picChg>
        <pc:picChg chg="mod">
          <ac:chgData name="Lavoie Stéphanie" userId="03bcf5a2-8418-45e3-87eb-159b607e2fdb" providerId="ADAL" clId="{D283790F-1C26-4970-B97E-C4C2DF33EE67}" dt="2020-08-04T16:03:08.754" v="3401" actId="1076"/>
          <ac:picMkLst>
            <pc:docMk/>
            <pc:sldMk cId="3519224087" sldId="282"/>
            <ac:picMk id="6151" creationId="{00000000-0000-0000-0000-000000000000}"/>
          </ac:picMkLst>
        </pc:picChg>
        <pc:picChg chg="mod">
          <ac:chgData name="Lavoie Stéphanie" userId="03bcf5a2-8418-45e3-87eb-159b607e2fdb" providerId="ADAL" clId="{D283790F-1C26-4970-B97E-C4C2DF33EE67}" dt="2020-08-04T16:03:12.473" v="3402" actId="1076"/>
          <ac:picMkLst>
            <pc:docMk/>
            <pc:sldMk cId="3519224087" sldId="282"/>
            <ac:picMk id="6152" creationId="{00000000-0000-0000-0000-000000000000}"/>
          </ac:picMkLst>
        </pc:picChg>
      </pc:sldChg>
      <pc:sldChg chg="addSp delSp modSp add setBg">
        <pc:chgData name="Lavoie Stéphanie" userId="03bcf5a2-8418-45e3-87eb-159b607e2fdb" providerId="ADAL" clId="{D283790F-1C26-4970-B97E-C4C2DF33EE67}" dt="2020-08-04T16:16:26.690" v="3615" actId="20577"/>
        <pc:sldMkLst>
          <pc:docMk/>
          <pc:sldMk cId="3194031563" sldId="283"/>
        </pc:sldMkLst>
        <pc:spChg chg="del">
          <ac:chgData name="Lavoie Stéphanie" userId="03bcf5a2-8418-45e3-87eb-159b607e2fdb" providerId="ADAL" clId="{D283790F-1C26-4970-B97E-C4C2DF33EE67}" dt="2020-08-04T16:06:46.226" v="3495" actId="478"/>
          <ac:spMkLst>
            <pc:docMk/>
            <pc:sldMk cId="3194031563" sldId="283"/>
            <ac:spMk id="2" creationId="{00000000-0000-0000-0000-000000000000}"/>
          </ac:spMkLst>
        </pc:spChg>
        <pc:spChg chg="add del mod">
          <ac:chgData name="Lavoie Stéphanie" userId="03bcf5a2-8418-45e3-87eb-159b607e2fdb" providerId="ADAL" clId="{D283790F-1C26-4970-B97E-C4C2DF33EE67}" dt="2020-08-04T16:06:48.647" v="3496" actId="478"/>
          <ac:spMkLst>
            <pc:docMk/>
            <pc:sldMk cId="3194031563" sldId="283"/>
            <ac:spMk id="4" creationId="{0E63E6D0-2BD9-4F76-8C0C-86F32097651D}"/>
          </ac:spMkLst>
        </pc:spChg>
        <pc:spChg chg="mod">
          <ac:chgData name="Lavoie Stéphanie" userId="03bcf5a2-8418-45e3-87eb-159b607e2fdb" providerId="ADAL" clId="{D283790F-1C26-4970-B97E-C4C2DF33EE67}" dt="2020-08-04T16:16:26.690" v="3615" actId="20577"/>
          <ac:spMkLst>
            <pc:docMk/>
            <pc:sldMk cId="3194031563" sldId="283"/>
            <ac:spMk id="7171" creationId="{00000000-0000-0000-0000-000000000000}"/>
          </ac:spMkLst>
        </pc:spChg>
        <pc:picChg chg="mod">
          <ac:chgData name="Lavoie Stéphanie" userId="03bcf5a2-8418-45e3-87eb-159b607e2fdb" providerId="ADAL" clId="{D283790F-1C26-4970-B97E-C4C2DF33EE67}" dt="2020-08-04T16:12:25.817" v="3564" actId="1035"/>
          <ac:picMkLst>
            <pc:docMk/>
            <pc:sldMk cId="3194031563" sldId="283"/>
            <ac:picMk id="3" creationId="{00000000-0000-0000-0000-000000000000}"/>
          </ac:picMkLst>
        </pc:picChg>
        <pc:picChg chg="mod">
          <ac:chgData name="Lavoie Stéphanie" userId="03bcf5a2-8418-45e3-87eb-159b607e2fdb" providerId="ADAL" clId="{D283790F-1C26-4970-B97E-C4C2DF33EE67}" dt="2020-08-04T16:09:06.760" v="3548" actId="1037"/>
          <ac:picMkLst>
            <pc:docMk/>
            <pc:sldMk cId="3194031563" sldId="283"/>
            <ac:picMk id="7" creationId="{00000000-0000-0000-0000-000000000000}"/>
          </ac:picMkLst>
        </pc:picChg>
        <pc:picChg chg="del">
          <ac:chgData name="Lavoie Stéphanie" userId="03bcf5a2-8418-45e3-87eb-159b607e2fdb" providerId="ADAL" clId="{D283790F-1C26-4970-B97E-C4C2DF33EE67}" dt="2020-08-04T16:06:44.469" v="3494" actId="478"/>
          <ac:picMkLst>
            <pc:docMk/>
            <pc:sldMk cId="3194031563" sldId="283"/>
            <ac:picMk id="7172" creationId="{00000000-0000-0000-0000-000000000000}"/>
          </ac:picMkLst>
        </pc:picChg>
      </pc:sldChg>
      <pc:sldChg chg="add del">
        <pc:chgData name="Lavoie Stéphanie" userId="03bcf5a2-8418-45e3-87eb-159b607e2fdb" providerId="ADAL" clId="{D283790F-1C26-4970-B97E-C4C2DF33EE67}" dt="2020-08-04T16:19:17.783" v="3636" actId="2696"/>
        <pc:sldMkLst>
          <pc:docMk/>
          <pc:sldMk cId="2565983678" sldId="284"/>
        </pc:sldMkLst>
      </pc:sldChg>
      <pc:sldChg chg="addSp delSp modSp add setBg modNotesTx">
        <pc:chgData name="Lavoie Stéphanie" userId="03bcf5a2-8418-45e3-87eb-159b607e2fdb" providerId="ADAL" clId="{D283790F-1C26-4970-B97E-C4C2DF33EE67}" dt="2020-08-04T17:22:53.222" v="4546" actId="1036"/>
        <pc:sldMkLst>
          <pc:docMk/>
          <pc:sldMk cId="1235783086" sldId="285"/>
        </pc:sldMkLst>
        <pc:spChg chg="del">
          <ac:chgData name="Lavoie Stéphanie" userId="03bcf5a2-8418-45e3-87eb-159b607e2fdb" providerId="ADAL" clId="{D283790F-1C26-4970-B97E-C4C2DF33EE67}" dt="2020-08-04T16:40:27.724" v="3641" actId="478"/>
          <ac:spMkLst>
            <pc:docMk/>
            <pc:sldMk cId="1235783086" sldId="285"/>
            <ac:spMk id="2" creationId="{00000000-0000-0000-0000-000000000000}"/>
          </ac:spMkLst>
        </pc:spChg>
        <pc:spChg chg="mod">
          <ac:chgData name="Lavoie Stéphanie" userId="03bcf5a2-8418-45e3-87eb-159b607e2fdb" providerId="ADAL" clId="{D283790F-1C26-4970-B97E-C4C2DF33EE67}" dt="2020-08-04T17:21:24.341" v="4446" actId="14100"/>
          <ac:spMkLst>
            <pc:docMk/>
            <pc:sldMk cId="1235783086" sldId="285"/>
            <ac:spMk id="3" creationId="{00000000-0000-0000-0000-000000000000}"/>
          </ac:spMkLst>
        </pc:spChg>
        <pc:spChg chg="add del mod">
          <ac:chgData name="Lavoie Stéphanie" userId="03bcf5a2-8418-45e3-87eb-159b607e2fdb" providerId="ADAL" clId="{D283790F-1C26-4970-B97E-C4C2DF33EE67}" dt="2020-08-04T16:40:29.267" v="3642" actId="478"/>
          <ac:spMkLst>
            <pc:docMk/>
            <pc:sldMk cId="1235783086" sldId="285"/>
            <ac:spMk id="4" creationId="{3EFA6BC3-1918-4D00-A9A9-8E788659158D}"/>
          </ac:spMkLst>
        </pc:spChg>
        <pc:spChg chg="add del mod">
          <ac:chgData name="Lavoie Stéphanie" userId="03bcf5a2-8418-45e3-87eb-159b607e2fdb" providerId="ADAL" clId="{D283790F-1C26-4970-B97E-C4C2DF33EE67}" dt="2020-08-04T17:19:15.150" v="4395" actId="478"/>
          <ac:spMkLst>
            <pc:docMk/>
            <pc:sldMk cId="1235783086" sldId="285"/>
            <ac:spMk id="5" creationId="{92EFDBED-FC2C-4CF0-B384-D304C77A417D}"/>
          </ac:spMkLst>
        </pc:spChg>
        <pc:spChg chg="add mod">
          <ac:chgData name="Lavoie Stéphanie" userId="03bcf5a2-8418-45e3-87eb-159b607e2fdb" providerId="ADAL" clId="{D283790F-1C26-4970-B97E-C4C2DF33EE67}" dt="2020-08-04T17:16:27.537" v="4328"/>
          <ac:spMkLst>
            <pc:docMk/>
            <pc:sldMk cId="1235783086" sldId="285"/>
            <ac:spMk id="6" creationId="{BCCAD577-B82C-49F5-A892-5504110A6E12}"/>
          </ac:spMkLst>
        </pc:spChg>
        <pc:spChg chg="add mod">
          <ac:chgData name="Lavoie Stéphanie" userId="03bcf5a2-8418-45e3-87eb-159b607e2fdb" providerId="ADAL" clId="{D283790F-1C26-4970-B97E-C4C2DF33EE67}" dt="2020-08-04T17:21:46.836" v="4493" actId="1035"/>
          <ac:spMkLst>
            <pc:docMk/>
            <pc:sldMk cId="1235783086" sldId="285"/>
            <ac:spMk id="7" creationId="{E6A646B2-3C07-45EE-AC02-5027EFDC5E25}"/>
          </ac:spMkLst>
        </pc:spChg>
        <pc:spChg chg="del">
          <ac:chgData name="Lavoie Stéphanie" userId="03bcf5a2-8418-45e3-87eb-159b607e2fdb" providerId="ADAL" clId="{D283790F-1C26-4970-B97E-C4C2DF33EE67}" dt="2020-08-04T17:08:13.510" v="4025"/>
          <ac:spMkLst>
            <pc:docMk/>
            <pc:sldMk cId="1235783086" sldId="285"/>
            <ac:spMk id="9" creationId="{00000000-0000-0000-0000-000000000000}"/>
          </ac:spMkLst>
        </pc:spChg>
        <pc:spChg chg="add mod">
          <ac:chgData name="Lavoie Stéphanie" userId="03bcf5a2-8418-45e3-87eb-159b607e2fdb" providerId="ADAL" clId="{D283790F-1C26-4970-B97E-C4C2DF33EE67}" dt="2020-08-04T17:22:53.222" v="4546" actId="1036"/>
          <ac:spMkLst>
            <pc:docMk/>
            <pc:sldMk cId="1235783086" sldId="285"/>
            <ac:spMk id="10" creationId="{805E5A74-3328-444A-8A92-95B868B8514B}"/>
          </ac:spMkLst>
        </pc:spChg>
        <pc:spChg chg="add mod">
          <ac:chgData name="Lavoie Stéphanie" userId="03bcf5a2-8418-45e3-87eb-159b607e2fdb" providerId="ADAL" clId="{D283790F-1C26-4970-B97E-C4C2DF33EE67}" dt="2020-08-04T17:22:33.863" v="4528" actId="1076"/>
          <ac:spMkLst>
            <pc:docMk/>
            <pc:sldMk cId="1235783086" sldId="285"/>
            <ac:spMk id="11" creationId="{D56B8569-5FC1-4651-B212-F323444B8C74}"/>
          </ac:spMkLst>
        </pc:spChg>
        <pc:spChg chg="del">
          <ac:chgData name="Lavoie Stéphanie" userId="03bcf5a2-8418-45e3-87eb-159b607e2fdb" providerId="ADAL" clId="{D283790F-1C26-4970-B97E-C4C2DF33EE67}" dt="2020-08-04T17:12:43.237" v="4302" actId="478"/>
          <ac:spMkLst>
            <pc:docMk/>
            <pc:sldMk cId="1235783086" sldId="285"/>
            <ac:spMk id="9225" creationId="{00000000-0000-0000-0000-000000000000}"/>
          </ac:spMkLst>
        </pc:spChg>
        <pc:picChg chg="mod">
          <ac:chgData name="Lavoie Stéphanie" userId="03bcf5a2-8418-45e3-87eb-159b607e2fdb" providerId="ADAL" clId="{D283790F-1C26-4970-B97E-C4C2DF33EE67}" dt="2020-08-04T17:19:43.905" v="4401" actId="1076"/>
          <ac:picMkLst>
            <pc:docMk/>
            <pc:sldMk cId="1235783086" sldId="285"/>
            <ac:picMk id="8" creationId="{00000000-0000-0000-0000-000000000000}"/>
          </ac:picMkLst>
        </pc:picChg>
        <pc:picChg chg="add mod">
          <ac:chgData name="Lavoie Stéphanie" userId="03bcf5a2-8418-45e3-87eb-159b607e2fdb" providerId="ADAL" clId="{D283790F-1C26-4970-B97E-C4C2DF33EE67}" dt="2020-08-04T17:21:35.253" v="4466" actId="1036"/>
          <ac:picMkLst>
            <pc:docMk/>
            <pc:sldMk cId="1235783086" sldId="285"/>
            <ac:picMk id="12" creationId="{ADDD07DC-D280-407D-A832-BD35E6CB4EE0}"/>
          </ac:picMkLst>
        </pc:picChg>
        <pc:picChg chg="del">
          <ac:chgData name="Lavoie Stéphanie" userId="03bcf5a2-8418-45e3-87eb-159b607e2fdb" providerId="ADAL" clId="{D283790F-1C26-4970-B97E-C4C2DF33EE67}" dt="2020-08-04T16:40:25.813" v="3640" actId="478"/>
          <ac:picMkLst>
            <pc:docMk/>
            <pc:sldMk cId="1235783086" sldId="285"/>
            <ac:picMk id="9220" creationId="{00000000-0000-0000-0000-000000000000}"/>
          </ac:picMkLst>
        </pc:picChg>
        <pc:picChg chg="del">
          <ac:chgData name="Lavoie Stéphanie" userId="03bcf5a2-8418-45e3-87eb-159b607e2fdb" providerId="ADAL" clId="{D283790F-1C26-4970-B97E-C4C2DF33EE67}" dt="2020-08-04T17:14:47.502" v="4310" actId="478"/>
          <ac:picMkLst>
            <pc:docMk/>
            <pc:sldMk cId="1235783086" sldId="285"/>
            <ac:picMk id="9226" creationId="{00000000-0000-0000-0000-000000000000}"/>
          </ac:picMkLst>
        </pc:picChg>
      </pc:sldChg>
      <pc:sldChg chg="addSp delSp modSp add ord setBg">
        <pc:chgData name="Lavoie Stéphanie" userId="03bcf5a2-8418-45e3-87eb-159b607e2fdb" providerId="ADAL" clId="{D283790F-1C26-4970-B97E-C4C2DF33EE67}" dt="2020-08-04T18:49:24.798" v="6680" actId="47"/>
        <pc:sldMkLst>
          <pc:docMk/>
          <pc:sldMk cId="3390031044" sldId="286"/>
        </pc:sldMkLst>
        <pc:spChg chg="del">
          <ac:chgData name="Lavoie Stéphanie" userId="03bcf5a2-8418-45e3-87eb-159b607e2fdb" providerId="ADAL" clId="{D283790F-1C26-4970-B97E-C4C2DF33EE67}" dt="2020-08-04T18:19:13.786" v="5705" actId="478"/>
          <ac:spMkLst>
            <pc:docMk/>
            <pc:sldMk cId="3390031044" sldId="286"/>
            <ac:spMk id="2" creationId="{00000000-0000-0000-0000-000000000000}"/>
          </ac:spMkLst>
        </pc:spChg>
        <pc:spChg chg="mod">
          <ac:chgData name="Lavoie Stéphanie" userId="03bcf5a2-8418-45e3-87eb-159b607e2fdb" providerId="ADAL" clId="{D283790F-1C26-4970-B97E-C4C2DF33EE67}" dt="2020-08-04T18:46:16.058" v="6438" actId="20577"/>
          <ac:spMkLst>
            <pc:docMk/>
            <pc:sldMk cId="3390031044" sldId="286"/>
            <ac:spMk id="3" creationId="{00000000-0000-0000-0000-000000000000}"/>
          </ac:spMkLst>
        </pc:spChg>
        <pc:spChg chg="add del mod">
          <ac:chgData name="Lavoie Stéphanie" userId="03bcf5a2-8418-45e3-87eb-159b607e2fdb" providerId="ADAL" clId="{D283790F-1C26-4970-B97E-C4C2DF33EE67}" dt="2020-08-04T18:19:16.894" v="5706" actId="478"/>
          <ac:spMkLst>
            <pc:docMk/>
            <pc:sldMk cId="3390031044" sldId="286"/>
            <ac:spMk id="4" creationId="{79DBBE46-FDE1-458E-A7FB-4114BB2560F3}"/>
          </ac:spMkLst>
        </pc:spChg>
        <pc:spChg chg="add del mod">
          <ac:chgData name="Lavoie Stéphanie" userId="03bcf5a2-8418-45e3-87eb-159b607e2fdb" providerId="ADAL" clId="{D283790F-1C26-4970-B97E-C4C2DF33EE67}" dt="2020-08-04T18:22:42.311" v="5734" actId="478"/>
          <ac:spMkLst>
            <pc:docMk/>
            <pc:sldMk cId="3390031044" sldId="286"/>
            <ac:spMk id="5" creationId="{B0D6D335-9350-46ED-ABBE-BDC8572670A4}"/>
          </ac:spMkLst>
        </pc:spChg>
        <pc:spChg chg="add del mod">
          <ac:chgData name="Lavoie Stéphanie" userId="03bcf5a2-8418-45e3-87eb-159b607e2fdb" providerId="ADAL" clId="{D283790F-1C26-4970-B97E-C4C2DF33EE67}" dt="2020-08-04T18:27:41.737" v="5831" actId="478"/>
          <ac:spMkLst>
            <pc:docMk/>
            <pc:sldMk cId="3390031044" sldId="286"/>
            <ac:spMk id="6" creationId="{885E89AF-E5A5-40D3-B5C1-55DB25EE6A91}"/>
          </ac:spMkLst>
        </pc:spChg>
        <pc:spChg chg="add del mod">
          <ac:chgData name="Lavoie Stéphanie" userId="03bcf5a2-8418-45e3-87eb-159b607e2fdb" providerId="ADAL" clId="{D283790F-1C26-4970-B97E-C4C2DF33EE67}" dt="2020-08-04T18:41:30.606" v="6403" actId="478"/>
          <ac:spMkLst>
            <pc:docMk/>
            <pc:sldMk cId="3390031044" sldId="286"/>
            <ac:spMk id="8" creationId="{8C936A4F-5B28-4485-BFC6-5FD0ADDEE4BE}"/>
          </ac:spMkLst>
        </pc:spChg>
        <pc:spChg chg="add del mod">
          <ac:chgData name="Lavoie Stéphanie" userId="03bcf5a2-8418-45e3-87eb-159b607e2fdb" providerId="ADAL" clId="{D283790F-1C26-4970-B97E-C4C2DF33EE67}" dt="2020-08-04T18:49:24.798" v="6680" actId="47"/>
          <ac:spMkLst>
            <pc:docMk/>
            <pc:sldMk cId="3390031044" sldId="286"/>
            <ac:spMk id="9" creationId="{22E2E981-0F58-4830-92FE-A35D2A2B4583}"/>
          </ac:spMkLst>
        </pc:spChg>
        <pc:picChg chg="add del mod">
          <ac:chgData name="Lavoie Stéphanie" userId="03bcf5a2-8418-45e3-87eb-159b607e2fdb" providerId="ADAL" clId="{D283790F-1C26-4970-B97E-C4C2DF33EE67}" dt="2020-08-04T18:27:34.185" v="5828" actId="478"/>
          <ac:picMkLst>
            <pc:docMk/>
            <pc:sldMk cId="3390031044" sldId="286"/>
            <ac:picMk id="7" creationId="{17881734-DD79-46AE-A21C-ED6A9AE97404}"/>
          </ac:picMkLst>
        </pc:picChg>
        <pc:picChg chg="add del mod">
          <ac:chgData name="Lavoie Stéphanie" userId="03bcf5a2-8418-45e3-87eb-159b607e2fdb" providerId="ADAL" clId="{D283790F-1C26-4970-B97E-C4C2DF33EE67}" dt="2020-08-04T18:43:30.810" v="6410"/>
          <ac:picMkLst>
            <pc:docMk/>
            <pc:sldMk cId="3390031044" sldId="286"/>
            <ac:picMk id="11" creationId="{1371BA78-7952-4420-A2EE-D4189B6F46FD}"/>
          </ac:picMkLst>
        </pc:picChg>
        <pc:picChg chg="mod">
          <ac:chgData name="Lavoie Stéphanie" userId="03bcf5a2-8418-45e3-87eb-159b607e2fdb" providerId="ADAL" clId="{D283790F-1C26-4970-B97E-C4C2DF33EE67}" dt="2020-08-04T18:49:24.530" v="6679" actId="1076"/>
          <ac:picMkLst>
            <pc:docMk/>
            <pc:sldMk cId="3390031044" sldId="286"/>
            <ac:picMk id="13" creationId="{00000000-0000-0000-0000-000000000000}"/>
          </ac:picMkLst>
        </pc:picChg>
        <pc:picChg chg="del">
          <ac:chgData name="Lavoie Stéphanie" userId="03bcf5a2-8418-45e3-87eb-159b607e2fdb" providerId="ADAL" clId="{D283790F-1C26-4970-B97E-C4C2DF33EE67}" dt="2020-08-04T18:19:11.561" v="5704" actId="478"/>
          <ac:picMkLst>
            <pc:docMk/>
            <pc:sldMk cId="3390031044" sldId="286"/>
            <ac:picMk id="10244" creationId="{00000000-0000-0000-0000-000000000000}"/>
          </ac:picMkLst>
        </pc:picChg>
        <pc:picChg chg="add del mod">
          <ac:chgData name="Lavoie Stéphanie" userId="03bcf5a2-8418-45e3-87eb-159b607e2fdb" providerId="ADAL" clId="{D283790F-1C26-4970-B97E-C4C2DF33EE67}" dt="2020-08-04T18:28:04.371" v="5835" actId="478"/>
          <ac:picMkLst>
            <pc:docMk/>
            <pc:sldMk cId="3390031044" sldId="286"/>
            <ac:picMk id="11266" creationId="{71151DC0-B8D8-49A1-8713-C88FE34601FE}"/>
          </ac:picMkLst>
        </pc:picChg>
      </pc:sldChg>
      <pc:sldChg chg="add del">
        <pc:chgData name="Lavoie Stéphanie" userId="03bcf5a2-8418-45e3-87eb-159b607e2fdb" providerId="ADAL" clId="{D283790F-1C26-4970-B97E-C4C2DF33EE67}" dt="2020-08-04T18:23:45.190" v="5826" actId="2696"/>
        <pc:sldMkLst>
          <pc:docMk/>
          <pc:sldMk cId="1590542024" sldId="287"/>
        </pc:sldMkLst>
      </pc:sldChg>
      <pc:sldChg chg="addSp delSp modSp add setBg">
        <pc:chgData name="Lavoie Stéphanie" userId="03bcf5a2-8418-45e3-87eb-159b607e2fdb" providerId="ADAL" clId="{D283790F-1C26-4970-B97E-C4C2DF33EE67}" dt="2020-08-04T18:51:06.339" v="6692" actId="1076"/>
        <pc:sldMkLst>
          <pc:docMk/>
          <pc:sldMk cId="3844085942" sldId="288"/>
        </pc:sldMkLst>
        <pc:spChg chg="del">
          <ac:chgData name="Lavoie Stéphanie" userId="03bcf5a2-8418-45e3-87eb-159b607e2fdb" providerId="ADAL" clId="{D283790F-1C26-4970-B97E-C4C2DF33EE67}" dt="2020-08-04T18:47:10.014" v="6443" actId="478"/>
          <ac:spMkLst>
            <pc:docMk/>
            <pc:sldMk cId="3844085942" sldId="288"/>
            <ac:spMk id="2" creationId="{00000000-0000-0000-0000-000000000000}"/>
          </ac:spMkLst>
        </pc:spChg>
        <pc:spChg chg="mod">
          <ac:chgData name="Lavoie Stéphanie" userId="03bcf5a2-8418-45e3-87eb-159b607e2fdb" providerId="ADAL" clId="{D283790F-1C26-4970-B97E-C4C2DF33EE67}" dt="2020-08-04T18:51:06.339" v="6692" actId="1076"/>
          <ac:spMkLst>
            <pc:docMk/>
            <pc:sldMk cId="3844085942" sldId="288"/>
            <ac:spMk id="3" creationId="{00000000-0000-0000-0000-000000000000}"/>
          </ac:spMkLst>
        </pc:spChg>
        <pc:spChg chg="add del mod">
          <ac:chgData name="Lavoie Stéphanie" userId="03bcf5a2-8418-45e3-87eb-159b607e2fdb" providerId="ADAL" clId="{D283790F-1C26-4970-B97E-C4C2DF33EE67}" dt="2020-08-04T18:47:11.930" v="6444" actId="478"/>
          <ac:spMkLst>
            <pc:docMk/>
            <pc:sldMk cId="3844085942" sldId="288"/>
            <ac:spMk id="4" creationId="{AE8422CA-B613-45A8-AFD3-D2278038E7B7}"/>
          </ac:spMkLst>
        </pc:spChg>
        <pc:spChg chg="mod">
          <ac:chgData name="Lavoie Stéphanie" userId="03bcf5a2-8418-45e3-87eb-159b607e2fdb" providerId="ADAL" clId="{D283790F-1C26-4970-B97E-C4C2DF33EE67}" dt="2020-08-04T18:50:40.387" v="6688" actId="1076"/>
          <ac:spMkLst>
            <pc:docMk/>
            <pc:sldMk cId="3844085942" sldId="288"/>
            <ac:spMk id="8" creationId="{00000000-0000-0000-0000-000000000000}"/>
          </ac:spMkLst>
        </pc:spChg>
        <pc:spChg chg="mod">
          <ac:chgData name="Lavoie Stéphanie" userId="03bcf5a2-8418-45e3-87eb-159b607e2fdb" providerId="ADAL" clId="{D283790F-1C26-4970-B97E-C4C2DF33EE67}" dt="2020-08-04T18:50:40.387" v="6688" actId="1076"/>
          <ac:spMkLst>
            <pc:docMk/>
            <pc:sldMk cId="3844085942" sldId="288"/>
            <ac:spMk id="9" creationId="{00000000-0000-0000-0000-000000000000}"/>
          </ac:spMkLst>
        </pc:spChg>
        <pc:spChg chg="mod">
          <ac:chgData name="Lavoie Stéphanie" userId="03bcf5a2-8418-45e3-87eb-159b607e2fdb" providerId="ADAL" clId="{D283790F-1C26-4970-B97E-C4C2DF33EE67}" dt="2020-08-04T18:50:40.387" v="6688" actId="1076"/>
          <ac:spMkLst>
            <pc:docMk/>
            <pc:sldMk cId="3844085942" sldId="288"/>
            <ac:spMk id="10" creationId="{00000000-0000-0000-0000-000000000000}"/>
          </ac:spMkLst>
        </pc:spChg>
        <pc:spChg chg="mod">
          <ac:chgData name="Lavoie Stéphanie" userId="03bcf5a2-8418-45e3-87eb-159b607e2fdb" providerId="ADAL" clId="{D283790F-1C26-4970-B97E-C4C2DF33EE67}" dt="2020-08-04T18:50:40.387" v="6688" actId="1076"/>
          <ac:spMkLst>
            <pc:docMk/>
            <pc:sldMk cId="3844085942" sldId="288"/>
            <ac:spMk id="13" creationId="{00000000-0000-0000-0000-000000000000}"/>
          </ac:spMkLst>
        </pc:spChg>
        <pc:spChg chg="mod">
          <ac:chgData name="Lavoie Stéphanie" userId="03bcf5a2-8418-45e3-87eb-159b607e2fdb" providerId="ADAL" clId="{D283790F-1C26-4970-B97E-C4C2DF33EE67}" dt="2020-08-04T18:50:58.632" v="6690" actId="1076"/>
          <ac:spMkLst>
            <pc:docMk/>
            <pc:sldMk cId="3844085942" sldId="288"/>
            <ac:spMk id="18" creationId="{00000000-0000-0000-0000-000000000000}"/>
          </ac:spMkLst>
        </pc:spChg>
        <pc:spChg chg="mod">
          <ac:chgData name="Lavoie Stéphanie" userId="03bcf5a2-8418-45e3-87eb-159b607e2fdb" providerId="ADAL" clId="{D283790F-1C26-4970-B97E-C4C2DF33EE67}" dt="2020-08-04T18:50:26.041" v="6687" actId="1076"/>
          <ac:spMkLst>
            <pc:docMk/>
            <pc:sldMk cId="3844085942" sldId="288"/>
            <ac:spMk id="12291" creationId="{00000000-0000-0000-0000-000000000000}"/>
          </ac:spMkLst>
        </pc:spChg>
        <pc:picChg chg="del">
          <ac:chgData name="Lavoie Stéphanie" userId="03bcf5a2-8418-45e3-87eb-159b607e2fdb" providerId="ADAL" clId="{D283790F-1C26-4970-B97E-C4C2DF33EE67}" dt="2020-08-04T18:47:07.595" v="6442" actId="478"/>
          <ac:picMkLst>
            <pc:docMk/>
            <pc:sldMk cId="3844085942" sldId="288"/>
            <ac:picMk id="12292" creationId="{00000000-0000-0000-0000-000000000000}"/>
          </ac:picMkLst>
        </pc:picChg>
        <pc:picChg chg="mod">
          <ac:chgData name="Lavoie Stéphanie" userId="03bcf5a2-8418-45e3-87eb-159b607e2fdb" providerId="ADAL" clId="{D283790F-1C26-4970-B97E-C4C2DF33EE67}" dt="2020-08-04T18:50:40.387" v="6688" actId="1076"/>
          <ac:picMkLst>
            <pc:docMk/>
            <pc:sldMk cId="3844085942" sldId="288"/>
            <ac:picMk id="12293" creationId="{00000000-0000-0000-0000-000000000000}"/>
          </ac:picMkLst>
        </pc:picChg>
        <pc:picChg chg="mod">
          <ac:chgData name="Lavoie Stéphanie" userId="03bcf5a2-8418-45e3-87eb-159b607e2fdb" providerId="ADAL" clId="{D283790F-1C26-4970-B97E-C4C2DF33EE67}" dt="2020-08-04T18:50:40.387" v="6688" actId="1076"/>
          <ac:picMkLst>
            <pc:docMk/>
            <pc:sldMk cId="3844085942" sldId="288"/>
            <ac:picMk id="12297" creationId="{00000000-0000-0000-0000-000000000000}"/>
          </ac:picMkLst>
        </pc:picChg>
        <pc:cxnChg chg="mod">
          <ac:chgData name="Lavoie Stéphanie" userId="03bcf5a2-8418-45e3-87eb-159b607e2fdb" providerId="ADAL" clId="{D283790F-1C26-4970-B97E-C4C2DF33EE67}" dt="2020-08-04T18:50:40.387" v="6688" actId="1076"/>
          <ac:cxnSpMkLst>
            <pc:docMk/>
            <pc:sldMk cId="3844085942" sldId="288"/>
            <ac:cxnSpMk id="15" creationId="{00000000-0000-0000-0000-000000000000}"/>
          </ac:cxnSpMkLst>
        </pc:cxnChg>
        <pc:cxnChg chg="mod">
          <ac:chgData name="Lavoie Stéphanie" userId="03bcf5a2-8418-45e3-87eb-159b607e2fdb" providerId="ADAL" clId="{D283790F-1C26-4970-B97E-C4C2DF33EE67}" dt="2020-08-04T18:50:40.387" v="6688" actId="1076"/>
          <ac:cxnSpMkLst>
            <pc:docMk/>
            <pc:sldMk cId="3844085942" sldId="288"/>
            <ac:cxnSpMk id="16" creationId="{00000000-0000-0000-0000-000000000000}"/>
          </ac:cxnSpMkLst>
        </pc:cxnChg>
      </pc:sldChg>
      <pc:sldChg chg="add del">
        <pc:chgData name="Lavoie Stéphanie" userId="03bcf5a2-8418-45e3-87eb-159b607e2fdb" providerId="ADAL" clId="{D283790F-1C26-4970-B97E-C4C2DF33EE67}" dt="2020-08-04T15:01:48.743" v="2350" actId="2696"/>
        <pc:sldMkLst>
          <pc:docMk/>
          <pc:sldMk cId="2078898068" sldId="289"/>
        </pc:sldMkLst>
      </pc:sldChg>
      <pc:sldChg chg="modSp add del ord">
        <pc:chgData name="Lavoie Stéphanie" userId="03bcf5a2-8418-45e3-87eb-159b607e2fdb" providerId="ADAL" clId="{D283790F-1C26-4970-B97E-C4C2DF33EE67}" dt="2020-08-04T15:53:30.203" v="3152" actId="2696"/>
        <pc:sldMkLst>
          <pc:docMk/>
          <pc:sldMk cId="2317449053" sldId="290"/>
        </pc:sldMkLst>
        <pc:spChg chg="mod">
          <ac:chgData name="Lavoie Stéphanie" userId="03bcf5a2-8418-45e3-87eb-159b607e2fdb" providerId="ADAL" clId="{D283790F-1C26-4970-B97E-C4C2DF33EE67}" dt="2020-08-04T15:07:55.640" v="2586" actId="207"/>
          <ac:spMkLst>
            <pc:docMk/>
            <pc:sldMk cId="2317449053" sldId="290"/>
            <ac:spMk id="3" creationId="{00000000-0000-0000-0000-000000000000}"/>
          </ac:spMkLst>
        </pc:spChg>
      </pc:sldChg>
      <pc:sldChg chg="add del">
        <pc:chgData name="Lavoie Stéphanie" userId="03bcf5a2-8418-45e3-87eb-159b607e2fdb" providerId="ADAL" clId="{D283790F-1C26-4970-B97E-C4C2DF33EE67}" dt="2020-08-04T16:42:32.604" v="3692" actId="2696"/>
        <pc:sldMkLst>
          <pc:docMk/>
          <pc:sldMk cId="3982546699" sldId="291"/>
        </pc:sldMkLst>
      </pc:sldChg>
      <pc:sldChg chg="add del ord">
        <pc:chgData name="Lavoie Stéphanie" userId="03bcf5a2-8418-45e3-87eb-159b607e2fdb" providerId="ADAL" clId="{D283790F-1C26-4970-B97E-C4C2DF33EE67}" dt="2020-08-04T16:18:13.373" v="3633" actId="2696"/>
        <pc:sldMkLst>
          <pc:docMk/>
          <pc:sldMk cId="2789906355" sldId="292"/>
        </pc:sldMkLst>
      </pc:sldChg>
      <pc:sldChg chg="add del ord">
        <pc:chgData name="Lavoie Stéphanie" userId="03bcf5a2-8418-45e3-87eb-159b607e2fdb" providerId="ADAL" clId="{D283790F-1C26-4970-B97E-C4C2DF33EE67}" dt="2020-08-04T16:18:14.864" v="3634" actId="2696"/>
        <pc:sldMkLst>
          <pc:docMk/>
          <pc:sldMk cId="3752504167" sldId="293"/>
        </pc:sldMkLst>
      </pc:sldChg>
      <pc:sldChg chg="add del">
        <pc:chgData name="Lavoie Stéphanie" userId="03bcf5a2-8418-45e3-87eb-159b607e2fdb" providerId="ADAL" clId="{D283790F-1C26-4970-B97E-C4C2DF33EE67}" dt="2020-08-04T16:42:47.216" v="3694" actId="2696"/>
        <pc:sldMkLst>
          <pc:docMk/>
          <pc:sldMk cId="1427880340" sldId="294"/>
        </pc:sldMkLst>
      </pc:sldChg>
      <pc:sldChg chg="add del">
        <pc:chgData name="Lavoie Stéphanie" userId="03bcf5a2-8418-45e3-87eb-159b607e2fdb" providerId="ADAL" clId="{D283790F-1C26-4970-B97E-C4C2DF33EE67}" dt="2020-08-04T17:13:30.693" v="4305" actId="2696"/>
        <pc:sldMkLst>
          <pc:docMk/>
          <pc:sldMk cId="2757223242" sldId="295"/>
        </pc:sldMkLst>
      </pc:sldChg>
      <pc:sldChg chg="modSp add del">
        <pc:chgData name="Lavoie Stéphanie" userId="03bcf5a2-8418-45e3-87eb-159b607e2fdb" providerId="ADAL" clId="{D283790F-1C26-4970-B97E-C4C2DF33EE67}" dt="2020-08-04T17:23:52.092" v="4548" actId="2696"/>
        <pc:sldMkLst>
          <pc:docMk/>
          <pc:sldMk cId="2248864955" sldId="296"/>
        </pc:sldMkLst>
        <pc:picChg chg="mod">
          <ac:chgData name="Lavoie Stéphanie" userId="03bcf5a2-8418-45e3-87eb-159b607e2fdb" providerId="ADAL" clId="{D283790F-1C26-4970-B97E-C4C2DF33EE67}" dt="2020-08-04T17:14:16.532" v="4307" actId="14100"/>
          <ac:picMkLst>
            <pc:docMk/>
            <pc:sldMk cId="2248864955" sldId="296"/>
            <ac:picMk id="3076" creationId="{00000000-0000-0000-0000-000000000000}"/>
          </ac:picMkLst>
        </pc:picChg>
      </pc:sldChg>
      <pc:sldChg chg="add del ord">
        <pc:chgData name="Lavoie Stéphanie" userId="03bcf5a2-8418-45e3-87eb-159b607e2fdb" providerId="ADAL" clId="{D283790F-1C26-4970-B97E-C4C2DF33EE67}" dt="2020-08-04T18:06:22.088" v="4709" actId="2696"/>
        <pc:sldMkLst>
          <pc:docMk/>
          <pc:sldMk cId="818854003" sldId="297"/>
        </pc:sldMkLst>
      </pc:sldChg>
      <pc:sldChg chg="add del ord">
        <pc:chgData name="Lavoie Stéphanie" userId="03bcf5a2-8418-45e3-87eb-159b607e2fdb" providerId="ADAL" clId="{D283790F-1C26-4970-B97E-C4C2DF33EE67}" dt="2020-08-04T18:22:54.047" v="5737" actId="2696"/>
        <pc:sldMkLst>
          <pc:docMk/>
          <pc:sldMk cId="1015610031" sldId="298"/>
        </pc:sldMkLst>
      </pc:sldChg>
      <pc:sldChg chg="add del">
        <pc:chgData name="Lavoie Stéphanie" userId="03bcf5a2-8418-45e3-87eb-159b607e2fdb" providerId="ADAL" clId="{D283790F-1C26-4970-B97E-C4C2DF33EE67}" dt="2020-08-04T18:45:36.132" v="6426" actId="2696"/>
        <pc:sldMkLst>
          <pc:docMk/>
          <pc:sldMk cId="1933973884" sldId="299"/>
        </pc:sldMkLst>
      </pc:sldChg>
      <pc:sldChg chg="addSp delSp modSp add del setBg">
        <pc:chgData name="Lavoie Stéphanie" userId="03bcf5a2-8418-45e3-87eb-159b607e2fdb" providerId="ADAL" clId="{D283790F-1C26-4970-B97E-C4C2DF33EE67}" dt="2020-08-04T15:55:30.557" v="3170" actId="2696"/>
        <pc:sldMkLst>
          <pc:docMk/>
          <pc:sldMk cId="2416905011" sldId="300"/>
        </pc:sldMkLst>
        <pc:spChg chg="mod">
          <ac:chgData name="Lavoie Stéphanie" userId="03bcf5a2-8418-45e3-87eb-159b607e2fdb" providerId="ADAL" clId="{D283790F-1C26-4970-B97E-C4C2DF33EE67}" dt="2020-08-04T15:07:25.432" v="2577" actId="404"/>
          <ac:spMkLst>
            <pc:docMk/>
            <pc:sldMk cId="2416905011" sldId="300"/>
            <ac:spMk id="2" creationId="{7683F5BB-226A-4B11-AE9B-860996106BF9}"/>
          </ac:spMkLst>
        </pc:spChg>
        <pc:spChg chg="del">
          <ac:chgData name="Lavoie Stéphanie" userId="03bcf5a2-8418-45e3-87eb-159b607e2fdb" providerId="ADAL" clId="{D283790F-1C26-4970-B97E-C4C2DF33EE67}" dt="2020-08-04T15:08:23.430" v="2591" actId="478"/>
          <ac:spMkLst>
            <pc:docMk/>
            <pc:sldMk cId="2416905011" sldId="300"/>
            <ac:spMk id="3" creationId="{44418DD9-EB84-4226-A67F-9DA175D7900B}"/>
          </ac:spMkLst>
        </pc:spChg>
        <pc:spChg chg="add mod">
          <ac:chgData name="Lavoie Stéphanie" userId="03bcf5a2-8418-45e3-87eb-159b607e2fdb" providerId="ADAL" clId="{D283790F-1C26-4970-B97E-C4C2DF33EE67}" dt="2020-08-04T15:08:55.826" v="2598" actId="1076"/>
          <ac:spMkLst>
            <pc:docMk/>
            <pc:sldMk cId="2416905011" sldId="300"/>
            <ac:spMk id="5" creationId="{B0102DA4-D2F5-4946-A847-8DA667DD186D}"/>
          </ac:spMkLst>
        </pc:spChg>
        <pc:spChg chg="add mod">
          <ac:chgData name="Lavoie Stéphanie" userId="03bcf5a2-8418-45e3-87eb-159b607e2fdb" providerId="ADAL" clId="{D283790F-1C26-4970-B97E-C4C2DF33EE67}" dt="2020-08-04T15:10:29.384" v="2608" actId="403"/>
          <ac:spMkLst>
            <pc:docMk/>
            <pc:sldMk cId="2416905011" sldId="300"/>
            <ac:spMk id="7" creationId="{45F18C80-3F8A-42C3-B028-940B9E72D1F3}"/>
          </ac:spMkLst>
        </pc:spChg>
        <pc:picChg chg="add mod">
          <ac:chgData name="Lavoie Stéphanie" userId="03bcf5a2-8418-45e3-87eb-159b607e2fdb" providerId="ADAL" clId="{D283790F-1C26-4970-B97E-C4C2DF33EE67}" dt="2020-08-04T15:08:59.066" v="2599" actId="1076"/>
          <ac:picMkLst>
            <pc:docMk/>
            <pc:sldMk cId="2416905011" sldId="300"/>
            <ac:picMk id="4" creationId="{0A6D8211-F6C7-4D45-87B1-418B52499415}"/>
          </ac:picMkLst>
        </pc:picChg>
        <pc:picChg chg="add mod">
          <ac:chgData name="Lavoie Stéphanie" userId="03bcf5a2-8418-45e3-87eb-159b607e2fdb" providerId="ADAL" clId="{D283790F-1C26-4970-B97E-C4C2DF33EE67}" dt="2020-08-04T15:10:09.371" v="2601" actId="1076"/>
          <ac:picMkLst>
            <pc:docMk/>
            <pc:sldMk cId="2416905011" sldId="300"/>
            <ac:picMk id="6" creationId="{A1500438-C63C-4178-89A6-E28B8CFFE839}"/>
          </ac:picMkLst>
        </pc:picChg>
        <pc:picChg chg="add mod">
          <ac:chgData name="Lavoie Stéphanie" userId="03bcf5a2-8418-45e3-87eb-159b607e2fdb" providerId="ADAL" clId="{D283790F-1C26-4970-B97E-C4C2DF33EE67}" dt="2020-08-04T15:53:59.843" v="3154" actId="1076"/>
          <ac:picMkLst>
            <pc:docMk/>
            <pc:sldMk cId="2416905011" sldId="300"/>
            <ac:picMk id="3074" creationId="{DDA7FF42-9648-41D1-9A98-63BA06F30383}"/>
          </ac:picMkLst>
        </pc:picChg>
      </pc:sldChg>
      <pc:sldChg chg="addSp delSp modSp add setBg">
        <pc:chgData name="Lavoie Stéphanie" userId="03bcf5a2-8418-45e3-87eb-159b607e2fdb" providerId="ADAL" clId="{D283790F-1C26-4970-B97E-C4C2DF33EE67}" dt="2020-08-04T15:17:27.190" v="2760" actId="14100"/>
        <pc:sldMkLst>
          <pc:docMk/>
          <pc:sldMk cId="374468003" sldId="301"/>
        </pc:sldMkLst>
        <pc:spChg chg="del">
          <ac:chgData name="Lavoie Stéphanie" userId="03bcf5a2-8418-45e3-87eb-159b607e2fdb" providerId="ADAL" clId="{D283790F-1C26-4970-B97E-C4C2DF33EE67}" dt="2020-08-04T15:17:00.454" v="2715" actId="478"/>
          <ac:spMkLst>
            <pc:docMk/>
            <pc:sldMk cId="374468003" sldId="301"/>
            <ac:spMk id="2" creationId="{8AA491DC-558B-49FA-93E0-D809C996B0FB}"/>
          </ac:spMkLst>
        </pc:spChg>
        <pc:spChg chg="del">
          <ac:chgData name="Lavoie Stéphanie" userId="03bcf5a2-8418-45e3-87eb-159b607e2fdb" providerId="ADAL" clId="{D283790F-1C26-4970-B97E-C4C2DF33EE67}" dt="2020-08-04T15:16:58.525" v="2714" actId="478"/>
          <ac:spMkLst>
            <pc:docMk/>
            <pc:sldMk cId="374468003" sldId="301"/>
            <ac:spMk id="3" creationId="{6F981A08-AB5A-425D-AA14-C553FAEBC768}"/>
          </ac:spMkLst>
        </pc:spChg>
        <pc:spChg chg="add mod">
          <ac:chgData name="Lavoie Stéphanie" userId="03bcf5a2-8418-45e3-87eb-159b607e2fdb" providerId="ADAL" clId="{D283790F-1C26-4970-B97E-C4C2DF33EE67}" dt="2020-08-04T15:16:46.552" v="2710" actId="1076"/>
          <ac:spMkLst>
            <pc:docMk/>
            <pc:sldMk cId="374468003" sldId="301"/>
            <ac:spMk id="5" creationId="{884DEFCE-E997-47B5-A7CA-2B1B05360E14}"/>
          </ac:spMkLst>
        </pc:spChg>
        <pc:spChg chg="add mod">
          <ac:chgData name="Lavoie Stéphanie" userId="03bcf5a2-8418-45e3-87eb-159b607e2fdb" providerId="ADAL" clId="{D283790F-1C26-4970-B97E-C4C2DF33EE67}" dt="2020-08-04T15:17:27.190" v="2760" actId="14100"/>
          <ac:spMkLst>
            <pc:docMk/>
            <pc:sldMk cId="374468003" sldId="301"/>
            <ac:spMk id="6" creationId="{7CBAA14E-749E-44C4-874C-BBAD9EB9556A}"/>
          </ac:spMkLst>
        </pc:spChg>
        <pc:picChg chg="add mod">
          <ac:chgData name="Lavoie Stéphanie" userId="03bcf5a2-8418-45e3-87eb-159b607e2fdb" providerId="ADAL" clId="{D283790F-1C26-4970-B97E-C4C2DF33EE67}" dt="2020-08-04T15:16:55.844" v="2713" actId="1076"/>
          <ac:picMkLst>
            <pc:docMk/>
            <pc:sldMk cId="374468003" sldId="301"/>
            <ac:picMk id="4" creationId="{3FEC9611-F7A6-4DB5-85C1-11AFBF7B2D64}"/>
          </ac:picMkLst>
        </pc:picChg>
      </pc:sldChg>
      <pc:sldChg chg="addSp modSp add setBg">
        <pc:chgData name="Lavoie Stéphanie" userId="03bcf5a2-8418-45e3-87eb-159b607e2fdb" providerId="ADAL" clId="{D283790F-1C26-4970-B97E-C4C2DF33EE67}" dt="2020-08-04T15:49:28.013" v="3149" actId="1076"/>
        <pc:sldMkLst>
          <pc:docMk/>
          <pc:sldMk cId="3063233764" sldId="302"/>
        </pc:sldMkLst>
        <pc:picChg chg="add mod">
          <ac:chgData name="Lavoie Stéphanie" userId="03bcf5a2-8418-45e3-87eb-159b607e2fdb" providerId="ADAL" clId="{D283790F-1C26-4970-B97E-C4C2DF33EE67}" dt="2020-08-04T15:49:00.892" v="3147" actId="1076"/>
          <ac:picMkLst>
            <pc:docMk/>
            <pc:sldMk cId="3063233764" sldId="302"/>
            <ac:picMk id="4" creationId="{A9F95941-BE4B-4F71-9EB3-347980553395}"/>
          </ac:picMkLst>
        </pc:picChg>
        <pc:picChg chg="add mod">
          <ac:chgData name="Lavoie Stéphanie" userId="03bcf5a2-8418-45e3-87eb-159b607e2fdb" providerId="ADAL" clId="{D283790F-1C26-4970-B97E-C4C2DF33EE67}" dt="2020-08-04T15:49:28.013" v="3149" actId="1076"/>
          <ac:picMkLst>
            <pc:docMk/>
            <pc:sldMk cId="3063233764" sldId="302"/>
            <ac:picMk id="5" creationId="{06C7AB5D-ABAA-4CE4-BFFA-0B15DA782C54}"/>
          </ac:picMkLst>
        </pc:picChg>
      </pc:sldChg>
      <pc:sldChg chg="addSp delSp modSp add ord setBg">
        <pc:chgData name="Lavoie Stéphanie" userId="03bcf5a2-8418-45e3-87eb-159b607e2fdb" providerId="ADAL" clId="{D283790F-1C26-4970-B97E-C4C2DF33EE67}" dt="2020-08-04T16:19:50.881" v="3639"/>
        <pc:sldMkLst>
          <pc:docMk/>
          <pc:sldMk cId="3956175026" sldId="303"/>
        </pc:sldMkLst>
        <pc:spChg chg="del">
          <ac:chgData name="Lavoie Stéphanie" userId="03bcf5a2-8418-45e3-87eb-159b607e2fdb" providerId="ADAL" clId="{D283790F-1C26-4970-B97E-C4C2DF33EE67}" dt="2020-08-04T16:14:36.487" v="3584" actId="478"/>
          <ac:spMkLst>
            <pc:docMk/>
            <pc:sldMk cId="3956175026" sldId="303"/>
            <ac:spMk id="2" creationId="{F0CA7468-D5E9-40FD-B924-073F00259C44}"/>
          </ac:spMkLst>
        </pc:spChg>
        <pc:spChg chg="del mod">
          <ac:chgData name="Lavoie Stéphanie" userId="03bcf5a2-8418-45e3-87eb-159b607e2fdb" providerId="ADAL" clId="{D283790F-1C26-4970-B97E-C4C2DF33EE67}" dt="2020-08-04T16:14:51.855" v="3589" actId="478"/>
          <ac:spMkLst>
            <pc:docMk/>
            <pc:sldMk cId="3956175026" sldId="303"/>
            <ac:spMk id="3" creationId="{A5E3A16C-8A5D-4F1D-944E-C657EFF20A8C}"/>
          </ac:spMkLst>
        </pc:spChg>
        <pc:spChg chg="add mod">
          <ac:chgData name="Lavoie Stéphanie" userId="03bcf5a2-8418-45e3-87eb-159b607e2fdb" providerId="ADAL" clId="{D283790F-1C26-4970-B97E-C4C2DF33EE67}" dt="2020-08-04T16:18:43.237" v="3635" actId="20577"/>
          <ac:spMkLst>
            <pc:docMk/>
            <pc:sldMk cId="3956175026" sldId="303"/>
            <ac:spMk id="4" creationId="{94AF3992-A409-4375-A817-A69602325BB6}"/>
          </ac:spMkLst>
        </pc:spChg>
        <pc:picChg chg="add mod">
          <ac:chgData name="Lavoie Stéphanie" userId="03bcf5a2-8418-45e3-87eb-159b607e2fdb" providerId="ADAL" clId="{D283790F-1C26-4970-B97E-C4C2DF33EE67}" dt="2020-08-04T16:18:01.052" v="3631" actId="1076"/>
          <ac:picMkLst>
            <pc:docMk/>
            <pc:sldMk cId="3956175026" sldId="303"/>
            <ac:picMk id="5" creationId="{883EC5B8-88A6-4081-B0C8-98F3DDBC7A61}"/>
          </ac:picMkLst>
        </pc:picChg>
        <pc:picChg chg="add mod">
          <ac:chgData name="Lavoie Stéphanie" userId="03bcf5a2-8418-45e3-87eb-159b607e2fdb" providerId="ADAL" clId="{D283790F-1C26-4970-B97E-C4C2DF33EE67}" dt="2020-08-04T16:18:04.050" v="3632" actId="1076"/>
          <ac:picMkLst>
            <pc:docMk/>
            <pc:sldMk cId="3956175026" sldId="303"/>
            <ac:picMk id="6" creationId="{67E930D8-85B9-4040-BE2B-5A7E0C02C584}"/>
          </ac:picMkLst>
        </pc:picChg>
      </pc:sldChg>
      <pc:sldChg chg="addSp modSp add ord setBg">
        <pc:chgData name="Lavoie Stéphanie" userId="03bcf5a2-8418-45e3-87eb-159b607e2fdb" providerId="ADAL" clId="{D283790F-1C26-4970-B97E-C4C2DF33EE67}" dt="2020-08-04T16:55:13.088" v="3896" actId="1076"/>
        <pc:sldMkLst>
          <pc:docMk/>
          <pc:sldMk cId="2124963624" sldId="304"/>
        </pc:sldMkLst>
        <pc:spChg chg="mod">
          <ac:chgData name="Lavoie Stéphanie" userId="03bcf5a2-8418-45e3-87eb-159b607e2fdb" providerId="ADAL" clId="{D283790F-1C26-4970-B97E-C4C2DF33EE67}" dt="2020-08-04T16:52:00.922" v="3714" actId="14100"/>
          <ac:spMkLst>
            <pc:docMk/>
            <pc:sldMk cId="2124963624" sldId="304"/>
            <ac:spMk id="2" creationId="{B9842561-4AE7-48B3-A46C-973B5B544C1F}"/>
          </ac:spMkLst>
        </pc:spChg>
        <pc:spChg chg="mod">
          <ac:chgData name="Lavoie Stéphanie" userId="03bcf5a2-8418-45e3-87eb-159b607e2fdb" providerId="ADAL" clId="{D283790F-1C26-4970-B97E-C4C2DF33EE67}" dt="2020-08-04T16:55:08.855" v="3895" actId="14100"/>
          <ac:spMkLst>
            <pc:docMk/>
            <pc:sldMk cId="2124963624" sldId="304"/>
            <ac:spMk id="3" creationId="{3709FEDE-FE3C-492F-8764-47AB36829655}"/>
          </ac:spMkLst>
        </pc:spChg>
        <pc:picChg chg="add mod">
          <ac:chgData name="Lavoie Stéphanie" userId="03bcf5a2-8418-45e3-87eb-159b607e2fdb" providerId="ADAL" clId="{D283790F-1C26-4970-B97E-C4C2DF33EE67}" dt="2020-08-04T16:55:13.088" v="3896" actId="1076"/>
          <ac:picMkLst>
            <pc:docMk/>
            <pc:sldMk cId="2124963624" sldId="304"/>
            <ac:picMk id="4" creationId="{FBFD6A75-24B3-44F5-94F7-A693EF79CC68}"/>
          </ac:picMkLst>
        </pc:picChg>
      </pc:sldChg>
      <pc:sldChg chg="addSp modSp add del ord">
        <pc:chgData name="Lavoie Stéphanie" userId="03bcf5a2-8418-45e3-87eb-159b607e2fdb" providerId="ADAL" clId="{D283790F-1C26-4970-B97E-C4C2DF33EE67}" dt="2020-08-04T18:28:17.696" v="5840" actId="2696"/>
        <pc:sldMkLst>
          <pc:docMk/>
          <pc:sldMk cId="4252426076" sldId="305"/>
        </pc:sldMkLst>
        <pc:picChg chg="add mod">
          <ac:chgData name="Lavoie Stéphanie" userId="03bcf5a2-8418-45e3-87eb-159b607e2fdb" providerId="ADAL" clId="{D283790F-1C26-4970-B97E-C4C2DF33EE67}" dt="2020-08-04T16:45:47.715" v="3697" actId="14100"/>
          <ac:picMkLst>
            <pc:docMk/>
            <pc:sldMk cId="4252426076" sldId="305"/>
            <ac:picMk id="5122" creationId="{3C2FF3C5-D5F4-4E71-B8F4-95083B614CC6}"/>
          </ac:picMkLst>
        </pc:picChg>
      </pc:sldChg>
      <pc:sldChg chg="addSp delSp modSp add ord modAnim modNotesTx">
        <pc:chgData name="Lavoie Stéphanie" userId="03bcf5a2-8418-45e3-87eb-159b607e2fdb" providerId="ADAL" clId="{D283790F-1C26-4970-B97E-C4C2DF33EE67}" dt="2020-08-04T17:23:01.121" v="4547"/>
        <pc:sldMkLst>
          <pc:docMk/>
          <pc:sldMk cId="1430439107" sldId="306"/>
        </pc:sldMkLst>
        <pc:spChg chg="mod">
          <ac:chgData name="Lavoie Stéphanie" userId="03bcf5a2-8418-45e3-87eb-159b607e2fdb" providerId="ADAL" clId="{D283790F-1C26-4970-B97E-C4C2DF33EE67}" dt="2020-08-04T17:04:39.507" v="3979" actId="1076"/>
          <ac:spMkLst>
            <pc:docMk/>
            <pc:sldMk cId="1430439107" sldId="306"/>
            <ac:spMk id="2" creationId="{05B31ED6-80B0-4771-861E-20CD9D803B15}"/>
          </ac:spMkLst>
        </pc:spChg>
        <pc:spChg chg="del">
          <ac:chgData name="Lavoie Stéphanie" userId="03bcf5a2-8418-45e3-87eb-159b607e2fdb" providerId="ADAL" clId="{D283790F-1C26-4970-B97E-C4C2DF33EE67}" dt="2020-08-04T17:08:18.435" v="4026" actId="478"/>
          <ac:spMkLst>
            <pc:docMk/>
            <pc:sldMk cId="1430439107" sldId="306"/>
            <ac:spMk id="3" creationId="{AA2D9708-83BC-4509-97CB-81937CA0354E}"/>
          </ac:spMkLst>
        </pc:spChg>
        <pc:spChg chg="add mod">
          <ac:chgData name="Lavoie Stéphanie" userId="03bcf5a2-8418-45e3-87eb-159b607e2fdb" providerId="ADAL" clId="{D283790F-1C26-4970-B97E-C4C2DF33EE67}" dt="2020-08-04T17:08:32.899" v="4029" actId="14100"/>
          <ac:spMkLst>
            <pc:docMk/>
            <pc:sldMk cId="1430439107" sldId="306"/>
            <ac:spMk id="9" creationId="{2BEA7BD3-37AA-4781-9642-E05AB7005FCF}"/>
          </ac:spMkLst>
        </pc:spChg>
        <pc:picChg chg="add mod">
          <ac:chgData name="Lavoie Stéphanie" userId="03bcf5a2-8418-45e3-87eb-159b607e2fdb" providerId="ADAL" clId="{D283790F-1C26-4970-B97E-C4C2DF33EE67}" dt="2020-08-04T17:06:28.443" v="4015" actId="14100"/>
          <ac:picMkLst>
            <pc:docMk/>
            <pc:sldMk cId="1430439107" sldId="306"/>
            <ac:picMk id="7" creationId="{9DCD4895-0416-4030-879F-3C625B56E2EA}"/>
          </ac:picMkLst>
        </pc:picChg>
        <pc:picChg chg="add mod">
          <ac:chgData name="Lavoie Stéphanie" userId="03bcf5a2-8418-45e3-87eb-159b607e2fdb" providerId="ADAL" clId="{D283790F-1C26-4970-B97E-C4C2DF33EE67}" dt="2020-08-04T17:07:34.721" v="4023" actId="1076"/>
          <ac:picMkLst>
            <pc:docMk/>
            <pc:sldMk cId="1430439107" sldId="306"/>
            <ac:picMk id="8" creationId="{8DF96D0E-3B5E-4E1A-9609-507B96311C38}"/>
          </ac:picMkLst>
        </pc:picChg>
        <pc:picChg chg="add mod">
          <ac:chgData name="Lavoie Stéphanie" userId="03bcf5a2-8418-45e3-87eb-159b607e2fdb" providerId="ADAL" clId="{D283790F-1C26-4970-B97E-C4C2DF33EE67}" dt="2020-08-04T17:04:42.352" v="3991" actId="1035"/>
          <ac:picMkLst>
            <pc:docMk/>
            <pc:sldMk cId="1430439107" sldId="306"/>
            <ac:picMk id="6146" creationId="{1F8514F5-CFCD-4192-B339-02D15EC4D70C}"/>
          </ac:picMkLst>
        </pc:picChg>
        <pc:picChg chg="add del mod">
          <ac:chgData name="Lavoie Stéphanie" userId="03bcf5a2-8418-45e3-87eb-159b607e2fdb" providerId="ADAL" clId="{D283790F-1C26-4970-B97E-C4C2DF33EE67}" dt="2020-08-04T17:03:10.387" v="3927" actId="478"/>
          <ac:picMkLst>
            <pc:docMk/>
            <pc:sldMk cId="1430439107" sldId="306"/>
            <ac:picMk id="6148" creationId="{BCB89CB0-D513-4DEA-BD1B-9547E89284EE}"/>
          </ac:picMkLst>
        </pc:picChg>
        <pc:picChg chg="add mod">
          <ac:chgData name="Lavoie Stéphanie" userId="03bcf5a2-8418-45e3-87eb-159b607e2fdb" providerId="ADAL" clId="{D283790F-1C26-4970-B97E-C4C2DF33EE67}" dt="2020-08-04T17:06:48.201" v="4021" actId="1076"/>
          <ac:picMkLst>
            <pc:docMk/>
            <pc:sldMk cId="1430439107" sldId="306"/>
            <ac:picMk id="6150" creationId="{10BA102C-14E9-41B9-A532-55912F9B4B0B}"/>
          </ac:picMkLst>
        </pc:picChg>
      </pc:sldChg>
      <pc:sldChg chg="addSp modSp add del ord">
        <pc:chgData name="Lavoie Stéphanie" userId="03bcf5a2-8418-45e3-87eb-159b607e2fdb" providerId="ADAL" clId="{D283790F-1C26-4970-B97E-C4C2DF33EE67}" dt="2020-08-04T16:55:19.940" v="3897" actId="2696"/>
        <pc:sldMkLst>
          <pc:docMk/>
          <pc:sldMk cId="473400756" sldId="307"/>
        </pc:sldMkLst>
        <pc:picChg chg="add mod">
          <ac:chgData name="Lavoie Stéphanie" userId="03bcf5a2-8418-45e3-87eb-159b607e2fdb" providerId="ADAL" clId="{D283790F-1C26-4970-B97E-C4C2DF33EE67}" dt="2020-08-04T16:49:39.958" v="3704" actId="14100"/>
          <ac:picMkLst>
            <pc:docMk/>
            <pc:sldMk cId="473400756" sldId="307"/>
            <ac:picMk id="7170" creationId="{670354C0-6629-4D06-83A3-9047DA80318E}"/>
          </ac:picMkLst>
        </pc:picChg>
      </pc:sldChg>
      <pc:sldChg chg="add del">
        <pc:chgData name="Lavoie Stéphanie" userId="03bcf5a2-8418-45e3-87eb-159b607e2fdb" providerId="ADAL" clId="{D283790F-1C26-4970-B97E-C4C2DF33EE67}" dt="2020-08-04T18:15:47.197" v="5393" actId="2696"/>
        <pc:sldMkLst>
          <pc:docMk/>
          <pc:sldMk cId="1746846147" sldId="307"/>
        </pc:sldMkLst>
      </pc:sldChg>
      <pc:sldChg chg="addSp delSp modSp add del">
        <pc:chgData name="Lavoie Stéphanie" userId="03bcf5a2-8418-45e3-87eb-159b607e2fdb" providerId="ADAL" clId="{D283790F-1C26-4970-B97E-C4C2DF33EE67}" dt="2020-08-04T17:07:44.935" v="4024" actId="2696"/>
        <pc:sldMkLst>
          <pc:docMk/>
          <pc:sldMk cId="3846557582" sldId="307"/>
        </pc:sldMkLst>
        <pc:picChg chg="add del mod">
          <ac:chgData name="Lavoie Stéphanie" userId="03bcf5a2-8418-45e3-87eb-159b607e2fdb" providerId="ADAL" clId="{D283790F-1C26-4970-B97E-C4C2DF33EE67}" dt="2020-08-04T17:04:51.724" v="4002"/>
          <ac:picMkLst>
            <pc:docMk/>
            <pc:sldMk cId="3846557582" sldId="307"/>
            <ac:picMk id="9218" creationId="{74445612-B0B7-46D3-BF3A-F77E796A4393}"/>
          </ac:picMkLst>
        </pc:picChg>
        <pc:picChg chg="add del mod">
          <ac:chgData name="Lavoie Stéphanie" userId="03bcf5a2-8418-45e3-87eb-159b607e2fdb" providerId="ADAL" clId="{D283790F-1C26-4970-B97E-C4C2DF33EE67}" dt="2020-08-04T17:03:54.332" v="3967"/>
          <ac:picMkLst>
            <pc:docMk/>
            <pc:sldMk cId="3846557582" sldId="307"/>
            <ac:picMk id="9220" creationId="{3EFA7AD9-6269-4E4D-A801-4A296F550FDB}"/>
          </ac:picMkLst>
        </pc:picChg>
      </pc:sldChg>
      <pc:sldChg chg="add del">
        <pc:chgData name="Lavoie Stéphanie" userId="03bcf5a2-8418-45e3-87eb-159b607e2fdb" providerId="ADAL" clId="{D283790F-1C26-4970-B97E-C4C2DF33EE67}" dt="2020-08-04T18:06:24.691" v="4710" actId="2696"/>
        <pc:sldMkLst>
          <pc:docMk/>
          <pc:sldMk cId="789745587" sldId="308"/>
        </pc:sldMkLst>
      </pc:sldChg>
      <pc:sldChg chg="modSp add del">
        <pc:chgData name="Lavoie Stéphanie" userId="03bcf5a2-8418-45e3-87eb-159b607e2fdb" providerId="ADAL" clId="{D283790F-1C26-4970-B97E-C4C2DF33EE67}" dt="2020-08-04T17:36:41.704" v="4616" actId="2696"/>
        <pc:sldMkLst>
          <pc:docMk/>
          <pc:sldMk cId="2611400966" sldId="309"/>
        </pc:sldMkLst>
        <pc:spChg chg="mod">
          <ac:chgData name="Lavoie Stéphanie" userId="03bcf5a2-8418-45e3-87eb-159b607e2fdb" providerId="ADAL" clId="{D283790F-1C26-4970-B97E-C4C2DF33EE67}" dt="2020-08-04T17:35:16.431" v="4615" actId="6549"/>
          <ac:spMkLst>
            <pc:docMk/>
            <pc:sldMk cId="2611400966" sldId="309"/>
            <ac:spMk id="3" creationId="{00000000-0000-0000-0000-000000000000}"/>
          </ac:spMkLst>
        </pc:spChg>
      </pc:sldChg>
      <pc:sldChg chg="addSp modSp add setBg modNotesTx">
        <pc:chgData name="Lavoie Stéphanie" userId="03bcf5a2-8418-45e3-87eb-159b607e2fdb" providerId="ADAL" clId="{D283790F-1C26-4970-B97E-C4C2DF33EE67}" dt="2020-08-04T17:35:07.547" v="4614" actId="20577"/>
        <pc:sldMkLst>
          <pc:docMk/>
          <pc:sldMk cId="194785281" sldId="310"/>
        </pc:sldMkLst>
        <pc:spChg chg="mod">
          <ac:chgData name="Lavoie Stéphanie" userId="03bcf5a2-8418-45e3-87eb-159b607e2fdb" providerId="ADAL" clId="{D283790F-1C26-4970-B97E-C4C2DF33EE67}" dt="2020-08-04T17:35:07.547" v="4614" actId="20577"/>
          <ac:spMkLst>
            <pc:docMk/>
            <pc:sldMk cId="194785281" sldId="310"/>
            <ac:spMk id="2" creationId="{374B7B30-8C8C-4E51-8CB7-1F5EC95077E6}"/>
          </ac:spMkLst>
        </pc:spChg>
        <pc:spChg chg="mod">
          <ac:chgData name="Lavoie Stéphanie" userId="03bcf5a2-8418-45e3-87eb-159b607e2fdb" providerId="ADAL" clId="{D283790F-1C26-4970-B97E-C4C2DF33EE67}" dt="2020-08-04T17:34:18.315" v="4598" actId="404"/>
          <ac:spMkLst>
            <pc:docMk/>
            <pc:sldMk cId="194785281" sldId="310"/>
            <ac:spMk id="3" creationId="{B4D77A63-9F00-462A-AB70-6875B7F35144}"/>
          </ac:spMkLst>
        </pc:spChg>
        <pc:picChg chg="add mod">
          <ac:chgData name="Lavoie Stéphanie" userId="03bcf5a2-8418-45e3-87eb-159b607e2fdb" providerId="ADAL" clId="{D283790F-1C26-4970-B97E-C4C2DF33EE67}" dt="2020-08-04T17:34:26.382" v="4600" actId="1076"/>
          <ac:picMkLst>
            <pc:docMk/>
            <pc:sldMk cId="194785281" sldId="310"/>
            <ac:picMk id="4" creationId="{DF00D1C9-0345-4B46-BC94-4E5FE0C63524}"/>
          </ac:picMkLst>
        </pc:picChg>
      </pc:sldChg>
      <pc:sldChg chg="addSp delSp modSp add setBg modNotesTx">
        <pc:chgData name="Lavoie Stéphanie" userId="03bcf5a2-8418-45e3-87eb-159b607e2fdb" providerId="ADAL" clId="{D283790F-1C26-4970-B97E-C4C2DF33EE67}" dt="2020-08-04T18:40:18.427" v="6388" actId="403"/>
        <pc:sldMkLst>
          <pc:docMk/>
          <pc:sldMk cId="3274868920" sldId="311"/>
        </pc:sldMkLst>
        <pc:spChg chg="add del mod">
          <ac:chgData name="Lavoie Stéphanie" userId="03bcf5a2-8418-45e3-87eb-159b607e2fdb" providerId="ADAL" clId="{D283790F-1C26-4970-B97E-C4C2DF33EE67}" dt="2020-08-04T18:12:00.901" v="4948" actId="1076"/>
          <ac:spMkLst>
            <pc:docMk/>
            <pc:sldMk cId="3274868920" sldId="311"/>
            <ac:spMk id="2" creationId="{56C07AA9-E777-414D-B4A9-DB99E5C453A0}"/>
          </ac:spMkLst>
        </pc:spChg>
        <pc:spChg chg="add del">
          <ac:chgData name="Lavoie Stéphanie" userId="03bcf5a2-8418-45e3-87eb-159b607e2fdb" providerId="ADAL" clId="{D283790F-1C26-4970-B97E-C4C2DF33EE67}" dt="2020-08-04T18:05:04.066" v="4643" actId="478"/>
          <ac:spMkLst>
            <pc:docMk/>
            <pc:sldMk cId="3274868920" sldId="311"/>
            <ac:spMk id="3" creationId="{19E00913-EFBC-4F5F-BBEC-5F21159152D8}"/>
          </ac:spMkLst>
        </pc:spChg>
        <pc:spChg chg="add del mod">
          <ac:chgData name="Lavoie Stéphanie" userId="03bcf5a2-8418-45e3-87eb-159b607e2fdb" providerId="ADAL" clId="{D283790F-1C26-4970-B97E-C4C2DF33EE67}" dt="2020-08-04T18:05:08.972" v="4646"/>
          <ac:spMkLst>
            <pc:docMk/>
            <pc:sldMk cId="3274868920" sldId="311"/>
            <ac:spMk id="4" creationId="{3D2C60B1-DCE4-4880-892F-806E4AE9266E}"/>
          </ac:spMkLst>
        </pc:spChg>
        <pc:spChg chg="add mod">
          <ac:chgData name="Lavoie Stéphanie" userId="03bcf5a2-8418-45e3-87eb-159b607e2fdb" providerId="ADAL" clId="{D283790F-1C26-4970-B97E-C4C2DF33EE67}" dt="2020-08-04T18:34:16.594" v="5999"/>
          <ac:spMkLst>
            <pc:docMk/>
            <pc:sldMk cId="3274868920" sldId="311"/>
            <ac:spMk id="5" creationId="{B55F278D-86E5-4084-9436-60C0C1B6A927}"/>
          </ac:spMkLst>
        </pc:spChg>
        <pc:spChg chg="add del mod">
          <ac:chgData name="Lavoie Stéphanie" userId="03bcf5a2-8418-45e3-87eb-159b607e2fdb" providerId="ADAL" clId="{D283790F-1C26-4970-B97E-C4C2DF33EE67}" dt="2020-08-04T18:33:48.713" v="5996" actId="478"/>
          <ac:spMkLst>
            <pc:docMk/>
            <pc:sldMk cId="3274868920" sldId="311"/>
            <ac:spMk id="6" creationId="{C974B913-3CBA-4100-97C4-4F0DB78BEF77}"/>
          </ac:spMkLst>
        </pc:spChg>
        <pc:spChg chg="add mod">
          <ac:chgData name="Lavoie Stéphanie" userId="03bcf5a2-8418-45e3-87eb-159b607e2fdb" providerId="ADAL" clId="{D283790F-1C26-4970-B97E-C4C2DF33EE67}" dt="2020-08-04T18:40:18.427" v="6388" actId="403"/>
          <ac:spMkLst>
            <pc:docMk/>
            <pc:sldMk cId="3274868920" sldId="311"/>
            <ac:spMk id="9" creationId="{4201728F-DFE7-4A2F-B8D1-85B31BB1344E}"/>
          </ac:spMkLst>
        </pc:spChg>
        <pc:spChg chg="add mod">
          <ac:chgData name="Lavoie Stéphanie" userId="03bcf5a2-8418-45e3-87eb-159b607e2fdb" providerId="ADAL" clId="{D283790F-1C26-4970-B97E-C4C2DF33EE67}" dt="2020-08-04T18:40:10.771" v="6386" actId="403"/>
          <ac:spMkLst>
            <pc:docMk/>
            <pc:sldMk cId="3274868920" sldId="311"/>
            <ac:spMk id="11" creationId="{0D41A75F-ECE7-4EFE-833D-AC154F7422EB}"/>
          </ac:spMkLst>
        </pc:spChg>
        <pc:picChg chg="add mod">
          <ac:chgData name="Lavoie Stéphanie" userId="03bcf5a2-8418-45e3-87eb-159b607e2fdb" providerId="ADAL" clId="{D283790F-1C26-4970-B97E-C4C2DF33EE67}" dt="2020-08-04T18:34:01.774" v="5998" actId="1076"/>
          <ac:picMkLst>
            <pc:docMk/>
            <pc:sldMk cId="3274868920" sldId="311"/>
            <ac:picMk id="7" creationId="{20DC1D4D-DBBC-45A8-B608-F90EBB29F477}"/>
          </ac:picMkLst>
        </pc:picChg>
        <pc:picChg chg="add del mod">
          <ac:chgData name="Lavoie Stéphanie" userId="03bcf5a2-8418-45e3-87eb-159b607e2fdb" providerId="ADAL" clId="{D283790F-1C26-4970-B97E-C4C2DF33EE67}" dt="2020-08-04T18:33:50.841" v="5997" actId="478"/>
          <ac:picMkLst>
            <pc:docMk/>
            <pc:sldMk cId="3274868920" sldId="311"/>
            <ac:picMk id="8" creationId="{9E50F7AB-74E1-42CC-8AAE-A319CC6086E2}"/>
          </ac:picMkLst>
        </pc:picChg>
        <pc:picChg chg="add mod">
          <ac:chgData name="Lavoie Stéphanie" userId="03bcf5a2-8418-45e3-87eb-159b607e2fdb" providerId="ADAL" clId="{D283790F-1C26-4970-B97E-C4C2DF33EE67}" dt="2020-08-04T18:36:46.501" v="6007" actId="1076"/>
          <ac:picMkLst>
            <pc:docMk/>
            <pc:sldMk cId="3274868920" sldId="311"/>
            <ac:picMk id="10" creationId="{93320143-4375-45E7-BF7C-968458D729E9}"/>
          </ac:picMkLst>
        </pc:picChg>
      </pc:sldChg>
      <pc:sldChg chg="addSp modSp add del ord">
        <pc:chgData name="Lavoie Stéphanie" userId="03bcf5a2-8418-45e3-87eb-159b607e2fdb" providerId="ADAL" clId="{D283790F-1C26-4970-B97E-C4C2DF33EE67}" dt="2020-08-04T18:16:12.953" v="5397" actId="2696"/>
        <pc:sldMkLst>
          <pc:docMk/>
          <pc:sldMk cId="2204172555" sldId="312"/>
        </pc:sldMkLst>
        <pc:picChg chg="add mod">
          <ac:chgData name="Lavoie Stéphanie" userId="03bcf5a2-8418-45e3-87eb-159b607e2fdb" providerId="ADAL" clId="{D283790F-1C26-4970-B97E-C4C2DF33EE67}" dt="2020-08-04T18:08:38.211" v="4723" actId="14100"/>
          <ac:picMkLst>
            <pc:docMk/>
            <pc:sldMk cId="2204172555" sldId="312"/>
            <ac:picMk id="10242" creationId="{3CF420B1-7D38-42AF-BC35-8A3FF1871EC3}"/>
          </ac:picMkLst>
        </pc:picChg>
      </pc:sldChg>
      <pc:sldChg chg="addSp delSp modSp add del setBg">
        <pc:chgData name="Lavoie Stéphanie" userId="03bcf5a2-8418-45e3-87eb-159b607e2fdb" providerId="ADAL" clId="{D283790F-1C26-4970-B97E-C4C2DF33EE67}" dt="2020-08-04T18:41:26.423" v="6402" actId="2696"/>
        <pc:sldMkLst>
          <pc:docMk/>
          <pc:sldMk cId="2216213015" sldId="312"/>
        </pc:sldMkLst>
        <pc:spChg chg="mod">
          <ac:chgData name="Lavoie Stéphanie" userId="03bcf5a2-8418-45e3-87eb-159b607e2fdb" providerId="ADAL" clId="{D283790F-1C26-4970-B97E-C4C2DF33EE67}" dt="2020-08-04T18:18:26.087" v="5693" actId="20577"/>
          <ac:spMkLst>
            <pc:docMk/>
            <pc:sldMk cId="2216213015" sldId="312"/>
            <ac:spMk id="5" creationId="{B55F278D-86E5-4084-9436-60C0C1B6A927}"/>
          </ac:spMkLst>
        </pc:spChg>
        <pc:spChg chg="del">
          <ac:chgData name="Lavoie Stéphanie" userId="03bcf5a2-8418-45e3-87eb-159b607e2fdb" providerId="ADAL" clId="{D283790F-1C26-4970-B97E-C4C2DF33EE67}" dt="2020-08-04T18:16:50.246" v="5406" actId="478"/>
          <ac:spMkLst>
            <pc:docMk/>
            <pc:sldMk cId="2216213015" sldId="312"/>
            <ac:spMk id="6" creationId="{C974B913-3CBA-4100-97C4-4F0DB78BEF77}"/>
          </ac:spMkLst>
        </pc:spChg>
        <pc:picChg chg="del">
          <ac:chgData name="Lavoie Stéphanie" userId="03bcf5a2-8418-45e3-87eb-159b607e2fdb" providerId="ADAL" clId="{D283790F-1C26-4970-B97E-C4C2DF33EE67}" dt="2020-08-04T18:18:29.054" v="5694" actId="478"/>
          <ac:picMkLst>
            <pc:docMk/>
            <pc:sldMk cId="2216213015" sldId="312"/>
            <ac:picMk id="7" creationId="{20DC1D4D-DBBC-45A8-B608-F90EBB29F477}"/>
          </ac:picMkLst>
        </pc:picChg>
        <pc:picChg chg="del">
          <ac:chgData name="Lavoie Stéphanie" userId="03bcf5a2-8418-45e3-87eb-159b607e2fdb" providerId="ADAL" clId="{D283790F-1C26-4970-B97E-C4C2DF33EE67}" dt="2020-08-04T18:18:30.306" v="5695" actId="478"/>
          <ac:picMkLst>
            <pc:docMk/>
            <pc:sldMk cId="2216213015" sldId="312"/>
            <ac:picMk id="8" creationId="{9E50F7AB-74E1-42CC-8AAE-A319CC6086E2}"/>
          </ac:picMkLst>
        </pc:picChg>
        <pc:picChg chg="add mod">
          <ac:chgData name="Lavoie Stéphanie" userId="03bcf5a2-8418-45e3-87eb-159b607e2fdb" providerId="ADAL" clId="{D283790F-1C26-4970-B97E-C4C2DF33EE67}" dt="2020-08-04T18:18:52.331" v="5701" actId="14100"/>
          <ac:picMkLst>
            <pc:docMk/>
            <pc:sldMk cId="2216213015" sldId="312"/>
            <ac:picMk id="9" creationId="{9F69415E-9029-4BAE-B65B-B13BB76EDC79}"/>
          </ac:picMkLst>
        </pc:picChg>
      </pc:sldChg>
      <pc:sldChg chg="addSp delSp modSp add">
        <pc:chgData name="Lavoie Stéphanie" userId="03bcf5a2-8418-45e3-87eb-159b607e2fdb" providerId="ADAL" clId="{D283790F-1C26-4970-B97E-C4C2DF33EE67}" dt="2020-08-04T18:41:22.634" v="6401" actId="1076"/>
        <pc:sldMkLst>
          <pc:docMk/>
          <pc:sldMk cId="1764338221" sldId="313"/>
        </pc:sldMkLst>
        <pc:spChg chg="del">
          <ac:chgData name="Lavoie Stéphanie" userId="03bcf5a2-8418-45e3-87eb-159b607e2fdb" providerId="ADAL" clId="{D283790F-1C26-4970-B97E-C4C2DF33EE67}" dt="2020-08-04T18:40:32.837" v="6389" actId="478"/>
          <ac:spMkLst>
            <pc:docMk/>
            <pc:sldMk cId="1764338221" sldId="313"/>
            <ac:spMk id="5" creationId="{B55F278D-86E5-4084-9436-60C0C1B6A927}"/>
          </ac:spMkLst>
        </pc:spChg>
        <pc:spChg chg="mod">
          <ac:chgData name="Lavoie Stéphanie" userId="03bcf5a2-8418-45e3-87eb-159b607e2fdb" providerId="ADAL" clId="{D283790F-1C26-4970-B97E-C4C2DF33EE67}" dt="2020-08-04T18:40:37.433" v="6391" actId="1076"/>
          <ac:spMkLst>
            <pc:docMk/>
            <pc:sldMk cId="1764338221" sldId="313"/>
            <ac:spMk id="6" creationId="{C974B913-3CBA-4100-97C4-4F0DB78BEF77}"/>
          </ac:spMkLst>
        </pc:spChg>
        <pc:spChg chg="add mod">
          <ac:chgData name="Lavoie Stéphanie" userId="03bcf5a2-8418-45e3-87eb-159b607e2fdb" providerId="ADAL" clId="{D283790F-1C26-4970-B97E-C4C2DF33EE67}" dt="2020-08-04T18:41:22.634" v="6401" actId="1076"/>
          <ac:spMkLst>
            <pc:docMk/>
            <pc:sldMk cId="1764338221" sldId="313"/>
            <ac:spMk id="9" creationId="{3B266817-11A4-45A5-B757-59A9AE5B8F44}"/>
          </ac:spMkLst>
        </pc:spChg>
        <pc:picChg chg="del">
          <ac:chgData name="Lavoie Stéphanie" userId="03bcf5a2-8418-45e3-87eb-159b607e2fdb" providerId="ADAL" clId="{D283790F-1C26-4970-B97E-C4C2DF33EE67}" dt="2020-08-04T18:40:33.977" v="6390" actId="478"/>
          <ac:picMkLst>
            <pc:docMk/>
            <pc:sldMk cId="1764338221" sldId="313"/>
            <ac:picMk id="7" creationId="{20DC1D4D-DBBC-45A8-B608-F90EBB29F477}"/>
          </ac:picMkLst>
        </pc:picChg>
        <pc:picChg chg="mod">
          <ac:chgData name="Lavoie Stéphanie" userId="03bcf5a2-8418-45e3-87eb-159b607e2fdb" providerId="ADAL" clId="{D283790F-1C26-4970-B97E-C4C2DF33EE67}" dt="2020-08-04T18:40:40.933" v="6392" actId="1076"/>
          <ac:picMkLst>
            <pc:docMk/>
            <pc:sldMk cId="1764338221" sldId="313"/>
            <ac:picMk id="8" creationId="{9E50F7AB-74E1-42CC-8AAE-A319CC6086E2}"/>
          </ac:picMkLst>
        </pc:picChg>
        <pc:picChg chg="add mod">
          <ac:chgData name="Lavoie Stéphanie" userId="03bcf5a2-8418-45e3-87eb-159b607e2fdb" providerId="ADAL" clId="{D283790F-1C26-4970-B97E-C4C2DF33EE67}" dt="2020-08-04T18:41:12.201" v="6398" actId="14100"/>
          <ac:picMkLst>
            <pc:docMk/>
            <pc:sldMk cId="1764338221" sldId="313"/>
            <ac:picMk id="10" creationId="{B7F654C7-3864-4D60-AA21-203E8D7F2E58}"/>
          </ac:picMkLst>
        </pc:picChg>
      </pc:sldChg>
      <pc:sldChg chg="addSp modSp add setBg">
        <pc:chgData name="Lavoie Stéphanie" userId="03bcf5a2-8418-45e3-87eb-159b607e2fdb" providerId="ADAL" clId="{D283790F-1C26-4970-B97E-C4C2DF33EE67}" dt="2020-08-04T18:43:36.158" v="6412" actId="1076"/>
        <pc:sldMkLst>
          <pc:docMk/>
          <pc:sldMk cId="2724057209" sldId="314"/>
        </pc:sldMkLst>
        <pc:picChg chg="add mod">
          <ac:chgData name="Lavoie Stéphanie" userId="03bcf5a2-8418-45e3-87eb-159b607e2fdb" providerId="ADAL" clId="{D283790F-1C26-4970-B97E-C4C2DF33EE67}" dt="2020-08-04T18:43:36.158" v="6412" actId="1076"/>
          <ac:picMkLst>
            <pc:docMk/>
            <pc:sldMk cId="2724057209" sldId="314"/>
            <ac:picMk id="4" creationId="{A98A8712-B569-472D-9725-66D92A7BAC05}"/>
          </ac:picMkLst>
        </pc:picChg>
      </pc:sldChg>
      <pc:sldMasterChg chg="add del addSldLayout delSldLayout">
        <pc:chgData name="Lavoie Stéphanie" userId="03bcf5a2-8418-45e3-87eb-159b607e2fdb" providerId="ADAL" clId="{D283790F-1C26-4970-B97E-C4C2DF33EE67}" dt="2020-08-04T18:45:36.135" v="6428" actId="2696"/>
        <pc:sldMasterMkLst>
          <pc:docMk/>
          <pc:sldMasterMk cId="4086106080" sldId="2147483940"/>
        </pc:sldMasterMkLst>
        <pc:sldLayoutChg chg="add del">
          <pc:chgData name="Lavoie Stéphanie" userId="03bcf5a2-8418-45e3-87eb-159b607e2fdb" providerId="ADAL" clId="{D283790F-1C26-4970-B97E-C4C2DF33EE67}" dt="2020-08-04T18:45:36.133" v="6427" actId="2696"/>
          <pc:sldLayoutMkLst>
            <pc:docMk/>
            <pc:sldMasterMk cId="4086106080" sldId="2147483940"/>
            <pc:sldLayoutMk cId="4183959841" sldId="2147483942"/>
          </pc:sldLayoutMkLst>
        </pc:sldLayoutChg>
      </pc:sldMasterChg>
      <pc:sldMasterChg chg="add addSldLayout">
        <pc:chgData name="Lavoie Stéphanie" userId="03bcf5a2-8418-45e3-87eb-159b607e2fdb" providerId="ADAL" clId="{D283790F-1C26-4970-B97E-C4C2DF33EE67}" dt="2020-08-04T13:20:00.054" v="325" actId="27028"/>
        <pc:sldMasterMkLst>
          <pc:docMk/>
          <pc:sldMasterMk cId="0" sldId="2147483943"/>
        </pc:sldMasterMkLst>
        <pc:sldLayoutChg chg="add">
          <pc:chgData name="Lavoie Stéphanie" userId="03bcf5a2-8418-45e3-87eb-159b607e2fdb" providerId="ADAL" clId="{D283790F-1C26-4970-B97E-C4C2DF33EE67}" dt="2020-08-04T13:20:00.054" v="325" actId="27028"/>
          <pc:sldLayoutMkLst>
            <pc:docMk/>
            <pc:sldMasterMk cId="0" sldId="2147483943"/>
            <pc:sldLayoutMk cId="0" sldId="2147483944"/>
          </pc:sldLayoutMkLst>
        </pc:sldLayoutChg>
      </pc:sldMasterChg>
    </pc:docChg>
  </pc:docChgLst>
  <pc:docChgLst>
    <pc:chgData name="Lavoie Stéphanie" userId="03bcf5a2-8418-45e3-87eb-159b607e2fdb" providerId="ADAL" clId="{5D7B5574-119D-453B-9541-7218F9998A78}"/>
    <pc:docChg chg="undo custSel addSld delSld modSld sldOrd addMainMaster delMainMaster addSection delSection modSection">
      <pc:chgData name="Lavoie Stéphanie" userId="03bcf5a2-8418-45e3-87eb-159b607e2fdb" providerId="ADAL" clId="{5D7B5574-119D-453B-9541-7218F9998A78}" dt="2020-08-07T15:39:40.723" v="6061" actId="2696"/>
      <pc:docMkLst>
        <pc:docMk/>
      </pc:docMkLst>
      <pc:sldChg chg="modSp">
        <pc:chgData name="Lavoie Stéphanie" userId="03bcf5a2-8418-45e3-87eb-159b607e2fdb" providerId="ADAL" clId="{5D7B5574-119D-453B-9541-7218F9998A78}" dt="2020-08-04T18:59:34.154" v="3" actId="403"/>
        <pc:sldMkLst>
          <pc:docMk/>
          <pc:sldMk cId="533692060" sldId="256"/>
        </pc:sldMkLst>
        <pc:spChg chg="mod">
          <ac:chgData name="Lavoie Stéphanie" userId="03bcf5a2-8418-45e3-87eb-159b607e2fdb" providerId="ADAL" clId="{5D7B5574-119D-453B-9541-7218F9998A78}" dt="2020-08-04T18:59:34.154" v="3" actId="403"/>
          <ac:spMkLst>
            <pc:docMk/>
            <pc:sldMk cId="533692060" sldId="256"/>
            <ac:spMk id="3" creationId="{EB54FF7E-207B-42D5-A324-A5820B88BA55}"/>
          </ac:spMkLst>
        </pc:spChg>
      </pc:sldChg>
      <pc:sldChg chg="addSp delSp modSp">
        <pc:chgData name="Lavoie Stéphanie" userId="03bcf5a2-8418-45e3-87eb-159b607e2fdb" providerId="ADAL" clId="{5D7B5574-119D-453B-9541-7218F9998A78}" dt="2020-08-07T15:21:18.804" v="5360" actId="20577"/>
        <pc:sldMkLst>
          <pc:docMk/>
          <pc:sldMk cId="193338040" sldId="260"/>
        </pc:sldMkLst>
        <pc:spChg chg="mod">
          <ac:chgData name="Lavoie Stéphanie" userId="03bcf5a2-8418-45e3-87eb-159b607e2fdb" providerId="ADAL" clId="{5D7B5574-119D-453B-9541-7218F9998A78}" dt="2020-08-07T15:11:59.834" v="5153" actId="14100"/>
          <ac:spMkLst>
            <pc:docMk/>
            <pc:sldMk cId="193338040" sldId="260"/>
            <ac:spMk id="2" creationId="{53E2041E-F5CB-443F-9A08-3C617A3E42D0}"/>
          </ac:spMkLst>
        </pc:spChg>
        <pc:spChg chg="mod">
          <ac:chgData name="Lavoie Stéphanie" userId="03bcf5a2-8418-45e3-87eb-159b607e2fdb" providerId="ADAL" clId="{5D7B5574-119D-453B-9541-7218F9998A78}" dt="2020-08-07T15:14:28.039" v="5291" actId="20577"/>
          <ac:spMkLst>
            <pc:docMk/>
            <pc:sldMk cId="193338040" sldId="260"/>
            <ac:spMk id="3" creationId="{1582DC94-E5D7-4E87-A2A5-0B053F7E95A9}"/>
          </ac:spMkLst>
        </pc:spChg>
        <pc:spChg chg="add mod">
          <ac:chgData name="Lavoie Stéphanie" userId="03bcf5a2-8418-45e3-87eb-159b607e2fdb" providerId="ADAL" clId="{5D7B5574-119D-453B-9541-7218F9998A78}" dt="2020-08-07T15:21:18.804" v="5360" actId="20577"/>
          <ac:spMkLst>
            <pc:docMk/>
            <pc:sldMk cId="193338040" sldId="260"/>
            <ac:spMk id="7" creationId="{1E7A7255-7DE7-4076-87E4-39B4F07061F5}"/>
          </ac:spMkLst>
        </pc:spChg>
        <pc:spChg chg="add mod">
          <ac:chgData name="Lavoie Stéphanie" userId="03bcf5a2-8418-45e3-87eb-159b607e2fdb" providerId="ADAL" clId="{5D7B5574-119D-453B-9541-7218F9998A78}" dt="2020-08-07T15:21:14.292" v="5354" actId="1076"/>
          <ac:spMkLst>
            <pc:docMk/>
            <pc:sldMk cId="193338040" sldId="260"/>
            <ac:spMk id="8" creationId="{311FCB14-F0FE-4538-A198-EDD6146FDA81}"/>
          </ac:spMkLst>
        </pc:spChg>
        <pc:picChg chg="mod">
          <ac:chgData name="Lavoie Stéphanie" userId="03bcf5a2-8418-45e3-87eb-159b607e2fdb" providerId="ADAL" clId="{5D7B5574-119D-453B-9541-7218F9998A78}" dt="2020-08-07T15:20:29.528" v="5295" actId="1076"/>
          <ac:picMkLst>
            <pc:docMk/>
            <pc:sldMk cId="193338040" sldId="260"/>
            <ac:picMk id="4" creationId="{2C4B99A6-8472-4910-AED9-4D4D7DC77B70}"/>
          </ac:picMkLst>
        </pc:picChg>
        <pc:picChg chg="del mod">
          <ac:chgData name="Lavoie Stéphanie" userId="03bcf5a2-8418-45e3-87eb-159b607e2fdb" providerId="ADAL" clId="{5D7B5574-119D-453B-9541-7218F9998A78}" dt="2020-08-07T15:20:12.892" v="5292" actId="478"/>
          <ac:picMkLst>
            <pc:docMk/>
            <pc:sldMk cId="193338040" sldId="260"/>
            <ac:picMk id="5" creationId="{D214D9D0-8CD7-4D8A-A41B-00378F2B4F2D}"/>
          </ac:picMkLst>
        </pc:picChg>
        <pc:picChg chg="mod">
          <ac:chgData name="Lavoie Stéphanie" userId="03bcf5a2-8418-45e3-87eb-159b607e2fdb" providerId="ADAL" clId="{5D7B5574-119D-453B-9541-7218F9998A78}" dt="2020-08-07T15:20:18.390" v="5294" actId="1076"/>
          <ac:picMkLst>
            <pc:docMk/>
            <pc:sldMk cId="193338040" sldId="260"/>
            <ac:picMk id="6" creationId="{92FA7BE6-0BF9-4B29-AAEA-F42EA6219817}"/>
          </ac:picMkLst>
        </pc:picChg>
      </pc:sldChg>
      <pc:sldChg chg="addSp modSp">
        <pc:chgData name="Lavoie Stéphanie" userId="03bcf5a2-8418-45e3-87eb-159b607e2fdb" providerId="ADAL" clId="{5D7B5574-119D-453B-9541-7218F9998A78}" dt="2020-08-07T15:12:17.354" v="5208" actId="20577"/>
        <pc:sldMkLst>
          <pc:docMk/>
          <pc:sldMk cId="2817009385" sldId="264"/>
        </pc:sldMkLst>
        <pc:spChg chg="add mod">
          <ac:chgData name="Lavoie Stéphanie" userId="03bcf5a2-8418-45e3-87eb-159b607e2fdb" providerId="ADAL" clId="{5D7B5574-119D-453B-9541-7218F9998A78}" dt="2020-08-07T15:12:17.354" v="5208" actId="20577"/>
          <ac:spMkLst>
            <pc:docMk/>
            <pc:sldMk cId="2817009385" sldId="264"/>
            <ac:spMk id="3" creationId="{D0914294-5710-4960-BBEA-C0EDFC48BE15}"/>
          </ac:spMkLst>
        </pc:spChg>
        <pc:spChg chg="mod">
          <ac:chgData name="Lavoie Stéphanie" userId="03bcf5a2-8418-45e3-87eb-159b607e2fdb" providerId="ADAL" clId="{5D7B5574-119D-453B-9541-7218F9998A78}" dt="2020-08-07T15:05:59.191" v="4942" actId="1076"/>
          <ac:spMkLst>
            <pc:docMk/>
            <pc:sldMk cId="2817009385" sldId="264"/>
            <ac:spMk id="5" creationId="{9952F6C5-C971-40AB-9EED-1654DA20EEA5}"/>
          </ac:spMkLst>
        </pc:spChg>
        <pc:spChg chg="mod">
          <ac:chgData name="Lavoie Stéphanie" userId="03bcf5a2-8418-45e3-87eb-159b607e2fdb" providerId="ADAL" clId="{5D7B5574-119D-453B-9541-7218F9998A78}" dt="2020-08-07T15:05:59.191" v="4942" actId="1076"/>
          <ac:spMkLst>
            <pc:docMk/>
            <pc:sldMk cId="2817009385" sldId="264"/>
            <ac:spMk id="9" creationId="{60EBF72C-866C-43A9-BE63-0E51C3545947}"/>
          </ac:spMkLst>
        </pc:spChg>
        <pc:spChg chg="mod">
          <ac:chgData name="Lavoie Stéphanie" userId="03bcf5a2-8418-45e3-87eb-159b607e2fdb" providerId="ADAL" clId="{5D7B5574-119D-453B-9541-7218F9998A78}" dt="2020-08-07T15:07:57.740" v="4971" actId="20577"/>
          <ac:spMkLst>
            <pc:docMk/>
            <pc:sldMk cId="2817009385" sldId="264"/>
            <ac:spMk id="10" creationId="{046C046D-C2E0-44EE-B897-6374A938F004}"/>
          </ac:spMkLst>
        </pc:spChg>
        <pc:spChg chg="mod">
          <ac:chgData name="Lavoie Stéphanie" userId="03bcf5a2-8418-45e3-87eb-159b607e2fdb" providerId="ADAL" clId="{5D7B5574-119D-453B-9541-7218F9998A78}" dt="2020-08-07T15:05:59.191" v="4942" actId="1076"/>
          <ac:spMkLst>
            <pc:docMk/>
            <pc:sldMk cId="2817009385" sldId="264"/>
            <ac:spMk id="11" creationId="{849668FF-382D-4EDA-9B63-D87A3A5DF9DE}"/>
          </ac:spMkLst>
        </pc:spChg>
        <pc:picChg chg="mod">
          <ac:chgData name="Lavoie Stéphanie" userId="03bcf5a2-8418-45e3-87eb-159b607e2fdb" providerId="ADAL" clId="{5D7B5574-119D-453B-9541-7218F9998A78}" dt="2020-08-07T15:05:59.191" v="4942" actId="1076"/>
          <ac:picMkLst>
            <pc:docMk/>
            <pc:sldMk cId="2817009385" sldId="264"/>
            <ac:picMk id="4" creationId="{989E3887-A64F-4048-BAFF-D51073D6C773}"/>
          </ac:picMkLst>
        </pc:picChg>
      </pc:sldChg>
      <pc:sldChg chg="del">
        <pc:chgData name="Lavoie Stéphanie" userId="03bcf5a2-8418-45e3-87eb-159b607e2fdb" providerId="ADAL" clId="{5D7B5574-119D-453B-9541-7218F9998A78}" dt="2020-08-04T19:03:41.828" v="9" actId="2696"/>
        <pc:sldMkLst>
          <pc:docMk/>
          <pc:sldMk cId="2779496834" sldId="266"/>
        </pc:sldMkLst>
      </pc:sldChg>
      <pc:sldChg chg="del">
        <pc:chgData name="Lavoie Stéphanie" userId="03bcf5a2-8418-45e3-87eb-159b607e2fdb" providerId="ADAL" clId="{5D7B5574-119D-453B-9541-7218F9998A78}" dt="2020-08-04T19:03:44.274" v="11" actId="2696"/>
        <pc:sldMkLst>
          <pc:docMk/>
          <pc:sldMk cId="3767432491" sldId="267"/>
        </pc:sldMkLst>
      </pc:sldChg>
      <pc:sldChg chg="del">
        <pc:chgData name="Lavoie Stéphanie" userId="03bcf5a2-8418-45e3-87eb-159b607e2fdb" providerId="ADAL" clId="{5D7B5574-119D-453B-9541-7218F9998A78}" dt="2020-08-04T19:04:30.325" v="32" actId="2696"/>
        <pc:sldMkLst>
          <pc:docMk/>
          <pc:sldMk cId="2733363459" sldId="268"/>
        </pc:sldMkLst>
      </pc:sldChg>
      <pc:sldChg chg="del">
        <pc:chgData name="Lavoie Stéphanie" userId="03bcf5a2-8418-45e3-87eb-159b607e2fdb" providerId="ADAL" clId="{5D7B5574-119D-453B-9541-7218F9998A78}" dt="2020-08-04T19:03:53.832" v="19" actId="2696"/>
        <pc:sldMkLst>
          <pc:docMk/>
          <pc:sldMk cId="3096494275" sldId="270"/>
        </pc:sldMkLst>
      </pc:sldChg>
      <pc:sldChg chg="del">
        <pc:chgData name="Lavoie Stéphanie" userId="03bcf5a2-8418-45e3-87eb-159b607e2fdb" providerId="ADAL" clId="{5D7B5574-119D-453B-9541-7218F9998A78}" dt="2020-08-04T19:03:55.167" v="20" actId="2696"/>
        <pc:sldMkLst>
          <pc:docMk/>
          <pc:sldMk cId="3519465457" sldId="271"/>
        </pc:sldMkLst>
      </pc:sldChg>
      <pc:sldChg chg="del">
        <pc:chgData name="Lavoie Stéphanie" userId="03bcf5a2-8418-45e3-87eb-159b607e2fdb" providerId="ADAL" clId="{5D7B5574-119D-453B-9541-7218F9998A78}" dt="2020-08-04T19:03:56.271" v="21" actId="2696"/>
        <pc:sldMkLst>
          <pc:docMk/>
          <pc:sldMk cId="2520013405" sldId="272"/>
        </pc:sldMkLst>
      </pc:sldChg>
      <pc:sldChg chg="del">
        <pc:chgData name="Lavoie Stéphanie" userId="03bcf5a2-8418-45e3-87eb-159b607e2fdb" providerId="ADAL" clId="{5D7B5574-119D-453B-9541-7218F9998A78}" dt="2020-08-04T19:03:43.019" v="10" actId="2696"/>
        <pc:sldMkLst>
          <pc:docMk/>
          <pc:sldMk cId="734751508" sldId="273"/>
        </pc:sldMkLst>
      </pc:sldChg>
      <pc:sldChg chg="del">
        <pc:chgData name="Lavoie Stéphanie" userId="03bcf5a2-8418-45e3-87eb-159b607e2fdb" providerId="ADAL" clId="{5D7B5574-119D-453B-9541-7218F9998A78}" dt="2020-08-04T19:03:47.351" v="13" actId="2696"/>
        <pc:sldMkLst>
          <pc:docMk/>
          <pc:sldMk cId="1669147007" sldId="274"/>
        </pc:sldMkLst>
      </pc:sldChg>
      <pc:sldChg chg="del">
        <pc:chgData name="Lavoie Stéphanie" userId="03bcf5a2-8418-45e3-87eb-159b607e2fdb" providerId="ADAL" clId="{5D7B5574-119D-453B-9541-7218F9998A78}" dt="2020-08-04T19:03:48.647" v="14" actId="2696"/>
        <pc:sldMkLst>
          <pc:docMk/>
          <pc:sldMk cId="2834909114" sldId="277"/>
        </pc:sldMkLst>
      </pc:sldChg>
      <pc:sldChg chg="del">
        <pc:chgData name="Lavoie Stéphanie" userId="03bcf5a2-8418-45e3-87eb-159b607e2fdb" providerId="ADAL" clId="{5D7B5574-119D-453B-9541-7218F9998A78}" dt="2020-08-04T19:03:49.402" v="15" actId="2696"/>
        <pc:sldMkLst>
          <pc:docMk/>
          <pc:sldMk cId="3960693460" sldId="278"/>
        </pc:sldMkLst>
      </pc:sldChg>
      <pc:sldChg chg="del">
        <pc:chgData name="Lavoie Stéphanie" userId="03bcf5a2-8418-45e3-87eb-159b607e2fdb" providerId="ADAL" clId="{5D7B5574-119D-453B-9541-7218F9998A78}" dt="2020-08-04T19:03:52.916" v="18" actId="2696"/>
        <pc:sldMkLst>
          <pc:docMk/>
          <pc:sldMk cId="3209716130" sldId="279"/>
        </pc:sldMkLst>
      </pc:sldChg>
      <pc:sldChg chg="del">
        <pc:chgData name="Lavoie Stéphanie" userId="03bcf5a2-8418-45e3-87eb-159b607e2fdb" providerId="ADAL" clId="{5D7B5574-119D-453B-9541-7218F9998A78}" dt="2020-08-04T19:04:32.121" v="33" actId="2696"/>
        <pc:sldMkLst>
          <pc:docMk/>
          <pc:sldMk cId="2155995592" sldId="281"/>
        </pc:sldMkLst>
      </pc:sldChg>
      <pc:sldChg chg="del">
        <pc:chgData name="Lavoie Stéphanie" userId="03bcf5a2-8418-45e3-87eb-159b607e2fdb" providerId="ADAL" clId="{5D7B5574-119D-453B-9541-7218F9998A78}" dt="2020-08-04T19:04:32.870" v="34" actId="2696"/>
        <pc:sldMkLst>
          <pc:docMk/>
          <pc:sldMk cId="3519224087" sldId="282"/>
        </pc:sldMkLst>
      </pc:sldChg>
      <pc:sldChg chg="del">
        <pc:chgData name="Lavoie Stéphanie" userId="03bcf5a2-8418-45e3-87eb-159b607e2fdb" providerId="ADAL" clId="{5D7B5574-119D-453B-9541-7218F9998A78}" dt="2020-08-04T19:04:34.105" v="35" actId="2696"/>
        <pc:sldMkLst>
          <pc:docMk/>
          <pc:sldMk cId="3194031563" sldId="283"/>
        </pc:sldMkLst>
      </pc:sldChg>
      <pc:sldChg chg="del">
        <pc:chgData name="Lavoie Stéphanie" userId="03bcf5a2-8418-45e3-87eb-159b607e2fdb" providerId="ADAL" clId="{5D7B5574-119D-453B-9541-7218F9998A78}" dt="2020-08-04T23:23:25.893" v="1742" actId="2696"/>
        <pc:sldMkLst>
          <pc:docMk/>
          <pc:sldMk cId="1235783086" sldId="285"/>
        </pc:sldMkLst>
      </pc:sldChg>
      <pc:sldChg chg="del">
        <pc:chgData name="Lavoie Stéphanie" userId="03bcf5a2-8418-45e3-87eb-159b607e2fdb" providerId="ADAL" clId="{5D7B5574-119D-453B-9541-7218F9998A78}" dt="2020-08-04T23:23:31.299" v="1747" actId="2696"/>
        <pc:sldMkLst>
          <pc:docMk/>
          <pc:sldMk cId="3390031044" sldId="286"/>
        </pc:sldMkLst>
      </pc:sldChg>
      <pc:sldChg chg="del">
        <pc:chgData name="Lavoie Stéphanie" userId="03bcf5a2-8418-45e3-87eb-159b607e2fdb" providerId="ADAL" clId="{5D7B5574-119D-453B-9541-7218F9998A78}" dt="2020-08-04T23:23:34.202" v="1748" actId="2696"/>
        <pc:sldMkLst>
          <pc:docMk/>
          <pc:sldMk cId="3844085942" sldId="288"/>
        </pc:sldMkLst>
      </pc:sldChg>
      <pc:sldChg chg="del">
        <pc:chgData name="Lavoie Stéphanie" userId="03bcf5a2-8418-45e3-87eb-159b607e2fdb" providerId="ADAL" clId="{5D7B5574-119D-453B-9541-7218F9998A78}" dt="2020-08-04T19:03:58.773" v="22" actId="2696"/>
        <pc:sldMkLst>
          <pc:docMk/>
          <pc:sldMk cId="374468003" sldId="301"/>
        </pc:sldMkLst>
      </pc:sldChg>
      <pc:sldChg chg="del">
        <pc:chgData name="Lavoie Stéphanie" userId="03bcf5a2-8418-45e3-87eb-159b607e2fdb" providerId="ADAL" clId="{5D7B5574-119D-453B-9541-7218F9998A78}" dt="2020-08-04T19:03:45.957" v="12" actId="2696"/>
        <pc:sldMkLst>
          <pc:docMk/>
          <pc:sldMk cId="3063233764" sldId="302"/>
        </pc:sldMkLst>
      </pc:sldChg>
      <pc:sldChg chg="del">
        <pc:chgData name="Lavoie Stéphanie" userId="03bcf5a2-8418-45e3-87eb-159b607e2fdb" providerId="ADAL" clId="{5D7B5574-119D-453B-9541-7218F9998A78}" dt="2020-08-04T19:04:35.780" v="36" actId="2696"/>
        <pc:sldMkLst>
          <pc:docMk/>
          <pc:sldMk cId="3956175026" sldId="303"/>
        </pc:sldMkLst>
      </pc:sldChg>
      <pc:sldChg chg="del">
        <pc:chgData name="Lavoie Stéphanie" userId="03bcf5a2-8418-45e3-87eb-159b607e2fdb" providerId="ADAL" clId="{5D7B5574-119D-453B-9541-7218F9998A78}" dt="2020-08-04T23:23:25.177" v="1741" actId="2696"/>
        <pc:sldMkLst>
          <pc:docMk/>
          <pc:sldMk cId="2124963624" sldId="304"/>
        </pc:sldMkLst>
      </pc:sldChg>
      <pc:sldChg chg="del">
        <pc:chgData name="Lavoie Stéphanie" userId="03bcf5a2-8418-45e3-87eb-159b607e2fdb" providerId="ADAL" clId="{5D7B5574-119D-453B-9541-7218F9998A78}" dt="2020-08-04T23:23:27.331" v="1743" actId="2696"/>
        <pc:sldMkLst>
          <pc:docMk/>
          <pc:sldMk cId="1430439107" sldId="306"/>
        </pc:sldMkLst>
      </pc:sldChg>
      <pc:sldChg chg="del">
        <pc:chgData name="Lavoie Stéphanie" userId="03bcf5a2-8418-45e3-87eb-159b607e2fdb" providerId="ADAL" clId="{5D7B5574-119D-453B-9541-7218F9998A78}" dt="2020-08-04T19:02:45.566" v="8" actId="2696"/>
        <pc:sldMkLst>
          <pc:docMk/>
          <pc:sldMk cId="194785281" sldId="310"/>
        </pc:sldMkLst>
      </pc:sldChg>
      <pc:sldChg chg="del">
        <pc:chgData name="Lavoie Stéphanie" userId="03bcf5a2-8418-45e3-87eb-159b607e2fdb" providerId="ADAL" clId="{5D7B5574-119D-453B-9541-7218F9998A78}" dt="2020-08-04T23:23:28.130" v="1744" actId="2696"/>
        <pc:sldMkLst>
          <pc:docMk/>
          <pc:sldMk cId="3274868920" sldId="311"/>
        </pc:sldMkLst>
      </pc:sldChg>
      <pc:sldChg chg="del">
        <pc:chgData name="Lavoie Stéphanie" userId="03bcf5a2-8418-45e3-87eb-159b607e2fdb" providerId="ADAL" clId="{5D7B5574-119D-453B-9541-7218F9998A78}" dt="2020-08-04T23:23:28.953" v="1745" actId="2696"/>
        <pc:sldMkLst>
          <pc:docMk/>
          <pc:sldMk cId="1764338221" sldId="313"/>
        </pc:sldMkLst>
      </pc:sldChg>
      <pc:sldChg chg="del">
        <pc:chgData name="Lavoie Stéphanie" userId="03bcf5a2-8418-45e3-87eb-159b607e2fdb" providerId="ADAL" clId="{5D7B5574-119D-453B-9541-7218F9998A78}" dt="2020-08-04T23:23:30.199" v="1746" actId="2696"/>
        <pc:sldMkLst>
          <pc:docMk/>
          <pc:sldMk cId="2724057209" sldId="314"/>
        </pc:sldMkLst>
      </pc:sldChg>
      <pc:sldChg chg="addSp delSp modSp add setBg">
        <pc:chgData name="Lavoie Stéphanie" userId="03bcf5a2-8418-45e3-87eb-159b607e2fdb" providerId="ADAL" clId="{5D7B5574-119D-453B-9541-7218F9998A78}" dt="2020-08-04T22:48:58.850" v="966" actId="20577"/>
        <pc:sldMkLst>
          <pc:docMk/>
          <pc:sldMk cId="1421331991" sldId="315"/>
        </pc:sldMkLst>
        <pc:spChg chg="del">
          <ac:chgData name="Lavoie Stéphanie" userId="03bcf5a2-8418-45e3-87eb-159b607e2fdb" providerId="ADAL" clId="{5D7B5574-119D-453B-9541-7218F9998A78}" dt="2020-08-04T19:34:01.452" v="90" actId="478"/>
          <ac:spMkLst>
            <pc:docMk/>
            <pc:sldMk cId="1421331991" sldId="315"/>
            <ac:spMk id="2" creationId="{00000000-0000-0000-0000-000000000000}"/>
          </ac:spMkLst>
        </pc:spChg>
        <pc:spChg chg="add del mod">
          <ac:chgData name="Lavoie Stéphanie" userId="03bcf5a2-8418-45e3-87eb-159b607e2fdb" providerId="ADAL" clId="{5D7B5574-119D-453B-9541-7218F9998A78}" dt="2020-08-04T19:34:05.369" v="91" actId="478"/>
          <ac:spMkLst>
            <pc:docMk/>
            <pc:sldMk cId="1421331991" sldId="315"/>
            <ac:spMk id="4" creationId="{6BBF3556-0C9C-4B59-872B-0427F6C05FDD}"/>
          </ac:spMkLst>
        </pc:spChg>
        <pc:spChg chg="add mod">
          <ac:chgData name="Lavoie Stéphanie" userId="03bcf5a2-8418-45e3-87eb-159b607e2fdb" providerId="ADAL" clId="{5D7B5574-119D-453B-9541-7218F9998A78}" dt="2020-08-04T19:35:00.285" v="164" actId="1076"/>
          <ac:spMkLst>
            <pc:docMk/>
            <pc:sldMk cId="1421331991" sldId="315"/>
            <ac:spMk id="5" creationId="{7291CF1F-8B24-42E3-A1ED-BFF8402094E5}"/>
          </ac:spMkLst>
        </pc:spChg>
        <pc:spChg chg="mod">
          <ac:chgData name="Lavoie Stéphanie" userId="03bcf5a2-8418-45e3-87eb-159b607e2fdb" providerId="ADAL" clId="{5D7B5574-119D-453B-9541-7218F9998A78}" dt="2020-08-04T22:48:58.850" v="966" actId="20577"/>
          <ac:spMkLst>
            <pc:docMk/>
            <pc:sldMk cId="1421331991" sldId="315"/>
            <ac:spMk id="4099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4T20:36:17.195" v="903" actId="478"/>
          <ac:spMkLst>
            <pc:docMk/>
            <pc:sldMk cId="1421331991" sldId="315"/>
            <ac:spMk id="4103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4T22:42:59.473" v="933" actId="1076"/>
          <ac:spMkLst>
            <pc:docMk/>
            <pc:sldMk cId="1421331991" sldId="315"/>
            <ac:spMk id="4107" creationId="{00000000-0000-0000-0000-000000000000}"/>
          </ac:spMkLst>
        </pc:spChg>
        <pc:picChg chg="add mod">
          <ac:chgData name="Lavoie Stéphanie" userId="03bcf5a2-8418-45e3-87eb-159b607e2fdb" providerId="ADAL" clId="{5D7B5574-119D-453B-9541-7218F9998A78}" dt="2020-08-04T22:43:12.770" v="937" actId="14100"/>
          <ac:picMkLst>
            <pc:docMk/>
            <pc:sldMk cId="1421331991" sldId="315"/>
            <ac:picMk id="6" creationId="{C6B1A131-3FD3-44FF-A04C-95674C266E5C}"/>
          </ac:picMkLst>
        </pc:picChg>
        <pc:picChg chg="del">
          <ac:chgData name="Lavoie Stéphanie" userId="03bcf5a2-8418-45e3-87eb-159b607e2fdb" providerId="ADAL" clId="{5D7B5574-119D-453B-9541-7218F9998A78}" dt="2020-08-04T20:36:14.569" v="902" actId="478"/>
          <ac:picMkLst>
            <pc:docMk/>
            <pc:sldMk cId="1421331991" sldId="315"/>
            <ac:picMk id="8" creationId="{00000000-0000-0000-0000-000000000000}"/>
          </ac:picMkLst>
        </pc:picChg>
        <pc:picChg chg="del">
          <ac:chgData name="Lavoie Stéphanie" userId="03bcf5a2-8418-45e3-87eb-159b607e2fdb" providerId="ADAL" clId="{5D7B5574-119D-453B-9541-7218F9998A78}" dt="2020-08-04T20:36:10.642" v="901" actId="478"/>
          <ac:picMkLst>
            <pc:docMk/>
            <pc:sldMk cId="1421331991" sldId="315"/>
            <ac:picMk id="10" creationId="{00000000-0000-0000-0000-000000000000}"/>
          </ac:picMkLst>
        </pc:picChg>
        <pc:picChg chg="add del mod">
          <ac:chgData name="Lavoie Stéphanie" userId="03bcf5a2-8418-45e3-87eb-159b607e2fdb" providerId="ADAL" clId="{5D7B5574-119D-453B-9541-7218F9998A78}" dt="2020-08-04T22:42:34.686" v="928"/>
          <ac:picMkLst>
            <pc:docMk/>
            <pc:sldMk cId="1421331991" sldId="315"/>
            <ac:picMk id="15" creationId="{ADC96B9E-FA37-4F7F-9196-485EFEFE4278}"/>
          </ac:picMkLst>
        </pc:picChg>
        <pc:picChg chg="del">
          <ac:chgData name="Lavoie Stéphanie" userId="03bcf5a2-8418-45e3-87eb-159b607e2fdb" providerId="ADAL" clId="{5D7B5574-119D-453B-9541-7218F9998A78}" dt="2020-08-04T19:33:58.073" v="89" actId="478"/>
          <ac:picMkLst>
            <pc:docMk/>
            <pc:sldMk cId="1421331991" sldId="315"/>
            <ac:picMk id="4100" creationId="{00000000-0000-0000-0000-000000000000}"/>
          </ac:picMkLst>
        </pc:picChg>
        <pc:picChg chg="mod">
          <ac:chgData name="Lavoie Stéphanie" userId="03bcf5a2-8418-45e3-87eb-159b607e2fdb" providerId="ADAL" clId="{5D7B5574-119D-453B-9541-7218F9998A78}" dt="2020-08-04T22:42:56.732" v="932" actId="1076"/>
          <ac:picMkLst>
            <pc:docMk/>
            <pc:sldMk cId="1421331991" sldId="315"/>
            <ac:picMk id="4105" creationId="{00000000-0000-0000-0000-000000000000}"/>
          </ac:picMkLst>
        </pc:picChg>
        <pc:picChg chg="mod">
          <ac:chgData name="Lavoie Stéphanie" userId="03bcf5a2-8418-45e3-87eb-159b607e2fdb" providerId="ADAL" clId="{5D7B5574-119D-453B-9541-7218F9998A78}" dt="2020-08-04T22:43:01.590" v="934" actId="1076"/>
          <ac:picMkLst>
            <pc:docMk/>
            <pc:sldMk cId="1421331991" sldId="315"/>
            <ac:picMk id="4106" creationId="{00000000-0000-0000-0000-000000000000}"/>
          </ac:picMkLst>
        </pc:picChg>
      </pc:sldChg>
      <pc:sldChg chg="addSp delSp modSp add ord setBg">
        <pc:chgData name="Lavoie Stéphanie" userId="03bcf5a2-8418-45e3-87eb-159b607e2fdb" providerId="ADAL" clId="{5D7B5574-119D-453B-9541-7218F9998A78}" dt="2020-08-06T16:15:09.340" v="1843" actId="403"/>
        <pc:sldMkLst>
          <pc:docMk/>
          <pc:sldMk cId="2813779566" sldId="316"/>
        </pc:sldMkLst>
        <pc:spChg chg="del">
          <ac:chgData name="Lavoie Stéphanie" userId="03bcf5a2-8418-45e3-87eb-159b607e2fdb" providerId="ADAL" clId="{5D7B5574-119D-453B-9541-7218F9998A78}" dt="2020-08-04T22:43:31.221" v="940" actId="478"/>
          <ac:spMkLst>
            <pc:docMk/>
            <pc:sldMk cId="2813779566" sldId="316"/>
            <ac:spMk id="2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4T22:43:28.134" v="939" actId="478"/>
          <ac:spMkLst>
            <pc:docMk/>
            <pc:sldMk cId="2813779566" sldId="316"/>
            <ac:spMk id="3" creationId="{00000000-0000-0000-0000-000000000000}"/>
          </ac:spMkLst>
        </pc:spChg>
        <pc:spChg chg="add del mod">
          <ac:chgData name="Lavoie Stéphanie" userId="03bcf5a2-8418-45e3-87eb-159b607e2fdb" providerId="ADAL" clId="{5D7B5574-119D-453B-9541-7218F9998A78}" dt="2020-08-04T22:43:35.210" v="941" actId="478"/>
          <ac:spMkLst>
            <pc:docMk/>
            <pc:sldMk cId="2813779566" sldId="316"/>
            <ac:spMk id="5" creationId="{5E51667D-E753-440E-85EF-C2D2A3392C23}"/>
          </ac:spMkLst>
        </pc:spChg>
        <pc:spChg chg="add del mod">
          <ac:chgData name="Lavoie Stéphanie" userId="03bcf5a2-8418-45e3-87eb-159b607e2fdb" providerId="ADAL" clId="{5D7B5574-119D-453B-9541-7218F9998A78}" dt="2020-08-04T23:07:54.219" v="1612" actId="478"/>
          <ac:spMkLst>
            <pc:docMk/>
            <pc:sldMk cId="2813779566" sldId="316"/>
            <ac:spMk id="6" creationId="{65D24881-5DB3-4442-AE16-EEE591F29583}"/>
          </ac:spMkLst>
        </pc:spChg>
        <pc:spChg chg="add del">
          <ac:chgData name="Lavoie Stéphanie" userId="03bcf5a2-8418-45e3-87eb-159b607e2fdb" providerId="ADAL" clId="{5D7B5574-119D-453B-9541-7218F9998A78}" dt="2020-08-04T23:09:53.321" v="1652"/>
          <ac:spMkLst>
            <pc:docMk/>
            <pc:sldMk cId="2813779566" sldId="316"/>
            <ac:spMk id="7" creationId="{F5852017-9EF3-42EB-B17E-9FEF5B3BBAEC}"/>
          </ac:spMkLst>
        </pc:spChg>
        <pc:spChg chg="add mod">
          <ac:chgData name="Lavoie Stéphanie" userId="03bcf5a2-8418-45e3-87eb-159b607e2fdb" providerId="ADAL" clId="{5D7B5574-119D-453B-9541-7218F9998A78}" dt="2020-08-04T23:18:02.643" v="1699" actId="1076"/>
          <ac:spMkLst>
            <pc:docMk/>
            <pc:sldMk cId="2813779566" sldId="316"/>
            <ac:spMk id="8" creationId="{77F7DFFD-A205-4E1A-AEA6-8BE168643C6A}"/>
          </ac:spMkLst>
        </pc:spChg>
        <pc:spChg chg="add del mod">
          <ac:chgData name="Lavoie Stéphanie" userId="03bcf5a2-8418-45e3-87eb-159b607e2fdb" providerId="ADAL" clId="{5D7B5574-119D-453B-9541-7218F9998A78}" dt="2020-08-04T23:17:57.208" v="1698" actId="478"/>
          <ac:spMkLst>
            <pc:docMk/>
            <pc:sldMk cId="2813779566" sldId="316"/>
            <ac:spMk id="10" creationId="{722B8782-113B-42C2-9CF8-4FC677C10ABB}"/>
          </ac:spMkLst>
        </pc:spChg>
        <pc:spChg chg="add del mod">
          <ac:chgData name="Lavoie Stéphanie" userId="03bcf5a2-8418-45e3-87eb-159b607e2fdb" providerId="ADAL" clId="{5D7B5574-119D-453B-9541-7218F9998A78}" dt="2020-08-04T23:10:43.407" v="1658" actId="478"/>
          <ac:spMkLst>
            <pc:docMk/>
            <pc:sldMk cId="2813779566" sldId="316"/>
            <ac:spMk id="44" creationId="{D59D51C5-D20F-4799-AB39-C42F0B0F748E}"/>
          </ac:spMkLst>
        </pc:spChg>
        <pc:spChg chg="add mod">
          <ac:chgData name="Lavoie Stéphanie" userId="03bcf5a2-8418-45e3-87eb-159b607e2fdb" providerId="ADAL" clId="{5D7B5574-119D-453B-9541-7218F9998A78}" dt="2020-08-06T16:15:04.750" v="1842" actId="404"/>
          <ac:spMkLst>
            <pc:docMk/>
            <pc:sldMk cId="2813779566" sldId="316"/>
            <ac:spMk id="45" creationId="{E2C905BA-93C9-4409-AB32-8CF8FC6D1442}"/>
          </ac:spMkLst>
        </pc:spChg>
        <pc:spChg chg="add mod">
          <ac:chgData name="Lavoie Stéphanie" userId="03bcf5a2-8418-45e3-87eb-159b607e2fdb" providerId="ADAL" clId="{5D7B5574-119D-453B-9541-7218F9998A78}" dt="2020-08-06T16:15:09.340" v="1843" actId="403"/>
          <ac:spMkLst>
            <pc:docMk/>
            <pc:sldMk cId="2813779566" sldId="316"/>
            <ac:spMk id="46" creationId="{5D7ED91A-ABFA-4748-AE1D-17642ACDF397}"/>
          </ac:spMkLst>
        </pc:spChg>
        <pc:spChg chg="del mod">
          <ac:chgData name="Lavoie Stéphanie" userId="03bcf5a2-8418-45e3-87eb-159b607e2fdb" providerId="ADAL" clId="{5D7B5574-119D-453B-9541-7218F9998A78}" dt="2020-08-04T23:17:47.931" v="1696" actId="478"/>
          <ac:spMkLst>
            <pc:docMk/>
            <pc:sldMk cId="2813779566" sldId="316"/>
            <ac:spMk id="5124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4T23:09:52.580" v="1651" actId="1076"/>
          <ac:spMkLst>
            <pc:docMk/>
            <pc:sldMk cId="2813779566" sldId="316"/>
            <ac:spMk id="5126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4T22:58:51.811" v="980" actId="1076"/>
          <ac:spMkLst>
            <pc:docMk/>
            <pc:sldMk cId="2813779566" sldId="316"/>
            <ac:spMk id="5127" creationId="{00000000-0000-0000-0000-000000000000}"/>
          </ac:spMkLst>
        </pc:spChg>
        <pc:picChg chg="del">
          <ac:chgData name="Lavoie Stéphanie" userId="03bcf5a2-8418-45e3-87eb-159b607e2fdb" providerId="ADAL" clId="{5D7B5574-119D-453B-9541-7218F9998A78}" dt="2020-08-04T22:43:27.219" v="938" actId="478"/>
          <ac:picMkLst>
            <pc:docMk/>
            <pc:sldMk cId="2813779566" sldId="316"/>
            <ac:picMk id="5125" creationId="{00000000-0000-0000-0000-000000000000}"/>
          </ac:picMkLst>
        </pc:picChg>
      </pc:sldChg>
      <pc:sldChg chg="addSp delSp modSp add ord setBg">
        <pc:chgData name="Lavoie Stéphanie" userId="03bcf5a2-8418-45e3-87eb-159b607e2fdb" providerId="ADAL" clId="{5D7B5574-119D-453B-9541-7218F9998A78}" dt="2020-08-06T16:14:08.710" v="1828" actId="1076"/>
        <pc:sldMkLst>
          <pc:docMk/>
          <pc:sldMk cId="1365645272" sldId="317"/>
        </pc:sldMkLst>
        <pc:spChg chg="del">
          <ac:chgData name="Lavoie Stéphanie" userId="03bcf5a2-8418-45e3-87eb-159b607e2fdb" providerId="ADAL" clId="{5D7B5574-119D-453B-9541-7218F9998A78}" dt="2020-08-04T22:46:48.827" v="957" actId="478"/>
          <ac:spMkLst>
            <pc:docMk/>
            <pc:sldMk cId="1365645272" sldId="317"/>
            <ac:spMk id="2" creationId="{00000000-0000-0000-0000-000000000000}"/>
          </ac:spMkLst>
        </pc:spChg>
        <pc:spChg chg="add del mod">
          <ac:chgData name="Lavoie Stéphanie" userId="03bcf5a2-8418-45e3-87eb-159b607e2fdb" providerId="ADAL" clId="{5D7B5574-119D-453B-9541-7218F9998A78}" dt="2020-08-04T22:46:50.488" v="958" actId="478"/>
          <ac:spMkLst>
            <pc:docMk/>
            <pc:sldMk cId="1365645272" sldId="317"/>
            <ac:spMk id="4" creationId="{1BFBA9DC-7DB4-4014-80FB-86F34C956A17}"/>
          </ac:spMkLst>
        </pc:spChg>
        <pc:spChg chg="add del mod">
          <ac:chgData name="Lavoie Stéphanie" userId="03bcf5a2-8418-45e3-87eb-159b607e2fdb" providerId="ADAL" clId="{5D7B5574-119D-453B-9541-7218F9998A78}" dt="2020-08-04T23:01:01.937" v="991"/>
          <ac:spMkLst>
            <pc:docMk/>
            <pc:sldMk cId="1365645272" sldId="317"/>
            <ac:spMk id="5" creationId="{7B27309D-1033-46A7-AA11-704522D88590}"/>
          </ac:spMkLst>
        </pc:spChg>
        <pc:spChg chg="add del mod">
          <ac:chgData name="Lavoie Stéphanie" userId="03bcf5a2-8418-45e3-87eb-159b607e2fdb" providerId="ADAL" clId="{5D7B5574-119D-453B-9541-7218F9998A78}" dt="2020-08-04T23:20:49.356" v="1736" actId="478"/>
          <ac:spMkLst>
            <pc:docMk/>
            <pc:sldMk cId="1365645272" sldId="317"/>
            <ac:spMk id="6" creationId="{717D8BF8-5480-44B7-998C-93B5B2A7C35A}"/>
          </ac:spMkLst>
        </pc:spChg>
        <pc:spChg chg="add">
          <ac:chgData name="Lavoie Stéphanie" userId="03bcf5a2-8418-45e3-87eb-159b607e2fdb" providerId="ADAL" clId="{5D7B5574-119D-453B-9541-7218F9998A78}" dt="2020-08-06T16:14:03.762" v="1827"/>
          <ac:spMkLst>
            <pc:docMk/>
            <pc:sldMk cId="1365645272" sldId="317"/>
            <ac:spMk id="15" creationId="{D0CF9268-9D58-4AAE-B702-935FBBFAC811}"/>
          </ac:spMkLst>
        </pc:spChg>
        <pc:spChg chg="mod">
          <ac:chgData name="Lavoie Stéphanie" userId="03bcf5a2-8418-45e3-87eb-159b607e2fdb" providerId="ADAL" clId="{5D7B5574-119D-453B-9541-7218F9998A78}" dt="2020-08-06T16:14:08.710" v="1828" actId="1076"/>
          <ac:spMkLst>
            <pc:docMk/>
            <pc:sldMk cId="1365645272" sldId="317"/>
            <ac:spMk id="6147" creationId="{00000000-0000-0000-0000-000000000000}"/>
          </ac:spMkLst>
        </pc:spChg>
        <pc:picChg chg="del">
          <ac:chgData name="Lavoie Stéphanie" userId="03bcf5a2-8418-45e3-87eb-159b607e2fdb" providerId="ADAL" clId="{5D7B5574-119D-453B-9541-7218F9998A78}" dt="2020-08-04T22:46:46.950" v="956" actId="478"/>
          <ac:picMkLst>
            <pc:docMk/>
            <pc:sldMk cId="1365645272" sldId="317"/>
            <ac:picMk id="6148" creationId="{00000000-0000-0000-0000-000000000000}"/>
          </ac:picMkLst>
        </pc:picChg>
      </pc:sldChg>
      <pc:sldChg chg="addSp delSp modSp add setBg modAnim">
        <pc:chgData name="Lavoie Stéphanie" userId="03bcf5a2-8418-45e3-87eb-159b607e2fdb" providerId="ADAL" clId="{5D7B5574-119D-453B-9541-7218F9998A78}" dt="2020-08-06T16:22:52.483" v="2160" actId="20577"/>
        <pc:sldMkLst>
          <pc:docMk/>
          <pc:sldMk cId="1025662056" sldId="318"/>
        </pc:sldMkLst>
        <pc:spChg chg="del">
          <ac:chgData name="Lavoie Stéphanie" userId="03bcf5a2-8418-45e3-87eb-159b607e2fdb" providerId="ADAL" clId="{5D7B5574-119D-453B-9541-7218F9998A78}" dt="2020-08-06T16:12:09.036" v="1758" actId="478"/>
          <ac:spMkLst>
            <pc:docMk/>
            <pc:sldMk cId="1025662056" sldId="318"/>
            <ac:spMk id="2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16:21:24.846" v="2139" actId="14100"/>
          <ac:spMkLst>
            <pc:docMk/>
            <pc:sldMk cId="1025662056" sldId="318"/>
            <ac:spMk id="3" creationId="{00000000-0000-0000-0000-000000000000}"/>
          </ac:spMkLst>
        </pc:spChg>
        <pc:spChg chg="add del mod">
          <ac:chgData name="Lavoie Stéphanie" userId="03bcf5a2-8418-45e3-87eb-159b607e2fdb" providerId="ADAL" clId="{5D7B5574-119D-453B-9541-7218F9998A78}" dt="2020-08-06T16:12:11.143" v="1759" actId="478"/>
          <ac:spMkLst>
            <pc:docMk/>
            <pc:sldMk cId="1025662056" sldId="318"/>
            <ac:spMk id="5" creationId="{B4101056-EEBB-44B0-83CF-80D4EA3F16E5}"/>
          </ac:spMkLst>
        </pc:spChg>
        <pc:spChg chg="add mod">
          <ac:chgData name="Lavoie Stéphanie" userId="03bcf5a2-8418-45e3-87eb-159b607e2fdb" providerId="ADAL" clId="{5D7B5574-119D-453B-9541-7218F9998A78}" dt="2020-08-06T16:17:58.995" v="1923" actId="1076"/>
          <ac:spMkLst>
            <pc:docMk/>
            <pc:sldMk cId="1025662056" sldId="318"/>
            <ac:spMk id="6" creationId="{7C9FA598-B3FF-4B7B-8553-C64AF3D539CA}"/>
          </ac:spMkLst>
        </pc:spChg>
        <pc:spChg chg="add mod">
          <ac:chgData name="Lavoie Stéphanie" userId="03bcf5a2-8418-45e3-87eb-159b607e2fdb" providerId="ADAL" clId="{5D7B5574-119D-453B-9541-7218F9998A78}" dt="2020-08-06T16:22:52.483" v="2160" actId="20577"/>
          <ac:spMkLst>
            <pc:docMk/>
            <pc:sldMk cId="1025662056" sldId="318"/>
            <ac:spMk id="7" creationId="{E9A84F9D-CE20-43FC-912D-FF9CBD7384E7}"/>
          </ac:spMkLst>
        </pc:spChg>
        <pc:spChg chg="add">
          <ac:chgData name="Lavoie Stéphanie" userId="03bcf5a2-8418-45e3-87eb-159b607e2fdb" providerId="ADAL" clId="{5D7B5574-119D-453B-9541-7218F9998A78}" dt="2020-08-06T16:16:29.480" v="1860"/>
          <ac:spMkLst>
            <pc:docMk/>
            <pc:sldMk cId="1025662056" sldId="318"/>
            <ac:spMk id="43" creationId="{4AB11D3C-6DDF-46C6-BD98-B9A01C436BFF}"/>
          </ac:spMkLst>
        </pc:spChg>
        <pc:spChg chg="mod">
          <ac:chgData name="Lavoie Stéphanie" userId="03bcf5a2-8418-45e3-87eb-159b607e2fdb" providerId="ADAL" clId="{5D7B5574-119D-453B-9541-7218F9998A78}" dt="2020-08-06T16:22:41.340" v="2159" actId="1076"/>
          <ac:spMkLst>
            <pc:docMk/>
            <pc:sldMk cId="1025662056" sldId="318"/>
            <ac:spMk id="47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16:22:33.831" v="2157" actId="1076"/>
          <ac:spMkLst>
            <pc:docMk/>
            <pc:sldMk cId="1025662056" sldId="318"/>
            <ac:spMk id="48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16:22:36.607" v="2158" actId="1076"/>
          <ac:spMkLst>
            <pc:docMk/>
            <pc:sldMk cId="1025662056" sldId="318"/>
            <ac:spMk id="49" creationId="{00000000-0000-0000-0000-000000000000}"/>
          </ac:spMkLst>
        </pc:spChg>
        <pc:spChg chg="del mod">
          <ac:chgData name="Lavoie Stéphanie" userId="03bcf5a2-8418-45e3-87eb-159b607e2fdb" providerId="ADAL" clId="{5D7B5574-119D-453B-9541-7218F9998A78}" dt="2020-08-06T16:22:22.977" v="2155" actId="478"/>
          <ac:spMkLst>
            <pc:docMk/>
            <pc:sldMk cId="1025662056" sldId="318"/>
            <ac:spMk id="7175" creationId="{00000000-0000-0000-0000-000000000000}"/>
          </ac:spMkLst>
        </pc:spChg>
        <pc:picChg chg="del">
          <ac:chgData name="Lavoie Stéphanie" userId="03bcf5a2-8418-45e3-87eb-159b607e2fdb" providerId="ADAL" clId="{5D7B5574-119D-453B-9541-7218F9998A78}" dt="2020-08-06T16:12:05.714" v="1757" actId="478"/>
          <ac:picMkLst>
            <pc:docMk/>
            <pc:sldMk cId="1025662056" sldId="318"/>
            <ac:picMk id="7172" creationId="{00000000-0000-0000-0000-000000000000}"/>
          </ac:picMkLst>
        </pc:picChg>
      </pc:sldChg>
      <pc:sldChg chg="addSp delSp modSp add ord setBg">
        <pc:chgData name="Lavoie Stéphanie" userId="03bcf5a2-8418-45e3-87eb-159b607e2fdb" providerId="ADAL" clId="{5D7B5574-119D-453B-9541-7218F9998A78}" dt="2020-08-06T16:30:18.087" v="2259" actId="20577"/>
        <pc:sldMkLst>
          <pc:docMk/>
          <pc:sldMk cId="2639679220" sldId="319"/>
        </pc:sldMkLst>
        <pc:spChg chg="add del">
          <ac:chgData name="Lavoie Stéphanie" userId="03bcf5a2-8418-45e3-87eb-159b607e2fdb" providerId="ADAL" clId="{5D7B5574-119D-453B-9541-7218F9998A78}" dt="2020-08-06T16:27:01.677" v="2178" actId="478"/>
          <ac:spMkLst>
            <pc:docMk/>
            <pc:sldMk cId="2639679220" sldId="319"/>
            <ac:spMk id="2" creationId="{00000000-0000-0000-0000-000000000000}"/>
          </ac:spMkLst>
        </pc:spChg>
        <pc:spChg chg="add del mod">
          <ac:chgData name="Lavoie Stéphanie" userId="03bcf5a2-8418-45e3-87eb-159b607e2fdb" providerId="ADAL" clId="{5D7B5574-119D-453B-9541-7218F9998A78}" dt="2020-08-06T16:26:04.368" v="2170" actId="478"/>
          <ac:spMkLst>
            <pc:docMk/>
            <pc:sldMk cId="2639679220" sldId="319"/>
            <ac:spMk id="4" creationId="{89EC138A-A79C-442D-85B5-4C3CCC72F3B3}"/>
          </ac:spMkLst>
        </pc:spChg>
        <pc:spChg chg="add del mod">
          <ac:chgData name="Lavoie Stéphanie" userId="03bcf5a2-8418-45e3-87eb-159b607e2fdb" providerId="ADAL" clId="{5D7B5574-119D-453B-9541-7218F9998A78}" dt="2020-08-06T16:27:03.455" v="2179" actId="478"/>
          <ac:spMkLst>
            <pc:docMk/>
            <pc:sldMk cId="2639679220" sldId="319"/>
            <ac:spMk id="6" creationId="{BCABBF62-6C86-4D02-B6FC-DB319E825ADF}"/>
          </ac:spMkLst>
        </pc:spChg>
        <pc:spChg chg="mod">
          <ac:chgData name="Lavoie Stéphanie" userId="03bcf5a2-8418-45e3-87eb-159b607e2fdb" providerId="ADAL" clId="{5D7B5574-119D-453B-9541-7218F9998A78}" dt="2020-08-06T16:27:28.783" v="2185" actId="20577"/>
          <ac:spMkLst>
            <pc:docMk/>
            <pc:sldMk cId="2639679220" sldId="319"/>
            <ac:spMk id="29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16:27:31.858" v="2186" actId="20577"/>
          <ac:spMkLst>
            <pc:docMk/>
            <pc:sldMk cId="2639679220" sldId="319"/>
            <ac:spMk id="31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16:28:43.371" v="2209" actId="1076"/>
          <ac:spMkLst>
            <pc:docMk/>
            <pc:sldMk cId="2639679220" sldId="319"/>
            <ac:spMk id="34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7:42.120" v="2189" actId="478"/>
          <ac:spMkLst>
            <pc:docMk/>
            <pc:sldMk cId="2639679220" sldId="319"/>
            <ac:spMk id="35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16:28:38.639" v="2207" actId="1076"/>
          <ac:spMkLst>
            <pc:docMk/>
            <pc:sldMk cId="2639679220" sldId="319"/>
            <ac:spMk id="36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7:44.346" v="2190" actId="478"/>
          <ac:spMkLst>
            <pc:docMk/>
            <pc:sldMk cId="2639679220" sldId="319"/>
            <ac:spMk id="37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16:28:41.174" v="2208" actId="1076"/>
          <ac:spMkLst>
            <pc:docMk/>
            <pc:sldMk cId="2639679220" sldId="319"/>
            <ac:spMk id="38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7:45.843" v="2191" actId="478"/>
          <ac:spMkLst>
            <pc:docMk/>
            <pc:sldMk cId="2639679220" sldId="319"/>
            <ac:spMk id="39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16:28:31.812" v="2204" actId="1076"/>
          <ac:spMkLst>
            <pc:docMk/>
            <pc:sldMk cId="2639679220" sldId="319"/>
            <ac:spMk id="40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7:47.021" v="2192" actId="478"/>
          <ac:spMkLst>
            <pc:docMk/>
            <pc:sldMk cId="2639679220" sldId="319"/>
            <ac:spMk id="41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7:49.939" v="2193" actId="478"/>
          <ac:spMkLst>
            <pc:docMk/>
            <pc:sldMk cId="2639679220" sldId="319"/>
            <ac:spMk id="42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16:28:29.306" v="2203" actId="1076"/>
          <ac:spMkLst>
            <pc:docMk/>
            <pc:sldMk cId="2639679220" sldId="319"/>
            <ac:spMk id="43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7:54.671" v="2194" actId="478"/>
          <ac:spMkLst>
            <pc:docMk/>
            <pc:sldMk cId="2639679220" sldId="319"/>
            <ac:spMk id="44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7:40.724" v="2188" actId="478"/>
          <ac:spMkLst>
            <pc:docMk/>
            <pc:sldMk cId="2639679220" sldId="319"/>
            <ac:spMk id="48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16:28:26.578" v="2202" actId="1076"/>
          <ac:spMkLst>
            <pc:docMk/>
            <pc:sldMk cId="2639679220" sldId="319"/>
            <ac:spMk id="49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8:00.192" v="2195" actId="478"/>
          <ac:spMkLst>
            <pc:docMk/>
            <pc:sldMk cId="2639679220" sldId="319"/>
            <ac:spMk id="50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8:02.132" v="2196" actId="478"/>
          <ac:spMkLst>
            <pc:docMk/>
            <pc:sldMk cId="2639679220" sldId="319"/>
            <ac:spMk id="51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16:28:10.448" v="2197" actId="1076"/>
          <ac:spMkLst>
            <pc:docMk/>
            <pc:sldMk cId="2639679220" sldId="319"/>
            <ac:spMk id="52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16:28:47.737" v="2210" actId="20577"/>
          <ac:spMkLst>
            <pc:docMk/>
            <pc:sldMk cId="2639679220" sldId="319"/>
            <ac:spMk id="54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16:29:01.352" v="2218" actId="20577"/>
          <ac:spMkLst>
            <pc:docMk/>
            <pc:sldMk cId="2639679220" sldId="319"/>
            <ac:spMk id="55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16:30:03.882" v="2251" actId="1076"/>
          <ac:spMkLst>
            <pc:docMk/>
            <pc:sldMk cId="2639679220" sldId="319"/>
            <ac:spMk id="56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31.564" v="2236" actId="478"/>
          <ac:spMkLst>
            <pc:docMk/>
            <pc:sldMk cId="2639679220" sldId="319"/>
            <ac:spMk id="57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16:30:11.066" v="2255" actId="1037"/>
          <ac:spMkLst>
            <pc:docMk/>
            <pc:sldMk cId="2639679220" sldId="319"/>
            <ac:spMk id="58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32.722" v="2237" actId="478"/>
          <ac:spMkLst>
            <pc:docMk/>
            <pc:sldMk cId="2639679220" sldId="319"/>
            <ac:spMk id="59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16:30:13.872" v="2256" actId="1076"/>
          <ac:spMkLst>
            <pc:docMk/>
            <pc:sldMk cId="2639679220" sldId="319"/>
            <ac:spMk id="60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33.984" v="2238" actId="478"/>
          <ac:spMkLst>
            <pc:docMk/>
            <pc:sldMk cId="2639679220" sldId="319"/>
            <ac:spMk id="61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35.996" v="2239" actId="478"/>
          <ac:spMkLst>
            <pc:docMk/>
            <pc:sldMk cId="2639679220" sldId="319"/>
            <ac:spMk id="62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38.365" v="2240" actId="478"/>
          <ac:spMkLst>
            <pc:docMk/>
            <pc:sldMk cId="2639679220" sldId="319"/>
            <ac:spMk id="63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16:30:00.372" v="2249" actId="1076"/>
          <ac:spMkLst>
            <pc:docMk/>
            <pc:sldMk cId="2639679220" sldId="319"/>
            <ac:spMk id="64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39.791" v="2241" actId="478"/>
          <ac:spMkLst>
            <pc:docMk/>
            <pc:sldMk cId="2639679220" sldId="319"/>
            <ac:spMk id="65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16:29:58.306" v="2248" actId="1076"/>
          <ac:spMkLst>
            <pc:docMk/>
            <pc:sldMk cId="2639679220" sldId="319"/>
            <ac:spMk id="66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41.356" v="2242" actId="478"/>
          <ac:spMkLst>
            <pc:docMk/>
            <pc:sldMk cId="2639679220" sldId="319"/>
            <ac:spMk id="67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16:29:53.143" v="2246" actId="1076"/>
          <ac:spMkLst>
            <pc:docMk/>
            <pc:sldMk cId="2639679220" sldId="319"/>
            <ac:spMk id="68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42.672" v="2243" actId="478"/>
          <ac:spMkLst>
            <pc:docMk/>
            <pc:sldMk cId="2639679220" sldId="319"/>
            <ac:spMk id="69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47.855" v="2244" actId="478"/>
          <ac:spMkLst>
            <pc:docMk/>
            <pc:sldMk cId="2639679220" sldId="319"/>
            <ac:spMk id="70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16:29:51.270" v="2245" actId="1076"/>
          <ac:spMkLst>
            <pc:docMk/>
            <pc:sldMk cId="2639679220" sldId="319"/>
            <ac:spMk id="71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16:30:02.058" v="2250" actId="1076"/>
          <ac:spMkLst>
            <pc:docMk/>
            <pc:sldMk cId="2639679220" sldId="319"/>
            <ac:spMk id="73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14.446" v="2219" actId="478"/>
          <ac:spMkLst>
            <pc:docMk/>
            <pc:sldMk cId="2639679220" sldId="319"/>
            <ac:spMk id="74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15.459" v="2220" actId="478"/>
          <ac:spMkLst>
            <pc:docMk/>
            <pc:sldMk cId="2639679220" sldId="319"/>
            <ac:spMk id="75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16.261" v="2221" actId="478"/>
          <ac:spMkLst>
            <pc:docMk/>
            <pc:sldMk cId="2639679220" sldId="319"/>
            <ac:spMk id="76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16.955" v="2222" actId="478"/>
          <ac:spMkLst>
            <pc:docMk/>
            <pc:sldMk cId="2639679220" sldId="319"/>
            <ac:spMk id="77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17.688" v="2223" actId="478"/>
          <ac:spMkLst>
            <pc:docMk/>
            <pc:sldMk cId="2639679220" sldId="319"/>
            <ac:spMk id="78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18.360" v="2224" actId="478"/>
          <ac:spMkLst>
            <pc:docMk/>
            <pc:sldMk cId="2639679220" sldId="319"/>
            <ac:spMk id="79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19.049" v="2225" actId="478"/>
          <ac:spMkLst>
            <pc:docMk/>
            <pc:sldMk cId="2639679220" sldId="319"/>
            <ac:spMk id="80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19.940" v="2226" actId="478"/>
          <ac:spMkLst>
            <pc:docMk/>
            <pc:sldMk cId="2639679220" sldId="319"/>
            <ac:spMk id="81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21.862" v="2228" actId="478"/>
          <ac:spMkLst>
            <pc:docMk/>
            <pc:sldMk cId="2639679220" sldId="319"/>
            <ac:spMk id="82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22.603" v="2229" actId="478"/>
          <ac:spMkLst>
            <pc:docMk/>
            <pc:sldMk cId="2639679220" sldId="319"/>
            <ac:spMk id="83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23.371" v="2230" actId="478"/>
          <ac:spMkLst>
            <pc:docMk/>
            <pc:sldMk cId="2639679220" sldId="319"/>
            <ac:spMk id="84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25.377" v="2232" actId="478"/>
          <ac:spMkLst>
            <pc:docMk/>
            <pc:sldMk cId="2639679220" sldId="319"/>
            <ac:spMk id="85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24.483" v="2231" actId="478"/>
          <ac:spMkLst>
            <pc:docMk/>
            <pc:sldMk cId="2639679220" sldId="319"/>
            <ac:spMk id="86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26.586" v="2233" actId="478"/>
          <ac:spMkLst>
            <pc:docMk/>
            <pc:sldMk cId="2639679220" sldId="319"/>
            <ac:spMk id="87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28.219" v="2234" actId="478"/>
          <ac:spMkLst>
            <pc:docMk/>
            <pc:sldMk cId="2639679220" sldId="319"/>
            <ac:spMk id="88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29.730" v="2235" actId="478"/>
          <ac:spMkLst>
            <pc:docMk/>
            <pc:sldMk cId="2639679220" sldId="319"/>
            <ac:spMk id="89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6T16:29:20.622" v="2227" actId="478"/>
          <ac:spMkLst>
            <pc:docMk/>
            <pc:sldMk cId="2639679220" sldId="319"/>
            <ac:spMk id="90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16:30:18.087" v="2259" actId="20577"/>
          <ac:spMkLst>
            <pc:docMk/>
            <pc:sldMk cId="2639679220" sldId="319"/>
            <ac:spMk id="91" creationId="{00000000-0000-0000-0000-000000000000}"/>
          </ac:spMkLst>
        </pc:spChg>
        <pc:spChg chg="add">
          <ac:chgData name="Lavoie Stéphanie" userId="03bcf5a2-8418-45e3-87eb-159b607e2fdb" providerId="ADAL" clId="{5D7B5574-119D-453B-9541-7218F9998A78}" dt="2020-08-06T16:27:12.154" v="2180"/>
          <ac:spMkLst>
            <pc:docMk/>
            <pc:sldMk cId="2639679220" sldId="319"/>
            <ac:spMk id="93" creationId="{E077DF1A-7B5E-4E69-9893-492EFF39EB85}"/>
          </ac:spMkLst>
        </pc:spChg>
        <pc:spChg chg="mod">
          <ac:chgData name="Lavoie Stéphanie" userId="03bcf5a2-8418-45e3-87eb-159b607e2fdb" providerId="ADAL" clId="{5D7B5574-119D-453B-9541-7218F9998A78}" dt="2020-08-06T16:27:25.338" v="2184" actId="20577"/>
          <ac:spMkLst>
            <pc:docMk/>
            <pc:sldMk cId="2639679220" sldId="319"/>
            <ac:spMk id="27660" creationId="{00000000-0000-0000-0000-000000000000}"/>
          </ac:spMkLst>
        </pc:spChg>
        <pc:picChg chg="add del">
          <ac:chgData name="Lavoie Stéphanie" userId="03bcf5a2-8418-45e3-87eb-159b607e2fdb" providerId="ADAL" clId="{5D7B5574-119D-453B-9541-7218F9998A78}" dt="2020-08-06T16:26:59.397" v="2177" actId="478"/>
          <ac:picMkLst>
            <pc:docMk/>
            <pc:sldMk cId="2639679220" sldId="319"/>
            <ac:picMk id="27652" creationId="{00000000-0000-0000-0000-000000000000}"/>
          </ac:picMkLst>
        </pc:picChg>
      </pc:sldChg>
      <pc:sldChg chg="addSp delSp modSp add ord setBg">
        <pc:chgData name="Lavoie Stéphanie" userId="03bcf5a2-8418-45e3-87eb-159b607e2fdb" providerId="ADAL" clId="{5D7B5574-119D-453B-9541-7218F9998A78}" dt="2020-08-06T16:31:44.019" v="2273" actId="20577"/>
        <pc:sldMkLst>
          <pc:docMk/>
          <pc:sldMk cId="4191575915" sldId="320"/>
        </pc:sldMkLst>
        <pc:spChg chg="del">
          <ac:chgData name="Lavoie Stéphanie" userId="03bcf5a2-8418-45e3-87eb-159b607e2fdb" providerId="ADAL" clId="{5D7B5574-119D-453B-9541-7218F9998A78}" dt="2020-08-06T16:31:11.019" v="2266" actId="478"/>
          <ac:spMkLst>
            <pc:docMk/>
            <pc:sldMk cId="4191575915" sldId="320"/>
            <ac:spMk id="2" creationId="{00000000-0000-0000-0000-000000000000}"/>
          </ac:spMkLst>
        </pc:spChg>
        <pc:spChg chg="add mod">
          <ac:chgData name="Lavoie Stéphanie" userId="03bcf5a2-8418-45e3-87eb-159b607e2fdb" providerId="ADAL" clId="{5D7B5574-119D-453B-9541-7218F9998A78}" dt="2020-08-06T16:31:44.019" v="2273" actId="20577"/>
          <ac:spMkLst>
            <pc:docMk/>
            <pc:sldMk cId="4191575915" sldId="320"/>
            <ac:spMk id="6" creationId="{BDC7266E-036F-4660-AA9D-8326E04D8BAD}"/>
          </ac:spMkLst>
        </pc:spChg>
        <pc:picChg chg="del">
          <ac:chgData name="Lavoie Stéphanie" userId="03bcf5a2-8418-45e3-87eb-159b607e2fdb" providerId="ADAL" clId="{5D7B5574-119D-453B-9541-7218F9998A78}" dt="2020-08-06T16:31:08.404" v="2265" actId="478"/>
          <ac:picMkLst>
            <pc:docMk/>
            <pc:sldMk cId="4191575915" sldId="320"/>
            <ac:picMk id="9220" creationId="{00000000-0000-0000-0000-000000000000}"/>
          </ac:picMkLst>
        </pc:picChg>
      </pc:sldChg>
      <pc:sldChg chg="addSp delSp modSp add ord">
        <pc:chgData name="Lavoie Stéphanie" userId="03bcf5a2-8418-45e3-87eb-159b607e2fdb" providerId="ADAL" clId="{5D7B5574-119D-453B-9541-7218F9998A78}" dt="2020-08-06T16:33:09.852" v="2280" actId="478"/>
        <pc:sldMkLst>
          <pc:docMk/>
          <pc:sldMk cId="255569147" sldId="321"/>
        </pc:sldMkLst>
        <pc:spChg chg="del">
          <ac:chgData name="Lavoie Stéphanie" userId="03bcf5a2-8418-45e3-87eb-159b607e2fdb" providerId="ADAL" clId="{5D7B5574-119D-453B-9541-7218F9998A78}" dt="2020-08-06T16:33:07.243" v="2279" actId="478"/>
          <ac:spMkLst>
            <pc:docMk/>
            <pc:sldMk cId="255569147" sldId="321"/>
            <ac:spMk id="2" creationId="{00000000-0000-0000-0000-000000000000}"/>
          </ac:spMkLst>
        </pc:spChg>
        <pc:spChg chg="add del mod">
          <ac:chgData name="Lavoie Stéphanie" userId="03bcf5a2-8418-45e3-87eb-159b607e2fdb" providerId="ADAL" clId="{5D7B5574-119D-453B-9541-7218F9998A78}" dt="2020-08-06T16:33:09.852" v="2280" actId="478"/>
          <ac:spMkLst>
            <pc:docMk/>
            <pc:sldMk cId="255569147" sldId="321"/>
            <ac:spMk id="5" creationId="{C897857F-341B-46F6-BC53-F7FBF528772E}"/>
          </ac:spMkLst>
        </pc:spChg>
      </pc:sldChg>
      <pc:sldChg chg="addSp delSp modSp add ord">
        <pc:chgData name="Lavoie Stéphanie" userId="03bcf5a2-8418-45e3-87eb-159b607e2fdb" providerId="ADAL" clId="{5D7B5574-119D-453B-9541-7218F9998A78}" dt="2020-08-06T16:33:20.834" v="2282" actId="478"/>
        <pc:sldMkLst>
          <pc:docMk/>
          <pc:sldMk cId="3181047461" sldId="322"/>
        </pc:sldMkLst>
        <pc:spChg chg="del">
          <ac:chgData name="Lavoie Stéphanie" userId="03bcf5a2-8418-45e3-87eb-159b607e2fdb" providerId="ADAL" clId="{5D7B5574-119D-453B-9541-7218F9998A78}" dt="2020-08-06T16:33:18.923" v="2281" actId="478"/>
          <ac:spMkLst>
            <pc:docMk/>
            <pc:sldMk cId="3181047461" sldId="322"/>
            <ac:spMk id="2" creationId="{00000000-0000-0000-0000-000000000000}"/>
          </ac:spMkLst>
        </pc:spChg>
        <pc:spChg chg="add del mod">
          <ac:chgData name="Lavoie Stéphanie" userId="03bcf5a2-8418-45e3-87eb-159b607e2fdb" providerId="ADAL" clId="{5D7B5574-119D-453B-9541-7218F9998A78}" dt="2020-08-06T16:33:20.834" v="2282" actId="478"/>
          <ac:spMkLst>
            <pc:docMk/>
            <pc:sldMk cId="3181047461" sldId="322"/>
            <ac:spMk id="5" creationId="{6954B733-5584-497F-9DFD-E2CB5E11ABA1}"/>
          </ac:spMkLst>
        </pc:spChg>
      </pc:sldChg>
      <pc:sldChg chg="addSp delSp modSp add ord">
        <pc:chgData name="Lavoie Stéphanie" userId="03bcf5a2-8418-45e3-87eb-159b607e2fdb" providerId="ADAL" clId="{5D7B5574-119D-453B-9541-7218F9998A78}" dt="2020-08-06T16:33:29.918" v="2284" actId="478"/>
        <pc:sldMkLst>
          <pc:docMk/>
          <pc:sldMk cId="1300791177" sldId="323"/>
        </pc:sldMkLst>
        <pc:spChg chg="del">
          <ac:chgData name="Lavoie Stéphanie" userId="03bcf5a2-8418-45e3-87eb-159b607e2fdb" providerId="ADAL" clId="{5D7B5574-119D-453B-9541-7218F9998A78}" dt="2020-08-06T16:33:27.899" v="2283" actId="478"/>
          <ac:spMkLst>
            <pc:docMk/>
            <pc:sldMk cId="1300791177" sldId="323"/>
            <ac:spMk id="2" creationId="{00000000-0000-0000-0000-000000000000}"/>
          </ac:spMkLst>
        </pc:spChg>
        <pc:spChg chg="add del mod">
          <ac:chgData name="Lavoie Stéphanie" userId="03bcf5a2-8418-45e3-87eb-159b607e2fdb" providerId="ADAL" clId="{5D7B5574-119D-453B-9541-7218F9998A78}" dt="2020-08-06T16:33:29.918" v="2284" actId="478"/>
          <ac:spMkLst>
            <pc:docMk/>
            <pc:sldMk cId="1300791177" sldId="323"/>
            <ac:spMk id="7" creationId="{27FE81FD-8102-4638-9801-166909851041}"/>
          </ac:spMkLst>
        </pc:spChg>
      </pc:sldChg>
      <pc:sldChg chg="addSp delSp modSp add ord">
        <pc:chgData name="Lavoie Stéphanie" userId="03bcf5a2-8418-45e3-87eb-159b607e2fdb" providerId="ADAL" clId="{5D7B5574-119D-453B-9541-7218F9998A78}" dt="2020-08-06T16:33:37.714" v="2286" actId="478"/>
        <pc:sldMkLst>
          <pc:docMk/>
          <pc:sldMk cId="4064074035" sldId="324"/>
        </pc:sldMkLst>
        <pc:spChg chg="add del mod">
          <ac:chgData name="Lavoie Stéphanie" userId="03bcf5a2-8418-45e3-87eb-159b607e2fdb" providerId="ADAL" clId="{5D7B5574-119D-453B-9541-7218F9998A78}" dt="2020-08-06T16:33:37.714" v="2286" actId="478"/>
          <ac:spMkLst>
            <pc:docMk/>
            <pc:sldMk cId="4064074035" sldId="324"/>
            <ac:spMk id="3" creationId="{8C099E8A-1B61-4DFC-AD65-B8BAED3971E8}"/>
          </ac:spMkLst>
        </pc:spChg>
        <pc:spChg chg="del">
          <ac:chgData name="Lavoie Stéphanie" userId="03bcf5a2-8418-45e3-87eb-159b607e2fdb" providerId="ADAL" clId="{5D7B5574-119D-453B-9541-7218F9998A78}" dt="2020-08-06T16:33:35.694" v="2285" actId="478"/>
          <ac:spMkLst>
            <pc:docMk/>
            <pc:sldMk cId="4064074035" sldId="324"/>
            <ac:spMk id="5" creationId="{00000000-0000-0000-0000-000000000000}"/>
          </ac:spMkLst>
        </pc:spChg>
      </pc:sldChg>
      <pc:sldChg chg="add ord modTransition">
        <pc:chgData name="Lavoie Stéphanie" userId="03bcf5a2-8418-45e3-87eb-159b607e2fdb" providerId="ADAL" clId="{5D7B5574-119D-453B-9541-7218F9998A78}" dt="2020-08-06T16:33:52.703" v="2288"/>
        <pc:sldMkLst>
          <pc:docMk/>
          <pc:sldMk cId="125142981" sldId="325"/>
        </pc:sldMkLst>
      </pc:sldChg>
      <pc:sldChg chg="modSp add del">
        <pc:chgData name="Lavoie Stéphanie" userId="03bcf5a2-8418-45e3-87eb-159b607e2fdb" providerId="ADAL" clId="{5D7B5574-119D-453B-9541-7218F9998A78}" dt="2020-08-04T23:22:52.445" v="1739" actId="2696"/>
        <pc:sldMkLst>
          <pc:docMk/>
          <pc:sldMk cId="1053481148" sldId="326"/>
        </pc:sldMkLst>
        <pc:spChg chg="mod">
          <ac:chgData name="Lavoie Stéphanie" userId="03bcf5a2-8418-45e3-87eb-159b607e2fdb" providerId="ADAL" clId="{5D7B5574-119D-453B-9541-7218F9998A78}" dt="2020-08-04T19:05:52.900" v="53" actId="27636"/>
          <ac:spMkLst>
            <pc:docMk/>
            <pc:sldMk cId="1053481148" sldId="326"/>
            <ac:spMk id="2" creationId="{00000000-0000-0000-0000-000000000000}"/>
          </ac:spMkLst>
        </pc:spChg>
      </pc:sldChg>
      <pc:sldChg chg="modSp add del">
        <pc:chgData name="Lavoie Stéphanie" userId="03bcf5a2-8418-45e3-87eb-159b607e2fdb" providerId="ADAL" clId="{5D7B5574-119D-453B-9541-7218F9998A78}" dt="2020-08-04T23:23:11.074" v="1740" actId="2696"/>
        <pc:sldMkLst>
          <pc:docMk/>
          <pc:sldMk cId="4228200639" sldId="327"/>
        </pc:sldMkLst>
        <pc:spChg chg="mod">
          <ac:chgData name="Lavoie Stéphanie" userId="03bcf5a2-8418-45e3-87eb-159b607e2fdb" providerId="ADAL" clId="{5D7B5574-119D-453B-9541-7218F9998A78}" dt="2020-08-04T19:05:55.807" v="56" actId="27636"/>
          <ac:spMkLst>
            <pc:docMk/>
            <pc:sldMk cId="4228200639" sldId="327"/>
            <ac:spMk id="2" creationId="{00000000-0000-0000-0000-000000000000}"/>
          </ac:spMkLst>
        </pc:spChg>
      </pc:sldChg>
      <pc:sldChg chg="add del">
        <pc:chgData name="Lavoie Stéphanie" userId="03bcf5a2-8418-45e3-87eb-159b607e2fdb" providerId="ADAL" clId="{5D7B5574-119D-453B-9541-7218F9998A78}" dt="2020-08-06T16:30:31.552" v="2260" actId="2696"/>
        <pc:sldMkLst>
          <pc:docMk/>
          <pc:sldMk cId="1485306428" sldId="328"/>
        </pc:sldMkLst>
      </pc:sldChg>
      <pc:sldChg chg="add del">
        <pc:chgData name="Lavoie Stéphanie" userId="03bcf5a2-8418-45e3-87eb-159b607e2fdb" providerId="ADAL" clId="{5D7B5574-119D-453B-9541-7218F9998A78}" dt="2020-08-06T18:42:42.144" v="3281" actId="2696"/>
        <pc:sldMkLst>
          <pc:docMk/>
          <pc:sldMk cId="4100118175" sldId="329"/>
        </pc:sldMkLst>
      </pc:sldChg>
      <pc:sldChg chg="modSp add del">
        <pc:chgData name="Lavoie Stéphanie" userId="03bcf5a2-8418-45e3-87eb-159b607e2fdb" providerId="ADAL" clId="{5D7B5574-119D-453B-9541-7218F9998A78}" dt="2020-08-06T18:17:21.874" v="3209" actId="2696"/>
        <pc:sldMkLst>
          <pc:docMk/>
          <pc:sldMk cId="4118837075" sldId="330"/>
        </pc:sldMkLst>
        <pc:spChg chg="mod">
          <ac:chgData name="Lavoie Stéphanie" userId="03bcf5a2-8418-45e3-87eb-159b607e2fdb" providerId="ADAL" clId="{5D7B5574-119D-453B-9541-7218F9998A78}" dt="2020-08-04T19:06:24.530" v="63" actId="27636"/>
          <ac:spMkLst>
            <pc:docMk/>
            <pc:sldMk cId="4118837075" sldId="330"/>
            <ac:spMk id="3" creationId="{00000000-0000-0000-0000-000000000000}"/>
          </ac:spMkLst>
        </pc:spChg>
      </pc:sldChg>
      <pc:sldChg chg="add del">
        <pc:chgData name="Lavoie Stéphanie" userId="03bcf5a2-8418-45e3-87eb-159b607e2fdb" providerId="ADAL" clId="{5D7B5574-119D-453B-9541-7218F9998A78}" dt="2020-08-07T15:39:31.630" v="6057" actId="2696"/>
        <pc:sldMkLst>
          <pc:docMk/>
          <pc:sldMk cId="2699954682" sldId="331"/>
        </pc:sldMkLst>
      </pc:sldChg>
      <pc:sldChg chg="add del">
        <pc:chgData name="Lavoie Stéphanie" userId="03bcf5a2-8418-45e3-87eb-159b607e2fdb" providerId="ADAL" clId="{5D7B5574-119D-453B-9541-7218F9998A78}" dt="2020-08-07T15:39:38.447" v="6058" actId="2696"/>
        <pc:sldMkLst>
          <pc:docMk/>
          <pc:sldMk cId="1318883213" sldId="332"/>
        </pc:sldMkLst>
      </pc:sldChg>
      <pc:sldChg chg="delSp add del ord">
        <pc:chgData name="Lavoie Stéphanie" userId="03bcf5a2-8418-45e3-87eb-159b607e2fdb" providerId="ADAL" clId="{5D7B5574-119D-453B-9541-7218F9998A78}" dt="2020-08-06T18:43:46.972" v="3286" actId="2696"/>
        <pc:sldMkLst>
          <pc:docMk/>
          <pc:sldMk cId="800965029" sldId="333"/>
        </pc:sldMkLst>
        <pc:picChg chg="del">
          <ac:chgData name="Lavoie Stéphanie" userId="03bcf5a2-8418-45e3-87eb-159b607e2fdb" providerId="ADAL" clId="{5D7B5574-119D-453B-9541-7218F9998A78}" dt="2020-08-06T18:43:39.229" v="3283"/>
          <ac:picMkLst>
            <pc:docMk/>
            <pc:sldMk cId="800965029" sldId="333"/>
            <ac:picMk id="5" creationId="{00000000-0000-0000-0000-000000000000}"/>
          </ac:picMkLst>
        </pc:picChg>
      </pc:sldChg>
      <pc:sldChg chg="add del">
        <pc:chgData name="Lavoie Stéphanie" userId="03bcf5a2-8418-45e3-87eb-159b607e2fdb" providerId="ADAL" clId="{5D7B5574-119D-453B-9541-7218F9998A78}" dt="2020-08-07T14:49:43.926" v="4682" actId="2696"/>
        <pc:sldMkLst>
          <pc:docMk/>
          <pc:sldMk cId="3592250989" sldId="334"/>
        </pc:sldMkLst>
      </pc:sldChg>
      <pc:sldChg chg="add del">
        <pc:chgData name="Lavoie Stéphanie" userId="03bcf5a2-8418-45e3-87eb-159b607e2fdb" providerId="ADAL" clId="{5D7B5574-119D-453B-9541-7218F9998A78}" dt="2020-08-07T15:39:40.720" v="6059" actId="2696"/>
        <pc:sldMkLst>
          <pc:docMk/>
          <pc:sldMk cId="3103955220" sldId="335"/>
        </pc:sldMkLst>
      </pc:sldChg>
      <pc:sldChg chg="add del">
        <pc:chgData name="Lavoie Stéphanie" userId="03bcf5a2-8418-45e3-87eb-159b607e2fdb" providerId="ADAL" clId="{5D7B5574-119D-453B-9541-7218F9998A78}" dt="2020-08-06T18:41:21.264" v="3270" actId="2696"/>
        <pc:sldMkLst>
          <pc:docMk/>
          <pc:sldMk cId="3132012295" sldId="336"/>
        </pc:sldMkLst>
      </pc:sldChg>
      <pc:sldChg chg="modSp add del">
        <pc:chgData name="Lavoie Stéphanie" userId="03bcf5a2-8418-45e3-87eb-159b607e2fdb" providerId="ADAL" clId="{5D7B5574-119D-453B-9541-7218F9998A78}" dt="2020-08-07T14:49:57.193" v="4683" actId="2696"/>
        <pc:sldMkLst>
          <pc:docMk/>
          <pc:sldMk cId="1366687586" sldId="337"/>
        </pc:sldMkLst>
        <pc:spChg chg="mod">
          <ac:chgData name="Lavoie Stéphanie" userId="03bcf5a2-8418-45e3-87eb-159b607e2fdb" providerId="ADAL" clId="{5D7B5574-119D-453B-9541-7218F9998A78}" dt="2020-08-04T19:06:53.105" v="78" actId="27636"/>
          <ac:spMkLst>
            <pc:docMk/>
            <pc:sldMk cId="1366687586" sldId="337"/>
            <ac:spMk id="2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4T19:06:53.118" v="79" actId="27636"/>
          <ac:spMkLst>
            <pc:docMk/>
            <pc:sldMk cId="1366687586" sldId="337"/>
            <ac:spMk id="3" creationId="{00000000-0000-0000-0000-000000000000}"/>
          </ac:spMkLst>
        </pc:spChg>
      </pc:sldChg>
      <pc:sldChg chg="modSp add del">
        <pc:chgData name="Lavoie Stéphanie" userId="03bcf5a2-8418-45e3-87eb-159b607e2fdb" providerId="ADAL" clId="{5D7B5574-119D-453B-9541-7218F9998A78}" dt="2020-08-07T14:50:01.956" v="4684" actId="2696"/>
        <pc:sldMkLst>
          <pc:docMk/>
          <pc:sldMk cId="478752683" sldId="338"/>
        </pc:sldMkLst>
        <pc:spChg chg="mod">
          <ac:chgData name="Lavoie Stéphanie" userId="03bcf5a2-8418-45e3-87eb-159b607e2fdb" providerId="ADAL" clId="{5D7B5574-119D-453B-9541-7218F9998A78}" dt="2020-08-04T19:06:56.100" v="82" actId="27636"/>
          <ac:spMkLst>
            <pc:docMk/>
            <pc:sldMk cId="478752683" sldId="338"/>
            <ac:spMk id="3" creationId="{00000000-0000-0000-0000-000000000000}"/>
          </ac:spMkLst>
        </pc:spChg>
      </pc:sldChg>
      <pc:sldChg chg="add del">
        <pc:chgData name="Lavoie Stéphanie" userId="03bcf5a2-8418-45e3-87eb-159b607e2fdb" providerId="ADAL" clId="{5D7B5574-119D-453B-9541-7218F9998A78}" dt="2020-08-07T14:50:04.027" v="4685" actId="2696"/>
        <pc:sldMkLst>
          <pc:docMk/>
          <pc:sldMk cId="391598810" sldId="339"/>
        </pc:sldMkLst>
      </pc:sldChg>
      <pc:sldChg chg="add del">
        <pc:chgData name="Lavoie Stéphanie" userId="03bcf5a2-8418-45e3-87eb-159b607e2fdb" providerId="ADAL" clId="{5D7B5574-119D-453B-9541-7218F9998A78}" dt="2020-08-07T14:50:10.998" v="4686" actId="2696"/>
        <pc:sldMkLst>
          <pc:docMk/>
          <pc:sldMk cId="3050721091" sldId="340"/>
        </pc:sldMkLst>
      </pc:sldChg>
      <pc:sldChg chg="add del">
        <pc:chgData name="Lavoie Stéphanie" userId="03bcf5a2-8418-45e3-87eb-159b607e2fdb" providerId="ADAL" clId="{5D7B5574-119D-453B-9541-7218F9998A78}" dt="2020-08-04T19:33:55.182" v="88" actId="2696"/>
        <pc:sldMkLst>
          <pc:docMk/>
          <pc:sldMk cId="2887266600" sldId="341"/>
        </pc:sldMkLst>
      </pc:sldChg>
      <pc:sldChg chg="addSp delSp modSp add ord setBg modAnim">
        <pc:chgData name="Lavoie Stéphanie" userId="03bcf5a2-8418-45e3-87eb-159b607e2fdb" providerId="ADAL" clId="{5D7B5574-119D-453B-9541-7218F9998A78}" dt="2020-08-06T16:16:02.403" v="1854" actId="1076"/>
        <pc:sldMkLst>
          <pc:docMk/>
          <pc:sldMk cId="3511915297" sldId="341"/>
        </pc:sldMkLst>
        <pc:spChg chg="del">
          <ac:chgData name="Lavoie Stéphanie" userId="03bcf5a2-8418-45e3-87eb-159b607e2fdb" providerId="ADAL" clId="{5D7B5574-119D-453B-9541-7218F9998A78}" dt="2020-08-04T23:18:12.226" v="1701" actId="478"/>
          <ac:spMkLst>
            <pc:docMk/>
            <pc:sldMk cId="3511915297" sldId="341"/>
            <ac:spMk id="2" creationId="{E470122B-B7D3-486D-ABCD-9867BB8E91B8}"/>
          </ac:spMkLst>
        </pc:spChg>
        <pc:spChg chg="del">
          <ac:chgData name="Lavoie Stéphanie" userId="03bcf5a2-8418-45e3-87eb-159b607e2fdb" providerId="ADAL" clId="{5D7B5574-119D-453B-9541-7218F9998A78}" dt="2020-08-04T23:10:29.188" v="1657" actId="478"/>
          <ac:spMkLst>
            <pc:docMk/>
            <pc:sldMk cId="3511915297" sldId="341"/>
            <ac:spMk id="3" creationId="{0C8DE493-1F6F-4B74-9280-4547D37FED87}"/>
          </ac:spMkLst>
        </pc:spChg>
        <pc:spChg chg="add mod">
          <ac:chgData name="Lavoie Stéphanie" userId="03bcf5a2-8418-45e3-87eb-159b607e2fdb" providerId="ADAL" clId="{5D7B5574-119D-453B-9541-7218F9998A78}" dt="2020-08-06T16:15:56.966" v="1853" actId="1076"/>
          <ac:spMkLst>
            <pc:docMk/>
            <pc:sldMk cId="3511915297" sldId="341"/>
            <ac:spMk id="8" creationId="{212663E8-90A9-4878-8B14-D12113C813D8}"/>
          </ac:spMkLst>
        </pc:spChg>
        <pc:spChg chg="add mod">
          <ac:chgData name="Lavoie Stéphanie" userId="03bcf5a2-8418-45e3-87eb-159b607e2fdb" providerId="ADAL" clId="{5D7B5574-119D-453B-9541-7218F9998A78}" dt="2020-08-04T23:16:39.183" v="1689" actId="1038"/>
          <ac:spMkLst>
            <pc:docMk/>
            <pc:sldMk cId="3511915297" sldId="341"/>
            <ac:spMk id="12" creationId="{E2B7FC53-A994-4221-9AC7-825EABBA7C2F}"/>
          </ac:spMkLst>
        </pc:spChg>
        <pc:spChg chg="add mod">
          <ac:chgData name="Lavoie Stéphanie" userId="03bcf5a2-8418-45e3-87eb-159b607e2fdb" providerId="ADAL" clId="{5D7B5574-119D-453B-9541-7218F9998A78}" dt="2020-08-04T23:16:50.079" v="1695" actId="1036"/>
          <ac:spMkLst>
            <pc:docMk/>
            <pc:sldMk cId="3511915297" sldId="341"/>
            <ac:spMk id="13" creationId="{5A20B47F-2192-4754-A006-A8A77EEE84C6}"/>
          </ac:spMkLst>
        </pc:spChg>
        <pc:spChg chg="add mod">
          <ac:chgData name="Lavoie Stéphanie" userId="03bcf5a2-8418-45e3-87eb-159b607e2fdb" providerId="ADAL" clId="{5D7B5574-119D-453B-9541-7218F9998A78}" dt="2020-08-06T16:16:02.403" v="1854" actId="1076"/>
          <ac:spMkLst>
            <pc:docMk/>
            <pc:sldMk cId="3511915297" sldId="341"/>
            <ac:spMk id="14" creationId="{46AB15CB-C7EE-429B-8B5E-B3CC7E691A8F}"/>
          </ac:spMkLst>
        </pc:spChg>
        <pc:spChg chg="add mod">
          <ac:chgData name="Lavoie Stéphanie" userId="03bcf5a2-8418-45e3-87eb-159b607e2fdb" providerId="ADAL" clId="{5D7B5574-119D-453B-9541-7218F9998A78}" dt="2020-08-06T16:15:52.202" v="1852" actId="1076"/>
          <ac:spMkLst>
            <pc:docMk/>
            <pc:sldMk cId="3511915297" sldId="341"/>
            <ac:spMk id="15" creationId="{1A3D2622-6CCD-4FFA-BD60-4936EBE9CFEA}"/>
          </ac:spMkLst>
        </pc:spChg>
        <pc:picChg chg="add mod">
          <ac:chgData name="Lavoie Stéphanie" userId="03bcf5a2-8418-45e3-87eb-159b607e2fdb" providerId="ADAL" clId="{5D7B5574-119D-453B-9541-7218F9998A78}" dt="2020-08-04T23:19:02.709" v="1709" actId="1076"/>
          <ac:picMkLst>
            <pc:docMk/>
            <pc:sldMk cId="3511915297" sldId="341"/>
            <ac:picMk id="4" creationId="{B400C736-4F34-4B15-B726-06550CD0B4C2}"/>
          </ac:picMkLst>
        </pc:picChg>
        <pc:picChg chg="add del mod">
          <ac:chgData name="Lavoie Stéphanie" userId="03bcf5a2-8418-45e3-87eb-159b607e2fdb" providerId="ADAL" clId="{5D7B5574-119D-453B-9541-7218F9998A78}" dt="2020-08-04T22:58:06.871" v="975" actId="478"/>
          <ac:picMkLst>
            <pc:docMk/>
            <pc:sldMk cId="3511915297" sldId="341"/>
            <ac:picMk id="5" creationId="{29D7BA15-3683-4893-AD09-98A01D19456F}"/>
          </ac:picMkLst>
        </pc:picChg>
        <pc:picChg chg="add del mod">
          <ac:chgData name="Lavoie Stéphanie" userId="03bcf5a2-8418-45e3-87eb-159b607e2fdb" providerId="ADAL" clId="{5D7B5574-119D-453B-9541-7218F9998A78}" dt="2020-08-04T23:10:14.597" v="1655" actId="478"/>
          <ac:picMkLst>
            <pc:docMk/>
            <pc:sldMk cId="3511915297" sldId="341"/>
            <ac:picMk id="7" creationId="{8F2F4E53-AEFE-4B67-BD16-A513D9C5405C}"/>
          </ac:picMkLst>
        </pc:picChg>
        <pc:picChg chg="add del mod">
          <ac:chgData name="Lavoie Stéphanie" userId="03bcf5a2-8418-45e3-87eb-159b607e2fdb" providerId="ADAL" clId="{5D7B5574-119D-453B-9541-7218F9998A78}" dt="2020-08-04T22:58:05.576" v="974" actId="478"/>
          <ac:picMkLst>
            <pc:docMk/>
            <pc:sldMk cId="3511915297" sldId="341"/>
            <ac:picMk id="5122" creationId="{63313834-8726-4EF0-86A5-F864FDFB1F05}"/>
          </ac:picMkLst>
        </pc:picChg>
        <pc:picChg chg="add del mod">
          <ac:chgData name="Lavoie Stéphanie" userId="03bcf5a2-8418-45e3-87eb-159b607e2fdb" providerId="ADAL" clId="{5D7B5574-119D-453B-9541-7218F9998A78}" dt="2020-08-04T23:14:17.568" v="1673" actId="478"/>
          <ac:picMkLst>
            <pc:docMk/>
            <pc:sldMk cId="3511915297" sldId="341"/>
            <ac:picMk id="5124" creationId="{C3F8FC1B-DB3B-4137-BA46-44104AD1F470}"/>
          </ac:picMkLst>
        </pc:picChg>
        <pc:picChg chg="add del mod">
          <ac:chgData name="Lavoie Stéphanie" userId="03bcf5a2-8418-45e3-87eb-159b607e2fdb" providerId="ADAL" clId="{5D7B5574-119D-453B-9541-7218F9998A78}" dt="2020-08-04T23:15:33.913" v="1684" actId="478"/>
          <ac:picMkLst>
            <pc:docMk/>
            <pc:sldMk cId="3511915297" sldId="341"/>
            <ac:picMk id="5126" creationId="{2FDC6642-278C-47E0-9E96-75F4C509997D}"/>
          </ac:picMkLst>
        </pc:picChg>
        <pc:picChg chg="add mod">
          <ac:chgData name="Lavoie Stéphanie" userId="03bcf5a2-8418-45e3-87eb-159b607e2fdb" providerId="ADAL" clId="{5D7B5574-119D-453B-9541-7218F9998A78}" dt="2020-08-04T23:14:39.669" v="1683" actId="1037"/>
          <ac:picMkLst>
            <pc:docMk/>
            <pc:sldMk cId="3511915297" sldId="341"/>
            <ac:picMk id="5128" creationId="{854D94B2-5161-4539-BB74-B395C9639803}"/>
          </ac:picMkLst>
        </pc:picChg>
      </pc:sldChg>
      <pc:sldChg chg="addSp delSp modSp add del ord setBg modAnim">
        <pc:chgData name="Lavoie Stéphanie" userId="03bcf5a2-8418-45e3-87eb-159b607e2fdb" providerId="ADAL" clId="{5D7B5574-119D-453B-9541-7218F9998A78}" dt="2020-08-04T22:42:06.158" v="926" actId="2696"/>
        <pc:sldMkLst>
          <pc:docMk/>
          <pc:sldMk cId="2406537895" sldId="342"/>
        </pc:sldMkLst>
        <pc:spChg chg="mod">
          <ac:chgData name="Lavoie Stéphanie" userId="03bcf5a2-8418-45e3-87eb-159b607e2fdb" providerId="ADAL" clId="{5D7B5574-119D-453B-9541-7218F9998A78}" dt="2020-08-04T20:05:12.529" v="202" actId="20577"/>
          <ac:spMkLst>
            <pc:docMk/>
            <pc:sldMk cId="2406537895" sldId="342"/>
            <ac:spMk id="2" creationId="{1BAD8F8A-75B0-4F12-BB49-053D998E7E6F}"/>
          </ac:spMkLst>
        </pc:spChg>
        <pc:spChg chg="del">
          <ac:chgData name="Lavoie Stéphanie" userId="03bcf5a2-8418-45e3-87eb-159b607e2fdb" providerId="ADAL" clId="{5D7B5574-119D-453B-9541-7218F9998A78}" dt="2020-08-04T20:04:54.352" v="171"/>
          <ac:spMkLst>
            <pc:docMk/>
            <pc:sldMk cId="2406537895" sldId="342"/>
            <ac:spMk id="3" creationId="{D0BADD53-7126-43D6-AC87-F65229869127}"/>
          </ac:spMkLst>
        </pc:spChg>
        <pc:picChg chg="add mod">
          <ac:chgData name="Lavoie Stéphanie" userId="03bcf5a2-8418-45e3-87eb-159b607e2fdb" providerId="ADAL" clId="{5D7B5574-119D-453B-9541-7218F9998A78}" dt="2020-08-04T22:41:01.636" v="921" actId="1076"/>
          <ac:picMkLst>
            <pc:docMk/>
            <pc:sldMk cId="2406537895" sldId="342"/>
            <ac:picMk id="4" creationId="{25B619A2-F5C8-4CE8-B908-8920A7DEE367}"/>
          </ac:picMkLst>
        </pc:picChg>
      </pc:sldChg>
      <pc:sldChg chg="addSp delSp modSp add ord setBg modAnim">
        <pc:chgData name="Lavoie Stéphanie" userId="03bcf5a2-8418-45e3-87eb-159b607e2fdb" providerId="ADAL" clId="{5D7B5574-119D-453B-9541-7218F9998A78}" dt="2020-08-06T16:13:50.414" v="1826" actId="1076"/>
        <pc:sldMkLst>
          <pc:docMk/>
          <pc:sldMk cId="138897773" sldId="343"/>
        </pc:sldMkLst>
        <pc:spChg chg="mod">
          <ac:chgData name="Lavoie Stéphanie" userId="03bcf5a2-8418-45e3-87eb-159b607e2fdb" providerId="ADAL" clId="{5D7B5574-119D-453B-9541-7218F9998A78}" dt="2020-08-04T20:07:57.456" v="245" actId="1076"/>
          <ac:spMkLst>
            <pc:docMk/>
            <pc:sldMk cId="138897773" sldId="343"/>
            <ac:spMk id="2" creationId="{91CBE80B-5277-4CBA-ADD0-D334FF06439E}"/>
          </ac:spMkLst>
        </pc:spChg>
        <pc:spChg chg="del">
          <ac:chgData name="Lavoie Stéphanie" userId="03bcf5a2-8418-45e3-87eb-159b607e2fdb" providerId="ADAL" clId="{5D7B5574-119D-453B-9541-7218F9998A78}" dt="2020-08-04T20:06:52.030" v="204"/>
          <ac:spMkLst>
            <pc:docMk/>
            <pc:sldMk cId="138897773" sldId="343"/>
            <ac:spMk id="3" creationId="{2F8FDB68-2229-4575-8C7A-8DB5427CC307}"/>
          </ac:spMkLst>
        </pc:spChg>
        <pc:spChg chg="add mod">
          <ac:chgData name="Lavoie Stéphanie" userId="03bcf5a2-8418-45e3-87eb-159b607e2fdb" providerId="ADAL" clId="{5D7B5574-119D-453B-9541-7218F9998A78}" dt="2020-08-04T20:30:13.635" v="881"/>
          <ac:spMkLst>
            <pc:docMk/>
            <pc:sldMk cId="138897773" sldId="343"/>
            <ac:spMk id="5" creationId="{35453A41-F38F-421B-AD52-890ED0DFB349}"/>
          </ac:spMkLst>
        </pc:spChg>
        <pc:spChg chg="add mod">
          <ac:chgData name="Lavoie Stéphanie" userId="03bcf5a2-8418-45e3-87eb-159b607e2fdb" providerId="ADAL" clId="{5D7B5574-119D-453B-9541-7218F9998A78}" dt="2020-08-06T16:13:50.414" v="1826" actId="1076"/>
          <ac:spMkLst>
            <pc:docMk/>
            <pc:sldMk cId="138897773" sldId="343"/>
            <ac:spMk id="6" creationId="{CAABE18E-636C-4568-9448-61AC29A87A38}"/>
          </ac:spMkLst>
        </pc:spChg>
        <pc:picChg chg="add mod">
          <ac:chgData name="Lavoie Stéphanie" userId="03bcf5a2-8418-45e3-87eb-159b607e2fdb" providerId="ADAL" clId="{5D7B5574-119D-453B-9541-7218F9998A78}" dt="2020-08-06T16:13:46.859" v="1825" actId="14100"/>
          <ac:picMkLst>
            <pc:docMk/>
            <pc:sldMk cId="138897773" sldId="343"/>
            <ac:picMk id="4" creationId="{ADDE0E1C-B27F-457E-85C1-08D1798B608B}"/>
          </ac:picMkLst>
        </pc:picChg>
      </pc:sldChg>
      <pc:sldChg chg="addSp delSp modSp add ord setBg">
        <pc:chgData name="Lavoie Stéphanie" userId="03bcf5a2-8418-45e3-87eb-159b607e2fdb" providerId="ADAL" clId="{5D7B5574-119D-453B-9541-7218F9998A78}" dt="2020-08-04T22:45:36.622" v="953" actId="1076"/>
        <pc:sldMkLst>
          <pc:docMk/>
          <pc:sldMk cId="2018939441" sldId="344"/>
        </pc:sldMkLst>
        <pc:spChg chg="mod">
          <ac:chgData name="Lavoie Stéphanie" userId="03bcf5a2-8418-45e3-87eb-159b607e2fdb" providerId="ADAL" clId="{5D7B5574-119D-453B-9541-7218F9998A78}" dt="2020-08-04T20:19:51.477" v="368" actId="14100"/>
          <ac:spMkLst>
            <pc:docMk/>
            <pc:sldMk cId="2018939441" sldId="344"/>
            <ac:spMk id="2" creationId="{2421C27A-D80D-4296-A278-D5356A3AD364}"/>
          </ac:spMkLst>
        </pc:spChg>
        <pc:spChg chg="del">
          <ac:chgData name="Lavoie Stéphanie" userId="03bcf5a2-8418-45e3-87eb-159b607e2fdb" providerId="ADAL" clId="{5D7B5574-119D-453B-9541-7218F9998A78}" dt="2020-08-04T20:08:41.686" v="285" actId="478"/>
          <ac:spMkLst>
            <pc:docMk/>
            <pc:sldMk cId="2018939441" sldId="344"/>
            <ac:spMk id="3" creationId="{511DEFEA-75A2-4292-894C-D09D8624C120}"/>
          </ac:spMkLst>
        </pc:spChg>
        <pc:spChg chg="add mod">
          <ac:chgData name="Lavoie Stéphanie" userId="03bcf5a2-8418-45e3-87eb-159b607e2fdb" providerId="ADAL" clId="{5D7B5574-119D-453B-9541-7218F9998A78}" dt="2020-08-04T20:22:10.093" v="376" actId="1076"/>
          <ac:spMkLst>
            <pc:docMk/>
            <pc:sldMk cId="2018939441" sldId="344"/>
            <ac:spMk id="5" creationId="{F3393684-2FE6-4C06-B78E-F4603E518D76}"/>
          </ac:spMkLst>
        </pc:spChg>
        <pc:spChg chg="add mod">
          <ac:chgData name="Lavoie Stéphanie" userId="03bcf5a2-8418-45e3-87eb-159b607e2fdb" providerId="ADAL" clId="{5D7B5574-119D-453B-9541-7218F9998A78}" dt="2020-08-04T22:45:36.622" v="953" actId="1076"/>
          <ac:spMkLst>
            <pc:docMk/>
            <pc:sldMk cId="2018939441" sldId="344"/>
            <ac:spMk id="7" creationId="{C4AA3953-39DA-4D17-9944-C37000EF6416}"/>
          </ac:spMkLst>
        </pc:spChg>
        <pc:spChg chg="add del mod">
          <ac:chgData name="Lavoie Stéphanie" userId="03bcf5a2-8418-45e3-87eb-159b607e2fdb" providerId="ADAL" clId="{5D7B5574-119D-453B-9541-7218F9998A78}" dt="2020-08-04T20:35:29.396" v="897" actId="478"/>
          <ac:spMkLst>
            <pc:docMk/>
            <pc:sldMk cId="2018939441" sldId="344"/>
            <ac:spMk id="8" creationId="{2BE9E92D-CFC7-4058-93DF-008AECC046C7}"/>
          </ac:spMkLst>
        </pc:spChg>
        <pc:spChg chg="add del mod">
          <ac:chgData name="Lavoie Stéphanie" userId="03bcf5a2-8418-45e3-87eb-159b607e2fdb" providerId="ADAL" clId="{5D7B5574-119D-453B-9541-7218F9998A78}" dt="2020-08-04T20:28:25.792" v="684"/>
          <ac:spMkLst>
            <pc:docMk/>
            <pc:sldMk cId="2018939441" sldId="344"/>
            <ac:spMk id="9" creationId="{BF4A330D-077B-4500-8E21-D39BD1D41DA7}"/>
          </ac:spMkLst>
        </pc:spChg>
        <pc:picChg chg="add mod">
          <ac:chgData name="Lavoie Stéphanie" userId="03bcf5a2-8418-45e3-87eb-159b607e2fdb" providerId="ADAL" clId="{5D7B5574-119D-453B-9541-7218F9998A78}" dt="2020-08-04T20:21:49.069" v="372" actId="1076"/>
          <ac:picMkLst>
            <pc:docMk/>
            <pc:sldMk cId="2018939441" sldId="344"/>
            <ac:picMk id="4" creationId="{81C6B0BD-B371-4AFC-91D4-739E6AD47BF6}"/>
          </ac:picMkLst>
        </pc:picChg>
        <pc:picChg chg="add del mod">
          <ac:chgData name="Lavoie Stéphanie" userId="03bcf5a2-8418-45e3-87eb-159b607e2fdb" providerId="ADAL" clId="{5D7B5574-119D-453B-9541-7218F9998A78}" dt="2020-08-04T20:35:06.282" v="892" actId="478"/>
          <ac:picMkLst>
            <pc:docMk/>
            <pc:sldMk cId="2018939441" sldId="344"/>
            <ac:picMk id="6" creationId="{6A3396BD-E385-4FB4-9B84-2192E5E8250F}"/>
          </ac:picMkLst>
        </pc:picChg>
        <pc:picChg chg="add mod">
          <ac:chgData name="Lavoie Stéphanie" userId="03bcf5a2-8418-45e3-87eb-159b607e2fdb" providerId="ADAL" clId="{5D7B5574-119D-453B-9541-7218F9998A78}" dt="2020-08-04T20:35:40.344" v="900" actId="1076"/>
          <ac:picMkLst>
            <pc:docMk/>
            <pc:sldMk cId="2018939441" sldId="344"/>
            <ac:picMk id="3074" creationId="{B1A220C5-CB07-45DD-9E8D-211E3B183055}"/>
          </ac:picMkLst>
        </pc:picChg>
      </pc:sldChg>
      <pc:sldChg chg="addSp delSp modSp add del setBg">
        <pc:chgData name="Lavoie Stéphanie" userId="03bcf5a2-8418-45e3-87eb-159b607e2fdb" providerId="ADAL" clId="{5D7B5574-119D-453B-9541-7218F9998A78}" dt="2020-08-04T20:24:08.722" v="607" actId="2696"/>
        <pc:sldMkLst>
          <pc:docMk/>
          <pc:sldMk cId="331297430" sldId="345"/>
        </pc:sldMkLst>
        <pc:picChg chg="add del mod">
          <ac:chgData name="Lavoie Stéphanie" userId="03bcf5a2-8418-45e3-87eb-159b607e2fdb" providerId="ADAL" clId="{5D7B5574-119D-453B-9541-7218F9998A78}" dt="2020-08-04T20:23:15.745" v="490"/>
          <ac:picMkLst>
            <pc:docMk/>
            <pc:sldMk cId="331297430" sldId="345"/>
            <ac:picMk id="1026" creationId="{ACD2E72F-5072-4396-A6E6-5AAB10060065}"/>
          </ac:picMkLst>
        </pc:picChg>
        <pc:picChg chg="add mod">
          <ac:chgData name="Lavoie Stéphanie" userId="03bcf5a2-8418-45e3-87eb-159b607e2fdb" providerId="ADAL" clId="{5D7B5574-119D-453B-9541-7218F9998A78}" dt="2020-08-04T20:14:53.986" v="294" actId="1076"/>
          <ac:picMkLst>
            <pc:docMk/>
            <pc:sldMk cId="331297430" sldId="345"/>
            <ac:picMk id="1028" creationId="{6EA9BCF6-7878-4E8F-B8F2-375164D084E7}"/>
          </ac:picMkLst>
        </pc:picChg>
      </pc:sldChg>
      <pc:sldChg chg="addSp delSp modSp add">
        <pc:chgData name="Lavoie Stéphanie" userId="03bcf5a2-8418-45e3-87eb-159b607e2fdb" providerId="ADAL" clId="{5D7B5574-119D-453B-9541-7218F9998A78}" dt="2020-08-04T20:27:36.076" v="680" actId="1076"/>
        <pc:sldMkLst>
          <pc:docMk/>
          <pc:sldMk cId="862155063" sldId="346"/>
        </pc:sldMkLst>
        <pc:spChg chg="mod">
          <ac:chgData name="Lavoie Stéphanie" userId="03bcf5a2-8418-45e3-87eb-159b607e2fdb" providerId="ADAL" clId="{5D7B5574-119D-453B-9541-7218F9998A78}" dt="2020-08-04T20:27:36.076" v="680" actId="1076"/>
          <ac:spMkLst>
            <pc:docMk/>
            <pc:sldMk cId="862155063" sldId="346"/>
            <ac:spMk id="5" creationId="{F3393684-2FE6-4C06-B78E-F4603E518D76}"/>
          </ac:spMkLst>
        </pc:spChg>
        <pc:spChg chg="del">
          <ac:chgData name="Lavoie Stéphanie" userId="03bcf5a2-8418-45e3-87eb-159b607e2fdb" providerId="ADAL" clId="{5D7B5574-119D-453B-9541-7218F9998A78}" dt="2020-08-04T20:24:05.175" v="606" actId="478"/>
          <ac:spMkLst>
            <pc:docMk/>
            <pc:sldMk cId="862155063" sldId="346"/>
            <ac:spMk id="7" creationId="{C4AA3953-39DA-4D17-9944-C37000EF6416}"/>
          </ac:spMkLst>
        </pc:spChg>
        <pc:picChg chg="del">
          <ac:chgData name="Lavoie Stéphanie" userId="03bcf5a2-8418-45e3-87eb-159b607e2fdb" providerId="ADAL" clId="{5D7B5574-119D-453B-9541-7218F9998A78}" dt="2020-08-04T20:23:10.086" v="489" actId="478"/>
          <ac:picMkLst>
            <pc:docMk/>
            <pc:sldMk cId="862155063" sldId="346"/>
            <ac:picMk id="4" creationId="{81C6B0BD-B371-4AFC-91D4-739E6AD47BF6}"/>
          </ac:picMkLst>
        </pc:picChg>
        <pc:picChg chg="del">
          <ac:chgData name="Lavoie Stéphanie" userId="03bcf5a2-8418-45e3-87eb-159b607e2fdb" providerId="ADAL" clId="{5D7B5574-119D-453B-9541-7218F9998A78}" dt="2020-08-04T20:24:02.604" v="605" actId="478"/>
          <ac:picMkLst>
            <pc:docMk/>
            <pc:sldMk cId="862155063" sldId="346"/>
            <ac:picMk id="6" creationId="{6A3396BD-E385-4FB4-9B84-2192E5E8250F}"/>
          </ac:picMkLst>
        </pc:picChg>
        <pc:picChg chg="add mod">
          <ac:chgData name="Lavoie Stéphanie" userId="03bcf5a2-8418-45e3-87eb-159b607e2fdb" providerId="ADAL" clId="{5D7B5574-119D-453B-9541-7218F9998A78}" dt="2020-08-04T20:27:33.168" v="679" actId="1076"/>
          <ac:picMkLst>
            <pc:docMk/>
            <pc:sldMk cId="862155063" sldId="346"/>
            <ac:picMk id="8" creationId="{8C0390A0-5D21-4D13-9D44-D5964A2EDD24}"/>
          </ac:picMkLst>
        </pc:picChg>
      </pc:sldChg>
      <pc:sldChg chg="addSp delSp add del">
        <pc:chgData name="Lavoie Stéphanie" userId="03bcf5a2-8418-45e3-87eb-159b607e2fdb" providerId="ADAL" clId="{5D7B5574-119D-453B-9541-7218F9998A78}" dt="2020-08-04T22:59:54.125" v="988" actId="2696"/>
        <pc:sldMkLst>
          <pc:docMk/>
          <pc:sldMk cId="141741554" sldId="347"/>
        </pc:sldMkLst>
        <pc:picChg chg="add del">
          <ac:chgData name="Lavoie Stéphanie" userId="03bcf5a2-8418-45e3-87eb-159b607e2fdb" providerId="ADAL" clId="{5D7B5574-119D-453B-9541-7218F9998A78}" dt="2020-08-04T22:59:17.696" v="981"/>
          <ac:picMkLst>
            <pc:docMk/>
            <pc:sldMk cId="141741554" sldId="347"/>
            <ac:picMk id="7170" creationId="{044B9366-0D8C-4FAD-BB3E-5DD0DC6F46EC}"/>
          </ac:picMkLst>
        </pc:picChg>
      </pc:sldChg>
      <pc:sldChg chg="addSp delSp modSp add del">
        <pc:chgData name="Lavoie Stéphanie" userId="03bcf5a2-8418-45e3-87eb-159b607e2fdb" providerId="ADAL" clId="{5D7B5574-119D-453B-9541-7218F9998A78}" dt="2020-08-04T20:51:44.696" v="918" actId="2696"/>
        <pc:sldMkLst>
          <pc:docMk/>
          <pc:sldMk cId="4136448056" sldId="347"/>
        </pc:sldMkLst>
        <pc:picChg chg="add del">
          <ac:chgData name="Lavoie Stéphanie" userId="03bcf5a2-8418-45e3-87eb-159b607e2fdb" providerId="ADAL" clId="{5D7B5574-119D-453B-9541-7218F9998A78}" dt="2020-08-04T20:46:50.845" v="907" actId="478"/>
          <ac:picMkLst>
            <pc:docMk/>
            <pc:sldMk cId="4136448056" sldId="347"/>
            <ac:picMk id="4098" creationId="{1B29531F-E8B1-4028-896C-1B7F00E8ADF0}"/>
          </ac:picMkLst>
        </pc:picChg>
        <pc:picChg chg="add del mod">
          <ac:chgData name="Lavoie Stéphanie" userId="03bcf5a2-8418-45e3-87eb-159b607e2fdb" providerId="ADAL" clId="{5D7B5574-119D-453B-9541-7218F9998A78}" dt="2020-08-04T20:51:20.508" v="912"/>
          <ac:picMkLst>
            <pc:docMk/>
            <pc:sldMk cId="4136448056" sldId="347"/>
            <ac:picMk id="4100" creationId="{B4DB9FDB-01CC-41A5-BE0C-2C50514897CA}"/>
          </ac:picMkLst>
        </pc:picChg>
      </pc:sldChg>
      <pc:sldChg chg="addSp delSp modSp add modAnim">
        <pc:chgData name="Lavoie Stéphanie" userId="03bcf5a2-8418-45e3-87eb-159b607e2fdb" providerId="ADAL" clId="{5D7B5574-119D-453B-9541-7218F9998A78}" dt="2020-08-06T16:16:24.961" v="1859" actId="1076"/>
        <pc:sldMkLst>
          <pc:docMk/>
          <pc:sldMk cId="769123194" sldId="348"/>
        </pc:sldMkLst>
        <pc:spChg chg="mod">
          <ac:chgData name="Lavoie Stéphanie" userId="03bcf5a2-8418-45e3-87eb-159b607e2fdb" providerId="ADAL" clId="{5D7B5574-119D-453B-9541-7218F9998A78}" dt="2020-08-06T16:16:21.348" v="1858" actId="404"/>
          <ac:spMkLst>
            <pc:docMk/>
            <pc:sldMk cId="769123194" sldId="348"/>
            <ac:spMk id="2" creationId="{384140C2-E62D-4E0F-B879-3BB40773FFAF}"/>
          </ac:spMkLst>
        </pc:spChg>
        <pc:spChg chg="del">
          <ac:chgData name="Lavoie Stéphanie" userId="03bcf5a2-8418-45e3-87eb-159b607e2fdb" providerId="ADAL" clId="{5D7B5574-119D-453B-9541-7218F9998A78}" dt="2020-08-04T22:57:09.281" v="973"/>
          <ac:spMkLst>
            <pc:docMk/>
            <pc:sldMk cId="769123194" sldId="348"/>
            <ac:spMk id="3" creationId="{6F0C86A4-F776-4C03-BB3F-554293B00766}"/>
          </ac:spMkLst>
        </pc:spChg>
        <pc:spChg chg="add mod">
          <ac:chgData name="Lavoie Stéphanie" userId="03bcf5a2-8418-45e3-87eb-159b607e2fdb" providerId="ADAL" clId="{5D7B5574-119D-453B-9541-7218F9998A78}" dt="2020-08-06T16:16:24.961" v="1859" actId="1076"/>
          <ac:spMkLst>
            <pc:docMk/>
            <pc:sldMk cId="769123194" sldId="348"/>
            <ac:spMk id="5" creationId="{04FD1DDD-301D-4490-8A26-DDE88A0012C5}"/>
          </ac:spMkLst>
        </pc:spChg>
        <pc:picChg chg="add mod">
          <ac:chgData name="Lavoie Stéphanie" userId="03bcf5a2-8418-45e3-87eb-159b607e2fdb" providerId="ADAL" clId="{5D7B5574-119D-453B-9541-7218F9998A78}" dt="2020-08-04T22:57:09.281" v="973"/>
          <ac:picMkLst>
            <pc:docMk/>
            <pc:sldMk cId="769123194" sldId="348"/>
            <ac:picMk id="4" creationId="{7FDCCB81-A28D-435E-A4F0-DEFFEA5D53A4}"/>
          </ac:picMkLst>
        </pc:picChg>
      </pc:sldChg>
      <pc:sldChg chg="addSp delSp modSp add setBg">
        <pc:chgData name="Lavoie Stéphanie" userId="03bcf5a2-8418-45e3-87eb-159b607e2fdb" providerId="ADAL" clId="{5D7B5574-119D-453B-9541-7218F9998A78}" dt="2020-08-06T16:14:46.693" v="1838" actId="404"/>
        <pc:sldMkLst>
          <pc:docMk/>
          <pc:sldMk cId="3367685152" sldId="349"/>
        </pc:sldMkLst>
        <pc:spChg chg="mod">
          <ac:chgData name="Lavoie Stéphanie" userId="03bcf5a2-8418-45e3-87eb-159b607e2fdb" providerId="ADAL" clId="{5D7B5574-119D-453B-9541-7218F9998A78}" dt="2020-08-06T16:14:46.693" v="1838" actId="404"/>
          <ac:spMkLst>
            <pc:docMk/>
            <pc:sldMk cId="3367685152" sldId="349"/>
            <ac:spMk id="2" creationId="{26F6528F-51DF-4DE4-BBA8-3CC8BFA0EAA6}"/>
          </ac:spMkLst>
        </pc:spChg>
        <pc:spChg chg="del">
          <ac:chgData name="Lavoie Stéphanie" userId="03bcf5a2-8418-45e3-87eb-159b607e2fdb" providerId="ADAL" clId="{5D7B5574-119D-453B-9541-7218F9998A78}" dt="2020-08-04T23:07:23.894" v="1607" actId="478"/>
          <ac:spMkLst>
            <pc:docMk/>
            <pc:sldMk cId="3367685152" sldId="349"/>
            <ac:spMk id="3" creationId="{7DA8E96D-6CD5-4AE2-8A39-5309AD92D59A}"/>
          </ac:spMkLst>
        </pc:spChg>
        <pc:spChg chg="add del mod">
          <ac:chgData name="Lavoie Stéphanie" userId="03bcf5a2-8418-45e3-87eb-159b607e2fdb" providerId="ADAL" clId="{5D7B5574-119D-453B-9541-7218F9998A78}" dt="2020-08-04T23:07:59.009" v="1613"/>
          <ac:spMkLst>
            <pc:docMk/>
            <pc:sldMk cId="3367685152" sldId="349"/>
            <ac:spMk id="4" creationId="{C4BFE2E6-BB94-4BA6-8D8F-E963D46B84E2}"/>
          </ac:spMkLst>
        </pc:spChg>
        <pc:spChg chg="add mod">
          <ac:chgData name="Lavoie Stéphanie" userId="03bcf5a2-8418-45e3-87eb-159b607e2fdb" providerId="ADAL" clId="{5D7B5574-119D-453B-9541-7218F9998A78}" dt="2020-08-04T23:09:36.420" v="1646" actId="1076"/>
          <ac:spMkLst>
            <pc:docMk/>
            <pc:sldMk cId="3367685152" sldId="349"/>
            <ac:spMk id="6" creationId="{CD9BF120-5CCA-4D2F-85F0-EAD3F40C5387}"/>
          </ac:spMkLst>
        </pc:spChg>
        <pc:spChg chg="add mod">
          <ac:chgData name="Lavoie Stéphanie" userId="03bcf5a2-8418-45e3-87eb-159b607e2fdb" providerId="ADAL" clId="{5D7B5574-119D-453B-9541-7218F9998A78}" dt="2020-08-06T16:14:43.497" v="1837" actId="1076"/>
          <ac:spMkLst>
            <pc:docMk/>
            <pc:sldMk cId="3367685152" sldId="349"/>
            <ac:spMk id="7" creationId="{AF21EA21-F915-4C9B-8DC4-C2F293F3A66B}"/>
          </ac:spMkLst>
        </pc:spChg>
        <pc:picChg chg="add mod">
          <ac:chgData name="Lavoie Stéphanie" userId="03bcf5a2-8418-45e3-87eb-159b607e2fdb" providerId="ADAL" clId="{5D7B5574-119D-453B-9541-7218F9998A78}" dt="2020-08-04T23:07:37.577" v="1609" actId="1076"/>
          <ac:picMkLst>
            <pc:docMk/>
            <pc:sldMk cId="3367685152" sldId="349"/>
            <ac:picMk id="5" creationId="{AB2A26C3-9494-440D-91F6-B3235BC40411}"/>
          </ac:picMkLst>
        </pc:picChg>
      </pc:sldChg>
      <pc:sldChg chg="add ord modTransition">
        <pc:chgData name="Lavoie Stéphanie" userId="03bcf5a2-8418-45e3-87eb-159b607e2fdb" providerId="ADAL" clId="{5D7B5574-119D-453B-9541-7218F9998A78}" dt="2020-08-06T16:11:17.061" v="1754"/>
        <pc:sldMkLst>
          <pc:docMk/>
          <pc:sldMk cId="977067249" sldId="350"/>
        </pc:sldMkLst>
      </pc:sldChg>
      <pc:sldChg chg="add ord modTransition">
        <pc:chgData name="Lavoie Stéphanie" userId="03bcf5a2-8418-45e3-87eb-159b607e2fdb" providerId="ADAL" clId="{5D7B5574-119D-453B-9541-7218F9998A78}" dt="2020-08-06T16:26:25.708" v="2175"/>
        <pc:sldMkLst>
          <pc:docMk/>
          <pc:sldMk cId="1216847038" sldId="351"/>
        </pc:sldMkLst>
      </pc:sldChg>
      <pc:sldChg chg="addSp delSp modSp add ord setBg modAnim">
        <pc:chgData name="Lavoie Stéphanie" userId="03bcf5a2-8418-45e3-87eb-159b607e2fdb" providerId="ADAL" clId="{5D7B5574-119D-453B-9541-7218F9998A78}" dt="2020-08-06T18:16:47.347" v="3204"/>
        <pc:sldMkLst>
          <pc:docMk/>
          <pc:sldMk cId="1080941645" sldId="352"/>
        </pc:sldMkLst>
        <pc:spChg chg="del">
          <ac:chgData name="Lavoie Stéphanie" userId="03bcf5a2-8418-45e3-87eb-159b607e2fdb" providerId="ADAL" clId="{5D7B5574-119D-453B-9541-7218F9998A78}" dt="2020-08-06T17:50:14.369" v="2335" actId="478"/>
          <ac:spMkLst>
            <pc:docMk/>
            <pc:sldMk cId="1080941645" sldId="352"/>
            <ac:spMk id="2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18:00:46.902" v="2621" actId="27636"/>
          <ac:spMkLst>
            <pc:docMk/>
            <pc:sldMk cId="1080941645" sldId="352"/>
            <ac:spMk id="3" creationId="{00000000-0000-0000-0000-000000000000}"/>
          </ac:spMkLst>
        </pc:spChg>
        <pc:spChg chg="add del mod">
          <ac:chgData name="Lavoie Stéphanie" userId="03bcf5a2-8418-45e3-87eb-159b607e2fdb" providerId="ADAL" clId="{5D7B5574-119D-453B-9541-7218F9998A78}" dt="2020-08-06T17:50:15.969" v="2336" actId="478"/>
          <ac:spMkLst>
            <pc:docMk/>
            <pc:sldMk cId="1080941645" sldId="352"/>
            <ac:spMk id="6" creationId="{E06A7CD6-759D-4DBC-B12E-627FC4FFB1E9}"/>
          </ac:spMkLst>
        </pc:spChg>
        <pc:spChg chg="add del mod">
          <ac:chgData name="Lavoie Stéphanie" userId="03bcf5a2-8418-45e3-87eb-159b607e2fdb" providerId="ADAL" clId="{5D7B5574-119D-453B-9541-7218F9998A78}" dt="2020-08-06T17:51:05.276" v="2382" actId="767"/>
          <ac:spMkLst>
            <pc:docMk/>
            <pc:sldMk cId="1080941645" sldId="352"/>
            <ac:spMk id="8" creationId="{2912E86E-747C-429B-BEE6-0F499A06FEEB}"/>
          </ac:spMkLst>
        </pc:spChg>
        <pc:spChg chg="add mod">
          <ac:chgData name="Lavoie Stéphanie" userId="03bcf5a2-8418-45e3-87eb-159b607e2fdb" providerId="ADAL" clId="{5D7B5574-119D-453B-9541-7218F9998A78}" dt="2020-08-06T17:51:33.971" v="2429" actId="1076"/>
          <ac:spMkLst>
            <pc:docMk/>
            <pc:sldMk cId="1080941645" sldId="352"/>
            <ac:spMk id="9" creationId="{7A01C851-C38E-42B0-AE94-DD129CD697DC}"/>
          </ac:spMkLst>
        </pc:spChg>
        <pc:spChg chg="add mod">
          <ac:chgData name="Lavoie Stéphanie" userId="03bcf5a2-8418-45e3-87eb-159b607e2fdb" providerId="ADAL" clId="{5D7B5574-119D-453B-9541-7218F9998A78}" dt="2020-08-06T18:01:08.702" v="2628" actId="1076"/>
          <ac:spMkLst>
            <pc:docMk/>
            <pc:sldMk cId="1080941645" sldId="352"/>
            <ac:spMk id="11" creationId="{7D1C09F3-2E65-41A3-BA55-60FD8E7AC351}"/>
          </ac:spMkLst>
        </pc:spChg>
        <pc:spChg chg="add mod">
          <ac:chgData name="Lavoie Stéphanie" userId="03bcf5a2-8418-45e3-87eb-159b607e2fdb" providerId="ADAL" clId="{5D7B5574-119D-453B-9541-7218F9998A78}" dt="2020-08-06T18:00:55.207" v="2623" actId="1076"/>
          <ac:spMkLst>
            <pc:docMk/>
            <pc:sldMk cId="1080941645" sldId="352"/>
            <ac:spMk id="13" creationId="{FEF8DBF8-AF06-40D6-9020-452FD0B47BEE}"/>
          </ac:spMkLst>
        </pc:spChg>
        <pc:spChg chg="add">
          <ac:chgData name="Lavoie Stéphanie" userId="03bcf5a2-8418-45e3-87eb-159b607e2fdb" providerId="ADAL" clId="{5D7B5574-119D-453B-9541-7218F9998A78}" dt="2020-08-06T18:16:47.347" v="3204"/>
          <ac:spMkLst>
            <pc:docMk/>
            <pc:sldMk cId="1080941645" sldId="352"/>
            <ac:spMk id="17" creationId="{61C57675-5F55-48C3-8152-4B42EE756EA7}"/>
          </ac:spMkLst>
        </pc:spChg>
        <pc:picChg chg="del mod">
          <ac:chgData name="Lavoie Stéphanie" userId="03bcf5a2-8418-45e3-87eb-159b607e2fdb" providerId="ADAL" clId="{5D7B5574-119D-453B-9541-7218F9998A78}" dt="2020-08-06T17:52:48.947" v="2441" actId="478"/>
          <ac:picMkLst>
            <pc:docMk/>
            <pc:sldMk cId="1080941645" sldId="352"/>
            <ac:picMk id="5" creationId="{00000000-0000-0000-0000-000000000000}"/>
          </ac:picMkLst>
        </pc:picChg>
        <pc:picChg chg="add del mod">
          <ac:chgData name="Lavoie Stéphanie" userId="03bcf5a2-8418-45e3-87eb-159b607e2fdb" providerId="ADAL" clId="{5D7B5574-119D-453B-9541-7218F9998A78}" dt="2020-08-06T17:52:15.443" v="2433" actId="478"/>
          <ac:picMkLst>
            <pc:docMk/>
            <pc:sldMk cId="1080941645" sldId="352"/>
            <ac:picMk id="7" creationId="{9BBFAE25-C898-4051-956C-5C7108CA5E4F}"/>
          </ac:picMkLst>
        </pc:picChg>
        <pc:picChg chg="add mod">
          <ac:chgData name="Lavoie Stéphanie" userId="03bcf5a2-8418-45e3-87eb-159b607e2fdb" providerId="ADAL" clId="{5D7B5574-119D-453B-9541-7218F9998A78}" dt="2020-08-06T18:01:11.712" v="2630" actId="14100"/>
          <ac:picMkLst>
            <pc:docMk/>
            <pc:sldMk cId="1080941645" sldId="352"/>
            <ac:picMk id="10" creationId="{78E53D8E-4A60-4EB3-98FB-7ACAF78933C6}"/>
          </ac:picMkLst>
        </pc:picChg>
        <pc:picChg chg="add mod">
          <ac:chgData name="Lavoie Stéphanie" userId="03bcf5a2-8418-45e3-87eb-159b607e2fdb" providerId="ADAL" clId="{5D7B5574-119D-453B-9541-7218F9998A78}" dt="2020-08-06T18:00:58.230" v="2624" actId="1076"/>
          <ac:picMkLst>
            <pc:docMk/>
            <pc:sldMk cId="1080941645" sldId="352"/>
            <ac:picMk id="12" creationId="{A53B2A2C-A897-4713-8B8A-42E4484C1D3B}"/>
          </ac:picMkLst>
        </pc:picChg>
        <pc:picChg chg="add del mod">
          <ac:chgData name="Lavoie Stéphanie" userId="03bcf5a2-8418-45e3-87eb-159b607e2fdb" providerId="ADAL" clId="{5D7B5574-119D-453B-9541-7218F9998A78}" dt="2020-08-06T17:59:24.957" v="2606" actId="478"/>
          <ac:picMkLst>
            <pc:docMk/>
            <pc:sldMk cId="1080941645" sldId="352"/>
            <ac:picMk id="16" creationId="{E69AA09B-D21E-4972-B1FC-29508D5F6CD4}"/>
          </ac:picMkLst>
        </pc:picChg>
        <pc:picChg chg="del">
          <ac:chgData name="Lavoie Stéphanie" userId="03bcf5a2-8418-45e3-87eb-159b607e2fdb" providerId="ADAL" clId="{5D7B5574-119D-453B-9541-7218F9998A78}" dt="2020-08-06T17:50:11.855" v="2334" actId="478"/>
          <ac:picMkLst>
            <pc:docMk/>
            <pc:sldMk cId="1080941645" sldId="352"/>
            <ac:picMk id="10244" creationId="{00000000-0000-0000-0000-000000000000}"/>
          </ac:picMkLst>
        </pc:picChg>
        <pc:picChg chg="del">
          <ac:chgData name="Lavoie Stéphanie" userId="03bcf5a2-8418-45e3-87eb-159b607e2fdb" providerId="ADAL" clId="{5D7B5574-119D-453B-9541-7218F9998A78}" dt="2020-08-06T17:52:16.804" v="2434" actId="478"/>
          <ac:picMkLst>
            <pc:docMk/>
            <pc:sldMk cId="1080941645" sldId="352"/>
            <ac:picMk id="10245" creationId="{00000000-0000-0000-0000-000000000000}"/>
          </ac:picMkLst>
        </pc:picChg>
      </pc:sldChg>
      <pc:sldChg chg="addSp delSp modSp add ord">
        <pc:chgData name="Lavoie Stéphanie" userId="03bcf5a2-8418-45e3-87eb-159b607e2fdb" providerId="ADAL" clId="{5D7B5574-119D-453B-9541-7218F9998A78}" dt="2020-08-07T14:45:11.053" v="4659" actId="1076"/>
        <pc:sldMkLst>
          <pc:docMk/>
          <pc:sldMk cId="1031939591" sldId="353"/>
        </pc:sldMkLst>
        <pc:spChg chg="del">
          <ac:chgData name="Lavoie Stéphanie" userId="03bcf5a2-8418-45e3-87eb-159b607e2fdb" providerId="ADAL" clId="{5D7B5574-119D-453B-9541-7218F9998A78}" dt="2020-08-06T21:25:45.776" v="3966" actId="478"/>
          <ac:spMkLst>
            <pc:docMk/>
            <pc:sldMk cId="1031939591" sldId="353"/>
            <ac:spMk id="2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7T14:45:11.053" v="4659" actId="1076"/>
          <ac:spMkLst>
            <pc:docMk/>
            <pc:sldMk cId="1031939591" sldId="353"/>
            <ac:spMk id="3" creationId="{00000000-0000-0000-0000-000000000000}"/>
          </ac:spMkLst>
        </pc:spChg>
        <pc:spChg chg="add del mod">
          <ac:chgData name="Lavoie Stéphanie" userId="03bcf5a2-8418-45e3-87eb-159b607e2fdb" providerId="ADAL" clId="{5D7B5574-119D-453B-9541-7218F9998A78}" dt="2020-08-06T21:25:47.331" v="3967" actId="478"/>
          <ac:spMkLst>
            <pc:docMk/>
            <pc:sldMk cId="1031939591" sldId="353"/>
            <ac:spMk id="6" creationId="{F6032320-11C9-44F2-B2F3-A0B4F6452725}"/>
          </ac:spMkLst>
        </pc:spChg>
        <pc:spChg chg="add mod">
          <ac:chgData name="Lavoie Stéphanie" userId="03bcf5a2-8418-45e3-87eb-159b607e2fdb" providerId="ADAL" clId="{5D7B5574-119D-453B-9541-7218F9998A78}" dt="2020-08-07T14:40:08.742" v="4602" actId="1076"/>
          <ac:spMkLst>
            <pc:docMk/>
            <pc:sldMk cId="1031939591" sldId="353"/>
            <ac:spMk id="7" creationId="{9872E3AC-6882-4811-86A1-EDD07DAF7E14}"/>
          </ac:spMkLst>
        </pc:spChg>
        <pc:spChg chg="del mod">
          <ac:chgData name="Lavoie Stéphanie" userId="03bcf5a2-8418-45e3-87eb-159b607e2fdb" providerId="ADAL" clId="{5D7B5574-119D-453B-9541-7218F9998A78}" dt="2020-08-07T14:41:19.481" v="4616" actId="478"/>
          <ac:spMkLst>
            <pc:docMk/>
            <pc:sldMk cId="1031939591" sldId="353"/>
            <ac:spMk id="8" creationId="{00000000-0000-0000-0000-000000000000}"/>
          </ac:spMkLst>
        </pc:spChg>
        <pc:spChg chg="add mod ord">
          <ac:chgData name="Lavoie Stéphanie" userId="03bcf5a2-8418-45e3-87eb-159b607e2fdb" providerId="ADAL" clId="{5D7B5574-119D-453B-9541-7218F9998A78}" dt="2020-08-07T14:41:07.671" v="4613" actId="1076"/>
          <ac:spMkLst>
            <pc:docMk/>
            <pc:sldMk cId="1031939591" sldId="353"/>
            <ac:spMk id="12" creationId="{0D52A576-FEF5-489A-B51C-DAFAF56DFB51}"/>
          </ac:spMkLst>
        </pc:spChg>
        <pc:spChg chg="add del mod">
          <ac:chgData name="Lavoie Stéphanie" userId="03bcf5a2-8418-45e3-87eb-159b607e2fdb" providerId="ADAL" clId="{5D7B5574-119D-453B-9541-7218F9998A78}" dt="2020-08-07T14:39:50.762" v="4594" actId="478"/>
          <ac:spMkLst>
            <pc:docMk/>
            <pc:sldMk cId="1031939591" sldId="353"/>
            <ac:spMk id="14" creationId="{9C43D6B9-9486-4016-AE32-2B202977C279}"/>
          </ac:spMkLst>
        </pc:spChg>
        <pc:spChg chg="add del mod">
          <ac:chgData name="Lavoie Stéphanie" userId="03bcf5a2-8418-45e3-87eb-159b607e2fdb" providerId="ADAL" clId="{5D7B5574-119D-453B-9541-7218F9998A78}" dt="2020-08-07T14:39:52.510" v="4595" actId="478"/>
          <ac:spMkLst>
            <pc:docMk/>
            <pc:sldMk cId="1031939591" sldId="353"/>
            <ac:spMk id="15" creationId="{29200521-DDA9-4F74-8578-C176607C8E5D}"/>
          </ac:spMkLst>
        </pc:spChg>
        <pc:spChg chg="add del mod">
          <ac:chgData name="Lavoie Stéphanie" userId="03bcf5a2-8418-45e3-87eb-159b607e2fdb" providerId="ADAL" clId="{5D7B5574-119D-453B-9541-7218F9998A78}" dt="2020-08-07T14:39:59.054" v="4599" actId="478"/>
          <ac:spMkLst>
            <pc:docMk/>
            <pc:sldMk cId="1031939591" sldId="353"/>
            <ac:spMk id="16" creationId="{6CC0BE6C-6FE9-4CA4-8622-A1638D0C901F}"/>
          </ac:spMkLst>
        </pc:spChg>
        <pc:spChg chg="add del mod">
          <ac:chgData name="Lavoie Stéphanie" userId="03bcf5a2-8418-45e3-87eb-159b607e2fdb" providerId="ADAL" clId="{5D7B5574-119D-453B-9541-7218F9998A78}" dt="2020-08-07T14:39:56.907" v="4598" actId="478"/>
          <ac:spMkLst>
            <pc:docMk/>
            <pc:sldMk cId="1031939591" sldId="353"/>
            <ac:spMk id="18" creationId="{E7C7C6C5-07B0-4901-A110-900F34B280F8}"/>
          </ac:spMkLst>
        </pc:spChg>
        <pc:spChg chg="add mod">
          <ac:chgData name="Lavoie Stéphanie" userId="03bcf5a2-8418-45e3-87eb-159b607e2fdb" providerId="ADAL" clId="{5D7B5574-119D-453B-9541-7218F9998A78}" dt="2020-08-07T14:41:15.986" v="4615" actId="1076"/>
          <ac:spMkLst>
            <pc:docMk/>
            <pc:sldMk cId="1031939591" sldId="353"/>
            <ac:spMk id="28" creationId="{3A1E1FD1-3560-4F12-9792-9CC60AA07DBB}"/>
          </ac:spMkLst>
        </pc:spChg>
        <pc:spChg chg="mod">
          <ac:chgData name="Lavoie Stéphanie" userId="03bcf5a2-8418-45e3-87eb-159b607e2fdb" providerId="ADAL" clId="{5D7B5574-119D-453B-9541-7218F9998A78}" dt="2020-08-07T14:40:11.650" v="4603" actId="1076"/>
          <ac:spMkLst>
            <pc:docMk/>
            <pc:sldMk cId="1031939591" sldId="353"/>
            <ac:spMk id="11267" creationId="{00000000-0000-0000-0000-000000000000}"/>
          </ac:spMkLst>
        </pc:spChg>
        <pc:grpChg chg="add mod">
          <ac:chgData name="Lavoie Stéphanie" userId="03bcf5a2-8418-45e3-87eb-159b607e2fdb" providerId="ADAL" clId="{5D7B5574-119D-453B-9541-7218F9998A78}" dt="2020-08-07T14:40:42.054" v="4609" actId="1076"/>
          <ac:grpSpMkLst>
            <pc:docMk/>
            <pc:sldMk cId="1031939591" sldId="353"/>
            <ac:grpSpMk id="20" creationId="{A4B65F3C-9BDF-477E-95FC-2F779D47E06E}"/>
          </ac:grpSpMkLst>
        </pc:grpChg>
        <pc:picChg chg="del mod">
          <ac:chgData name="Lavoie Stéphanie" userId="03bcf5a2-8418-45e3-87eb-159b607e2fdb" providerId="ADAL" clId="{5D7B5574-119D-453B-9541-7218F9998A78}" dt="2020-08-07T14:38:14.255" v="4582" actId="478"/>
          <ac:picMkLst>
            <pc:docMk/>
            <pc:sldMk cId="1031939591" sldId="353"/>
            <ac:picMk id="4" creationId="{00000000-0000-0000-0000-000000000000}"/>
          </ac:picMkLst>
        </pc:picChg>
        <pc:picChg chg="add mod">
          <ac:chgData name="Lavoie Stéphanie" userId="03bcf5a2-8418-45e3-87eb-159b607e2fdb" providerId="ADAL" clId="{5D7B5574-119D-453B-9541-7218F9998A78}" dt="2020-08-06T21:30:26.092" v="4121" actId="1076"/>
          <ac:picMkLst>
            <pc:docMk/>
            <pc:sldMk cId="1031939591" sldId="353"/>
            <ac:picMk id="11" creationId="{79D2254F-E0D5-4E01-A095-BACBBAC015AD}"/>
          </ac:picMkLst>
        </pc:picChg>
        <pc:picChg chg="add del mod">
          <ac:chgData name="Lavoie Stéphanie" userId="03bcf5a2-8418-45e3-87eb-159b607e2fdb" providerId="ADAL" clId="{5D7B5574-119D-453B-9541-7218F9998A78}" dt="2020-08-07T14:39:47.682" v="4593" actId="478"/>
          <ac:picMkLst>
            <pc:docMk/>
            <pc:sldMk cId="1031939591" sldId="353"/>
            <ac:picMk id="13" creationId="{F9E789E3-488C-459B-B027-7E9282E90462}"/>
          </ac:picMkLst>
        </pc:picChg>
        <pc:picChg chg="del">
          <ac:chgData name="Lavoie Stéphanie" userId="03bcf5a2-8418-45e3-87eb-159b607e2fdb" providerId="ADAL" clId="{5D7B5574-119D-453B-9541-7218F9998A78}" dt="2020-08-06T21:25:43.171" v="3965" actId="478"/>
          <ac:picMkLst>
            <pc:docMk/>
            <pc:sldMk cId="1031939591" sldId="353"/>
            <ac:picMk id="11268" creationId="{00000000-0000-0000-0000-000000000000}"/>
          </ac:picMkLst>
        </pc:picChg>
        <pc:cxnChg chg="add del mod">
          <ac:chgData name="Lavoie Stéphanie" userId="03bcf5a2-8418-45e3-87eb-159b607e2fdb" providerId="ADAL" clId="{5D7B5574-119D-453B-9541-7218F9998A78}" dt="2020-08-07T14:39:53.592" v="4596" actId="478"/>
          <ac:cxnSpMkLst>
            <pc:docMk/>
            <pc:sldMk cId="1031939591" sldId="353"/>
            <ac:cxnSpMk id="17" creationId="{2FC8D660-7797-47B0-9E0B-158E155BA42E}"/>
          </ac:cxnSpMkLst>
        </pc:cxnChg>
        <pc:cxnChg chg="add del mod">
          <ac:chgData name="Lavoie Stéphanie" userId="03bcf5a2-8418-45e3-87eb-159b607e2fdb" providerId="ADAL" clId="{5D7B5574-119D-453B-9541-7218F9998A78}" dt="2020-08-07T14:39:54.690" v="4597" actId="478"/>
          <ac:cxnSpMkLst>
            <pc:docMk/>
            <pc:sldMk cId="1031939591" sldId="353"/>
            <ac:cxnSpMk id="19" creationId="{8A7A2ACB-5FC1-4975-A5F5-A51868E9C89D}"/>
          </ac:cxnSpMkLst>
        </pc:cxnChg>
      </pc:sldChg>
      <pc:sldChg chg="addSp delSp modSp add ord setBg">
        <pc:chgData name="Lavoie Stéphanie" userId="03bcf5a2-8418-45e3-87eb-159b607e2fdb" providerId="ADAL" clId="{5D7B5574-119D-453B-9541-7218F9998A78}" dt="2020-08-06T21:44:29.135" v="4559" actId="20577"/>
        <pc:sldMkLst>
          <pc:docMk/>
          <pc:sldMk cId="3544263724" sldId="354"/>
        </pc:sldMkLst>
        <pc:spChg chg="del">
          <ac:chgData name="Lavoie Stéphanie" userId="03bcf5a2-8418-45e3-87eb-159b607e2fdb" providerId="ADAL" clId="{5D7B5574-119D-453B-9541-7218F9998A78}" dt="2020-08-06T21:26:09.226" v="3972" actId="478"/>
          <ac:spMkLst>
            <pc:docMk/>
            <pc:sldMk cId="3544263724" sldId="354"/>
            <ac:spMk id="2" creationId="{00000000-0000-0000-0000-000000000000}"/>
          </ac:spMkLst>
        </pc:spChg>
        <pc:spChg chg="add del mod">
          <ac:chgData name="Lavoie Stéphanie" userId="03bcf5a2-8418-45e3-87eb-159b607e2fdb" providerId="ADAL" clId="{5D7B5574-119D-453B-9541-7218F9998A78}" dt="2020-08-06T21:26:11.105" v="3973" actId="478"/>
          <ac:spMkLst>
            <pc:docMk/>
            <pc:sldMk cId="3544263724" sldId="354"/>
            <ac:spMk id="4" creationId="{D72182A1-2E96-4262-ABF9-764D29FF21DD}"/>
          </ac:spMkLst>
        </pc:spChg>
        <pc:spChg chg="mod">
          <ac:chgData name="Lavoie Stéphanie" userId="03bcf5a2-8418-45e3-87eb-159b607e2fdb" providerId="ADAL" clId="{5D7B5574-119D-453B-9541-7218F9998A78}" dt="2020-08-06T21:43:06.137" v="4492" actId="207"/>
          <ac:spMkLst>
            <pc:docMk/>
            <pc:sldMk cId="3544263724" sldId="354"/>
            <ac:spMk id="6" creationId="{00000000-0000-0000-0000-000000000000}"/>
          </ac:spMkLst>
        </pc:spChg>
        <pc:spChg chg="add mod">
          <ac:chgData name="Lavoie Stéphanie" userId="03bcf5a2-8418-45e3-87eb-159b607e2fdb" providerId="ADAL" clId="{5D7B5574-119D-453B-9541-7218F9998A78}" dt="2020-08-06T21:44:29.135" v="4559" actId="20577"/>
          <ac:spMkLst>
            <pc:docMk/>
            <pc:sldMk cId="3544263724" sldId="354"/>
            <ac:spMk id="7" creationId="{8D41A04B-CDB9-4AA7-9F1C-565AF634B236}"/>
          </ac:spMkLst>
        </pc:spChg>
        <pc:spChg chg="add mod">
          <ac:chgData name="Lavoie Stéphanie" userId="03bcf5a2-8418-45e3-87eb-159b607e2fdb" providerId="ADAL" clId="{5D7B5574-119D-453B-9541-7218F9998A78}" dt="2020-08-06T21:42:36.222" v="4482" actId="20577"/>
          <ac:spMkLst>
            <pc:docMk/>
            <pc:sldMk cId="3544263724" sldId="354"/>
            <ac:spMk id="8" creationId="{2321C56D-99C6-4D0F-95BC-16B25CD98836}"/>
          </ac:spMkLst>
        </pc:spChg>
        <pc:spChg chg="mod">
          <ac:chgData name="Lavoie Stéphanie" userId="03bcf5a2-8418-45e3-87eb-159b607e2fdb" providerId="ADAL" clId="{5D7B5574-119D-453B-9541-7218F9998A78}" dt="2020-08-06T21:43:30.704" v="4507" actId="20577"/>
          <ac:spMkLst>
            <pc:docMk/>
            <pc:sldMk cId="3544263724" sldId="354"/>
            <ac:spMk id="18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21:43:50.405" v="4531" actId="20577"/>
          <ac:spMkLst>
            <pc:docMk/>
            <pc:sldMk cId="3544263724" sldId="354"/>
            <ac:spMk id="19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21:44:09.424" v="4555" actId="20577"/>
          <ac:spMkLst>
            <pc:docMk/>
            <pc:sldMk cId="3544263724" sldId="354"/>
            <ac:spMk id="20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21:39:42.587" v="4354" actId="14100"/>
          <ac:spMkLst>
            <pc:docMk/>
            <pc:sldMk cId="3544263724" sldId="354"/>
            <ac:spMk id="11267" creationId="{00000000-0000-0000-0000-000000000000}"/>
          </ac:spMkLst>
        </pc:spChg>
        <pc:picChg chg="add mod">
          <ac:chgData name="Lavoie Stéphanie" userId="03bcf5a2-8418-45e3-87eb-159b607e2fdb" providerId="ADAL" clId="{5D7B5574-119D-453B-9541-7218F9998A78}" dt="2020-08-06T21:39:54.981" v="4374" actId="1038"/>
          <ac:picMkLst>
            <pc:docMk/>
            <pc:sldMk cId="3544263724" sldId="354"/>
            <ac:picMk id="17" creationId="{4FE8748D-4F4C-4895-B466-4E9BEDCE26D9}"/>
          </ac:picMkLst>
        </pc:picChg>
        <pc:picChg chg="del">
          <ac:chgData name="Lavoie Stéphanie" userId="03bcf5a2-8418-45e3-87eb-159b607e2fdb" providerId="ADAL" clId="{5D7B5574-119D-453B-9541-7218F9998A78}" dt="2020-08-06T21:26:06.587" v="3971" actId="478"/>
          <ac:picMkLst>
            <pc:docMk/>
            <pc:sldMk cId="3544263724" sldId="354"/>
            <ac:picMk id="11268" creationId="{00000000-0000-0000-0000-000000000000}"/>
          </ac:picMkLst>
        </pc:picChg>
      </pc:sldChg>
      <pc:sldChg chg="add del">
        <pc:chgData name="Lavoie Stéphanie" userId="03bcf5a2-8418-45e3-87eb-159b607e2fdb" providerId="ADAL" clId="{5D7B5574-119D-453B-9541-7218F9998A78}" dt="2020-08-06T21:38:16.503" v="4272" actId="2696"/>
        <pc:sldMkLst>
          <pc:docMk/>
          <pc:sldMk cId="2567868986" sldId="355"/>
        </pc:sldMkLst>
      </pc:sldChg>
      <pc:sldChg chg="modSp add del ord">
        <pc:chgData name="Lavoie Stéphanie" userId="03bcf5a2-8418-45e3-87eb-159b607e2fdb" providerId="ADAL" clId="{5D7B5574-119D-453B-9541-7218F9998A78}" dt="2020-08-07T14:43:31.832" v="4650" actId="2696"/>
        <pc:sldMkLst>
          <pc:docMk/>
          <pc:sldMk cId="2687382995" sldId="356"/>
        </pc:sldMkLst>
        <pc:spChg chg="mod">
          <ac:chgData name="Lavoie Stéphanie" userId="03bcf5a2-8418-45e3-87eb-159b607e2fdb" providerId="ADAL" clId="{5D7B5574-119D-453B-9541-7218F9998A78}" dt="2020-08-06T21:45:10.526" v="4563" actId="1076"/>
          <ac:spMkLst>
            <pc:docMk/>
            <pc:sldMk cId="2687382995" sldId="356"/>
            <ac:spMk id="2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7T14:42:45.194" v="4649" actId="1076"/>
          <ac:spMkLst>
            <pc:docMk/>
            <pc:sldMk cId="2687382995" sldId="356"/>
            <ac:spMk id="22" creationId="{00000000-0000-0000-0000-000000000000}"/>
          </ac:spMkLst>
        </pc:spChg>
        <pc:cxnChg chg="mod">
          <ac:chgData name="Lavoie Stéphanie" userId="03bcf5a2-8418-45e3-87eb-159b607e2fdb" providerId="ADAL" clId="{5D7B5574-119D-453B-9541-7218F9998A78}" dt="2020-08-07T14:42:45.194" v="4649" actId="1076"/>
          <ac:cxnSpMkLst>
            <pc:docMk/>
            <pc:sldMk cId="2687382995" sldId="356"/>
            <ac:cxnSpMk id="21" creationId="{00000000-0000-0000-0000-000000000000}"/>
          </ac:cxnSpMkLst>
        </pc:cxnChg>
      </pc:sldChg>
      <pc:sldChg chg="delSp modSp add">
        <pc:chgData name="Lavoie Stéphanie" userId="03bcf5a2-8418-45e3-87eb-159b607e2fdb" providerId="ADAL" clId="{5D7B5574-119D-453B-9541-7218F9998A78}" dt="2020-08-07T14:48:06.379" v="4681" actId="1076"/>
        <pc:sldMkLst>
          <pc:docMk/>
          <pc:sldMk cId="3314792464" sldId="357"/>
        </pc:sldMkLst>
        <pc:spChg chg="mod">
          <ac:chgData name="Lavoie Stéphanie" userId="03bcf5a2-8418-45e3-87eb-159b607e2fdb" providerId="ADAL" clId="{5D7B5574-119D-453B-9541-7218F9998A78}" dt="2020-08-07T14:44:00.845" v="4654" actId="1076"/>
          <ac:spMkLst>
            <pc:docMk/>
            <pc:sldMk cId="3314792464" sldId="357"/>
            <ac:spMk id="2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7T14:43:46.560" v="4651" actId="1076"/>
          <ac:spMkLst>
            <pc:docMk/>
            <pc:sldMk cId="3314792464" sldId="357"/>
            <ac:spMk id="9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7T14:47:28.226" v="4668" actId="1076"/>
          <ac:spMkLst>
            <pc:docMk/>
            <pc:sldMk cId="3314792464" sldId="357"/>
            <ac:spMk id="24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7T14:48:06.379" v="4681" actId="1076"/>
          <ac:spMkLst>
            <pc:docMk/>
            <pc:sldMk cId="3314792464" sldId="357"/>
            <ac:spMk id="36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7T14:47:49.277" v="4669" actId="1076"/>
          <ac:spMkLst>
            <pc:docMk/>
            <pc:sldMk cId="3314792464" sldId="357"/>
            <ac:spMk id="37" creationId="{00000000-0000-0000-0000-000000000000}"/>
          </ac:spMkLst>
        </pc:spChg>
        <pc:picChg chg="del">
          <ac:chgData name="Lavoie Stéphanie" userId="03bcf5a2-8418-45e3-87eb-159b607e2fdb" providerId="ADAL" clId="{5D7B5574-119D-453B-9541-7218F9998A78}" dt="2020-08-07T14:43:57.908" v="4653" actId="478"/>
          <ac:picMkLst>
            <pc:docMk/>
            <pc:sldMk cId="3314792464" sldId="357"/>
            <ac:picMk id="8" creationId="{00000000-0000-0000-0000-000000000000}"/>
          </ac:picMkLst>
        </pc:picChg>
        <pc:picChg chg="del">
          <ac:chgData name="Lavoie Stéphanie" userId="03bcf5a2-8418-45e3-87eb-159b607e2fdb" providerId="ADAL" clId="{5D7B5574-119D-453B-9541-7218F9998A78}" dt="2020-08-07T14:43:56.842" v="4652" actId="478"/>
          <ac:picMkLst>
            <pc:docMk/>
            <pc:sldMk cId="3314792464" sldId="357"/>
            <ac:picMk id="3078" creationId="{00000000-0000-0000-0000-000000000000}"/>
          </ac:picMkLst>
        </pc:picChg>
      </pc:sldChg>
      <pc:sldChg chg="addSp modSp add del ord">
        <pc:chgData name="Lavoie Stéphanie" userId="03bcf5a2-8418-45e3-87eb-159b607e2fdb" providerId="ADAL" clId="{5D7B5574-119D-453B-9541-7218F9998A78}" dt="2020-08-07T14:42:17.955" v="4648" actId="2696"/>
        <pc:sldMkLst>
          <pc:docMk/>
          <pc:sldMk cId="1927177202" sldId="358"/>
        </pc:sldMkLst>
        <pc:spChg chg="mod">
          <ac:chgData name="Lavoie Stéphanie" userId="03bcf5a2-8418-45e3-87eb-159b607e2fdb" providerId="ADAL" clId="{5D7B5574-119D-453B-9541-7218F9998A78}" dt="2020-08-07T14:39:40.201" v="4592" actId="164"/>
          <ac:spMkLst>
            <pc:docMk/>
            <pc:sldMk cId="1927177202" sldId="358"/>
            <ac:spMk id="3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7T14:39:40.201" v="4592" actId="164"/>
          <ac:spMkLst>
            <pc:docMk/>
            <pc:sldMk cId="1927177202" sldId="358"/>
            <ac:spMk id="13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7T14:39:40.201" v="4592" actId="164"/>
          <ac:spMkLst>
            <pc:docMk/>
            <pc:sldMk cId="1927177202" sldId="358"/>
            <ac:spMk id="19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7T14:39:40.201" v="4592" actId="164"/>
          <ac:spMkLst>
            <pc:docMk/>
            <pc:sldMk cId="1927177202" sldId="358"/>
            <ac:spMk id="20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7T14:39:29.918" v="4591" actId="1076"/>
          <ac:spMkLst>
            <pc:docMk/>
            <pc:sldMk cId="1927177202" sldId="358"/>
            <ac:spMk id="21" creationId="{00000000-0000-0000-0000-000000000000}"/>
          </ac:spMkLst>
        </pc:spChg>
        <pc:grpChg chg="add mod">
          <ac:chgData name="Lavoie Stéphanie" userId="03bcf5a2-8418-45e3-87eb-159b607e2fdb" providerId="ADAL" clId="{5D7B5574-119D-453B-9541-7218F9998A78}" dt="2020-08-07T14:39:40.201" v="4592" actId="164"/>
          <ac:grpSpMkLst>
            <pc:docMk/>
            <pc:sldMk cId="1927177202" sldId="358"/>
            <ac:grpSpMk id="4" creationId="{B9206A14-A950-46F9-8076-819A5A962B8E}"/>
          </ac:grpSpMkLst>
        </pc:grpChg>
        <pc:picChg chg="mod">
          <ac:chgData name="Lavoie Stéphanie" userId="03bcf5a2-8418-45e3-87eb-159b607e2fdb" providerId="ADAL" clId="{5D7B5574-119D-453B-9541-7218F9998A78}" dt="2020-08-07T14:39:40.201" v="4592" actId="164"/>
          <ac:picMkLst>
            <pc:docMk/>
            <pc:sldMk cId="1927177202" sldId="358"/>
            <ac:picMk id="18" creationId="{00000000-0000-0000-0000-000000000000}"/>
          </ac:picMkLst>
        </pc:picChg>
        <pc:cxnChg chg="mod">
          <ac:chgData name="Lavoie Stéphanie" userId="03bcf5a2-8418-45e3-87eb-159b607e2fdb" providerId="ADAL" clId="{5D7B5574-119D-453B-9541-7218F9998A78}" dt="2020-08-07T14:39:40.201" v="4592" actId="164"/>
          <ac:cxnSpMkLst>
            <pc:docMk/>
            <pc:sldMk cId="1927177202" sldId="358"/>
            <ac:cxnSpMk id="5" creationId="{00000000-0000-0000-0000-000000000000}"/>
          </ac:cxnSpMkLst>
        </pc:cxnChg>
        <pc:cxnChg chg="mod">
          <ac:chgData name="Lavoie Stéphanie" userId="03bcf5a2-8418-45e3-87eb-159b607e2fdb" providerId="ADAL" clId="{5D7B5574-119D-453B-9541-7218F9998A78}" dt="2020-08-07T14:39:40.201" v="4592" actId="164"/>
          <ac:cxnSpMkLst>
            <pc:docMk/>
            <pc:sldMk cId="1927177202" sldId="358"/>
            <ac:cxnSpMk id="14" creationId="{00000000-0000-0000-0000-000000000000}"/>
          </ac:cxnSpMkLst>
        </pc:cxnChg>
      </pc:sldChg>
      <pc:sldChg chg="addSp delSp modSp add ord">
        <pc:chgData name="Lavoie Stéphanie" userId="03bcf5a2-8418-45e3-87eb-159b607e2fdb" providerId="ADAL" clId="{5D7B5574-119D-453B-9541-7218F9998A78}" dt="2020-08-06T21:35:27.966" v="4256" actId="1076"/>
        <pc:sldMkLst>
          <pc:docMk/>
          <pc:sldMk cId="2712420168" sldId="359"/>
        </pc:sldMkLst>
        <pc:spChg chg="del">
          <ac:chgData name="Lavoie Stéphanie" userId="03bcf5a2-8418-45e3-87eb-159b607e2fdb" providerId="ADAL" clId="{5D7B5574-119D-453B-9541-7218F9998A78}" dt="2020-08-06T21:34:18.370" v="4193" actId="478"/>
          <ac:spMkLst>
            <pc:docMk/>
            <pc:sldMk cId="2712420168" sldId="359"/>
            <ac:spMk id="2" creationId="{00000000-0000-0000-0000-000000000000}"/>
          </ac:spMkLst>
        </pc:spChg>
        <pc:spChg chg="add del mod">
          <ac:chgData name="Lavoie Stéphanie" userId="03bcf5a2-8418-45e3-87eb-159b607e2fdb" providerId="ADAL" clId="{5D7B5574-119D-453B-9541-7218F9998A78}" dt="2020-08-06T21:34:19.644" v="4194" actId="478"/>
          <ac:spMkLst>
            <pc:docMk/>
            <pc:sldMk cId="2712420168" sldId="359"/>
            <ac:spMk id="4" creationId="{7A339D0E-349E-4DB0-8A6B-CEB3BF131492}"/>
          </ac:spMkLst>
        </pc:spChg>
        <pc:spChg chg="mod">
          <ac:chgData name="Lavoie Stéphanie" userId="03bcf5a2-8418-45e3-87eb-159b607e2fdb" providerId="ADAL" clId="{5D7B5574-119D-453B-9541-7218F9998A78}" dt="2020-08-06T21:35:23.047" v="4255" actId="1076"/>
          <ac:spMkLst>
            <pc:docMk/>
            <pc:sldMk cId="2712420168" sldId="359"/>
            <ac:spMk id="7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21:35:23.047" v="4255" actId="1076"/>
          <ac:spMkLst>
            <pc:docMk/>
            <pc:sldMk cId="2712420168" sldId="359"/>
            <ac:spMk id="8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21:35:23.047" v="4255" actId="1076"/>
          <ac:spMkLst>
            <pc:docMk/>
            <pc:sldMk cId="2712420168" sldId="359"/>
            <ac:spMk id="9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21:35:23.047" v="4255" actId="1076"/>
          <ac:spMkLst>
            <pc:docMk/>
            <pc:sldMk cId="2712420168" sldId="359"/>
            <ac:spMk id="15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21:35:23.047" v="4255" actId="1076"/>
          <ac:spMkLst>
            <pc:docMk/>
            <pc:sldMk cId="2712420168" sldId="359"/>
            <ac:spMk id="20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21:35:23.047" v="4255" actId="1076"/>
          <ac:spMkLst>
            <pc:docMk/>
            <pc:sldMk cId="2712420168" sldId="359"/>
            <ac:spMk id="26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21:35:23.047" v="4255" actId="1076"/>
          <ac:spMkLst>
            <pc:docMk/>
            <pc:sldMk cId="2712420168" sldId="359"/>
            <ac:spMk id="27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21:35:23.047" v="4255" actId="1076"/>
          <ac:spMkLst>
            <pc:docMk/>
            <pc:sldMk cId="2712420168" sldId="359"/>
            <ac:spMk id="29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21:35:23.047" v="4255" actId="1076"/>
          <ac:spMkLst>
            <pc:docMk/>
            <pc:sldMk cId="2712420168" sldId="359"/>
            <ac:spMk id="30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6T21:35:23.047" v="4255" actId="1076"/>
          <ac:spMkLst>
            <pc:docMk/>
            <pc:sldMk cId="2712420168" sldId="359"/>
            <ac:spMk id="43" creationId="{00000000-0000-0000-0000-000000000000}"/>
          </ac:spMkLst>
        </pc:spChg>
        <pc:spChg chg="add">
          <ac:chgData name="Lavoie Stéphanie" userId="03bcf5a2-8418-45e3-87eb-159b607e2fdb" providerId="ADAL" clId="{5D7B5574-119D-453B-9541-7218F9998A78}" dt="2020-08-06T21:34:32.151" v="4197"/>
          <ac:spMkLst>
            <pc:docMk/>
            <pc:sldMk cId="2712420168" sldId="359"/>
            <ac:spMk id="46" creationId="{C40F5715-EB28-4D8B-9BA7-BADD48EE8300}"/>
          </ac:spMkLst>
        </pc:spChg>
        <pc:spChg chg="mod">
          <ac:chgData name="Lavoie Stéphanie" userId="03bcf5a2-8418-45e3-87eb-159b607e2fdb" providerId="ADAL" clId="{5D7B5574-119D-453B-9541-7218F9998A78}" dt="2020-08-06T21:34:43.604" v="4250" actId="20577"/>
          <ac:spMkLst>
            <pc:docMk/>
            <pc:sldMk cId="2712420168" sldId="359"/>
            <ac:spMk id="12291" creationId="{00000000-0000-0000-0000-000000000000}"/>
          </ac:spMkLst>
        </pc:spChg>
        <pc:grpChg chg="mod">
          <ac:chgData name="Lavoie Stéphanie" userId="03bcf5a2-8418-45e3-87eb-159b607e2fdb" providerId="ADAL" clId="{5D7B5574-119D-453B-9541-7218F9998A78}" dt="2020-08-06T21:35:27.966" v="4256" actId="1076"/>
          <ac:grpSpMkLst>
            <pc:docMk/>
            <pc:sldMk cId="2712420168" sldId="359"/>
            <ac:grpSpMk id="12299" creationId="{00000000-0000-0000-0000-000000000000}"/>
          </ac:grpSpMkLst>
        </pc:grpChg>
        <pc:picChg chg="del">
          <ac:chgData name="Lavoie Stéphanie" userId="03bcf5a2-8418-45e3-87eb-159b607e2fdb" providerId="ADAL" clId="{5D7B5574-119D-453B-9541-7218F9998A78}" dt="2020-08-06T21:34:16.376" v="4192" actId="478"/>
          <ac:picMkLst>
            <pc:docMk/>
            <pc:sldMk cId="2712420168" sldId="359"/>
            <ac:picMk id="12292" creationId="{00000000-0000-0000-0000-000000000000}"/>
          </ac:picMkLst>
        </pc:picChg>
      </pc:sldChg>
      <pc:sldChg chg="add ord modTransition">
        <pc:chgData name="Lavoie Stéphanie" userId="03bcf5a2-8418-45e3-87eb-159b607e2fdb" providerId="ADAL" clId="{5D7B5574-119D-453B-9541-7218F9998A78}" dt="2020-08-06T18:43:18.519" v="3282"/>
        <pc:sldMkLst>
          <pc:docMk/>
          <pc:sldMk cId="1581078720" sldId="360"/>
        </pc:sldMkLst>
      </pc:sldChg>
      <pc:sldChg chg="addSp delSp modSp add del">
        <pc:chgData name="Lavoie Stéphanie" userId="03bcf5a2-8418-45e3-87eb-159b607e2fdb" providerId="ADAL" clId="{5D7B5574-119D-453B-9541-7218F9998A78}" dt="2020-08-06T18:17:01.693" v="3207" actId="2696"/>
        <pc:sldMkLst>
          <pc:docMk/>
          <pc:sldMk cId="2645145892" sldId="361"/>
        </pc:sldMkLst>
        <pc:picChg chg="add del mod">
          <ac:chgData name="Lavoie Stéphanie" userId="03bcf5a2-8418-45e3-87eb-159b607e2fdb" providerId="ADAL" clId="{5D7B5574-119D-453B-9541-7218F9998A78}" dt="2020-08-06T17:56:31.853" v="2584"/>
          <ac:picMkLst>
            <pc:docMk/>
            <pc:sldMk cId="2645145892" sldId="361"/>
            <ac:picMk id="10242" creationId="{93B533FE-365A-404D-8648-DDD43616A777}"/>
          </ac:picMkLst>
        </pc:picChg>
        <pc:picChg chg="add mod">
          <ac:chgData name="Lavoie Stéphanie" userId="03bcf5a2-8418-45e3-87eb-159b607e2fdb" providerId="ADAL" clId="{5D7B5574-119D-453B-9541-7218F9998A78}" dt="2020-08-06T17:59:43.058" v="2608" actId="1076"/>
          <ac:picMkLst>
            <pc:docMk/>
            <pc:sldMk cId="2645145892" sldId="361"/>
            <ac:picMk id="10244" creationId="{B091CC30-BD20-41F1-9B25-4A69F47910EE}"/>
          </ac:picMkLst>
        </pc:picChg>
        <pc:picChg chg="add del">
          <ac:chgData name="Lavoie Stéphanie" userId="03bcf5a2-8418-45e3-87eb-159b607e2fdb" providerId="ADAL" clId="{5D7B5574-119D-453B-9541-7218F9998A78}" dt="2020-08-06T17:45:07.422" v="2316" actId="478"/>
          <ac:picMkLst>
            <pc:docMk/>
            <pc:sldMk cId="2645145892" sldId="361"/>
            <ac:picMk id="10246" creationId="{00192312-702C-405B-AFE4-A985926AA031}"/>
          </ac:picMkLst>
        </pc:picChg>
        <pc:picChg chg="add mod">
          <ac:chgData name="Lavoie Stéphanie" userId="03bcf5a2-8418-45e3-87eb-159b607e2fdb" providerId="ADAL" clId="{5D7B5574-119D-453B-9541-7218F9998A78}" dt="2020-08-06T17:59:47.917" v="2610" actId="1076"/>
          <ac:picMkLst>
            <pc:docMk/>
            <pc:sldMk cId="2645145892" sldId="361"/>
            <ac:picMk id="10248" creationId="{206848A3-172E-4474-B21D-534B55EEE350}"/>
          </ac:picMkLst>
        </pc:picChg>
      </pc:sldChg>
      <pc:sldChg chg="addSp delSp modSp add del">
        <pc:chgData name="Lavoie Stéphanie" userId="03bcf5a2-8418-45e3-87eb-159b607e2fdb" providerId="ADAL" clId="{5D7B5574-119D-453B-9541-7218F9998A78}" dt="2020-08-06T18:17:05.388" v="3208" actId="2696"/>
        <pc:sldMkLst>
          <pc:docMk/>
          <pc:sldMk cId="3469400741" sldId="362"/>
        </pc:sldMkLst>
        <pc:picChg chg="add mod">
          <ac:chgData name="Lavoie Stéphanie" userId="03bcf5a2-8418-45e3-87eb-159b607e2fdb" providerId="ADAL" clId="{5D7B5574-119D-453B-9541-7218F9998A78}" dt="2020-08-06T17:53:06.254" v="2444" actId="14100"/>
          <ac:picMkLst>
            <pc:docMk/>
            <pc:sldMk cId="3469400741" sldId="362"/>
            <ac:picMk id="15362" creationId="{998165C1-7AFF-4689-AED1-8FDF82BAC2C6}"/>
          </ac:picMkLst>
        </pc:picChg>
        <pc:picChg chg="add del mod">
          <ac:chgData name="Lavoie Stéphanie" userId="03bcf5a2-8418-45e3-87eb-159b607e2fdb" providerId="ADAL" clId="{5D7B5574-119D-453B-9541-7218F9998A78}" dt="2020-08-06T17:52:40.315" v="2438"/>
          <ac:picMkLst>
            <pc:docMk/>
            <pc:sldMk cId="3469400741" sldId="362"/>
            <ac:picMk id="15364" creationId="{8D7612BF-8B45-4493-BF2C-C59E56317C3C}"/>
          </ac:picMkLst>
        </pc:picChg>
      </pc:sldChg>
      <pc:sldChg chg="addSp modSp add del">
        <pc:chgData name="Lavoie Stéphanie" userId="03bcf5a2-8418-45e3-87eb-159b607e2fdb" providerId="ADAL" clId="{5D7B5574-119D-453B-9541-7218F9998A78}" dt="2020-08-06T18:17:24.558" v="3210" actId="2696"/>
        <pc:sldMkLst>
          <pc:docMk/>
          <pc:sldMk cId="2354310459" sldId="363"/>
        </pc:sldMkLst>
        <pc:spChg chg="mod">
          <ac:chgData name="Lavoie Stéphanie" userId="03bcf5a2-8418-45e3-87eb-159b607e2fdb" providerId="ADAL" clId="{5D7B5574-119D-453B-9541-7218F9998A78}" dt="2020-08-06T17:48:37.452" v="2331" actId="20577"/>
          <ac:spMkLst>
            <pc:docMk/>
            <pc:sldMk cId="2354310459" sldId="363"/>
            <ac:spMk id="2" creationId="{E4957900-CF9C-4686-AC84-0F0369EE2388}"/>
          </ac:spMkLst>
        </pc:spChg>
        <pc:picChg chg="add">
          <ac:chgData name="Lavoie Stéphanie" userId="03bcf5a2-8418-45e3-87eb-159b607e2fdb" providerId="ADAL" clId="{5D7B5574-119D-453B-9541-7218F9998A78}" dt="2020-08-06T17:48:40.300" v="2332"/>
          <ac:picMkLst>
            <pc:docMk/>
            <pc:sldMk cId="2354310459" sldId="363"/>
            <ac:picMk id="16386" creationId="{3875E2F9-AAD5-45D3-B140-244C6622A734}"/>
          </ac:picMkLst>
        </pc:picChg>
      </pc:sldChg>
      <pc:sldChg chg="addSp delSp modSp add setBg modAnim">
        <pc:chgData name="Lavoie Stéphanie" userId="03bcf5a2-8418-45e3-87eb-159b607e2fdb" providerId="ADAL" clId="{5D7B5574-119D-453B-9541-7218F9998A78}" dt="2020-08-06T18:18:47.465" v="3238" actId="20577"/>
        <pc:sldMkLst>
          <pc:docMk/>
          <pc:sldMk cId="2845461998" sldId="364"/>
        </pc:sldMkLst>
        <pc:spChg chg="add mod">
          <ac:chgData name="Lavoie Stéphanie" userId="03bcf5a2-8418-45e3-87eb-159b607e2fdb" providerId="ADAL" clId="{5D7B5574-119D-453B-9541-7218F9998A78}" dt="2020-08-06T18:18:47.465" v="3238" actId="20577"/>
          <ac:spMkLst>
            <pc:docMk/>
            <pc:sldMk cId="2845461998" sldId="364"/>
            <ac:spMk id="2" creationId="{6BACD0C5-F68D-4421-A579-3C1796050B47}"/>
          </ac:spMkLst>
        </pc:spChg>
        <pc:spChg chg="mod">
          <ac:chgData name="Lavoie Stéphanie" userId="03bcf5a2-8418-45e3-87eb-159b607e2fdb" providerId="ADAL" clId="{5D7B5574-119D-453B-9541-7218F9998A78}" dt="2020-08-06T18:18:12.998" v="3211" actId="1076"/>
          <ac:spMkLst>
            <pc:docMk/>
            <pc:sldMk cId="2845461998" sldId="364"/>
            <ac:spMk id="3" creationId="{00000000-0000-0000-0000-000000000000}"/>
          </ac:spMkLst>
        </pc:spChg>
        <pc:spChg chg="add mod">
          <ac:chgData name="Lavoie Stéphanie" userId="03bcf5a2-8418-45e3-87eb-159b607e2fdb" providerId="ADAL" clId="{5D7B5574-119D-453B-9541-7218F9998A78}" dt="2020-08-06T18:14:27.912" v="3156" actId="164"/>
          <ac:spMkLst>
            <pc:docMk/>
            <pc:sldMk cId="2845461998" sldId="364"/>
            <ac:spMk id="4" creationId="{DF34EF36-4AB0-4333-81B7-1AC84CB7E11D}"/>
          </ac:spMkLst>
        </pc:spChg>
        <pc:spChg chg="add mod">
          <ac:chgData name="Lavoie Stéphanie" userId="03bcf5a2-8418-45e3-87eb-159b607e2fdb" providerId="ADAL" clId="{5D7B5574-119D-453B-9541-7218F9998A78}" dt="2020-08-06T18:14:50.958" v="3190" actId="1076"/>
          <ac:spMkLst>
            <pc:docMk/>
            <pc:sldMk cId="2845461998" sldId="364"/>
            <ac:spMk id="41" creationId="{2AB862A1-88F1-4AEB-B714-C7A56E11C7A1}"/>
          </ac:spMkLst>
        </pc:spChg>
        <pc:spChg chg="add mod">
          <ac:chgData name="Lavoie Stéphanie" userId="03bcf5a2-8418-45e3-87eb-159b607e2fdb" providerId="ADAL" clId="{5D7B5574-119D-453B-9541-7218F9998A78}" dt="2020-08-06T18:15:47.743" v="3203" actId="20577"/>
          <ac:spMkLst>
            <pc:docMk/>
            <pc:sldMk cId="2845461998" sldId="364"/>
            <ac:spMk id="44" creationId="{5181D000-ECAF-4403-B221-B2412594DA57}"/>
          </ac:spMkLst>
        </pc:spChg>
        <pc:spChg chg="add">
          <ac:chgData name="Lavoie Stéphanie" userId="03bcf5a2-8418-45e3-87eb-159b607e2fdb" providerId="ADAL" clId="{5D7B5574-119D-453B-9541-7218F9998A78}" dt="2020-08-06T18:16:54.551" v="3206"/>
          <ac:spMkLst>
            <pc:docMk/>
            <pc:sldMk cId="2845461998" sldId="364"/>
            <ac:spMk id="45" creationId="{0DEA1609-8B2A-40DD-B06C-8DBC42AC6E60}"/>
          </ac:spMkLst>
        </pc:spChg>
        <pc:grpChg chg="add mod">
          <ac:chgData name="Lavoie Stéphanie" userId="03bcf5a2-8418-45e3-87eb-159b607e2fdb" providerId="ADAL" clId="{5D7B5574-119D-453B-9541-7218F9998A78}" dt="2020-08-06T18:14:31.880" v="3157" actId="1076"/>
          <ac:grpSpMkLst>
            <pc:docMk/>
            <pc:sldMk cId="2845461998" sldId="364"/>
            <ac:grpSpMk id="6" creationId="{DC0B13B8-34AD-4AE1-B95C-6A215ACB01CB}"/>
          </ac:grpSpMkLst>
        </pc:grpChg>
        <pc:grpChg chg="add del">
          <ac:chgData name="Lavoie Stéphanie" userId="03bcf5a2-8418-45e3-87eb-159b607e2fdb" providerId="ADAL" clId="{5D7B5574-119D-453B-9541-7218F9998A78}" dt="2020-08-06T18:09:47.147" v="3126" actId="478"/>
          <ac:grpSpMkLst>
            <pc:docMk/>
            <pc:sldMk cId="2845461998" sldId="364"/>
            <ac:grpSpMk id="8" creationId="{A1AF09F4-5635-473B-95B1-8ADC439A91D5}"/>
          </ac:grpSpMkLst>
        </pc:grpChg>
        <pc:picChg chg="mod">
          <ac:chgData name="Lavoie Stéphanie" userId="03bcf5a2-8418-45e3-87eb-159b607e2fdb" providerId="ADAL" clId="{5D7B5574-119D-453B-9541-7218F9998A78}" dt="2020-08-06T18:05:52.855" v="3092" actId="1076"/>
          <ac:picMkLst>
            <pc:docMk/>
            <pc:sldMk cId="2845461998" sldId="364"/>
            <ac:picMk id="5" creationId="{00000000-0000-0000-0000-000000000000}"/>
          </ac:picMkLst>
        </pc:picChg>
        <pc:picChg chg="mod">
          <ac:chgData name="Lavoie Stéphanie" userId="03bcf5a2-8418-45e3-87eb-159b607e2fdb" providerId="ADAL" clId="{5D7B5574-119D-453B-9541-7218F9998A78}" dt="2020-08-06T18:15:03.236" v="3193" actId="1076"/>
          <ac:picMkLst>
            <pc:docMk/>
            <pc:sldMk cId="2845461998" sldId="364"/>
            <ac:picMk id="7" creationId="{9BBFAE25-C898-4051-956C-5C7108CA5E4F}"/>
          </ac:picMkLst>
        </pc:picChg>
        <pc:picChg chg="add del mod">
          <ac:chgData name="Lavoie Stéphanie" userId="03bcf5a2-8418-45e3-87eb-159b607e2fdb" providerId="ADAL" clId="{5D7B5574-119D-453B-9541-7218F9998A78}" dt="2020-08-06T18:12:55.260" v="3134" actId="478"/>
          <ac:picMkLst>
            <pc:docMk/>
            <pc:sldMk cId="2845461998" sldId="364"/>
            <ac:picMk id="40" creationId="{CE7B4D19-316E-46FE-A87F-B449B6F0EECF}"/>
          </ac:picMkLst>
        </pc:picChg>
        <pc:picChg chg="del">
          <ac:chgData name="Lavoie Stéphanie" userId="03bcf5a2-8418-45e3-87eb-159b607e2fdb" providerId="ADAL" clId="{5D7B5574-119D-453B-9541-7218F9998A78}" dt="2020-08-06T18:05:56.502" v="3093" actId="478"/>
          <ac:picMkLst>
            <pc:docMk/>
            <pc:sldMk cId="2845461998" sldId="364"/>
            <ac:picMk id="10245" creationId="{00000000-0000-0000-0000-000000000000}"/>
          </ac:picMkLst>
        </pc:picChg>
        <pc:picChg chg="add mod">
          <ac:chgData name="Lavoie Stéphanie" userId="03bcf5a2-8418-45e3-87eb-159b607e2fdb" providerId="ADAL" clId="{5D7B5574-119D-453B-9541-7218F9998A78}" dt="2020-08-06T18:14:27.912" v="3156" actId="164"/>
          <ac:picMkLst>
            <pc:docMk/>
            <pc:sldMk cId="2845461998" sldId="364"/>
            <ac:picMk id="17410" creationId="{EBE69850-7470-49A8-AD77-6499D4BAB9C7}"/>
          </ac:picMkLst>
        </pc:picChg>
      </pc:sldChg>
      <pc:sldChg chg="addSp delSp modSp add">
        <pc:chgData name="Lavoie Stéphanie" userId="03bcf5a2-8418-45e3-87eb-159b607e2fdb" providerId="ADAL" clId="{5D7B5574-119D-453B-9541-7218F9998A78}" dt="2020-08-06T18:16:51.296" v="3205"/>
        <pc:sldMkLst>
          <pc:docMk/>
          <pc:sldMk cId="1820041768" sldId="365"/>
        </pc:sldMkLst>
        <pc:spChg chg="add mod">
          <ac:chgData name="Lavoie Stéphanie" userId="03bcf5a2-8418-45e3-87eb-159b607e2fdb" providerId="ADAL" clId="{5D7B5574-119D-453B-9541-7218F9998A78}" dt="2020-08-06T18:04:15.671" v="2967" actId="14100"/>
          <ac:spMkLst>
            <pc:docMk/>
            <pc:sldMk cId="1820041768" sldId="365"/>
            <ac:spMk id="2" creationId="{65FD5CF0-3DE3-4851-8227-051AF3136069}"/>
          </ac:spMkLst>
        </pc:spChg>
        <pc:spChg chg="mod">
          <ac:chgData name="Lavoie Stéphanie" userId="03bcf5a2-8418-45e3-87eb-159b607e2fdb" providerId="ADAL" clId="{5D7B5574-119D-453B-9541-7218F9998A78}" dt="2020-08-06T18:01:45.748" v="2742" actId="20577"/>
          <ac:spMkLst>
            <pc:docMk/>
            <pc:sldMk cId="1820041768" sldId="365"/>
            <ac:spMk id="3" creationId="{00000000-0000-0000-0000-000000000000}"/>
          </ac:spMkLst>
        </pc:spChg>
        <pc:spChg chg="add mod">
          <ac:chgData name="Lavoie Stéphanie" userId="03bcf5a2-8418-45e3-87eb-159b607e2fdb" providerId="ADAL" clId="{5D7B5574-119D-453B-9541-7218F9998A78}" dt="2020-08-06T18:04:26.557" v="2971" actId="1076"/>
          <ac:spMkLst>
            <pc:docMk/>
            <pc:sldMk cId="1820041768" sldId="365"/>
            <ac:spMk id="4" creationId="{1E79A435-F34C-470E-B52D-4C2193CBE73D}"/>
          </ac:spMkLst>
        </pc:spChg>
        <pc:spChg chg="del">
          <ac:chgData name="Lavoie Stéphanie" userId="03bcf5a2-8418-45e3-87eb-159b607e2fdb" providerId="ADAL" clId="{5D7B5574-119D-453B-9541-7218F9998A78}" dt="2020-08-06T18:01:20.606" v="2632" actId="478"/>
          <ac:spMkLst>
            <pc:docMk/>
            <pc:sldMk cId="1820041768" sldId="365"/>
            <ac:spMk id="11" creationId="{7D1C09F3-2E65-41A3-BA55-60FD8E7AC351}"/>
          </ac:spMkLst>
        </pc:spChg>
        <pc:spChg chg="del">
          <ac:chgData name="Lavoie Stéphanie" userId="03bcf5a2-8418-45e3-87eb-159b607e2fdb" providerId="ADAL" clId="{5D7B5574-119D-453B-9541-7218F9998A78}" dt="2020-08-06T18:01:22.977" v="2634" actId="478"/>
          <ac:spMkLst>
            <pc:docMk/>
            <pc:sldMk cId="1820041768" sldId="365"/>
            <ac:spMk id="13" creationId="{FEF8DBF8-AF06-40D6-9020-452FD0B47BEE}"/>
          </ac:spMkLst>
        </pc:spChg>
        <pc:spChg chg="add">
          <ac:chgData name="Lavoie Stéphanie" userId="03bcf5a2-8418-45e3-87eb-159b607e2fdb" providerId="ADAL" clId="{5D7B5574-119D-453B-9541-7218F9998A78}" dt="2020-08-06T18:16:51.296" v="3205"/>
          <ac:spMkLst>
            <pc:docMk/>
            <pc:sldMk cId="1820041768" sldId="365"/>
            <ac:spMk id="15" creationId="{AB6C8C3F-234E-4D54-A130-51EFFF7CA081}"/>
          </ac:spMkLst>
        </pc:spChg>
        <pc:picChg chg="del">
          <ac:chgData name="Lavoie Stéphanie" userId="03bcf5a2-8418-45e3-87eb-159b607e2fdb" providerId="ADAL" clId="{5D7B5574-119D-453B-9541-7218F9998A78}" dt="2020-08-06T18:01:18.619" v="2631" actId="478"/>
          <ac:picMkLst>
            <pc:docMk/>
            <pc:sldMk cId="1820041768" sldId="365"/>
            <ac:picMk id="10" creationId="{78E53D8E-4A60-4EB3-98FB-7ACAF78933C6}"/>
          </ac:picMkLst>
        </pc:picChg>
        <pc:picChg chg="del">
          <ac:chgData name="Lavoie Stéphanie" userId="03bcf5a2-8418-45e3-87eb-159b607e2fdb" providerId="ADAL" clId="{5D7B5574-119D-453B-9541-7218F9998A78}" dt="2020-08-06T18:01:21.406" v="2633" actId="478"/>
          <ac:picMkLst>
            <pc:docMk/>
            <pc:sldMk cId="1820041768" sldId="365"/>
            <ac:picMk id="12" creationId="{A53B2A2C-A897-4713-8B8A-42E4484C1D3B}"/>
          </ac:picMkLst>
        </pc:picChg>
        <pc:picChg chg="add mod">
          <ac:chgData name="Lavoie Stéphanie" userId="03bcf5a2-8418-45e3-87eb-159b607e2fdb" providerId="ADAL" clId="{5D7B5574-119D-453B-9541-7218F9998A78}" dt="2020-08-06T18:02:41.371" v="2746" actId="1076"/>
          <ac:picMkLst>
            <pc:docMk/>
            <pc:sldMk cId="1820041768" sldId="365"/>
            <ac:picMk id="14" creationId="{55220661-5285-48BF-A4AB-24C33BD5D7DB}"/>
          </ac:picMkLst>
        </pc:picChg>
        <pc:picChg chg="mod">
          <ac:chgData name="Lavoie Stéphanie" userId="03bcf5a2-8418-45e3-87eb-159b607e2fdb" providerId="ADAL" clId="{5D7B5574-119D-453B-9541-7218F9998A78}" dt="2020-08-06T18:02:37.699" v="2745" actId="1076"/>
          <ac:picMkLst>
            <pc:docMk/>
            <pc:sldMk cId="1820041768" sldId="365"/>
            <ac:picMk id="16" creationId="{E69AA09B-D21E-4972-B1FC-29508D5F6CD4}"/>
          </ac:picMkLst>
        </pc:picChg>
      </pc:sldChg>
      <pc:sldChg chg="addSp delSp modSp add setBg">
        <pc:chgData name="Lavoie Stéphanie" userId="03bcf5a2-8418-45e3-87eb-159b607e2fdb" providerId="ADAL" clId="{5D7B5574-119D-453B-9541-7218F9998A78}" dt="2020-08-06T21:47:04.595" v="4569" actId="207"/>
        <pc:sldMkLst>
          <pc:docMk/>
          <pc:sldMk cId="597390041" sldId="366"/>
        </pc:sldMkLst>
        <pc:spChg chg="mod">
          <ac:chgData name="Lavoie Stéphanie" userId="03bcf5a2-8418-45e3-87eb-159b607e2fdb" providerId="ADAL" clId="{5D7B5574-119D-453B-9541-7218F9998A78}" dt="2020-08-06T18:48:48.434" v="3472" actId="1076"/>
          <ac:spMkLst>
            <pc:docMk/>
            <pc:sldMk cId="597390041" sldId="366"/>
            <ac:spMk id="2" creationId="{C4B62158-B993-4E73-BD14-5B5E9E574DF0}"/>
          </ac:spMkLst>
        </pc:spChg>
        <pc:spChg chg="del">
          <ac:chgData name="Lavoie Stéphanie" userId="03bcf5a2-8418-45e3-87eb-159b607e2fdb" providerId="ADAL" clId="{5D7B5574-119D-453B-9541-7218F9998A78}" dt="2020-08-06T18:48:30.156" v="3468" actId="478"/>
          <ac:spMkLst>
            <pc:docMk/>
            <pc:sldMk cId="597390041" sldId="366"/>
            <ac:spMk id="3" creationId="{9B6561B3-DCB5-4DAA-95EE-3DF4E28F83AD}"/>
          </ac:spMkLst>
        </pc:spChg>
        <pc:spChg chg="add mod">
          <ac:chgData name="Lavoie Stéphanie" userId="03bcf5a2-8418-45e3-87eb-159b607e2fdb" providerId="ADAL" clId="{5D7B5574-119D-453B-9541-7218F9998A78}" dt="2020-08-06T18:48:38.954" v="3469" actId="164"/>
          <ac:spMkLst>
            <pc:docMk/>
            <pc:sldMk cId="597390041" sldId="366"/>
            <ac:spMk id="5" creationId="{003BF577-1A25-4F97-92B5-31AE8DD1E8B9}"/>
          </ac:spMkLst>
        </pc:spChg>
        <pc:spChg chg="add mod">
          <ac:chgData name="Lavoie Stéphanie" userId="03bcf5a2-8418-45e3-87eb-159b607e2fdb" providerId="ADAL" clId="{5D7B5574-119D-453B-9541-7218F9998A78}" dt="2020-08-06T18:48:38.954" v="3469" actId="164"/>
          <ac:spMkLst>
            <pc:docMk/>
            <pc:sldMk cId="597390041" sldId="366"/>
            <ac:spMk id="6" creationId="{2FF5B568-017E-43A4-B68F-2DBA2FA4A373}"/>
          </ac:spMkLst>
        </pc:spChg>
        <pc:spChg chg="add mod">
          <ac:chgData name="Lavoie Stéphanie" userId="03bcf5a2-8418-45e3-87eb-159b607e2fdb" providerId="ADAL" clId="{5D7B5574-119D-453B-9541-7218F9998A78}" dt="2020-08-06T18:48:38.954" v="3469" actId="164"/>
          <ac:spMkLst>
            <pc:docMk/>
            <pc:sldMk cId="597390041" sldId="366"/>
            <ac:spMk id="7" creationId="{7A268A9D-9CDD-495D-AE53-5B79EFDB3EDB}"/>
          </ac:spMkLst>
        </pc:spChg>
        <pc:spChg chg="add mod">
          <ac:chgData name="Lavoie Stéphanie" userId="03bcf5a2-8418-45e3-87eb-159b607e2fdb" providerId="ADAL" clId="{5D7B5574-119D-453B-9541-7218F9998A78}" dt="2020-08-06T18:48:38.954" v="3469" actId="164"/>
          <ac:spMkLst>
            <pc:docMk/>
            <pc:sldMk cId="597390041" sldId="366"/>
            <ac:spMk id="8" creationId="{FF66EA74-F437-458D-BEA1-4C3F8DFF6B24}"/>
          </ac:spMkLst>
        </pc:spChg>
        <pc:spChg chg="add mod">
          <ac:chgData name="Lavoie Stéphanie" userId="03bcf5a2-8418-45e3-87eb-159b607e2fdb" providerId="ADAL" clId="{5D7B5574-119D-453B-9541-7218F9998A78}" dt="2020-08-06T18:48:38.954" v="3469" actId="164"/>
          <ac:spMkLst>
            <pc:docMk/>
            <pc:sldMk cId="597390041" sldId="366"/>
            <ac:spMk id="9" creationId="{05D93D62-F9BF-46FC-9C76-CE677CA11385}"/>
          </ac:spMkLst>
        </pc:spChg>
        <pc:spChg chg="add mod">
          <ac:chgData name="Lavoie Stéphanie" userId="03bcf5a2-8418-45e3-87eb-159b607e2fdb" providerId="ADAL" clId="{5D7B5574-119D-453B-9541-7218F9998A78}" dt="2020-08-06T21:47:04.595" v="4569" actId="207"/>
          <ac:spMkLst>
            <pc:docMk/>
            <pc:sldMk cId="597390041" sldId="366"/>
            <ac:spMk id="10" creationId="{821DF233-89D7-435B-A235-5A6328DB6997}"/>
          </ac:spMkLst>
        </pc:spChg>
        <pc:spChg chg="add mod">
          <ac:chgData name="Lavoie Stéphanie" userId="03bcf5a2-8418-45e3-87eb-159b607e2fdb" providerId="ADAL" clId="{5D7B5574-119D-453B-9541-7218F9998A78}" dt="2020-08-06T18:49:38.254" v="3575" actId="122"/>
          <ac:spMkLst>
            <pc:docMk/>
            <pc:sldMk cId="597390041" sldId="366"/>
            <ac:spMk id="15" creationId="{53F1C169-6B2F-4195-B569-E75A8B5570C8}"/>
          </ac:spMkLst>
        </pc:spChg>
        <pc:grpChg chg="add mod">
          <ac:chgData name="Lavoie Stéphanie" userId="03bcf5a2-8418-45e3-87eb-159b607e2fdb" providerId="ADAL" clId="{5D7B5574-119D-453B-9541-7218F9998A78}" dt="2020-08-06T18:49:44.791" v="3580" actId="1036"/>
          <ac:grpSpMkLst>
            <pc:docMk/>
            <pc:sldMk cId="597390041" sldId="366"/>
            <ac:grpSpMk id="14" creationId="{97CEFE84-7A3B-496A-B610-24B5E0C884B4}"/>
          </ac:grpSpMkLst>
        </pc:grpChg>
        <pc:picChg chg="add mod">
          <ac:chgData name="Lavoie Stéphanie" userId="03bcf5a2-8418-45e3-87eb-159b607e2fdb" providerId="ADAL" clId="{5D7B5574-119D-453B-9541-7218F9998A78}" dt="2020-08-06T18:48:38.954" v="3469" actId="164"/>
          <ac:picMkLst>
            <pc:docMk/>
            <pc:sldMk cId="597390041" sldId="366"/>
            <ac:picMk id="4" creationId="{8BCE9502-826E-4B1D-B18F-F6E09FA6DDF1}"/>
          </ac:picMkLst>
        </pc:picChg>
        <pc:cxnChg chg="add mod">
          <ac:chgData name="Lavoie Stéphanie" userId="03bcf5a2-8418-45e3-87eb-159b607e2fdb" providerId="ADAL" clId="{5D7B5574-119D-453B-9541-7218F9998A78}" dt="2020-08-06T18:48:38.954" v="3469" actId="164"/>
          <ac:cxnSpMkLst>
            <pc:docMk/>
            <pc:sldMk cId="597390041" sldId="366"/>
            <ac:cxnSpMk id="12" creationId="{5C54B0B5-AA16-4A98-9A96-2319AE5BB109}"/>
          </ac:cxnSpMkLst>
        </pc:cxnChg>
      </pc:sldChg>
      <pc:sldChg chg="addSp delSp modSp add">
        <pc:chgData name="Lavoie Stéphanie" userId="03bcf5a2-8418-45e3-87eb-159b607e2fdb" providerId="ADAL" clId="{5D7B5574-119D-453B-9541-7218F9998A78}" dt="2020-08-06T18:51:59.149" v="3722" actId="1076"/>
        <pc:sldMkLst>
          <pc:docMk/>
          <pc:sldMk cId="999285222" sldId="367"/>
        </pc:sldMkLst>
        <pc:spChg chg="mod">
          <ac:chgData name="Lavoie Stéphanie" userId="03bcf5a2-8418-45e3-87eb-159b607e2fdb" providerId="ADAL" clId="{5D7B5574-119D-453B-9541-7218F9998A78}" dt="2020-08-06T18:51:02.619" v="3720" actId="403"/>
          <ac:spMkLst>
            <pc:docMk/>
            <pc:sldMk cId="999285222" sldId="367"/>
            <ac:spMk id="15" creationId="{53F1C169-6B2F-4195-B569-E75A8B5570C8}"/>
          </ac:spMkLst>
        </pc:spChg>
        <pc:grpChg chg="del">
          <ac:chgData name="Lavoie Stéphanie" userId="03bcf5a2-8418-45e3-87eb-159b607e2fdb" providerId="ADAL" clId="{5D7B5574-119D-453B-9541-7218F9998A78}" dt="2020-08-06T18:50:24.781" v="3582" actId="478"/>
          <ac:grpSpMkLst>
            <pc:docMk/>
            <pc:sldMk cId="999285222" sldId="367"/>
            <ac:grpSpMk id="14" creationId="{97CEFE84-7A3B-496A-B610-24B5E0C884B4}"/>
          </ac:grpSpMkLst>
        </pc:grpChg>
        <pc:picChg chg="add mod">
          <ac:chgData name="Lavoie Stéphanie" userId="03bcf5a2-8418-45e3-87eb-159b607e2fdb" providerId="ADAL" clId="{5D7B5574-119D-453B-9541-7218F9998A78}" dt="2020-08-06T18:51:59.149" v="3722" actId="1076"/>
          <ac:picMkLst>
            <pc:docMk/>
            <pc:sldMk cId="999285222" sldId="367"/>
            <ac:picMk id="3" creationId="{6FEBB009-AB0E-4608-8B9E-B3F531F5E82F}"/>
          </ac:picMkLst>
        </pc:picChg>
      </pc:sldChg>
      <pc:sldChg chg="addSp modSp add ord">
        <pc:chgData name="Lavoie Stéphanie" userId="03bcf5a2-8418-45e3-87eb-159b607e2fdb" providerId="ADAL" clId="{5D7B5574-119D-453B-9541-7218F9998A78}" dt="2020-08-07T14:53:54.731" v="4692" actId="164"/>
        <pc:sldMkLst>
          <pc:docMk/>
          <pc:sldMk cId="3167417222" sldId="368"/>
        </pc:sldMkLst>
        <pc:spChg chg="mod">
          <ac:chgData name="Lavoie Stéphanie" userId="03bcf5a2-8418-45e3-87eb-159b607e2fdb" providerId="ADAL" clId="{5D7B5574-119D-453B-9541-7218F9998A78}" dt="2020-08-06T21:23:26.392" v="3949" actId="14100"/>
          <ac:spMkLst>
            <pc:docMk/>
            <pc:sldMk cId="3167417222" sldId="368"/>
            <ac:spMk id="2" creationId="{AA58EB0A-02DC-4E17-9F9C-F1D313FB0137}"/>
          </ac:spMkLst>
        </pc:spChg>
        <pc:spChg chg="mod">
          <ac:chgData name="Lavoie Stéphanie" userId="03bcf5a2-8418-45e3-87eb-159b607e2fdb" providerId="ADAL" clId="{5D7B5574-119D-453B-9541-7218F9998A78}" dt="2020-08-06T21:23:29.179" v="3950" actId="1076"/>
          <ac:spMkLst>
            <pc:docMk/>
            <pc:sldMk cId="3167417222" sldId="368"/>
            <ac:spMk id="3" creationId="{91991D61-68D2-41AE-87B4-4EF122C700AF}"/>
          </ac:spMkLst>
        </pc:spChg>
        <pc:spChg chg="add mod">
          <ac:chgData name="Lavoie Stéphanie" userId="03bcf5a2-8418-45e3-87eb-159b607e2fdb" providerId="ADAL" clId="{5D7B5574-119D-453B-9541-7218F9998A78}" dt="2020-08-07T14:36:21.052" v="4571" actId="20577"/>
          <ac:spMkLst>
            <pc:docMk/>
            <pc:sldMk cId="3167417222" sldId="368"/>
            <ac:spMk id="5" creationId="{53E6097F-2C53-4C19-A362-B2A9286211F1}"/>
          </ac:spMkLst>
        </pc:spChg>
        <pc:spChg chg="add mod">
          <ac:chgData name="Lavoie Stéphanie" userId="03bcf5a2-8418-45e3-87eb-159b607e2fdb" providerId="ADAL" clId="{5D7B5574-119D-453B-9541-7218F9998A78}" dt="2020-08-07T14:53:54.731" v="4692" actId="164"/>
          <ac:spMkLst>
            <pc:docMk/>
            <pc:sldMk cId="3167417222" sldId="368"/>
            <ac:spMk id="7" creationId="{B8A31228-67AE-448D-B3E0-F276D296176E}"/>
          </ac:spMkLst>
        </pc:spChg>
        <pc:spChg chg="add mod">
          <ac:chgData name="Lavoie Stéphanie" userId="03bcf5a2-8418-45e3-87eb-159b607e2fdb" providerId="ADAL" clId="{5D7B5574-119D-453B-9541-7218F9998A78}" dt="2020-08-07T14:53:54.731" v="4692" actId="164"/>
          <ac:spMkLst>
            <pc:docMk/>
            <pc:sldMk cId="3167417222" sldId="368"/>
            <ac:spMk id="8" creationId="{B03E912F-093B-43BE-9C3D-8FBF0EEA407E}"/>
          </ac:spMkLst>
        </pc:spChg>
        <pc:spChg chg="add mod">
          <ac:chgData name="Lavoie Stéphanie" userId="03bcf5a2-8418-45e3-87eb-159b607e2fdb" providerId="ADAL" clId="{5D7B5574-119D-453B-9541-7218F9998A78}" dt="2020-08-07T14:36:58.153" v="4581" actId="14100"/>
          <ac:spMkLst>
            <pc:docMk/>
            <pc:sldMk cId="3167417222" sldId="368"/>
            <ac:spMk id="9" creationId="{003BCA30-4423-4A2D-8A7D-DCE9ECB00228}"/>
          </ac:spMkLst>
        </pc:spChg>
        <pc:grpChg chg="add mod">
          <ac:chgData name="Lavoie Stéphanie" userId="03bcf5a2-8418-45e3-87eb-159b607e2fdb" providerId="ADAL" clId="{5D7B5574-119D-453B-9541-7218F9998A78}" dt="2020-08-07T14:53:54.731" v="4692" actId="164"/>
          <ac:grpSpMkLst>
            <pc:docMk/>
            <pc:sldMk cId="3167417222" sldId="368"/>
            <ac:grpSpMk id="10" creationId="{21BD8280-DFF4-41EA-B676-9D648DF8DD63}"/>
          </ac:grpSpMkLst>
        </pc:grpChg>
        <pc:picChg chg="add mod">
          <ac:chgData name="Lavoie Stéphanie" userId="03bcf5a2-8418-45e3-87eb-159b607e2fdb" providerId="ADAL" clId="{5D7B5574-119D-453B-9541-7218F9998A78}" dt="2020-08-06T21:32:34.416" v="4182" actId="1076"/>
          <ac:picMkLst>
            <pc:docMk/>
            <pc:sldMk cId="3167417222" sldId="368"/>
            <ac:picMk id="4" creationId="{E7D531C1-DD34-43E8-AD02-FB4A1222E7E1}"/>
          </ac:picMkLst>
        </pc:picChg>
        <pc:picChg chg="add mod">
          <ac:chgData name="Lavoie Stéphanie" userId="03bcf5a2-8418-45e3-87eb-159b607e2fdb" providerId="ADAL" clId="{5D7B5574-119D-453B-9541-7218F9998A78}" dt="2020-08-07T14:53:54.731" v="4692" actId="164"/>
          <ac:picMkLst>
            <pc:docMk/>
            <pc:sldMk cId="3167417222" sldId="368"/>
            <ac:picMk id="6" creationId="{342C8D1C-DAC9-4B58-BE5A-463E0E99621D}"/>
          </ac:picMkLst>
        </pc:picChg>
      </pc:sldChg>
      <pc:sldChg chg="addSp delSp modSp add ord delAnim modAnim">
        <pc:chgData name="Lavoie Stéphanie" userId="03bcf5a2-8418-45e3-87eb-159b607e2fdb" providerId="ADAL" clId="{5D7B5574-119D-453B-9541-7218F9998A78}" dt="2020-08-07T15:03:56.508" v="4939" actId="1076"/>
        <pc:sldMkLst>
          <pc:docMk/>
          <pc:sldMk cId="2848434304" sldId="369"/>
        </pc:sldMkLst>
        <pc:spChg chg="add del mod">
          <ac:chgData name="Lavoie Stéphanie" userId="03bcf5a2-8418-45e3-87eb-159b607e2fdb" providerId="ADAL" clId="{5D7B5574-119D-453B-9541-7218F9998A78}" dt="2020-08-07T15:03:01.314" v="4932" actId="478"/>
          <ac:spMkLst>
            <pc:docMk/>
            <pc:sldMk cId="2848434304" sldId="369"/>
            <ac:spMk id="3" creationId="{C9D0A133-1C07-4C65-A320-E635B5BFE799}"/>
          </ac:spMkLst>
        </pc:spChg>
        <pc:spChg chg="mod">
          <ac:chgData name="Lavoie Stéphanie" userId="03bcf5a2-8418-45e3-87eb-159b607e2fdb" providerId="ADAL" clId="{5D7B5574-119D-453B-9541-7218F9998A78}" dt="2020-08-07T15:03:52.648" v="4938" actId="1076"/>
          <ac:spMkLst>
            <pc:docMk/>
            <pc:sldMk cId="2848434304" sldId="369"/>
            <ac:spMk id="7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7T15:03:52.648" v="4938" actId="1076"/>
          <ac:spMkLst>
            <pc:docMk/>
            <pc:sldMk cId="2848434304" sldId="369"/>
            <ac:spMk id="8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7T15:03:52.648" v="4938" actId="1076"/>
          <ac:spMkLst>
            <pc:docMk/>
            <pc:sldMk cId="2848434304" sldId="369"/>
            <ac:spMk id="9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7T15:03:52.648" v="4938" actId="1076"/>
          <ac:spMkLst>
            <pc:docMk/>
            <pc:sldMk cId="2848434304" sldId="369"/>
            <ac:spMk id="15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7T15:03:52.648" v="4938" actId="1076"/>
          <ac:spMkLst>
            <pc:docMk/>
            <pc:sldMk cId="2848434304" sldId="369"/>
            <ac:spMk id="20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7T15:03:52.648" v="4938" actId="1076"/>
          <ac:spMkLst>
            <pc:docMk/>
            <pc:sldMk cId="2848434304" sldId="369"/>
            <ac:spMk id="26" creationId="{00000000-0000-0000-0000-000000000000}"/>
          </ac:spMkLst>
        </pc:spChg>
        <pc:spChg chg="del mod">
          <ac:chgData name="Lavoie Stéphanie" userId="03bcf5a2-8418-45e3-87eb-159b607e2fdb" providerId="ADAL" clId="{5D7B5574-119D-453B-9541-7218F9998A78}" dt="2020-08-07T14:59:53.576" v="4819" actId="478"/>
          <ac:spMkLst>
            <pc:docMk/>
            <pc:sldMk cId="2848434304" sldId="369"/>
            <ac:spMk id="27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7T15:03:52.648" v="4938" actId="1076"/>
          <ac:spMkLst>
            <pc:docMk/>
            <pc:sldMk cId="2848434304" sldId="369"/>
            <ac:spMk id="29" creationId="{00000000-0000-0000-0000-000000000000}"/>
          </ac:spMkLst>
        </pc:spChg>
        <pc:spChg chg="del mod">
          <ac:chgData name="Lavoie Stéphanie" userId="03bcf5a2-8418-45e3-87eb-159b607e2fdb" providerId="ADAL" clId="{5D7B5574-119D-453B-9541-7218F9998A78}" dt="2020-08-07T14:59:55.778" v="4820" actId="478"/>
          <ac:spMkLst>
            <pc:docMk/>
            <pc:sldMk cId="2848434304" sldId="369"/>
            <ac:spMk id="30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7T15:00:17.136" v="4821" actId="1076"/>
          <ac:spMkLst>
            <pc:docMk/>
            <pc:sldMk cId="2848434304" sldId="369"/>
            <ac:spMk id="33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7T15:01:29.673" v="4835" actId="478"/>
          <ac:spMkLst>
            <pc:docMk/>
            <pc:sldMk cId="2848434304" sldId="369"/>
            <ac:spMk id="38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7T15:00:46.632" v="4831" actId="478"/>
          <ac:spMkLst>
            <pc:docMk/>
            <pc:sldMk cId="2848434304" sldId="369"/>
            <ac:spMk id="42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7T14:54:39.015" v="4702" actId="478"/>
          <ac:spMkLst>
            <pc:docMk/>
            <pc:sldMk cId="2848434304" sldId="369"/>
            <ac:spMk id="43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7T14:54:36.819" v="4701" actId="478"/>
          <ac:spMkLst>
            <pc:docMk/>
            <pc:sldMk cId="2848434304" sldId="369"/>
            <ac:spMk id="44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7T15:00:44.383" v="4830" actId="478"/>
          <ac:spMkLst>
            <pc:docMk/>
            <pc:sldMk cId="2848434304" sldId="369"/>
            <ac:spMk id="45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7T15:02:47.976" v="4930" actId="404"/>
          <ac:spMkLst>
            <pc:docMk/>
            <pc:sldMk cId="2848434304" sldId="369"/>
            <ac:spMk id="46" creationId="{C40F5715-EB28-4D8B-9BA7-BADD48EE8300}"/>
          </ac:spMkLst>
        </pc:spChg>
        <pc:spChg chg="del">
          <ac:chgData name="Lavoie Stéphanie" userId="03bcf5a2-8418-45e3-87eb-159b607e2fdb" providerId="ADAL" clId="{5D7B5574-119D-453B-9541-7218F9998A78}" dt="2020-08-07T15:00:42.193" v="4829" actId="478"/>
          <ac:spMkLst>
            <pc:docMk/>
            <pc:sldMk cId="2848434304" sldId="369"/>
            <ac:spMk id="49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7T14:54:51.486" v="4704" actId="1076"/>
          <ac:spMkLst>
            <pc:docMk/>
            <pc:sldMk cId="2848434304" sldId="369"/>
            <ac:spMk id="51" creationId="{D2B1F9FD-C041-4269-B870-5FE3E6321AFA}"/>
          </ac:spMkLst>
        </pc:spChg>
        <pc:spChg chg="add mod">
          <ac:chgData name="Lavoie Stéphanie" userId="03bcf5a2-8418-45e3-87eb-159b607e2fdb" providerId="ADAL" clId="{5D7B5574-119D-453B-9541-7218F9998A78}" dt="2020-08-07T15:03:24.518" v="4933" actId="1076"/>
          <ac:spMkLst>
            <pc:docMk/>
            <pc:sldMk cId="2848434304" sldId="369"/>
            <ac:spMk id="52" creationId="{385E13F6-339D-4759-8739-39AAFDBFABFB}"/>
          </ac:spMkLst>
        </pc:spChg>
        <pc:spChg chg="add mod">
          <ac:chgData name="Lavoie Stéphanie" userId="03bcf5a2-8418-45e3-87eb-159b607e2fdb" providerId="ADAL" clId="{5D7B5574-119D-453B-9541-7218F9998A78}" dt="2020-08-07T15:03:24.518" v="4933" actId="1076"/>
          <ac:spMkLst>
            <pc:docMk/>
            <pc:sldMk cId="2848434304" sldId="369"/>
            <ac:spMk id="54" creationId="{8ADEC325-F8D4-4A61-803C-E86E43003351}"/>
          </ac:spMkLst>
        </pc:spChg>
        <pc:spChg chg="add mod">
          <ac:chgData name="Lavoie Stéphanie" userId="03bcf5a2-8418-45e3-87eb-159b607e2fdb" providerId="ADAL" clId="{5D7B5574-119D-453B-9541-7218F9998A78}" dt="2020-08-07T15:03:31.770" v="4935" actId="1076"/>
          <ac:spMkLst>
            <pc:docMk/>
            <pc:sldMk cId="2848434304" sldId="369"/>
            <ac:spMk id="55" creationId="{2033EF96-86AE-4E88-9D7B-962D0ADF88A1}"/>
          </ac:spMkLst>
        </pc:spChg>
        <pc:spChg chg="add mod">
          <ac:chgData name="Lavoie Stéphanie" userId="03bcf5a2-8418-45e3-87eb-159b607e2fdb" providerId="ADAL" clId="{5D7B5574-119D-453B-9541-7218F9998A78}" dt="2020-08-07T15:03:37.374" v="4936" actId="1076"/>
          <ac:spMkLst>
            <pc:docMk/>
            <pc:sldMk cId="2848434304" sldId="369"/>
            <ac:spMk id="56" creationId="{51014DC5-D8CC-416D-BE01-18A94DCE5CEC}"/>
          </ac:spMkLst>
        </pc:spChg>
        <pc:spChg chg="mod">
          <ac:chgData name="Lavoie Stéphanie" userId="03bcf5a2-8418-45e3-87eb-159b607e2fdb" providerId="ADAL" clId="{5D7B5574-119D-453B-9541-7218F9998A78}" dt="2020-08-07T15:00:21.566" v="4822" actId="1076"/>
          <ac:spMkLst>
            <pc:docMk/>
            <pc:sldMk cId="2848434304" sldId="369"/>
            <ac:spMk id="57" creationId="{00000000-0000-0000-0000-000000000000}"/>
          </ac:spMkLst>
        </pc:spChg>
        <pc:spChg chg="add mod">
          <ac:chgData name="Lavoie Stéphanie" userId="03bcf5a2-8418-45e3-87eb-159b607e2fdb" providerId="ADAL" clId="{5D7B5574-119D-453B-9541-7218F9998A78}" dt="2020-08-07T15:03:56.508" v="4939" actId="1076"/>
          <ac:spMkLst>
            <pc:docMk/>
            <pc:sldMk cId="2848434304" sldId="369"/>
            <ac:spMk id="58" creationId="{E9C63457-3E6D-426F-A218-9A3E0314B9DE}"/>
          </ac:spMkLst>
        </pc:spChg>
        <pc:spChg chg="add">
          <ac:chgData name="Lavoie Stéphanie" userId="03bcf5a2-8418-45e3-87eb-159b607e2fdb" providerId="ADAL" clId="{5D7B5574-119D-453B-9541-7218F9998A78}" dt="2020-08-07T15:01:31.443" v="4836"/>
          <ac:spMkLst>
            <pc:docMk/>
            <pc:sldMk cId="2848434304" sldId="369"/>
            <ac:spMk id="59" creationId="{24BD0B82-93B0-4868-8D3E-A79081AC7561}"/>
          </ac:spMkLst>
        </pc:spChg>
        <pc:spChg chg="del mod">
          <ac:chgData name="Lavoie Stéphanie" userId="03bcf5a2-8418-45e3-87eb-159b607e2fdb" providerId="ADAL" clId="{5D7B5574-119D-453B-9541-7218F9998A78}" dt="2020-08-07T15:02:56.306" v="4931" actId="478"/>
          <ac:spMkLst>
            <pc:docMk/>
            <pc:sldMk cId="2848434304" sldId="369"/>
            <ac:spMk id="12291" creationId="{00000000-0000-0000-0000-000000000000}"/>
          </ac:spMkLst>
        </pc:spChg>
        <pc:spChg chg="add del">
          <ac:chgData name="Lavoie Stéphanie" userId="03bcf5a2-8418-45e3-87eb-159b607e2fdb" providerId="ADAL" clId="{5D7B5574-119D-453B-9541-7218F9998A78}" dt="2020-08-07T15:01:25.922" v="4834" actId="478"/>
          <ac:spMkLst>
            <pc:docMk/>
            <pc:sldMk cId="2848434304" sldId="369"/>
            <ac:spMk id="12346" creationId="{00000000-0000-0000-0000-000000000000}"/>
          </ac:spMkLst>
        </pc:spChg>
        <pc:spChg chg="del">
          <ac:chgData name="Lavoie Stéphanie" userId="03bcf5a2-8418-45e3-87eb-159b607e2fdb" providerId="ADAL" clId="{5D7B5574-119D-453B-9541-7218F9998A78}" dt="2020-08-07T15:00:38.351" v="4828" actId="478"/>
          <ac:spMkLst>
            <pc:docMk/>
            <pc:sldMk cId="2848434304" sldId="369"/>
            <ac:spMk id="12347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7T15:00:26.068" v="4825" actId="20577"/>
          <ac:spMkLst>
            <pc:docMk/>
            <pc:sldMk cId="2848434304" sldId="369"/>
            <ac:spMk id="12354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7T15:00:31.857" v="4827" actId="20577"/>
          <ac:spMkLst>
            <pc:docMk/>
            <pc:sldMk cId="2848434304" sldId="369"/>
            <ac:spMk id="12355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7T14:55:52.612" v="4722" actId="1076"/>
          <ac:spMkLst>
            <pc:docMk/>
            <pc:sldMk cId="2848434304" sldId="369"/>
            <ac:spMk id="12358" creationId="{00000000-0000-0000-0000-000000000000}"/>
          </ac:spMkLst>
        </pc:spChg>
        <pc:spChg chg="mod">
          <ac:chgData name="Lavoie Stéphanie" userId="03bcf5a2-8418-45e3-87eb-159b607e2fdb" providerId="ADAL" clId="{5D7B5574-119D-453B-9541-7218F9998A78}" dt="2020-08-07T14:56:11.135" v="4732" actId="20577"/>
          <ac:spMkLst>
            <pc:docMk/>
            <pc:sldMk cId="2848434304" sldId="369"/>
            <ac:spMk id="12359" creationId="{00000000-0000-0000-0000-000000000000}"/>
          </ac:spMkLst>
        </pc:spChg>
        <pc:grpChg chg="mod">
          <ac:chgData name="Lavoie Stéphanie" userId="03bcf5a2-8418-45e3-87eb-159b607e2fdb" providerId="ADAL" clId="{5D7B5574-119D-453B-9541-7218F9998A78}" dt="2020-08-07T14:57:56.211" v="4738" actId="1076"/>
          <ac:grpSpMkLst>
            <pc:docMk/>
            <pc:sldMk cId="2848434304" sldId="369"/>
            <ac:grpSpMk id="5" creationId="{00000000-0000-0000-0000-000000000000}"/>
          </ac:grpSpMkLst>
        </pc:grpChg>
        <pc:grpChg chg="add mod">
          <ac:chgData name="Lavoie Stéphanie" userId="03bcf5a2-8418-45e3-87eb-159b607e2fdb" providerId="ADAL" clId="{5D7B5574-119D-453B-9541-7218F9998A78}" dt="2020-08-07T15:03:24.518" v="4933" actId="1076"/>
          <ac:grpSpMkLst>
            <pc:docMk/>
            <pc:sldMk cId="2848434304" sldId="369"/>
            <ac:grpSpMk id="47" creationId="{EEF20F97-566F-41B1-9140-78EC6E4ADBF7}"/>
          </ac:grpSpMkLst>
        </pc:grpChg>
        <pc:grpChg chg="mod">
          <ac:chgData name="Lavoie Stéphanie" userId="03bcf5a2-8418-45e3-87eb-159b607e2fdb" providerId="ADAL" clId="{5D7B5574-119D-453B-9541-7218F9998A78}" dt="2020-08-07T15:03:27.248" v="4934" actId="1076"/>
          <ac:grpSpMkLst>
            <pc:docMk/>
            <pc:sldMk cId="2848434304" sldId="369"/>
            <ac:grpSpMk id="12299" creationId="{00000000-0000-0000-0000-000000000000}"/>
          </ac:grpSpMkLst>
        </pc:grpChg>
      </pc:sldChg>
      <pc:sldChg chg="addSp delSp modSp add modNotesTx">
        <pc:chgData name="Lavoie Stéphanie" userId="03bcf5a2-8418-45e3-87eb-159b607e2fdb" providerId="ADAL" clId="{5D7B5574-119D-453B-9541-7218F9998A78}" dt="2020-08-07T15:38:19.274" v="6052" actId="1076"/>
        <pc:sldMkLst>
          <pc:docMk/>
          <pc:sldMk cId="250913362" sldId="370"/>
        </pc:sldMkLst>
        <pc:spChg chg="mod">
          <ac:chgData name="Lavoie Stéphanie" userId="03bcf5a2-8418-45e3-87eb-159b607e2fdb" providerId="ADAL" clId="{5D7B5574-119D-453B-9541-7218F9998A78}" dt="2020-08-07T15:21:49.399" v="5378" actId="20577"/>
          <ac:spMkLst>
            <pc:docMk/>
            <pc:sldMk cId="250913362" sldId="370"/>
            <ac:spMk id="2" creationId="{53E2041E-F5CB-443F-9A08-3C617A3E42D0}"/>
          </ac:spMkLst>
        </pc:spChg>
        <pc:spChg chg="mod">
          <ac:chgData name="Lavoie Stéphanie" userId="03bcf5a2-8418-45e3-87eb-159b607e2fdb" providerId="ADAL" clId="{5D7B5574-119D-453B-9541-7218F9998A78}" dt="2020-08-07T15:24:24.020" v="6025" actId="20577"/>
          <ac:spMkLst>
            <pc:docMk/>
            <pc:sldMk cId="250913362" sldId="370"/>
            <ac:spMk id="3" creationId="{1582DC94-E5D7-4E87-A2A5-0B053F7E95A9}"/>
          </ac:spMkLst>
        </pc:spChg>
        <pc:spChg chg="del">
          <ac:chgData name="Lavoie Stéphanie" userId="03bcf5a2-8418-45e3-87eb-159b607e2fdb" providerId="ADAL" clId="{5D7B5574-119D-453B-9541-7218F9998A78}" dt="2020-08-07T15:30:31.903" v="6040" actId="478"/>
          <ac:spMkLst>
            <pc:docMk/>
            <pc:sldMk cId="250913362" sldId="370"/>
            <ac:spMk id="7" creationId="{1E7A7255-7DE7-4076-87E4-39B4F07061F5}"/>
          </ac:spMkLst>
        </pc:spChg>
        <pc:spChg chg="del">
          <ac:chgData name="Lavoie Stéphanie" userId="03bcf5a2-8418-45e3-87eb-159b607e2fdb" providerId="ADAL" clId="{5D7B5574-119D-453B-9541-7218F9998A78}" dt="2020-08-07T15:30:30.196" v="6039" actId="478"/>
          <ac:spMkLst>
            <pc:docMk/>
            <pc:sldMk cId="250913362" sldId="370"/>
            <ac:spMk id="8" creationId="{311FCB14-F0FE-4538-A198-EDD6146FDA81}"/>
          </ac:spMkLst>
        </pc:spChg>
        <pc:picChg chg="del">
          <ac:chgData name="Lavoie Stéphanie" userId="03bcf5a2-8418-45e3-87eb-159b607e2fdb" providerId="ADAL" clId="{5D7B5574-119D-453B-9541-7218F9998A78}" dt="2020-08-07T15:30:27.957" v="6037" actId="478"/>
          <ac:picMkLst>
            <pc:docMk/>
            <pc:sldMk cId="250913362" sldId="370"/>
            <ac:picMk id="4" creationId="{2C4B99A6-8472-4910-AED9-4D4D7DC77B70}"/>
          </ac:picMkLst>
        </pc:picChg>
        <pc:picChg chg="add mod">
          <ac:chgData name="Lavoie Stéphanie" userId="03bcf5a2-8418-45e3-87eb-159b607e2fdb" providerId="ADAL" clId="{5D7B5574-119D-453B-9541-7218F9998A78}" dt="2020-08-07T15:38:19.274" v="6052" actId="1076"/>
          <ac:picMkLst>
            <pc:docMk/>
            <pc:sldMk cId="250913362" sldId="370"/>
            <ac:picMk id="5" creationId="{89A20287-5F07-472F-B0AE-77C221C9C10F}"/>
          </ac:picMkLst>
        </pc:picChg>
        <pc:picChg chg="del">
          <ac:chgData name="Lavoie Stéphanie" userId="03bcf5a2-8418-45e3-87eb-159b607e2fdb" providerId="ADAL" clId="{5D7B5574-119D-453B-9541-7218F9998A78}" dt="2020-08-07T15:30:28.754" v="6038" actId="478"/>
          <ac:picMkLst>
            <pc:docMk/>
            <pc:sldMk cId="250913362" sldId="370"/>
            <ac:picMk id="6" creationId="{92FA7BE6-0BF9-4B29-AAEA-F42EA6219817}"/>
          </ac:picMkLst>
        </pc:picChg>
      </pc:sldChg>
      <pc:sldChg chg="add del">
        <pc:chgData name="Lavoie Stéphanie" userId="03bcf5a2-8418-45e3-87eb-159b607e2fdb" providerId="ADAL" clId="{5D7B5574-119D-453B-9541-7218F9998A78}" dt="2020-08-07T15:11:05.430" v="5048" actId="2696"/>
        <pc:sldMkLst>
          <pc:docMk/>
          <pc:sldMk cId="683839607" sldId="370"/>
        </pc:sldMkLst>
      </pc:sldChg>
      <pc:sldChg chg="addSp delSp modSp add del">
        <pc:chgData name="Lavoie Stéphanie" userId="03bcf5a2-8418-45e3-87eb-159b607e2fdb" providerId="ADAL" clId="{5D7B5574-119D-453B-9541-7218F9998A78}" dt="2020-08-07T15:11:54.093" v="5152" actId="2696"/>
        <pc:sldMkLst>
          <pc:docMk/>
          <pc:sldMk cId="4124149160" sldId="370"/>
        </pc:sldMkLst>
        <pc:spChg chg="mod">
          <ac:chgData name="Lavoie Stéphanie" userId="03bcf5a2-8418-45e3-87eb-159b607e2fdb" providerId="ADAL" clId="{5D7B5574-119D-453B-9541-7218F9998A78}" dt="2020-08-07T15:11:32.315" v="5149" actId="20577"/>
          <ac:spMkLst>
            <pc:docMk/>
            <pc:sldMk cId="4124149160" sldId="370"/>
            <ac:spMk id="3" creationId="{D0914294-5710-4960-BBEA-C0EDFC48BE15}"/>
          </ac:spMkLst>
        </pc:spChg>
        <pc:spChg chg="del">
          <ac:chgData name="Lavoie Stéphanie" userId="03bcf5a2-8418-45e3-87eb-159b607e2fdb" providerId="ADAL" clId="{5D7B5574-119D-453B-9541-7218F9998A78}" dt="2020-08-07T15:11:39.356" v="5150" actId="478"/>
          <ac:spMkLst>
            <pc:docMk/>
            <pc:sldMk cId="4124149160" sldId="370"/>
            <ac:spMk id="5" creationId="{9952F6C5-C971-40AB-9EED-1654DA20EEA5}"/>
          </ac:spMkLst>
        </pc:spChg>
        <pc:spChg chg="del">
          <ac:chgData name="Lavoie Stéphanie" userId="03bcf5a2-8418-45e3-87eb-159b607e2fdb" providerId="ADAL" clId="{5D7B5574-119D-453B-9541-7218F9998A78}" dt="2020-08-07T15:11:39.356" v="5150" actId="478"/>
          <ac:spMkLst>
            <pc:docMk/>
            <pc:sldMk cId="4124149160" sldId="370"/>
            <ac:spMk id="9" creationId="{60EBF72C-866C-43A9-BE63-0E51C3545947}"/>
          </ac:spMkLst>
        </pc:spChg>
        <pc:spChg chg="del">
          <ac:chgData name="Lavoie Stéphanie" userId="03bcf5a2-8418-45e3-87eb-159b607e2fdb" providerId="ADAL" clId="{5D7B5574-119D-453B-9541-7218F9998A78}" dt="2020-08-07T15:11:39.356" v="5150" actId="478"/>
          <ac:spMkLst>
            <pc:docMk/>
            <pc:sldMk cId="4124149160" sldId="370"/>
            <ac:spMk id="10" creationId="{046C046D-C2E0-44EE-B897-6374A938F004}"/>
          </ac:spMkLst>
        </pc:spChg>
        <pc:spChg chg="del">
          <ac:chgData name="Lavoie Stéphanie" userId="03bcf5a2-8418-45e3-87eb-159b607e2fdb" providerId="ADAL" clId="{5D7B5574-119D-453B-9541-7218F9998A78}" dt="2020-08-07T15:11:39.356" v="5150" actId="478"/>
          <ac:spMkLst>
            <pc:docMk/>
            <pc:sldMk cId="4124149160" sldId="370"/>
            <ac:spMk id="11" creationId="{849668FF-382D-4EDA-9B63-D87A3A5DF9DE}"/>
          </ac:spMkLst>
        </pc:spChg>
        <pc:picChg chg="del">
          <ac:chgData name="Lavoie Stéphanie" userId="03bcf5a2-8418-45e3-87eb-159b607e2fdb" providerId="ADAL" clId="{5D7B5574-119D-453B-9541-7218F9998A78}" dt="2020-08-07T15:11:39.356" v="5150" actId="478"/>
          <ac:picMkLst>
            <pc:docMk/>
            <pc:sldMk cId="4124149160" sldId="370"/>
            <ac:picMk id="4" creationId="{989E3887-A64F-4048-BAFF-D51073D6C773}"/>
          </ac:picMkLst>
        </pc:picChg>
        <pc:picChg chg="add">
          <ac:chgData name="Lavoie Stéphanie" userId="03bcf5a2-8418-45e3-87eb-159b607e2fdb" providerId="ADAL" clId="{5D7B5574-119D-453B-9541-7218F9998A78}" dt="2020-08-07T15:11:40.687" v="5151"/>
          <ac:picMkLst>
            <pc:docMk/>
            <pc:sldMk cId="4124149160" sldId="370"/>
            <ac:picMk id="6" creationId="{D7D5CB1A-ECFA-4974-92BA-F8A586E59963}"/>
          </ac:picMkLst>
        </pc:picChg>
      </pc:sldChg>
      <pc:sldChg chg="addSp add del">
        <pc:chgData name="Lavoie Stéphanie" userId="03bcf5a2-8418-45e3-87eb-159b607e2fdb" providerId="ADAL" clId="{5D7B5574-119D-453B-9541-7218F9998A78}" dt="2020-08-07T15:34:39.708" v="6045" actId="2696"/>
        <pc:sldMkLst>
          <pc:docMk/>
          <pc:sldMk cId="4036628808" sldId="371"/>
        </pc:sldMkLst>
        <pc:picChg chg="add">
          <ac:chgData name="Lavoie Stéphanie" userId="03bcf5a2-8418-45e3-87eb-159b607e2fdb" providerId="ADAL" clId="{5D7B5574-119D-453B-9541-7218F9998A78}" dt="2020-08-07T15:28:03.435" v="6032"/>
          <ac:picMkLst>
            <pc:docMk/>
            <pc:sldMk cId="4036628808" sldId="371"/>
            <ac:picMk id="4" creationId="{B8BE3A94-BE7F-41D2-888B-5C5FB729783B}"/>
          </ac:picMkLst>
        </pc:picChg>
      </pc:sldChg>
      <pc:sldChg chg="addSp add del">
        <pc:chgData name="Lavoie Stéphanie" userId="03bcf5a2-8418-45e3-87eb-159b607e2fdb" providerId="ADAL" clId="{5D7B5574-119D-453B-9541-7218F9998A78}" dt="2020-08-07T15:34:50.620" v="6046" actId="2696"/>
        <pc:sldMkLst>
          <pc:docMk/>
          <pc:sldMk cId="133067727" sldId="372"/>
        </pc:sldMkLst>
        <pc:picChg chg="add">
          <ac:chgData name="Lavoie Stéphanie" userId="03bcf5a2-8418-45e3-87eb-159b607e2fdb" providerId="ADAL" clId="{5D7B5574-119D-453B-9541-7218F9998A78}" dt="2020-08-07T15:32:46.337" v="6042"/>
          <ac:picMkLst>
            <pc:docMk/>
            <pc:sldMk cId="133067727" sldId="372"/>
            <ac:picMk id="20482" creationId="{C13862A2-30DF-41A1-BE1F-C17DDD87DFB1}"/>
          </ac:picMkLst>
        </pc:picChg>
      </pc:sldChg>
      <pc:sldChg chg="addSp delSp modSp add">
        <pc:chgData name="Lavoie Stéphanie" userId="03bcf5a2-8418-45e3-87eb-159b607e2fdb" providerId="ADAL" clId="{5D7B5574-119D-453B-9541-7218F9998A78}" dt="2020-08-07T15:39:19.564" v="6056" actId="14100"/>
        <pc:sldMkLst>
          <pc:docMk/>
          <pc:sldMk cId="826870770" sldId="373"/>
        </pc:sldMkLst>
        <pc:picChg chg="add mod">
          <ac:chgData name="Lavoie Stéphanie" userId="03bcf5a2-8418-45e3-87eb-159b607e2fdb" providerId="ADAL" clId="{5D7B5574-119D-453B-9541-7218F9998A78}" dt="2020-08-07T15:39:19.564" v="6056" actId="14100"/>
          <ac:picMkLst>
            <pc:docMk/>
            <pc:sldMk cId="826870770" sldId="373"/>
            <ac:picMk id="4" creationId="{D9092E31-91E9-4E60-BA90-4771FF891708}"/>
          </ac:picMkLst>
        </pc:picChg>
        <pc:picChg chg="add del">
          <ac:chgData name="Lavoie Stéphanie" userId="03bcf5a2-8418-45e3-87eb-159b607e2fdb" providerId="ADAL" clId="{5D7B5574-119D-453B-9541-7218F9998A78}" dt="2020-08-07T15:39:12.852" v="6054" actId="478"/>
          <ac:picMkLst>
            <pc:docMk/>
            <pc:sldMk cId="826870770" sldId="373"/>
            <ac:picMk id="21506" creationId="{8D23624B-0302-4A74-92E2-C1F4FA71BCAF}"/>
          </ac:picMkLst>
        </pc:picChg>
      </pc:sldChg>
      <pc:sldMasterChg chg="add del addSldLayout delSldLayout">
        <pc:chgData name="Lavoie Stéphanie" userId="03bcf5a2-8418-45e3-87eb-159b607e2fdb" providerId="ADAL" clId="{5D7B5574-119D-453B-9541-7218F9998A78}" dt="2020-08-06T17:29:49.179" v="2296" actId="27028"/>
        <pc:sldMasterMkLst>
          <pc:docMk/>
          <pc:sldMasterMk cId="0" sldId="2147483648"/>
        </pc:sldMasterMkLst>
        <pc:sldLayoutChg chg="add">
          <pc:chgData name="Lavoie Stéphanie" userId="03bcf5a2-8418-45e3-87eb-159b607e2fdb" providerId="ADAL" clId="{5D7B5574-119D-453B-9541-7218F9998A78}" dt="2020-08-06T17:29:49.179" v="2296" actId="27028"/>
          <pc:sldLayoutMkLst>
            <pc:docMk/>
            <pc:sldMasterMk cId="0" sldId="2147483648"/>
            <pc:sldLayoutMk cId="0" sldId="2147483655"/>
          </pc:sldLayoutMkLst>
        </pc:sldLayoutChg>
        <pc:sldLayoutChg chg="del">
          <pc:chgData name="Lavoie Stéphanie" userId="03bcf5a2-8418-45e3-87eb-159b607e2fdb" providerId="ADAL" clId="{5D7B5574-119D-453B-9541-7218F9998A78}" dt="2020-08-04T23:23:34.203" v="1749" actId="2696"/>
          <pc:sldLayoutMkLst>
            <pc:docMk/>
            <pc:sldMasterMk cId="0" sldId="2147483648"/>
            <pc:sldLayoutMk cId="538846572" sldId="2147483675"/>
          </pc:sldLayoutMkLst>
        </pc:sldLayoutChg>
        <pc:sldLayoutChg chg="add">
          <pc:chgData name="Lavoie Stéphanie" userId="03bcf5a2-8418-45e3-87eb-159b607e2fdb" providerId="ADAL" clId="{5D7B5574-119D-453B-9541-7218F9998A78}" dt="2020-08-06T17:29:23.894" v="2289" actId="27028"/>
          <pc:sldLayoutMkLst>
            <pc:docMk/>
            <pc:sldMasterMk cId="0" sldId="2147483648"/>
            <pc:sldLayoutMk cId="0" sldId="2147483943"/>
          </pc:sldLayoutMkLst>
        </pc:sldLayoutChg>
      </pc:sldMasterChg>
      <pc:sldMasterChg chg="add addSldLayout">
        <pc:chgData name="Lavoie Stéphanie" userId="03bcf5a2-8418-45e3-87eb-159b607e2fdb" providerId="ADAL" clId="{5D7B5574-119D-453B-9541-7218F9998A78}" dt="2020-08-04T19:04:03.400" v="23" actId="27028"/>
        <pc:sldMasterMkLst>
          <pc:docMk/>
          <pc:sldMasterMk cId="0" sldId="2147483676"/>
        </pc:sldMasterMkLst>
        <pc:sldLayoutChg chg="add">
          <pc:chgData name="Lavoie Stéphanie" userId="03bcf5a2-8418-45e3-87eb-159b607e2fdb" providerId="ADAL" clId="{5D7B5574-119D-453B-9541-7218F9998A78}" dt="2020-08-04T19:04:03.400" v="23" actId="27028"/>
          <pc:sldLayoutMkLst>
            <pc:docMk/>
            <pc:sldMasterMk cId="0" sldId="2147483676"/>
            <pc:sldLayoutMk cId="0" sldId="2147483677"/>
          </pc:sldLayoutMkLst>
        </pc:sldLayoutChg>
      </pc:sldMasterChg>
      <pc:sldMasterChg chg="add del addSldLayout delSldLayout">
        <pc:chgData name="Lavoie Stéphanie" userId="03bcf5a2-8418-45e3-87eb-159b607e2fdb" providerId="ADAL" clId="{5D7B5574-119D-453B-9541-7218F9998A78}" dt="2020-08-07T15:39:40.723" v="6061" actId="2696"/>
        <pc:sldMasterMkLst>
          <pc:docMk/>
          <pc:sldMasterMk cId="4086106080" sldId="2147483940"/>
        </pc:sldMasterMkLst>
        <pc:sldLayoutChg chg="add del">
          <pc:chgData name="Lavoie Stéphanie" userId="03bcf5a2-8418-45e3-87eb-159b607e2fdb" providerId="ADAL" clId="{5D7B5574-119D-453B-9541-7218F9998A78}" dt="2020-08-07T15:39:40.721" v="6060" actId="2696"/>
          <pc:sldLayoutMkLst>
            <pc:docMk/>
            <pc:sldMasterMk cId="4086106080" sldId="2147483940"/>
            <pc:sldLayoutMk cId="4183959841" sldId="2147483942"/>
          </pc:sldLayoutMkLst>
        </pc:sldLayoutChg>
      </pc:sldMasterChg>
      <pc:sldMasterChg chg="del delSldLayout">
        <pc:chgData name="Lavoie Stéphanie" userId="03bcf5a2-8418-45e3-87eb-159b607e2fdb" providerId="ADAL" clId="{5D7B5574-119D-453B-9541-7218F9998A78}" dt="2020-08-04T19:03:49.404" v="17" actId="2696"/>
        <pc:sldMasterMkLst>
          <pc:docMk/>
          <pc:sldMasterMk cId="0" sldId="2147483943"/>
        </pc:sldMasterMkLst>
        <pc:sldLayoutChg chg="del">
          <pc:chgData name="Lavoie Stéphanie" userId="03bcf5a2-8418-45e3-87eb-159b607e2fdb" providerId="ADAL" clId="{5D7B5574-119D-453B-9541-7218F9998A78}" dt="2020-08-04T19:03:49.403" v="16" actId="2696"/>
          <pc:sldLayoutMkLst>
            <pc:docMk/>
            <pc:sldMasterMk cId="0" sldId="2147483943"/>
            <pc:sldLayoutMk cId="0" sldId="2147483944"/>
          </pc:sldLayoutMkLst>
        </pc:sldLayoutChg>
      </pc:sldMasterChg>
    </pc:docChg>
  </pc:docChgLst>
  <pc:docChgLst>
    <pc:chgData name="Lavoie Stéphanie" userId="03bcf5a2-8418-45e3-87eb-159b607e2fdb" providerId="ADAL" clId="{67C860D9-88B7-4295-AD24-3168A6939D53}"/>
    <pc:docChg chg="undo custSel addSld delSld modSld sldOrd addMainMaster delMainMaster modMainMaster addSection delSection modSection">
      <pc:chgData name="Lavoie Stéphanie" userId="03bcf5a2-8418-45e3-87eb-159b607e2fdb" providerId="ADAL" clId="{67C860D9-88B7-4295-AD24-3168A6939D53}" dt="2020-09-05T13:32:46.845" v="1184" actId="478"/>
      <pc:docMkLst>
        <pc:docMk/>
      </pc:docMkLst>
      <pc:sldChg chg="del">
        <pc:chgData name="Lavoie Stéphanie" userId="03bcf5a2-8418-45e3-87eb-159b607e2fdb" providerId="ADAL" clId="{67C860D9-88B7-4295-AD24-3168A6939D53}" dt="2020-08-30T20:55:45.223" v="2" actId="47"/>
        <pc:sldMkLst>
          <pc:docMk/>
          <pc:sldMk cId="533692060" sldId="256"/>
        </pc:sldMkLst>
      </pc:sldChg>
      <pc:sldChg chg="del">
        <pc:chgData name="Lavoie Stéphanie" userId="03bcf5a2-8418-45e3-87eb-159b607e2fdb" providerId="ADAL" clId="{67C860D9-88B7-4295-AD24-3168A6939D53}" dt="2020-08-30T20:54:24.185" v="1" actId="47"/>
        <pc:sldMkLst>
          <pc:docMk/>
          <pc:sldMk cId="3312646472" sldId="259"/>
        </pc:sldMkLst>
      </pc:sldChg>
      <pc:sldChg chg="del">
        <pc:chgData name="Lavoie Stéphanie" userId="03bcf5a2-8418-45e3-87eb-159b607e2fdb" providerId="ADAL" clId="{67C860D9-88B7-4295-AD24-3168A6939D53}" dt="2020-08-30T21:00:33.628" v="95" actId="47"/>
        <pc:sldMkLst>
          <pc:docMk/>
          <pc:sldMk cId="193338040" sldId="260"/>
        </pc:sldMkLst>
      </pc:sldChg>
      <pc:sldChg chg="del">
        <pc:chgData name="Lavoie Stéphanie" userId="03bcf5a2-8418-45e3-87eb-159b607e2fdb" providerId="ADAL" clId="{67C860D9-88B7-4295-AD24-3168A6939D53}" dt="2020-08-30T21:00:31.881" v="94" actId="47"/>
        <pc:sldMkLst>
          <pc:docMk/>
          <pc:sldMk cId="2817009385" sldId="264"/>
        </pc:sldMkLst>
      </pc:sldChg>
      <pc:sldChg chg="modSp add mod">
        <pc:chgData name="Lavoie Stéphanie" userId="03bcf5a2-8418-45e3-87eb-159b607e2fdb" providerId="ADAL" clId="{67C860D9-88B7-4295-AD24-3168A6939D53}" dt="2020-08-30T23:17:24.112" v="403" actId="20577"/>
        <pc:sldMkLst>
          <pc:docMk/>
          <pc:sldMk cId="0" sldId="266"/>
        </pc:sldMkLst>
        <pc:spChg chg="mod">
          <ac:chgData name="Lavoie Stéphanie" userId="03bcf5a2-8418-45e3-87eb-159b607e2fdb" providerId="ADAL" clId="{67C860D9-88B7-4295-AD24-3168A6939D53}" dt="2020-08-30T23:17:24.112" v="403" actId="20577"/>
          <ac:spMkLst>
            <pc:docMk/>
            <pc:sldMk cId="0" sldId="266"/>
            <ac:spMk id="4104" creationId="{00000000-0000-0000-0000-000000000000}"/>
          </ac:spMkLst>
        </pc:spChg>
      </pc:sldChg>
      <pc:sldChg chg="modSp add mod">
        <pc:chgData name="Lavoie Stéphanie" userId="03bcf5a2-8418-45e3-87eb-159b607e2fdb" providerId="ADAL" clId="{67C860D9-88B7-4295-AD24-3168A6939D53}" dt="2020-08-30T23:17:36.151" v="404"/>
        <pc:sldMkLst>
          <pc:docMk/>
          <pc:sldMk cId="0" sldId="267"/>
        </pc:sldMkLst>
        <pc:spChg chg="mod">
          <ac:chgData name="Lavoie Stéphanie" userId="03bcf5a2-8418-45e3-87eb-159b607e2fdb" providerId="ADAL" clId="{67C860D9-88B7-4295-AD24-3168A6939D53}" dt="2020-08-30T23:17:36.151" v="404"/>
          <ac:spMkLst>
            <pc:docMk/>
            <pc:sldMk cId="0" sldId="267"/>
            <ac:spMk id="5126" creationId="{00000000-0000-0000-0000-000000000000}"/>
          </ac:spMkLst>
        </pc:spChg>
      </pc:sldChg>
      <pc:sldChg chg="modSp add mod">
        <pc:chgData name="Lavoie Stéphanie" userId="03bcf5a2-8418-45e3-87eb-159b607e2fdb" providerId="ADAL" clId="{67C860D9-88B7-4295-AD24-3168A6939D53}" dt="2020-08-30T23:17:43.543" v="405"/>
        <pc:sldMkLst>
          <pc:docMk/>
          <pc:sldMk cId="0" sldId="268"/>
        </pc:sldMkLst>
        <pc:spChg chg="mod">
          <ac:chgData name="Lavoie Stéphanie" userId="03bcf5a2-8418-45e3-87eb-159b607e2fdb" providerId="ADAL" clId="{67C860D9-88B7-4295-AD24-3168A6939D53}" dt="2020-08-30T23:17:43.543" v="405"/>
          <ac:spMkLst>
            <pc:docMk/>
            <pc:sldMk cId="0" sldId="268"/>
            <ac:spMk id="6150" creationId="{00000000-0000-0000-0000-000000000000}"/>
          </ac:spMkLst>
        </pc:spChg>
      </pc:sldChg>
      <pc:sldChg chg="delSp add mod">
        <pc:chgData name="Lavoie Stéphanie" userId="03bcf5a2-8418-45e3-87eb-159b607e2fdb" providerId="ADAL" clId="{67C860D9-88B7-4295-AD24-3168A6939D53}" dt="2020-08-30T23:17:51.876" v="406" actId="478"/>
        <pc:sldMkLst>
          <pc:docMk/>
          <pc:sldMk cId="0" sldId="286"/>
        </pc:sldMkLst>
        <pc:spChg chg="del">
          <ac:chgData name="Lavoie Stéphanie" userId="03bcf5a2-8418-45e3-87eb-159b607e2fdb" providerId="ADAL" clId="{67C860D9-88B7-4295-AD24-3168A6939D53}" dt="2020-08-30T23:17:51.876" v="406" actId="478"/>
          <ac:spMkLst>
            <pc:docMk/>
            <pc:sldMk cId="0" sldId="286"/>
            <ac:spMk id="55" creationId="{00000000-0000-0000-0000-000000000000}"/>
          </ac:spMkLst>
        </pc:spChg>
      </pc:sldChg>
      <pc:sldChg chg="delSp add mod">
        <pc:chgData name="Lavoie Stéphanie" userId="03bcf5a2-8418-45e3-87eb-159b607e2fdb" providerId="ADAL" clId="{67C860D9-88B7-4295-AD24-3168A6939D53}" dt="2020-08-30T23:17:56.586" v="407" actId="478"/>
        <pc:sldMkLst>
          <pc:docMk/>
          <pc:sldMk cId="0" sldId="287"/>
        </pc:sldMkLst>
        <pc:spChg chg="del">
          <ac:chgData name="Lavoie Stéphanie" userId="03bcf5a2-8418-45e3-87eb-159b607e2fdb" providerId="ADAL" clId="{67C860D9-88B7-4295-AD24-3168A6939D53}" dt="2020-08-30T23:17:56.586" v="407" actId="478"/>
          <ac:spMkLst>
            <pc:docMk/>
            <pc:sldMk cId="0" sldId="287"/>
            <ac:spMk id="46" creationId="{00000000-0000-0000-0000-000000000000}"/>
          </ac:spMkLst>
        </pc:spChg>
      </pc:sldChg>
      <pc:sldChg chg="del">
        <pc:chgData name="Lavoie Stéphanie" userId="03bcf5a2-8418-45e3-87eb-159b607e2fdb" providerId="ADAL" clId="{67C860D9-88B7-4295-AD24-3168A6939D53}" dt="2020-08-30T20:56:39.219" v="64" actId="47"/>
        <pc:sldMkLst>
          <pc:docMk/>
          <pc:sldMk cId="1421331991" sldId="315"/>
        </pc:sldMkLst>
      </pc:sldChg>
      <pc:sldChg chg="del">
        <pc:chgData name="Lavoie Stéphanie" userId="03bcf5a2-8418-45e3-87eb-159b607e2fdb" providerId="ADAL" clId="{67C860D9-88B7-4295-AD24-3168A6939D53}" dt="2020-08-30T20:56:49.831" v="66" actId="47"/>
        <pc:sldMkLst>
          <pc:docMk/>
          <pc:sldMk cId="2813779566" sldId="316"/>
        </pc:sldMkLst>
      </pc:sldChg>
      <pc:sldChg chg="del">
        <pc:chgData name="Lavoie Stéphanie" userId="03bcf5a2-8418-45e3-87eb-159b607e2fdb" providerId="ADAL" clId="{67C860D9-88B7-4295-AD24-3168A6939D53}" dt="2020-08-30T20:58:09.962" v="74" actId="47"/>
        <pc:sldMkLst>
          <pc:docMk/>
          <pc:sldMk cId="4191575915" sldId="320"/>
        </pc:sldMkLst>
      </pc:sldChg>
      <pc:sldChg chg="del">
        <pc:chgData name="Lavoie Stéphanie" userId="03bcf5a2-8418-45e3-87eb-159b607e2fdb" providerId="ADAL" clId="{67C860D9-88B7-4295-AD24-3168A6939D53}" dt="2020-08-30T20:58:11.342" v="75" actId="47"/>
        <pc:sldMkLst>
          <pc:docMk/>
          <pc:sldMk cId="255569147" sldId="321"/>
        </pc:sldMkLst>
      </pc:sldChg>
      <pc:sldChg chg="del">
        <pc:chgData name="Lavoie Stéphanie" userId="03bcf5a2-8418-45e3-87eb-159b607e2fdb" providerId="ADAL" clId="{67C860D9-88B7-4295-AD24-3168A6939D53}" dt="2020-08-30T20:58:13.105" v="76" actId="47"/>
        <pc:sldMkLst>
          <pc:docMk/>
          <pc:sldMk cId="3181047461" sldId="322"/>
        </pc:sldMkLst>
      </pc:sldChg>
      <pc:sldChg chg="del">
        <pc:chgData name="Lavoie Stéphanie" userId="03bcf5a2-8418-45e3-87eb-159b607e2fdb" providerId="ADAL" clId="{67C860D9-88B7-4295-AD24-3168A6939D53}" dt="2020-08-30T20:58:15.010" v="77" actId="47"/>
        <pc:sldMkLst>
          <pc:docMk/>
          <pc:sldMk cId="1300791177" sldId="323"/>
        </pc:sldMkLst>
      </pc:sldChg>
      <pc:sldChg chg="del">
        <pc:chgData name="Lavoie Stéphanie" userId="03bcf5a2-8418-45e3-87eb-159b607e2fdb" providerId="ADAL" clId="{67C860D9-88B7-4295-AD24-3168A6939D53}" dt="2020-08-30T20:58:19.103" v="78" actId="47"/>
        <pc:sldMkLst>
          <pc:docMk/>
          <pc:sldMk cId="4064074035" sldId="324"/>
        </pc:sldMkLst>
      </pc:sldChg>
      <pc:sldChg chg="del">
        <pc:chgData name="Lavoie Stéphanie" userId="03bcf5a2-8418-45e3-87eb-159b607e2fdb" providerId="ADAL" clId="{67C860D9-88B7-4295-AD24-3168A6939D53}" dt="2020-08-30T21:00:42.335" v="101" actId="47"/>
        <pc:sldMkLst>
          <pc:docMk/>
          <pc:sldMk cId="125142981" sldId="325"/>
        </pc:sldMkLst>
      </pc:sldChg>
      <pc:sldChg chg="del">
        <pc:chgData name="Lavoie Stéphanie" userId="03bcf5a2-8418-45e3-87eb-159b607e2fdb" providerId="ADAL" clId="{67C860D9-88B7-4295-AD24-3168A6939D53}" dt="2020-08-30T20:56:52.122" v="67" actId="47"/>
        <pc:sldMkLst>
          <pc:docMk/>
          <pc:sldMk cId="3511915297" sldId="341"/>
        </pc:sldMkLst>
      </pc:sldChg>
      <pc:sldChg chg="del">
        <pc:chgData name="Lavoie Stéphanie" userId="03bcf5a2-8418-45e3-87eb-159b607e2fdb" providerId="ADAL" clId="{67C860D9-88B7-4295-AD24-3168A6939D53}" dt="2020-08-30T20:56:38.164" v="63" actId="47"/>
        <pc:sldMkLst>
          <pc:docMk/>
          <pc:sldMk cId="138897773" sldId="343"/>
        </pc:sldMkLst>
      </pc:sldChg>
      <pc:sldChg chg="del">
        <pc:chgData name="Lavoie Stéphanie" userId="03bcf5a2-8418-45e3-87eb-159b607e2fdb" providerId="ADAL" clId="{67C860D9-88B7-4295-AD24-3168A6939D53}" dt="2020-08-30T20:56:36.060" v="61" actId="47"/>
        <pc:sldMkLst>
          <pc:docMk/>
          <pc:sldMk cId="2018939441" sldId="344"/>
        </pc:sldMkLst>
      </pc:sldChg>
      <pc:sldChg chg="del">
        <pc:chgData name="Lavoie Stéphanie" userId="03bcf5a2-8418-45e3-87eb-159b607e2fdb" providerId="ADAL" clId="{67C860D9-88B7-4295-AD24-3168A6939D53}" dt="2020-08-30T20:56:37.087" v="62" actId="47"/>
        <pc:sldMkLst>
          <pc:docMk/>
          <pc:sldMk cId="862155063" sldId="346"/>
        </pc:sldMkLst>
      </pc:sldChg>
      <pc:sldChg chg="del">
        <pc:chgData name="Lavoie Stéphanie" userId="03bcf5a2-8418-45e3-87eb-159b607e2fdb" providerId="ADAL" clId="{67C860D9-88B7-4295-AD24-3168A6939D53}" dt="2020-08-30T20:56:53.368" v="68" actId="47"/>
        <pc:sldMkLst>
          <pc:docMk/>
          <pc:sldMk cId="769123194" sldId="348"/>
        </pc:sldMkLst>
      </pc:sldChg>
      <pc:sldChg chg="del">
        <pc:chgData name="Lavoie Stéphanie" userId="03bcf5a2-8418-45e3-87eb-159b607e2fdb" providerId="ADAL" clId="{67C860D9-88B7-4295-AD24-3168A6939D53}" dt="2020-08-30T20:56:46.933" v="65" actId="47"/>
        <pc:sldMkLst>
          <pc:docMk/>
          <pc:sldMk cId="3367685152" sldId="349"/>
        </pc:sldMkLst>
      </pc:sldChg>
      <pc:sldChg chg="del">
        <pc:chgData name="Lavoie Stéphanie" userId="03bcf5a2-8418-45e3-87eb-159b607e2fdb" providerId="ADAL" clId="{67C860D9-88B7-4295-AD24-3168A6939D53}" dt="2020-08-30T21:00:39.056" v="98" actId="47"/>
        <pc:sldMkLst>
          <pc:docMk/>
          <pc:sldMk cId="977067249" sldId="350"/>
        </pc:sldMkLst>
      </pc:sldChg>
      <pc:sldChg chg="del">
        <pc:chgData name="Lavoie Stéphanie" userId="03bcf5a2-8418-45e3-87eb-159b607e2fdb" providerId="ADAL" clId="{67C860D9-88B7-4295-AD24-3168A6939D53}" dt="2020-08-30T21:00:40.048" v="99" actId="47"/>
        <pc:sldMkLst>
          <pc:docMk/>
          <pc:sldMk cId="1216847038" sldId="351"/>
        </pc:sldMkLst>
      </pc:sldChg>
      <pc:sldChg chg="del">
        <pc:chgData name="Lavoie Stéphanie" userId="03bcf5a2-8418-45e3-87eb-159b607e2fdb" providerId="ADAL" clId="{67C860D9-88B7-4295-AD24-3168A6939D53}" dt="2020-08-30T20:57:39.155" v="72" actId="47"/>
        <pc:sldMkLst>
          <pc:docMk/>
          <pc:sldMk cId="1080941645" sldId="352"/>
        </pc:sldMkLst>
      </pc:sldChg>
      <pc:sldChg chg="ord">
        <pc:chgData name="Lavoie Stéphanie" userId="03bcf5a2-8418-45e3-87eb-159b607e2fdb" providerId="ADAL" clId="{67C860D9-88B7-4295-AD24-3168A6939D53}" dt="2020-08-30T22:01:25.085" v="254"/>
        <pc:sldMkLst>
          <pc:docMk/>
          <pc:sldMk cId="1031939591" sldId="353"/>
        </pc:sldMkLst>
      </pc:sldChg>
      <pc:sldChg chg="ord">
        <pc:chgData name="Lavoie Stéphanie" userId="03bcf5a2-8418-45e3-87eb-159b607e2fdb" providerId="ADAL" clId="{67C860D9-88B7-4295-AD24-3168A6939D53}" dt="2020-08-30T22:01:35.976" v="256"/>
        <pc:sldMkLst>
          <pc:docMk/>
          <pc:sldMk cId="3544263724" sldId="354"/>
        </pc:sldMkLst>
      </pc:sldChg>
      <pc:sldChg chg="ord">
        <pc:chgData name="Lavoie Stéphanie" userId="03bcf5a2-8418-45e3-87eb-159b607e2fdb" providerId="ADAL" clId="{67C860D9-88B7-4295-AD24-3168A6939D53}" dt="2020-08-30T22:01:56.579" v="260"/>
        <pc:sldMkLst>
          <pc:docMk/>
          <pc:sldMk cId="3314792464" sldId="357"/>
        </pc:sldMkLst>
      </pc:sldChg>
      <pc:sldChg chg="ord">
        <pc:chgData name="Lavoie Stéphanie" userId="03bcf5a2-8418-45e3-87eb-159b607e2fdb" providerId="ADAL" clId="{67C860D9-88B7-4295-AD24-3168A6939D53}" dt="2020-08-30T20:59:00.520" v="83"/>
        <pc:sldMkLst>
          <pc:docMk/>
          <pc:sldMk cId="2712420168" sldId="359"/>
        </pc:sldMkLst>
      </pc:sldChg>
      <pc:sldChg chg="del">
        <pc:chgData name="Lavoie Stéphanie" userId="03bcf5a2-8418-45e3-87eb-159b607e2fdb" providerId="ADAL" clId="{67C860D9-88B7-4295-AD24-3168A6939D53}" dt="2020-08-30T21:00:40.821" v="100" actId="47"/>
        <pc:sldMkLst>
          <pc:docMk/>
          <pc:sldMk cId="1581078720" sldId="360"/>
        </pc:sldMkLst>
      </pc:sldChg>
      <pc:sldChg chg="del">
        <pc:chgData name="Lavoie Stéphanie" userId="03bcf5a2-8418-45e3-87eb-159b607e2fdb" providerId="ADAL" clId="{67C860D9-88B7-4295-AD24-3168A6939D53}" dt="2020-08-30T20:57:31.803" v="70" actId="47"/>
        <pc:sldMkLst>
          <pc:docMk/>
          <pc:sldMk cId="2845461998" sldId="364"/>
        </pc:sldMkLst>
      </pc:sldChg>
      <pc:sldChg chg="del">
        <pc:chgData name="Lavoie Stéphanie" userId="03bcf5a2-8418-45e3-87eb-159b607e2fdb" providerId="ADAL" clId="{67C860D9-88B7-4295-AD24-3168A6939D53}" dt="2020-08-30T20:57:35.832" v="71" actId="47"/>
        <pc:sldMkLst>
          <pc:docMk/>
          <pc:sldMk cId="1820041768" sldId="365"/>
        </pc:sldMkLst>
      </pc:sldChg>
      <pc:sldChg chg="ord">
        <pc:chgData name="Lavoie Stéphanie" userId="03bcf5a2-8418-45e3-87eb-159b607e2fdb" providerId="ADAL" clId="{67C860D9-88B7-4295-AD24-3168A6939D53}" dt="2020-08-30T20:58:51.211" v="81"/>
        <pc:sldMkLst>
          <pc:docMk/>
          <pc:sldMk cId="597390041" sldId="366"/>
        </pc:sldMkLst>
      </pc:sldChg>
      <pc:sldChg chg="del">
        <pc:chgData name="Lavoie Stéphanie" userId="03bcf5a2-8418-45e3-87eb-159b607e2fdb" providerId="ADAL" clId="{67C860D9-88B7-4295-AD24-3168A6939D53}" dt="2020-08-30T20:57:21.016" v="69" actId="47"/>
        <pc:sldMkLst>
          <pc:docMk/>
          <pc:sldMk cId="999285222" sldId="367"/>
        </pc:sldMkLst>
      </pc:sldChg>
      <pc:sldChg chg="ord">
        <pc:chgData name="Lavoie Stéphanie" userId="03bcf5a2-8418-45e3-87eb-159b607e2fdb" providerId="ADAL" clId="{67C860D9-88B7-4295-AD24-3168A6939D53}" dt="2020-08-30T22:01:19.549" v="252"/>
        <pc:sldMkLst>
          <pc:docMk/>
          <pc:sldMk cId="3167417222" sldId="368"/>
        </pc:sldMkLst>
      </pc:sldChg>
      <pc:sldChg chg="addSp delSp modSp ord modAnim">
        <pc:chgData name="Lavoie Stéphanie" userId="03bcf5a2-8418-45e3-87eb-159b607e2fdb" providerId="ADAL" clId="{67C860D9-88B7-4295-AD24-3168A6939D53}" dt="2020-08-30T22:07:16.626" v="281"/>
        <pc:sldMkLst>
          <pc:docMk/>
          <pc:sldMk cId="2848434304" sldId="369"/>
        </pc:sldMkLst>
        <pc:spChg chg="mod">
          <ac:chgData name="Lavoie Stéphanie" userId="03bcf5a2-8418-45e3-87eb-159b607e2fdb" providerId="ADAL" clId="{67C860D9-88B7-4295-AD24-3168A6939D53}" dt="2020-08-30T22:06:59.927" v="279" actId="164"/>
          <ac:spMkLst>
            <pc:docMk/>
            <pc:sldMk cId="2848434304" sldId="369"/>
            <ac:spMk id="7" creationId="{00000000-0000-0000-0000-000000000000}"/>
          </ac:spMkLst>
        </pc:spChg>
        <pc:spChg chg="mod">
          <ac:chgData name="Lavoie Stéphanie" userId="03bcf5a2-8418-45e3-87eb-159b607e2fdb" providerId="ADAL" clId="{67C860D9-88B7-4295-AD24-3168A6939D53}" dt="2020-08-30T22:06:59.927" v="279" actId="164"/>
          <ac:spMkLst>
            <pc:docMk/>
            <pc:sldMk cId="2848434304" sldId="369"/>
            <ac:spMk id="8" creationId="{00000000-0000-0000-0000-000000000000}"/>
          </ac:spMkLst>
        </pc:spChg>
        <pc:spChg chg="mod">
          <ac:chgData name="Lavoie Stéphanie" userId="03bcf5a2-8418-45e3-87eb-159b607e2fdb" providerId="ADAL" clId="{67C860D9-88B7-4295-AD24-3168A6939D53}" dt="2020-08-30T22:06:59.927" v="279" actId="164"/>
          <ac:spMkLst>
            <pc:docMk/>
            <pc:sldMk cId="2848434304" sldId="369"/>
            <ac:spMk id="9" creationId="{00000000-0000-0000-0000-000000000000}"/>
          </ac:spMkLst>
        </pc:spChg>
        <pc:spChg chg="mod">
          <ac:chgData name="Lavoie Stéphanie" userId="03bcf5a2-8418-45e3-87eb-159b607e2fdb" providerId="ADAL" clId="{67C860D9-88B7-4295-AD24-3168A6939D53}" dt="2020-08-30T22:06:59.927" v="279" actId="164"/>
          <ac:spMkLst>
            <pc:docMk/>
            <pc:sldMk cId="2848434304" sldId="369"/>
            <ac:spMk id="15" creationId="{00000000-0000-0000-0000-000000000000}"/>
          </ac:spMkLst>
        </pc:spChg>
        <pc:spChg chg="mod">
          <ac:chgData name="Lavoie Stéphanie" userId="03bcf5a2-8418-45e3-87eb-159b607e2fdb" providerId="ADAL" clId="{67C860D9-88B7-4295-AD24-3168A6939D53}" dt="2020-08-30T22:06:59.927" v="279" actId="164"/>
          <ac:spMkLst>
            <pc:docMk/>
            <pc:sldMk cId="2848434304" sldId="369"/>
            <ac:spMk id="20" creationId="{00000000-0000-0000-0000-000000000000}"/>
          </ac:spMkLst>
        </pc:spChg>
        <pc:spChg chg="mod">
          <ac:chgData name="Lavoie Stéphanie" userId="03bcf5a2-8418-45e3-87eb-159b607e2fdb" providerId="ADAL" clId="{67C860D9-88B7-4295-AD24-3168A6939D53}" dt="2020-08-30T22:06:59.927" v="279" actId="164"/>
          <ac:spMkLst>
            <pc:docMk/>
            <pc:sldMk cId="2848434304" sldId="369"/>
            <ac:spMk id="26" creationId="{00000000-0000-0000-0000-000000000000}"/>
          </ac:spMkLst>
        </pc:spChg>
        <pc:spChg chg="mod">
          <ac:chgData name="Lavoie Stéphanie" userId="03bcf5a2-8418-45e3-87eb-159b607e2fdb" providerId="ADAL" clId="{67C860D9-88B7-4295-AD24-3168A6939D53}" dt="2020-08-30T22:06:59.927" v="279" actId="164"/>
          <ac:spMkLst>
            <pc:docMk/>
            <pc:sldMk cId="2848434304" sldId="369"/>
            <ac:spMk id="29" creationId="{00000000-0000-0000-0000-000000000000}"/>
          </ac:spMkLst>
        </pc:spChg>
        <pc:spChg chg="mod topLvl">
          <ac:chgData name="Lavoie Stéphanie" userId="03bcf5a2-8418-45e3-87eb-159b607e2fdb" providerId="ADAL" clId="{67C860D9-88B7-4295-AD24-3168A6939D53}" dt="2020-08-30T22:06:36.572" v="275" actId="164"/>
          <ac:spMkLst>
            <pc:docMk/>
            <pc:sldMk cId="2848434304" sldId="369"/>
            <ac:spMk id="50" creationId="{8CEE3D20-E703-4EAE-BD5F-CF7252E6253D}"/>
          </ac:spMkLst>
        </pc:spChg>
        <pc:spChg chg="mod topLvl">
          <ac:chgData name="Lavoie Stéphanie" userId="03bcf5a2-8418-45e3-87eb-159b607e2fdb" providerId="ADAL" clId="{67C860D9-88B7-4295-AD24-3168A6939D53}" dt="2020-08-30T22:06:36.572" v="275" actId="164"/>
          <ac:spMkLst>
            <pc:docMk/>
            <pc:sldMk cId="2848434304" sldId="369"/>
            <ac:spMk id="51" creationId="{D2B1F9FD-C041-4269-B870-5FE3E6321AFA}"/>
          </ac:spMkLst>
        </pc:spChg>
        <pc:spChg chg="mod">
          <ac:chgData name="Lavoie Stéphanie" userId="03bcf5a2-8418-45e3-87eb-159b607e2fdb" providerId="ADAL" clId="{67C860D9-88B7-4295-AD24-3168A6939D53}" dt="2020-08-30T22:06:36.572" v="275" actId="164"/>
          <ac:spMkLst>
            <pc:docMk/>
            <pc:sldMk cId="2848434304" sldId="369"/>
            <ac:spMk id="52" creationId="{385E13F6-339D-4759-8739-39AAFDBFABFB}"/>
          </ac:spMkLst>
        </pc:spChg>
        <pc:spChg chg="mod">
          <ac:chgData name="Lavoie Stéphanie" userId="03bcf5a2-8418-45e3-87eb-159b607e2fdb" providerId="ADAL" clId="{67C860D9-88B7-4295-AD24-3168A6939D53}" dt="2020-08-30T22:06:36.572" v="275" actId="164"/>
          <ac:spMkLst>
            <pc:docMk/>
            <pc:sldMk cId="2848434304" sldId="369"/>
            <ac:spMk id="54" creationId="{8ADEC325-F8D4-4A61-803C-E86E43003351}"/>
          </ac:spMkLst>
        </pc:spChg>
        <pc:spChg chg="mod">
          <ac:chgData name="Lavoie Stéphanie" userId="03bcf5a2-8418-45e3-87eb-159b607e2fdb" providerId="ADAL" clId="{67C860D9-88B7-4295-AD24-3168A6939D53}" dt="2020-08-30T22:05:50.810" v="273" actId="164"/>
          <ac:spMkLst>
            <pc:docMk/>
            <pc:sldMk cId="2848434304" sldId="369"/>
            <ac:spMk id="55" creationId="{2033EF96-86AE-4E88-9D7B-962D0ADF88A1}"/>
          </ac:spMkLst>
        </pc:spChg>
        <pc:spChg chg="mod">
          <ac:chgData name="Lavoie Stéphanie" userId="03bcf5a2-8418-45e3-87eb-159b607e2fdb" providerId="ADAL" clId="{67C860D9-88B7-4295-AD24-3168A6939D53}" dt="2020-08-30T22:05:50.810" v="273" actId="164"/>
          <ac:spMkLst>
            <pc:docMk/>
            <pc:sldMk cId="2848434304" sldId="369"/>
            <ac:spMk id="56" creationId="{51014DC5-D8CC-416D-BE01-18A94DCE5CEC}"/>
          </ac:spMkLst>
        </pc:spChg>
        <pc:grpChg chg="add mod">
          <ac:chgData name="Lavoie Stéphanie" userId="03bcf5a2-8418-45e3-87eb-159b607e2fdb" providerId="ADAL" clId="{67C860D9-88B7-4295-AD24-3168A6939D53}" dt="2020-08-30T22:05:50.810" v="273" actId="164"/>
          <ac:grpSpMkLst>
            <pc:docMk/>
            <pc:sldMk cId="2848434304" sldId="369"/>
            <ac:grpSpMk id="2" creationId="{1A6C4A05-3F48-42B6-943E-E9770BA35CB4}"/>
          </ac:grpSpMkLst>
        </pc:grpChg>
        <pc:grpChg chg="add mod">
          <ac:chgData name="Lavoie Stéphanie" userId="03bcf5a2-8418-45e3-87eb-159b607e2fdb" providerId="ADAL" clId="{67C860D9-88B7-4295-AD24-3168A6939D53}" dt="2020-08-30T22:06:36.572" v="275" actId="164"/>
          <ac:grpSpMkLst>
            <pc:docMk/>
            <pc:sldMk cId="2848434304" sldId="369"/>
            <ac:grpSpMk id="3" creationId="{F85E4806-7A49-4F3D-BD24-E3CA7DEB2A6D}"/>
          </ac:grpSpMkLst>
        </pc:grpChg>
        <pc:grpChg chg="add mod">
          <ac:chgData name="Lavoie Stéphanie" userId="03bcf5a2-8418-45e3-87eb-159b607e2fdb" providerId="ADAL" clId="{67C860D9-88B7-4295-AD24-3168A6939D53}" dt="2020-08-30T22:06:59.927" v="279" actId="164"/>
          <ac:grpSpMkLst>
            <pc:docMk/>
            <pc:sldMk cId="2848434304" sldId="369"/>
            <ac:grpSpMk id="4" creationId="{FAB8552A-1F6F-4FA7-90F1-E178D85B57FA}"/>
          </ac:grpSpMkLst>
        </pc:grpChg>
        <pc:grpChg chg="del">
          <ac:chgData name="Lavoie Stéphanie" userId="03bcf5a2-8418-45e3-87eb-159b607e2fdb" providerId="ADAL" clId="{67C860D9-88B7-4295-AD24-3168A6939D53}" dt="2020-08-30T22:06:21.527" v="274" actId="165"/>
          <ac:grpSpMkLst>
            <pc:docMk/>
            <pc:sldMk cId="2848434304" sldId="369"/>
            <ac:grpSpMk id="47" creationId="{EEF20F97-566F-41B1-9140-78EC6E4ADBF7}"/>
          </ac:grpSpMkLst>
        </pc:grpChg>
        <pc:picChg chg="mod topLvl">
          <ac:chgData name="Lavoie Stéphanie" userId="03bcf5a2-8418-45e3-87eb-159b607e2fdb" providerId="ADAL" clId="{67C860D9-88B7-4295-AD24-3168A6939D53}" dt="2020-08-30T22:06:21.527" v="274" actId="165"/>
          <ac:picMkLst>
            <pc:docMk/>
            <pc:sldMk cId="2848434304" sldId="369"/>
            <ac:picMk id="48" creationId="{DC63BA7E-06BF-485D-8909-698EDD4F8410}"/>
          </ac:picMkLst>
        </pc:picChg>
      </pc:sldChg>
      <pc:sldChg chg="del">
        <pc:chgData name="Lavoie Stéphanie" userId="03bcf5a2-8418-45e3-87eb-159b607e2fdb" providerId="ADAL" clId="{67C860D9-88B7-4295-AD24-3168A6939D53}" dt="2020-08-30T21:00:34.774" v="96" actId="47"/>
        <pc:sldMkLst>
          <pc:docMk/>
          <pc:sldMk cId="250913362" sldId="370"/>
        </pc:sldMkLst>
      </pc:sldChg>
      <pc:sldChg chg="del">
        <pc:chgData name="Lavoie Stéphanie" userId="03bcf5a2-8418-45e3-87eb-159b607e2fdb" providerId="ADAL" clId="{67C860D9-88B7-4295-AD24-3168A6939D53}" dt="2020-08-30T21:00:35.677" v="97" actId="47"/>
        <pc:sldMkLst>
          <pc:docMk/>
          <pc:sldMk cId="826870770" sldId="373"/>
        </pc:sldMkLst>
      </pc:sldChg>
      <pc:sldChg chg="delSp modSp add mod setBg">
        <pc:chgData name="Lavoie Stéphanie" userId="03bcf5a2-8418-45e3-87eb-159b607e2fdb" providerId="ADAL" clId="{67C860D9-88B7-4295-AD24-3168A6939D53}" dt="2020-08-30T20:56:31.646" v="60" actId="1076"/>
        <pc:sldMkLst>
          <pc:docMk/>
          <pc:sldMk cId="781211572" sldId="374"/>
        </pc:sldMkLst>
        <pc:spChg chg="mod">
          <ac:chgData name="Lavoie Stéphanie" userId="03bcf5a2-8418-45e3-87eb-159b607e2fdb" providerId="ADAL" clId="{67C860D9-88B7-4295-AD24-3168A6939D53}" dt="2020-08-30T20:56:20.208" v="58" actId="1076"/>
          <ac:spMkLst>
            <pc:docMk/>
            <pc:sldMk cId="781211572" sldId="374"/>
            <ac:spMk id="2" creationId="{44D1366A-EF85-4F39-837D-7AA7E9688C7B}"/>
          </ac:spMkLst>
        </pc:spChg>
        <pc:spChg chg="del mod">
          <ac:chgData name="Lavoie Stéphanie" userId="03bcf5a2-8418-45e3-87eb-159b607e2fdb" providerId="ADAL" clId="{67C860D9-88B7-4295-AD24-3168A6939D53}" dt="2020-08-30T20:56:25.136" v="59" actId="478"/>
          <ac:spMkLst>
            <pc:docMk/>
            <pc:sldMk cId="781211572" sldId="374"/>
            <ac:spMk id="3" creationId="{D0914294-5710-4960-BBEA-C0EDFC48BE15}"/>
          </ac:spMkLst>
        </pc:spChg>
        <pc:spChg chg="mod">
          <ac:chgData name="Lavoie Stéphanie" userId="03bcf5a2-8418-45e3-87eb-159b607e2fdb" providerId="ADAL" clId="{67C860D9-88B7-4295-AD24-3168A6939D53}" dt="2020-08-30T20:56:31.646" v="60" actId="1076"/>
          <ac:spMkLst>
            <pc:docMk/>
            <pc:sldMk cId="781211572" sldId="374"/>
            <ac:spMk id="5" creationId="{9952F6C5-C971-40AB-9EED-1654DA20EEA5}"/>
          </ac:spMkLst>
        </pc:spChg>
        <pc:spChg chg="mod">
          <ac:chgData name="Lavoie Stéphanie" userId="03bcf5a2-8418-45e3-87eb-159b607e2fdb" providerId="ADAL" clId="{67C860D9-88B7-4295-AD24-3168A6939D53}" dt="2020-08-30T20:56:31.646" v="60" actId="1076"/>
          <ac:spMkLst>
            <pc:docMk/>
            <pc:sldMk cId="781211572" sldId="374"/>
            <ac:spMk id="9" creationId="{60EBF72C-866C-43A9-BE63-0E51C3545947}"/>
          </ac:spMkLst>
        </pc:spChg>
        <pc:spChg chg="mod">
          <ac:chgData name="Lavoie Stéphanie" userId="03bcf5a2-8418-45e3-87eb-159b607e2fdb" providerId="ADAL" clId="{67C860D9-88B7-4295-AD24-3168A6939D53}" dt="2020-08-30T20:56:31.646" v="60" actId="1076"/>
          <ac:spMkLst>
            <pc:docMk/>
            <pc:sldMk cId="781211572" sldId="374"/>
            <ac:spMk id="10" creationId="{046C046D-C2E0-44EE-B897-6374A938F004}"/>
          </ac:spMkLst>
        </pc:spChg>
        <pc:spChg chg="mod">
          <ac:chgData name="Lavoie Stéphanie" userId="03bcf5a2-8418-45e3-87eb-159b607e2fdb" providerId="ADAL" clId="{67C860D9-88B7-4295-AD24-3168A6939D53}" dt="2020-08-30T20:56:31.646" v="60" actId="1076"/>
          <ac:spMkLst>
            <pc:docMk/>
            <pc:sldMk cId="781211572" sldId="374"/>
            <ac:spMk id="11" creationId="{849668FF-382D-4EDA-9B63-D87A3A5DF9DE}"/>
          </ac:spMkLst>
        </pc:spChg>
        <pc:picChg chg="mod">
          <ac:chgData name="Lavoie Stéphanie" userId="03bcf5a2-8418-45e3-87eb-159b607e2fdb" providerId="ADAL" clId="{67C860D9-88B7-4295-AD24-3168A6939D53}" dt="2020-08-30T20:56:31.646" v="60" actId="1076"/>
          <ac:picMkLst>
            <pc:docMk/>
            <pc:sldMk cId="781211572" sldId="374"/>
            <ac:picMk id="4" creationId="{989E3887-A64F-4048-BAFF-D51073D6C773}"/>
          </ac:picMkLst>
        </pc:picChg>
      </pc:sldChg>
      <pc:sldChg chg="add ord">
        <pc:chgData name="Lavoie Stéphanie" userId="03bcf5a2-8418-45e3-87eb-159b607e2fdb" providerId="ADAL" clId="{67C860D9-88B7-4295-AD24-3168A6939D53}" dt="2020-08-30T21:20:12.830" v="132"/>
        <pc:sldMkLst>
          <pc:docMk/>
          <pc:sldMk cId="2770734971" sldId="375"/>
        </pc:sldMkLst>
      </pc:sldChg>
      <pc:sldChg chg="add del ord">
        <pc:chgData name="Lavoie Stéphanie" userId="03bcf5a2-8418-45e3-87eb-159b607e2fdb" providerId="ADAL" clId="{67C860D9-88B7-4295-AD24-3168A6939D53}" dt="2020-08-30T21:21:52.729" v="135" actId="47"/>
        <pc:sldMkLst>
          <pc:docMk/>
          <pc:sldMk cId="2051298740" sldId="376"/>
        </pc:sldMkLst>
      </pc:sldChg>
      <pc:sldChg chg="add ord">
        <pc:chgData name="Lavoie Stéphanie" userId="03bcf5a2-8418-45e3-87eb-159b607e2fdb" providerId="ADAL" clId="{67C860D9-88B7-4295-AD24-3168A6939D53}" dt="2020-08-30T21:31:04.454" v="199"/>
        <pc:sldMkLst>
          <pc:docMk/>
          <pc:sldMk cId="1170802250" sldId="377"/>
        </pc:sldMkLst>
      </pc:sldChg>
      <pc:sldChg chg="add del ord">
        <pc:chgData name="Lavoie Stéphanie" userId="03bcf5a2-8418-45e3-87eb-159b607e2fdb" providerId="ADAL" clId="{67C860D9-88B7-4295-AD24-3168A6939D53}" dt="2020-08-30T21:27:30.908" v="167" actId="47"/>
        <pc:sldMkLst>
          <pc:docMk/>
          <pc:sldMk cId="1515029614" sldId="378"/>
        </pc:sldMkLst>
      </pc:sldChg>
      <pc:sldChg chg="add ord">
        <pc:chgData name="Lavoie Stéphanie" userId="03bcf5a2-8418-45e3-87eb-159b607e2fdb" providerId="ADAL" clId="{67C860D9-88B7-4295-AD24-3168A6939D53}" dt="2020-08-30T21:20:55.305" v="134"/>
        <pc:sldMkLst>
          <pc:docMk/>
          <pc:sldMk cId="3996730271" sldId="379"/>
        </pc:sldMkLst>
      </pc:sldChg>
      <pc:sldChg chg="add ord">
        <pc:chgData name="Lavoie Stéphanie" userId="03bcf5a2-8418-45e3-87eb-159b607e2fdb" providerId="ADAL" clId="{67C860D9-88B7-4295-AD24-3168A6939D53}" dt="2020-08-30T21:20:55.305" v="134"/>
        <pc:sldMkLst>
          <pc:docMk/>
          <pc:sldMk cId="217916667" sldId="380"/>
        </pc:sldMkLst>
      </pc:sldChg>
      <pc:sldChg chg="add ord">
        <pc:chgData name="Lavoie Stéphanie" userId="03bcf5a2-8418-45e3-87eb-159b607e2fdb" providerId="ADAL" clId="{67C860D9-88B7-4295-AD24-3168A6939D53}" dt="2020-08-30T21:40:48.998" v="224"/>
        <pc:sldMkLst>
          <pc:docMk/>
          <pc:sldMk cId="2286843407" sldId="381"/>
        </pc:sldMkLst>
      </pc:sldChg>
      <pc:sldChg chg="modSp add mod ord">
        <pc:chgData name="Lavoie Stéphanie" userId="03bcf5a2-8418-45e3-87eb-159b607e2fdb" providerId="ADAL" clId="{67C860D9-88B7-4295-AD24-3168A6939D53}" dt="2020-09-01T00:34:51.613" v="1175"/>
        <pc:sldMkLst>
          <pc:docMk/>
          <pc:sldMk cId="1004536891" sldId="382"/>
        </pc:sldMkLst>
        <pc:spChg chg="mod">
          <ac:chgData name="Lavoie Stéphanie" userId="03bcf5a2-8418-45e3-87eb-159b607e2fdb" providerId="ADAL" clId="{67C860D9-88B7-4295-AD24-3168A6939D53}" dt="2020-09-01T00:14:40.153" v="1075" actId="20577"/>
          <ac:spMkLst>
            <pc:docMk/>
            <pc:sldMk cId="1004536891" sldId="382"/>
            <ac:spMk id="4" creationId="{00000000-0000-0000-0000-000000000000}"/>
          </ac:spMkLst>
        </pc:spChg>
      </pc:sldChg>
      <pc:sldChg chg="add ord">
        <pc:chgData name="Lavoie Stéphanie" userId="03bcf5a2-8418-45e3-87eb-159b607e2fdb" providerId="ADAL" clId="{67C860D9-88B7-4295-AD24-3168A6939D53}" dt="2020-09-01T00:34:52.835" v="1177"/>
        <pc:sldMkLst>
          <pc:docMk/>
          <pc:sldMk cId="486166450" sldId="383"/>
        </pc:sldMkLst>
      </pc:sldChg>
      <pc:sldChg chg="add ord">
        <pc:chgData name="Lavoie Stéphanie" userId="03bcf5a2-8418-45e3-87eb-159b607e2fdb" providerId="ADAL" clId="{67C860D9-88B7-4295-AD24-3168A6939D53}" dt="2020-09-01T00:34:53.800" v="1179"/>
        <pc:sldMkLst>
          <pc:docMk/>
          <pc:sldMk cId="2526619577" sldId="384"/>
        </pc:sldMkLst>
      </pc:sldChg>
      <pc:sldChg chg="add ord">
        <pc:chgData name="Lavoie Stéphanie" userId="03bcf5a2-8418-45e3-87eb-159b607e2fdb" providerId="ADAL" clId="{67C860D9-88B7-4295-AD24-3168A6939D53}" dt="2020-09-01T00:34:54.829" v="1181"/>
        <pc:sldMkLst>
          <pc:docMk/>
          <pc:sldMk cId="3836837148" sldId="385"/>
        </pc:sldMkLst>
      </pc:sldChg>
      <pc:sldChg chg="add ord">
        <pc:chgData name="Lavoie Stéphanie" userId="03bcf5a2-8418-45e3-87eb-159b607e2fdb" providerId="ADAL" clId="{67C860D9-88B7-4295-AD24-3168A6939D53}" dt="2020-09-01T00:34:55.903" v="1183"/>
        <pc:sldMkLst>
          <pc:docMk/>
          <pc:sldMk cId="2428592497" sldId="386"/>
        </pc:sldMkLst>
      </pc:sldChg>
      <pc:sldChg chg="add ord">
        <pc:chgData name="Lavoie Stéphanie" userId="03bcf5a2-8418-45e3-87eb-159b607e2fdb" providerId="ADAL" clId="{67C860D9-88B7-4295-AD24-3168A6939D53}" dt="2020-09-01T00:34:33.622" v="1173"/>
        <pc:sldMkLst>
          <pc:docMk/>
          <pc:sldMk cId="2203108528" sldId="387"/>
        </pc:sldMkLst>
      </pc:sldChg>
      <pc:sldChg chg="add ord">
        <pc:chgData name="Lavoie Stéphanie" userId="03bcf5a2-8418-45e3-87eb-159b607e2fdb" providerId="ADAL" clId="{67C860D9-88B7-4295-AD24-3168A6939D53}" dt="2020-09-01T00:34:33.622" v="1173"/>
        <pc:sldMkLst>
          <pc:docMk/>
          <pc:sldMk cId="827623309" sldId="388"/>
        </pc:sldMkLst>
      </pc:sldChg>
      <pc:sldChg chg="addSp delSp modSp add mod modAnim">
        <pc:chgData name="Lavoie Stéphanie" userId="03bcf5a2-8418-45e3-87eb-159b607e2fdb" providerId="ADAL" clId="{67C860D9-88B7-4295-AD24-3168A6939D53}" dt="2020-08-30T21:25:52.014" v="166" actId="1076"/>
        <pc:sldMkLst>
          <pc:docMk/>
          <pc:sldMk cId="512334475" sldId="389"/>
        </pc:sldMkLst>
        <pc:spChg chg="mod">
          <ac:chgData name="Lavoie Stéphanie" userId="03bcf5a2-8418-45e3-87eb-159b607e2fdb" providerId="ADAL" clId="{67C860D9-88B7-4295-AD24-3168A6939D53}" dt="2020-08-30T21:25:43.468" v="164" actId="21"/>
          <ac:spMkLst>
            <pc:docMk/>
            <pc:sldMk cId="512334475" sldId="389"/>
            <ac:spMk id="3" creationId="{00000000-0000-0000-0000-000000000000}"/>
          </ac:spMkLst>
        </pc:spChg>
        <pc:spChg chg="add del mod">
          <ac:chgData name="Lavoie Stéphanie" userId="03bcf5a2-8418-45e3-87eb-159b607e2fdb" providerId="ADAL" clId="{67C860D9-88B7-4295-AD24-3168A6939D53}" dt="2020-08-30T21:24:25.763" v="149"/>
          <ac:spMkLst>
            <pc:docMk/>
            <pc:sldMk cId="512334475" sldId="389"/>
            <ac:spMk id="5" creationId="{88EA8B75-0E2F-4662-983C-3266CDD3E359}"/>
          </ac:spMkLst>
        </pc:spChg>
        <pc:spChg chg="add mod">
          <ac:chgData name="Lavoie Stéphanie" userId="03bcf5a2-8418-45e3-87eb-159b607e2fdb" providerId="ADAL" clId="{67C860D9-88B7-4295-AD24-3168A6939D53}" dt="2020-08-30T21:25:20.367" v="160" actId="1076"/>
          <ac:spMkLst>
            <pc:docMk/>
            <pc:sldMk cId="512334475" sldId="389"/>
            <ac:spMk id="6" creationId="{9CE64D68-CB55-4CDB-937E-CAA81287A546}"/>
          </ac:spMkLst>
        </pc:spChg>
        <pc:spChg chg="add mod">
          <ac:chgData name="Lavoie Stéphanie" userId="03bcf5a2-8418-45e3-87eb-159b607e2fdb" providerId="ADAL" clId="{67C860D9-88B7-4295-AD24-3168A6939D53}" dt="2020-08-30T21:25:52.014" v="166" actId="1076"/>
          <ac:spMkLst>
            <pc:docMk/>
            <pc:sldMk cId="512334475" sldId="389"/>
            <ac:spMk id="7" creationId="{A6F872B5-35F6-474C-BF3D-7703D7FA7CC2}"/>
          </ac:spMkLst>
        </pc:spChg>
      </pc:sldChg>
      <pc:sldChg chg="modSp new del mod">
        <pc:chgData name="Lavoie Stéphanie" userId="03bcf5a2-8418-45e3-87eb-159b607e2fdb" providerId="ADAL" clId="{67C860D9-88B7-4295-AD24-3168A6939D53}" dt="2020-08-30T21:29:56.160" v="195" actId="47"/>
        <pc:sldMkLst>
          <pc:docMk/>
          <pc:sldMk cId="858549505" sldId="390"/>
        </pc:sldMkLst>
        <pc:spChg chg="mod">
          <ac:chgData name="Lavoie Stéphanie" userId="03bcf5a2-8418-45e3-87eb-159b607e2fdb" providerId="ADAL" clId="{67C860D9-88B7-4295-AD24-3168A6939D53}" dt="2020-08-30T21:29:47.773" v="194" actId="20577"/>
          <ac:spMkLst>
            <pc:docMk/>
            <pc:sldMk cId="858549505" sldId="390"/>
            <ac:spMk id="2" creationId="{494F2201-B8C3-41C0-B9BB-721DC2137FF4}"/>
          </ac:spMkLst>
        </pc:spChg>
      </pc:sldChg>
      <pc:sldChg chg="modSp add mod">
        <pc:chgData name="Lavoie Stéphanie" userId="03bcf5a2-8418-45e3-87eb-159b607e2fdb" providerId="ADAL" clId="{67C860D9-88B7-4295-AD24-3168A6939D53}" dt="2020-08-30T21:49:51.493" v="247" actId="403"/>
        <pc:sldMkLst>
          <pc:docMk/>
          <pc:sldMk cId="3738613225" sldId="391"/>
        </pc:sldMkLst>
        <pc:spChg chg="mod">
          <ac:chgData name="Lavoie Stéphanie" userId="03bcf5a2-8418-45e3-87eb-159b607e2fdb" providerId="ADAL" clId="{67C860D9-88B7-4295-AD24-3168A6939D53}" dt="2020-08-30T21:49:51.493" v="247" actId="403"/>
          <ac:spMkLst>
            <pc:docMk/>
            <pc:sldMk cId="3738613225" sldId="391"/>
            <ac:spMk id="3" creationId="{00000000-0000-0000-0000-000000000000}"/>
          </ac:spMkLst>
        </pc:spChg>
      </pc:sldChg>
      <pc:sldChg chg="modSp add mod">
        <pc:chgData name="Lavoie Stéphanie" userId="03bcf5a2-8418-45e3-87eb-159b607e2fdb" providerId="ADAL" clId="{67C860D9-88B7-4295-AD24-3168A6939D53}" dt="2020-08-30T21:42:02.715" v="226" actId="27636"/>
        <pc:sldMkLst>
          <pc:docMk/>
          <pc:sldMk cId="3334808525" sldId="393"/>
        </pc:sldMkLst>
        <pc:spChg chg="mod">
          <ac:chgData name="Lavoie Stéphanie" userId="03bcf5a2-8418-45e3-87eb-159b607e2fdb" providerId="ADAL" clId="{67C860D9-88B7-4295-AD24-3168A6939D53}" dt="2020-08-30T21:42:02.715" v="226" actId="27636"/>
          <ac:spMkLst>
            <pc:docMk/>
            <pc:sldMk cId="3334808525" sldId="393"/>
            <ac:spMk id="3" creationId="{00000000-0000-0000-0000-000000000000}"/>
          </ac:spMkLst>
        </pc:spChg>
      </pc:sldChg>
      <pc:sldChg chg="add">
        <pc:chgData name="Lavoie Stéphanie" userId="03bcf5a2-8418-45e3-87eb-159b607e2fdb" providerId="ADAL" clId="{67C860D9-88B7-4295-AD24-3168A6939D53}" dt="2020-08-30T21:42:02.614" v="225"/>
        <pc:sldMkLst>
          <pc:docMk/>
          <pc:sldMk cId="2827113666" sldId="394"/>
        </pc:sldMkLst>
      </pc:sldChg>
      <pc:sldChg chg="add">
        <pc:chgData name="Lavoie Stéphanie" userId="03bcf5a2-8418-45e3-87eb-159b607e2fdb" providerId="ADAL" clId="{67C860D9-88B7-4295-AD24-3168A6939D53}" dt="2020-08-30T21:42:02.614" v="225"/>
        <pc:sldMkLst>
          <pc:docMk/>
          <pc:sldMk cId="3024566467" sldId="395"/>
        </pc:sldMkLst>
      </pc:sldChg>
      <pc:sldChg chg="modSp add del mod">
        <pc:chgData name="Lavoie Stéphanie" userId="03bcf5a2-8418-45e3-87eb-159b607e2fdb" providerId="ADAL" clId="{67C860D9-88B7-4295-AD24-3168A6939D53}" dt="2020-08-30T21:44:02.608" v="238" actId="47"/>
        <pc:sldMkLst>
          <pc:docMk/>
          <pc:sldMk cId="148416986" sldId="396"/>
        </pc:sldMkLst>
        <pc:spChg chg="mod">
          <ac:chgData name="Lavoie Stéphanie" userId="03bcf5a2-8418-45e3-87eb-159b607e2fdb" providerId="ADAL" clId="{67C860D9-88B7-4295-AD24-3168A6939D53}" dt="2020-08-30T21:43:09.127" v="228" actId="27636"/>
          <ac:spMkLst>
            <pc:docMk/>
            <pc:sldMk cId="148416986" sldId="396"/>
            <ac:spMk id="2" creationId="{00000000-0000-0000-0000-000000000000}"/>
          </ac:spMkLst>
        </pc:spChg>
        <pc:spChg chg="mod">
          <ac:chgData name="Lavoie Stéphanie" userId="03bcf5a2-8418-45e3-87eb-159b607e2fdb" providerId="ADAL" clId="{67C860D9-88B7-4295-AD24-3168A6939D53}" dt="2020-08-30T21:43:09.148" v="229" actId="27636"/>
          <ac:spMkLst>
            <pc:docMk/>
            <pc:sldMk cId="148416986" sldId="396"/>
            <ac:spMk id="3" creationId="{00000000-0000-0000-0000-000000000000}"/>
          </ac:spMkLst>
        </pc:spChg>
      </pc:sldChg>
      <pc:sldChg chg="modSp add mod">
        <pc:chgData name="Lavoie Stéphanie" userId="03bcf5a2-8418-45e3-87eb-159b607e2fdb" providerId="ADAL" clId="{67C860D9-88B7-4295-AD24-3168A6939D53}" dt="2020-08-30T21:43:09.259" v="230" actId="27636"/>
        <pc:sldMkLst>
          <pc:docMk/>
          <pc:sldMk cId="2516486004" sldId="397"/>
        </pc:sldMkLst>
        <pc:spChg chg="mod">
          <ac:chgData name="Lavoie Stéphanie" userId="03bcf5a2-8418-45e3-87eb-159b607e2fdb" providerId="ADAL" clId="{67C860D9-88B7-4295-AD24-3168A6939D53}" dt="2020-08-30T21:43:09.259" v="230" actId="27636"/>
          <ac:spMkLst>
            <pc:docMk/>
            <pc:sldMk cId="2516486004" sldId="397"/>
            <ac:spMk id="2" creationId="{00000000-0000-0000-0000-000000000000}"/>
          </ac:spMkLst>
        </pc:spChg>
      </pc:sldChg>
      <pc:sldChg chg="add">
        <pc:chgData name="Lavoie Stéphanie" userId="03bcf5a2-8418-45e3-87eb-159b607e2fdb" providerId="ADAL" clId="{67C860D9-88B7-4295-AD24-3168A6939D53}" dt="2020-08-30T21:43:09.015" v="227"/>
        <pc:sldMkLst>
          <pc:docMk/>
          <pc:sldMk cId="946784755" sldId="398"/>
        </pc:sldMkLst>
      </pc:sldChg>
      <pc:sldChg chg="modSp add del mod">
        <pc:chgData name="Lavoie Stéphanie" userId="03bcf5a2-8418-45e3-87eb-159b607e2fdb" providerId="ADAL" clId="{67C860D9-88B7-4295-AD24-3168A6939D53}" dt="2020-08-30T21:44:28.933" v="239" actId="47"/>
        <pc:sldMkLst>
          <pc:docMk/>
          <pc:sldMk cId="3838782367" sldId="399"/>
        </pc:sldMkLst>
        <pc:spChg chg="mod">
          <ac:chgData name="Lavoie Stéphanie" userId="03bcf5a2-8418-45e3-87eb-159b607e2fdb" providerId="ADAL" clId="{67C860D9-88B7-4295-AD24-3168A6939D53}" dt="2020-08-30T21:43:09.272" v="231" actId="27636"/>
          <ac:spMkLst>
            <pc:docMk/>
            <pc:sldMk cId="3838782367" sldId="399"/>
            <ac:spMk id="2" creationId="{00000000-0000-0000-0000-000000000000}"/>
          </ac:spMkLst>
        </pc:spChg>
      </pc:sldChg>
      <pc:sldChg chg="modSp add mod">
        <pc:chgData name="Lavoie Stéphanie" userId="03bcf5a2-8418-45e3-87eb-159b607e2fdb" providerId="ADAL" clId="{67C860D9-88B7-4295-AD24-3168A6939D53}" dt="2020-08-30T21:43:09.293" v="232" actId="27636"/>
        <pc:sldMkLst>
          <pc:docMk/>
          <pc:sldMk cId="4246380584" sldId="400"/>
        </pc:sldMkLst>
        <pc:spChg chg="mod">
          <ac:chgData name="Lavoie Stéphanie" userId="03bcf5a2-8418-45e3-87eb-159b607e2fdb" providerId="ADAL" clId="{67C860D9-88B7-4295-AD24-3168A6939D53}" dt="2020-08-30T21:43:09.293" v="232" actId="27636"/>
          <ac:spMkLst>
            <pc:docMk/>
            <pc:sldMk cId="4246380584" sldId="400"/>
            <ac:spMk id="2" creationId="{00000000-0000-0000-0000-000000000000}"/>
          </ac:spMkLst>
        </pc:spChg>
      </pc:sldChg>
      <pc:sldChg chg="add">
        <pc:chgData name="Lavoie Stéphanie" userId="03bcf5a2-8418-45e3-87eb-159b607e2fdb" providerId="ADAL" clId="{67C860D9-88B7-4295-AD24-3168A6939D53}" dt="2020-08-30T21:43:09.015" v="227"/>
        <pc:sldMkLst>
          <pc:docMk/>
          <pc:sldMk cId="897087360" sldId="401"/>
        </pc:sldMkLst>
      </pc:sldChg>
      <pc:sldChg chg="modSp add del mod">
        <pc:chgData name="Lavoie Stéphanie" userId="03bcf5a2-8418-45e3-87eb-159b607e2fdb" providerId="ADAL" clId="{67C860D9-88B7-4295-AD24-3168A6939D53}" dt="2020-08-30T21:44:50.137" v="240" actId="47"/>
        <pc:sldMkLst>
          <pc:docMk/>
          <pc:sldMk cId="653290947" sldId="402"/>
        </pc:sldMkLst>
        <pc:spChg chg="mod">
          <ac:chgData name="Lavoie Stéphanie" userId="03bcf5a2-8418-45e3-87eb-159b607e2fdb" providerId="ADAL" clId="{67C860D9-88B7-4295-AD24-3168A6939D53}" dt="2020-08-30T21:43:09.310" v="233" actId="27636"/>
          <ac:spMkLst>
            <pc:docMk/>
            <pc:sldMk cId="653290947" sldId="402"/>
            <ac:spMk id="2" creationId="{00000000-0000-0000-0000-000000000000}"/>
          </ac:spMkLst>
        </pc:spChg>
      </pc:sldChg>
      <pc:sldChg chg="modSp add mod">
        <pc:chgData name="Lavoie Stéphanie" userId="03bcf5a2-8418-45e3-87eb-159b607e2fdb" providerId="ADAL" clId="{67C860D9-88B7-4295-AD24-3168A6939D53}" dt="2020-08-30T21:43:09.321" v="234" actId="27636"/>
        <pc:sldMkLst>
          <pc:docMk/>
          <pc:sldMk cId="436993549" sldId="403"/>
        </pc:sldMkLst>
        <pc:spChg chg="mod">
          <ac:chgData name="Lavoie Stéphanie" userId="03bcf5a2-8418-45e3-87eb-159b607e2fdb" providerId="ADAL" clId="{67C860D9-88B7-4295-AD24-3168A6939D53}" dt="2020-08-30T21:43:09.321" v="234" actId="27636"/>
          <ac:spMkLst>
            <pc:docMk/>
            <pc:sldMk cId="436993549" sldId="403"/>
            <ac:spMk id="2" creationId="{00000000-0000-0000-0000-000000000000}"/>
          </ac:spMkLst>
        </pc:spChg>
      </pc:sldChg>
      <pc:sldChg chg="add">
        <pc:chgData name="Lavoie Stéphanie" userId="03bcf5a2-8418-45e3-87eb-159b607e2fdb" providerId="ADAL" clId="{67C860D9-88B7-4295-AD24-3168A6939D53}" dt="2020-08-30T21:43:09.015" v="227"/>
        <pc:sldMkLst>
          <pc:docMk/>
          <pc:sldMk cId="861390569" sldId="404"/>
        </pc:sldMkLst>
      </pc:sldChg>
      <pc:sldChg chg="modSp add del mod">
        <pc:chgData name="Lavoie Stéphanie" userId="03bcf5a2-8418-45e3-87eb-159b607e2fdb" providerId="ADAL" clId="{67C860D9-88B7-4295-AD24-3168A6939D53}" dt="2020-08-30T21:45:02.026" v="241" actId="47"/>
        <pc:sldMkLst>
          <pc:docMk/>
          <pc:sldMk cId="4015091658" sldId="405"/>
        </pc:sldMkLst>
        <pc:spChg chg="mod">
          <ac:chgData name="Lavoie Stéphanie" userId="03bcf5a2-8418-45e3-87eb-159b607e2fdb" providerId="ADAL" clId="{67C860D9-88B7-4295-AD24-3168A6939D53}" dt="2020-08-30T21:43:09.341" v="235" actId="27636"/>
          <ac:spMkLst>
            <pc:docMk/>
            <pc:sldMk cId="4015091658" sldId="405"/>
            <ac:spMk id="2" creationId="{00000000-0000-0000-0000-000000000000}"/>
          </ac:spMkLst>
        </pc:spChg>
      </pc:sldChg>
      <pc:sldChg chg="modSp add mod">
        <pc:chgData name="Lavoie Stéphanie" userId="03bcf5a2-8418-45e3-87eb-159b607e2fdb" providerId="ADAL" clId="{67C860D9-88B7-4295-AD24-3168A6939D53}" dt="2020-08-30T21:43:09.352" v="236" actId="27636"/>
        <pc:sldMkLst>
          <pc:docMk/>
          <pc:sldMk cId="3904515537" sldId="406"/>
        </pc:sldMkLst>
        <pc:spChg chg="mod">
          <ac:chgData name="Lavoie Stéphanie" userId="03bcf5a2-8418-45e3-87eb-159b607e2fdb" providerId="ADAL" clId="{67C860D9-88B7-4295-AD24-3168A6939D53}" dt="2020-08-30T21:43:09.352" v="236" actId="27636"/>
          <ac:spMkLst>
            <pc:docMk/>
            <pc:sldMk cId="3904515537" sldId="406"/>
            <ac:spMk id="2" creationId="{00000000-0000-0000-0000-000000000000}"/>
          </ac:spMkLst>
        </pc:spChg>
      </pc:sldChg>
      <pc:sldChg chg="modSp add mod">
        <pc:chgData name="Lavoie Stéphanie" userId="03bcf5a2-8418-45e3-87eb-159b607e2fdb" providerId="ADAL" clId="{67C860D9-88B7-4295-AD24-3168A6939D53}" dt="2020-08-30T21:43:09.367" v="237" actId="27636"/>
        <pc:sldMkLst>
          <pc:docMk/>
          <pc:sldMk cId="860257506" sldId="407"/>
        </pc:sldMkLst>
        <pc:spChg chg="mod">
          <ac:chgData name="Lavoie Stéphanie" userId="03bcf5a2-8418-45e3-87eb-159b607e2fdb" providerId="ADAL" clId="{67C860D9-88B7-4295-AD24-3168A6939D53}" dt="2020-08-30T21:43:09.367" v="237" actId="27636"/>
          <ac:spMkLst>
            <pc:docMk/>
            <pc:sldMk cId="860257506" sldId="407"/>
            <ac:spMk id="2" creationId="{00000000-0000-0000-0000-000000000000}"/>
          </ac:spMkLst>
        </pc:spChg>
      </pc:sldChg>
      <pc:sldChg chg="add">
        <pc:chgData name="Lavoie Stéphanie" userId="03bcf5a2-8418-45e3-87eb-159b607e2fdb" providerId="ADAL" clId="{67C860D9-88B7-4295-AD24-3168A6939D53}" dt="2020-08-30T21:43:09.015" v="227"/>
        <pc:sldMkLst>
          <pc:docMk/>
          <pc:sldMk cId="4049314098" sldId="408"/>
        </pc:sldMkLst>
      </pc:sldChg>
      <pc:sldChg chg="modSp add mod ord setBg">
        <pc:chgData name="Lavoie Stéphanie" userId="03bcf5a2-8418-45e3-87eb-159b607e2fdb" providerId="ADAL" clId="{67C860D9-88B7-4295-AD24-3168A6939D53}" dt="2020-08-30T21:39:52.157" v="221"/>
        <pc:sldMkLst>
          <pc:docMk/>
          <pc:sldMk cId="3029387403" sldId="409"/>
        </pc:sldMkLst>
        <pc:spChg chg="mod">
          <ac:chgData name="Lavoie Stéphanie" userId="03bcf5a2-8418-45e3-87eb-159b607e2fdb" providerId="ADAL" clId="{67C860D9-88B7-4295-AD24-3168A6939D53}" dt="2020-08-30T21:39:37.149" v="217" actId="20577"/>
          <ac:spMkLst>
            <pc:docMk/>
            <pc:sldMk cId="3029387403" sldId="409"/>
            <ac:spMk id="2" creationId="{00000000-0000-0000-0000-000000000000}"/>
          </ac:spMkLst>
        </pc:spChg>
      </pc:sldChg>
      <pc:sldChg chg="add setBg">
        <pc:chgData name="Lavoie Stéphanie" userId="03bcf5a2-8418-45e3-87eb-159b607e2fdb" providerId="ADAL" clId="{67C860D9-88B7-4295-AD24-3168A6939D53}" dt="2020-08-30T21:40:20.812" v="222"/>
        <pc:sldMkLst>
          <pc:docMk/>
          <pc:sldMk cId="3602214717" sldId="410"/>
        </pc:sldMkLst>
      </pc:sldChg>
      <pc:sldChg chg="add setBg">
        <pc:chgData name="Lavoie Stéphanie" userId="03bcf5a2-8418-45e3-87eb-159b607e2fdb" providerId="ADAL" clId="{67C860D9-88B7-4295-AD24-3168A6939D53}" dt="2020-08-30T21:40:20.812" v="222"/>
        <pc:sldMkLst>
          <pc:docMk/>
          <pc:sldMk cId="3749821225" sldId="411"/>
        </pc:sldMkLst>
      </pc:sldChg>
      <pc:sldChg chg="add setBg">
        <pc:chgData name="Lavoie Stéphanie" userId="03bcf5a2-8418-45e3-87eb-159b607e2fdb" providerId="ADAL" clId="{67C860D9-88B7-4295-AD24-3168A6939D53}" dt="2020-08-30T21:40:20.812" v="222"/>
        <pc:sldMkLst>
          <pc:docMk/>
          <pc:sldMk cId="2002917722" sldId="412"/>
        </pc:sldMkLst>
      </pc:sldChg>
      <pc:sldChg chg="addSp delSp modSp add del mod delAnim">
        <pc:chgData name="Lavoie Stéphanie" userId="03bcf5a2-8418-45e3-87eb-159b607e2fdb" providerId="ADAL" clId="{67C860D9-88B7-4295-AD24-3168A6939D53}" dt="2020-08-30T22:15:21.281" v="305" actId="478"/>
        <pc:sldMkLst>
          <pc:docMk/>
          <pc:sldMk cId="1881530272" sldId="428"/>
        </pc:sldMkLst>
        <pc:spChg chg="add del mod">
          <ac:chgData name="Lavoie Stéphanie" userId="03bcf5a2-8418-45e3-87eb-159b607e2fdb" providerId="ADAL" clId="{67C860D9-88B7-4295-AD24-3168A6939D53}" dt="2020-08-30T22:11:10.992" v="290" actId="478"/>
          <ac:spMkLst>
            <pc:docMk/>
            <pc:sldMk cId="1881530272" sldId="428"/>
            <ac:spMk id="4" creationId="{2AB04823-234E-4C26-97C2-289E52CDE527}"/>
          </ac:spMkLst>
        </pc:spChg>
        <pc:spChg chg="del mod">
          <ac:chgData name="Lavoie Stéphanie" userId="03bcf5a2-8418-45e3-87eb-159b607e2fdb" providerId="ADAL" clId="{67C860D9-88B7-4295-AD24-3168A6939D53}" dt="2020-08-30T22:15:14.537" v="304" actId="478"/>
          <ac:spMkLst>
            <pc:docMk/>
            <pc:sldMk cId="1881530272" sldId="428"/>
            <ac:spMk id="20" creationId="{00000000-0000-0000-0000-000000000000}"/>
          </ac:spMkLst>
        </pc:spChg>
        <pc:spChg chg="del">
          <ac:chgData name="Lavoie Stéphanie" userId="03bcf5a2-8418-45e3-87eb-159b607e2fdb" providerId="ADAL" clId="{67C860D9-88B7-4295-AD24-3168A6939D53}" dt="2020-08-30T22:15:21.281" v="305" actId="478"/>
          <ac:spMkLst>
            <pc:docMk/>
            <pc:sldMk cId="1881530272" sldId="428"/>
            <ac:spMk id="21" creationId="{00000000-0000-0000-0000-000000000000}"/>
          </ac:spMkLst>
        </pc:spChg>
        <pc:spChg chg="del mod">
          <ac:chgData name="Lavoie Stéphanie" userId="03bcf5a2-8418-45e3-87eb-159b607e2fdb" providerId="ADAL" clId="{67C860D9-88B7-4295-AD24-3168A6939D53}" dt="2020-08-30T22:11:07.972" v="289" actId="478"/>
          <ac:spMkLst>
            <pc:docMk/>
            <pc:sldMk cId="1881530272" sldId="428"/>
            <ac:spMk id="23" creationId="{00000000-0000-0000-0000-000000000000}"/>
          </ac:spMkLst>
        </pc:spChg>
        <pc:spChg chg="mod">
          <ac:chgData name="Lavoie Stéphanie" userId="03bcf5a2-8418-45e3-87eb-159b607e2fdb" providerId="ADAL" clId="{67C860D9-88B7-4295-AD24-3168A6939D53}" dt="2020-08-30T22:11:15.093" v="295" actId="20577"/>
          <ac:spMkLst>
            <pc:docMk/>
            <pc:sldMk cId="1881530272" sldId="428"/>
            <ac:spMk id="25" creationId="{00000000-0000-0000-0000-000000000000}"/>
          </ac:spMkLst>
        </pc:spChg>
      </pc:sldChg>
      <pc:sldChg chg="addSp delSp modSp add del mod">
        <pc:chgData name="Lavoie Stéphanie" userId="03bcf5a2-8418-45e3-87eb-159b607e2fdb" providerId="ADAL" clId="{67C860D9-88B7-4295-AD24-3168A6939D53}" dt="2020-08-30T22:17:10.734" v="323" actId="478"/>
        <pc:sldMkLst>
          <pc:docMk/>
          <pc:sldMk cId="3929539979" sldId="429"/>
        </pc:sldMkLst>
        <pc:spChg chg="del mod">
          <ac:chgData name="Lavoie Stéphanie" userId="03bcf5a2-8418-45e3-87eb-159b607e2fdb" providerId="ADAL" clId="{67C860D9-88B7-4295-AD24-3168A6939D53}" dt="2020-08-30T22:17:07.458" v="322" actId="478"/>
          <ac:spMkLst>
            <pc:docMk/>
            <pc:sldMk cId="3929539979" sldId="429"/>
            <ac:spMk id="2" creationId="{00000000-0000-0000-0000-000000000000}"/>
          </ac:spMkLst>
        </pc:spChg>
        <pc:spChg chg="mod">
          <ac:chgData name="Lavoie Stéphanie" userId="03bcf5a2-8418-45e3-87eb-159b607e2fdb" providerId="ADAL" clId="{67C860D9-88B7-4295-AD24-3168A6939D53}" dt="2020-08-30T22:17:01.588" v="321" actId="5793"/>
          <ac:spMkLst>
            <pc:docMk/>
            <pc:sldMk cId="3929539979" sldId="429"/>
            <ac:spMk id="3" creationId="{00000000-0000-0000-0000-000000000000}"/>
          </ac:spMkLst>
        </pc:spChg>
        <pc:spChg chg="del">
          <ac:chgData name="Lavoie Stéphanie" userId="03bcf5a2-8418-45e3-87eb-159b607e2fdb" providerId="ADAL" clId="{67C860D9-88B7-4295-AD24-3168A6939D53}" dt="2020-08-30T22:16:35.106" v="311" actId="478"/>
          <ac:spMkLst>
            <pc:docMk/>
            <pc:sldMk cId="3929539979" sldId="429"/>
            <ac:spMk id="4" creationId="{00000000-0000-0000-0000-000000000000}"/>
          </ac:spMkLst>
        </pc:spChg>
        <pc:spChg chg="add mod">
          <ac:chgData name="Lavoie Stéphanie" userId="03bcf5a2-8418-45e3-87eb-159b607e2fdb" providerId="ADAL" clId="{67C860D9-88B7-4295-AD24-3168A6939D53}" dt="2020-08-30T22:16:22.613" v="308" actId="1076"/>
          <ac:spMkLst>
            <pc:docMk/>
            <pc:sldMk cId="3929539979" sldId="429"/>
            <ac:spMk id="5" creationId="{F08E0DCF-2129-482F-99D8-C0DC1C3943B8}"/>
          </ac:spMkLst>
        </pc:spChg>
        <pc:spChg chg="add mod">
          <ac:chgData name="Lavoie Stéphanie" userId="03bcf5a2-8418-45e3-87eb-159b607e2fdb" providerId="ADAL" clId="{67C860D9-88B7-4295-AD24-3168A6939D53}" dt="2020-08-30T22:16:29.475" v="310" actId="1076"/>
          <ac:spMkLst>
            <pc:docMk/>
            <pc:sldMk cId="3929539979" sldId="429"/>
            <ac:spMk id="6" creationId="{EBE99E10-09BD-415B-92DE-736A4BD6C020}"/>
          </ac:spMkLst>
        </pc:spChg>
        <pc:spChg chg="add mod">
          <ac:chgData name="Lavoie Stéphanie" userId="03bcf5a2-8418-45e3-87eb-159b607e2fdb" providerId="ADAL" clId="{67C860D9-88B7-4295-AD24-3168A6939D53}" dt="2020-08-30T22:16:39.890" v="313" actId="1076"/>
          <ac:spMkLst>
            <pc:docMk/>
            <pc:sldMk cId="3929539979" sldId="429"/>
            <ac:spMk id="7" creationId="{2A8A4449-4D02-4AB0-ABAD-64A2F634FA1E}"/>
          </ac:spMkLst>
        </pc:spChg>
        <pc:spChg chg="add mod">
          <ac:chgData name="Lavoie Stéphanie" userId="03bcf5a2-8418-45e3-87eb-159b607e2fdb" providerId="ADAL" clId="{67C860D9-88B7-4295-AD24-3168A6939D53}" dt="2020-08-30T22:16:43.630" v="315" actId="1076"/>
          <ac:spMkLst>
            <pc:docMk/>
            <pc:sldMk cId="3929539979" sldId="429"/>
            <ac:spMk id="8" creationId="{464C190B-8671-413D-9C3A-5D44E528AD25}"/>
          </ac:spMkLst>
        </pc:spChg>
        <pc:spChg chg="add mod">
          <ac:chgData name="Lavoie Stéphanie" userId="03bcf5a2-8418-45e3-87eb-159b607e2fdb" providerId="ADAL" clId="{67C860D9-88B7-4295-AD24-3168A6939D53}" dt="2020-08-30T22:16:52.723" v="318" actId="1076"/>
          <ac:spMkLst>
            <pc:docMk/>
            <pc:sldMk cId="3929539979" sldId="429"/>
            <ac:spMk id="9" creationId="{E2601E59-7A76-4739-A7ED-DC15732473CF}"/>
          </ac:spMkLst>
        </pc:spChg>
        <pc:spChg chg="add mod">
          <ac:chgData name="Lavoie Stéphanie" userId="03bcf5a2-8418-45e3-87eb-159b607e2fdb" providerId="ADAL" clId="{67C860D9-88B7-4295-AD24-3168A6939D53}" dt="2020-08-30T22:16:55.619" v="320" actId="1076"/>
          <ac:spMkLst>
            <pc:docMk/>
            <pc:sldMk cId="3929539979" sldId="429"/>
            <ac:spMk id="10" creationId="{33EE244D-D228-4E97-ABD7-F14AB852D040}"/>
          </ac:spMkLst>
        </pc:spChg>
        <pc:spChg chg="add del mod">
          <ac:chgData name="Lavoie Stéphanie" userId="03bcf5a2-8418-45e3-87eb-159b607e2fdb" providerId="ADAL" clId="{67C860D9-88B7-4295-AD24-3168A6939D53}" dt="2020-08-30T22:17:10.734" v="323" actId="478"/>
          <ac:spMkLst>
            <pc:docMk/>
            <pc:sldMk cId="3929539979" sldId="429"/>
            <ac:spMk id="12" creationId="{F86B418C-33AA-48FA-9E8D-0E4F93E89AEE}"/>
          </ac:spMkLst>
        </pc:spChg>
        <pc:spChg chg="del">
          <ac:chgData name="Lavoie Stéphanie" userId="03bcf5a2-8418-45e3-87eb-159b607e2fdb" providerId="ADAL" clId="{67C860D9-88B7-4295-AD24-3168A6939D53}" dt="2020-08-30T22:16:47.568" v="316" actId="478"/>
          <ac:spMkLst>
            <pc:docMk/>
            <pc:sldMk cId="3929539979" sldId="429"/>
            <ac:spMk id="23" creationId="{00000000-0000-0000-0000-000000000000}"/>
          </ac:spMkLst>
        </pc:spChg>
        <pc:spChg chg="del">
          <ac:chgData name="Lavoie Stéphanie" userId="03bcf5a2-8418-45e3-87eb-159b607e2fdb" providerId="ADAL" clId="{67C860D9-88B7-4295-AD24-3168A6939D53}" dt="2020-08-30T22:16:10.497" v="306" actId="478"/>
          <ac:spMkLst>
            <pc:docMk/>
            <pc:sldMk cId="3929539979" sldId="429"/>
            <ac:spMk id="24" creationId="{00000000-0000-0000-0000-000000000000}"/>
          </ac:spMkLst>
        </pc:spChg>
      </pc:sldChg>
      <pc:sldChg chg="add setBg">
        <pc:chgData name="Lavoie Stéphanie" userId="03bcf5a2-8418-45e3-87eb-159b607e2fdb" providerId="ADAL" clId="{67C860D9-88B7-4295-AD24-3168A6939D53}" dt="2020-08-30T21:42:02.614" v="225"/>
        <pc:sldMkLst>
          <pc:docMk/>
          <pc:sldMk cId="415899368" sldId="432"/>
        </pc:sldMkLst>
      </pc:sldChg>
      <pc:sldChg chg="modSp add">
        <pc:chgData name="Lavoie Stéphanie" userId="03bcf5a2-8418-45e3-87eb-159b607e2fdb" providerId="ADAL" clId="{67C860D9-88B7-4295-AD24-3168A6939D53}" dt="2020-08-30T21:45:59.126" v="243" actId="207"/>
        <pc:sldMkLst>
          <pc:docMk/>
          <pc:sldMk cId="4263379880" sldId="433"/>
        </pc:sldMkLst>
        <pc:spChg chg="mod">
          <ac:chgData name="Lavoie Stéphanie" userId="03bcf5a2-8418-45e3-87eb-159b607e2fdb" providerId="ADAL" clId="{67C860D9-88B7-4295-AD24-3168A6939D53}" dt="2020-08-30T21:45:59.126" v="243" actId="207"/>
          <ac:spMkLst>
            <pc:docMk/>
            <pc:sldMk cId="4263379880" sldId="433"/>
            <ac:spMk id="3" creationId="{00000000-0000-0000-0000-000000000000}"/>
          </ac:spMkLst>
        </pc:spChg>
      </pc:sldChg>
      <pc:sldChg chg="addSp modSp add mod modAnim">
        <pc:chgData name="Lavoie Stéphanie" userId="03bcf5a2-8418-45e3-87eb-159b607e2fdb" providerId="ADAL" clId="{67C860D9-88B7-4295-AD24-3168A6939D53}" dt="2020-08-30T23:23:29.227" v="734" actId="20577"/>
        <pc:sldMkLst>
          <pc:docMk/>
          <pc:sldMk cId="1229519056" sldId="434"/>
        </pc:sldMkLst>
        <pc:spChg chg="add mod">
          <ac:chgData name="Lavoie Stéphanie" userId="03bcf5a2-8418-45e3-87eb-159b607e2fdb" providerId="ADAL" clId="{67C860D9-88B7-4295-AD24-3168A6939D53}" dt="2020-08-30T23:23:12.469" v="731" actId="1076"/>
          <ac:spMkLst>
            <pc:docMk/>
            <pc:sldMk cId="1229519056" sldId="434"/>
            <ac:spMk id="2" creationId="{46E92F70-5577-4A90-8899-8CD2313A8D23}"/>
          </ac:spMkLst>
        </pc:spChg>
        <pc:spChg chg="mod">
          <ac:chgData name="Lavoie Stéphanie" userId="03bcf5a2-8418-45e3-87eb-159b607e2fdb" providerId="ADAL" clId="{67C860D9-88B7-4295-AD24-3168A6939D53}" dt="2020-08-30T23:23:29.227" v="734" actId="20577"/>
          <ac:spMkLst>
            <pc:docMk/>
            <pc:sldMk cId="1229519056" sldId="434"/>
            <ac:spMk id="3" creationId="{00000000-0000-0000-0000-000000000000}"/>
          </ac:spMkLst>
        </pc:spChg>
      </pc:sldChg>
      <pc:sldChg chg="new del">
        <pc:chgData name="Lavoie Stéphanie" userId="03bcf5a2-8418-45e3-87eb-159b607e2fdb" providerId="ADAL" clId="{67C860D9-88B7-4295-AD24-3168A6939D53}" dt="2020-08-30T22:27:56.608" v="324" actId="47"/>
        <pc:sldMkLst>
          <pc:docMk/>
          <pc:sldMk cId="2125556056" sldId="434"/>
        </pc:sldMkLst>
      </pc:sldChg>
      <pc:sldChg chg="addSp delSp modSp add del mod modAnim">
        <pc:chgData name="Lavoie Stéphanie" userId="03bcf5a2-8418-45e3-87eb-159b607e2fdb" providerId="ADAL" clId="{67C860D9-88B7-4295-AD24-3168A6939D53}" dt="2020-08-30T23:52:29.099" v="1037" actId="47"/>
        <pc:sldMkLst>
          <pc:docMk/>
          <pc:sldMk cId="3891026814" sldId="435"/>
        </pc:sldMkLst>
        <pc:spChg chg="mod">
          <ac:chgData name="Lavoie Stéphanie" userId="03bcf5a2-8418-45e3-87eb-159b607e2fdb" providerId="ADAL" clId="{67C860D9-88B7-4295-AD24-3168A6939D53}" dt="2020-08-30T23:48:41.297" v="929" actId="5793"/>
          <ac:spMkLst>
            <pc:docMk/>
            <pc:sldMk cId="3891026814" sldId="435"/>
            <ac:spMk id="3" creationId="{00000000-0000-0000-0000-000000000000}"/>
          </ac:spMkLst>
        </pc:spChg>
        <pc:spChg chg="add mod">
          <ac:chgData name="Lavoie Stéphanie" userId="03bcf5a2-8418-45e3-87eb-159b607e2fdb" providerId="ADAL" clId="{67C860D9-88B7-4295-AD24-3168A6939D53}" dt="2020-08-30T23:29:01.064" v="794" actId="1076"/>
          <ac:spMkLst>
            <pc:docMk/>
            <pc:sldMk cId="3891026814" sldId="435"/>
            <ac:spMk id="4" creationId="{7D9ECAAC-B8E3-4053-9347-E13658D849AA}"/>
          </ac:spMkLst>
        </pc:spChg>
        <pc:spChg chg="mod">
          <ac:chgData name="Lavoie Stéphanie" userId="03bcf5a2-8418-45e3-87eb-159b607e2fdb" providerId="ADAL" clId="{67C860D9-88B7-4295-AD24-3168A6939D53}" dt="2020-08-30T23:28:26.800" v="788" actId="1076"/>
          <ac:spMkLst>
            <pc:docMk/>
            <pc:sldMk cId="3891026814" sldId="435"/>
            <ac:spMk id="5" creationId="{F08E0DCF-2129-482F-99D8-C0DC1C3943B8}"/>
          </ac:spMkLst>
        </pc:spChg>
        <pc:spChg chg="mod">
          <ac:chgData name="Lavoie Stéphanie" userId="03bcf5a2-8418-45e3-87eb-159b607e2fdb" providerId="ADAL" clId="{67C860D9-88B7-4295-AD24-3168A6939D53}" dt="2020-08-30T23:28:30.944" v="789" actId="1076"/>
          <ac:spMkLst>
            <pc:docMk/>
            <pc:sldMk cId="3891026814" sldId="435"/>
            <ac:spMk id="6" creationId="{EBE99E10-09BD-415B-92DE-736A4BD6C020}"/>
          </ac:spMkLst>
        </pc:spChg>
        <pc:spChg chg="mod">
          <ac:chgData name="Lavoie Stéphanie" userId="03bcf5a2-8418-45e3-87eb-159b607e2fdb" providerId="ADAL" clId="{67C860D9-88B7-4295-AD24-3168A6939D53}" dt="2020-08-30T23:26:10.761" v="755" actId="164"/>
          <ac:spMkLst>
            <pc:docMk/>
            <pc:sldMk cId="3891026814" sldId="435"/>
            <ac:spMk id="7" creationId="{2A8A4449-4D02-4AB0-ABAD-64A2F634FA1E}"/>
          </ac:spMkLst>
        </pc:spChg>
        <pc:spChg chg="del mod">
          <ac:chgData name="Lavoie Stéphanie" userId="03bcf5a2-8418-45e3-87eb-159b607e2fdb" providerId="ADAL" clId="{67C860D9-88B7-4295-AD24-3168A6939D53}" dt="2020-08-30T23:28:44.857" v="791" actId="478"/>
          <ac:spMkLst>
            <pc:docMk/>
            <pc:sldMk cId="3891026814" sldId="435"/>
            <ac:spMk id="9" creationId="{E2601E59-7A76-4739-A7ED-DC15732473CF}"/>
          </ac:spMkLst>
        </pc:spChg>
        <pc:spChg chg="mod">
          <ac:chgData name="Lavoie Stéphanie" userId="03bcf5a2-8418-45e3-87eb-159b607e2fdb" providerId="ADAL" clId="{67C860D9-88B7-4295-AD24-3168A6939D53}" dt="2020-08-30T23:26:10.761" v="755" actId="164"/>
          <ac:spMkLst>
            <pc:docMk/>
            <pc:sldMk cId="3891026814" sldId="435"/>
            <ac:spMk id="10" creationId="{33EE244D-D228-4E97-ABD7-F14AB852D040}"/>
          </ac:spMkLst>
        </pc:spChg>
        <pc:spChg chg="add mod">
          <ac:chgData name="Lavoie Stéphanie" userId="03bcf5a2-8418-45e3-87eb-159b607e2fdb" providerId="ADAL" clId="{67C860D9-88B7-4295-AD24-3168A6939D53}" dt="2020-08-30T23:28:03.101" v="783" actId="1076"/>
          <ac:spMkLst>
            <pc:docMk/>
            <pc:sldMk cId="3891026814" sldId="435"/>
            <ac:spMk id="11" creationId="{C84B4A5F-A6DE-4C13-83AD-34258CE4F8AC}"/>
          </ac:spMkLst>
        </pc:spChg>
        <pc:spChg chg="add mod">
          <ac:chgData name="Lavoie Stéphanie" userId="03bcf5a2-8418-45e3-87eb-159b607e2fdb" providerId="ADAL" clId="{67C860D9-88B7-4295-AD24-3168A6939D53}" dt="2020-08-30T23:28:15.320" v="786" actId="1076"/>
          <ac:spMkLst>
            <pc:docMk/>
            <pc:sldMk cId="3891026814" sldId="435"/>
            <ac:spMk id="12" creationId="{EB8F71E5-9C65-463A-9108-E54AF7DB9710}"/>
          </ac:spMkLst>
        </pc:spChg>
        <pc:spChg chg="add mod">
          <ac:chgData name="Lavoie Stéphanie" userId="03bcf5a2-8418-45e3-87eb-159b607e2fdb" providerId="ADAL" clId="{67C860D9-88B7-4295-AD24-3168A6939D53}" dt="2020-08-30T23:29:58.459" v="802" actId="692"/>
          <ac:spMkLst>
            <pc:docMk/>
            <pc:sldMk cId="3891026814" sldId="435"/>
            <ac:spMk id="13" creationId="{6D91B56C-8530-4FEC-B284-F517FC3C63F3}"/>
          </ac:spMkLst>
        </pc:spChg>
        <pc:spChg chg="add mod">
          <ac:chgData name="Lavoie Stéphanie" userId="03bcf5a2-8418-45e3-87eb-159b607e2fdb" providerId="ADAL" clId="{67C860D9-88B7-4295-AD24-3168A6939D53}" dt="2020-08-30T23:30:18.274" v="811" actId="1035"/>
          <ac:spMkLst>
            <pc:docMk/>
            <pc:sldMk cId="3891026814" sldId="435"/>
            <ac:spMk id="14" creationId="{2DC37D73-774A-43D3-B3E3-D8A06F4E8886}"/>
          </ac:spMkLst>
        </pc:spChg>
        <pc:spChg chg="mod">
          <ac:chgData name="Lavoie Stéphanie" userId="03bcf5a2-8418-45e3-87eb-159b607e2fdb" providerId="ADAL" clId="{67C860D9-88B7-4295-AD24-3168A6939D53}" dt="2020-08-30T23:26:17.613" v="756"/>
          <ac:spMkLst>
            <pc:docMk/>
            <pc:sldMk cId="3891026814" sldId="435"/>
            <ac:spMk id="24" creationId="{35D82A3F-669E-4E8A-929A-2A75BBA3A923}"/>
          </ac:spMkLst>
        </pc:spChg>
        <pc:spChg chg="del mod">
          <ac:chgData name="Lavoie Stéphanie" userId="03bcf5a2-8418-45e3-87eb-159b607e2fdb" providerId="ADAL" clId="{67C860D9-88B7-4295-AD24-3168A6939D53}" dt="2020-08-30T23:28:52.807" v="792" actId="478"/>
          <ac:spMkLst>
            <pc:docMk/>
            <pc:sldMk cId="3891026814" sldId="435"/>
            <ac:spMk id="25" creationId="{C009D82C-E11E-4D81-BA44-7D749CB19499}"/>
          </ac:spMkLst>
        </pc:spChg>
        <pc:spChg chg="mod">
          <ac:chgData name="Lavoie Stéphanie" userId="03bcf5a2-8418-45e3-87eb-159b607e2fdb" providerId="ADAL" clId="{67C860D9-88B7-4295-AD24-3168A6939D53}" dt="2020-08-30T23:27:43.850" v="779" actId="1076"/>
          <ac:spMkLst>
            <pc:docMk/>
            <pc:sldMk cId="3891026814" sldId="435"/>
            <ac:spMk id="26" creationId="{BACD945C-027A-4AC3-A451-53C5D1CB4444}"/>
          </ac:spMkLst>
        </pc:spChg>
        <pc:spChg chg="del mod">
          <ac:chgData name="Lavoie Stéphanie" userId="03bcf5a2-8418-45e3-87eb-159b607e2fdb" providerId="ADAL" clId="{67C860D9-88B7-4295-AD24-3168A6939D53}" dt="2020-08-30T23:28:39.673" v="790" actId="478"/>
          <ac:spMkLst>
            <pc:docMk/>
            <pc:sldMk cId="3891026814" sldId="435"/>
            <ac:spMk id="27" creationId="{FBCD0829-7E80-4B8A-81BA-B7EFBBA92090}"/>
          </ac:spMkLst>
        </pc:spChg>
        <pc:spChg chg="mod">
          <ac:chgData name="Lavoie Stéphanie" userId="03bcf5a2-8418-45e3-87eb-159b607e2fdb" providerId="ADAL" clId="{67C860D9-88B7-4295-AD24-3168A6939D53}" dt="2020-08-30T23:26:17.613" v="756"/>
          <ac:spMkLst>
            <pc:docMk/>
            <pc:sldMk cId="3891026814" sldId="435"/>
            <ac:spMk id="28" creationId="{52A0CAA3-4856-4EBB-8C50-93AE3B439C3D}"/>
          </ac:spMkLst>
        </pc:spChg>
        <pc:spChg chg="mod">
          <ac:chgData name="Lavoie Stéphanie" userId="03bcf5a2-8418-45e3-87eb-159b607e2fdb" providerId="ADAL" clId="{67C860D9-88B7-4295-AD24-3168A6939D53}" dt="2020-08-30T23:27:34.433" v="778" actId="1076"/>
          <ac:spMkLst>
            <pc:docMk/>
            <pc:sldMk cId="3891026814" sldId="435"/>
            <ac:spMk id="29" creationId="{43AA05A6-F70F-4588-BB1A-DADC0868FDE5}"/>
          </ac:spMkLst>
        </pc:spChg>
        <pc:spChg chg="mod">
          <ac:chgData name="Lavoie Stéphanie" userId="03bcf5a2-8418-45e3-87eb-159b607e2fdb" providerId="ADAL" clId="{67C860D9-88B7-4295-AD24-3168A6939D53}" dt="2020-08-30T23:27:58.655" v="782" actId="1076"/>
          <ac:spMkLst>
            <pc:docMk/>
            <pc:sldMk cId="3891026814" sldId="435"/>
            <ac:spMk id="30" creationId="{875816B7-EAFF-4DA2-9D41-A907001E7596}"/>
          </ac:spMkLst>
        </pc:spChg>
        <pc:spChg chg="del mod">
          <ac:chgData name="Lavoie Stéphanie" userId="03bcf5a2-8418-45e3-87eb-159b607e2fdb" providerId="ADAL" clId="{67C860D9-88B7-4295-AD24-3168A6939D53}" dt="2020-08-30T23:26:23.672" v="758" actId="478"/>
          <ac:spMkLst>
            <pc:docMk/>
            <pc:sldMk cId="3891026814" sldId="435"/>
            <ac:spMk id="46" creationId="{00000000-0000-0000-0000-000000000000}"/>
          </ac:spMkLst>
        </pc:spChg>
        <pc:spChg chg="del mod">
          <ac:chgData name="Lavoie Stéphanie" userId="03bcf5a2-8418-45e3-87eb-159b607e2fdb" providerId="ADAL" clId="{67C860D9-88B7-4295-AD24-3168A6939D53}" dt="2020-08-30T23:28:08.208" v="784" actId="478"/>
          <ac:spMkLst>
            <pc:docMk/>
            <pc:sldMk cId="3891026814" sldId="435"/>
            <ac:spMk id="47" creationId="{00000000-0000-0000-0000-000000000000}"/>
          </ac:spMkLst>
        </pc:spChg>
        <pc:spChg chg="del">
          <ac:chgData name="Lavoie Stéphanie" userId="03bcf5a2-8418-45e3-87eb-159b607e2fdb" providerId="ADAL" clId="{67C860D9-88B7-4295-AD24-3168A6939D53}" dt="2020-08-30T23:25:38.906" v="751" actId="478"/>
          <ac:spMkLst>
            <pc:docMk/>
            <pc:sldMk cId="3891026814" sldId="435"/>
            <ac:spMk id="78" creationId="{00000000-0000-0000-0000-000000000000}"/>
          </ac:spMkLst>
        </pc:spChg>
        <pc:spChg chg="del">
          <ac:chgData name="Lavoie Stéphanie" userId="03bcf5a2-8418-45e3-87eb-159b607e2fdb" providerId="ADAL" clId="{67C860D9-88B7-4295-AD24-3168A6939D53}" dt="2020-08-30T23:25:07.873" v="746" actId="478"/>
          <ac:spMkLst>
            <pc:docMk/>
            <pc:sldMk cId="3891026814" sldId="435"/>
            <ac:spMk id="81" creationId="{00000000-0000-0000-0000-000000000000}"/>
          </ac:spMkLst>
        </pc:spChg>
        <pc:spChg chg="del">
          <ac:chgData name="Lavoie Stéphanie" userId="03bcf5a2-8418-45e3-87eb-159b607e2fdb" providerId="ADAL" clId="{67C860D9-88B7-4295-AD24-3168A6939D53}" dt="2020-08-30T23:25:14.773" v="747" actId="478"/>
          <ac:spMkLst>
            <pc:docMk/>
            <pc:sldMk cId="3891026814" sldId="435"/>
            <ac:spMk id="82" creationId="{00000000-0000-0000-0000-000000000000}"/>
          </ac:spMkLst>
        </pc:spChg>
        <pc:spChg chg="mod">
          <ac:chgData name="Lavoie Stéphanie" userId="03bcf5a2-8418-45e3-87eb-159b607e2fdb" providerId="ADAL" clId="{67C860D9-88B7-4295-AD24-3168A6939D53}" dt="2020-08-30T23:25:36.300" v="750" actId="1076"/>
          <ac:spMkLst>
            <pc:docMk/>
            <pc:sldMk cId="3891026814" sldId="435"/>
            <ac:spMk id="84" creationId="{00000000-0000-0000-0000-000000000000}"/>
          </ac:spMkLst>
        </pc:spChg>
        <pc:spChg chg="mod">
          <ac:chgData name="Lavoie Stéphanie" userId="03bcf5a2-8418-45e3-87eb-159b607e2fdb" providerId="ADAL" clId="{67C860D9-88B7-4295-AD24-3168A6939D53}" dt="2020-08-30T23:27:25.834" v="774" actId="1076"/>
          <ac:spMkLst>
            <pc:docMk/>
            <pc:sldMk cId="3891026814" sldId="435"/>
            <ac:spMk id="21518" creationId="{00000000-0000-0000-0000-000000000000}"/>
          </ac:spMkLst>
        </pc:spChg>
        <pc:spChg chg="del">
          <ac:chgData name="Lavoie Stéphanie" userId="03bcf5a2-8418-45e3-87eb-159b607e2fdb" providerId="ADAL" clId="{67C860D9-88B7-4295-AD24-3168A6939D53}" dt="2020-08-30T23:28:54.823" v="793" actId="478"/>
          <ac:spMkLst>
            <pc:docMk/>
            <pc:sldMk cId="3891026814" sldId="435"/>
            <ac:spMk id="21524" creationId="{00000000-0000-0000-0000-000000000000}"/>
          </ac:spMkLst>
        </pc:spChg>
        <pc:grpChg chg="add mod">
          <ac:chgData name="Lavoie Stéphanie" userId="03bcf5a2-8418-45e3-87eb-159b607e2fdb" providerId="ADAL" clId="{67C860D9-88B7-4295-AD24-3168A6939D53}" dt="2020-08-30T23:26:58.126" v="768" actId="1038"/>
          <ac:grpSpMkLst>
            <pc:docMk/>
            <pc:sldMk cId="3891026814" sldId="435"/>
            <ac:grpSpMk id="2" creationId="{B2329BDB-8E65-4FE1-84B6-B92EBCFDC0CC}"/>
          </ac:grpSpMkLst>
        </pc:grpChg>
        <pc:grpChg chg="add mod">
          <ac:chgData name="Lavoie Stéphanie" userId="03bcf5a2-8418-45e3-87eb-159b607e2fdb" providerId="ADAL" clId="{67C860D9-88B7-4295-AD24-3168A6939D53}" dt="2020-08-30T23:26:32.658" v="760" actId="1076"/>
          <ac:grpSpMkLst>
            <pc:docMk/>
            <pc:sldMk cId="3891026814" sldId="435"/>
            <ac:grpSpMk id="22" creationId="{1B98D667-EC47-4967-A315-0AFACC3EC85F}"/>
          </ac:grpSpMkLst>
        </pc:grpChg>
        <pc:grpChg chg="mod">
          <ac:chgData name="Lavoie Stéphanie" userId="03bcf5a2-8418-45e3-87eb-159b607e2fdb" providerId="ADAL" clId="{67C860D9-88B7-4295-AD24-3168A6939D53}" dt="2020-08-30T23:26:17.613" v="756"/>
          <ac:grpSpMkLst>
            <pc:docMk/>
            <pc:sldMk cId="3891026814" sldId="435"/>
            <ac:grpSpMk id="23" creationId="{CD339C7D-7388-4EDD-B9D8-F64B8361B4F5}"/>
          </ac:grpSpMkLst>
        </pc:grpChg>
        <pc:grpChg chg="del mod">
          <ac:chgData name="Lavoie Stéphanie" userId="03bcf5a2-8418-45e3-87eb-159b607e2fdb" providerId="ADAL" clId="{67C860D9-88B7-4295-AD24-3168A6939D53}" dt="2020-08-30T23:28:54.823" v="793" actId="478"/>
          <ac:grpSpMkLst>
            <pc:docMk/>
            <pc:sldMk cId="3891026814" sldId="435"/>
            <ac:grpSpMk id="21511" creationId="{00000000-0000-0000-0000-000000000000}"/>
          </ac:grpSpMkLst>
        </pc:grpChg>
      </pc:sldChg>
      <pc:sldChg chg="add del">
        <pc:chgData name="Lavoie Stéphanie" userId="03bcf5a2-8418-45e3-87eb-159b607e2fdb" providerId="ADAL" clId="{67C860D9-88B7-4295-AD24-3168A6939D53}" dt="2020-08-30T23:25:52.595" v="753"/>
        <pc:sldMkLst>
          <pc:docMk/>
          <pc:sldMk cId="421431147" sldId="436"/>
        </pc:sldMkLst>
      </pc:sldChg>
      <pc:sldChg chg="addSp delSp modSp add mod">
        <pc:chgData name="Lavoie Stéphanie" userId="03bcf5a2-8418-45e3-87eb-159b607e2fdb" providerId="ADAL" clId="{67C860D9-88B7-4295-AD24-3168A6939D53}" dt="2020-08-30T23:52:10.224" v="1036" actId="1076"/>
        <pc:sldMkLst>
          <pc:docMk/>
          <pc:sldMk cId="3452129590" sldId="436"/>
        </pc:sldMkLst>
        <pc:spChg chg="add mod">
          <ac:chgData name="Lavoie Stéphanie" userId="03bcf5a2-8418-45e3-87eb-159b607e2fdb" providerId="ADAL" clId="{67C860D9-88B7-4295-AD24-3168A6939D53}" dt="2020-08-30T23:50:08.427" v="937" actId="207"/>
          <ac:spMkLst>
            <pc:docMk/>
            <pc:sldMk cId="3452129590" sldId="436"/>
            <ac:spMk id="9" creationId="{2B03DA1C-2236-4927-8348-3461D9BE1C30}"/>
          </ac:spMkLst>
        </pc:spChg>
        <pc:spChg chg="add del mod">
          <ac:chgData name="Lavoie Stéphanie" userId="03bcf5a2-8418-45e3-87eb-159b607e2fdb" providerId="ADAL" clId="{67C860D9-88B7-4295-AD24-3168A6939D53}" dt="2020-08-30T23:49:31.972" v="934" actId="478"/>
          <ac:spMkLst>
            <pc:docMk/>
            <pc:sldMk cId="3452129590" sldId="436"/>
            <ac:spMk id="15" creationId="{699246B8-B3C0-4DE5-927E-02BCD8E59C19}"/>
          </ac:spMkLst>
        </pc:spChg>
        <pc:spChg chg="add mod">
          <ac:chgData name="Lavoie Stéphanie" userId="03bcf5a2-8418-45e3-87eb-159b607e2fdb" providerId="ADAL" clId="{67C860D9-88B7-4295-AD24-3168A6939D53}" dt="2020-08-30T23:50:15.592" v="939" actId="1076"/>
          <ac:spMkLst>
            <pc:docMk/>
            <pc:sldMk cId="3452129590" sldId="436"/>
            <ac:spMk id="16" creationId="{36F2A87F-BD49-4291-A055-1BEDB8C0B368}"/>
          </ac:spMkLst>
        </pc:spChg>
        <pc:spChg chg="add mod">
          <ac:chgData name="Lavoie Stéphanie" userId="03bcf5a2-8418-45e3-87eb-159b607e2fdb" providerId="ADAL" clId="{67C860D9-88B7-4295-AD24-3168A6939D53}" dt="2020-08-30T23:51:05.810" v="975" actId="1076"/>
          <ac:spMkLst>
            <pc:docMk/>
            <pc:sldMk cId="3452129590" sldId="436"/>
            <ac:spMk id="19" creationId="{52EC02B1-BCE2-4818-8C07-C33B3685E035}"/>
          </ac:spMkLst>
        </pc:spChg>
        <pc:spChg chg="add mod">
          <ac:chgData name="Lavoie Stéphanie" userId="03bcf5a2-8418-45e3-87eb-159b607e2fdb" providerId="ADAL" clId="{67C860D9-88B7-4295-AD24-3168A6939D53}" dt="2020-08-30T23:52:10.224" v="1036" actId="1076"/>
          <ac:spMkLst>
            <pc:docMk/>
            <pc:sldMk cId="3452129590" sldId="436"/>
            <ac:spMk id="20" creationId="{523151EB-FC1E-4D52-B00D-E04FC4F5CBD2}"/>
          </ac:spMkLst>
        </pc:spChg>
        <pc:cxnChg chg="add mod">
          <ac:chgData name="Lavoie Stéphanie" userId="03bcf5a2-8418-45e3-87eb-159b607e2fdb" providerId="ADAL" clId="{67C860D9-88B7-4295-AD24-3168A6939D53}" dt="2020-08-30T23:50:35.332" v="952" actId="692"/>
          <ac:cxnSpMkLst>
            <pc:docMk/>
            <pc:sldMk cId="3452129590" sldId="436"/>
            <ac:cxnSpMk id="18" creationId="{2CA06B9A-B013-4288-9F9A-3425DB3C38B4}"/>
          </ac:cxnSpMkLst>
        </pc:cxnChg>
        <pc:cxnChg chg="add mod">
          <ac:chgData name="Lavoie Stéphanie" userId="03bcf5a2-8418-45e3-87eb-159b607e2fdb" providerId="ADAL" clId="{67C860D9-88B7-4295-AD24-3168A6939D53}" dt="2020-08-30T23:50:44.112" v="954" actId="1076"/>
          <ac:cxnSpMkLst>
            <pc:docMk/>
            <pc:sldMk cId="3452129590" sldId="436"/>
            <ac:cxnSpMk id="33" creationId="{55FED740-0F62-48BB-9960-7D9F5700FF7F}"/>
          </ac:cxnSpMkLst>
        </pc:cxnChg>
      </pc:sldChg>
      <pc:sldChg chg="add">
        <pc:chgData name="Lavoie Stéphanie" userId="03bcf5a2-8418-45e3-87eb-159b607e2fdb" providerId="ADAL" clId="{67C860D9-88B7-4295-AD24-3168A6939D53}" dt="2020-09-01T00:22:36.815" v="1077"/>
        <pc:sldMkLst>
          <pc:docMk/>
          <pc:sldMk cId="4098664800" sldId="437"/>
        </pc:sldMkLst>
      </pc:sldChg>
      <pc:sldChg chg="add">
        <pc:chgData name="Lavoie Stéphanie" userId="03bcf5a2-8418-45e3-87eb-159b607e2fdb" providerId="ADAL" clId="{67C860D9-88B7-4295-AD24-3168A6939D53}" dt="2020-09-01T00:22:40.403" v="1079"/>
        <pc:sldMkLst>
          <pc:docMk/>
          <pc:sldMk cId="3301546208" sldId="438"/>
        </pc:sldMkLst>
      </pc:sldChg>
      <pc:sldChg chg="add">
        <pc:chgData name="Lavoie Stéphanie" userId="03bcf5a2-8418-45e3-87eb-159b607e2fdb" providerId="ADAL" clId="{67C860D9-88B7-4295-AD24-3168A6939D53}" dt="2020-09-01T00:22:42.387" v="1081"/>
        <pc:sldMkLst>
          <pc:docMk/>
          <pc:sldMk cId="2936085141" sldId="439"/>
        </pc:sldMkLst>
      </pc:sldChg>
      <pc:sldChg chg="add">
        <pc:chgData name="Lavoie Stéphanie" userId="03bcf5a2-8418-45e3-87eb-159b607e2fdb" providerId="ADAL" clId="{67C860D9-88B7-4295-AD24-3168A6939D53}" dt="2020-09-01T00:22:44.885" v="1083"/>
        <pc:sldMkLst>
          <pc:docMk/>
          <pc:sldMk cId="3231593004" sldId="440"/>
        </pc:sldMkLst>
      </pc:sldChg>
      <pc:sldChg chg="delSp add mod delAnim">
        <pc:chgData name="Lavoie Stéphanie" userId="03bcf5a2-8418-45e3-87eb-159b607e2fdb" providerId="ADAL" clId="{67C860D9-88B7-4295-AD24-3168A6939D53}" dt="2020-09-05T13:32:46.845" v="1184" actId="478"/>
        <pc:sldMkLst>
          <pc:docMk/>
          <pc:sldMk cId="81787367" sldId="441"/>
        </pc:sldMkLst>
        <pc:spChg chg="del">
          <ac:chgData name="Lavoie Stéphanie" userId="03bcf5a2-8418-45e3-87eb-159b607e2fdb" providerId="ADAL" clId="{67C860D9-88B7-4295-AD24-3168A6939D53}" dt="2020-09-05T13:32:46.845" v="1184" actId="478"/>
          <ac:spMkLst>
            <pc:docMk/>
            <pc:sldMk cId="81787367" sldId="441"/>
            <ac:spMk id="4" creationId="{00000000-0000-0000-0000-000000000000}"/>
          </ac:spMkLst>
        </pc:spChg>
      </pc:sldChg>
      <pc:sldChg chg="add">
        <pc:chgData name="Lavoie Stéphanie" userId="03bcf5a2-8418-45e3-87eb-159b607e2fdb" providerId="ADAL" clId="{67C860D9-88B7-4295-AD24-3168A6939D53}" dt="2020-09-01T00:22:49.814" v="1087"/>
        <pc:sldMkLst>
          <pc:docMk/>
          <pc:sldMk cId="319692943" sldId="442"/>
        </pc:sldMkLst>
      </pc:sldChg>
      <pc:sldChg chg="add">
        <pc:chgData name="Lavoie Stéphanie" userId="03bcf5a2-8418-45e3-87eb-159b607e2fdb" providerId="ADAL" clId="{67C860D9-88B7-4295-AD24-3168A6939D53}" dt="2020-09-01T00:22:52.207" v="1089"/>
        <pc:sldMkLst>
          <pc:docMk/>
          <pc:sldMk cId="3497014318" sldId="443"/>
        </pc:sldMkLst>
      </pc:sldChg>
      <pc:sldChg chg="add">
        <pc:chgData name="Lavoie Stéphanie" userId="03bcf5a2-8418-45e3-87eb-159b607e2fdb" providerId="ADAL" clId="{67C860D9-88B7-4295-AD24-3168A6939D53}" dt="2020-09-01T00:23:16.631" v="1091"/>
        <pc:sldMkLst>
          <pc:docMk/>
          <pc:sldMk cId="1219961150" sldId="444"/>
        </pc:sldMkLst>
      </pc:sldChg>
      <pc:sldChg chg="add">
        <pc:chgData name="Lavoie Stéphanie" userId="03bcf5a2-8418-45e3-87eb-159b607e2fdb" providerId="ADAL" clId="{67C860D9-88B7-4295-AD24-3168A6939D53}" dt="2020-09-01T00:23:18.702" v="1093"/>
        <pc:sldMkLst>
          <pc:docMk/>
          <pc:sldMk cId="559688716" sldId="445"/>
        </pc:sldMkLst>
      </pc:sldChg>
      <pc:sldChg chg="add">
        <pc:chgData name="Lavoie Stéphanie" userId="03bcf5a2-8418-45e3-87eb-159b607e2fdb" providerId="ADAL" clId="{67C860D9-88B7-4295-AD24-3168A6939D53}" dt="2020-09-01T00:23:20.614" v="1095"/>
        <pc:sldMkLst>
          <pc:docMk/>
          <pc:sldMk cId="3126051819" sldId="446"/>
        </pc:sldMkLst>
      </pc:sldChg>
      <pc:sldChg chg="add">
        <pc:chgData name="Lavoie Stéphanie" userId="03bcf5a2-8418-45e3-87eb-159b607e2fdb" providerId="ADAL" clId="{67C860D9-88B7-4295-AD24-3168A6939D53}" dt="2020-09-01T00:23:22.867" v="1097"/>
        <pc:sldMkLst>
          <pc:docMk/>
          <pc:sldMk cId="1661364724" sldId="447"/>
        </pc:sldMkLst>
      </pc:sldChg>
      <pc:sldChg chg="add">
        <pc:chgData name="Lavoie Stéphanie" userId="03bcf5a2-8418-45e3-87eb-159b607e2fdb" providerId="ADAL" clId="{67C860D9-88B7-4295-AD24-3168A6939D53}" dt="2020-09-01T00:23:24.928" v="1099"/>
        <pc:sldMkLst>
          <pc:docMk/>
          <pc:sldMk cId="2413324716" sldId="448"/>
        </pc:sldMkLst>
      </pc:sldChg>
      <pc:sldChg chg="add">
        <pc:chgData name="Lavoie Stéphanie" userId="03bcf5a2-8418-45e3-87eb-159b607e2fdb" providerId="ADAL" clId="{67C860D9-88B7-4295-AD24-3168A6939D53}" dt="2020-09-01T00:23:27.031" v="1101"/>
        <pc:sldMkLst>
          <pc:docMk/>
          <pc:sldMk cId="2287414827" sldId="449"/>
        </pc:sldMkLst>
      </pc:sldChg>
      <pc:sldChg chg="add">
        <pc:chgData name="Lavoie Stéphanie" userId="03bcf5a2-8418-45e3-87eb-159b607e2fdb" providerId="ADAL" clId="{67C860D9-88B7-4295-AD24-3168A6939D53}" dt="2020-09-01T00:23:29.777" v="1103"/>
        <pc:sldMkLst>
          <pc:docMk/>
          <pc:sldMk cId="2216581739" sldId="450"/>
        </pc:sldMkLst>
      </pc:sldChg>
      <pc:sldChg chg="add">
        <pc:chgData name="Lavoie Stéphanie" userId="03bcf5a2-8418-45e3-87eb-159b607e2fdb" providerId="ADAL" clId="{67C860D9-88B7-4295-AD24-3168A6939D53}" dt="2020-09-01T00:23:32.039" v="1105"/>
        <pc:sldMkLst>
          <pc:docMk/>
          <pc:sldMk cId="889409328" sldId="451"/>
        </pc:sldMkLst>
      </pc:sldChg>
      <pc:sldChg chg="add">
        <pc:chgData name="Lavoie Stéphanie" userId="03bcf5a2-8418-45e3-87eb-159b607e2fdb" providerId="ADAL" clId="{67C860D9-88B7-4295-AD24-3168A6939D53}" dt="2020-09-01T00:23:40.703" v="1107"/>
        <pc:sldMkLst>
          <pc:docMk/>
          <pc:sldMk cId="2751475669" sldId="452"/>
        </pc:sldMkLst>
      </pc:sldChg>
      <pc:sldChg chg="add">
        <pc:chgData name="Lavoie Stéphanie" userId="03bcf5a2-8418-45e3-87eb-159b607e2fdb" providerId="ADAL" clId="{67C860D9-88B7-4295-AD24-3168A6939D53}" dt="2020-09-01T00:23:42.794" v="1109"/>
        <pc:sldMkLst>
          <pc:docMk/>
          <pc:sldMk cId="1645573708" sldId="453"/>
        </pc:sldMkLst>
      </pc:sldChg>
      <pc:sldChg chg="add">
        <pc:chgData name="Lavoie Stéphanie" userId="03bcf5a2-8418-45e3-87eb-159b607e2fdb" providerId="ADAL" clId="{67C860D9-88B7-4295-AD24-3168A6939D53}" dt="2020-09-01T00:23:45.830" v="1111"/>
        <pc:sldMkLst>
          <pc:docMk/>
          <pc:sldMk cId="2031817311" sldId="454"/>
        </pc:sldMkLst>
      </pc:sldChg>
      <pc:sldChg chg="add">
        <pc:chgData name="Lavoie Stéphanie" userId="03bcf5a2-8418-45e3-87eb-159b607e2fdb" providerId="ADAL" clId="{67C860D9-88B7-4295-AD24-3168A6939D53}" dt="2020-09-01T00:23:47.829" v="1113"/>
        <pc:sldMkLst>
          <pc:docMk/>
          <pc:sldMk cId="1318495050" sldId="455"/>
        </pc:sldMkLst>
      </pc:sldChg>
      <pc:sldChg chg="add">
        <pc:chgData name="Lavoie Stéphanie" userId="03bcf5a2-8418-45e3-87eb-159b607e2fdb" providerId="ADAL" clId="{67C860D9-88B7-4295-AD24-3168A6939D53}" dt="2020-09-01T00:23:51.043" v="1115"/>
        <pc:sldMkLst>
          <pc:docMk/>
          <pc:sldMk cId="3586549307" sldId="456"/>
        </pc:sldMkLst>
      </pc:sldChg>
      <pc:sldChg chg="add">
        <pc:chgData name="Lavoie Stéphanie" userId="03bcf5a2-8418-45e3-87eb-159b607e2fdb" providerId="ADAL" clId="{67C860D9-88B7-4295-AD24-3168A6939D53}" dt="2020-09-01T00:23:56.245" v="1117"/>
        <pc:sldMkLst>
          <pc:docMk/>
          <pc:sldMk cId="1881060374" sldId="457"/>
        </pc:sldMkLst>
      </pc:sldChg>
      <pc:sldChg chg="add">
        <pc:chgData name="Lavoie Stéphanie" userId="03bcf5a2-8418-45e3-87eb-159b607e2fdb" providerId="ADAL" clId="{67C860D9-88B7-4295-AD24-3168A6939D53}" dt="2020-09-01T00:25:19.098" v="1119"/>
        <pc:sldMkLst>
          <pc:docMk/>
          <pc:sldMk cId="2055523326" sldId="458"/>
        </pc:sldMkLst>
      </pc:sldChg>
      <pc:sldChg chg="add">
        <pc:chgData name="Lavoie Stéphanie" userId="03bcf5a2-8418-45e3-87eb-159b607e2fdb" providerId="ADAL" clId="{67C860D9-88B7-4295-AD24-3168A6939D53}" dt="2020-09-01T00:25:29.719" v="1121"/>
        <pc:sldMkLst>
          <pc:docMk/>
          <pc:sldMk cId="1407135212" sldId="459"/>
        </pc:sldMkLst>
      </pc:sldChg>
      <pc:sldChg chg="add">
        <pc:chgData name="Lavoie Stéphanie" userId="03bcf5a2-8418-45e3-87eb-159b607e2fdb" providerId="ADAL" clId="{67C860D9-88B7-4295-AD24-3168A6939D53}" dt="2020-09-01T00:25:37.551" v="1123"/>
        <pc:sldMkLst>
          <pc:docMk/>
          <pc:sldMk cId="1524401285" sldId="460"/>
        </pc:sldMkLst>
      </pc:sldChg>
      <pc:sldChg chg="add">
        <pc:chgData name="Lavoie Stéphanie" userId="03bcf5a2-8418-45e3-87eb-159b607e2fdb" providerId="ADAL" clId="{67C860D9-88B7-4295-AD24-3168A6939D53}" dt="2020-09-01T00:25:46.983" v="1125"/>
        <pc:sldMkLst>
          <pc:docMk/>
          <pc:sldMk cId="2894312034" sldId="461"/>
        </pc:sldMkLst>
      </pc:sldChg>
      <pc:sldChg chg="add">
        <pc:chgData name="Lavoie Stéphanie" userId="03bcf5a2-8418-45e3-87eb-159b607e2fdb" providerId="ADAL" clId="{67C860D9-88B7-4295-AD24-3168A6939D53}" dt="2020-09-01T00:25:51.491" v="1127"/>
        <pc:sldMkLst>
          <pc:docMk/>
          <pc:sldMk cId="1634623185" sldId="462"/>
        </pc:sldMkLst>
      </pc:sldChg>
      <pc:sldChg chg="add">
        <pc:chgData name="Lavoie Stéphanie" userId="03bcf5a2-8418-45e3-87eb-159b607e2fdb" providerId="ADAL" clId="{67C860D9-88B7-4295-AD24-3168A6939D53}" dt="2020-09-01T00:25:55.962" v="1129"/>
        <pc:sldMkLst>
          <pc:docMk/>
          <pc:sldMk cId="1983060458" sldId="463"/>
        </pc:sldMkLst>
      </pc:sldChg>
      <pc:sldChg chg="add">
        <pc:chgData name="Lavoie Stéphanie" userId="03bcf5a2-8418-45e3-87eb-159b607e2fdb" providerId="ADAL" clId="{67C860D9-88B7-4295-AD24-3168A6939D53}" dt="2020-09-01T00:26:04.272" v="1131"/>
        <pc:sldMkLst>
          <pc:docMk/>
          <pc:sldMk cId="2732261281" sldId="464"/>
        </pc:sldMkLst>
      </pc:sldChg>
      <pc:sldChg chg="add">
        <pc:chgData name="Lavoie Stéphanie" userId="03bcf5a2-8418-45e3-87eb-159b607e2fdb" providerId="ADAL" clId="{67C860D9-88B7-4295-AD24-3168A6939D53}" dt="2020-09-01T00:26:07.381" v="1133"/>
        <pc:sldMkLst>
          <pc:docMk/>
          <pc:sldMk cId="512257767" sldId="465"/>
        </pc:sldMkLst>
      </pc:sldChg>
      <pc:sldChg chg="add">
        <pc:chgData name="Lavoie Stéphanie" userId="03bcf5a2-8418-45e3-87eb-159b607e2fdb" providerId="ADAL" clId="{67C860D9-88B7-4295-AD24-3168A6939D53}" dt="2020-09-01T00:32:17.222" v="1145"/>
        <pc:sldMkLst>
          <pc:docMk/>
          <pc:sldMk cId="2245371078" sldId="466"/>
        </pc:sldMkLst>
      </pc:sldChg>
      <pc:sldChg chg="add">
        <pc:chgData name="Lavoie Stéphanie" userId="03bcf5a2-8418-45e3-87eb-159b607e2fdb" providerId="ADAL" clId="{67C860D9-88B7-4295-AD24-3168A6939D53}" dt="2020-09-01T00:32:19.650" v="1147"/>
        <pc:sldMkLst>
          <pc:docMk/>
          <pc:sldMk cId="882166399" sldId="467"/>
        </pc:sldMkLst>
      </pc:sldChg>
      <pc:sldChg chg="add">
        <pc:chgData name="Lavoie Stéphanie" userId="03bcf5a2-8418-45e3-87eb-159b607e2fdb" providerId="ADAL" clId="{67C860D9-88B7-4295-AD24-3168A6939D53}" dt="2020-09-01T00:32:20.884" v="1149"/>
        <pc:sldMkLst>
          <pc:docMk/>
          <pc:sldMk cId="1460773760" sldId="468"/>
        </pc:sldMkLst>
      </pc:sldChg>
      <pc:sldChg chg="add">
        <pc:chgData name="Lavoie Stéphanie" userId="03bcf5a2-8418-45e3-87eb-159b607e2fdb" providerId="ADAL" clId="{67C860D9-88B7-4295-AD24-3168A6939D53}" dt="2020-09-01T00:32:22.221" v="1151"/>
        <pc:sldMkLst>
          <pc:docMk/>
          <pc:sldMk cId="3739736751" sldId="469"/>
        </pc:sldMkLst>
      </pc:sldChg>
      <pc:sldChg chg="add">
        <pc:chgData name="Lavoie Stéphanie" userId="03bcf5a2-8418-45e3-87eb-159b607e2fdb" providerId="ADAL" clId="{67C860D9-88B7-4295-AD24-3168A6939D53}" dt="2020-09-01T00:32:23.581" v="1153"/>
        <pc:sldMkLst>
          <pc:docMk/>
          <pc:sldMk cId="441823406" sldId="470"/>
        </pc:sldMkLst>
      </pc:sldChg>
      <pc:sldChg chg="add">
        <pc:chgData name="Lavoie Stéphanie" userId="03bcf5a2-8418-45e3-87eb-159b607e2fdb" providerId="ADAL" clId="{67C860D9-88B7-4295-AD24-3168A6939D53}" dt="2020-09-01T00:32:25.039" v="1155"/>
        <pc:sldMkLst>
          <pc:docMk/>
          <pc:sldMk cId="3943738737" sldId="471"/>
        </pc:sldMkLst>
      </pc:sldChg>
      <pc:sldChg chg="add">
        <pc:chgData name="Lavoie Stéphanie" userId="03bcf5a2-8418-45e3-87eb-159b607e2fdb" providerId="ADAL" clId="{67C860D9-88B7-4295-AD24-3168A6939D53}" dt="2020-09-01T00:32:26.664" v="1157"/>
        <pc:sldMkLst>
          <pc:docMk/>
          <pc:sldMk cId="142920583" sldId="472"/>
        </pc:sldMkLst>
      </pc:sldChg>
      <pc:sldChg chg="add">
        <pc:chgData name="Lavoie Stéphanie" userId="03bcf5a2-8418-45e3-87eb-159b607e2fdb" providerId="ADAL" clId="{67C860D9-88B7-4295-AD24-3168A6939D53}" dt="2020-09-01T00:32:28.851" v="1159"/>
        <pc:sldMkLst>
          <pc:docMk/>
          <pc:sldMk cId="1920941427" sldId="473"/>
        </pc:sldMkLst>
      </pc:sldChg>
      <pc:sldChg chg="add">
        <pc:chgData name="Lavoie Stéphanie" userId="03bcf5a2-8418-45e3-87eb-159b607e2fdb" providerId="ADAL" clId="{67C860D9-88B7-4295-AD24-3168A6939D53}" dt="2020-09-01T00:32:30.128" v="1161"/>
        <pc:sldMkLst>
          <pc:docMk/>
          <pc:sldMk cId="3381880543" sldId="474"/>
        </pc:sldMkLst>
      </pc:sldChg>
      <pc:sldChg chg="add">
        <pc:chgData name="Lavoie Stéphanie" userId="03bcf5a2-8418-45e3-87eb-159b607e2fdb" providerId="ADAL" clId="{67C860D9-88B7-4295-AD24-3168A6939D53}" dt="2020-09-01T00:32:33.411" v="1163"/>
        <pc:sldMkLst>
          <pc:docMk/>
          <pc:sldMk cId="3695593927" sldId="475"/>
        </pc:sldMkLst>
      </pc:sldChg>
      <pc:sldChg chg="add">
        <pc:chgData name="Lavoie Stéphanie" userId="03bcf5a2-8418-45e3-87eb-159b607e2fdb" providerId="ADAL" clId="{67C860D9-88B7-4295-AD24-3168A6939D53}" dt="2020-09-01T00:32:35.624" v="1165"/>
        <pc:sldMkLst>
          <pc:docMk/>
          <pc:sldMk cId="1172860034" sldId="476"/>
        </pc:sldMkLst>
      </pc:sldChg>
      <pc:sldChg chg="add">
        <pc:chgData name="Lavoie Stéphanie" userId="03bcf5a2-8418-45e3-87eb-159b607e2fdb" providerId="ADAL" clId="{67C860D9-88B7-4295-AD24-3168A6939D53}" dt="2020-09-01T00:32:38.332" v="1167"/>
        <pc:sldMkLst>
          <pc:docMk/>
          <pc:sldMk cId="3714083911" sldId="477"/>
        </pc:sldMkLst>
      </pc:sldChg>
      <pc:sldChg chg="add">
        <pc:chgData name="Lavoie Stéphanie" userId="03bcf5a2-8418-45e3-87eb-159b607e2fdb" providerId="ADAL" clId="{67C860D9-88B7-4295-AD24-3168A6939D53}" dt="2020-09-01T00:32:40.821" v="1169"/>
        <pc:sldMkLst>
          <pc:docMk/>
          <pc:sldMk cId="2238476716" sldId="478"/>
        </pc:sldMkLst>
      </pc:sldChg>
      <pc:sldMasterChg chg="add addSldLayout modSldLayout">
        <pc:chgData name="Lavoie Stéphanie" userId="03bcf5a2-8418-45e3-87eb-159b607e2fdb" providerId="ADAL" clId="{67C860D9-88B7-4295-AD24-3168A6939D53}" dt="2020-09-01T00:22:36.815" v="1076" actId="27028"/>
        <pc:sldMasterMkLst>
          <pc:docMk/>
          <pc:sldMasterMk cId="0" sldId="2147483660"/>
        </pc:sldMasterMkLst>
        <pc:sldLayoutChg chg="add replId">
          <pc:chgData name="Lavoie Stéphanie" userId="03bcf5a2-8418-45e3-87eb-159b607e2fdb" providerId="ADAL" clId="{67C860D9-88B7-4295-AD24-3168A6939D53}" dt="2020-09-01T00:22:36.815" v="1076" actId="27028"/>
          <pc:sldLayoutMkLst>
            <pc:docMk/>
            <pc:sldMasterMk cId="0" sldId="2147483660"/>
            <pc:sldLayoutMk cId="0" sldId="2147483952"/>
          </pc:sldLayoutMkLst>
        </pc:sldLayoutChg>
      </pc:sldMasterChg>
      <pc:sldMasterChg chg="del delSldLayout">
        <pc:chgData name="Lavoie Stéphanie" userId="03bcf5a2-8418-45e3-87eb-159b607e2fdb" providerId="ADAL" clId="{67C860D9-88B7-4295-AD24-3168A6939D53}" dt="2020-08-30T21:00:31.881" v="94" actId="47"/>
        <pc:sldMasterMkLst>
          <pc:docMk/>
          <pc:sldMasterMk cId="0" sldId="2147483674"/>
        </pc:sldMasterMkLst>
        <pc:sldLayoutChg chg="del">
          <pc:chgData name="Lavoie Stéphanie" userId="03bcf5a2-8418-45e3-87eb-159b607e2fdb" providerId="ADAL" clId="{67C860D9-88B7-4295-AD24-3168A6939D53}" dt="2020-08-30T21:00:31.881" v="94" actId="47"/>
          <pc:sldLayoutMkLst>
            <pc:docMk/>
            <pc:sldMasterMk cId="0" sldId="2147483674"/>
            <pc:sldLayoutMk cId="0" sldId="2147483650"/>
          </pc:sldLayoutMkLst>
        </pc:sldLayoutChg>
      </pc:sldMasterChg>
      <pc:sldMasterChg chg="replId modSldLayout">
        <pc:chgData name="Lavoie Stéphanie" userId="03bcf5a2-8418-45e3-87eb-159b607e2fdb" providerId="ADAL" clId="{67C860D9-88B7-4295-AD24-3168A6939D53}" dt="2020-09-01T00:26:04.272" v="1130" actId="27028"/>
        <pc:sldMasterMkLst>
          <pc:docMk/>
          <pc:sldMasterMk cId="2277410187" sldId="2147483944"/>
        </pc:sldMasterMkLst>
        <pc:sldLayoutChg chg="replId">
          <pc:chgData name="Lavoie Stéphanie" userId="03bcf5a2-8418-45e3-87eb-159b607e2fdb" providerId="ADAL" clId="{67C860D9-88B7-4295-AD24-3168A6939D53}" dt="2020-09-01T00:23:24.927" v="1098" actId="27028"/>
          <pc:sldLayoutMkLst>
            <pc:docMk/>
            <pc:sldMasterMk cId="2277410187" sldId="2147483944"/>
            <pc:sldLayoutMk cId="2929404847" sldId="2147483954"/>
          </pc:sldLayoutMkLst>
        </pc:sldLayoutChg>
        <pc:sldLayoutChg chg="replId">
          <pc:chgData name="Lavoie Stéphanie" userId="03bcf5a2-8418-45e3-87eb-159b607e2fdb" providerId="ADAL" clId="{67C860D9-88B7-4295-AD24-3168A6939D53}" dt="2020-09-01T00:26:04.272" v="1130" actId="27028"/>
          <pc:sldLayoutMkLst>
            <pc:docMk/>
            <pc:sldMasterMk cId="2277410187" sldId="2147483944"/>
            <pc:sldLayoutMk cId="3948559873" sldId="2147483955"/>
          </pc:sldLayoutMkLst>
        </pc:sldLayoutChg>
      </pc:sldMasterChg>
      <pc:sldMasterChg chg="add addSldLayout">
        <pc:chgData name="Lavoie Stéphanie" userId="03bcf5a2-8418-45e3-87eb-159b607e2fdb" providerId="ADAL" clId="{67C860D9-88B7-4295-AD24-3168A6939D53}" dt="2020-09-01T00:22:36.815" v="1076" actId="27028"/>
        <pc:sldMasterMkLst>
          <pc:docMk/>
          <pc:sldMasterMk cId="0" sldId="2147483951"/>
        </pc:sldMasterMkLst>
        <pc:sldLayoutChg chg="add">
          <pc:chgData name="Lavoie Stéphanie" userId="03bcf5a2-8418-45e3-87eb-159b607e2fdb" providerId="ADAL" clId="{67C860D9-88B7-4295-AD24-3168A6939D53}" dt="2020-09-01T00:22:36.815" v="1076" actId="27028"/>
          <pc:sldLayoutMkLst>
            <pc:docMk/>
            <pc:sldMasterMk cId="0" sldId="2147483951"/>
            <pc:sldLayoutMk cId="506995948" sldId="2147483662"/>
          </pc:sldLayoutMkLst>
        </pc:sldLayoutChg>
      </pc:sldMasterChg>
      <pc:sldMasterChg chg="add addSldLayout">
        <pc:chgData name="Lavoie Stéphanie" userId="03bcf5a2-8418-45e3-87eb-159b607e2fdb" providerId="ADAL" clId="{67C860D9-88B7-4295-AD24-3168A6939D53}" dt="2020-09-01T00:26:04.272" v="1130" actId="27028"/>
        <pc:sldMasterMkLst>
          <pc:docMk/>
          <pc:sldMasterMk cId="0" sldId="2147483953"/>
        </pc:sldMasterMkLst>
        <pc:sldLayoutChg chg="add">
          <pc:chgData name="Lavoie Stéphanie" userId="03bcf5a2-8418-45e3-87eb-159b607e2fdb" providerId="ADAL" clId="{67C860D9-88B7-4295-AD24-3168A6939D53}" dt="2020-09-01T00:23:16.630" v="1090" actId="27028"/>
          <pc:sldLayoutMkLst>
            <pc:docMk/>
            <pc:sldMasterMk cId="0" sldId="2147483953"/>
            <pc:sldLayoutMk cId="2318754053" sldId="2147483661"/>
          </pc:sldLayoutMkLst>
        </pc:sldLayoutChg>
        <pc:sldLayoutChg chg="add">
          <pc:chgData name="Lavoie Stéphanie" userId="03bcf5a2-8418-45e3-87eb-159b607e2fdb" providerId="ADAL" clId="{67C860D9-88B7-4295-AD24-3168A6939D53}" dt="2020-09-01T00:26:04.272" v="1130" actId="27028"/>
          <pc:sldLayoutMkLst>
            <pc:docMk/>
            <pc:sldMasterMk cId="0" sldId="2147483953"/>
            <pc:sldLayoutMk cId="1221040542" sldId="2147483666"/>
          </pc:sldLayoutMkLst>
        </pc:sldLayoutChg>
        <pc:sldLayoutChg chg="add">
          <pc:chgData name="Lavoie Stéphanie" userId="03bcf5a2-8418-45e3-87eb-159b607e2fdb" providerId="ADAL" clId="{67C860D9-88B7-4295-AD24-3168A6939D53}" dt="2020-09-01T00:23:24.927" v="1098" actId="27028"/>
          <pc:sldLayoutMkLst>
            <pc:docMk/>
            <pc:sldMasterMk cId="0" sldId="2147483953"/>
            <pc:sldLayoutMk cId="3385655627" sldId="2147483671"/>
          </pc:sldLayoutMkLst>
        </pc:sldLayoutChg>
      </pc:sldMasterChg>
      <pc:sldMasterChg chg="add addSldLayout">
        <pc:chgData name="Lavoie Stéphanie" userId="03bcf5a2-8418-45e3-87eb-159b607e2fdb" providerId="ADAL" clId="{67C860D9-88B7-4295-AD24-3168A6939D53}" dt="2020-09-01T00:32:19.643" v="1146" actId="27028"/>
        <pc:sldMasterMkLst>
          <pc:docMk/>
          <pc:sldMasterMk cId="0" sldId="2147483956"/>
        </pc:sldMasterMkLst>
        <pc:sldLayoutChg chg="add">
          <pc:chgData name="Lavoie Stéphanie" userId="03bcf5a2-8418-45e3-87eb-159b607e2fdb" providerId="ADAL" clId="{67C860D9-88B7-4295-AD24-3168A6939D53}" dt="2020-09-01T00:32:19.643" v="1146" actId="27028"/>
          <pc:sldLayoutMkLst>
            <pc:docMk/>
            <pc:sldMasterMk cId="0" sldId="2147483956"/>
            <pc:sldLayoutMk cId="0" sldId="2147483650"/>
          </pc:sldLayoutMkLst>
        </pc:sldLayoutChg>
        <pc:sldLayoutChg chg="add">
          <pc:chgData name="Lavoie Stéphanie" userId="03bcf5a2-8418-45e3-87eb-159b607e2fdb" providerId="ADAL" clId="{67C860D9-88B7-4295-AD24-3168A6939D53}" dt="2020-09-01T00:32:17.215" v="1144" actId="27028"/>
          <pc:sldLayoutMkLst>
            <pc:docMk/>
            <pc:sldMasterMk cId="0" sldId="2147483956"/>
            <pc:sldLayoutMk cId="0" sldId="2147483957"/>
          </pc:sldLayoutMkLst>
        </pc:sldLayoutChg>
      </pc:sldMasterChg>
    </pc:docChg>
  </pc:docChgLst>
  <pc:docChgLst>
    <pc:chgData name="Lavoie Stéphanie" userId="03bcf5a2-8418-45e3-87eb-159b607e2fdb" providerId="ADAL" clId="{CD346338-FA76-420B-8614-DFBFFE643340}"/>
    <pc:docChg chg="custSel addSld modSld sldOrd">
      <pc:chgData name="Lavoie Stéphanie" userId="03bcf5a2-8418-45e3-87eb-159b607e2fdb" providerId="ADAL" clId="{CD346338-FA76-420B-8614-DFBFFE643340}" dt="2020-09-04T11:36:59.818" v="1741" actId="1076"/>
      <pc:docMkLst>
        <pc:docMk/>
      </pc:docMkLst>
      <pc:sldChg chg="add">
        <pc:chgData name="Lavoie Stéphanie" userId="03bcf5a2-8418-45e3-87eb-159b607e2fdb" providerId="ADAL" clId="{CD346338-FA76-420B-8614-DFBFFE643340}" dt="2020-09-04T01:01:18.977" v="1650"/>
        <pc:sldMkLst>
          <pc:docMk/>
          <pc:sldMk cId="0" sldId="265"/>
        </pc:sldMkLst>
      </pc:sldChg>
      <pc:sldChg chg="addSp delSp modSp add">
        <pc:chgData name="Lavoie Stéphanie" userId="03bcf5a2-8418-45e3-87eb-159b607e2fdb" providerId="ADAL" clId="{CD346338-FA76-420B-8614-DFBFFE643340}" dt="2020-09-04T00:54:34.133" v="1412" actId="1076"/>
        <pc:sldMkLst>
          <pc:docMk/>
          <pc:sldMk cId="0" sldId="271"/>
        </pc:sldMkLst>
        <pc:spChg chg="add del mod">
          <ac:chgData name="Lavoie Stéphanie" userId="03bcf5a2-8418-45e3-87eb-159b607e2fdb" providerId="ADAL" clId="{CD346338-FA76-420B-8614-DFBFFE643340}" dt="2020-09-04T00:54:31.013" v="1410" actId="478"/>
          <ac:spMkLst>
            <pc:docMk/>
            <pc:sldMk cId="0" sldId="271"/>
            <ac:spMk id="2" creationId="{5983452A-806C-4067-A04B-A1500EB909A4}"/>
          </ac:spMkLst>
        </pc:spChg>
        <pc:spChg chg="add mod">
          <ac:chgData name="Lavoie Stéphanie" userId="03bcf5a2-8418-45e3-87eb-159b607e2fdb" providerId="ADAL" clId="{CD346338-FA76-420B-8614-DFBFFE643340}" dt="2020-09-04T00:54:34.133" v="1412" actId="1076"/>
          <ac:spMkLst>
            <pc:docMk/>
            <pc:sldMk cId="0" sldId="271"/>
            <ac:spMk id="7" creationId="{71FB5505-7EA3-4116-AB47-D47CDF5C549E}"/>
          </ac:spMkLst>
        </pc:spChg>
        <pc:spChg chg="del">
          <ac:chgData name="Lavoie Stéphanie" userId="03bcf5a2-8418-45e3-87eb-159b607e2fdb" providerId="ADAL" clId="{CD346338-FA76-420B-8614-DFBFFE643340}" dt="2020-09-04T00:54:16.468" v="1408" actId="478"/>
          <ac:spMkLst>
            <pc:docMk/>
            <pc:sldMk cId="0" sldId="271"/>
            <ac:spMk id="12298" creationId="{00000000-0000-0000-0000-000000000000}"/>
          </ac:spMkLst>
        </pc:spChg>
      </pc:sldChg>
      <pc:sldChg chg="addSp delSp add">
        <pc:chgData name="Lavoie Stéphanie" userId="03bcf5a2-8418-45e3-87eb-159b607e2fdb" providerId="ADAL" clId="{CD346338-FA76-420B-8614-DFBFFE643340}" dt="2020-09-04T00:54:43.435" v="1416"/>
        <pc:sldMkLst>
          <pc:docMk/>
          <pc:sldMk cId="486166450" sldId="274"/>
        </pc:sldMkLst>
        <pc:spChg chg="add">
          <ac:chgData name="Lavoie Stéphanie" userId="03bcf5a2-8418-45e3-87eb-159b607e2fdb" providerId="ADAL" clId="{CD346338-FA76-420B-8614-DFBFFE643340}" dt="2020-09-04T00:54:43.435" v="1416"/>
          <ac:spMkLst>
            <pc:docMk/>
            <pc:sldMk cId="486166450" sldId="274"/>
            <ac:spMk id="28" creationId="{5F13C139-398D-423D-8F05-76FC020954E8}"/>
          </ac:spMkLst>
        </pc:spChg>
        <pc:spChg chg="del">
          <ac:chgData name="Lavoie Stéphanie" userId="03bcf5a2-8418-45e3-87eb-159b607e2fdb" providerId="ADAL" clId="{CD346338-FA76-420B-8614-DFBFFE643340}" dt="2020-09-04T00:54:43.027" v="1415" actId="478"/>
          <ac:spMkLst>
            <pc:docMk/>
            <pc:sldMk cId="486166450" sldId="274"/>
            <ac:spMk id="29" creationId="{00000000-0000-0000-0000-000000000000}"/>
          </ac:spMkLst>
        </pc:spChg>
      </pc:sldChg>
      <pc:sldChg chg="addSp delSp add">
        <pc:chgData name="Lavoie Stéphanie" userId="03bcf5a2-8418-45e3-87eb-159b607e2fdb" providerId="ADAL" clId="{CD346338-FA76-420B-8614-DFBFFE643340}" dt="2020-09-04T00:54:38.695" v="1414"/>
        <pc:sldMkLst>
          <pc:docMk/>
          <pc:sldMk cId="2504718016" sldId="275"/>
        </pc:sldMkLst>
        <pc:spChg chg="del">
          <ac:chgData name="Lavoie Stéphanie" userId="03bcf5a2-8418-45e3-87eb-159b607e2fdb" providerId="ADAL" clId="{CD346338-FA76-420B-8614-DFBFFE643340}" dt="2020-09-04T00:54:37.544" v="1413" actId="478"/>
          <ac:spMkLst>
            <pc:docMk/>
            <pc:sldMk cId="2504718016" sldId="275"/>
            <ac:spMk id="13" creationId="{00000000-0000-0000-0000-000000000000}"/>
          </ac:spMkLst>
        </pc:spChg>
        <pc:spChg chg="add">
          <ac:chgData name="Lavoie Stéphanie" userId="03bcf5a2-8418-45e3-87eb-159b607e2fdb" providerId="ADAL" clId="{CD346338-FA76-420B-8614-DFBFFE643340}" dt="2020-09-04T00:54:38.695" v="1414"/>
          <ac:spMkLst>
            <pc:docMk/>
            <pc:sldMk cId="2504718016" sldId="275"/>
            <ac:spMk id="14" creationId="{3B3A5A0E-9C06-4EEB-800C-27F9C83A2CAB}"/>
          </ac:spMkLst>
        </pc:spChg>
      </pc:sldChg>
      <pc:sldChg chg="modSp add modAnim">
        <pc:chgData name="Lavoie Stéphanie" userId="03bcf5a2-8418-45e3-87eb-159b607e2fdb" providerId="ADAL" clId="{CD346338-FA76-420B-8614-DFBFFE643340}" dt="2020-09-04T01:04:00.631" v="1708" actId="1076"/>
        <pc:sldMkLst>
          <pc:docMk/>
          <pc:sldMk cId="0" sldId="279"/>
        </pc:sldMkLst>
        <pc:spChg chg="mod">
          <ac:chgData name="Lavoie Stéphanie" userId="03bcf5a2-8418-45e3-87eb-159b607e2fdb" providerId="ADAL" clId="{CD346338-FA76-420B-8614-DFBFFE643340}" dt="2020-09-04T01:03:57.846" v="1707" actId="1076"/>
          <ac:spMkLst>
            <pc:docMk/>
            <pc:sldMk cId="0" sldId="279"/>
            <ac:spMk id="2" creationId="{FF59E126-A868-4F76-A2D9-13A499C8D45B}"/>
          </ac:spMkLst>
        </pc:spChg>
        <pc:spChg chg="mod">
          <ac:chgData name="Lavoie Stéphanie" userId="03bcf5a2-8418-45e3-87eb-159b607e2fdb" providerId="ADAL" clId="{CD346338-FA76-420B-8614-DFBFFE643340}" dt="2020-09-04T01:04:00.631" v="1708" actId="1076"/>
          <ac:spMkLst>
            <pc:docMk/>
            <pc:sldMk cId="0" sldId="279"/>
            <ac:spMk id="7171" creationId="{CA28B6D2-C107-4C65-9A33-5186D0D8A3C7}"/>
          </ac:spMkLst>
        </pc:spChg>
        <pc:spChg chg="mod">
          <ac:chgData name="Lavoie Stéphanie" userId="03bcf5a2-8418-45e3-87eb-159b607e2fdb" providerId="ADAL" clId="{CD346338-FA76-420B-8614-DFBFFE643340}" dt="2020-09-04T00:57:13.648" v="1457" actId="20577"/>
          <ac:spMkLst>
            <pc:docMk/>
            <pc:sldMk cId="0" sldId="279"/>
            <ac:spMk id="7174" creationId="{161EA913-97BB-42CD-8AD8-0335F0201EDB}"/>
          </ac:spMkLst>
        </pc:spChg>
      </pc:sldChg>
      <pc:sldChg chg="add">
        <pc:chgData name="Lavoie Stéphanie" userId="03bcf5a2-8418-45e3-87eb-159b607e2fdb" providerId="ADAL" clId="{CD346338-FA76-420B-8614-DFBFFE643340}" dt="2020-09-04T01:01:49.552" v="1651"/>
        <pc:sldMkLst>
          <pc:docMk/>
          <pc:sldMk cId="2820460201" sldId="280"/>
        </pc:sldMkLst>
      </pc:sldChg>
      <pc:sldChg chg="modSp add modAnim">
        <pc:chgData name="Lavoie Stéphanie" userId="03bcf5a2-8418-45e3-87eb-159b607e2fdb" providerId="ADAL" clId="{CD346338-FA76-420B-8614-DFBFFE643340}" dt="2020-09-04T01:04:24.187" v="1712" actId="15"/>
        <pc:sldMkLst>
          <pc:docMk/>
          <pc:sldMk cId="0" sldId="281"/>
        </pc:sldMkLst>
        <pc:spChg chg="mod">
          <ac:chgData name="Lavoie Stéphanie" userId="03bcf5a2-8418-45e3-87eb-159b607e2fdb" providerId="ADAL" clId="{CD346338-FA76-420B-8614-DFBFFE643340}" dt="2020-09-04T01:04:24.187" v="1712" actId="15"/>
          <ac:spMkLst>
            <pc:docMk/>
            <pc:sldMk cId="0" sldId="281"/>
            <ac:spMk id="2" creationId="{199481BB-5E4E-4E43-9E50-BC723BA9234C}"/>
          </ac:spMkLst>
        </pc:spChg>
      </pc:sldChg>
      <pc:sldChg chg="modSp add modAnim">
        <pc:chgData name="Lavoie Stéphanie" userId="03bcf5a2-8418-45e3-87eb-159b607e2fdb" providerId="ADAL" clId="{CD346338-FA76-420B-8614-DFBFFE643340}" dt="2020-09-04T01:03:47.346" v="1705" actId="1076"/>
        <pc:sldMkLst>
          <pc:docMk/>
          <pc:sldMk cId="0" sldId="282"/>
        </pc:sldMkLst>
        <pc:spChg chg="mod">
          <ac:chgData name="Lavoie Stéphanie" userId="03bcf5a2-8418-45e3-87eb-159b607e2fdb" providerId="ADAL" clId="{CD346338-FA76-420B-8614-DFBFFE643340}" dt="2020-09-04T01:03:37.555" v="1699" actId="20577"/>
          <ac:spMkLst>
            <pc:docMk/>
            <pc:sldMk cId="0" sldId="282"/>
            <ac:spMk id="14338" creationId="{663EB0B5-55A2-4984-9273-24689618D340}"/>
          </ac:spMkLst>
        </pc:spChg>
        <pc:spChg chg="mod">
          <ac:chgData name="Lavoie Stéphanie" userId="03bcf5a2-8418-45e3-87eb-159b607e2fdb" providerId="ADAL" clId="{CD346338-FA76-420B-8614-DFBFFE643340}" dt="2020-09-04T01:03:47.346" v="1705" actId="1076"/>
          <ac:spMkLst>
            <pc:docMk/>
            <pc:sldMk cId="0" sldId="282"/>
            <ac:spMk id="14339" creationId="{C7C4CEB0-5D44-4F78-BE25-80B2A73C36AA}"/>
          </ac:spMkLst>
        </pc:spChg>
        <pc:spChg chg="mod">
          <ac:chgData name="Lavoie Stéphanie" userId="03bcf5a2-8418-45e3-87eb-159b607e2fdb" providerId="ADAL" clId="{CD346338-FA76-420B-8614-DFBFFE643340}" dt="2020-09-04T00:58:21.885" v="1493" actId="20577"/>
          <ac:spMkLst>
            <pc:docMk/>
            <pc:sldMk cId="0" sldId="282"/>
            <ac:spMk id="14342" creationId="{EAFE3ABD-4164-4204-9B76-2F1A6D9EBCB3}"/>
          </ac:spMkLst>
        </pc:spChg>
        <pc:spChg chg="mod">
          <ac:chgData name="Lavoie Stéphanie" userId="03bcf5a2-8418-45e3-87eb-159b607e2fdb" providerId="ADAL" clId="{CD346338-FA76-420B-8614-DFBFFE643340}" dt="2020-09-04T01:03:10.930" v="1677" actId="20577"/>
          <ac:spMkLst>
            <pc:docMk/>
            <pc:sldMk cId="0" sldId="282"/>
            <ac:spMk id="19458" creationId="{70152313-35CF-4BC1-B569-451AD7F96350}"/>
          </ac:spMkLst>
        </pc:spChg>
      </pc:sldChg>
      <pc:sldChg chg="modSp add">
        <pc:chgData name="Lavoie Stéphanie" userId="03bcf5a2-8418-45e3-87eb-159b607e2fdb" providerId="ADAL" clId="{CD346338-FA76-420B-8614-DFBFFE643340}" dt="2020-09-04T01:03:02.537" v="1665" actId="20577"/>
        <pc:sldMkLst>
          <pc:docMk/>
          <pc:sldMk cId="0" sldId="283"/>
        </pc:sldMkLst>
        <pc:spChg chg="mod">
          <ac:chgData name="Lavoie Stéphanie" userId="03bcf5a2-8418-45e3-87eb-159b607e2fdb" providerId="ADAL" clId="{CD346338-FA76-420B-8614-DFBFFE643340}" dt="2020-09-04T01:00:28.788" v="1617" actId="20577"/>
          <ac:spMkLst>
            <pc:docMk/>
            <pc:sldMk cId="0" sldId="283"/>
            <ac:spMk id="15363" creationId="{8CA40F37-62D0-49E5-9158-3753EE583B8C}"/>
          </ac:spMkLst>
        </pc:spChg>
        <pc:spChg chg="mod">
          <ac:chgData name="Lavoie Stéphanie" userId="03bcf5a2-8418-45e3-87eb-159b607e2fdb" providerId="ADAL" clId="{CD346338-FA76-420B-8614-DFBFFE643340}" dt="2020-09-04T01:00:38.959" v="1649" actId="20577"/>
          <ac:spMkLst>
            <pc:docMk/>
            <pc:sldMk cId="0" sldId="283"/>
            <ac:spMk id="15366" creationId="{EC048E00-7702-48F0-9D50-CFB237D9CB6B}"/>
          </ac:spMkLst>
        </pc:spChg>
        <pc:spChg chg="mod">
          <ac:chgData name="Lavoie Stéphanie" userId="03bcf5a2-8418-45e3-87eb-159b607e2fdb" providerId="ADAL" clId="{CD346338-FA76-420B-8614-DFBFFE643340}" dt="2020-09-04T01:03:02.537" v="1665" actId="20577"/>
          <ac:spMkLst>
            <pc:docMk/>
            <pc:sldMk cId="0" sldId="283"/>
            <ac:spMk id="20482" creationId="{AC79D93A-501E-4080-9075-5BD3556332CF}"/>
          </ac:spMkLst>
        </pc:spChg>
      </pc:sldChg>
      <pc:sldChg chg="add">
        <pc:chgData name="Lavoie Stéphanie" userId="03bcf5a2-8418-45e3-87eb-159b607e2fdb" providerId="ADAL" clId="{CD346338-FA76-420B-8614-DFBFFE643340}" dt="2020-09-04T01:02:12.943" v="1652"/>
        <pc:sldMkLst>
          <pc:docMk/>
          <pc:sldMk cId="0" sldId="299"/>
        </pc:sldMkLst>
      </pc:sldChg>
      <pc:sldChg chg="add">
        <pc:chgData name="Lavoie Stéphanie" userId="03bcf5a2-8418-45e3-87eb-159b607e2fdb" providerId="ADAL" clId="{CD346338-FA76-420B-8614-DFBFFE643340}" dt="2020-09-04T01:02:45.964" v="1653"/>
        <pc:sldMkLst>
          <pc:docMk/>
          <pc:sldMk cId="0" sldId="300"/>
        </pc:sldMkLst>
      </pc:sldChg>
      <pc:sldChg chg="add">
        <pc:chgData name="Lavoie Stéphanie" userId="03bcf5a2-8418-45e3-87eb-159b607e2fdb" providerId="ADAL" clId="{CD346338-FA76-420B-8614-DFBFFE643340}" dt="2020-09-04T00:53:21.751" v="1404"/>
        <pc:sldMkLst>
          <pc:docMk/>
          <pc:sldMk cId="157355988" sldId="301"/>
        </pc:sldMkLst>
      </pc:sldChg>
      <pc:sldChg chg="modSp">
        <pc:chgData name="Lavoie Stéphanie" userId="03bcf5a2-8418-45e3-87eb-159b607e2fdb" providerId="ADAL" clId="{CD346338-FA76-420B-8614-DFBFFE643340}" dt="2020-09-01T15:28:50.098" v="83" actId="20577"/>
        <pc:sldMkLst>
          <pc:docMk/>
          <pc:sldMk cId="2848434304" sldId="369"/>
        </pc:sldMkLst>
        <pc:spChg chg="mod">
          <ac:chgData name="Lavoie Stéphanie" userId="03bcf5a2-8418-45e3-87eb-159b607e2fdb" providerId="ADAL" clId="{CD346338-FA76-420B-8614-DFBFFE643340}" dt="2020-09-01T15:28:33.459" v="81" actId="20577"/>
          <ac:spMkLst>
            <pc:docMk/>
            <pc:sldMk cId="2848434304" sldId="369"/>
            <ac:spMk id="20" creationId="{00000000-0000-0000-0000-000000000000}"/>
          </ac:spMkLst>
        </pc:spChg>
        <pc:spChg chg="mod">
          <ac:chgData name="Lavoie Stéphanie" userId="03bcf5a2-8418-45e3-87eb-159b607e2fdb" providerId="ADAL" clId="{CD346338-FA76-420B-8614-DFBFFE643340}" dt="2020-09-01T15:27:18.160" v="79" actId="20577"/>
          <ac:spMkLst>
            <pc:docMk/>
            <pc:sldMk cId="2848434304" sldId="369"/>
            <ac:spMk id="58" creationId="{E9C63457-3E6D-426F-A218-9A3E0314B9DE}"/>
          </ac:spMkLst>
        </pc:spChg>
        <pc:spChg chg="mod">
          <ac:chgData name="Lavoie Stéphanie" userId="03bcf5a2-8418-45e3-87eb-159b607e2fdb" providerId="ADAL" clId="{CD346338-FA76-420B-8614-DFBFFE643340}" dt="2020-09-01T15:28:50.098" v="83" actId="20577"/>
          <ac:spMkLst>
            <pc:docMk/>
            <pc:sldMk cId="2848434304" sldId="369"/>
            <ac:spMk id="12355" creationId="{00000000-0000-0000-0000-000000000000}"/>
          </ac:spMkLst>
        </pc:spChg>
        <pc:spChg chg="mod">
          <ac:chgData name="Lavoie Stéphanie" userId="03bcf5a2-8418-45e3-87eb-159b607e2fdb" providerId="ADAL" clId="{CD346338-FA76-420B-8614-DFBFFE643340}" dt="2020-09-01T15:26:31.982" v="69" actId="20577"/>
          <ac:spMkLst>
            <pc:docMk/>
            <pc:sldMk cId="2848434304" sldId="369"/>
            <ac:spMk id="12359" creationId="{00000000-0000-0000-0000-000000000000}"/>
          </ac:spMkLst>
        </pc:spChg>
      </pc:sldChg>
      <pc:sldChg chg="addSp delSp modSp">
        <pc:chgData name="Lavoie Stéphanie" userId="03bcf5a2-8418-45e3-87eb-159b607e2fdb" providerId="ADAL" clId="{CD346338-FA76-420B-8614-DFBFFE643340}" dt="2020-08-31T18:46:19.473" v="2" actId="478"/>
        <pc:sldMkLst>
          <pc:docMk/>
          <pc:sldMk cId="2516486004" sldId="397"/>
        </pc:sldMkLst>
        <pc:spChg chg="del">
          <ac:chgData name="Lavoie Stéphanie" userId="03bcf5a2-8418-45e3-87eb-159b607e2fdb" providerId="ADAL" clId="{CD346338-FA76-420B-8614-DFBFFE643340}" dt="2020-08-31T18:46:13.905" v="0" actId="478"/>
          <ac:spMkLst>
            <pc:docMk/>
            <pc:sldMk cId="2516486004" sldId="397"/>
            <ac:spMk id="2" creationId="{00000000-0000-0000-0000-000000000000}"/>
          </ac:spMkLst>
        </pc:spChg>
        <pc:spChg chg="del">
          <ac:chgData name="Lavoie Stéphanie" userId="03bcf5a2-8418-45e3-87eb-159b607e2fdb" providerId="ADAL" clId="{CD346338-FA76-420B-8614-DFBFFE643340}" dt="2020-08-31T18:46:19.473" v="2" actId="478"/>
          <ac:spMkLst>
            <pc:docMk/>
            <pc:sldMk cId="2516486004" sldId="397"/>
            <ac:spMk id="3" creationId="{00000000-0000-0000-0000-000000000000}"/>
          </ac:spMkLst>
        </pc:spChg>
        <pc:spChg chg="add del mod">
          <ac:chgData name="Lavoie Stéphanie" userId="03bcf5a2-8418-45e3-87eb-159b607e2fdb" providerId="ADAL" clId="{CD346338-FA76-420B-8614-DFBFFE643340}" dt="2020-08-31T18:46:16.361" v="1" actId="478"/>
          <ac:spMkLst>
            <pc:docMk/>
            <pc:sldMk cId="2516486004" sldId="397"/>
            <ac:spMk id="5" creationId="{AA0A142F-7FB9-4ACD-B637-C5EC42C212D2}"/>
          </ac:spMkLst>
        </pc:spChg>
        <pc:spChg chg="add mod">
          <ac:chgData name="Lavoie Stéphanie" userId="03bcf5a2-8418-45e3-87eb-159b607e2fdb" providerId="ADAL" clId="{CD346338-FA76-420B-8614-DFBFFE643340}" dt="2020-08-31T18:46:19.473" v="2" actId="478"/>
          <ac:spMkLst>
            <pc:docMk/>
            <pc:sldMk cId="2516486004" sldId="397"/>
            <ac:spMk id="15" creationId="{93AB921B-80CC-49C2-AC9F-20FE18A7F062}"/>
          </ac:spMkLst>
        </pc:spChg>
      </pc:sldChg>
      <pc:sldChg chg="modSp">
        <pc:chgData name="Lavoie Stéphanie" userId="03bcf5a2-8418-45e3-87eb-159b607e2fdb" providerId="ADAL" clId="{CD346338-FA76-420B-8614-DFBFFE643340}" dt="2020-08-31T18:47:47.766" v="5" actId="14100"/>
        <pc:sldMkLst>
          <pc:docMk/>
          <pc:sldMk cId="946784755" sldId="398"/>
        </pc:sldMkLst>
        <pc:spChg chg="mod">
          <ac:chgData name="Lavoie Stéphanie" userId="03bcf5a2-8418-45e3-87eb-159b607e2fdb" providerId="ADAL" clId="{CD346338-FA76-420B-8614-DFBFFE643340}" dt="2020-08-31T18:47:47.766" v="5" actId="14100"/>
          <ac:spMkLst>
            <pc:docMk/>
            <pc:sldMk cId="946784755" sldId="398"/>
            <ac:spMk id="26628" creationId="{00000000-0000-0000-0000-000000000000}"/>
          </ac:spMkLst>
        </pc:spChg>
      </pc:sldChg>
      <pc:sldChg chg="addSp delSp modSp">
        <pc:chgData name="Lavoie Stéphanie" userId="03bcf5a2-8418-45e3-87eb-159b607e2fdb" providerId="ADAL" clId="{CD346338-FA76-420B-8614-DFBFFE643340}" dt="2020-08-31T18:47:38.443" v="4" actId="478"/>
        <pc:sldMkLst>
          <pc:docMk/>
          <pc:sldMk cId="4246380584" sldId="400"/>
        </pc:sldMkLst>
        <pc:spChg chg="del">
          <ac:chgData name="Lavoie Stéphanie" userId="03bcf5a2-8418-45e3-87eb-159b607e2fdb" providerId="ADAL" clId="{CD346338-FA76-420B-8614-DFBFFE643340}" dt="2020-08-31T18:47:36.648" v="3" actId="478"/>
          <ac:spMkLst>
            <pc:docMk/>
            <pc:sldMk cId="4246380584" sldId="400"/>
            <ac:spMk id="2" creationId="{00000000-0000-0000-0000-000000000000}"/>
          </ac:spMkLst>
        </pc:spChg>
        <pc:spChg chg="del">
          <ac:chgData name="Lavoie Stéphanie" userId="03bcf5a2-8418-45e3-87eb-159b607e2fdb" providerId="ADAL" clId="{CD346338-FA76-420B-8614-DFBFFE643340}" dt="2020-08-31T18:47:38.443" v="4" actId="478"/>
          <ac:spMkLst>
            <pc:docMk/>
            <pc:sldMk cId="4246380584" sldId="400"/>
            <ac:spMk id="3" creationId="{00000000-0000-0000-0000-000000000000}"/>
          </ac:spMkLst>
        </pc:spChg>
        <pc:spChg chg="add mod">
          <ac:chgData name="Lavoie Stéphanie" userId="03bcf5a2-8418-45e3-87eb-159b607e2fdb" providerId="ADAL" clId="{CD346338-FA76-420B-8614-DFBFFE643340}" dt="2020-08-31T18:47:36.648" v="3" actId="478"/>
          <ac:spMkLst>
            <pc:docMk/>
            <pc:sldMk cId="4246380584" sldId="400"/>
            <ac:spMk id="5" creationId="{7875D0D3-2F92-42DA-B1ED-9D32C4214ECD}"/>
          </ac:spMkLst>
        </pc:spChg>
        <pc:spChg chg="add mod">
          <ac:chgData name="Lavoie Stéphanie" userId="03bcf5a2-8418-45e3-87eb-159b607e2fdb" providerId="ADAL" clId="{CD346338-FA76-420B-8614-DFBFFE643340}" dt="2020-08-31T18:47:38.443" v="4" actId="478"/>
          <ac:spMkLst>
            <pc:docMk/>
            <pc:sldMk cId="4246380584" sldId="400"/>
            <ac:spMk id="16" creationId="{84EAD09B-251B-4B81-8B06-A4AB122E514E}"/>
          </ac:spMkLst>
        </pc:spChg>
      </pc:sldChg>
      <pc:sldChg chg="modSp">
        <pc:chgData name="Lavoie Stéphanie" userId="03bcf5a2-8418-45e3-87eb-159b607e2fdb" providerId="ADAL" clId="{CD346338-FA76-420B-8614-DFBFFE643340}" dt="2020-08-31T18:48:03.877" v="6" actId="14100"/>
        <pc:sldMkLst>
          <pc:docMk/>
          <pc:sldMk cId="897087360" sldId="401"/>
        </pc:sldMkLst>
        <pc:spChg chg="mod">
          <ac:chgData name="Lavoie Stéphanie" userId="03bcf5a2-8418-45e3-87eb-159b607e2fdb" providerId="ADAL" clId="{CD346338-FA76-420B-8614-DFBFFE643340}" dt="2020-08-31T18:48:03.877" v="6" actId="14100"/>
          <ac:spMkLst>
            <pc:docMk/>
            <pc:sldMk cId="897087360" sldId="401"/>
            <ac:spMk id="27652" creationId="{00000000-0000-0000-0000-000000000000}"/>
          </ac:spMkLst>
        </pc:spChg>
      </pc:sldChg>
      <pc:sldChg chg="addSp delSp modSp">
        <pc:chgData name="Lavoie Stéphanie" userId="03bcf5a2-8418-45e3-87eb-159b607e2fdb" providerId="ADAL" clId="{CD346338-FA76-420B-8614-DFBFFE643340}" dt="2020-08-31T18:48:10.349" v="8" actId="478"/>
        <pc:sldMkLst>
          <pc:docMk/>
          <pc:sldMk cId="436993549" sldId="403"/>
        </pc:sldMkLst>
        <pc:spChg chg="del">
          <ac:chgData name="Lavoie Stéphanie" userId="03bcf5a2-8418-45e3-87eb-159b607e2fdb" providerId="ADAL" clId="{CD346338-FA76-420B-8614-DFBFFE643340}" dt="2020-08-31T18:48:10.349" v="8" actId="478"/>
          <ac:spMkLst>
            <pc:docMk/>
            <pc:sldMk cId="436993549" sldId="403"/>
            <ac:spMk id="2" creationId="{00000000-0000-0000-0000-000000000000}"/>
          </ac:spMkLst>
        </pc:spChg>
        <pc:spChg chg="del">
          <ac:chgData name="Lavoie Stéphanie" userId="03bcf5a2-8418-45e3-87eb-159b607e2fdb" providerId="ADAL" clId="{CD346338-FA76-420B-8614-DFBFFE643340}" dt="2020-08-31T18:48:07.909" v="7" actId="478"/>
          <ac:spMkLst>
            <pc:docMk/>
            <pc:sldMk cId="436993549" sldId="403"/>
            <ac:spMk id="3" creationId="{00000000-0000-0000-0000-000000000000}"/>
          </ac:spMkLst>
        </pc:spChg>
        <pc:spChg chg="add mod">
          <ac:chgData name="Lavoie Stéphanie" userId="03bcf5a2-8418-45e3-87eb-159b607e2fdb" providerId="ADAL" clId="{CD346338-FA76-420B-8614-DFBFFE643340}" dt="2020-08-31T18:48:07.909" v="7" actId="478"/>
          <ac:spMkLst>
            <pc:docMk/>
            <pc:sldMk cId="436993549" sldId="403"/>
            <ac:spMk id="5" creationId="{540688A0-FEDA-4A48-AD31-9CACF7009318}"/>
          </ac:spMkLst>
        </pc:spChg>
        <pc:spChg chg="add mod">
          <ac:chgData name="Lavoie Stéphanie" userId="03bcf5a2-8418-45e3-87eb-159b607e2fdb" providerId="ADAL" clId="{CD346338-FA76-420B-8614-DFBFFE643340}" dt="2020-08-31T18:48:10.349" v="8" actId="478"/>
          <ac:spMkLst>
            <pc:docMk/>
            <pc:sldMk cId="436993549" sldId="403"/>
            <ac:spMk id="14" creationId="{559343A9-AD07-46BF-97CB-6A61773E38C3}"/>
          </ac:spMkLst>
        </pc:spChg>
      </pc:sldChg>
      <pc:sldChg chg="modSp">
        <pc:chgData name="Lavoie Stéphanie" userId="03bcf5a2-8418-45e3-87eb-159b607e2fdb" providerId="ADAL" clId="{CD346338-FA76-420B-8614-DFBFFE643340}" dt="2020-08-31T18:48:30.689" v="26" actId="14100"/>
        <pc:sldMkLst>
          <pc:docMk/>
          <pc:sldMk cId="861390569" sldId="404"/>
        </pc:sldMkLst>
        <pc:spChg chg="mod">
          <ac:chgData name="Lavoie Stéphanie" userId="03bcf5a2-8418-45e3-87eb-159b607e2fdb" providerId="ADAL" clId="{CD346338-FA76-420B-8614-DFBFFE643340}" dt="2020-08-31T18:48:30.689" v="26" actId="14100"/>
          <ac:spMkLst>
            <pc:docMk/>
            <pc:sldMk cId="861390569" sldId="404"/>
            <ac:spMk id="28676" creationId="{00000000-0000-0000-0000-000000000000}"/>
          </ac:spMkLst>
        </pc:spChg>
      </pc:sldChg>
      <pc:sldChg chg="addSp delSp modSp">
        <pc:chgData name="Lavoie Stéphanie" userId="03bcf5a2-8418-45e3-87eb-159b607e2fdb" providerId="ADAL" clId="{CD346338-FA76-420B-8614-DFBFFE643340}" dt="2020-08-31T18:48:38.810" v="28" actId="478"/>
        <pc:sldMkLst>
          <pc:docMk/>
          <pc:sldMk cId="3904515537" sldId="406"/>
        </pc:sldMkLst>
        <pc:spChg chg="del">
          <ac:chgData name="Lavoie Stéphanie" userId="03bcf5a2-8418-45e3-87eb-159b607e2fdb" providerId="ADAL" clId="{CD346338-FA76-420B-8614-DFBFFE643340}" dt="2020-08-31T18:48:38.810" v="28" actId="478"/>
          <ac:spMkLst>
            <pc:docMk/>
            <pc:sldMk cId="3904515537" sldId="406"/>
            <ac:spMk id="2" creationId="{00000000-0000-0000-0000-000000000000}"/>
          </ac:spMkLst>
        </pc:spChg>
        <pc:spChg chg="del">
          <ac:chgData name="Lavoie Stéphanie" userId="03bcf5a2-8418-45e3-87eb-159b607e2fdb" providerId="ADAL" clId="{CD346338-FA76-420B-8614-DFBFFE643340}" dt="2020-08-31T18:48:36.203" v="27" actId="478"/>
          <ac:spMkLst>
            <pc:docMk/>
            <pc:sldMk cId="3904515537" sldId="406"/>
            <ac:spMk id="3" creationId="{00000000-0000-0000-0000-000000000000}"/>
          </ac:spMkLst>
        </pc:spChg>
        <pc:spChg chg="add mod">
          <ac:chgData name="Lavoie Stéphanie" userId="03bcf5a2-8418-45e3-87eb-159b607e2fdb" providerId="ADAL" clId="{CD346338-FA76-420B-8614-DFBFFE643340}" dt="2020-08-31T18:48:36.203" v="27" actId="478"/>
          <ac:spMkLst>
            <pc:docMk/>
            <pc:sldMk cId="3904515537" sldId="406"/>
            <ac:spMk id="5" creationId="{15F1D2E3-10AE-4C12-ABEF-D84B4C3B753B}"/>
          </ac:spMkLst>
        </pc:spChg>
        <pc:spChg chg="add mod">
          <ac:chgData name="Lavoie Stéphanie" userId="03bcf5a2-8418-45e3-87eb-159b607e2fdb" providerId="ADAL" clId="{CD346338-FA76-420B-8614-DFBFFE643340}" dt="2020-08-31T18:48:38.810" v="28" actId="478"/>
          <ac:spMkLst>
            <pc:docMk/>
            <pc:sldMk cId="3904515537" sldId="406"/>
            <ac:spMk id="14" creationId="{27002B44-0418-4F6C-A315-51573F50E066}"/>
          </ac:spMkLst>
        </pc:spChg>
      </pc:sldChg>
      <pc:sldChg chg="addSp delSp modSp">
        <pc:chgData name="Lavoie Stéphanie" userId="03bcf5a2-8418-45e3-87eb-159b607e2fdb" providerId="ADAL" clId="{CD346338-FA76-420B-8614-DFBFFE643340}" dt="2020-08-31T18:50:49.633" v="65" actId="478"/>
        <pc:sldMkLst>
          <pc:docMk/>
          <pc:sldMk cId="860257506" sldId="407"/>
        </pc:sldMkLst>
        <pc:spChg chg="del">
          <ac:chgData name="Lavoie Stéphanie" userId="03bcf5a2-8418-45e3-87eb-159b607e2fdb" providerId="ADAL" clId="{CD346338-FA76-420B-8614-DFBFFE643340}" dt="2020-08-31T18:50:49.633" v="65" actId="478"/>
          <ac:spMkLst>
            <pc:docMk/>
            <pc:sldMk cId="860257506" sldId="407"/>
            <ac:spMk id="2" creationId="{00000000-0000-0000-0000-000000000000}"/>
          </ac:spMkLst>
        </pc:spChg>
        <pc:spChg chg="mod">
          <ac:chgData name="Lavoie Stéphanie" userId="03bcf5a2-8418-45e3-87eb-159b607e2fdb" providerId="ADAL" clId="{CD346338-FA76-420B-8614-DFBFFE643340}" dt="2020-08-31T18:50:45.423" v="64" actId="5793"/>
          <ac:spMkLst>
            <pc:docMk/>
            <pc:sldMk cId="860257506" sldId="407"/>
            <ac:spMk id="3" creationId="{00000000-0000-0000-0000-000000000000}"/>
          </ac:spMkLst>
        </pc:spChg>
        <pc:spChg chg="add mod">
          <ac:chgData name="Lavoie Stéphanie" userId="03bcf5a2-8418-45e3-87eb-159b607e2fdb" providerId="ADAL" clId="{CD346338-FA76-420B-8614-DFBFFE643340}" dt="2020-08-31T18:50:49.633" v="65" actId="478"/>
          <ac:spMkLst>
            <pc:docMk/>
            <pc:sldMk cId="860257506" sldId="407"/>
            <ac:spMk id="5" creationId="{D138FE82-239C-448A-8E74-31CB071A7CD2}"/>
          </ac:spMkLst>
        </pc:spChg>
      </pc:sldChg>
      <pc:sldChg chg="addSp delSp modSp">
        <pc:chgData name="Lavoie Stéphanie" userId="03bcf5a2-8418-45e3-87eb-159b607e2fdb" providerId="ADAL" clId="{CD346338-FA76-420B-8614-DFBFFE643340}" dt="2020-09-04T00:23:47.030" v="108" actId="113"/>
        <pc:sldMkLst>
          <pc:docMk/>
          <pc:sldMk cId="4098664800" sldId="437"/>
        </pc:sldMkLst>
        <pc:spChg chg="add mod">
          <ac:chgData name="Lavoie Stéphanie" userId="03bcf5a2-8418-45e3-87eb-159b607e2fdb" providerId="ADAL" clId="{CD346338-FA76-420B-8614-DFBFFE643340}" dt="2020-09-04T00:23:47.030" v="108" actId="113"/>
          <ac:spMkLst>
            <pc:docMk/>
            <pc:sldMk cId="4098664800" sldId="437"/>
            <ac:spMk id="2" creationId="{FF12C6BA-012C-4579-9570-4CEE5BF516C3}"/>
          </ac:spMkLst>
        </pc:spChg>
        <pc:spChg chg="del">
          <ac:chgData name="Lavoie Stéphanie" userId="03bcf5a2-8418-45e3-87eb-159b607e2fdb" providerId="ADAL" clId="{CD346338-FA76-420B-8614-DFBFFE643340}" dt="2020-09-04T00:23:15.129" v="84" actId="478"/>
          <ac:spMkLst>
            <pc:docMk/>
            <pc:sldMk cId="4098664800" sldId="437"/>
            <ac:spMk id="8" creationId="{00000000-0000-0000-0000-000000000000}"/>
          </ac:spMkLst>
        </pc:spChg>
      </pc:sldChg>
      <pc:sldChg chg="addSp delSp">
        <pc:chgData name="Lavoie Stéphanie" userId="03bcf5a2-8418-45e3-87eb-159b607e2fdb" providerId="ADAL" clId="{CD346338-FA76-420B-8614-DFBFFE643340}" dt="2020-09-04T00:23:58.796" v="110"/>
        <pc:sldMkLst>
          <pc:docMk/>
          <pc:sldMk cId="3301546208" sldId="438"/>
        </pc:sldMkLst>
        <pc:spChg chg="del">
          <ac:chgData name="Lavoie Stéphanie" userId="03bcf5a2-8418-45e3-87eb-159b607e2fdb" providerId="ADAL" clId="{CD346338-FA76-420B-8614-DFBFFE643340}" dt="2020-09-04T00:23:57.701" v="109" actId="478"/>
          <ac:spMkLst>
            <pc:docMk/>
            <pc:sldMk cId="3301546208" sldId="438"/>
            <ac:spMk id="18" creationId="{00000000-0000-0000-0000-000000000000}"/>
          </ac:spMkLst>
        </pc:spChg>
        <pc:spChg chg="add">
          <ac:chgData name="Lavoie Stéphanie" userId="03bcf5a2-8418-45e3-87eb-159b607e2fdb" providerId="ADAL" clId="{CD346338-FA76-420B-8614-DFBFFE643340}" dt="2020-09-04T00:23:58.796" v="110"/>
          <ac:spMkLst>
            <pc:docMk/>
            <pc:sldMk cId="3301546208" sldId="438"/>
            <ac:spMk id="19" creationId="{79F123BA-7AF7-4E25-A756-3CB6CAEBFEA4}"/>
          </ac:spMkLst>
        </pc:spChg>
      </pc:sldChg>
      <pc:sldChg chg="addSp delSp">
        <pc:chgData name="Lavoie Stéphanie" userId="03bcf5a2-8418-45e3-87eb-159b607e2fdb" providerId="ADAL" clId="{CD346338-FA76-420B-8614-DFBFFE643340}" dt="2020-09-04T00:27:40.308" v="112"/>
        <pc:sldMkLst>
          <pc:docMk/>
          <pc:sldMk cId="2936085141" sldId="439"/>
        </pc:sldMkLst>
        <pc:spChg chg="del">
          <ac:chgData name="Lavoie Stéphanie" userId="03bcf5a2-8418-45e3-87eb-159b607e2fdb" providerId="ADAL" clId="{CD346338-FA76-420B-8614-DFBFFE643340}" dt="2020-09-04T00:27:39.920" v="111" actId="478"/>
          <ac:spMkLst>
            <pc:docMk/>
            <pc:sldMk cId="2936085141" sldId="439"/>
            <ac:spMk id="15" creationId="{00000000-0000-0000-0000-000000000000}"/>
          </ac:spMkLst>
        </pc:spChg>
        <pc:spChg chg="add">
          <ac:chgData name="Lavoie Stéphanie" userId="03bcf5a2-8418-45e3-87eb-159b607e2fdb" providerId="ADAL" clId="{CD346338-FA76-420B-8614-DFBFFE643340}" dt="2020-09-04T00:27:40.308" v="112"/>
          <ac:spMkLst>
            <pc:docMk/>
            <pc:sldMk cId="2936085141" sldId="439"/>
            <ac:spMk id="16" creationId="{A04B600C-D096-4E5E-93E5-B5D42F423FDD}"/>
          </ac:spMkLst>
        </pc:spChg>
      </pc:sldChg>
      <pc:sldChg chg="addSp delSp modSp">
        <pc:chgData name="Lavoie Stéphanie" userId="03bcf5a2-8418-45e3-87eb-159b607e2fdb" providerId="ADAL" clId="{CD346338-FA76-420B-8614-DFBFFE643340}" dt="2020-09-04T00:35:44.117" v="469" actId="20577"/>
        <pc:sldMkLst>
          <pc:docMk/>
          <pc:sldMk cId="3231593004" sldId="440"/>
        </pc:sldMkLst>
        <pc:spChg chg="add mod">
          <ac:chgData name="Lavoie Stéphanie" userId="03bcf5a2-8418-45e3-87eb-159b607e2fdb" providerId="ADAL" clId="{CD346338-FA76-420B-8614-DFBFFE643340}" dt="2020-09-04T00:33:56.991" v="291" actId="1076"/>
          <ac:spMkLst>
            <pc:docMk/>
            <pc:sldMk cId="3231593004" sldId="440"/>
            <ac:spMk id="2" creationId="{CFEA8B66-FEFE-4319-BC5F-5006E797A247}"/>
          </ac:spMkLst>
        </pc:spChg>
        <pc:spChg chg="add mod">
          <ac:chgData name="Lavoie Stéphanie" userId="03bcf5a2-8418-45e3-87eb-159b607e2fdb" providerId="ADAL" clId="{CD346338-FA76-420B-8614-DFBFFE643340}" dt="2020-09-04T00:33:56.991" v="291" actId="1076"/>
          <ac:spMkLst>
            <pc:docMk/>
            <pc:sldMk cId="3231593004" sldId="440"/>
            <ac:spMk id="4" creationId="{C164367B-A70A-44DE-A538-E0B95DDB0714}"/>
          </ac:spMkLst>
        </pc:spChg>
        <pc:spChg chg="add mod">
          <ac:chgData name="Lavoie Stéphanie" userId="03bcf5a2-8418-45e3-87eb-159b607e2fdb" providerId="ADAL" clId="{CD346338-FA76-420B-8614-DFBFFE643340}" dt="2020-09-04T00:35:44.117" v="469" actId="20577"/>
          <ac:spMkLst>
            <pc:docMk/>
            <pc:sldMk cId="3231593004" sldId="440"/>
            <ac:spMk id="5" creationId="{B6FFC025-DE85-43F3-9434-3FF62B9552DB}"/>
          </ac:spMkLst>
        </pc:spChg>
        <pc:spChg chg="add">
          <ac:chgData name="Lavoie Stéphanie" userId="03bcf5a2-8418-45e3-87eb-159b607e2fdb" providerId="ADAL" clId="{CD346338-FA76-420B-8614-DFBFFE643340}" dt="2020-09-04T00:27:44.785" v="114"/>
          <ac:spMkLst>
            <pc:docMk/>
            <pc:sldMk cId="3231593004" sldId="440"/>
            <ac:spMk id="8" creationId="{FE6255B8-36BB-4ED3-B80C-7D27C5944B1D}"/>
          </ac:spMkLst>
        </pc:spChg>
        <pc:spChg chg="mod">
          <ac:chgData name="Lavoie Stéphanie" userId="03bcf5a2-8418-45e3-87eb-159b607e2fdb" providerId="ADAL" clId="{CD346338-FA76-420B-8614-DFBFFE643340}" dt="2020-09-04T00:29:38.774" v="118" actId="1076"/>
          <ac:spMkLst>
            <pc:docMk/>
            <pc:sldMk cId="3231593004" sldId="440"/>
            <ac:spMk id="9" creationId="{00000000-0000-0000-0000-000000000000}"/>
          </ac:spMkLst>
        </pc:spChg>
        <pc:spChg chg="mod">
          <ac:chgData name="Lavoie Stéphanie" userId="03bcf5a2-8418-45e3-87eb-159b607e2fdb" providerId="ADAL" clId="{CD346338-FA76-420B-8614-DFBFFE643340}" dt="2020-09-04T00:29:38.774" v="118" actId="1076"/>
          <ac:spMkLst>
            <pc:docMk/>
            <pc:sldMk cId="3231593004" sldId="440"/>
            <ac:spMk id="11" creationId="{00000000-0000-0000-0000-000000000000}"/>
          </ac:spMkLst>
        </pc:spChg>
        <pc:spChg chg="mod">
          <ac:chgData name="Lavoie Stéphanie" userId="03bcf5a2-8418-45e3-87eb-159b607e2fdb" providerId="ADAL" clId="{CD346338-FA76-420B-8614-DFBFFE643340}" dt="2020-09-04T00:29:38.774" v="118" actId="1076"/>
          <ac:spMkLst>
            <pc:docMk/>
            <pc:sldMk cId="3231593004" sldId="440"/>
            <ac:spMk id="12" creationId="{00000000-0000-0000-0000-000000000000}"/>
          </ac:spMkLst>
        </pc:spChg>
        <pc:spChg chg="del">
          <ac:chgData name="Lavoie Stéphanie" userId="03bcf5a2-8418-45e3-87eb-159b607e2fdb" providerId="ADAL" clId="{CD346338-FA76-420B-8614-DFBFFE643340}" dt="2020-09-04T00:27:44.320" v="113" actId="478"/>
          <ac:spMkLst>
            <pc:docMk/>
            <pc:sldMk cId="3231593004" sldId="440"/>
            <ac:spMk id="13" creationId="{00000000-0000-0000-0000-000000000000}"/>
          </ac:spMkLst>
        </pc:spChg>
        <pc:spChg chg="add mod">
          <ac:chgData name="Lavoie Stéphanie" userId="03bcf5a2-8418-45e3-87eb-159b607e2fdb" providerId="ADAL" clId="{CD346338-FA76-420B-8614-DFBFFE643340}" dt="2020-09-04T00:33:56.991" v="291" actId="1076"/>
          <ac:spMkLst>
            <pc:docMk/>
            <pc:sldMk cId="3231593004" sldId="440"/>
            <ac:spMk id="14" creationId="{37304558-E8D8-4EC6-AA11-21CB6F8425B1}"/>
          </ac:spMkLst>
        </pc:spChg>
        <pc:spChg chg="mod">
          <ac:chgData name="Lavoie Stéphanie" userId="03bcf5a2-8418-45e3-87eb-159b607e2fdb" providerId="ADAL" clId="{CD346338-FA76-420B-8614-DFBFFE643340}" dt="2020-09-04T00:29:29.679" v="117" actId="1076"/>
          <ac:spMkLst>
            <pc:docMk/>
            <pc:sldMk cId="3231593004" sldId="440"/>
            <ac:spMk id="7171" creationId="{00000000-0000-0000-0000-000000000000}"/>
          </ac:spMkLst>
        </pc:spChg>
        <pc:graphicFrameChg chg="add del mod">
          <ac:chgData name="Lavoie Stéphanie" userId="03bcf5a2-8418-45e3-87eb-159b607e2fdb" providerId="ADAL" clId="{CD346338-FA76-420B-8614-DFBFFE643340}" dt="2020-09-04T00:31:44.679" v="199" actId="478"/>
          <ac:graphicFrameMkLst>
            <pc:docMk/>
            <pc:sldMk cId="3231593004" sldId="440"/>
            <ac:graphicFrameMk id="3" creationId="{E62CBD03-F4CD-407D-9629-9F231494CEC6}"/>
          </ac:graphicFrameMkLst>
        </pc:graphicFrameChg>
      </pc:sldChg>
      <pc:sldChg chg="addSp delSp">
        <pc:chgData name="Lavoie Stéphanie" userId="03bcf5a2-8418-45e3-87eb-159b607e2fdb" providerId="ADAL" clId="{CD346338-FA76-420B-8614-DFBFFE643340}" dt="2020-09-04T00:27:50.533" v="116"/>
        <pc:sldMkLst>
          <pc:docMk/>
          <pc:sldMk cId="81787367" sldId="441"/>
        </pc:sldMkLst>
        <pc:spChg chg="add">
          <ac:chgData name="Lavoie Stéphanie" userId="03bcf5a2-8418-45e3-87eb-159b607e2fdb" providerId="ADAL" clId="{CD346338-FA76-420B-8614-DFBFFE643340}" dt="2020-09-04T00:27:50.533" v="116"/>
          <ac:spMkLst>
            <pc:docMk/>
            <pc:sldMk cId="81787367" sldId="441"/>
            <ac:spMk id="9" creationId="{9E99C1D8-FBE1-40AA-9F11-321D6D2645D6}"/>
          </ac:spMkLst>
        </pc:spChg>
        <pc:spChg chg="del">
          <ac:chgData name="Lavoie Stéphanie" userId="03bcf5a2-8418-45e3-87eb-159b607e2fdb" providerId="ADAL" clId="{CD346338-FA76-420B-8614-DFBFFE643340}" dt="2020-09-04T00:27:49.988" v="115" actId="478"/>
          <ac:spMkLst>
            <pc:docMk/>
            <pc:sldMk cId="81787367" sldId="441"/>
            <ac:spMk id="11" creationId="{00000000-0000-0000-0000-000000000000}"/>
          </ac:spMkLst>
        </pc:spChg>
      </pc:sldChg>
      <pc:sldChg chg="addSp delSp modSp">
        <pc:chgData name="Lavoie Stéphanie" userId="03bcf5a2-8418-45e3-87eb-159b607e2fdb" providerId="ADAL" clId="{CD346338-FA76-420B-8614-DFBFFE643340}" dt="2020-09-04T00:51:30.195" v="1402" actId="20577"/>
        <pc:sldMkLst>
          <pc:docMk/>
          <pc:sldMk cId="319692943" sldId="442"/>
        </pc:sldMkLst>
        <pc:spChg chg="del">
          <ac:chgData name="Lavoie Stéphanie" userId="03bcf5a2-8418-45e3-87eb-159b607e2fdb" providerId="ADAL" clId="{CD346338-FA76-420B-8614-DFBFFE643340}" dt="2020-09-04T00:51:13.089" v="1370" actId="478"/>
          <ac:spMkLst>
            <pc:docMk/>
            <pc:sldMk cId="319692943" sldId="442"/>
            <ac:spMk id="7" creationId="{00000000-0000-0000-0000-000000000000}"/>
          </ac:spMkLst>
        </pc:spChg>
        <pc:spChg chg="add mod">
          <ac:chgData name="Lavoie Stéphanie" userId="03bcf5a2-8418-45e3-87eb-159b607e2fdb" providerId="ADAL" clId="{CD346338-FA76-420B-8614-DFBFFE643340}" dt="2020-09-04T00:51:30.195" v="1402" actId="20577"/>
          <ac:spMkLst>
            <pc:docMk/>
            <pc:sldMk cId="319692943" sldId="442"/>
            <ac:spMk id="12" creationId="{F6477EC2-5F28-4F3B-B100-1A2F4B189482}"/>
          </ac:spMkLst>
        </pc:spChg>
      </pc:sldChg>
      <pc:sldChg chg="addSp delSp">
        <pc:chgData name="Lavoie Stéphanie" userId="03bcf5a2-8418-45e3-87eb-159b607e2fdb" providerId="ADAL" clId="{CD346338-FA76-420B-8614-DFBFFE643340}" dt="2020-09-04T00:51:40.297" v="1403"/>
        <pc:sldMkLst>
          <pc:docMk/>
          <pc:sldMk cId="3497014318" sldId="443"/>
        </pc:sldMkLst>
        <pc:spChg chg="del">
          <ac:chgData name="Lavoie Stéphanie" userId="03bcf5a2-8418-45e3-87eb-159b607e2fdb" providerId="ADAL" clId="{CD346338-FA76-420B-8614-DFBFFE643340}" dt="2020-09-04T00:51:08.361" v="1369" actId="478"/>
          <ac:spMkLst>
            <pc:docMk/>
            <pc:sldMk cId="3497014318" sldId="443"/>
            <ac:spMk id="7" creationId="{00000000-0000-0000-0000-000000000000}"/>
          </ac:spMkLst>
        </pc:spChg>
        <pc:spChg chg="add">
          <ac:chgData name="Lavoie Stéphanie" userId="03bcf5a2-8418-45e3-87eb-159b607e2fdb" providerId="ADAL" clId="{CD346338-FA76-420B-8614-DFBFFE643340}" dt="2020-09-04T00:51:40.297" v="1403"/>
          <ac:spMkLst>
            <pc:docMk/>
            <pc:sldMk cId="3497014318" sldId="443"/>
            <ac:spMk id="18" creationId="{D965439B-04A6-4776-9EF4-6E0EEAA0723A}"/>
          </ac:spMkLst>
        </pc:spChg>
      </pc:sldChg>
      <pc:sldChg chg="delSp modSp add ord delAnim">
        <pc:chgData name="Lavoie Stéphanie" userId="03bcf5a2-8418-45e3-87eb-159b607e2fdb" providerId="ADAL" clId="{CD346338-FA76-420B-8614-DFBFFE643340}" dt="2020-09-04T00:46:28.708" v="1368" actId="20577"/>
        <pc:sldMkLst>
          <pc:docMk/>
          <pc:sldMk cId="597870324" sldId="479"/>
        </pc:sldMkLst>
        <pc:spChg chg="del">
          <ac:chgData name="Lavoie Stéphanie" userId="03bcf5a2-8418-45e3-87eb-159b607e2fdb" providerId="ADAL" clId="{CD346338-FA76-420B-8614-DFBFFE643340}" dt="2020-09-04T00:44:09.888" v="1208" actId="478"/>
          <ac:spMkLst>
            <pc:docMk/>
            <pc:sldMk cId="597870324" sldId="479"/>
            <ac:spMk id="8" creationId="{00000000-0000-0000-0000-000000000000}"/>
          </ac:spMkLst>
        </pc:spChg>
        <pc:spChg chg="mod">
          <ac:chgData name="Lavoie Stéphanie" userId="03bcf5a2-8418-45e3-87eb-159b607e2fdb" providerId="ADAL" clId="{CD346338-FA76-420B-8614-DFBFFE643340}" dt="2020-09-04T00:46:28.708" v="1368" actId="20577"/>
          <ac:spMkLst>
            <pc:docMk/>
            <pc:sldMk cId="597870324" sldId="479"/>
            <ac:spMk id="10" creationId="{00000000-0000-0000-0000-000000000000}"/>
          </ac:spMkLst>
        </pc:spChg>
        <pc:spChg chg="del">
          <ac:chgData name="Lavoie Stéphanie" userId="03bcf5a2-8418-45e3-87eb-159b607e2fdb" providerId="ADAL" clId="{CD346338-FA76-420B-8614-DFBFFE643340}" dt="2020-09-04T00:37:59.703" v="572" actId="478"/>
          <ac:spMkLst>
            <pc:docMk/>
            <pc:sldMk cId="597870324" sldId="479"/>
            <ac:spMk id="13" creationId="{00000000-0000-0000-0000-000000000000}"/>
          </ac:spMkLst>
        </pc:spChg>
        <pc:spChg chg="del">
          <ac:chgData name="Lavoie Stéphanie" userId="03bcf5a2-8418-45e3-87eb-159b607e2fdb" providerId="ADAL" clId="{CD346338-FA76-420B-8614-DFBFFE643340}" dt="2020-09-04T00:38:00.371" v="573" actId="478"/>
          <ac:spMkLst>
            <pc:docMk/>
            <pc:sldMk cId="597870324" sldId="479"/>
            <ac:spMk id="14" creationId="{00000000-0000-0000-0000-000000000000}"/>
          </ac:spMkLst>
        </pc:spChg>
        <pc:spChg chg="del">
          <ac:chgData name="Lavoie Stéphanie" userId="03bcf5a2-8418-45e3-87eb-159b607e2fdb" providerId="ADAL" clId="{CD346338-FA76-420B-8614-DFBFFE643340}" dt="2020-09-04T00:38:01.223" v="574" actId="478"/>
          <ac:spMkLst>
            <pc:docMk/>
            <pc:sldMk cId="597870324" sldId="479"/>
            <ac:spMk id="15" creationId="{00000000-0000-0000-0000-000000000000}"/>
          </ac:spMkLst>
        </pc:spChg>
        <pc:spChg chg="del">
          <ac:chgData name="Lavoie Stéphanie" userId="03bcf5a2-8418-45e3-87eb-159b607e2fdb" providerId="ADAL" clId="{CD346338-FA76-420B-8614-DFBFFE643340}" dt="2020-09-04T00:44:07.785" v="1206" actId="478"/>
          <ac:spMkLst>
            <pc:docMk/>
            <pc:sldMk cId="597870324" sldId="479"/>
            <ac:spMk id="16" creationId="{00000000-0000-0000-0000-000000000000}"/>
          </ac:spMkLst>
        </pc:spChg>
        <pc:spChg chg="del">
          <ac:chgData name="Lavoie Stéphanie" userId="03bcf5a2-8418-45e3-87eb-159b607e2fdb" providerId="ADAL" clId="{CD346338-FA76-420B-8614-DFBFFE643340}" dt="2020-09-04T00:44:08.702" v="1207" actId="478"/>
          <ac:spMkLst>
            <pc:docMk/>
            <pc:sldMk cId="597870324" sldId="479"/>
            <ac:spMk id="17" creationId="{00000000-0000-0000-0000-000000000000}"/>
          </ac:spMkLst>
        </pc:spChg>
        <pc:spChg chg="mod">
          <ac:chgData name="Lavoie Stéphanie" userId="03bcf5a2-8418-45e3-87eb-159b607e2fdb" providerId="ADAL" clId="{CD346338-FA76-420B-8614-DFBFFE643340}" dt="2020-09-04T00:45:21.357" v="1288" actId="404"/>
          <ac:spMkLst>
            <pc:docMk/>
            <pc:sldMk cId="597870324" sldId="479"/>
            <ac:spMk id="19" creationId="{79F123BA-7AF7-4E25-A756-3CB6CAEBFEA4}"/>
          </ac:spMkLst>
        </pc:spChg>
        <pc:spChg chg="mod">
          <ac:chgData name="Lavoie Stéphanie" userId="03bcf5a2-8418-45e3-87eb-159b607e2fdb" providerId="ADAL" clId="{CD346338-FA76-420B-8614-DFBFFE643340}" dt="2020-09-04T00:45:26.423" v="1289" actId="1076"/>
          <ac:spMkLst>
            <pc:docMk/>
            <pc:sldMk cId="597870324" sldId="479"/>
            <ac:spMk id="11267" creationId="{00000000-0000-0000-0000-000000000000}"/>
          </ac:spMkLst>
        </pc:spChg>
        <pc:spChg chg="del">
          <ac:chgData name="Lavoie Stéphanie" userId="03bcf5a2-8418-45e3-87eb-159b607e2fdb" providerId="ADAL" clId="{CD346338-FA76-420B-8614-DFBFFE643340}" dt="2020-09-04T00:37:58.573" v="571" actId="478"/>
          <ac:spMkLst>
            <pc:docMk/>
            <pc:sldMk cId="597870324" sldId="479"/>
            <ac:spMk id="11268" creationId="{00000000-0000-0000-0000-000000000000}"/>
          </ac:spMkLst>
        </pc:spChg>
      </pc:sldChg>
      <pc:sldChg chg="addSp delSp modSp add modAnim">
        <pc:chgData name="Lavoie Stéphanie" userId="03bcf5a2-8418-45e3-87eb-159b607e2fdb" providerId="ADAL" clId="{CD346338-FA76-420B-8614-DFBFFE643340}" dt="2020-09-04T11:32:11.403" v="1738" actId="1076"/>
        <pc:sldMkLst>
          <pc:docMk/>
          <pc:sldMk cId="2912813473" sldId="480"/>
        </pc:sldMkLst>
        <pc:spChg chg="add mod">
          <ac:chgData name="Lavoie Stéphanie" userId="03bcf5a2-8418-45e3-87eb-159b607e2fdb" providerId="ADAL" clId="{CD346338-FA76-420B-8614-DFBFFE643340}" dt="2020-09-04T11:32:11.403" v="1738" actId="1076"/>
          <ac:spMkLst>
            <pc:docMk/>
            <pc:sldMk cId="2912813473" sldId="480"/>
            <ac:spMk id="24" creationId="{E5CCDE7B-FE7E-4C6A-A92E-8F1EC2FF0DC0}"/>
          </ac:spMkLst>
        </pc:spChg>
        <pc:grpChg chg="del mod">
          <ac:chgData name="Lavoie Stéphanie" userId="03bcf5a2-8418-45e3-87eb-159b607e2fdb" providerId="ADAL" clId="{CD346338-FA76-420B-8614-DFBFFE643340}" dt="2020-09-04T11:30:02.496" v="1732"/>
          <ac:grpSpMkLst>
            <pc:docMk/>
            <pc:sldMk cId="2912813473" sldId="480"/>
            <ac:grpSpMk id="18" creationId="{5FBA6C7E-53CD-4C7A-B8FB-A2A7C14FD48C}"/>
          </ac:grpSpMkLst>
        </pc:grpChg>
        <pc:grpChg chg="del mod">
          <ac:chgData name="Lavoie Stéphanie" userId="03bcf5a2-8418-45e3-87eb-159b607e2fdb" providerId="ADAL" clId="{CD346338-FA76-420B-8614-DFBFFE643340}" dt="2020-09-04T11:30:28.988" v="1734" actId="478"/>
          <ac:grpSpMkLst>
            <pc:docMk/>
            <pc:sldMk cId="2912813473" sldId="480"/>
            <ac:grpSpMk id="22" creationId="{9823999A-CEAA-4FEF-A114-580A016D0BD4}"/>
          </ac:grpSpMkLst>
        </pc:grpChg>
        <pc:inkChg chg="add del">
          <ac:chgData name="Lavoie Stéphanie" userId="03bcf5a2-8418-45e3-87eb-159b607e2fdb" providerId="ADAL" clId="{CD346338-FA76-420B-8614-DFBFFE643340}" dt="2020-09-04T11:30:35.578" v="1736" actId="478"/>
          <ac:inkMkLst>
            <pc:docMk/>
            <pc:sldMk cId="2912813473" sldId="480"/>
            <ac:inkMk id="4" creationId="{518F9B07-E03A-45D4-854A-B1367F2EF6D8}"/>
          </ac:inkMkLst>
        </pc:inkChg>
        <pc:inkChg chg="add mod">
          <ac:chgData name="Lavoie Stéphanie" userId="03bcf5a2-8418-45e3-87eb-159b607e2fdb" providerId="ADAL" clId="{CD346338-FA76-420B-8614-DFBFFE643340}" dt="2020-09-04T11:30:02.496" v="1732"/>
          <ac:inkMkLst>
            <pc:docMk/>
            <pc:sldMk cId="2912813473" sldId="480"/>
            <ac:inkMk id="5" creationId="{DBB36885-6541-4AD0-AD06-D01C7208C423}"/>
          </ac:inkMkLst>
        </pc:inkChg>
        <pc:inkChg chg="add mod">
          <ac:chgData name="Lavoie Stéphanie" userId="03bcf5a2-8418-45e3-87eb-159b607e2fdb" providerId="ADAL" clId="{CD346338-FA76-420B-8614-DFBFFE643340}" dt="2020-09-04T11:30:02.496" v="1732"/>
          <ac:inkMkLst>
            <pc:docMk/>
            <pc:sldMk cId="2912813473" sldId="480"/>
            <ac:inkMk id="6" creationId="{87A85ED9-0571-4672-99EE-DA94A7C5B42F}"/>
          </ac:inkMkLst>
        </pc:inkChg>
        <pc:inkChg chg="add mod">
          <ac:chgData name="Lavoie Stéphanie" userId="03bcf5a2-8418-45e3-87eb-159b607e2fdb" providerId="ADAL" clId="{CD346338-FA76-420B-8614-DFBFFE643340}" dt="2020-09-04T11:30:02.496" v="1732"/>
          <ac:inkMkLst>
            <pc:docMk/>
            <pc:sldMk cId="2912813473" sldId="480"/>
            <ac:inkMk id="7" creationId="{C671A389-7E23-4505-A76E-F6956F373929}"/>
          </ac:inkMkLst>
        </pc:inkChg>
        <pc:inkChg chg="add mod">
          <ac:chgData name="Lavoie Stéphanie" userId="03bcf5a2-8418-45e3-87eb-159b607e2fdb" providerId="ADAL" clId="{CD346338-FA76-420B-8614-DFBFFE643340}" dt="2020-09-04T11:30:02.496" v="1732"/>
          <ac:inkMkLst>
            <pc:docMk/>
            <pc:sldMk cId="2912813473" sldId="480"/>
            <ac:inkMk id="8" creationId="{D4546B61-5A84-46DD-92BF-144A32811DCC}"/>
          </ac:inkMkLst>
        </pc:inkChg>
        <pc:inkChg chg="add mod">
          <ac:chgData name="Lavoie Stéphanie" userId="03bcf5a2-8418-45e3-87eb-159b607e2fdb" providerId="ADAL" clId="{CD346338-FA76-420B-8614-DFBFFE643340}" dt="2020-09-04T11:30:02.496" v="1732"/>
          <ac:inkMkLst>
            <pc:docMk/>
            <pc:sldMk cId="2912813473" sldId="480"/>
            <ac:inkMk id="9" creationId="{07D2E8A7-0B2B-49A8-ACF7-D83C9536D7CB}"/>
          </ac:inkMkLst>
        </pc:inkChg>
        <pc:inkChg chg="add mod">
          <ac:chgData name="Lavoie Stéphanie" userId="03bcf5a2-8418-45e3-87eb-159b607e2fdb" providerId="ADAL" clId="{CD346338-FA76-420B-8614-DFBFFE643340}" dt="2020-09-04T11:30:02.496" v="1732"/>
          <ac:inkMkLst>
            <pc:docMk/>
            <pc:sldMk cId="2912813473" sldId="480"/>
            <ac:inkMk id="10" creationId="{23E7A3A0-0BAE-4ACA-B590-F5293F60934E}"/>
          </ac:inkMkLst>
        </pc:inkChg>
        <pc:inkChg chg="add mod">
          <ac:chgData name="Lavoie Stéphanie" userId="03bcf5a2-8418-45e3-87eb-159b607e2fdb" providerId="ADAL" clId="{CD346338-FA76-420B-8614-DFBFFE643340}" dt="2020-09-04T11:30:02.496" v="1732"/>
          <ac:inkMkLst>
            <pc:docMk/>
            <pc:sldMk cId="2912813473" sldId="480"/>
            <ac:inkMk id="11" creationId="{1E3D3870-3330-414C-ADCA-6480CA9668EB}"/>
          </ac:inkMkLst>
        </pc:inkChg>
        <pc:inkChg chg="add mod">
          <ac:chgData name="Lavoie Stéphanie" userId="03bcf5a2-8418-45e3-87eb-159b607e2fdb" providerId="ADAL" clId="{CD346338-FA76-420B-8614-DFBFFE643340}" dt="2020-09-04T11:30:02.496" v="1732"/>
          <ac:inkMkLst>
            <pc:docMk/>
            <pc:sldMk cId="2912813473" sldId="480"/>
            <ac:inkMk id="12" creationId="{F1EEC013-E386-42B1-BAA9-AF5FA40FEE8A}"/>
          </ac:inkMkLst>
        </pc:inkChg>
        <pc:inkChg chg="add mod">
          <ac:chgData name="Lavoie Stéphanie" userId="03bcf5a2-8418-45e3-87eb-159b607e2fdb" providerId="ADAL" clId="{CD346338-FA76-420B-8614-DFBFFE643340}" dt="2020-09-04T11:30:02.496" v="1732"/>
          <ac:inkMkLst>
            <pc:docMk/>
            <pc:sldMk cId="2912813473" sldId="480"/>
            <ac:inkMk id="13" creationId="{33E790C6-682F-43EE-8F0E-0A4ADE6940D4}"/>
          </ac:inkMkLst>
        </pc:inkChg>
        <pc:inkChg chg="add mod">
          <ac:chgData name="Lavoie Stéphanie" userId="03bcf5a2-8418-45e3-87eb-159b607e2fdb" providerId="ADAL" clId="{CD346338-FA76-420B-8614-DFBFFE643340}" dt="2020-09-04T11:30:02.496" v="1732"/>
          <ac:inkMkLst>
            <pc:docMk/>
            <pc:sldMk cId="2912813473" sldId="480"/>
            <ac:inkMk id="14" creationId="{F6721887-4D7D-42D9-AE63-D3119B75BBEC}"/>
          </ac:inkMkLst>
        </pc:inkChg>
        <pc:inkChg chg="add mod">
          <ac:chgData name="Lavoie Stéphanie" userId="03bcf5a2-8418-45e3-87eb-159b607e2fdb" providerId="ADAL" clId="{CD346338-FA76-420B-8614-DFBFFE643340}" dt="2020-09-04T11:30:02.496" v="1732"/>
          <ac:inkMkLst>
            <pc:docMk/>
            <pc:sldMk cId="2912813473" sldId="480"/>
            <ac:inkMk id="15" creationId="{96B5AC0D-8761-44E3-9F79-7990AE0B02E8}"/>
          </ac:inkMkLst>
        </pc:inkChg>
        <pc:inkChg chg="add mod">
          <ac:chgData name="Lavoie Stéphanie" userId="03bcf5a2-8418-45e3-87eb-159b607e2fdb" providerId="ADAL" clId="{CD346338-FA76-420B-8614-DFBFFE643340}" dt="2020-09-04T11:30:02.496" v="1732"/>
          <ac:inkMkLst>
            <pc:docMk/>
            <pc:sldMk cId="2912813473" sldId="480"/>
            <ac:inkMk id="16" creationId="{E351A05B-E60B-4855-8A30-9F7134C2194E}"/>
          </ac:inkMkLst>
        </pc:inkChg>
        <pc:inkChg chg="add mod">
          <ac:chgData name="Lavoie Stéphanie" userId="03bcf5a2-8418-45e3-87eb-159b607e2fdb" providerId="ADAL" clId="{CD346338-FA76-420B-8614-DFBFFE643340}" dt="2020-09-04T11:30:02.496" v="1732"/>
          <ac:inkMkLst>
            <pc:docMk/>
            <pc:sldMk cId="2912813473" sldId="480"/>
            <ac:inkMk id="17" creationId="{A5538251-7DE4-4C5A-A2C5-63445D20BBEA}"/>
          </ac:inkMkLst>
        </pc:inkChg>
        <pc:inkChg chg="add mod">
          <ac:chgData name="Lavoie Stéphanie" userId="03bcf5a2-8418-45e3-87eb-159b607e2fdb" providerId="ADAL" clId="{CD346338-FA76-420B-8614-DFBFFE643340}" dt="2020-09-04T11:30:02.496" v="1732"/>
          <ac:inkMkLst>
            <pc:docMk/>
            <pc:sldMk cId="2912813473" sldId="480"/>
            <ac:inkMk id="19" creationId="{80750AB3-3E5B-4305-A27D-CC35A73282FA}"/>
          </ac:inkMkLst>
        </pc:inkChg>
        <pc:inkChg chg="add mod">
          <ac:chgData name="Lavoie Stéphanie" userId="03bcf5a2-8418-45e3-87eb-159b607e2fdb" providerId="ADAL" clId="{CD346338-FA76-420B-8614-DFBFFE643340}" dt="2020-09-04T11:30:02.496" v="1732"/>
          <ac:inkMkLst>
            <pc:docMk/>
            <pc:sldMk cId="2912813473" sldId="480"/>
            <ac:inkMk id="20" creationId="{58C47F7E-0A3B-4629-A173-22E2FBFBAEB7}"/>
          </ac:inkMkLst>
        </pc:inkChg>
        <pc:inkChg chg="add mod">
          <ac:chgData name="Lavoie Stéphanie" userId="03bcf5a2-8418-45e3-87eb-159b607e2fdb" providerId="ADAL" clId="{CD346338-FA76-420B-8614-DFBFFE643340}" dt="2020-09-04T11:30:02.496" v="1732"/>
          <ac:inkMkLst>
            <pc:docMk/>
            <pc:sldMk cId="2912813473" sldId="480"/>
            <ac:inkMk id="21" creationId="{3437FDCD-7379-4B15-BA93-C6630A34FF3D}"/>
          </ac:inkMkLst>
        </pc:inkChg>
        <pc:inkChg chg="add del">
          <ac:chgData name="Lavoie Stéphanie" userId="03bcf5a2-8418-45e3-87eb-159b607e2fdb" providerId="ADAL" clId="{CD346338-FA76-420B-8614-DFBFFE643340}" dt="2020-09-04T11:30:32.607" v="1735" actId="478"/>
          <ac:inkMkLst>
            <pc:docMk/>
            <pc:sldMk cId="2912813473" sldId="480"/>
            <ac:inkMk id="23" creationId="{14EA6757-2AEE-4110-963D-4A36CBA84B3C}"/>
          </ac:inkMkLst>
        </pc:inkChg>
      </pc:sldChg>
      <pc:sldChg chg="addSp modSp add modAnim">
        <pc:chgData name="Lavoie Stéphanie" userId="03bcf5a2-8418-45e3-87eb-159b607e2fdb" providerId="ADAL" clId="{CD346338-FA76-420B-8614-DFBFFE643340}" dt="2020-09-04T11:36:59.818" v="1741" actId="1076"/>
        <pc:sldMkLst>
          <pc:docMk/>
          <pc:sldMk cId="3926990095" sldId="481"/>
        </pc:sldMkLst>
        <pc:spChg chg="add mod">
          <ac:chgData name="Lavoie Stéphanie" userId="03bcf5a2-8418-45e3-87eb-159b607e2fdb" providerId="ADAL" clId="{CD346338-FA76-420B-8614-DFBFFE643340}" dt="2020-09-04T11:36:59.818" v="1741" actId="1076"/>
          <ac:spMkLst>
            <pc:docMk/>
            <pc:sldMk cId="3926990095" sldId="481"/>
            <ac:spMk id="4" creationId="{A0A52F09-C2FD-4F04-BF03-54DEFF388A00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0-19T14:44:03.653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170 567 193 0,'0'-2'212'0,"-6"-2"-29"0,-1 2 26 0,10 6-86 15,-1-6-3-15,-2 4-30 16,2 2-11-16,0-4-31 15,-4-2-1-15,4 6-7 16,-4 0 0-16,4 0-5 16,-4 1-1-16,4 5-9 15,-4 3-4-15,4 1-4 16,-2 1-1-16,4 0-2 0,-2 2-1 16,-4-1 0-16,-4 3 0 15,2 2-1-15,1 3 1 16,-1 1-1-16,6 4-3 15,0-2-1-15,1-1-1 16,-3-3-1-16,-1 6 1 16,-3-2 0-16,2 3 0 15,-2 4 0-15,-4 3-1 16,3-5-2-16,5 4 0 16,-6-1-1-16,0 3 1 15,12 2-1-15,-6 4 1 16,-6-6-1-16,8 6 0 15,0-6-1-15,-4-2 0 16,6-1-1-16,0 7 0 16,-2-6 1-16,-2 8 0 0,5-6 0 15,-7 2 0-15,-7-6 0 16,1 10 0-16,3-7-1 16,-7 4 0-16,6-2 0 15,6 1 0-15,2-10 0 16,4 14-1-16,2-8 1 15,3 12 0-15,-7-17 0 16,-2 9 0-16,-2-12 2 16,-2 9-1-16,-6-11 2 0,10 14-1 15,-4-5 0-15,-1 1-1 16,4-2-1-16,1 3 0 16,0-7 0-16,-2 4-1 15,0-1 1-15,-5 1-1 16,3 1 1-16,-2 1-1 15,8-8 0-15,-4 1 1 16,5-4-1-16,-3-4 1 16,-4-4-1-16,2 6 0 15,-2-6 0-15,2 0 0 16,-3-1 1-16,3-1-1 16,2 0 1-16,-6-5-1 15,6 5 0-15,1-2 1 16,7 1 0-16,-8-9 0 15,11 9 0-15,-3-5 1 16,-1-3-1-16,-1 0 0 0,5-1 0 16,-1 1 0-16,-3-4 0 15,8 6 0-15,3-1 0 16,-3 3 0-16,6-1 0 16,0 5-1-16,-3-7 0 15,0-3 1-15,1 2-1 16,0 0 1-16,0-1 0 15,5-1-1-15,3 6 1 16,0-5 0-16,-1 3 0 0,5-4 1 16,-3 2 0-16,6-1 0 15,1 5 0-15,5-4 0 16,-2-1 1-16,9 7 0 16,-7-8-1-16,4-2 1 15,2 5-1-15,-1-1 0 16,-5-2 0-16,6 3-1 15,-6 3 1-15,2-4 0 16,-4-1 0-16,2 1 0 16,-4-2 0-16,8 2 1 15,-4-1-1-15,4 5 1 16,-4-4 1-16,5 1 0 16,-6-1-1-16,12 0 0 15,-1-3 0-15,3 1-1 16,-4-2 0-16,5-2 0 15,-10 0 0-15,1 2-1 16,-5 0 1-16,10 0 1 0,-5 4-1 16,9-6 0-16,-5-2 1 15,8-2-1-15,-1-2 0 16,8-1 0-16,-4-1 0 16,6 0 0-16,-5 4 1 15,6 1-1-15,-16-1 0 16,10 2 0-16,-5 0 0 15,3-2 0-15,-4-2 0 16,15 3 0-16,-9-3 0 0,12-2 1 16,-3 1-1-16,10-1 0 15,-11 0 2-15,5 1 1 16,-7 5 2-16,3-2 0 16,-9-2 0-16,14 3-1 15,-7-1-1-15,14-2-1 16,-7-4-1-16,14 5-1 15,-9 3 0-15,8-10 2 16,-10 5 1-16,14-1 1 16,-12 0 3-16,7-9 1 15,-3 13-1-15,10-5-2 16,-12 3 0-16,7-3-3 16,-5 11-2-16,2-12-2 15,-10 4 2-15,6-3 0 16,-6 3 0-16,12-2 0 15,-10 1 0-15,12-1 0 0,-14-1 1 16,10 7 1-16,-14-4 0 16,8 2-2-16,-11 2 1 15,11 0-2-15,-13-5 0 16,11-7-1-16,-4 11 1 16,8-13-1-16,-8 5 0 15,8-1 0-15,-7 7 0 16,3-11 0-16,-8 13 0 15,10-3 1-15,-7 6-1 0,5-4 0 16,-10 2 1-16,14 0-1 16,-5 4-1-16,1-4 1 15,-6-2 0-15,6 2-1 16,-7 2 1-16,3-7-2 16,-1 5 2-16,9 2 1 15,-10 2 0-15,10-2 0 16,-10 4 1-16,5-1-1 15,-9-1 0-15,7 2 0 16,-13 0-1-16,9 0 1 16,-8-6-1-16,11 2 0 15,-5-2 0-15,11-2 1 16,-10 0-1-16,14 2 1 16,-13 1 1-16,9 6-1 15,-15-5 0-15,13 6 0 0,-10-6 1 16,14 4-2-16,-7-4 1 15,16 6-1-15,-7-5 2 16,7 3-1-16,-14 2 1 16,7-6 1-16,-14 2-1 15,10 0 1-15,-4 4-2 16,12-5 1-16,-6 9 0 16,13-6 2-16,-11 3 0 15,4-1 1-15,-10-2 0 0,10-2-2 16,-14 2 0-16,12-2-1 15,-8-2 1-15,15 7-1 16,-7-5 0-16,11 4 0 16,-15-10 0-16,12 6 0 15,-16-8 1-15,8 4 0 16,-14-3 0-16,14 7 0 16,-10-2 0-16,8 3-2 15,-8 1 0-15,4-2-1 16,-7 2 0-16,3-4 0 15,-11-2 0-15,3 2-1 16,-5 2 1-16,2-2 0 16,-6 2-1-16,6 4 0 15,-4-1 1-15,9 3-1 16,-3 3 0-16,3-1 1 16,-9-4 1-16,4-4-1 0,-11-2 0 15,3-2-1-15,-4 0 1 16,12 2 0-16,-4 4-1 15,9-1 1-15,-1 3 0 16,13 2 0-16,-13-8 1 16,12 3 0-16,-10 1-1 15,3-6 1-15,-9 0 0 16,13 8-1-16,-15-15 1 16,11 5 0-16,-3 8-1 15,7-6 0-15,-9-2 0 0,13 12 0 16,-10-8 0-16,4 3 0 15,-7-3 0-15,13 6 1 16,-12-4-1-16,12-2 0 16,-7-6 0-16,10 2 0 15,-4 1 1-15,4-1-1 16,-10 0 1-16,8 0 0 16,-8 4 0-16,5-4-1 15,-2 1 1-15,14-1-1 16,-7 0 2-16,14-2-2 15,-5 2 2-15,9-3 1 16,-12 3 0-16,5-2-1 16,-11 1 1-16,9-5-1 15,-10 10-2-15,11-6 0 16,-7 8 0-16,3-6 0 0,-9 4 0 16,8-9 0-16,-12 9 0 15,10-12 2-15,-8 7-1 16,11-1 1-16,-5 8-1 15,5-6 0-15,-9 4-1 16,6 2-1-16,-14 2 1 16,4 0 1-16,-11-1 0 15,13-1 1-15,-7 4 0 16,9-6-1-16,-8 2 1 0,10 2-1 16,-14 3 1-16,3-5 0 15,-8 6 0-15,3-2 0 16,-5-1 0-16,6-3 0 15,-10 0-1-15,7-2 0 16,-10 2-1-16,8 0 1 16,-10 2 0-16,11 2 0 15,-16-5 0-15,10 5-1 16,-19-12 0-16,6 6 0 16,-10-1 0-16,12 1 0 15,-12-2 0-15,11 7 0 16,-9-3 1-16,10 4-1 15,-8-4 0-15,10-4 1 16,-5-2-1-16,10 2 0 16,-3 0 0-16,1-5 0 0,-3 3 0 15,-1-2 0-15,-5 2 0 16,2-1 0-16,-6 3 0 16,5 2-1-16,-5-4 1 15,4 4-1-15,-2-2 1 16,6 0 0-16,-8 0-1 15,11 4 1-15,-7-6 1 16,7 6-1-16,-3-2 0 16,3-2 0-16,-7 0 1 15,2 0-1-15,-8 2-1 0,4 0 1 16,-6-1 0-16,6 2 0 16,-2 1 1-16,8 0-1 15,-7-6 1-15,9 8-1 16,-10-6 1-16,4 0 0 15,-8 2-1-15,8 4 0 16,-14-8 0-16,10 3-1 16,-8 2 0-16,1 1-1 15,-8 4 2-15,1-8 0 16,-1 8 0-16,2-4 1 16,-5-4-1-16,3-2 0 15,9 12 1-15,-3-10 0 16,-1-4 0-16,6 2 0 15,0 2 0-15,3-7 0 16,-3-1 0-16,8 8-2 0,-8-9 1 16,2 1 0-16,-6 1 0 15,0 3 0-15,-11-3-1 16,0 1 1-16,-6 2 0 16,-7-1 0-16,-2 1 0 15,-3 0-1-15,-5 0 0 16,-2-1-1-16,0 1 0 15,-5 0 0-15,-1-3 0 16,-5-1 1-16,0 3 1 0,-7-5 0 16,1-3 0-1,-4 0 0-15,2-3 1 0,-1-4-1 16,-1 2 1-16,-2-2-1 16,4 2 0-16,-2-2 1 15,2-3-1-15,0-2 1 16,6 2 0-16,-1-7 0 15,7 7 0-15,-1-4 1 16,7 5-1-16,-1-9 1 16,-2 3 1-16,-2-9 1 15,5 7 0-15,-7-8 3 16,0 2 0-16,3-4-1 16,3 0-1-16,-6-12-1 15,10 10-2-15,-5-11-1 16,-3 7 0-16,-1-5 1 15,3 9 1-15,-4-11 1 16,7 11-1-16,-5-8 0 16,2 12 0-16,2-4-1 0,-5 4-1 15,-3-7 1-15,9 5-1 16,-1-10 0-16,-2 6 1 16,10-3-1-16,-2 7-1 15,-4-4 1-15,-2 6-1 16,4-2 0-16,-2-2 0 0,4 2 0 15,4 8 0-15,1-4 0 16,3 1 0-16,3 7 0 16,-5-1 0-16,0-3 0 15,-1 7 0-15,1-3 0 16,-8 3 0-16,6-4 0 16,-1 7 0-16,-1-5-1 15,-6 2 0-15,4-7 1 16,-2 5-1-16,0-7 1 15,-2-2 0-15,-2-2-1 16,-3 4 1-16,9 1 0 16,-10 7-1-16,2-1 0 15,2 8 1-15,3 0-2 16,-11 2 1-16,1 4-1 16,3 3 0-16,-5 1 0 15,-6 1 0-15,1 3 0 16,1-1 2-16,-10 2-1 0,1 0 0 15,-3 3 1-15,-3-1-1 16,-10 0 1-16,2 0-1 16,-16 4 0-16,7 0 1 15,-10 2 0-15,-1 0 0 16,-8 2-1-16,10 0 2 16,-12-2-2-16,3 3 0 15,-11-1 0-15,9 2 1 16,-15-4 0-16,10 3 0 0,-6 3 1 15,11 0 0-15,-6-3 0 16,9 1-1-16,-11 0 0 16,13-4 1-16,-11 2-1 15,4-1 1-15,-7 1 0 16,8-4-1-16,-7 4 0 16,1-4 1-16,-2 2-1 15,3 0 0-15,-3 4 0 16,2-6 0-16,-2 3 0 15,11 3 0-15,-17-6 1 16,4 2-1-16,-12 2 0 16,6-2 1-16,-15 0-1 15,17 3 1-15,-13-3-1 16,13-2-1-16,-8 0 1 16,8-2 0-16,-15-1 0 15,17 4 0-15,-13 3 1 0,5-4-1 16,-6 2 0-16,16-4 0 15,-17 2 0-15,9-4 0 16,-13 3 1-16,11-3-1 16,-13 2 0-16,14-2 0 15,-11-4 0-15,15 1 0 16,-1 1 1-16,4-5-1 16,-12-3 0-16,14 5 0 0,-13-1 0 15,1 1 0-15,-7 1 0 16,7 4 0-1,-9-3-1-15,11 3 1 0,-13-4 0 16,10 0 0-16,-12-1 0 16,7 1 0-16,-12-1 0 15,7-1 0-15,-8 4 0 16,16 1 0-16,-20-1 0 16,10 2 0-16,-11 6 0 15,5-4 0-15,-17 4 0 16,21 2 0-16,-18-2-1 15,12-2 1-15,-13 2 0 16,11-2 1-16,-10 2-1 16,18 1 0-16,-4 1 0 15,6 2 0-15,-11-2 0 16,7 0 0-16,-13-1 0 16,9-1 0-16,-1 0 0 15,14 2 0-15,-12-4 0 16,13 4-1-16,-14-4 2 0,8 4-1 15,-9 0 0-15,18 1 0 16,-11-1 0-16,20 2-1 16,-18-2 1-16,11-4 0 15,-9 0 0-15,13 3 1 16,-13-1-1-16,21-2 0 16,-11 2 0-16,15-2 0 0,-10-2 0 15,8 2 1-15,-8-2-1 16,10 2 0-16,-12 2 0 15,10-4 0-15,-6 1 0 16,12-3 0-16,-10-2 1 16,11 0-1-16,-9-1 0 15,6 1 1-15,-12 0-1 16,10-1 0-16,-14-3 0 16,10 2 0-16,-8 1 0 15,16 1 0-15,-10 0 0 16,13 2 0-16,-13-3 0 15,8-1 1-15,-14-1 0 16,8 1 0-16,-15 0 0 16,15 3 0-16,-12 5-1 15,14-4 0-15,-19 0 0 16,9 0 0-16,-15 2 0 16,8-3 0-16,-19 3 1 0,13 4-1 15,-8-2 0-15,12-2 0 16,-14 4 0-16,4 0 0 15,-13 1 1-15,10 1-1 16,-20 0 0-16,21 0 0 16,-7-2 0-16,13-4 1 15,-11 2 0-15,15 0 1 16,-12 2 0-16,12 1 0 16,-4-1 0-16,17 0 0 0,-11 0 0 15,11-4 0-15,-11 2 1 16,11 0 0-16,-11 2 0 15,13 0 1-15,-7 0-1 16,14-4 0-16,-8 2 0 16,8 0-1-16,-3 0 0 15,8-4-2-15,-8 8 0 16,7 0 1-16,-9 0 0 16,6 1 0-16,-6 5 0 15,10-2 1-15,-8-3 0 16,11 1 0-16,-11-2-1 15,10 0 1-15,-14 1 0 16,9 1 0-16,-14 0 0 16,9 2 1-16,-10-3-1 15,12 3-1-15,-10-8 1 0,16 4-1 16,-14-2 0 0,12 0 2-16,-14 1 1 0,12 7 0 15,-14-6 1-15,16 3-1 16,-10-1 0-16,10-8-1 15,-3 2-1-15,15 2 0 16,-17-2-1-16,13 2 0 16,-16 2 0-16,6 0-1 15,-14 1 2-15,18 3-1 16,-14 0 0-16,17-1 1 0,-9 5-1 16,17-3 1-16,-19-3-1 15,15 2 1-15,-11-3-1 16,7 1 0-16,-11 0 1 15,14 1-1-15,-7-3 0 16,8 0 0-16,-5-4 0 16,9 0 0-16,-6-2-1 15,4 4 1-15,-9-2 0 16,9 6 0-16,-7-1 0 16,5 1-1-16,-10-2 0 15,14-2 1-15,-11 0-1 16,5-8 0-16,-3 0 0 15,13 3 0-15,-12 1 0 16,10-2 0-16,-6 8 0 16,4-1 0-16,-11-3 1 15,9 0-1-15,-6 0 0 16,14-1 0-16,-4-3 1 0,11 2-1 16,-3-4 1-16,9 0 0 15,2 3 0-15,6-3 1 16,-6-4-1-16,13 8 0 15,-7-1 0-15,-4-3 0 16,6 2 0-16,7 0-1 16,2-2 0-16,10 1 0 0,3 1 0 15,7-2 0-15,1 4 1 16,2 0-1-16,-2-1 0 16,4 1-1-16,0 0 1 15,4 2-3-15,-8-6-28 16,4 6-32-16,0 2-91 15,-2-4 17-15,6 6-344 16,6 15 58-16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0-19T14:44:10.705"/>
    </inkml:context>
    <inkml:brush xml:id="br0">
      <inkml:brushProperty name="width" value="0.4" units="cm"/>
      <inkml:brushProperty name="height" value="0.8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9 2 465 0,'2'2'240'15,"-6"-2"1"-15,2 2-76 16,-1-2-78-16,3 0-11 15,2 2-19-15,1 1-8 16,3-1-19-16,4 2 1 16,-3-2-6-16,5 2 3 15,-3-2-5-15,3 2 3 16,-1-2-4-16,3-1 4 16,-1 1-6-16,2-2 1 15,2 4-3-15,4-2-1 16,0 0-5-16,2 2 0 0,-4 0-3 15,0-2 2 1,0 1-2-16,4 3 0 0,-5 0-1 16,10 1 0-16,-3-3-3 15,5 4 3-15,-1-2-2 16,13-4 2-16,-4 1-1 16,10-1 0-16,-4 0 1 15,5 0 3-15,-1 4 0 16,6-6-1-16,-3 4-1 15,4-2 0-15,-7-4-2 16,6 0-3-16,-11 4 1 0,7 0-1 16,-8-1 0-16,11 7-2 15,-11-2 1-15,10-1 0 16,-8-1-1-16,9-2 2 16,-7 0-1-16,9-2 2 15,-5-4 0-15,5 4 3 16,-3 2-1-16,7 0 3 15,-7-2-1-15,7 0 1 16,-10 2-2-16,10-4 0 16,-7 0-3-16,9 2 1 15,-6 0-1-15,10-2 1 16,-7 0-1-16,8 0 2 16,-5 1-2-16,10-3 1 15,-6 2-1-15,7-2 1 16,-9 0-1-16,10-1 1 0,-8 3-2 15,5-8 1-15,-7 6-1 16,12-1 0-16,-7 5-1 16,11-2 1-16,-13 4-2 15,13-6 2-15,-16 2-1 16,11-4 1-16,-13 6-1 16,10-4 0-16,-10 4-1 15,11-2-1-15,-7-1 0 16,8-3 1-16,-5 0-1 15,11 2 1-15,-13 4 0 0,3 0 1 16,-4 2-1-16,4 4 0 16,-10-2-1-16,4-2 1 15,0 1-1-15,0-4 0 16,-6-1-1-16,6 0 1 16,-4-2-1-16,4 0 1 15,-4 6-1-15,8-2 0 16,-14-2-1-16,9 2 1 15,-7 2 0-15,4-2 1 16,-11-2 0-16,15 4 0 16,-6-4 1-16,6 0-1 15,-4-2 0-15,10 4 1 16,-6 2-1-16,4 0 1 16,-8 2-1-16,6 2 1 0,-14-4-1 15,10 1 0-15,-6 7 0 16,1-8-1-16,-7-2 0 15,9 2 1-15,-13-2-1 16,1-8 0-16,0 6 0 16,2 0 1-16,-8 0 0 15,0 2 0-15,-4 2-1 16,-1-2 1-16,-11 0-1 16,5 0 0-16,-6 2 0 15,-2-4 0-15,-6 0 0 0,8 4 0 16,-8 0 0-16,2-4 0 15,-5 4 0-15,1-4 0 16,-9 4 0-16,8-2 0 16,-9 0 0-16,9 4 0 15,-5 0 0-15,5-4 0 16,-8 0-1-16,-2 0 1 16,-2-2-1-16,-2 2 0 15,-2-2-1-15,4 4-1 16,0-2 0-16,0 2 0 15,6 0 0-15,1 2-1 16,-7-2 2-16,2-2 0 16,-6-4-1-16,2 4-1 15,-3-2-5-15,3 0-32 16,-4 4-23-16,2 0-55 16,-7 2-13-16,-4-1-276 0,-6 13 65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0-19T14:44:18.037"/>
    </inkml:context>
    <inkml:brush xml:id="br0">
      <inkml:brushProperty name="width" value="0.4" units="cm"/>
      <inkml:brushProperty name="height" value="0.8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6 145 257 0,'2'-2'376'0,"-4"-4"-98"16,4 8-141-16,-4-4 178 15,-2-4-224-15,2 8-4 16,4-2-28-16,0 0-8 16,5 4-21-16,9 4-2 15,-1-5-9-15,8 5 2 16,2-6-1-16,7 0 3 16,2 0 1-16,8-4-1 15,-2-6-3-15,8 3-1 16,-2-3-5-16,7-2-4 15,-1 3-3-15,11 1 0 16,-6-2-3-16,8 1 0 16,-6 3-2-16,6 2 1 15,-4 8-1-15,8-1 0 0,-6 1 1 16,7 0 0-16,-5-2 0 16,6-10 1-16,-4 8 0 15,9 0 1-15,-9 0-1 16,7-4 2-16,-9 4-1 15,0-4 0-15,-4 2 0 16,6-6 1-16,-10 4 0 16,14-2-1-16,-7 2 0 15,5 1 0-15,-4 4-2 16,11 5-1-16,-11-4-1 0,8-2 1 16,-10-2-1-16,11-6 0 15,-13-2 0-15,14 5 0 16,-7-1-1-16,12 0 1 15,-7 2 0-15,9 2 0 16,-9-2 0-16,7 2-1 16,-8 6 0-16,8 0 0 15,-13-6 1-15,15 1-1 16,-9-2 0-16,14-1 1 16,-6 2 0-16,18 7-1 15,-15-7 1-15,11 2 0 16,-13 0 0-16,10-2 0 15,-18-2 0-15,16 6 0 16,-10-6 1-16,10-2-1 16,-10 0 1-16,12-1 0 0,-9 3 2 15,7 6 0-15,-10-1-1 16,8 1 2-16,-12 8-1 16,8-10-2-16,-7 3 0 15,9 5 0-15,-4-1 0 16,9-5 1-16,-9 6-1 15,6-8 1-15,-14-4 0 16,7 2 0-16,-17-4-1 16,15-7 0-16,-9 3 0 15,10 4-1-15,-7-4 0 0,13 5 0 16,-8 8 1-16,4-1-1 16,-9-2 0-16,11 4 1 15,-12-4 1-15,8-4-1 16,-3 6-1-16,12-4 2 15,-7 2-2-15,8-4 1 16,-8 5-1-16,8-6 1 16,-8 5 0-16,6-6 1 15,-10 0-1-15,12 0 2 16,-10 4-1-16,9-6 0 16,-7 4 0-16,8 4 0 15,-12-7-2-15,10 1 1 16,-6 4 1-16,4-8 0 15,-4 1 0-15,10-7 1 16,-6 7 1-16,11 1-1 0,-13-4 0 16,7 6-1-16,-10 4-1 15,-3-5-1-15,-11-1-1 16,9 2 1-16,-11 0 0 16,9 2-1-16,-3 6 1 15,3-6 0-15,-3 4-1 16,9 4 0-16,-17-6 0 15,9 2 1-15,-9 2 0 16,2 1 1-16,-11-3-1 16,7 2 1-16,-6 2-1 0,6-2 0 15,-5 0-1-15,10 3 1 16,-5-1 0-16,8 0 1 16,-14-6-1-16,12 0 1 15,-11-4 0-15,8 4 1 16,-8-2 0-16,5 0 1 15,-2 4-1-15,4 2 0 16,-10-4 0-16,8-4-2 16,-1 12 1-16,-1-14-1 15,2 0 0-15,7 6 0 16,-5 2 0-16,4-10 1 16,-8 8 0-16,2-5 1 15,-11-3-1-15,7 2 2 16,-5 4-2-16,3-1 1 15,-3 6-1-15,3-3 1 0,-11-5-2 16,7 1 1-16,-3 4 0 16,4-8-1-16,-8 6 1 15,5 2-1-15,-5 0 1 16,0-2-1-16,-4 4 1 16,0-4-1-16,-4 0 0 15,1-3 0-15,-5 3 1 16,4-4-1-16,-5 0-1 15,-1 3 1-15,-5-3-1 16,2-2 0-16,-2 6 0 0,1 0 1 16,-1 1-2-16,0 1 1 15,-4 1 0-15,-4-1 0 16,-5 2 0-16,-5-4 0 16,-5 4 0-16,-2-4 0 15,0 2-1-15,-4-1 0 16,4 1 0-16,-2-2 0 15,-1 0 1-15,1 2 0 16,2-2 1-16,-4 0 0 16,4 2-1-16,0 0 0 15,0-2 0-15,-2 2 0 16,4 2 0-16,-4-4 0 16,4 4 0-16,-2-4 0 15,-2 0 0-15,2 2 0 16,2 4-1-16,-4-6-1 15,2 6-4-15,-2 0-23 0,0-2-19 16,-4 1-45-16,1 5-25 16,-7 5-23-16,1 3-282 15,-6 35 85-15</inkml:trace>
</inkml:ink>
</file>

<file path=ppt/ink/ink4.xml><?xml version="1.0" encoding="utf-8"?>
<inkml:ink xmlns:inkml="http://www.w3.org/2003/InkML">
  <inkml:definitions/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0-19T14:44:40.080"/>
    </inkml:context>
    <inkml:brush xml:id="br0">
      <inkml:brushProperty name="width" value="0.2" units="cm"/>
      <inkml:brushProperty name="height" value="0.2" units="cm"/>
      <inkml:brushProperty name="color" value="#ED1C24"/>
      <inkml:brushProperty name="fitToCurve" value="1"/>
    </inkml:brush>
  </inkml:definitions>
  <inkml:trace contextRef="#ctx0" brushRef="#br0">-849 4606 947 0,'-40'-13'275'15,"19"0"49"-15,15-1-246 16,20 7-82-16,26-7-3 15,15-1 1-15,35-6 2 16,7 0 3-16,29-2 2 0,0 0 0 16,27 4 2-16,-14 4 3 15,31 2 6-15,-20 1 5 16,26 1 3-16,-10 3 12 16,23-5 5-16,-25-1-5 15,25-1-3-15,-29-2-3 16,8-6-14-16,-34 4-7 15,1-2-2-15,-34 0-2 16,-13-6 0-16,-25 10 1 0,-15-4 1 16,-25 4 1-16,-21-8 2 15,-16 2 0-15,-35-11 0 16,-12-2-1-16,-37-10-2 16,-9 2-1-16,-24-9 0 15,7-1-2-15,-33-13 0 16,16 2-1-16,-21-9-1 15,19 11 0-15,-16-6 0 16,24 12 0-16,-12 0 1 16,25 7 0-16,-6 3 2 15,23 10-1-15,8 7 1 16,32 13 1-16,9 7 2 16,26 2-1-16,15 14-1 15,15 6-1-15,13 12 1 16,8 11 0-16,15 20 2 15,4 6 2-15,14 25 6 0,-3 4-1 16,16 28 6-16,-10 2 0 16,16 27 1-16,-8-15-2 15,1 13-1-15,-8-27-3 16,7 4-1-16,-18-24-2 16,5 5 0-16,-8-23-3 15,1 0-1-15,-10-23-3 16,-1-7 0-16,-7-20-2 15,-2-5 2-15,-8-25 0 0,-2-17 0 16,0-12 0-16,-1-28-1 16,-7-17-1-16,3-26-3 15,-2-5-1-15,-1-30-6 16,-1-6-2-16,2-31 1 16,-1 14 0-16,3-20 1 15,-6 18 7-15,1 2 2 16,-1 28 1-16,-4 2 0 15,-2 29 0-15,0 7 1 16,0 27-1-16,0 10 0 16,-3 21 0-16,3 3 1 15,-2 20 0-15,-4 12 1 16,-3 15 1-16,-6 26 1 16,-4 15 0-16,-10 23 0 15,-3 8 1-15,-14 15 4 0,-1-4 1 16,-22 18 4-16,-5-7 2 15,-22 22 2-15,3-12 0 16,-23 16 2-16,7-18-3 16,-13 6-1-16,23-29-4 15,-16 5-5-15,16-28-5 16,-2-5-25-16,19-21-32 16,-5-10-95-16,22-25-287 15,15-13 34-15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0-19T14:44:38.833"/>
    </inkml:context>
    <inkml:brush xml:id="br0">
      <inkml:brushProperty name="width" value="0.2" units="cm"/>
      <inkml:brushProperty name="height" value="0.2" units="cm"/>
      <inkml:brushProperty name="color" value="#ED1C24"/>
      <inkml:brushProperty name="fitToCurve" value="1"/>
    </inkml:brush>
  </inkml:definitions>
  <inkml:trace contextRef="#ctx0" brushRef="#br0">46 863 1046 0,'-23'-14'235'16,"4"7"92"-16,11-1-307 16,14 6-21-16,13-7-1 15,14-1-1-15,22-3 1 16,10-1 5-16,26-3 2 15,12 4 2-15,31 1 5 16,-6 3 2-16,32 7 4 16,-15 6 3-16,19 5 8 15,-17 3-1-15,19 9 0 16,-23-2-5-16,23 2-5 0,-28-4-9 16,7 0-5-16,-27-4-3 15,-9-3 0-15,-39-4 0 16,-9-1 1-16,-30-3 3 15,-20-2 0-15,-24-7 0 16,-23-10-1-16,-14-3 0 16,-32-14-2-16,-8-4-2 15,-32-12 0-15,2 1-1 0,-29-18-3 16,14 4 1-16,-25-11-2 16,18 1 0-16,-16-9 1 15,19 9 1-15,-12-3 1 16,33 17 1-16,3 9 0 15,22 18 2-15,11 11-1 16,26 15 2-16,5 8 0 16,20 10-1-16,16 16 0 15,15 10 0-15,17 23 2 16,16 6 2-16,7 25 6 16,3-1 2-16,9 20 2 15,-6-10 0-15,1 19-2 16,3-13-4-16,5 4-3 15,-11-21-2-15,8-1-1 16,-8-22-1-16,-4-6 0 16,-6-13 0-16,-1-6 0 15,-12-14 1-15,-2-10 2 0,-4-16 0 16,-2-18-1-16,-5-12-1 16,3-22-4-16,-1-7-4 15,1-27-4-15,-1-8-2 16,5-24-4-16,-3-1 0 15,5-28-1-15,2 21 5 16,6-7 2-16,-4 26 4 0,11 6 2 16,-5 30 3-16,-8 6-1 15,-4 29 1-15,-1 9-4 16,-11 11-1-16,-1 14 0 16,-4 12 0-16,-11 11 4 15,-8 11 5-15,-11 19 10 16,-9 12 3-16,-20 17 7 15,-3 2 3-15,-30 19 11 16,1-5-3-16,-18 5 5 16,14-15-6-16,-5 9-5 15,15-30-12-15,-7-12-15 16,22-15-29-16,-3-13-55 16,18-21-33-16,13-6-314 15,12-12 50-15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0-19T14:44:36.084"/>
    </inkml:context>
    <inkml:brush xml:id="br0">
      <inkml:brushProperty name="width" value="0.2" units="cm"/>
      <inkml:brushProperty name="height" value="0.2" units="cm"/>
      <inkml:brushProperty name="color" value="#ED1C24"/>
      <inkml:brushProperty name="fitToCurve" value="1"/>
    </inkml:brush>
    <inkml:brush xml:id="br1">
      <inkml:brushProperty name="width" value="0.10583" units="cm"/>
      <inkml:brushProperty name="height" value="0.10583" units="cm"/>
      <inkml:brushProperty name="color" value="#3165BB"/>
      <inkml:brushProperty name="fitToCurve" value="1"/>
    </inkml:brush>
    <inkml:brush xml:id="br2">
      <inkml:brushProperty name="width" value="0.10583" units="cm"/>
      <inkml:brushProperty name="height" value="0.10583" units="cm"/>
      <inkml:brushProperty name="color" value="#177D36"/>
      <inkml:brushProperty name="fitToCurve" value="1"/>
    </inkml:brush>
  </inkml:definitions>
  <inkml:trace contextRef="#ctx0" brushRef="#br0">-22102 1021 642 0,'-31'-6'228'0,"10"12"15"15,2 1-158-15,4 1-70 16,9 1-14-16,0 3 0 15,8-5 1-15,10 3 6 16,7-8 4-16,13-6 8 16,10-8 2-16,21-1 5 15,6-2-1-15,21-6 3 16,5 4-3-16,20 4 3 16,-10-1-5-16,19-1 0 15,-2 11-6-15,15-5-5 16,-14-3-6-16,10 5-2 15,-24 5-3-15,0-6 2 16,-27 6 0-16,0 4 0 16,-17-2-1-16,-4 0 0 15,-19 4-1-15,-8-2 2 0,-15-6 1 16,-13-5 4-16,-10-1 2 16,-13-7 0-16,-10-2-2 15,-15-2-4-15,-3 2-2 16,-20-6-5-16,2 2 0 15,-21-5 0-15,4 1 0 16,-25-7 0-16,3 3 2 16,-18-1 0-16,7 5 3 15,-7 3 6-15,23 8 3 16,-4 1 0-16,22 8 1 16,5 3-2-16,13 4-6 0,2 4-1 15,17 3-1-15,5 3 0 16,18 3 0-16,6 4-2 15,15 2 1-15,13 8 6 16,2 1 3-16,18 18 7 16,7 2 1-16,13 18 2 15,-2 5-6-15,16 7-2 16,-10-8-7-16,8 1-1 16,-8-16-3-16,10-4 0 15,-10-9-1-15,6-4 0 16,-11-13 0-16,5-2 0 15,-13-16 1-15,5-7 2 16,-16-13 0-16,5-10 0 16,-14-9 1-16,-5-18-2 15,-13-1-1-15,3-18-1 0,-11-5-1 16,-3-15 0-16,5 3-1 16,1-13 1-16,1 15-1 15,-4-7 1-15,8 17 0 16,-4-4 0-16,-4 9 0 15,2-3-1-15,5 17 0 16,-5 1 1-16,2 20-1 16,-4 6 0-16,-4 16-2 15,-7 10 0-15,-3 16-2 0,-5 10 1 16,-4 9 1-16,-13 7 0 16,4 3 2-16,-18 5 2 15,-2-2-1-15,-14 15 1 16,6 5 0-16,-18 20 5 15,6-1 0-15,-11 20 6 16,9-6 0-16,-16 2 2 16,12-13-4-16,-12 3-2 15,8-21-4-15,-4-3-1 16,19-10-4-16,6-7-17 16,19-24-24-16,16-5-330 15,16-17 85-15</inkml:trace>
  <inkml:trace contextRef="#ctx0" brushRef="#br1" timeOffset="79455.86">-21377 5033 520 0,'0'8'284'0,"0"3"3"16,2-3-97-16,-1 2-49 15,1-3-51-15,4 5 4 16,0-9-24-16,3 3-21 16,3 0 3-16,1-6 5 15,4 6-17-15,10-12 1 16,0-7-10-16,13-12 0 15,9-2-6-15,14-21-6 16,-2-1-9-16,6-18-2 16,-6 12-5-16,-3-16-4 15,-20 10 2-15,0-2 1 16,-10 15-1-16,-5-3 0 16,-7 13 1-16,-5 5-1 15,-5 14 1-15,-4 4 0 16,-4 9-1-16,-2 10-1 15,-2 2 0-15,1 1-1 16,1 7 0-16,0-1 0 0,2-2 0 16,4 5 0-16,-2-3 1 15,0 4 0-15,2 2 0 16,2 6 1-16,-2 6 1 16,1 11 2-16,3 3 4 15,-2 22 8-15,-4 6 2 16,0 30 4-16,-6 0-1 15,2 19 2-15,-3-11-4 16,3 3-1-16,4-22-3 0,-2-1 1 16,-2-22-5-16,0 3 0 15,2-16-3-15,-3-5 0 16,5-11-2-16,0-1-2 16,2-17-2-16,0-1-1 15,1-7 0-15,-3-7-2 16,2-5-3-16,-2 0-9 15,0-4-8-15,-4-1-31 16,3-3-23-16,1 0-52 16,0 0-23-16,-2 3-286 15,4 1 64-15</inkml:trace>
  <inkml:trace contextRef="#ctx0" brushRef="#br1" timeOffset="80501.19">-20057 5262 714 0,'4'10'283'0,"-4"9"30"16,4 15-155-16,3 12-64 16,5 9-11-16,-1 5-23 0,1 6-8 15,3-7-12-15,-5 1-12 16,-3-7-3-16,-5-7-3 15,2-8-6-15,2-2-5 16,-3-11-5-16,1-6-2 16,4-5-1-16,-4-13 0 15,-2-10-1-15,1-10-2 16,-1-8 0-16,4-9-5 16,0-2-2-16,3-8-4 15,-1 2 0-15,1-6-3 16,3 3 2-16,3 1 1 15,4 8 3-15,6 3 2 16,2 16 4-16,1 14 4 16,-5 12 6-16,-2 14 6 15,0 14 4-15,-2 8 3 16,-1 3-1-16,4 6-2 16,-2-8-7-16,-3 3-1 15,-2-14-6-15,-2 1-1 0,-5-13-1 16,0-8 0-16,-8-13 0 15,0-3-5-15,-4-7-4 16,-4-9-7-16,0-2-6 16,5-8-4-16,-1 1 3 15,4-10 2-15,4 7 7 16,7-7 2-16,2 6 6 16,8 5 0-16,4 6 1 0,6 2 3 15,3 11 1-15,4 8 6 16,-9 4 5-16,7 7 6 15,-7 5 3-15,-4 10 4 16,-4 5-5-16,3 13-3 16,-10-2-7-16,-5 2-2 15,-1-6-5-15,-8-2-5 16,0-13-14-16,-4-2-59 16,6-6-34-16,-4-15-285 15,10-4 30-15</inkml:trace>
  <inkml:trace contextRef="#ctx0" brushRef="#br1" timeOffset="80920.42">-18927 5505 743 0,'2'-8'247'16,"-10"2"54"-16,0 4-201 16,-9 6-20-16,-4 6-14 15,-2 7 2-15,10 4-6 0,-2 9-5 16,5 3-5-16,4 5-10 16,6-2-16-16,6 6-14 15,6-5-4-15,5-5-2 16,8-7-2-16,1-6-2 15,1-19-2-15,4-8-1 16,-3-5-1-16,-5-16-2 16,-4-1-3-16,-4-3-1 15,-11-1 1-15,-6-8-2 16,-7 11 1-16,-6-3-3 16,-6 7-3-16,-2 4-11 15,2 14-7-15,-2 3-20 16,7 6-11-16,-3 4 47 15,4 0-325-15,7-4 118 16</inkml:trace>
  <inkml:trace contextRef="#ctx0" brushRef="#br1" timeOffset="81208.25">-18742 4677 408 0,'0'17'459'0,"0"19"-111"16,2 15-232-16,5 28 269 16,1 5-290-16,0 23 6 15,-1-3-17-15,5 15-2 16,-7-20-23-16,5 4-10 15,1-27-23-15,3 1-11 16,-1-24-16-16,1-1-41 16,-5-16-36-16,1-6-93 15,-5-22-275-15,9-10 30 16</inkml:trace>
  <inkml:trace contextRef="#ctx0" brushRef="#br1" timeOffset="81623.85">-18393 5684 566 0,'13'4'305'16,"10"-2"-15"-16,-7-12-114 15,5-5-87-15,1 0-54 16,-1-10-2-16,0 0-16 15,-1 0-13-15,-7-1 6 16,-4-3 10-16,-5 4-11 16,-6-2 5-16,-3 6 3 0,-1 0 12 15,-7 8 3-15,-1 4 7 16,-3 10-3-16,2 13 4 16,-4 9-10-16,-4 7 8 15,2 6 1-15,5 16 17 16,-5-10 14-16,4 4-5 15,8-4-10-15,11 5-7 16,0-16-21-16,17 5-20 16,5-11 0-16,11-2-2 15,1-12-3-15,4-7-1 16,-2-6-29-16,0-7-67 16,-3-3-44-16,-7-11-303 15,-1 12 19-15</inkml:trace>
  <inkml:trace contextRef="#ctx0" brushRef="#br1" timeOffset="82537.42">-16899 4747 591 0,'6'-8'359'15,"-2"-3"-22"-15,-2-6-71 16,-6-6-148-16,-2-4-6 15,-9-5-34-15,-2-8-14 16,-6 5-20-16,-2-1-5 16,-9 4-14-16,3 3-5 15,-1 10-7-15,-10 2-6 16,3 15-5-16,-3 11 0 16,0 11-2-16,1 14 2 15,12 8 1-15,2 15 1 16,12 0 1-16,7 10-2 15,8 2-1-15,8 11 0 0,9 2-1 16,6 17-1-16,-2 0 2 16,6 22 3-16,-6-9 5 15,-2 12 2-15,-6-17 0 16,6 15 0-16,-5-23-3 16,-1 6-5-16,-4-23-5 15,1 4-19-15,-6-25-17 16,-2-3-46-16,-4-20-28 0,-6-10-321 15,1-16 71-15</inkml:trace>
  <inkml:trace contextRef="#ctx0" brushRef="#br1" timeOffset="82764.42">-17345 5667 583 0,'11'-4'400'0,"16"-2"-35"15,3-1-95-15,29-5-129 16,6 1-63-16,12-6-25 16,-5 1-42-16,3 1-55 15,-24 6-50-15,-9-5-288 0,-13 18 40 16</inkml:trace>
  <inkml:trace contextRef="#ctx0" brushRef="#br1" timeOffset="83374.53">-16590 4690 572 0,'-4'-8'247'16,"-1"1"22"-16,-1 3-147 16,2 4-20-16,2 2-34 15,0 3-1-15,2 1-12 16,0 2 7-16,2 3-7 0,0 18 9 16,2 7-9-16,-2 29 4 15,0 7-8-15,2 33 9 16,-1 2-4-16,1 23 8 15,6-17-8-15,-3 7-1 16,-1-23-16-16,2 0-10 16,-2-24-15-16,-5-6-6 15,-1-16-5-15,2-11-16 16,4-19-26-16,-2-9-61 16,4-14-32-16,-1-15-315 15,-3-8 49-15</inkml:trace>
  <inkml:trace contextRef="#ctx0" brushRef="#br1" timeOffset="83842">-16254 5461 848 0,'4'15'310'0,"2"6"45"16,-1 11-198-16,-5 1-57 15,4 5-10-15,-2-6-27 0,4 7-9 16,5-3-23-16,8 0-6 16,2-15-11-16,4 2-5 15,2-12-5-15,0-11-1 16,-5-9-5-16,7-8-16 15,-6-10-8-15,0-9-9 16,-10-2-1-16,3-6 4 16,-7 8 16-16,-1-8 8 15,-4 11 8-15,-1 1 2 16,-1 13 2-16,-2 3 9 16,2 18 7-16,-2 14 13 15,2 8 8-15,0 15 15 16,2 3-3-16,2 5-2 15,1-7-16-15,7 6-7 16,1-13-18-16,10 3-14 16,-1-10-12-16,1-5-58 15,-6-13-41-15,10-4-334 16,-12-14 49-16</inkml:trace>
  <inkml:trace contextRef="#ctx0" brushRef="#br1" timeOffset="84216.68">-15399 5426 854 0,'-19'6'323'0,"-6"9"48"16,10 3-225-16,-6 10-25 15,7 5-42-15,9 1-9 16,5 4-20-16,2 2-10 15,9-4-13-15,-1-1-6 16,7-7-8-16,6-7-10 16,2-1-1-16,3-9-1 15,3-3 0-15,1-5-1 16,-9-8-2-16,0-12-5 16,-4-6-3-16,-6-8-4 15,-7-3-2-15,-6-12-6 16,-9 4 3-16,-7-2-3 15,-3 2 4-15,-8 4 2 16,1 11 5-16,3 2-16 16,2 10-13-16,0 2-45 15,9 1-38-15,11 5-266 16,-1 1 49-16</inkml:trace>
  <inkml:trace contextRef="#ctx0" brushRef="#br1" timeOffset="84847.59">-15128 5424 783 0,'11'46'293'0,"1"10"42"16,-1-3-211-16,6 4-24 16,-1-7-39-16,-1 3-15 15,-4-11-21-15,3-2-5 16,-3-5-7-16,-5-14-4 15,0-10 0-15,-6-5 0 16,0-8-1-16,-4-15-2 16,-2 0-1-16,-1-16-2 15,-1-1-2-15,-7-18-2 16,1 5 1-16,3-14 0 16,7 5 1-16,6-9 1 15,7 16 0-15,9-1 0 16,3 12 3-16,0 0 1 15,2 15 1-15,3 4 0 16,-1 5 3-16,6 9 5 0,1 12 1 16,8 14 6-16,-4 8 2 15,3 5 2-15,-9 5-7 16,-7-3 2-16,-10-10-5 16,-7 1-1-16,-6-4-5 15,-13-4-3-15,-3-4-11 16,-12 1-26-16,-7-9-12 15,-10-7-18-15,8 0-4 0,-3-3 1 16,8-3 24-16,1 0 10 16,10 4 17-16,0-2 6 15,8 6 5-15,3 2 5 16,7 0 2-16,10 2 11 16,5 1 8-16,11 9 11 15,5 3 7-15,14 3 14 16,-4 1-3-16,14 12 7 15,-12-5-10-15,10 10-8 16,-8 2-17-16,3 2-8 16,-10-8-14-16,-3 1-34 15,-13-14-27-15,6-4-73 16,-8-12-306-16,2-9 55 16</inkml:trace>
  <inkml:trace contextRef="#ctx0" brushRef="#br1" timeOffset="85180.89">-14176 5451 1171 0,'10'0'341'0,"7"0"87"16,-2-4-333-16,18 6-27 16,3 0-31-16,15-2-18 15,-5-6-15-15,9 1-20 16,-5-3-20-16,-6-3-43 15,-12 1-24-15,-3 4-64 16,-10 1-249-16,-6 1 58 16</inkml:trace>
  <inkml:trace contextRef="#ctx0" brushRef="#br1" timeOffset="85496.5">-14098 5661 999 0,'16'0'357'0,"5"2"55"16,3 0-276-16,9-4-32 15,7 6-48-15,8-2-21 16,-3-6-23-16,11 6-7 16,-10-2-13-16,-3-6-33 15,-12 0-23-15,-2 3-60 16,-14-5-234-16,-4 6-56 16,-1 8-84-16</inkml:trace>
  <inkml:trace contextRef="#ctx0" brushRef="#br1" timeOffset="87453.16">-13037 4570 858 0,'4'17'294'0,"-2"13"52"16,2 9-235-16,2 23-14 16,3 13-28-16,3 20 4 15,3 3-11-15,-4 16 4 16,-5-11-14-16,0 2-6 16,-1-23-16-16,-3 4-7 15,4-15-11-15,-4-3-4 16,-6-20-4-16,2 2-3 15,0-16-4-15,-1-13-26 16,4-10-22-16,1-11-62 16,4-9-35-16,-8-16-279 15,12 0 45-15</inkml:trace>
  <inkml:trace contextRef="#ctx0" brushRef="#br1" timeOffset="88536.4">-12453 5218 889 0,'-15'-3'283'0,"-6"1"66"16,2 4-247-16,2 1-22 0,3-1-28 15,-1 6-7-15,7-2-16 16,-3 7 13-16,-2 4 2 15,-6 10 14-15,0 3 0 16,-6 11 9-16,2 1-3 16,2 11-8-16,4-3-13 15,3 7-4-15,10-2-16 16,10 2-15-16,4-13 0 16,16 4-5-16,3-14-2 0,15-7-1 15,0-14 0-15,9-9-1 16,-3-19-2-16,9-16-5 15,-13-11-3-15,2-11-7 16,-18-4 0-16,-1-8-2 16,-14 10 4-16,-11-8 2 15,-10 7 5-15,-7-1 2 16,-14 11 2-16,-5 6-3 16,-5 15-4-16,-3 8-16 15,4 15-12-15,2 8-37 16,-1 5-25-16,9 8-25 15,6-1-287-15,13 8 73 16</inkml:trace>
  <inkml:trace contextRef="#ctx0" brushRef="#br1" timeOffset="87992.97">-12416 4671 692 0,'-14'-8'354'0,"-1"4"2"15,2 2-149-15,-1 2-85 16,3-1-45-16,-5-1-8 16,9 4-29-16,-7 1-3 15,3 7-9-15,-4 11 5 16,1 2-3-16,-5 11 6 15,4 6-1-15,-2 14 7 16,4-7-5-16,-1 14 3 16,7-5-8-16,5 3-5 15,7-13-14-15,16-4-5 16,8-18-8-16,17-8-1 16,3-18-5-16,14-15-9 15,-9-12-6-15,9-13-11 16,-12-4-1-16,-9-11 0 0,-13 2 6 15,-6-6 3-15,-18 3 8 16,-10-7-3-16,-9 12 0 16,-7 3-3-16,-7 10 2 15,-12 16-13-15,2 20-10 16,-12 17-42-16,6 10-29 16,-6 15-283-16,10 2 54 15</inkml:trace>
  <inkml:trace contextRef="#ctx0" brushRef="#br1" timeOffset="88869.28">-12035 5758 519 0,'-2'54'572'0,"-9"7"-151"15,1-4-308-15,3 4 316 16,1-17-379-16,2-4-23 16,6-11-20-16,2-6-16 15,2-12-23-15,-3-13-63 16,1-13-39-16,0-19-294 16,7-5 34-16</inkml:trace>
  <inkml:trace contextRef="#ctx0" brushRef="#br1" timeOffset="89579.67">-11348 5005 973 0,'-9'-8'292'0,"-5"-5"63"15,7-3-278-15,-1-5-22 16,-2-1-28-16,-1-9-2 15,5 8-3-15,-9-4 10 16,-6 6 6-16,-2 6 13 16,0 11-1-16,-11 6 3 15,3 14-8-15,-1 14 1 16,1 10-9-16,-1 15 0 16,7 5-2-16,4 4-4 15,8-8-10-15,13-1-7 16,9-15-9-16,18-7-9 15,7-14-6-15,12-14-24 16,-6-6-17-16,19-17-42 16,-17-10-13-16,0-12-20 15,-9 2 15-15,-1-10 7 0,-22 0 39 16,7 4 15-16,-13 8 25 16,-8-10 10-16,-4 14 12 15,4 7 5-15,-7 4 8 16,5 2 5-16,2 11 2 15,3 6 3-15,-5-3 2 16,6 10 7-16,0 5 3 16,4 5 16-16,1 10 4 15,5 13 18-15,-6 0-2 0,-2 23 16 16,5 4-10-16,-11 17 3 16,1 0-18-16,10 16-11 15,1-14-23-15,-2 7-9 16,3-22-16-16,5 3-8 15,-11-18-6-15,1-5-31 16,-2-18-23-16,0-6-52 16,-4-18-28-16,4-12-297 15,0-14 63-15</inkml:trace>
  <inkml:trace contextRef="#ctx0" brushRef="#br1" timeOffset="90178.61">-10764 4974 648 0,'-6'-40'384'0,"-1"6"-32"16,-7-6-88-16,1 5-165 0,-2 3-8 15,-4-4-26-15,-2 9-2 16,0 10-17-16,-8 7-5 16,-2 8-12-16,1 19 4 15,-1 8-4-15,-3 12 5 16,7 5 0-16,3 7-1 16,4 5-11-16,7 7-5 15,13-4-7-15,8 4-4 16,7-11-3-16,17-8-5 15,5-12-8-15,8-11-27 16,-3-13-16-16,10-12-35 16,-12-7-11-16,-2-16-16 15,-3-1 17-15,-5-7 9 16,-11 3 35-16,-4-2 15 16,-5 3 21-16,-10-3 9 15,0 7 8-15,-4 1 7 16,4 13 5-16,-4 1 3 15,4 10 3-15,0 6 13 0,4 8 5 16,-4 5 18-16,-4 10 7 16,4 17 20-16,-2 8 1 15,-1 12 15-15,1 9-12 16,0 17 2-16,-2-12-21 16,4 8-15-16,2-11-24 15,4-3-11-15,3-22-19 16,3-4-27-16,-3-14-28 15,-1-12-82-15,-4-18-38 0,-2-12-295 16,9-5 29-16</inkml:trace>
  <inkml:trace contextRef="#ctx0" brushRef="#br1" timeOffset="91136.73">-10316 5255 746 0,'-24'11'359'0,"3"6"-4"16,-4 8-137-16,8 4-125 0,-2 5-4 15,9 6-17-15,-1 4 9 16,3 0-15-16,4 6-6 15,-4-3-17-15,10 7-11 16,6-7-23-16,9 1-4 16,2-12-9-16,16-3-12 15,-5-14-9-15,6-8-17 16,-3-13-8-16,7-15-12 16,-6-8 8-16,4-13 3 15,-7-6 16-15,0-9 7 16,-10 9 15-16,-6-11 7 15,-10 5 5-15,-5-5 7 16,-5 9 5-16,-10-6 2 16,3 12 0-16,-5 4 2 15,4 11-2-15,-10 10 3 16,4 11-1-16,-12 10 0 16,-1 9-6-16,-7 6-35 0,7-2-48 15,-6 2-321-15,17 0 61 16</inkml:trace>
  <inkml:trace contextRef="#ctx0" brushRef="#br1" timeOffset="90586.93">-10337 4738 929 0,'-7'1'303'0,"-3"7"70"16,-5 5-239-16,0 20-22 15,-4-1-27-15,-2 18-1 16,5 5-20-16,3 10-16 15,2-11-2-15,12 10-8 0,7-14-16 16,5-8-8-16,8-13-11 16,12-5-4-16,-4-10-4 15,7-8-4-15,-2-14-3 16,8-5-5-16,-11-8 0 16,7-16 1-16,-8-1 4 15,-1-10 3-15,-12-1 5 16,-3-12 3-16,-13 7 2 15,-6-3 0-15,-12 6-1 0,-6 3-2 16,-6 17-9-16,-3 10-37 16,-7 10-28-16,3 13-70 15,2 7-282-15,-1 7 51 16</inkml:trace>
  <inkml:trace contextRef="#ctx0" brushRef="#br1" timeOffset="92638.9">-9543 5154 671 0,'-4'-14'403'0,"3"10"-28"16,-1 1-92-16,2 1-165 16,-2 4-18-16,2 1-34 15,0 7-14-15,-4 3-8 16,2 14 5-16,0 5-5 15,0 22 10-15,0 5 3 16,8 17 2-16,-2-3-9 16,9 7-5-16,4-19-14 15,12-4-11-15,5-22-16 0,10-11-6 16,0-12-6-16,4-18-12 16,-4-7-5-16,-2-14-7 15,-10-2 0-15,-1-14 3 16,-7 4 11-16,-6-10 2 15,-5 3 6-15,0-7 1 16,-3 5 1-16,-3-2 1 16,1 10 3-16,-2 2 3 15,5 13 0-15,-3 6 4 16,-2 6-1-16,-1 5 4 16,-5 4 2-16,0 8 7 15,-2 6 0-15,-1 5 5 16,-1 8 2-16,8 17 9 15,-4 6 3-15,2 11-2 16,7 8-3-16,4 2-3 0,1-8-11 16,13 0-12-16,3-13 0 15,4-4-3-15,1-10-2 16,1-9-22-16,-11-13-21 16,5-7-89-16,-5-12-53 15,-2-16-51-15,4 2-253 16,7-4 42-16</inkml:trace>
  <inkml:trace contextRef="#ctx0" brushRef="#br1" timeOffset="93406.89">-8222 5432 1090 0,'25'6'370'15,"9"-2"73"-15,8 3-304 16,17-3-23-16,-6 0-49 16,7-4-26-16,-3-2-34 15,2-4-39-15,-7 2-57 0,-3-5 422 16,-18-4-789-16,7 7 358 15</inkml:trace>
  <inkml:trace contextRef="#ctx0" brushRef="#br1" timeOffset="93134.72">-8199 5154 1155 0,'-10'1'352'15,"1"7"82"-15,9-6-322 0,9-2-23 16,8 0-35-16,12-2-14 15,5-6-18-15,12 3-6 16,0-1-7-16,7-4-3 16,-3 1-3-16,9 5-8 15,-7 0-13-15,-3 0-49 16,-13 3-22-16,-7 2-44 16,-14-4-18-16,-13 3-290 15,-6 0 95-15</inkml:trace>
  <inkml:trace contextRef="#ctx0" brushRef="#br1" timeOffset="94300.26">-6492 4516 717 0,'-9'-7'376'0,"1"-1"-4"16,1 2-148-16,-7 1-90 15,9 1-45-15,-13-4-5 16,-1 4-17-16,2 10-7 16,-8 2-13-16,-15 3 6 15,12 12-8-15,-11 13-1 16,-1 0 0-16,-5 22 3 16,8 3-8-16,-12 19 1 0,9 6-8 15,-8 24 7-15,17-5-5 16,5 12 2-16,14-14-8 15,18 0-4-15,15-33-13 16,25 5-3-16,11-33-6 16,27-12-1-16,2-22 0 15,23-12-7-15,-14-21-12 0,6-13-24 16,-23-8-9-16,-1-11-10 16,-24 0 4-16,-11-10 3 15,-15 10 19-15,-14-4 8 16,-17 13 10-16,-20 6 3 15,-7 19 8-15,-20 12 5 16,-5 17 1-16,-7 13 7 16,8 5 7-16,-6 13 18 15,17 1 5-15,0 8 4 16,17-4-3-16,10 5-10 16,17-3-17-16,10 4-7 15,11-14-11-15,9-1-33 16,1-12-13-16,5-6-64 15,-5-7-63-15,7-3-24 16,-10-10-263-16,9 3 38 16</inkml:trace>
  <inkml:trace contextRef="#ctx0" brushRef="#br1" timeOffset="94735.35">-5896 5577 826 0,'4'14'390'0,"-2"1"9"15,-1 8-210-15,-6 7-24 16,1 1-49-16,-4 1-59 16,1-1-8-16,1 1-16 15,2-9-19-15,-2-2-43 0,3-8-40 16,-3-15 45-16,-2-5-425 16,23 3 121-16</inkml:trace>
  <inkml:trace contextRef="#ctx0" brushRef="#br1" timeOffset="95477.7">-5272 4661 395 0,'-17'-5'419'15,"5"12"-93"-15,-1 1-1 16,-6 9-198-16,2 2-47 15,-6 8-1-15,2-1-18 0,-2 13 13 16,2 1-5-16,0 17 13 16,2 0-10-16,0 16 3 15,3-7-18-15,7 15-3 16,1-15-19-16,12 7-4 16,6-16-13-16,12-3-5 15,3-20-8-15,17-2-3 16,2-14 0-16,15-15-2 15,0-3-1-15,8-13 0 16,-6-8-6-16,-3-11-5 16,-11-1-4-16,-3-16-4 15,-11 5-1-15,-11-14 2 16,-4 7 5-16,-13-12 2 16,-10 6 5-16,-14-10 2 15,-6 10 2-15,-10-3-1 16,-7 13 0-16,-1 5 1 15,1 15 0-15,-10 4 1 0,10 14 1 16,-4 5 0-16,10 4-6 16,0-2-32-16,11 6-22 15,4-2-67-15,13 1 499 16,4-1-814-16,24 10 404 16</inkml:trace>
  <inkml:trace contextRef="#ctx0" brushRef="#br1" timeOffset="96300.99">-4503 4911 899 0,'-15'-2'312'15,"9"0"53"-15,0-3-245 0,10-1-30 16,2-4-39-16,7-5-7 15,0-4-17-15,12-8 7 16,0 1-3-16,4-13 15 16,5 9-1-16,10-1 2 15,-12 5-9-15,6 1-3 16,1 12-11-16,1 3-5 16,-14 12-7-16,13 11 4 15,-11 6-2-15,1 18 0 16,-10-1 4-16,-2 17 11 15,-9 5 0-15,-8 20 10 16,-8-2 2-16,-11 14 4 16,-6-10-8-16,-5 10-3 15,1-16-12-15,-13-7-7 16,2-12-9-16,-4-3-7 16,2-20-10-16,-13-11-21 15,7-9-11-15,-4-11-17 0,11-8-4 16,0-8-9-16,19-5 11 15,12-6-23-15,14-7 5 16,11-5-7-16,8-2 10 16,13-2 4-16,-1 10 32 15,10 7 13-15,-8 10 18 16,8 11 17-16,-8 9 13 16,5 18 21-16,-14 4 8 15,3 9 8-15,-16 1-11 0,2-1-6 16,-5-4-29-16,1-7-64 15,-1-8-49-15,3-9-311 16,8-4 35-16</inkml:trace>
  <inkml:trace contextRef="#ctx0" brushRef="#br1" timeOffset="96904.59">-3847 5009 821 0,'4'-4'334'0,"4"-12"20"0,1 5-189 15,6-4-35-15,3-2-37 16,6-6-1-16,3 4-12 15,4-8-23-15,-3 6-26 16,7-6-10-16,-5 8-13 16,8 2-5-16,-7 4-3 15,3 7 2-15,-3 10 0 16,-5 7 10-16,-3 8 7 0,0 19 16 16,-6 0 15-16,-3 22 1 15,-5 1-5-15,-7 13 1 16,0-1-13-16,-11 13-13 15,-9-10 4-15,-3 6-2 16,0-13-7-16,-15-5-4 16,11-14-3-16,-3-6-7 15,-1-19-12-15,-11-10-20 16,13-7-10-16,-13-16-11 16,8-7-7-16,1-2-3 15,10-4 14-15,4-10-3 16,13 2 3-16,8-5-2 15,4-2 7-15,9-4-3 16,6 13 12-16,15 4 7 16,-2 10 10-16,8 9 15 15,-2 14 20-15,4 9 28 16,-8 9 8-16,-2 10 4 16,-9-5-5-16,6 11-16 0,-12-16-32 15,-2 3-45-15,-2-12-41 16,6 2-79-16,-14-19-295 15,12 0 43-15</inkml:trace>
  <inkml:trace contextRef="#ctx0" brushRef="#br1" timeOffset="97246.52">-2898 5062 1142 0,'17'25'403'0,"8"15"101"16,-4-2-401-16,5 8-25 0,-1 0-50 16,13 1-58-16,-5-9-50 15,7-3 52-15,-6-18-21 16,4-7-20-16,-15-14-56 16,-6-15-299-16,-3 0 79 15</inkml:trace>
  <inkml:trace contextRef="#ctx0" brushRef="#br1" timeOffset="97488.53">-2551 4968 1127 0,'-17'37'353'0,"-12"12"97"15,4 10-315-15,-7 6-18 16,-1 0-19-16,3 0-41 16,5-11-32-16,-9-7-17 15,13-5-20-15,4-11-63 16,-1-10-48-16,1-10-352 16,8-7 58-16</inkml:trace>
  <inkml:trace contextRef="#ctx0" brushRef="#br1" timeOffset="97836.96">-2128 4699 786 0,'-15'16'497'0,"-6"7"-52"16,12 15-153-16,-1 23-132 16,3 2-52-16,-1 23-46 15,4-1 0-15,-4 20 3 16,1-15-16-16,1 7-10 15,0-20-18-15,3-5-9 16,3-22-19-16,0-6-48 16,1-19-47-16,1-6-107 15,0-17-310-15,12-10 31 16</inkml:trace>
  <inkml:trace contextRef="#ctx0" brushRef="#br1" timeOffset="98310.23">-1757 4892 576 0,'-21'-11'506'16,"5"11"-72"-16,-3 11-47 15,4 14-207-15,0 11-58 16,-2 10-16-16,-1-2-47 15,3 17-5-15,-6-13-16 0,4 15-6 16,6-10-11-16,1 10-4 16,10-10-8-16,4 8-4 15,11-11-5-15,4-4-1 16,4-12-3-16,4-1-5 16,5-9-10-16,5-6-8 15,-3-15-5-15,6-6-10 16,-4-16 1-16,6-10 0 15,-9-11 3-15,3-6 1 16,-8-7 8-16,3-8 5 16,-12 1 8-16,-6-10 7 15,-11 5 5-15,-7-6 8 16,-11 10 6-16,-10 2 13 16,-5 11 6-16,-9 6 11 15,0 18-2-15,-10 6-3 0,-1 7-12 16,-1 13-21-16,5 7-27 15,3 1-102 1,11-4 460-16,20 5-812 0,19-1 340 16</inkml:trace>
  <inkml:trace contextRef="#ctx0" brushRef="#br1" timeOffset="99452.46">-1254 4854 736 0,'-3'2'321'0,"5"-2"26"16,-4-4-182-16,5-2-42 15,7-1-44-15,5-10-12 16,4-3-27-16,12-2-6 16,-3 1-15-16,11 0-3 15,-7 9-4-15,2 3 6 16,-11 7 0-16,0 7 9 16,-11 7 2-16,-7 7 8 15,-10 6 3-15,-1 9 1 16,-5 2-6-16,-9 8 0 15,-2-11-10-15,-11 3-8 16,4-2-4-16,-9 1-2 16,4-9-4-16,-4 3 0 15,13-10-3-15,-2-2 0 16,10-9-1-16,4-1 2 0,9-1 0 16,8 2 3-16,1-2 1 15,9 1 0-15,13 1-3 16,11 1 0-16,2-3-3 15,9 0-9-15,1 0-14 16,0-8-54-16,-10-2-38 16,2-2-126-16,-10-5-231 15,6 3 12-15</inkml:trace>
  <inkml:trace contextRef="#ctx0" brushRef="#br1" timeOffset="100107.2">-744 4892 504 0,'-13'-13'528'0,"13"1"-117"16,7 7-8-16,7-7-259 16,7 6-65-16,9-3-20 15,1 1-35-15,7 3-7 0,0 6-10 16,4 5 1-16,-10 2-1 16,-3 5 8-16,-12 2 5 15,-9 1 8-15,-10 1-1 16,-10 4 1-16,-1-2-9 15,-6 2-5-15,-2-2-9 16,-6-4-3-16,4-5-4 16,-1-3-2-16,1-8-1 15,6 4-1-15,5-3 2 16,3 4-2-16,5-2 2 16,4 2 1-16,2-6 0 0,1 0 1 15,5 2 1-15,5 0 1 16,1 0 0-16,3 0 0 15,2 2 1-15,4-2-1 16,4 4 1-16,1 2 0 16,1-1-1-16,3 7 1 15,-7-3 0-15,2 6 3 16,-6 3 1-16,-6 6 9 16,-9 1 4-16,-8 6 9 15,-4-4 0-15,-15 1 1 16,0-5-7-16,-9-2-5 15,-1-2-8-15,-13-6-4 16,8-5-3-16,-2-2-2 16,7-4-2-16,1-6-22 15,11 0-22-15,-4-4-98 16,11-1 176-16,7 3-525 0,12 4 157 16</inkml:trace>
  <inkml:trace contextRef="#ctx0" brushRef="#br1" timeOffset="162372.78">144 5352 805 0,'-4'-8'265'0,"-3"-5"53"0,3 5-225 16,-6-3-7-16,3 3-28 16,-5-5 2-16,1 5-12 15,-4-3 3-15,-3 5-9 16,-1 8 0-16,-4 6-10 16,-7 11 4-16,1 7-4 15,3 13 6-15,3-1-5 16,4 2-3-16,15-4-10 15,11-7-6-15,9-6-11 16,10-10-3-16,9-7-4 0,1-12-15 16,-9-5-10-16,5-16-14 15,-5 0-5-15,-2-5-1 16,-6 1 13-16,4-5 8 16,-10 7 14-16,2 3 6 15,-5 6 5-15,-4 9 1 16,-1 9 2-16,-5 12 12 15,-4 7 6-15,1 13 10 16,3 7 1-16,2 10 1 16,7-7-12-16,8 6-7 15,4-13-11-15,4-12-22 16,0-14-14-16,5-9-45 16,-7-19-29-16,2-13-282 15,0 0 59-15</inkml:trace>
  <inkml:trace contextRef="#ctx0" brushRef="#br1" timeOffset="166804.59">279 5923 905 0,'-6'-2'279'0,"-11"-6"52"15,7 1-259-15,-3-1-22 16,1 0-31-16,1 1-8 16,3 1-4-16,-7 4 1 15,4 6 16-15,-6 4 16 16,-6 9 5-16,-4 11 4 15,2 3 10-15,-4 13-7 16,5-2-13-16,6 11-3 16,7-7-7-16,11-2-13 15,10-8-10-15,12-9-3 16,7-14-6-16,5-11-7 0,3-7-5 16,-1-16-7-16,-6 0-5 15,1-14-2-15,-8 3 3 16,0-10-3-16,-6 2 4 15,-2-12-5-15,-5 6 1 16,-3-3-1-16,-3 3 1 16,-8-11 0-16,1 9 10 15,-1 2 4-15,-2 8 5 16,4 9 6-16,0 12 3 16,2 17 4-16,-5 2 1 0,-3 21 8 15,0 5 3-15,3 18 14 16,-3-2 4-16,4 13 5 15,4-5 2-15,8 5 2 16,1-1-13-16,10 1-4 16,0-11-7-16,8 5-9 15,-2-13-6-15,11-1-2 16,-9-12-3-16,7-6-5 16,-13-12-3-16,6-7-6 15,-12-13-4-15,8-10-4 16,-4-4-4-16,4-11 4 15,-8 2 5-15,3-2 2 16,-7 7 7-16,-5 2 9 16,-6 12 2-16,-6 12 11 15,-4 8 7-15,-9 15 10 0,0 8 5 16,2 12 2-16,0-1 0 16,7 7-1-16,7-6-12 15,12 4-6-15,3-10-6 16,10 3-24-16,-1-7-19 15,8-5-43-15,-6-6-25 16,6-9-316-16,-12-10 72 16</inkml:trace>
  <inkml:trace contextRef="#ctx0" brushRef="#br1" timeOffset="163754.46">202 5231 624 0,'6'3'210'0,"9"1"34"16,4-2-168-16,18 8-34 16,5-3-19-16,11 3-12 15,-3-4-9-15,17 3-1 16,-8-3-5-16,13-2-6 0,-7-6-19 15,8 6-16-15,-14-10 0 16,-4 0 7-16,-17-2 11 16,-5 5 45-16,-16-1 29 15,-10 2 21-15,-7 0 6 16,-15 2 8-16,-2 2-21 16,-10 2 3-16,-1 7-11 15,-5 10 14-15,7 2-6 16,-5 8 9-16,10-1-12 0,0-1-3 15,10-3-20 1,7 5-8-16,10-6-13 0,9-1-5 16,6-1-6-16,2-11 0 15,1-5-2-15,3-5-5 16,-8-7-3-16,2-7-9 16,-4-3-5-16,-1-6-6 15,-3 0 2-15,-3-8 2 16,-7 1 8-16,5-5 7 15,-6 1 6-15,4-2 1 16,3 7 2-16,8 6 2 16,-1 9 4-16,3 7 8 15,2 9 3-15,4 5 9 16,-4 6-2-16,7 10 1 0,1 4-9 16,-3 5-1-16,-6-1-9 15,8 7 0-15,-14-10-2 16,-1 6 0-16,-4-7 0 15,1 0 2-15,-10-14-2 16,4-4 2-16,-2-9-1 16,3-6-1-16,-5-9-3 15,2-6-3-15,6-4-4 16,-8-9-3-16,10 3-2 16,-1-7-1-16,6 5 1 15,3 1 1-15,4 5 2 0,-1-6 1 16,6 12 2-1,-2 2 2-15,0 13 2 0,0 10 2 16,-8 13 2-16,-2 8 1 16,-2 5 1-16,-5 1 0 15,-2 1-2-15,3-3 0 16,-1-10-2-16,-4-2 0 16,1-8-2-16,-3-7 2 15,0-8-1-15,-4-4 0 16,2-5-2-16,2-8 1 15,2-2-1-15,2-5 0 16,7 1 1-16,0-4-1 16,3 8 0-16,-1 1 0 15,-2 10 0-15,3 8-2 16,-5 8 1-16,4 11 1 16,-1 6 0-16,3 6 1 15,-4-2 1-15,4 3 0 16,4-5-1-16,4 2 1 0,2-10-1 15,5-7 0-15,-5-6-2 16,-2-10-3-16,-6-5-4 16,0-8-12-16,-11 0-4 15,7-4-5-15,-6 2 2 16,3-3 3-16,-10 1 12 16,5 2 4-16,-10 0 6 15,-5 2 2-15,-2 10 4 0,-7 5 8 16,-4 10 7-16,-3 15 16 15,1 8 6-15,-4 9 13 16,8 2-3-16,-2 6-3 16,9-6-15-16,10 4-7 15,6-12-16-15,12 5-6 16,6-12-41-16,1-10-39 16,2-13-26-16,6-2-297 15,-7-13-15-15,9 1-83 16</inkml:trace>
  <inkml:trace contextRef="#ctx0" brushRef="#br1" timeOffset="162605.87">461 4947 355 0,'0'-9'347'16,"2"11"-44"-16,-2 13-23 16,2 14-102-16,-2 9-40 15,0 21 2-15,2 4-19 16,2 15-25-16,-1-7-36 0,9 5-14 15,-3-17-27-15,5 6-27 16,-1-19 8-16,-3-2-19 16,-10-23-17-16,-2-4-45 15,-4-11-27-15,-4-12 257 16,-7-11-544-16,0-6 262 16</inkml:trace>
  <inkml:trace contextRef="#ctx0" brushRef="#br1" timeOffset="167517.84">910 5909 875 0,'0'-3'285'0,"8"-1"59"16,5 0-239-16,12-4-21 15,6 5-24-15,13-3 3 0,3 4-17 16,14-2-4-16,-2 0-13 16,14 2-7-16,-8 0-14 15,0-7-16-15,-6 3-13 16,-2 0-38-16,-15 1-20 16,-4 3-58-16,-15 2-183 15,-9-2-51-15,-7 11-65 16</inkml:trace>
  <inkml:trace contextRef="#ctx0" brushRef="#br1" timeOffset="167784.07">979 6164 870 0,'21'3'281'0,"6"-1"52"16,7 2-244-16,6 2-10 16,2-2-36-16,10-2-11 15,1-2-13-15,6 1-14 16,-7-6-22-16,3-3-56 15,-13 0-279-15,0-5 61 0</inkml:trace>
  <inkml:trace contextRef="#ctx0" brushRef="#br1" timeOffset="167201.51">1256 5892 944 0,'-4'8'293'0,"4"5"65"16,-4 3-260-16,14 8-5 0,-3 5-28 15,3 11-1-15,-6 0-4 16,-1 12 6-16,-3 1-8 16,-1 10 2-16,-3-4-14 15,4 6-10-15,4-13-18 16,-6-6-8-16,0-18-11 15,4-5-11-15,-2-13-26 16,0-6-77-16,2-10-43 16,-1-6-294-16,-1-7 18 0</inkml:trace>
  <inkml:trace contextRef="#ctx0" brushRef="#br1" timeOffset="164126.44">2153 5320 853 0,'-18'14'238'16,"5"-1"63"-16,7-2-244 16,1-1-8-16,12-1-22 15,-3 3-3-15,4 1-7 0,-1-1-4 16,5 1-6-16,-7 0-4 16,9-1-5-16,-1 1-6 15,1-1-1-15,-3 3-1 16,-1-2 2-16,1 6 7 15,-7-2 10-15,-4 8 17 16,-6-6 10-16,-5 8 17 16,-3-6-3-16,-5 0-2 15,-2-4-11-15,-4 0-12 16,4-7-21-16,-7-8-38 16,7-2-38-16,4-2-299 15,7 4 54-15</inkml:trace>
  <inkml:trace contextRef="#ctx0" brushRef="#br2" timeOffset="115306.92">-21242 7159 111 0,'-4'4'0'0,"10"5"483"16,7-9-241-16,-1-2 76 16,11-9-223-16,5-4 251 15,9-18-273-15,1 1-21 0,9-14-6 16,-3-4-20-16,6-11-6 15,-8 8-10-15,0-8-3 16,-6 7-4-16,-3-1-1 16,-9 15-1-16,1-4 0 15,-6 16 0-15,-9 1 0 16,-4 12-1-16,-5 3 1 16,-1 16 1-16,-3 7 2 15,1 10 1-15,-2 12 3 16,2 9 2-16,-6 7 1 15,8 11 1-15,2 18 10 16,0 2 4-16,4 21 16 16,-4-6 4-16,-4 22 8 15,0-12-7-15,4 9-6 16,2-20-16-16,5 7-8 16,1-30-11-16,-4-5-2 0,-1-20-2 15,-3-2-2-15,-2-13-2 16,2-3-27-16,0-5-24 15,-2-4-61-15,0-11-60 16,0-4-267-16,10 1 34 16</inkml:trace>
  <inkml:trace contextRef="#ctx0" brushRef="#br2" timeOffset="116234.49">-20190 7350 631 0,'-18'-14'338'0,"28"9"-11"16,1 12-125-16,3 9-96 16,5 8-35-16,7 20-2 15,-5 4-18-15,12 16 3 16,-4-3-10-16,-5 0 0 15,-1-10-10-15,-6 2 0 16,-9-16-9-16,0-7-4 16,-3-9-7-16,-1-2-2 15,2-13-3-15,-4-8-1 16,-2-6-3-16,2-7-2 16,-2-10-1-16,0-9-5 15,2 0-6-15,3-12 1 16,-1 2-2-16,10 1-1 15,-1 5 2-15,8 5 3 16,-2 12 1-16,10 10 0 16,-1 13 3-16,3 9 0 15,1 6 2-15,4 18 2 0,-3 5 3 16,-6 7 4-16,-1-3 0 16,-3 1 1-16,-2-14-2 15,-6-6-2-15,3-8-3 16,-5-8-1-16,-7-7-4 15,-4-2-2-15,-4-8-12 16,0-7-14-16,-4-6-6 16,8-3-8-16,2-7-1 15,7-9 8-15,1 0 12 0,14-1 5 16,5 1 10-16,7 3 3 16,-5 11 4-16,10 11 11 15,-6 11 6-15,-3 17 10 16,-9 6 5-16,4 21 6 15,-12 0-4-15,-8 11-2 16,1-9-8-16,1 8-5 16,-1-12-9-16,-1-6-28 15,1-9-25-15,-1-6-64 16,-3-13-232-16,-2-6-62 16,9 0-96-16</inkml:trace>
  <inkml:trace contextRef="#ctx0" brushRef="#br2" timeOffset="116597.79">-18883 7588 961 0,'-10'19'265'16,"2"6"74"-16,1 0-277 15,9 2-4-15,2-6-23 16,5 5-2-16,-1-10-11 16,11 3-3-16,0-2-10 0,6-6-1 15,1-3-5-15,9-4-1 16,-7-12-3-16,5-5-3 16,-6-6-3-16,-6-16-6 15,-4 1 1-15,0-2 0 16,-11 0 3-16,-8 1 3 15,-4 16 4-15,-15 4-1 16,-4 5 1-16,-13 12-5 16,0 6-4-16,-8 0-21 15,10 1-17-15,-4-1-71 16,11-3-223-16,6-5 37 16</inkml:trace>
  <inkml:trace contextRef="#ctx0" brushRef="#br2" timeOffset="116929.84">-18519 6787 723 0,'-2'-6'295'0,"4"23"31"16,4 14-175-16,-8 13-36 15,19 11-21-15,0 25 0 16,-1 2 3-16,-7 14 5 16,6-3-25-16,-5 12-14 15,-4-15-14-15,3 0-35 16,3-22-20-16,5-3-51 15,-4-19-34-15,0-10 2 16,-1-19-347-16,3 4 90 16</inkml:trace>
  <inkml:trace contextRef="#ctx0" brushRef="#br2" timeOffset="117342.47">-18187 7577 832 0,'10'7'295'15,"13"1"36"-15,-1-8-229 16,17-6-37-16,-1-5-38 16,8-12-10-16,-6 0-12 15,4-5 0-15,-16-5-3 16,-1 1 1-16,-8 7 0 15,-8-4 1-15,-7 6 0 0,-4 6 6 16,-6 4 2-16,-11 3 7 16,0 14 3-16,-13 6 8 15,-3 9 1-15,-9 15 21 16,4 8 10-16,-4 8 20 16,8-5-3-16,3 13 2 15,12-13-23-15,8-1-15 16,11-9-25-16,13-3-7 15,8-11-8-15,17-6-3 16,4-3-12-16,13-6-28 16,-3-5-25-16,3-6-63 15,-11-3 1-15,10 0-323 16,-10 5 76-16</inkml:trace>
  <inkml:trace contextRef="#ctx0" brushRef="#br2" timeOffset="126630.33">-16494 7209 385 0,'0'-4'281'0,"0"-2"-18"16,0 2-86-16,2 2-22 16,0 6-60-16,1 8-12 15,3 5-16-15,4 8-6 16,-1-1-14-16,1 9-3 16,3-3-14-16,-2-5-13 15,-1-8-4-15,1-3 0 16,-1-9-2-16,0-10 6 15,-5-5 5-15,1-9-1 16,0-2-2-16,-8-11-2 16,-2 3-109-16,-7-5 95 15,-5 3 2-15,-7 6 0 16,-3 4 0-16,-7 10 104 16,3 15-100-16,-10 19 6 15,0 9 5-15,-8 29 7 0,4-2 3 16,-6 16 5-16,10-7-3 15,8 7-2-15,13-12-6 16,11 4-4-16,10-12-8 16,15 0-3-16,6-17-3 15,17 1-3-15,4-13-2 0,13-9-16 16,4-11-26-16,18-6-66 16,-9-13 37-16,5-16-359 15,-1 6 82-15</inkml:trace>
  <inkml:trace contextRef="#ctx0" brushRef="#br2" timeOffset="127124.17">-15907 7529 793 0,'-7'-11'294'0,"-1"-10"40"16,2-2-211-16,-1-6-23 15,-1 2-35-15,-3-3 1 16,-3 7-12-16,-5 2 2 16,-2 8-11-16,-2 11 1 0,-1 11-8 15,-1 20-2-15,-2 5-7 16,0 14 4-16,6 4-7 16,4 9-8-16,6-12-5 15,20 5-4-15,7-14-6 16,10-8-3-16,5-17 0 15,9-11-1-15,-12-13 0 16,11-12-8-16,-7-8-4 16,4-11-12-16,-11 2-4 15,2-8-12-15,-10 2 3 0,-4-4-1 16,-3 10 10-16,-4-2 5 16,-4 10 12-16,-4 3 5 15,0 14 4-15,-4 13 2 16,4 13 0-16,-4 14 1 15,6 7 2-15,-2 12 4 16,4 0 1-16,4 7 2 16,7-1-1-16,5-3-1 15,1-9-3-15,7-2-10 16,-1-11-20-16,0-12-45 16,-4-9-27-16,0-12-294 15,-8-11 54-15</inkml:trace>
  <inkml:trace contextRef="#ctx0" brushRef="#br2" timeOffset="128770.95">-15594 6766 547 0,'4'-10'305'0,"-2"1"-9"15,2-3-127-15,0 5-38 16,1 3-57-16,-1 2-7 16,0 4-17-16,2 11-1 0,1 3-5 15,1 14 3-15,4 14-6 16,7 21-1-16,-4 5 1 15,-2 24 0-15,-1-4-2 16,-3 13-2-16,-3-14-4 16,2 1-11-16,3-14-12 15,0-1-3-15,1-22-5 16,1-7-3-16,-7-12-6 0,0-9-4 16,-4-13-41-16,-4-5-56 15,-2-5-97-15,2-6-208 16,2-1-12-16</inkml:trace>
  <inkml:trace contextRef="#ctx0" brushRef="#br2" timeOffset="129433.71">-14947 7329 715 0,'-9'-15'303'16,"-7"-1"17"-16,5 5-176 16,3-1-52-16,-3-5-37 15,-4 6 0-15,3-1-14 16,1 7 4-16,-3 1-5 0,1 13 5 16,0 5-7-16,-3 12 9 15,1 3 2-15,0 17-1 16,2 0-7-16,1 13 1 15,8-6-11-15,8 10-12 16,6-15-4-16,7-2-5 16,9-12-6-16,9-3-3 15,-5-18-2-15,14-5-4 16,-4-14-8-16,4-11-36 16,-6-12-14-16,8-7-17 15,-10-1 1-15,-1-5 3 16,-9 4 33-16,3 2 13 15,-12 7 18-15,-7 5 3 16,-4 5 8-16,-12 7 4 16,-2 8 3-16,2 8 1 15,1 6 2-15,1 11 7 0,2 2 0 16,-4 7 5-16,1 3 1 16,8 3-1-16,9-2-7 15,7 2-4-15,8-3-8 16,9-3-9-16,-6-11-11 15,3-5-15-15,-5-8-18 16,1-10-16-16,-12-8-302 0,-1-16 89 16</inkml:trace>
  <inkml:trace contextRef="#ctx0" brushRef="#br2" timeOffset="129670.84">-14651 7079 816 0,'-2'-10'196'0,"17"10"-196"16,4-2-140-16</inkml:trace>
  <inkml:trace contextRef="#ctx0" brushRef="#br2" timeOffset="130243.22">-14350 7266 440 0,'-3'7'388'16,"1"9"-73"-16,0 10-1 15,0 5-197-15,2 15-5 16,6 5-24-16,-1 3-8 15,5-10-25-15,5 1-13 0,4-12-23 16,8-10-6-16,-2-8-9 16,7-13-2-16,-3-14-7 15,7-7-24-15,-7-5-12 16,3-11-21-16,-11-1-6 16,2-6-6-16,-8 2 21 15,-3-2 10-15,-5 6 21 16,1 3 10-16,-2 14 16 15,-6 12 20-15,-4 12 12 0,2 22 26 16,-6 13 11-16,-3 10 9 16,5-1-18-16,12 10-10 15,5-11-23-15,9-4-33 16,4-13-39-16,9-7-63 16,-8-16-301-16,9-8 52 15</inkml:trace>
  <inkml:trace contextRef="#ctx0" brushRef="#br2" timeOffset="130867.53">-13766 7453 917 0,'0'32'299'0,"6"6"48"0,-4-11-257 16,9 4-32-16,-5-10-36 16,2 7-10-16,-10-5-8 15,8 2 0-15,-6-10-3 16,2 2 0-16,-1-13 1 16,5-9 0-16,0-7-1 15,0-5 1-15,-1-6 1 16,3-9-1-16,3 3-1 0,7-11-3 15,3 2-1-15,9-4 0 16,-1 4 0-16,3 3 1 16,-7 12 5-16,-4 16 8 15,-6 12 8-15,-7 18 10 16,-4 6 0-16,1 13-1 16,-1-8-8-16,2 8-8 15,5-6-10-15,1-5-4 16,-3-8-5-16,1-2-9 15,-4-12-4-15,-2-7-4 16,-3-5 2-16,1-7-1 16,0-7 8-16,2-2 4 15,-2 0 4-15,4-6 2 16,5-2 4-16,4-3-1 16,4-5 1-16,8-1 0 15,-2 4 0-15,6 7 0 0,-3 11 1 16,3 9 9-16,-3 16 7 15,-3 14 13-15,-6 7 15 16,-5 12 7-16,-7 2-7 16,-1 9-5-16,-4-9-16 15,4 2-16-15,-1-10-18 16,-1-9-46-16,0-16-32 16,2-5-315-16,-3-14 56 15</inkml:trace>
  <inkml:trace contextRef="#ctx0" brushRef="#br2" timeOffset="140461.47">-9783 6701 809 0,'-27'15'318'0,"-2"20"35"15,5 3-205-15,-3 13-40 16,12 7-33-16,1 10 1 0,3 5-21 16,7 9-3-16,4-10-17 15,0 8-5-15,0-15-14 16,10 2-4-16,3-13-5 16,0-7-3-16,6-12-3 15,8-5-1-15,-4-15-1 16,4-11-3-16,7-8-4 15,4-11-13-15,-3-10-9 16,10-11-14-16,-5-4-3 16,1-8-1-16,-11-1 12 15,-3-7 9-15,-12 5 14 16,-9-10 7-16,-14 2 6 16,-7-6 1-16,-8 2 1 0,-9-4 4 15,1 15 2-15,-9 7 3 16,2 16 4-16,-8 10 2 15,4 15-3-15,-13 12-3 16,3 5-3-16,3 6-5 16,12 0-43-16,9 0-132 15,18-7-211-15,20 1-14 16</inkml:trace>
  <inkml:trace contextRef="#ctx0" brushRef="#br2" timeOffset="140905.15">-9426 6693 548 0,'-4'-11'406'15,"15"5"-64"-15,6 1-42 0,12-1-207 16,7-4-53-16,16 1 2 16,-3-3-24-16,9 1-24 15,-3-3 9-15,6 9 10 16,-17-5-12-16,-6 3 1 16,-9 8-2-16,-10-1 2 15,-15 0 2-15,0 12 7 16,-3 5 4-16,-2 10 15 15,-9 5 3-15,6 22 3 16,-11-5 11-16,2 24 9 16,-10-10-7-16,7 21 7 15,1-8-3-15,2 6-15 16,3-17-15-16,10 7-6 16,0-18-13-16,0-8-13 15,4-12-21-15,0-5-67 16,0-16-40-16,-4-7-319 15,3-1 38-15</inkml:trace>
  <inkml:trace contextRef="#ctx0" brushRef="#br2" timeOffset="141159.81">-9371 7077 619 0,'11'-10'359'0,"16"5"-31"16,9 5-118-16,14-8-121 16,3 2-47-16,12-3-14 15,-2 7-22-15,0-4-47 16,-9 4-76-16,-5-3-223 15,-14 5 11-15</inkml:trace>
  <inkml:trace contextRef="#ctx0" brushRef="#br2" timeOffset="143004.51">-8568 7029 638 0,'-7'-2'314'0,"-1"2"-3"16,-3 4-120-16,3 6-110 16,-5-5-11-16,-1 13-11 15,-1 8-2-15,-2 1-1 16,-4 9 14-16,2 8-5 15,-2 6-3-15,0-6-11 16,4 5-8-16,9-3-21 0,8 2-8 16,8-14-11-16,13-1-4 15,7-11-8-15,18-6-23 16,4-16-16-16,7-10-20 16,-2-11-8-16,4-9-11 15,-13-7 20-15,-2-5 12 16,-10 8 21-16,-7-8 10 15,-14 10 17-15,-5-1 5 16,-16 3 4-16,-13-16 2 16,-5 10 3-16,-9-3 6 15,-5 11 2-15,-2 7 3 16,4 13 0-16,-2 4-3 16,6 6-5-16,-2 2-42 15,11-2-308-15,4 8 88 16</inkml:trace>
  <inkml:trace contextRef="#ctx0" brushRef="#br2" timeOffset="142000.81">-8476 6646 749 0,'-10'-8'317'16,"1"6"18"-16,-3 0-186 16,1-2-60-16,-1 6-41 0,-3 4-5 15,2 4-15-15,-4 7 7 16,1 6 2-16,-3 11 22 15,2-2 2-15,0 14 5 16,2 0-9-16,7 6-5 16,6-12-26-16,12 0-9 15,5-17-10-15,16-6-4 16,5-10-5-16,11-10-15 16,7-7-11-16,-1-13-20 15,-5-2-7-15,0-9-2 16,-12 0 16-16,-13-8 11 15,-8 4 20-15,-11-6 7 16,-15 2 5-16,-5 0 1 16,-9 4-1-16,-7 5-1 15,-4 10-1-15,-8 6-3 16,2 15-12-16,-6 8-40 16,4 3-24-16,6 10-26 0,6-1-271 15,11 12 69-15</inkml:trace>
  <inkml:trace contextRef="#ctx0" brushRef="#br2" timeOffset="143822.66">-8030 7003 787 0,'-1'-8'331'0,"-3"8"16"16,0 6-171-16,0 7-97 15,6 14-3-15,-2 11-21 16,4 17-2-16,5 4-1 15,5 10-1-15,3-12-17 0,6-1-7 16,2-20-7-16,3-2-12 16,7-11-6-16,-3-10 1 15,-5-7 0-15,1-10-1 16,-5-7 0-16,-4-12-4 16,-3-6-2-16,1-5-5 15,-4 2-3-15,-3-10-4 16,-3 7 3-16,-3-9 0 15,-4 4 4-15,-4-7 2 16,0 7 5-16,-3 1 2 16,5 16 3-16,-2 10 1 15,4 17 1-15,2 17 12 16,0 9 4-16,-2 14 19 16,2 6 6-16,2 11 7 15,-2-8-2-15,9 10-11 16,6-13-19-16,4-2-8 0,6-12-10 15,9-4-21-15,-3-14-6 16,-3-7-60-16,-5-9-37 16,4-12-345-16,-10-7 54 15</inkml:trace>
  <inkml:trace contextRef="#ctx0" brushRef="#br2" timeOffset="144129.54">-7295 6978 424 0,'2'-12'523'15,"11"12"-150"-15,10-4-243 16,4 3 258-16,13 1-328 16,2-4-29-16,10 0-12 15,-1 0-15-15,1-4-29 16,-7 5-22-16,-1-5-46 16,-17 0-30-16,-10-1-265 15,-5 7 58-15</inkml:trace>
  <inkml:trace contextRef="#ctx0" brushRef="#br2" timeOffset="144363.6">-7137 7231 1098 0,'46'2'233'15,"-6"-7"104"-15,8 1-349 16,-8 2-34-16,-2 0-290 16,-5 4 63-16</inkml:trace>
  <inkml:trace contextRef="#ctx0" brushRef="#br2" timeOffset="131167.31">-12733 7304 1102 0,'21'4'307'16,"2"-6"80"-16,13 2-308 16,4-2-39-16,13 0-15 0,-3-7-21 15,13 1-28-15,-10-2-19 16,1-1-50-16,-10 1-22 15,-4 5-272-15,-21-3 60 16</inkml:trace>
  <inkml:trace contextRef="#ctx0" brushRef="#br2" timeOffset="131483.63">-12661 7516 728 0,'12'2'374'0,"3"7"-1"15,4-5-165-15,8-2-85 16,-1 0-56-16,11-4-20 16,-1 0-29-16,8 0-10 15,-2-2-23-15,2-1-35 16,-10-3-38-16,-1-3-303 16,-9 7 59-16</inkml:trace>
  <inkml:trace contextRef="#ctx0" brushRef="#br2" timeOffset="138149.34">-11661 6396 700 0,'6'-6'303'16,"-4"12"17"-16,-2 13-141 15,0 8-91-15,-4 9-4 16,-4 8-19-16,-3 7-13 16,-4-3-17-16,-8 3-2 15,-2-11-9-15,2 4-9 16,0-13 0-16,2-1-2 16,8-9-5-16,3-3-2 15,5-11-3-15,1-3 0 16,6-6-1-16,1-4 0 15,3-3-1-15,7 3 0 0,5 4-1 16,5 4-1-16,3 6 0 16,11 7 1-16,3 6-2 15,5 0 1-15,3 0-2 16,4-2-18-16,-7-6-8 16,1-5-20-16,-6-6-15 15,-3-6-42-15,-11-7-119 16,-1-8-135-16,-4 0-21 15</inkml:trace>
  <inkml:trace contextRef="#ctx0" brushRef="#br2" timeOffset="138463.07">-11241 6401 485 0,'-4'-1'388'16,"6"16"-66"-16,-2 12-23 16,-2 3-200-16,4 23-5 15,2 10-23-15,-6 12 5 16,4 3-13-16,0 21 0 16,-6-11-16-16,0 13-6 15,0-17-19-15,-1 0-5 16,-1-17-8-16,4-2-3 15,-2-16-4-15,0 1-1 16,4-8-2-16,-2-11-21 0,1-10-19 16,1-4-43-16,3-12-29 15,-3-10-306-15,0-5 70 16</inkml:trace>
  <inkml:trace contextRef="#ctx0" brushRef="#br2" timeOffset="139153.41">-10659 6577 840 0,'-15'-6'316'0,"-2"12"36"16,-1-4-221-16,-3 4-33 16,8 5-41-16,-8 2 5 15,2-1-17-15,0 9 8 0,-2 2-6 16,0 11 8-16,-2 0-3 15,-4 16 2-15,2 2-6 16,-3 12 3-16,3-6-15 16,0 14-5-16,14-11-6 15,1 2-10-15,14-11-10 16,6-3-1-16,7-10-2 16,4-3-1-16,5-9-2 15,7-5 0-15,-1-4-1 16,12-7-2-16,-4-9-3 0,12-2-7 15,-10-10-6-15,4-5-12 16,-8-2-4-16,4-12-15 16,-12 1 2-16,-1-12-9 15,-2 0 9-15,-6-10 5 16,-4 8 16-16,-2-13 8 16,-4 9 14-16,-5-15 4 15,-4 5 3-15,-6-8 0 16,-3 6 1-16,-5-3-1 15,-3 12 4-15,-6 3 6 16,-4 12 2-16,-3 7 4 16,-5 10 0-16,-3 11-3 15,-6 4-6-15,-6 8-2 16,-5-1-6-16,-5 15-19 16,7-7-28-16,1 6-53 15,10-2-311-15,10 8 61 0</inkml:trace>
  <inkml:trace contextRef="#ctx0" brushRef="#br2" timeOffset="139968.37">-10270 7464 445 0,'-2'19'500'15,"-2"10"-130"-15,-1 0-261 16,5 11 275-16,0-6-331 15,0 2-14-15,4-7-23 16,1 0-5-16,1-14-11 16,0-4-21-16,-4-5-19 15,1-8-20-15,-4-9-326 0,4 5 85 16</inkml:trace>
  <inkml:trace contextRef="#ctx0" brushRef="#br2" timeOffset="145249.51">-5946 6350 899 0,'-13'-17'322'15,"1"15"47"-15,-5-4-212 16,-2 4-69-16,-2 2-9 16,2 2-24-16,-6-2-3 15,2 4-18-15,0 2 2 16,-1-3-4-16,-3 5 4 16,2 7-6-16,-3 3 3 0,3 4-5 15,-2 15 0-15,0 5-9 16,-5 11 1-16,1 1-3 15,-3 18 4-15,5-3 0 16,1 17 2-16,11-6-4 16,5 13-3-16,4-15-7 15,10 6-4-15,6-17-4 0,7 2 0 16,8-19-2-16,13 3 1 16,6-19-1-16,16-7-1 15,3-16-1-15,15-12-8 16,0-15-5-16,14-9-15 15,-17-9-10-15,-1-10-17 16,-15 2 1-16,-9-7-3 16,-19 1 14-16,-8-4 10 15,-12 9 19-15,-13-9 7 16,-7 12 9-16,-14-2 2 16,-5 6-1-16,-11 5 3 15,1 12 3-15,-7 10 11 16,5 9 6-16,-4 13 13 15,4 8 4-15,-6 15 7 16,10 4-6-16,-4 19-1 16,4-5-13-16,4 9-4 15,13-8-11-15,2 0-4 0,11-14-11 16,17-1-48-16,7-14-40 16,12-8 433-16,9-9-819 15,12 2 383-15</inkml:trace>
  <inkml:trace contextRef="#ctx0" brushRef="#br2" timeOffset="145640.04">-5469 7325 690 0,'-5'2'364'0,"1"15"-5"16,-4 4-143-16,4 6-101 16,-1 1-41-16,1 5-11 15,2-3-22-15,2-1-4 0,0-8-13 16,2-2-6-16,0-6-14 16,1-1-46-16,-1-8-29 15,2-4-332-15,-2-12 63 16</inkml:trace>
  <inkml:trace contextRef="#ctx0" brushRef="#br2" timeOffset="146174.47">-4919 6571 948 0,'-15'12'285'0,"-8"1"78"16,5 4-264-16,-3 4 4 15,4-2-21-15,-2 12 1 16,8 3-15-16,-12 10 5 15,0 6-15-15,-2 15 0 16,4-1-14-16,-6 19-7 16,14-17-17-16,13 9-8 15,4-22-8-15,11 4-2 0,4-17-2 16,10 1 0 0,-4-17-1-16,17 5 1 0,-4-18-1 15,11-9-3-15,-1-9-7 16,8-7-16-16,-15-12-10 15,7-9-19-15,-10-1-3 16,1-14-4-16,-13 3 15 0,-3-12 10 16,-11 1 19-16,-11-12 7 15,-8 5 12-15,-12-10 3 16,-6 11 3-16,-7 2 7 16,-5 17 4-16,-7 10 4 15,-1 18 0-15,-7 15-1 16,2 10-7-16,-1 7-32 15,15 6-50-15,7-2-348 16,16 2 70-16</inkml:trace>
  <inkml:trace contextRef="#ctx0" brushRef="#br2" timeOffset="146912.04">-4473 6819 994 0,'-3'-3'300'0,"4"-5"66"15,9-2-284-15,9 1-20 16,0-8-33-16,10-2-12 16,7 3-9-16,8 1-4 15,-12-4-2-15,12 6-1 16,-13 1 0-16,-1 6-2 15,-9 3 2-15,4 5 0 0,-12 5 6 16,7 10 5-16,-11 2 5 16,-5 12 8-16,-8-4 3 15,-5 15-2-15,-11 0 0 16,-6 9 2-16,-1-7-8 16,-13 13-1-16,4-15 1 15,-4 4-4-15,1-10-5 0,-8 4-1 16,9-11-4-16,-4 3-3 15,7-9-3-15,7 2 0 16,14-8 0-16,5 2 0 16,11-1-1-16,7-5 0 15,12-4 1-15,17 3 1 16,12-1 0-16,13-5-2 16,-2-4-3-16,8 0-18 15,-10-2-11-15,-4-8-29 16,-15-3-18-16,4 1-41 15,-19-1-286-15,-2 1 78 16</inkml:trace>
  <inkml:trace contextRef="#ctx0" brushRef="#br2" timeOffset="147432.44">-3879 6743 527 0,'-4'-15'457'15,"12"11"-88"-15,7-6-11 16,6 1-287-16,15-3-15 15,6 1-22-15,13-2-22 16,-3 1-3-16,7 5-5 16,-13 5-3-16,-4 4-1 15,-12 9 0-15,-11 4 6 16,-15 6 7-16,-8 8 15 16,-5 1 6-16,-16 12 9 15,2 0-5-15,-13 2-2 16,2 0-15-16,-12 6-5 15,6-8-7-15,-10 7-3 16,10 1 10-16,-6 0 10 16,14-14-1-16,5 6 2 15,12-16 0-15,7-5-12 16,8-5-11-16,15 1 0 16,5-11-2-16,16 3 1 0,10 1-1 15,11-5-2-15,4 1-3 16,10-4-29-16,-14-6-28 15,2-1-63-15,-11-5-21 16,-10-7-312-16,-4 7 62 16</inkml:trace>
  <inkml:trace contextRef="#ctx0" brushRef="#br2" timeOffset="147722.71">-3192 6909 938 0,'15'2'338'15,"2"15"49"-15,8 8-235 16,0 4-72-16,5 7-20 15,1-2-34-15,7-1-14 16,-4-7-13-16,3 1-30 16,-5-6-19-16,-3-13-51 15,-8-3-229-15,0-10-66 16,-6-3-76-16</inkml:trace>
  <inkml:trace contextRef="#ctx0" brushRef="#br2" timeOffset="147957.84">-2876 6896 691 0,'-34'23'438'0,"-4"28"-25"15,0 3-118-15,-6 10-150 16,8-6-54-16,5 3-24 15,6-19-43-15,10 0-9 16,6-21-22-16,3-4-71 16,0-10-33-16,6-3-326 15,10-2 30-15</inkml:trace>
  <inkml:trace contextRef="#ctx0" brushRef="#br2" timeOffset="148462.24">-2458 6484 958 0,'-3'3'314'0,"-3"20"78"15,-2 8-258-15,-7 16-5 16,2 13-23-16,-1 22 5 16,-1 4-24-16,4 17-4 15,5-2-17-15,2-2-20 16,2-21-24-16,6-7-9 15,0-22-11-15,0-10-13 16,3-15-6-16,3-6-49 16,-3-17-48-16,10-12 19 15,3-10-392-15,4-6 102 0</inkml:trace>
  <inkml:trace contextRef="#ctx0" brushRef="#br2" timeOffset="148888.34">-2057 6693 857 0,'-32'4'356'0,"1"21"50"16,3 6-211-16,-5 9-51 16,10 4-38-16,2 11-5 15,6-4-39-15,5 5-4 16,10 3-12-16,4 0-3 15,4-11-15-15,1 5-6 16,5-11-6-16,7-8-8 16,2-11-5-16,7-4-1 15,6-11-2-15,6-8 0 16,0-4-1-16,8-9-9 16,-6-4-6-16,0-14-15 15,-6-5-5-15,-4-12-9 16,-7 2 6-16,-6-9 4 15,-8 4 13-15,-9-9 7 16,-4 13 7-16,-15-7 4 0,-4 12 3 16,-12 2 2-16,-1 10 1 15,-10 1 0-15,6 10-1 16,-12 0 1-16,6 9-2 16,0 1-10-16,2 5-37 15,2 0 282-15,15 2-675 16,13 14 282-16</inkml:trace>
  <inkml:trace contextRef="#ctx0" brushRef="#br2" timeOffset="149468.41">-1708 6400 973 0,'-2'-12'300'16,"10"-3"74"-16,11 5-274 16,8-11-24-16,1 0-23 15,13 2-26-15,-1 4-19 0,2-2-2 16,-10 7-3-16,2 8-2 15,-9 4 4-15,-4 4 4 16,-9 4 3-16,-5 7 4 16,-7-2 0-16,-11 10 1 15,-8 0-3-15,-12 9 3 16,-1-4-2-16,-6 11 8 16,3-11 3-16,1 2 7 15,11-5 3-15,6-2-5 16,5-4-9-16,9-4-5 15,6-3-6-15,13 1-8 16,3-4 1-16,11-3-2 16,8-2-9-16,14-1-51 15,-6-7-39-15,5-9-353 16,-5 1 55-16</inkml:trace>
  <inkml:trace contextRef="#ctx0" brushRef="#br2" timeOffset="150053.01">-1135 6184 973 0,'19'-4'269'0,"9"-7"74"16,-3 5-274-16,0 0-21 16,4 4-22-16,-4 4-8 15,-3 10-6-15,-6-1-4 16,-5 2 6-16,-7 5 1 16,-10-1-3-16,-7 6-1 15,-8 0-5-15,-4 5-3 16,-2-1-3-16,1 0 0 15,1-12-1-15,8 0-1 16,1-11 1-16,5 0 0 16,9 0 1-16,2-2 2 15,2-4-2-15,4 5 2 16,-4-3-1-16,3-3 0 16,3 1-1-16,1 0 0 15,7 2 0-15,9 4 1 16,-1-1-1-16,7 1 2 15,-1 6-1-15,-1-1 3 16,-4 5 1-16,0 3 1 0,-6 0-1 16,-2 8 1-16,-6-6-1 15,-3 4-1-15,-8 0 0 16,-8 2 5-16,-3-1 2 16,-14-1 5-16,2-2-2 15,-11 0 1-15,3-6-6 0,-9-5-3 16,12 1-10-16,-9-9-44 15,13-4-25-15,1-1-318 16,9-1 55-16</inkml:trace>
  <inkml:trace contextRef="#ctx0" brushRef="#br2" timeOffset="150830.57">-637 7149 861 0,'-14'-9'277'0,"1"-6"49"15,-2 1-241-15,0 1-13 16,1 0-32-16,-1 3 5 16,-2 12-3-16,-6 7 4 15,-2 7 15-15,-4 14 15 0,3 5-7 16,-1 7-1-16,8-6-9 16,9 10-24-16,10-16-21 15,12-3-7-15,9-10-11 16,15-5-30-16,2-12-23 15,10-8-42-15,-6-9-16 16,2-6-16-16,-14-4 25 16,1-5 18-16,-10-1 38 15,0 3 16-15,-14-3 20 16,-1 3 5-16,-4 9 9 0,-6 0 13 16,-1 9 4-16,-1 18 15 15,0 13 8-15,-3 15 17 16,1 5 12-16,0 6-8 15,8-1-14-15,12 0-9 16,7-11-25-16,9 1-50 16,7-7-21-16,7-12-309 15,-6-13 66-15</inkml:trace>
  <inkml:trace contextRef="#ctx0" brushRef="#br2" timeOffset="151094.28">-187 6699 897 0,'-13'57'324'0,"-4"14"49"15,-1 21-219-15,15 7-68 16,1 4-16-16,-2-23-37 15,10 2-14-15,1-21-15 16,-5-13-3-16,-2-20-35 16,2-5-56-16,-2-11-145 0,-4-18-157 15,0-4-52-15</inkml:trace>
  <inkml:trace contextRef="#ctx0" brushRef="#br2" timeOffset="152028.76">-462 7025 489 0,'12'4'190'0,"7"-2"9"15,8 2-123-15,20 4-47 16,-3-3-21-16,12 1-3 16,-3 5-4-16,4-3 5 15,-11 4 18-15,4-5 37 16,-12 7 13-16,-6-9 27 15,-11 5 6-15,-6-6 5 16,-9-1-26-16,-10 5-1 0,-7 4-19 16,-8 3-4-16,-8 6-8 15,-7 6 5-15,1-1-9 16,1 3-4-16,5-2-4 16,6 1-13-16,10-5-15 15,7-2-2-15,13 0-4 16,12 2-1-16,4-12-3 15,8-1-2-15,1-2-2 16,-2-12-11-16,-7 0-10 16,2-8-18-16,-14 1-9 0,-1-8-9 15,-8 2 9-15,-2-10 7 16,-6 2 17-16,2-3 9 16,-4 5 10-16,2-6 3 15,2 6 2-15,2 6 5 16,6 4 2-16,2 3 9 15,5 10 4-15,4 4 13 16,4 2 7-16,6 3 11 16,0 7-2-16,7 1 4 15,-2 6-3-15,-1 5-17 16,-8-7-13-16,2 8-6 16,-8-2-8-16,0 1-10 15,-9-5 6-15,1 6-1 16,-5-14 0-16,-6-4 0 15,0-5-1-15,4-6 2 0,0-4-2 16,-2-3 1-16,-2-9-1 16,0-5-1-16,4 4-1 15,-2-8-3-15,4-1-2 16,11-1-6-16,-1-2-3 16,3 1 0-16,6 7 3 15,3 9 2-15,-5 3 6 16,10 13 2-16,-8 3 3 0,0 12 0 15,-6 4 1-15,0 6 2 16,-7-1-1-16,-5 3 1 16,-1-8-1-16,2 0-1 15,-2-4 0-15,1-6-1 16,1-7-1-16,-2-6-2 16,-4-8-1-16,0-5-2 15,2-2 0-15,0-6 0 16,2 0 1-16,5-4 1 15,1 2 2-15,9-4 0 16,0 8 0-16,6-2 0 16,-1 14 0-16,1 7 5 15,-8 13 5-15,-1 12 10 16,-13 5 2-16,1 10 0 16,-6-5-3-16,6 1-21 15,-2-11-35-15,8-4-68 16,-3-14 186-16,9-9-514 15,-3-7 183-15</inkml:trace>
  <inkml:trace contextRef="#ctx0" brushRef="#br2" timeOffset="152372.68">899 7270 641 0,'17'11'215'15,"10"-7"44"-15,17-2-161 16,0-4-37-16,9-4 3 16,-5-3-16-16,-4-9-3 15,-8 1-5-15,-4-4-1 16,-16 0 0-16,-3 0-2 16,-7 6-7-16,-10-6-1 15,-6 8-4-15,1 5-12 16,-10 0-5-16,-6 10 0 15,-6 8-2-15,-5 9 20 16,-4 2 15-16,-4 17 27 16,4-5 7-16,2 9 4 15,11-6-22-15,8-6-17 16,15-7-38-16,16 0-17 16,14-8-90-16,22-5-317 15,7-6 69-15</inkml:trace>
  <inkml:trace contextRef="#ctx0" brushRef="#br2" timeOffset="152717.1">1647 7092 852 0,'-31'0'284'0,"-7"2"56"15,4 2-232-15,5 7-10 16,8 1-31-16,6 9-7 15,9-2-19-15,6 2-5 16,8-4-15-16,1 0 4 16,5-5-4-16,9 7 0 15,-2-6-5-15,7 12-4 16,3-4-8-16,5 4-4 16,-3 0-5-16,1 3-12 15,-7-7-3-15,-10 4-2 16,-17-4 2-16,-21-2 5 15,-8 0 13-15,-19-6 4 16,-1-1 1-16,-8-4 0 16,7-7-21-16,-3-2 119 15,14-5 121-15,1 4-605 16,8 4 362-16</inkml:trace>
  <inkml:trace contextRef="#ctx0" brushRef="#br2" timeOffset="153779.91">-950 8062 727 0,'-6'-18'323'16,"-3"7"15"-16,-5-4-175 15,3 7-64-15,-1-2-40 0,1 9-5 16,-4 1-19-16,-1 15 7 16,-8-6-3-16,-1 16 15 15,-2 2 1-15,0 7 3 16,3-1-1-16,4 11-4 15,9-10-20-15,7 6-8 16,14-8-9-16,13-1-12 16,7-10-4-16,10-10-5 15,4-14-7-15,6-13-22 16,-10-9-14-16,2-11-26 16,-6-6-5-16,-4-2-9 15,-5 0 14-15,-2-13-1 16,-8 8 19-16,-4-12 6 15,-7-2 14-15,-8-4 8 16,0 11 16-16,-3-3 7 16,1 15 6-16,2 14 5 15,0 13 0-15,-2 5 4 16,2 18 2-16,-3 11 13 0,-3 10 6 16,-2 13 16-16,1 13 7 15,1 16 14-15,1-6-5 16,1 15 6-16,10-7-14 15,7 1-6-15,4-14-20 16,16 5-6-16,1-21-17 16,8-4-2-16,2-12-5 15,4-5-5-15,-2-15-12 0,6-8-27 16,-10-13-28-16,2-12 4 16,-4-5 3-16,-8-8 7 15,-9 2 27-15,-9-6 28 16,-8 7-4-16,-10-1 9 15,-5 12 10-15,-9 8 19 16,0 17 14-16,-9 14 31 16,-4 14 8-16,3 13 6 15,3 0-4-15,14 9-7 16,7-5-31-16,19 8-13 16,10-14-14-16,16 4-19 15,-1-13-20-15,7-8-59 16,-3-10-38-16,2-11-352 15,-11-8 51-15</inkml:trace>
  <inkml:trace contextRef="#ctx0" brushRef="#br2" timeOffset="154318.34">582 7852 978 0,'-2'-12'311'0,"-7"-3"65"16,-5 2-274-16,3 1-18 15,3 3-34-15,-5-5-5 16,0 3-13-16,-1 5 3 0,-3 2-4 16,-14 6 7-16,3 11-2 15,-10 14 7-15,-4 9-4 16,-6 16 12-16,8 1-1 16,-2 12 2-16,8-6-5 15,11 6-4-15,9-11-18 16,20 7-9-16,7-12-9 15,16 3-17-15,7-10-24 0,16-4-79 16,-6-17-45-16,9-11-340 16,-7-12 31-16</inkml:trace>
  <inkml:trace contextRef="#ctx0" brushRef="#br2" timeOffset="154772.57">943 8137 545 0,'-23'-15'384'15,"0"7"-40"-15,-2 0-36 16,4 5-201-16,0-1-7 16,0 4-7-16,-2 4-22 15,0 5 5-15,1 8 1 16,2 4 8-16,3 8-20 15,6-4-10-15,7 3-24 0,8-3-19 16,7-4-19-16,5-6 6 16,8-3-12-16,3-5-12 15,4-11-26-15,-7-3-11 16,9-6-20-16,-10-5 3 16,2-3 2-16,-4 2 26 15,-2-2 12-15,-6 4 21 16,-2 4 12-16,-7-1 13 0,0 9 9 15,0 5 3-15,-8 7 22 16,0 5 10-16,-2 11 12 16,-5 3 9-16,3 9-17 15,7 1-21-15,4 2-14 16,11-5-17-16,12-3-23 16,7-7 0-16,3-2-32 15,4-10-23-15,6-9-57 16,-14-4-302-16,-1-9 71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317963" y="1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58A57BE5-36F3-4D49-A1BA-6E2C449309E9}" type="datetimeFigureOut">
              <a:rPr lang="fr-CA" smtClean="0"/>
              <a:t>2020-09-05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097213" y="887413"/>
            <a:ext cx="31940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317963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887B101D-4CAD-4E51-A1A0-3C7F4C9B2F4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632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7C42-0FEE-41C0-A5FC-CAC239A0A9AA}" type="datetimeFigureOut">
              <a:rPr lang="fr-CA" smtClean="0"/>
              <a:t>2020-09-05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203B-2635-42CE-B100-FC455B4B53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11433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7C42-0FEE-41C0-A5FC-CAC239A0A9AA}" type="datetimeFigureOut">
              <a:rPr lang="fr-CA" smtClean="0"/>
              <a:t>2020-09-05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203B-2635-42CE-B100-FC455B4B53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0578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7C42-0FEE-41C0-A5FC-CAC239A0A9AA}" type="datetimeFigureOut">
              <a:rPr lang="fr-CA" smtClean="0"/>
              <a:t>2020-09-05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203B-2635-42CE-B100-FC455B4B53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7259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5DAEA-5859-4FB0-BF33-C3CB739D346C}" type="datetime1">
              <a:rPr lang="fr-CA" smtClean="0"/>
              <a:t>2020-09-05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12279-9AD1-42A3-99FE-FE06B657FE29}" type="datetimeFigureOut">
              <a:rPr lang="fr-FR"/>
              <a:pPr>
                <a:defRPr/>
              </a:pPr>
              <a:t>05/09/2020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E5C5C-03B3-42AA-A2C1-ABD466307ECB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21040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7" descr="Tab peri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14313"/>
            <a:ext cx="8858250" cy="642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ED467-D322-49F5-B461-D856135E66A0}" type="datetimeFigureOut">
              <a:rPr lang="fr-FR"/>
              <a:pPr>
                <a:defRPr/>
              </a:pPr>
              <a:t>05/09/2020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FC786-5F7B-4C70-B16A-E275BF3F100D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85655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287A4-5692-423A-8690-3E162594B6F1}" type="datetimeFigureOut">
              <a:rPr lang="fr-FR"/>
              <a:pPr>
                <a:defRPr/>
              </a:pPr>
              <a:t>05/09/2020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9E5F1-9148-4C6F-A46D-C5C10D1C365B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8754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1ADC2-E02A-484F-A5C8-85046188232F}" type="datetimeFigureOut">
              <a:rPr lang="fr-FR"/>
              <a:pPr>
                <a:defRPr/>
              </a:pPr>
              <a:t>05/09/2020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B02FC-96AB-4D3D-ABEA-A4C18B0A608C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C0F21-971C-45F0-BB36-9F5DC645BD77}" type="datetimeFigureOut">
              <a:rPr lang="fr-FR"/>
              <a:pPr>
                <a:defRPr/>
              </a:pPr>
              <a:t>05/09/2020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0E2A4-2F3A-4735-953A-3A5A0637F583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7C42-0FEE-41C0-A5FC-CAC239A0A9AA}" type="datetimeFigureOut">
              <a:rPr lang="fr-CA" smtClean="0"/>
              <a:t>2020-09-05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203B-2635-42CE-B100-FC455B4B53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1528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7C42-0FEE-41C0-A5FC-CAC239A0A9AA}" type="datetimeFigureOut">
              <a:rPr lang="fr-CA" smtClean="0"/>
              <a:t>2020-09-05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203B-2635-42CE-B100-FC455B4B53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7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7C42-0FEE-41C0-A5FC-CAC239A0A9AA}" type="datetimeFigureOut">
              <a:rPr lang="fr-CA" smtClean="0"/>
              <a:t>2020-09-05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203B-2635-42CE-B100-FC455B4B53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8559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7C42-0FEE-41C0-A5FC-CAC239A0A9AA}" type="datetimeFigureOut">
              <a:rPr lang="fr-CA" smtClean="0"/>
              <a:t>2020-09-05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203B-2635-42CE-B100-FC455B4B53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5713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7C42-0FEE-41C0-A5FC-CAC239A0A9AA}" type="datetimeFigureOut">
              <a:rPr lang="fr-CA" smtClean="0"/>
              <a:t>2020-09-05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203B-2635-42CE-B100-FC455B4B53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02425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7C42-0FEE-41C0-A5FC-CAC239A0A9AA}" type="datetimeFigureOut">
              <a:rPr lang="fr-CA" smtClean="0"/>
              <a:t>2020-09-05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203B-2635-42CE-B100-FC455B4B53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88605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7C42-0FEE-41C0-A5FC-CAC239A0A9AA}" type="datetimeFigureOut">
              <a:rPr lang="fr-CA" smtClean="0"/>
              <a:t>2020-09-05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203B-2635-42CE-B100-FC455B4B53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5153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7C42-0FEE-41C0-A5FC-CAC239A0A9AA}" type="datetimeFigureOut">
              <a:rPr lang="fr-CA" smtClean="0"/>
              <a:t>2020-09-05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203B-2635-42CE-B100-FC455B4B53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9404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A7C42-0FEE-41C0-A5FC-CAC239A0A9AA}" type="datetimeFigureOut">
              <a:rPr lang="fr-CA" smtClean="0"/>
              <a:t>2020-09-05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2203B-2635-42CE-B100-FC455B4B53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7410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955" r:id="rId4"/>
    <p:sldLayoutId id="2147483667" r:id="rId5"/>
    <p:sldLayoutId id="2147483668" r:id="rId6"/>
    <p:sldLayoutId id="2147483669" r:id="rId7"/>
    <p:sldLayoutId id="2147483670" r:id="rId8"/>
    <p:sldLayoutId id="2147483954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A8F7B1-8E78-4613-BDBF-0ADF0E90049E}" type="datetime1">
              <a:rPr lang="fr-CA" smtClean="0"/>
              <a:t>2020-09-05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6" descr="Tab perio.jp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14313"/>
            <a:ext cx="8858250" cy="642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7BC6C2-C795-4D6B-9CC2-6B965FA815E4}" type="datetimeFigureOut">
              <a:rPr lang="fr-FR"/>
              <a:pPr>
                <a:defRPr/>
              </a:pPr>
              <a:t>05/09/2020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002FCF-A9D7-40E2-A518-CFE3AE69A21F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1" r:id="rId2"/>
    <p:sldLayoutId id="2147483661" r:id="rId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E2FDF43-D7FF-44FB-954C-205DE1B1A685}" type="datetimeFigureOut">
              <a:rPr lang="fr-FR"/>
              <a:pPr>
                <a:defRPr/>
              </a:pPr>
              <a:t>05/09/2020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039ED77-FA5E-428D-ABC7-2F2FB18815AD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957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5" Type="http://schemas.openxmlformats.org/officeDocument/2006/relationships/slideLayout" Target="../slideLayouts/slideLayout15.xml"/><Relationship Id="rId4" Type="http://schemas.openxmlformats.org/officeDocument/2006/relationships/tags" Target="../tags/tag8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97.xml"/><Relationship Id="rId3" Type="http://schemas.openxmlformats.org/officeDocument/2006/relationships/tags" Target="../tags/tag92.xml"/><Relationship Id="rId7" Type="http://schemas.openxmlformats.org/officeDocument/2006/relationships/tags" Target="../tags/tag96.xml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6" Type="http://schemas.openxmlformats.org/officeDocument/2006/relationships/tags" Target="../tags/tag95.xml"/><Relationship Id="rId11" Type="http://schemas.openxmlformats.org/officeDocument/2006/relationships/image" Target="../media/image8.wmf"/><Relationship Id="rId5" Type="http://schemas.openxmlformats.org/officeDocument/2006/relationships/tags" Target="../tags/tag94.xml"/><Relationship Id="rId10" Type="http://schemas.openxmlformats.org/officeDocument/2006/relationships/image" Target="../media/image7.png"/><Relationship Id="rId4" Type="http://schemas.openxmlformats.org/officeDocument/2006/relationships/tags" Target="../tags/tag93.xml"/><Relationship Id="rId9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105.xml"/><Relationship Id="rId13" Type="http://schemas.openxmlformats.org/officeDocument/2006/relationships/image" Target="../media/image7.png"/><Relationship Id="rId18" Type="http://schemas.openxmlformats.org/officeDocument/2006/relationships/image" Target="../media/image65.png"/><Relationship Id="rId26" Type="http://schemas.openxmlformats.org/officeDocument/2006/relationships/customXml" Target="../ink/ink7.xml"/><Relationship Id="rId3" Type="http://schemas.openxmlformats.org/officeDocument/2006/relationships/tags" Target="../tags/tag100.xml"/><Relationship Id="rId21" Type="http://schemas.openxmlformats.org/officeDocument/2006/relationships/customXml" Target="../ink/ink4.xml"/><Relationship Id="rId7" Type="http://schemas.openxmlformats.org/officeDocument/2006/relationships/tags" Target="../tags/tag104.xml"/><Relationship Id="rId12" Type="http://schemas.openxmlformats.org/officeDocument/2006/relationships/slideLayout" Target="../slideLayouts/slideLayout15.xml"/><Relationship Id="rId17" Type="http://schemas.openxmlformats.org/officeDocument/2006/relationships/customXml" Target="../ink/ink2.xml"/><Relationship Id="rId25" Type="http://schemas.openxmlformats.org/officeDocument/2006/relationships/image" Target="../media/image68.png"/><Relationship Id="rId2" Type="http://schemas.openxmlformats.org/officeDocument/2006/relationships/tags" Target="../tags/tag99.xml"/><Relationship Id="rId16" Type="http://schemas.openxmlformats.org/officeDocument/2006/relationships/image" Target="../media/image64.png"/><Relationship Id="rId20" Type="http://schemas.openxmlformats.org/officeDocument/2006/relationships/image" Target="../media/image66.png"/><Relationship Id="rId1" Type="http://schemas.openxmlformats.org/officeDocument/2006/relationships/tags" Target="../tags/tag98.xml"/><Relationship Id="rId6" Type="http://schemas.openxmlformats.org/officeDocument/2006/relationships/tags" Target="../tags/tag103.xml"/><Relationship Id="rId11" Type="http://schemas.openxmlformats.org/officeDocument/2006/relationships/tags" Target="../tags/tag108.xml"/><Relationship Id="rId24" Type="http://schemas.openxmlformats.org/officeDocument/2006/relationships/customXml" Target="../ink/ink6.xml"/><Relationship Id="rId5" Type="http://schemas.openxmlformats.org/officeDocument/2006/relationships/tags" Target="../tags/tag102.xml"/><Relationship Id="rId15" Type="http://schemas.openxmlformats.org/officeDocument/2006/relationships/customXml" Target="../ink/ink1.xml"/><Relationship Id="rId23" Type="http://schemas.openxmlformats.org/officeDocument/2006/relationships/image" Target="../media/image67.png"/><Relationship Id="rId10" Type="http://schemas.openxmlformats.org/officeDocument/2006/relationships/tags" Target="../tags/tag107.xml"/><Relationship Id="rId19" Type="http://schemas.openxmlformats.org/officeDocument/2006/relationships/customXml" Target="../ink/ink3.xml"/><Relationship Id="rId4" Type="http://schemas.openxmlformats.org/officeDocument/2006/relationships/tags" Target="../tags/tag101.xml"/><Relationship Id="rId9" Type="http://schemas.openxmlformats.org/officeDocument/2006/relationships/tags" Target="../tags/tag106.xml"/><Relationship Id="rId14" Type="http://schemas.openxmlformats.org/officeDocument/2006/relationships/image" Target="../media/image9.emf"/><Relationship Id="rId22" Type="http://schemas.openxmlformats.org/officeDocument/2006/relationships/customXml" Target="../ink/ink5.xml"/><Relationship Id="rId27" Type="http://schemas.openxmlformats.org/officeDocument/2006/relationships/image" Target="../media/image6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116.xml"/><Relationship Id="rId13" Type="http://schemas.openxmlformats.org/officeDocument/2006/relationships/tags" Target="../tags/tag121.xml"/><Relationship Id="rId18" Type="http://schemas.openxmlformats.org/officeDocument/2006/relationships/tags" Target="../tags/tag126.xml"/><Relationship Id="rId3" Type="http://schemas.openxmlformats.org/officeDocument/2006/relationships/tags" Target="../tags/tag111.xml"/><Relationship Id="rId21" Type="http://schemas.openxmlformats.org/officeDocument/2006/relationships/image" Target="../media/image7.png"/><Relationship Id="rId7" Type="http://schemas.openxmlformats.org/officeDocument/2006/relationships/tags" Target="../tags/tag115.xml"/><Relationship Id="rId12" Type="http://schemas.openxmlformats.org/officeDocument/2006/relationships/tags" Target="../tags/tag120.xml"/><Relationship Id="rId17" Type="http://schemas.openxmlformats.org/officeDocument/2006/relationships/tags" Target="../tags/tag125.xml"/><Relationship Id="rId2" Type="http://schemas.openxmlformats.org/officeDocument/2006/relationships/tags" Target="../tags/tag110.xml"/><Relationship Id="rId16" Type="http://schemas.openxmlformats.org/officeDocument/2006/relationships/tags" Target="../tags/tag124.xml"/><Relationship Id="rId20" Type="http://schemas.openxmlformats.org/officeDocument/2006/relationships/slideLayout" Target="../slideLayouts/slideLayout15.xml"/><Relationship Id="rId1" Type="http://schemas.openxmlformats.org/officeDocument/2006/relationships/tags" Target="../tags/tag109.xml"/><Relationship Id="rId6" Type="http://schemas.openxmlformats.org/officeDocument/2006/relationships/tags" Target="../tags/tag114.xml"/><Relationship Id="rId11" Type="http://schemas.openxmlformats.org/officeDocument/2006/relationships/tags" Target="../tags/tag119.xml"/><Relationship Id="rId5" Type="http://schemas.openxmlformats.org/officeDocument/2006/relationships/tags" Target="../tags/tag113.xml"/><Relationship Id="rId15" Type="http://schemas.openxmlformats.org/officeDocument/2006/relationships/tags" Target="../tags/tag123.xml"/><Relationship Id="rId10" Type="http://schemas.openxmlformats.org/officeDocument/2006/relationships/tags" Target="../tags/tag118.xml"/><Relationship Id="rId19" Type="http://schemas.openxmlformats.org/officeDocument/2006/relationships/tags" Target="../tags/tag127.xml"/><Relationship Id="rId4" Type="http://schemas.openxmlformats.org/officeDocument/2006/relationships/tags" Target="../tags/tag112.xml"/><Relationship Id="rId9" Type="http://schemas.openxmlformats.org/officeDocument/2006/relationships/tags" Target="../tags/tag117.xml"/><Relationship Id="rId14" Type="http://schemas.openxmlformats.org/officeDocument/2006/relationships/tags" Target="../tags/tag12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35.xml"/><Relationship Id="rId13" Type="http://schemas.openxmlformats.org/officeDocument/2006/relationships/tags" Target="../tags/tag140.xml"/><Relationship Id="rId18" Type="http://schemas.openxmlformats.org/officeDocument/2006/relationships/image" Target="../media/image10.jpeg"/><Relationship Id="rId3" Type="http://schemas.openxmlformats.org/officeDocument/2006/relationships/tags" Target="../tags/tag130.xml"/><Relationship Id="rId7" Type="http://schemas.openxmlformats.org/officeDocument/2006/relationships/tags" Target="../tags/tag134.xml"/><Relationship Id="rId12" Type="http://schemas.openxmlformats.org/officeDocument/2006/relationships/tags" Target="../tags/tag139.xml"/><Relationship Id="rId17" Type="http://schemas.openxmlformats.org/officeDocument/2006/relationships/image" Target="../media/image7.png"/><Relationship Id="rId2" Type="http://schemas.openxmlformats.org/officeDocument/2006/relationships/tags" Target="../tags/tag129.xml"/><Relationship Id="rId16" Type="http://schemas.openxmlformats.org/officeDocument/2006/relationships/slideLayout" Target="../slideLayouts/slideLayout15.xml"/><Relationship Id="rId20" Type="http://schemas.openxmlformats.org/officeDocument/2006/relationships/image" Target="../media/image12.wmf"/><Relationship Id="rId1" Type="http://schemas.openxmlformats.org/officeDocument/2006/relationships/tags" Target="../tags/tag128.xml"/><Relationship Id="rId6" Type="http://schemas.openxmlformats.org/officeDocument/2006/relationships/tags" Target="../tags/tag133.xml"/><Relationship Id="rId11" Type="http://schemas.openxmlformats.org/officeDocument/2006/relationships/tags" Target="../tags/tag138.xml"/><Relationship Id="rId5" Type="http://schemas.openxmlformats.org/officeDocument/2006/relationships/tags" Target="../tags/tag132.xml"/><Relationship Id="rId15" Type="http://schemas.openxmlformats.org/officeDocument/2006/relationships/tags" Target="../tags/tag142.xml"/><Relationship Id="rId10" Type="http://schemas.openxmlformats.org/officeDocument/2006/relationships/tags" Target="../tags/tag137.xml"/><Relationship Id="rId19" Type="http://schemas.openxmlformats.org/officeDocument/2006/relationships/image" Target="../media/image11.wmf"/><Relationship Id="rId4" Type="http://schemas.openxmlformats.org/officeDocument/2006/relationships/tags" Target="../tags/tag131.xml"/><Relationship Id="rId9" Type="http://schemas.openxmlformats.org/officeDocument/2006/relationships/tags" Target="../tags/tag136.xml"/><Relationship Id="rId14" Type="http://schemas.openxmlformats.org/officeDocument/2006/relationships/tags" Target="../tags/tag14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45.xml"/><Relationship Id="rId2" Type="http://schemas.openxmlformats.org/officeDocument/2006/relationships/tags" Target="../tags/tag144.xml"/><Relationship Id="rId1" Type="http://schemas.openxmlformats.org/officeDocument/2006/relationships/tags" Target="../tags/tag143.xml"/><Relationship Id="rId6" Type="http://schemas.openxmlformats.org/officeDocument/2006/relationships/slideLayout" Target="../slideLayouts/slideLayout15.xml"/><Relationship Id="rId5" Type="http://schemas.openxmlformats.org/officeDocument/2006/relationships/tags" Target="../tags/tag147.xml"/><Relationship Id="rId4" Type="http://schemas.openxmlformats.org/officeDocument/2006/relationships/tags" Target="../tags/tag14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155.xml"/><Relationship Id="rId13" Type="http://schemas.openxmlformats.org/officeDocument/2006/relationships/tags" Target="../tags/tag160.xml"/><Relationship Id="rId18" Type="http://schemas.openxmlformats.org/officeDocument/2006/relationships/image" Target="../media/image14.png"/><Relationship Id="rId3" Type="http://schemas.openxmlformats.org/officeDocument/2006/relationships/tags" Target="../tags/tag150.xml"/><Relationship Id="rId7" Type="http://schemas.openxmlformats.org/officeDocument/2006/relationships/tags" Target="../tags/tag154.xml"/><Relationship Id="rId12" Type="http://schemas.openxmlformats.org/officeDocument/2006/relationships/tags" Target="../tags/tag159.xml"/><Relationship Id="rId17" Type="http://schemas.openxmlformats.org/officeDocument/2006/relationships/image" Target="../media/image7.png"/><Relationship Id="rId2" Type="http://schemas.openxmlformats.org/officeDocument/2006/relationships/tags" Target="../tags/tag149.xml"/><Relationship Id="rId16" Type="http://schemas.openxmlformats.org/officeDocument/2006/relationships/slideLayout" Target="../slideLayouts/slideLayout15.xml"/><Relationship Id="rId1" Type="http://schemas.openxmlformats.org/officeDocument/2006/relationships/tags" Target="../tags/tag148.xml"/><Relationship Id="rId6" Type="http://schemas.openxmlformats.org/officeDocument/2006/relationships/tags" Target="../tags/tag153.xml"/><Relationship Id="rId11" Type="http://schemas.openxmlformats.org/officeDocument/2006/relationships/tags" Target="../tags/tag158.xml"/><Relationship Id="rId5" Type="http://schemas.openxmlformats.org/officeDocument/2006/relationships/tags" Target="../tags/tag152.xml"/><Relationship Id="rId15" Type="http://schemas.openxmlformats.org/officeDocument/2006/relationships/tags" Target="../tags/tag162.xml"/><Relationship Id="rId10" Type="http://schemas.openxmlformats.org/officeDocument/2006/relationships/tags" Target="../tags/tag157.xml"/><Relationship Id="rId4" Type="http://schemas.openxmlformats.org/officeDocument/2006/relationships/tags" Target="../tags/tag151.xml"/><Relationship Id="rId9" Type="http://schemas.openxmlformats.org/officeDocument/2006/relationships/tags" Target="../tags/tag156.xml"/><Relationship Id="rId14" Type="http://schemas.openxmlformats.org/officeDocument/2006/relationships/tags" Target="../tags/tag16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65.xml"/><Relationship Id="rId7" Type="http://schemas.openxmlformats.org/officeDocument/2006/relationships/slideLayout" Target="../slideLayouts/slideLayout13.xml"/><Relationship Id="rId2" Type="http://schemas.openxmlformats.org/officeDocument/2006/relationships/tags" Target="../tags/tag164.xml"/><Relationship Id="rId1" Type="http://schemas.openxmlformats.org/officeDocument/2006/relationships/tags" Target="../tags/tag163.xml"/><Relationship Id="rId6" Type="http://schemas.openxmlformats.org/officeDocument/2006/relationships/tags" Target="../tags/tag168.xml"/><Relationship Id="rId5" Type="http://schemas.openxmlformats.org/officeDocument/2006/relationships/tags" Target="../tags/tag167.xml"/><Relationship Id="rId4" Type="http://schemas.openxmlformats.org/officeDocument/2006/relationships/tags" Target="../tags/tag16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171.xml"/><Relationship Id="rId7" Type="http://schemas.openxmlformats.org/officeDocument/2006/relationships/slideLayout" Target="../slideLayouts/slideLayout13.xml"/><Relationship Id="rId2" Type="http://schemas.openxmlformats.org/officeDocument/2006/relationships/tags" Target="../tags/tag170.xml"/><Relationship Id="rId1" Type="http://schemas.openxmlformats.org/officeDocument/2006/relationships/tags" Target="../tags/tag169.xml"/><Relationship Id="rId6" Type="http://schemas.openxmlformats.org/officeDocument/2006/relationships/tags" Target="../tags/tag174.xml"/><Relationship Id="rId5" Type="http://schemas.openxmlformats.org/officeDocument/2006/relationships/tags" Target="../tags/tag173.xml"/><Relationship Id="rId4" Type="http://schemas.openxmlformats.org/officeDocument/2006/relationships/tags" Target="../tags/tag17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77.xml"/><Relationship Id="rId2" Type="http://schemas.openxmlformats.org/officeDocument/2006/relationships/tags" Target="../tags/tag176.xml"/><Relationship Id="rId1" Type="http://schemas.openxmlformats.org/officeDocument/2006/relationships/tags" Target="../tags/tag175.xml"/><Relationship Id="rId6" Type="http://schemas.openxmlformats.org/officeDocument/2006/relationships/image" Target="../media/image13.png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7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80.xml"/><Relationship Id="rId1" Type="http://schemas.openxmlformats.org/officeDocument/2006/relationships/tags" Target="../tags/tag17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82.xml"/><Relationship Id="rId1" Type="http://schemas.openxmlformats.org/officeDocument/2006/relationships/tags" Target="../tags/tag18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84.xml"/><Relationship Id="rId1" Type="http://schemas.openxmlformats.org/officeDocument/2006/relationships/tags" Target="../tags/tag18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187.xml"/><Relationship Id="rId2" Type="http://schemas.openxmlformats.org/officeDocument/2006/relationships/tags" Target="../tags/tag186.xml"/><Relationship Id="rId1" Type="http://schemas.openxmlformats.org/officeDocument/2006/relationships/tags" Target="../tags/tag185.xml"/><Relationship Id="rId4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190.xml"/><Relationship Id="rId2" Type="http://schemas.openxmlformats.org/officeDocument/2006/relationships/tags" Target="../tags/tag189.xml"/><Relationship Id="rId1" Type="http://schemas.openxmlformats.org/officeDocument/2006/relationships/tags" Target="../tags/tag188.xml"/><Relationship Id="rId4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92.xml"/><Relationship Id="rId1" Type="http://schemas.openxmlformats.org/officeDocument/2006/relationships/tags" Target="../tags/tag19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195.xml"/><Relationship Id="rId2" Type="http://schemas.openxmlformats.org/officeDocument/2006/relationships/tags" Target="../tags/tag194.xml"/><Relationship Id="rId1" Type="http://schemas.openxmlformats.org/officeDocument/2006/relationships/tags" Target="../tags/tag193.xml"/><Relationship Id="rId4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97.xml"/><Relationship Id="rId1" Type="http://schemas.openxmlformats.org/officeDocument/2006/relationships/tags" Target="../tags/tag19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9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00.xml"/><Relationship Id="rId1" Type="http://schemas.openxmlformats.org/officeDocument/2006/relationships/tags" Target="../tags/tag19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7.xml"/><Relationship Id="rId13" Type="http://schemas.openxmlformats.org/officeDocument/2006/relationships/tags" Target="../tags/tag22.xml"/><Relationship Id="rId18" Type="http://schemas.openxmlformats.org/officeDocument/2006/relationships/image" Target="../media/image6.png"/><Relationship Id="rId3" Type="http://schemas.openxmlformats.org/officeDocument/2006/relationships/tags" Target="../tags/tag12.xml"/><Relationship Id="rId7" Type="http://schemas.openxmlformats.org/officeDocument/2006/relationships/tags" Target="../tags/tag16.xml"/><Relationship Id="rId12" Type="http://schemas.openxmlformats.org/officeDocument/2006/relationships/tags" Target="../tags/tag21.xml"/><Relationship Id="rId17" Type="http://schemas.openxmlformats.org/officeDocument/2006/relationships/image" Target="../media/image5.jpeg"/><Relationship Id="rId2" Type="http://schemas.openxmlformats.org/officeDocument/2006/relationships/tags" Target="../tags/tag11.xml"/><Relationship Id="rId16" Type="http://schemas.openxmlformats.org/officeDocument/2006/relationships/image" Target="../media/image4.png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11" Type="http://schemas.openxmlformats.org/officeDocument/2006/relationships/tags" Target="../tags/tag20.xml"/><Relationship Id="rId5" Type="http://schemas.openxmlformats.org/officeDocument/2006/relationships/tags" Target="../tags/tag14.xml"/><Relationship Id="rId15" Type="http://schemas.openxmlformats.org/officeDocument/2006/relationships/slideLayout" Target="../slideLayouts/slideLayout15.xml"/><Relationship Id="rId10" Type="http://schemas.openxmlformats.org/officeDocument/2006/relationships/tags" Target="../tags/tag19.xml"/><Relationship Id="rId19" Type="http://schemas.openxmlformats.org/officeDocument/2006/relationships/image" Target="../media/image7.png"/><Relationship Id="rId4" Type="http://schemas.openxmlformats.org/officeDocument/2006/relationships/tags" Target="../tags/tag13.xml"/><Relationship Id="rId9" Type="http://schemas.openxmlformats.org/officeDocument/2006/relationships/tags" Target="../tags/tag18.xml"/><Relationship Id="rId14" Type="http://schemas.openxmlformats.org/officeDocument/2006/relationships/tags" Target="../tags/tag23.xml"/></Relationships>
</file>

<file path=ppt/slides/_rels/slide30.xml.rels><?xml version="1.0" encoding="UTF-8" standalone="yes"?>
<Relationships xmlns="http://schemas.openxmlformats.org/package/2006/relationships"><Relationship Id="rId13" Type="http://schemas.openxmlformats.org/officeDocument/2006/relationships/tags" Target="../tags/tag213.xml"/><Relationship Id="rId18" Type="http://schemas.openxmlformats.org/officeDocument/2006/relationships/tags" Target="../tags/tag218.xml"/><Relationship Id="rId26" Type="http://schemas.openxmlformats.org/officeDocument/2006/relationships/tags" Target="../tags/tag226.xml"/><Relationship Id="rId39" Type="http://schemas.openxmlformats.org/officeDocument/2006/relationships/tags" Target="../tags/tag239.xml"/><Relationship Id="rId21" Type="http://schemas.openxmlformats.org/officeDocument/2006/relationships/tags" Target="../tags/tag221.xml"/><Relationship Id="rId34" Type="http://schemas.openxmlformats.org/officeDocument/2006/relationships/tags" Target="../tags/tag234.xml"/><Relationship Id="rId42" Type="http://schemas.openxmlformats.org/officeDocument/2006/relationships/tags" Target="../tags/tag242.xml"/><Relationship Id="rId47" Type="http://schemas.openxmlformats.org/officeDocument/2006/relationships/tags" Target="../tags/tag247.xml"/><Relationship Id="rId50" Type="http://schemas.openxmlformats.org/officeDocument/2006/relationships/tags" Target="../tags/tag250.xml"/><Relationship Id="rId55" Type="http://schemas.openxmlformats.org/officeDocument/2006/relationships/tags" Target="../tags/tag255.xml"/><Relationship Id="rId7" Type="http://schemas.openxmlformats.org/officeDocument/2006/relationships/tags" Target="../tags/tag207.xml"/><Relationship Id="rId12" Type="http://schemas.openxmlformats.org/officeDocument/2006/relationships/tags" Target="../tags/tag212.xml"/><Relationship Id="rId17" Type="http://schemas.openxmlformats.org/officeDocument/2006/relationships/tags" Target="../tags/tag217.xml"/><Relationship Id="rId25" Type="http://schemas.openxmlformats.org/officeDocument/2006/relationships/tags" Target="../tags/tag225.xml"/><Relationship Id="rId33" Type="http://schemas.openxmlformats.org/officeDocument/2006/relationships/tags" Target="../tags/tag233.xml"/><Relationship Id="rId38" Type="http://schemas.openxmlformats.org/officeDocument/2006/relationships/tags" Target="../tags/tag238.xml"/><Relationship Id="rId46" Type="http://schemas.openxmlformats.org/officeDocument/2006/relationships/tags" Target="../tags/tag246.xml"/><Relationship Id="rId2" Type="http://schemas.openxmlformats.org/officeDocument/2006/relationships/tags" Target="../tags/tag202.xml"/><Relationship Id="rId16" Type="http://schemas.openxmlformats.org/officeDocument/2006/relationships/tags" Target="../tags/tag216.xml"/><Relationship Id="rId20" Type="http://schemas.openxmlformats.org/officeDocument/2006/relationships/tags" Target="../tags/tag220.xml"/><Relationship Id="rId29" Type="http://schemas.openxmlformats.org/officeDocument/2006/relationships/tags" Target="../tags/tag229.xml"/><Relationship Id="rId41" Type="http://schemas.openxmlformats.org/officeDocument/2006/relationships/tags" Target="../tags/tag241.xml"/><Relationship Id="rId54" Type="http://schemas.openxmlformats.org/officeDocument/2006/relationships/tags" Target="../tags/tag254.xml"/><Relationship Id="rId1" Type="http://schemas.openxmlformats.org/officeDocument/2006/relationships/tags" Target="../tags/tag201.xml"/><Relationship Id="rId6" Type="http://schemas.openxmlformats.org/officeDocument/2006/relationships/tags" Target="../tags/tag206.xml"/><Relationship Id="rId11" Type="http://schemas.openxmlformats.org/officeDocument/2006/relationships/tags" Target="../tags/tag211.xml"/><Relationship Id="rId24" Type="http://schemas.openxmlformats.org/officeDocument/2006/relationships/tags" Target="../tags/tag224.xml"/><Relationship Id="rId32" Type="http://schemas.openxmlformats.org/officeDocument/2006/relationships/tags" Target="../tags/tag232.xml"/><Relationship Id="rId37" Type="http://schemas.openxmlformats.org/officeDocument/2006/relationships/tags" Target="../tags/tag237.xml"/><Relationship Id="rId40" Type="http://schemas.openxmlformats.org/officeDocument/2006/relationships/tags" Target="../tags/tag240.xml"/><Relationship Id="rId45" Type="http://schemas.openxmlformats.org/officeDocument/2006/relationships/tags" Target="../tags/tag245.xml"/><Relationship Id="rId53" Type="http://schemas.openxmlformats.org/officeDocument/2006/relationships/tags" Target="../tags/tag253.xml"/><Relationship Id="rId5" Type="http://schemas.openxmlformats.org/officeDocument/2006/relationships/tags" Target="../tags/tag205.xml"/><Relationship Id="rId15" Type="http://schemas.openxmlformats.org/officeDocument/2006/relationships/tags" Target="../tags/tag215.xml"/><Relationship Id="rId23" Type="http://schemas.openxmlformats.org/officeDocument/2006/relationships/tags" Target="../tags/tag223.xml"/><Relationship Id="rId28" Type="http://schemas.openxmlformats.org/officeDocument/2006/relationships/tags" Target="../tags/tag228.xml"/><Relationship Id="rId36" Type="http://schemas.openxmlformats.org/officeDocument/2006/relationships/tags" Target="../tags/tag236.xml"/><Relationship Id="rId49" Type="http://schemas.openxmlformats.org/officeDocument/2006/relationships/tags" Target="../tags/tag249.xml"/><Relationship Id="rId57" Type="http://schemas.openxmlformats.org/officeDocument/2006/relationships/slideLayout" Target="../slideLayouts/slideLayout17.xml"/><Relationship Id="rId10" Type="http://schemas.openxmlformats.org/officeDocument/2006/relationships/tags" Target="../tags/tag210.xml"/><Relationship Id="rId19" Type="http://schemas.openxmlformats.org/officeDocument/2006/relationships/tags" Target="../tags/tag219.xml"/><Relationship Id="rId31" Type="http://schemas.openxmlformats.org/officeDocument/2006/relationships/tags" Target="../tags/tag231.xml"/><Relationship Id="rId44" Type="http://schemas.openxmlformats.org/officeDocument/2006/relationships/tags" Target="../tags/tag244.xml"/><Relationship Id="rId52" Type="http://schemas.openxmlformats.org/officeDocument/2006/relationships/tags" Target="../tags/tag252.xml"/><Relationship Id="rId4" Type="http://schemas.openxmlformats.org/officeDocument/2006/relationships/tags" Target="../tags/tag204.xml"/><Relationship Id="rId9" Type="http://schemas.openxmlformats.org/officeDocument/2006/relationships/tags" Target="../tags/tag209.xml"/><Relationship Id="rId14" Type="http://schemas.openxmlformats.org/officeDocument/2006/relationships/tags" Target="../tags/tag214.xml"/><Relationship Id="rId22" Type="http://schemas.openxmlformats.org/officeDocument/2006/relationships/tags" Target="../tags/tag222.xml"/><Relationship Id="rId27" Type="http://schemas.openxmlformats.org/officeDocument/2006/relationships/tags" Target="../tags/tag227.xml"/><Relationship Id="rId30" Type="http://schemas.openxmlformats.org/officeDocument/2006/relationships/tags" Target="../tags/tag230.xml"/><Relationship Id="rId35" Type="http://schemas.openxmlformats.org/officeDocument/2006/relationships/tags" Target="../tags/tag235.xml"/><Relationship Id="rId43" Type="http://schemas.openxmlformats.org/officeDocument/2006/relationships/tags" Target="../tags/tag243.xml"/><Relationship Id="rId48" Type="http://schemas.openxmlformats.org/officeDocument/2006/relationships/tags" Target="../tags/tag248.xml"/><Relationship Id="rId56" Type="http://schemas.openxmlformats.org/officeDocument/2006/relationships/tags" Target="../tags/tag256.xml"/><Relationship Id="rId8" Type="http://schemas.openxmlformats.org/officeDocument/2006/relationships/tags" Target="../tags/tag208.xml"/><Relationship Id="rId51" Type="http://schemas.openxmlformats.org/officeDocument/2006/relationships/tags" Target="../tags/tag251.xml"/><Relationship Id="rId3" Type="http://schemas.openxmlformats.org/officeDocument/2006/relationships/tags" Target="../tags/tag203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tags" Target="../tags/tag264.xml"/><Relationship Id="rId13" Type="http://schemas.openxmlformats.org/officeDocument/2006/relationships/slideLayout" Target="../slideLayouts/slideLayout16.xml"/><Relationship Id="rId3" Type="http://schemas.openxmlformats.org/officeDocument/2006/relationships/tags" Target="../tags/tag259.xml"/><Relationship Id="rId7" Type="http://schemas.openxmlformats.org/officeDocument/2006/relationships/tags" Target="../tags/tag263.xml"/><Relationship Id="rId12" Type="http://schemas.openxmlformats.org/officeDocument/2006/relationships/tags" Target="../tags/tag268.xml"/><Relationship Id="rId2" Type="http://schemas.openxmlformats.org/officeDocument/2006/relationships/tags" Target="../tags/tag258.xml"/><Relationship Id="rId1" Type="http://schemas.openxmlformats.org/officeDocument/2006/relationships/tags" Target="../tags/tag257.xml"/><Relationship Id="rId6" Type="http://schemas.openxmlformats.org/officeDocument/2006/relationships/tags" Target="../tags/tag262.xml"/><Relationship Id="rId11" Type="http://schemas.openxmlformats.org/officeDocument/2006/relationships/tags" Target="../tags/tag267.xml"/><Relationship Id="rId5" Type="http://schemas.openxmlformats.org/officeDocument/2006/relationships/tags" Target="../tags/tag261.xml"/><Relationship Id="rId10" Type="http://schemas.openxmlformats.org/officeDocument/2006/relationships/tags" Target="../tags/tag266.xml"/><Relationship Id="rId4" Type="http://schemas.openxmlformats.org/officeDocument/2006/relationships/tags" Target="../tags/tag260.xml"/><Relationship Id="rId9" Type="http://schemas.openxmlformats.org/officeDocument/2006/relationships/tags" Target="../tags/tag265.xml"/><Relationship Id="rId14" Type="http://schemas.openxmlformats.org/officeDocument/2006/relationships/image" Target="../media/image16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tags" Target="../tags/tag276.xml"/><Relationship Id="rId13" Type="http://schemas.openxmlformats.org/officeDocument/2006/relationships/tags" Target="../tags/tag281.xml"/><Relationship Id="rId18" Type="http://schemas.openxmlformats.org/officeDocument/2006/relationships/tags" Target="../tags/tag286.xml"/><Relationship Id="rId3" Type="http://schemas.openxmlformats.org/officeDocument/2006/relationships/tags" Target="../tags/tag271.xml"/><Relationship Id="rId21" Type="http://schemas.openxmlformats.org/officeDocument/2006/relationships/image" Target="../media/image15.wmf"/><Relationship Id="rId7" Type="http://schemas.openxmlformats.org/officeDocument/2006/relationships/tags" Target="../tags/tag275.xml"/><Relationship Id="rId12" Type="http://schemas.openxmlformats.org/officeDocument/2006/relationships/tags" Target="../tags/tag280.xml"/><Relationship Id="rId17" Type="http://schemas.openxmlformats.org/officeDocument/2006/relationships/tags" Target="../tags/tag285.xml"/><Relationship Id="rId2" Type="http://schemas.openxmlformats.org/officeDocument/2006/relationships/tags" Target="../tags/tag270.xml"/><Relationship Id="rId16" Type="http://schemas.openxmlformats.org/officeDocument/2006/relationships/tags" Target="../tags/tag284.xml"/><Relationship Id="rId20" Type="http://schemas.openxmlformats.org/officeDocument/2006/relationships/image" Target="../media/image14.jpeg"/><Relationship Id="rId1" Type="http://schemas.openxmlformats.org/officeDocument/2006/relationships/tags" Target="../tags/tag269.xml"/><Relationship Id="rId6" Type="http://schemas.openxmlformats.org/officeDocument/2006/relationships/tags" Target="../tags/tag274.xml"/><Relationship Id="rId11" Type="http://schemas.openxmlformats.org/officeDocument/2006/relationships/tags" Target="../tags/tag279.xml"/><Relationship Id="rId5" Type="http://schemas.openxmlformats.org/officeDocument/2006/relationships/tags" Target="../tags/tag273.xml"/><Relationship Id="rId15" Type="http://schemas.openxmlformats.org/officeDocument/2006/relationships/tags" Target="../tags/tag283.xml"/><Relationship Id="rId10" Type="http://schemas.openxmlformats.org/officeDocument/2006/relationships/tags" Target="../tags/tag278.xml"/><Relationship Id="rId19" Type="http://schemas.openxmlformats.org/officeDocument/2006/relationships/slideLayout" Target="../slideLayouts/slideLayout16.xml"/><Relationship Id="rId4" Type="http://schemas.openxmlformats.org/officeDocument/2006/relationships/tags" Target="../tags/tag272.xml"/><Relationship Id="rId9" Type="http://schemas.openxmlformats.org/officeDocument/2006/relationships/tags" Target="../tags/tag277.xml"/><Relationship Id="rId14" Type="http://schemas.openxmlformats.org/officeDocument/2006/relationships/tags" Target="../tags/tag282.xml"/><Relationship Id="rId22" Type="http://schemas.openxmlformats.org/officeDocument/2006/relationships/image" Target="../media/image19.png"/></Relationships>
</file>

<file path=ppt/slides/_rels/slide33.xml.rels><?xml version="1.0" encoding="UTF-8" standalone="yes"?>
<Relationships xmlns="http://schemas.openxmlformats.org/package/2006/relationships"><Relationship Id="rId13" Type="http://schemas.openxmlformats.org/officeDocument/2006/relationships/tags" Target="../tags/tag299.xml"/><Relationship Id="rId18" Type="http://schemas.openxmlformats.org/officeDocument/2006/relationships/tags" Target="../tags/tag304.xml"/><Relationship Id="rId26" Type="http://schemas.openxmlformats.org/officeDocument/2006/relationships/tags" Target="../tags/tag312.xml"/><Relationship Id="rId39" Type="http://schemas.openxmlformats.org/officeDocument/2006/relationships/tags" Target="../tags/tag325.xml"/><Relationship Id="rId21" Type="http://schemas.openxmlformats.org/officeDocument/2006/relationships/tags" Target="../tags/tag307.xml"/><Relationship Id="rId34" Type="http://schemas.openxmlformats.org/officeDocument/2006/relationships/tags" Target="../tags/tag320.xml"/><Relationship Id="rId42" Type="http://schemas.openxmlformats.org/officeDocument/2006/relationships/tags" Target="../tags/tag328.xml"/><Relationship Id="rId47" Type="http://schemas.openxmlformats.org/officeDocument/2006/relationships/tags" Target="../tags/tag333.xml"/><Relationship Id="rId50" Type="http://schemas.openxmlformats.org/officeDocument/2006/relationships/tags" Target="../tags/tag336.xml"/><Relationship Id="rId55" Type="http://schemas.openxmlformats.org/officeDocument/2006/relationships/tags" Target="../tags/tag341.xml"/><Relationship Id="rId63" Type="http://schemas.openxmlformats.org/officeDocument/2006/relationships/tags" Target="../tags/tag349.xml"/><Relationship Id="rId68" Type="http://schemas.openxmlformats.org/officeDocument/2006/relationships/tags" Target="../tags/tag354.xml"/><Relationship Id="rId7" Type="http://schemas.openxmlformats.org/officeDocument/2006/relationships/tags" Target="../tags/tag293.xml"/><Relationship Id="rId71" Type="http://schemas.openxmlformats.org/officeDocument/2006/relationships/tags" Target="../tags/tag357.xml"/><Relationship Id="rId2" Type="http://schemas.openxmlformats.org/officeDocument/2006/relationships/tags" Target="../tags/tag288.xml"/><Relationship Id="rId16" Type="http://schemas.openxmlformats.org/officeDocument/2006/relationships/tags" Target="../tags/tag302.xml"/><Relationship Id="rId29" Type="http://schemas.openxmlformats.org/officeDocument/2006/relationships/tags" Target="../tags/tag315.xml"/><Relationship Id="rId11" Type="http://schemas.openxmlformats.org/officeDocument/2006/relationships/tags" Target="../tags/tag297.xml"/><Relationship Id="rId24" Type="http://schemas.openxmlformats.org/officeDocument/2006/relationships/tags" Target="../tags/tag310.xml"/><Relationship Id="rId32" Type="http://schemas.openxmlformats.org/officeDocument/2006/relationships/tags" Target="../tags/tag318.xml"/><Relationship Id="rId37" Type="http://schemas.openxmlformats.org/officeDocument/2006/relationships/tags" Target="../tags/tag323.xml"/><Relationship Id="rId40" Type="http://schemas.openxmlformats.org/officeDocument/2006/relationships/tags" Target="../tags/tag326.xml"/><Relationship Id="rId45" Type="http://schemas.openxmlformats.org/officeDocument/2006/relationships/tags" Target="../tags/tag331.xml"/><Relationship Id="rId53" Type="http://schemas.openxmlformats.org/officeDocument/2006/relationships/tags" Target="../tags/tag339.xml"/><Relationship Id="rId58" Type="http://schemas.openxmlformats.org/officeDocument/2006/relationships/tags" Target="../tags/tag344.xml"/><Relationship Id="rId66" Type="http://schemas.openxmlformats.org/officeDocument/2006/relationships/tags" Target="../tags/tag352.xml"/><Relationship Id="rId74" Type="http://schemas.openxmlformats.org/officeDocument/2006/relationships/slideLayout" Target="../slideLayouts/slideLayout16.xml"/><Relationship Id="rId5" Type="http://schemas.openxmlformats.org/officeDocument/2006/relationships/tags" Target="../tags/tag291.xml"/><Relationship Id="rId15" Type="http://schemas.openxmlformats.org/officeDocument/2006/relationships/tags" Target="../tags/tag301.xml"/><Relationship Id="rId23" Type="http://schemas.openxmlformats.org/officeDocument/2006/relationships/tags" Target="../tags/tag309.xml"/><Relationship Id="rId28" Type="http://schemas.openxmlformats.org/officeDocument/2006/relationships/tags" Target="../tags/tag314.xml"/><Relationship Id="rId36" Type="http://schemas.openxmlformats.org/officeDocument/2006/relationships/tags" Target="../tags/tag322.xml"/><Relationship Id="rId49" Type="http://schemas.openxmlformats.org/officeDocument/2006/relationships/tags" Target="../tags/tag335.xml"/><Relationship Id="rId57" Type="http://schemas.openxmlformats.org/officeDocument/2006/relationships/tags" Target="../tags/tag343.xml"/><Relationship Id="rId61" Type="http://schemas.openxmlformats.org/officeDocument/2006/relationships/tags" Target="../tags/tag347.xml"/><Relationship Id="rId10" Type="http://schemas.openxmlformats.org/officeDocument/2006/relationships/tags" Target="../tags/tag296.xml"/><Relationship Id="rId19" Type="http://schemas.openxmlformats.org/officeDocument/2006/relationships/tags" Target="../tags/tag305.xml"/><Relationship Id="rId31" Type="http://schemas.openxmlformats.org/officeDocument/2006/relationships/tags" Target="../tags/tag317.xml"/><Relationship Id="rId44" Type="http://schemas.openxmlformats.org/officeDocument/2006/relationships/tags" Target="../tags/tag330.xml"/><Relationship Id="rId52" Type="http://schemas.openxmlformats.org/officeDocument/2006/relationships/tags" Target="../tags/tag338.xml"/><Relationship Id="rId60" Type="http://schemas.openxmlformats.org/officeDocument/2006/relationships/tags" Target="../tags/tag346.xml"/><Relationship Id="rId65" Type="http://schemas.openxmlformats.org/officeDocument/2006/relationships/tags" Target="../tags/tag351.xml"/><Relationship Id="rId73" Type="http://schemas.openxmlformats.org/officeDocument/2006/relationships/tags" Target="../tags/tag359.xml"/><Relationship Id="rId4" Type="http://schemas.openxmlformats.org/officeDocument/2006/relationships/tags" Target="../tags/tag290.xml"/><Relationship Id="rId9" Type="http://schemas.openxmlformats.org/officeDocument/2006/relationships/tags" Target="../tags/tag295.xml"/><Relationship Id="rId14" Type="http://schemas.openxmlformats.org/officeDocument/2006/relationships/tags" Target="../tags/tag300.xml"/><Relationship Id="rId22" Type="http://schemas.openxmlformats.org/officeDocument/2006/relationships/tags" Target="../tags/tag308.xml"/><Relationship Id="rId27" Type="http://schemas.openxmlformats.org/officeDocument/2006/relationships/tags" Target="../tags/tag313.xml"/><Relationship Id="rId30" Type="http://schemas.openxmlformats.org/officeDocument/2006/relationships/tags" Target="../tags/tag316.xml"/><Relationship Id="rId35" Type="http://schemas.openxmlformats.org/officeDocument/2006/relationships/tags" Target="../tags/tag321.xml"/><Relationship Id="rId43" Type="http://schemas.openxmlformats.org/officeDocument/2006/relationships/tags" Target="../tags/tag329.xml"/><Relationship Id="rId48" Type="http://schemas.openxmlformats.org/officeDocument/2006/relationships/tags" Target="../tags/tag334.xml"/><Relationship Id="rId56" Type="http://schemas.openxmlformats.org/officeDocument/2006/relationships/tags" Target="../tags/tag342.xml"/><Relationship Id="rId64" Type="http://schemas.openxmlformats.org/officeDocument/2006/relationships/tags" Target="../tags/tag350.xml"/><Relationship Id="rId69" Type="http://schemas.openxmlformats.org/officeDocument/2006/relationships/tags" Target="../tags/tag355.xml"/><Relationship Id="rId8" Type="http://schemas.openxmlformats.org/officeDocument/2006/relationships/tags" Target="../tags/tag294.xml"/><Relationship Id="rId51" Type="http://schemas.openxmlformats.org/officeDocument/2006/relationships/tags" Target="../tags/tag337.xml"/><Relationship Id="rId72" Type="http://schemas.openxmlformats.org/officeDocument/2006/relationships/tags" Target="../tags/tag358.xml"/><Relationship Id="rId3" Type="http://schemas.openxmlformats.org/officeDocument/2006/relationships/tags" Target="../tags/tag289.xml"/><Relationship Id="rId12" Type="http://schemas.openxmlformats.org/officeDocument/2006/relationships/tags" Target="../tags/tag298.xml"/><Relationship Id="rId17" Type="http://schemas.openxmlformats.org/officeDocument/2006/relationships/tags" Target="../tags/tag303.xml"/><Relationship Id="rId25" Type="http://schemas.openxmlformats.org/officeDocument/2006/relationships/tags" Target="../tags/tag311.xml"/><Relationship Id="rId33" Type="http://schemas.openxmlformats.org/officeDocument/2006/relationships/tags" Target="../tags/tag319.xml"/><Relationship Id="rId38" Type="http://schemas.openxmlformats.org/officeDocument/2006/relationships/tags" Target="../tags/tag324.xml"/><Relationship Id="rId46" Type="http://schemas.openxmlformats.org/officeDocument/2006/relationships/tags" Target="../tags/tag332.xml"/><Relationship Id="rId59" Type="http://schemas.openxmlformats.org/officeDocument/2006/relationships/tags" Target="../tags/tag345.xml"/><Relationship Id="rId67" Type="http://schemas.openxmlformats.org/officeDocument/2006/relationships/tags" Target="../tags/tag353.xml"/><Relationship Id="rId20" Type="http://schemas.openxmlformats.org/officeDocument/2006/relationships/tags" Target="../tags/tag306.xml"/><Relationship Id="rId41" Type="http://schemas.openxmlformats.org/officeDocument/2006/relationships/tags" Target="../tags/tag327.xml"/><Relationship Id="rId54" Type="http://schemas.openxmlformats.org/officeDocument/2006/relationships/tags" Target="../tags/tag340.xml"/><Relationship Id="rId62" Type="http://schemas.openxmlformats.org/officeDocument/2006/relationships/tags" Target="../tags/tag348.xml"/><Relationship Id="rId70" Type="http://schemas.openxmlformats.org/officeDocument/2006/relationships/tags" Target="../tags/tag356.xml"/><Relationship Id="rId1" Type="http://schemas.openxmlformats.org/officeDocument/2006/relationships/tags" Target="../tags/tag287.xml"/><Relationship Id="rId6" Type="http://schemas.openxmlformats.org/officeDocument/2006/relationships/tags" Target="../tags/tag29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tags" Target="../tags/tag367.xml"/><Relationship Id="rId13" Type="http://schemas.openxmlformats.org/officeDocument/2006/relationships/tags" Target="../tags/tag372.xml"/><Relationship Id="rId18" Type="http://schemas.openxmlformats.org/officeDocument/2006/relationships/tags" Target="../tags/tag377.xml"/><Relationship Id="rId3" Type="http://schemas.openxmlformats.org/officeDocument/2006/relationships/tags" Target="../tags/tag362.xml"/><Relationship Id="rId21" Type="http://schemas.openxmlformats.org/officeDocument/2006/relationships/image" Target="../media/image15.wmf"/><Relationship Id="rId7" Type="http://schemas.openxmlformats.org/officeDocument/2006/relationships/tags" Target="../tags/tag366.xml"/><Relationship Id="rId12" Type="http://schemas.openxmlformats.org/officeDocument/2006/relationships/tags" Target="../tags/tag371.xml"/><Relationship Id="rId17" Type="http://schemas.openxmlformats.org/officeDocument/2006/relationships/tags" Target="../tags/tag376.xml"/><Relationship Id="rId2" Type="http://schemas.openxmlformats.org/officeDocument/2006/relationships/tags" Target="../tags/tag361.xml"/><Relationship Id="rId16" Type="http://schemas.openxmlformats.org/officeDocument/2006/relationships/tags" Target="../tags/tag375.xml"/><Relationship Id="rId20" Type="http://schemas.openxmlformats.org/officeDocument/2006/relationships/image" Target="../media/image14.jpeg"/><Relationship Id="rId1" Type="http://schemas.openxmlformats.org/officeDocument/2006/relationships/tags" Target="../tags/tag360.xml"/><Relationship Id="rId6" Type="http://schemas.openxmlformats.org/officeDocument/2006/relationships/tags" Target="../tags/tag365.xml"/><Relationship Id="rId11" Type="http://schemas.openxmlformats.org/officeDocument/2006/relationships/tags" Target="../tags/tag370.xml"/><Relationship Id="rId5" Type="http://schemas.openxmlformats.org/officeDocument/2006/relationships/tags" Target="../tags/tag364.xml"/><Relationship Id="rId15" Type="http://schemas.openxmlformats.org/officeDocument/2006/relationships/tags" Target="../tags/tag374.xml"/><Relationship Id="rId10" Type="http://schemas.openxmlformats.org/officeDocument/2006/relationships/tags" Target="../tags/tag369.xml"/><Relationship Id="rId19" Type="http://schemas.openxmlformats.org/officeDocument/2006/relationships/slideLayout" Target="../slideLayouts/slideLayout16.xml"/><Relationship Id="rId4" Type="http://schemas.openxmlformats.org/officeDocument/2006/relationships/tags" Target="../tags/tag363.xml"/><Relationship Id="rId9" Type="http://schemas.openxmlformats.org/officeDocument/2006/relationships/tags" Target="../tags/tag368.xml"/><Relationship Id="rId14" Type="http://schemas.openxmlformats.org/officeDocument/2006/relationships/tags" Target="../tags/tag373.xml"/><Relationship Id="rId22" Type="http://schemas.openxmlformats.org/officeDocument/2006/relationships/image" Target="../media/image20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tags" Target="../tags/tag385.xml"/><Relationship Id="rId13" Type="http://schemas.openxmlformats.org/officeDocument/2006/relationships/tags" Target="../tags/tag390.xml"/><Relationship Id="rId18" Type="http://schemas.openxmlformats.org/officeDocument/2006/relationships/tags" Target="../tags/tag395.xml"/><Relationship Id="rId26" Type="http://schemas.openxmlformats.org/officeDocument/2006/relationships/image" Target="../media/image19.jpeg"/><Relationship Id="rId3" Type="http://schemas.openxmlformats.org/officeDocument/2006/relationships/tags" Target="../tags/tag380.xml"/><Relationship Id="rId21" Type="http://schemas.openxmlformats.org/officeDocument/2006/relationships/tags" Target="../tags/tag398.xml"/><Relationship Id="rId7" Type="http://schemas.openxmlformats.org/officeDocument/2006/relationships/tags" Target="../tags/tag384.xml"/><Relationship Id="rId12" Type="http://schemas.openxmlformats.org/officeDocument/2006/relationships/tags" Target="../tags/tag389.xml"/><Relationship Id="rId17" Type="http://schemas.openxmlformats.org/officeDocument/2006/relationships/tags" Target="../tags/tag394.xml"/><Relationship Id="rId25" Type="http://schemas.openxmlformats.org/officeDocument/2006/relationships/image" Target="../media/image18.jpeg"/><Relationship Id="rId2" Type="http://schemas.openxmlformats.org/officeDocument/2006/relationships/tags" Target="../tags/tag379.xml"/><Relationship Id="rId16" Type="http://schemas.openxmlformats.org/officeDocument/2006/relationships/tags" Target="../tags/tag393.xml"/><Relationship Id="rId20" Type="http://schemas.openxmlformats.org/officeDocument/2006/relationships/tags" Target="../tags/tag397.xml"/><Relationship Id="rId1" Type="http://schemas.openxmlformats.org/officeDocument/2006/relationships/tags" Target="../tags/tag378.xml"/><Relationship Id="rId6" Type="http://schemas.openxmlformats.org/officeDocument/2006/relationships/tags" Target="../tags/tag383.xml"/><Relationship Id="rId11" Type="http://schemas.openxmlformats.org/officeDocument/2006/relationships/tags" Target="../tags/tag388.xml"/><Relationship Id="rId24" Type="http://schemas.openxmlformats.org/officeDocument/2006/relationships/image" Target="../media/image17.png"/><Relationship Id="rId5" Type="http://schemas.openxmlformats.org/officeDocument/2006/relationships/tags" Target="../tags/tag382.xml"/><Relationship Id="rId15" Type="http://schemas.openxmlformats.org/officeDocument/2006/relationships/tags" Target="../tags/tag392.xml"/><Relationship Id="rId23" Type="http://schemas.openxmlformats.org/officeDocument/2006/relationships/slideLayout" Target="../slideLayouts/slideLayout16.xml"/><Relationship Id="rId10" Type="http://schemas.openxmlformats.org/officeDocument/2006/relationships/tags" Target="../tags/tag387.xml"/><Relationship Id="rId19" Type="http://schemas.openxmlformats.org/officeDocument/2006/relationships/tags" Target="../tags/tag396.xml"/><Relationship Id="rId4" Type="http://schemas.openxmlformats.org/officeDocument/2006/relationships/tags" Target="../tags/tag381.xml"/><Relationship Id="rId9" Type="http://schemas.openxmlformats.org/officeDocument/2006/relationships/tags" Target="../tags/tag386.xml"/><Relationship Id="rId14" Type="http://schemas.openxmlformats.org/officeDocument/2006/relationships/tags" Target="../tags/tag391.xml"/><Relationship Id="rId22" Type="http://schemas.openxmlformats.org/officeDocument/2006/relationships/tags" Target="../tags/tag399.xml"/><Relationship Id="rId27" Type="http://schemas.openxmlformats.org/officeDocument/2006/relationships/image" Target="../media/image20.jp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tags" Target="../tags/tag407.xml"/><Relationship Id="rId13" Type="http://schemas.openxmlformats.org/officeDocument/2006/relationships/tags" Target="../tags/tag412.xml"/><Relationship Id="rId18" Type="http://schemas.openxmlformats.org/officeDocument/2006/relationships/tags" Target="../tags/tag417.xml"/><Relationship Id="rId3" Type="http://schemas.openxmlformats.org/officeDocument/2006/relationships/tags" Target="../tags/tag402.xml"/><Relationship Id="rId21" Type="http://schemas.openxmlformats.org/officeDocument/2006/relationships/image" Target="../media/image20.jpg"/><Relationship Id="rId7" Type="http://schemas.openxmlformats.org/officeDocument/2006/relationships/tags" Target="../tags/tag406.xml"/><Relationship Id="rId12" Type="http://schemas.openxmlformats.org/officeDocument/2006/relationships/tags" Target="../tags/tag411.xml"/><Relationship Id="rId17" Type="http://schemas.openxmlformats.org/officeDocument/2006/relationships/tags" Target="../tags/tag416.xml"/><Relationship Id="rId2" Type="http://schemas.openxmlformats.org/officeDocument/2006/relationships/tags" Target="../tags/tag401.xml"/><Relationship Id="rId16" Type="http://schemas.openxmlformats.org/officeDocument/2006/relationships/tags" Target="../tags/tag415.xml"/><Relationship Id="rId20" Type="http://schemas.openxmlformats.org/officeDocument/2006/relationships/slideLayout" Target="../slideLayouts/slideLayout16.xml"/><Relationship Id="rId1" Type="http://schemas.openxmlformats.org/officeDocument/2006/relationships/tags" Target="../tags/tag400.xml"/><Relationship Id="rId6" Type="http://schemas.openxmlformats.org/officeDocument/2006/relationships/tags" Target="../tags/tag405.xml"/><Relationship Id="rId11" Type="http://schemas.openxmlformats.org/officeDocument/2006/relationships/tags" Target="../tags/tag410.xml"/><Relationship Id="rId5" Type="http://schemas.openxmlformats.org/officeDocument/2006/relationships/tags" Target="../tags/tag404.xml"/><Relationship Id="rId15" Type="http://schemas.openxmlformats.org/officeDocument/2006/relationships/tags" Target="../tags/tag414.xml"/><Relationship Id="rId10" Type="http://schemas.openxmlformats.org/officeDocument/2006/relationships/tags" Target="../tags/tag409.xml"/><Relationship Id="rId19" Type="http://schemas.openxmlformats.org/officeDocument/2006/relationships/tags" Target="../tags/tag418.xml"/><Relationship Id="rId4" Type="http://schemas.openxmlformats.org/officeDocument/2006/relationships/tags" Target="../tags/tag403.xml"/><Relationship Id="rId9" Type="http://schemas.openxmlformats.org/officeDocument/2006/relationships/tags" Target="../tags/tag408.xml"/><Relationship Id="rId14" Type="http://schemas.openxmlformats.org/officeDocument/2006/relationships/tags" Target="../tags/tag413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tags" Target="../tags/tag426.xml"/><Relationship Id="rId13" Type="http://schemas.openxmlformats.org/officeDocument/2006/relationships/image" Target="../media/image17.png"/><Relationship Id="rId3" Type="http://schemas.openxmlformats.org/officeDocument/2006/relationships/tags" Target="../tags/tag421.xml"/><Relationship Id="rId7" Type="http://schemas.openxmlformats.org/officeDocument/2006/relationships/tags" Target="../tags/tag425.xml"/><Relationship Id="rId12" Type="http://schemas.openxmlformats.org/officeDocument/2006/relationships/slideLayout" Target="../slideLayouts/slideLayout16.xml"/><Relationship Id="rId2" Type="http://schemas.openxmlformats.org/officeDocument/2006/relationships/tags" Target="../tags/tag420.xml"/><Relationship Id="rId1" Type="http://schemas.openxmlformats.org/officeDocument/2006/relationships/tags" Target="../tags/tag419.xml"/><Relationship Id="rId6" Type="http://schemas.openxmlformats.org/officeDocument/2006/relationships/tags" Target="../tags/tag424.xml"/><Relationship Id="rId11" Type="http://schemas.openxmlformats.org/officeDocument/2006/relationships/tags" Target="../tags/tag429.xml"/><Relationship Id="rId5" Type="http://schemas.openxmlformats.org/officeDocument/2006/relationships/tags" Target="../tags/tag423.xml"/><Relationship Id="rId10" Type="http://schemas.openxmlformats.org/officeDocument/2006/relationships/tags" Target="../tags/tag428.xml"/><Relationship Id="rId4" Type="http://schemas.openxmlformats.org/officeDocument/2006/relationships/tags" Target="../tags/tag422.xml"/><Relationship Id="rId9" Type="http://schemas.openxmlformats.org/officeDocument/2006/relationships/tags" Target="../tags/tag427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tags" Target="../tags/tag437.xml"/><Relationship Id="rId13" Type="http://schemas.openxmlformats.org/officeDocument/2006/relationships/image" Target="../media/image17.png"/><Relationship Id="rId3" Type="http://schemas.openxmlformats.org/officeDocument/2006/relationships/tags" Target="../tags/tag432.xml"/><Relationship Id="rId7" Type="http://schemas.openxmlformats.org/officeDocument/2006/relationships/tags" Target="../tags/tag436.xml"/><Relationship Id="rId12" Type="http://schemas.openxmlformats.org/officeDocument/2006/relationships/slideLayout" Target="../slideLayouts/slideLayout16.xml"/><Relationship Id="rId2" Type="http://schemas.openxmlformats.org/officeDocument/2006/relationships/tags" Target="../tags/tag431.xml"/><Relationship Id="rId1" Type="http://schemas.openxmlformats.org/officeDocument/2006/relationships/tags" Target="../tags/tag430.xml"/><Relationship Id="rId6" Type="http://schemas.openxmlformats.org/officeDocument/2006/relationships/tags" Target="../tags/tag435.xml"/><Relationship Id="rId11" Type="http://schemas.openxmlformats.org/officeDocument/2006/relationships/tags" Target="../tags/tag440.xml"/><Relationship Id="rId5" Type="http://schemas.openxmlformats.org/officeDocument/2006/relationships/tags" Target="../tags/tag434.xml"/><Relationship Id="rId10" Type="http://schemas.openxmlformats.org/officeDocument/2006/relationships/tags" Target="../tags/tag439.xml"/><Relationship Id="rId4" Type="http://schemas.openxmlformats.org/officeDocument/2006/relationships/tags" Target="../tags/tag433.xml"/><Relationship Id="rId9" Type="http://schemas.openxmlformats.org/officeDocument/2006/relationships/tags" Target="../tags/tag438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tags" Target="../tags/tag443.xml"/><Relationship Id="rId7" Type="http://schemas.openxmlformats.org/officeDocument/2006/relationships/tags" Target="../tags/tag447.xml"/><Relationship Id="rId2" Type="http://schemas.openxmlformats.org/officeDocument/2006/relationships/tags" Target="../tags/tag442.xml"/><Relationship Id="rId1" Type="http://schemas.openxmlformats.org/officeDocument/2006/relationships/tags" Target="../tags/tag441.xml"/><Relationship Id="rId6" Type="http://schemas.openxmlformats.org/officeDocument/2006/relationships/tags" Target="../tags/tag446.xml"/><Relationship Id="rId5" Type="http://schemas.openxmlformats.org/officeDocument/2006/relationships/tags" Target="../tags/tag445.xml"/><Relationship Id="rId4" Type="http://schemas.openxmlformats.org/officeDocument/2006/relationships/tags" Target="../tags/tag444.xml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31.xml"/><Relationship Id="rId13" Type="http://schemas.openxmlformats.org/officeDocument/2006/relationships/tags" Target="../tags/tag36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12" Type="http://schemas.openxmlformats.org/officeDocument/2006/relationships/tags" Target="../tags/tag35.xml"/><Relationship Id="rId17" Type="http://schemas.openxmlformats.org/officeDocument/2006/relationships/image" Target="../media/image7.png"/><Relationship Id="rId2" Type="http://schemas.openxmlformats.org/officeDocument/2006/relationships/tags" Target="../tags/tag25.xml"/><Relationship Id="rId16" Type="http://schemas.openxmlformats.org/officeDocument/2006/relationships/slideLayout" Target="../slideLayouts/slideLayout14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11" Type="http://schemas.openxmlformats.org/officeDocument/2006/relationships/tags" Target="../tags/tag34.xml"/><Relationship Id="rId5" Type="http://schemas.openxmlformats.org/officeDocument/2006/relationships/tags" Target="../tags/tag28.xml"/><Relationship Id="rId15" Type="http://schemas.openxmlformats.org/officeDocument/2006/relationships/tags" Target="../tags/tag38.xml"/><Relationship Id="rId10" Type="http://schemas.openxmlformats.org/officeDocument/2006/relationships/tags" Target="../tags/tag33.xml"/><Relationship Id="rId4" Type="http://schemas.openxmlformats.org/officeDocument/2006/relationships/tags" Target="../tags/tag27.xml"/><Relationship Id="rId9" Type="http://schemas.openxmlformats.org/officeDocument/2006/relationships/tags" Target="../tags/tag32.xml"/><Relationship Id="rId14" Type="http://schemas.openxmlformats.org/officeDocument/2006/relationships/tags" Target="../tags/tag3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tags" Target="../tags/tag450.xml"/><Relationship Id="rId2" Type="http://schemas.openxmlformats.org/officeDocument/2006/relationships/tags" Target="../tags/tag449.xml"/><Relationship Id="rId1" Type="http://schemas.openxmlformats.org/officeDocument/2006/relationships/tags" Target="../tags/tag448.xml"/><Relationship Id="rId5" Type="http://schemas.openxmlformats.org/officeDocument/2006/relationships/slideLayout" Target="../slideLayouts/slideLayout16.xml"/><Relationship Id="rId4" Type="http://schemas.openxmlformats.org/officeDocument/2006/relationships/tags" Target="../tags/tag451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tags" Target="../tags/tag459.xml"/><Relationship Id="rId13" Type="http://schemas.openxmlformats.org/officeDocument/2006/relationships/tags" Target="../tags/tag464.xml"/><Relationship Id="rId18" Type="http://schemas.openxmlformats.org/officeDocument/2006/relationships/tags" Target="../tags/tag469.xml"/><Relationship Id="rId3" Type="http://schemas.openxmlformats.org/officeDocument/2006/relationships/tags" Target="../tags/tag454.xml"/><Relationship Id="rId21" Type="http://schemas.openxmlformats.org/officeDocument/2006/relationships/image" Target="../media/image15.wmf"/><Relationship Id="rId7" Type="http://schemas.openxmlformats.org/officeDocument/2006/relationships/tags" Target="../tags/tag458.xml"/><Relationship Id="rId12" Type="http://schemas.openxmlformats.org/officeDocument/2006/relationships/tags" Target="../tags/tag463.xml"/><Relationship Id="rId17" Type="http://schemas.openxmlformats.org/officeDocument/2006/relationships/tags" Target="../tags/tag468.xml"/><Relationship Id="rId2" Type="http://schemas.openxmlformats.org/officeDocument/2006/relationships/tags" Target="../tags/tag453.xml"/><Relationship Id="rId16" Type="http://schemas.openxmlformats.org/officeDocument/2006/relationships/tags" Target="../tags/tag467.xml"/><Relationship Id="rId20" Type="http://schemas.openxmlformats.org/officeDocument/2006/relationships/image" Target="../media/image14.jpeg"/><Relationship Id="rId1" Type="http://schemas.openxmlformats.org/officeDocument/2006/relationships/tags" Target="../tags/tag452.xml"/><Relationship Id="rId6" Type="http://schemas.openxmlformats.org/officeDocument/2006/relationships/tags" Target="../tags/tag457.xml"/><Relationship Id="rId11" Type="http://schemas.openxmlformats.org/officeDocument/2006/relationships/tags" Target="../tags/tag462.xml"/><Relationship Id="rId5" Type="http://schemas.openxmlformats.org/officeDocument/2006/relationships/tags" Target="../tags/tag456.xml"/><Relationship Id="rId15" Type="http://schemas.openxmlformats.org/officeDocument/2006/relationships/tags" Target="../tags/tag466.xml"/><Relationship Id="rId10" Type="http://schemas.openxmlformats.org/officeDocument/2006/relationships/tags" Target="../tags/tag461.xml"/><Relationship Id="rId19" Type="http://schemas.openxmlformats.org/officeDocument/2006/relationships/slideLayout" Target="../slideLayouts/slideLayout16.xml"/><Relationship Id="rId4" Type="http://schemas.openxmlformats.org/officeDocument/2006/relationships/tags" Target="../tags/tag455.xml"/><Relationship Id="rId9" Type="http://schemas.openxmlformats.org/officeDocument/2006/relationships/tags" Target="../tags/tag460.xml"/><Relationship Id="rId14" Type="http://schemas.openxmlformats.org/officeDocument/2006/relationships/tags" Target="../tags/tag465.xml"/><Relationship Id="rId22" Type="http://schemas.openxmlformats.org/officeDocument/2006/relationships/image" Target="../media/image25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tags" Target="../tags/tag477.xml"/><Relationship Id="rId3" Type="http://schemas.openxmlformats.org/officeDocument/2006/relationships/tags" Target="../tags/tag472.xml"/><Relationship Id="rId7" Type="http://schemas.openxmlformats.org/officeDocument/2006/relationships/tags" Target="../tags/tag476.xml"/><Relationship Id="rId2" Type="http://schemas.openxmlformats.org/officeDocument/2006/relationships/tags" Target="../tags/tag471.xml"/><Relationship Id="rId1" Type="http://schemas.openxmlformats.org/officeDocument/2006/relationships/tags" Target="../tags/tag470.xml"/><Relationship Id="rId6" Type="http://schemas.openxmlformats.org/officeDocument/2006/relationships/tags" Target="../tags/tag475.xml"/><Relationship Id="rId5" Type="http://schemas.openxmlformats.org/officeDocument/2006/relationships/tags" Target="../tags/tag474.xml"/><Relationship Id="rId10" Type="http://schemas.openxmlformats.org/officeDocument/2006/relationships/slideLayout" Target="../slideLayouts/slideLayout16.xml"/><Relationship Id="rId4" Type="http://schemas.openxmlformats.org/officeDocument/2006/relationships/tags" Target="../tags/tag473.xml"/><Relationship Id="rId9" Type="http://schemas.openxmlformats.org/officeDocument/2006/relationships/tags" Target="../tags/tag478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tags" Target="../tags/tag481.xml"/><Relationship Id="rId2" Type="http://schemas.openxmlformats.org/officeDocument/2006/relationships/tags" Target="../tags/tag480.xml"/><Relationship Id="rId1" Type="http://schemas.openxmlformats.org/officeDocument/2006/relationships/tags" Target="../tags/tag479.xml"/><Relationship Id="rId6" Type="http://schemas.openxmlformats.org/officeDocument/2006/relationships/slideLayout" Target="../slideLayouts/slideLayout16.xml"/><Relationship Id="rId5" Type="http://schemas.openxmlformats.org/officeDocument/2006/relationships/tags" Target="../tags/tag483.xml"/><Relationship Id="rId4" Type="http://schemas.openxmlformats.org/officeDocument/2006/relationships/tags" Target="../tags/tag48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tags" Target="../tags/tag486.xml"/><Relationship Id="rId2" Type="http://schemas.openxmlformats.org/officeDocument/2006/relationships/tags" Target="../tags/tag485.xml"/><Relationship Id="rId1" Type="http://schemas.openxmlformats.org/officeDocument/2006/relationships/tags" Target="../tags/tag484.xml"/><Relationship Id="rId4" Type="http://schemas.openxmlformats.org/officeDocument/2006/relationships/slideLayout" Target="../slideLayouts/slideLayout1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tags" Target="../tags/tag489.xml"/><Relationship Id="rId2" Type="http://schemas.openxmlformats.org/officeDocument/2006/relationships/tags" Target="../tags/tag488.xml"/><Relationship Id="rId1" Type="http://schemas.openxmlformats.org/officeDocument/2006/relationships/tags" Target="../tags/tag487.xml"/><Relationship Id="rId6" Type="http://schemas.openxmlformats.org/officeDocument/2006/relationships/slideLayout" Target="../slideLayouts/slideLayout16.xml"/><Relationship Id="rId5" Type="http://schemas.openxmlformats.org/officeDocument/2006/relationships/tags" Target="../tags/tag491.xml"/><Relationship Id="rId4" Type="http://schemas.openxmlformats.org/officeDocument/2006/relationships/tags" Target="../tags/tag490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tags" Target="../tags/tag494.xml"/><Relationship Id="rId2" Type="http://schemas.openxmlformats.org/officeDocument/2006/relationships/tags" Target="../tags/tag493.xml"/><Relationship Id="rId1" Type="http://schemas.openxmlformats.org/officeDocument/2006/relationships/tags" Target="../tags/tag492.xml"/><Relationship Id="rId5" Type="http://schemas.openxmlformats.org/officeDocument/2006/relationships/image" Target="../media/image26.png"/><Relationship Id="rId4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497.xml"/><Relationship Id="rId7" Type="http://schemas.openxmlformats.org/officeDocument/2006/relationships/tags" Target="../tags/tag501.xml"/><Relationship Id="rId2" Type="http://schemas.openxmlformats.org/officeDocument/2006/relationships/tags" Target="../tags/tag496.xml"/><Relationship Id="rId1" Type="http://schemas.openxmlformats.org/officeDocument/2006/relationships/tags" Target="../tags/tag495.xml"/><Relationship Id="rId6" Type="http://schemas.openxmlformats.org/officeDocument/2006/relationships/tags" Target="../tags/tag500.xml"/><Relationship Id="rId11" Type="http://schemas.openxmlformats.org/officeDocument/2006/relationships/image" Target="../media/image29.png"/><Relationship Id="rId5" Type="http://schemas.openxmlformats.org/officeDocument/2006/relationships/tags" Target="../tags/tag499.xml"/><Relationship Id="rId10" Type="http://schemas.openxmlformats.org/officeDocument/2006/relationships/image" Target="../media/image28.png"/><Relationship Id="rId4" Type="http://schemas.openxmlformats.org/officeDocument/2006/relationships/tags" Target="../tags/tag498.xml"/><Relationship Id="rId9" Type="http://schemas.openxmlformats.org/officeDocument/2006/relationships/image" Target="../media/image27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tags" Target="../tags/tag504.xml"/><Relationship Id="rId2" Type="http://schemas.openxmlformats.org/officeDocument/2006/relationships/tags" Target="../tags/tag503.xml"/><Relationship Id="rId1" Type="http://schemas.openxmlformats.org/officeDocument/2006/relationships/tags" Target="../tags/tag502.xml"/><Relationship Id="rId5" Type="http://schemas.openxmlformats.org/officeDocument/2006/relationships/image" Target="../media/image21.png"/><Relationship Id="rId4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tags" Target="../tags/tag507.xml"/><Relationship Id="rId2" Type="http://schemas.openxmlformats.org/officeDocument/2006/relationships/tags" Target="../tags/tag506.xml"/><Relationship Id="rId1" Type="http://schemas.openxmlformats.org/officeDocument/2006/relationships/tags" Target="../tags/tag505.xml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46.xml"/><Relationship Id="rId13" Type="http://schemas.openxmlformats.org/officeDocument/2006/relationships/tags" Target="../tags/tag51.xml"/><Relationship Id="rId3" Type="http://schemas.openxmlformats.org/officeDocument/2006/relationships/tags" Target="../tags/tag41.xml"/><Relationship Id="rId7" Type="http://schemas.openxmlformats.org/officeDocument/2006/relationships/tags" Target="../tags/tag45.xml"/><Relationship Id="rId12" Type="http://schemas.openxmlformats.org/officeDocument/2006/relationships/tags" Target="../tags/tag50.xml"/><Relationship Id="rId2" Type="http://schemas.openxmlformats.org/officeDocument/2006/relationships/tags" Target="../tags/tag40.xml"/><Relationship Id="rId16" Type="http://schemas.openxmlformats.org/officeDocument/2006/relationships/image" Target="../media/image8.png"/><Relationship Id="rId1" Type="http://schemas.openxmlformats.org/officeDocument/2006/relationships/tags" Target="../tags/tag39.xml"/><Relationship Id="rId6" Type="http://schemas.openxmlformats.org/officeDocument/2006/relationships/tags" Target="../tags/tag44.xml"/><Relationship Id="rId11" Type="http://schemas.openxmlformats.org/officeDocument/2006/relationships/tags" Target="../tags/tag49.xml"/><Relationship Id="rId5" Type="http://schemas.openxmlformats.org/officeDocument/2006/relationships/tags" Target="../tags/tag43.xml"/><Relationship Id="rId15" Type="http://schemas.openxmlformats.org/officeDocument/2006/relationships/image" Target="../media/image7.png"/><Relationship Id="rId10" Type="http://schemas.openxmlformats.org/officeDocument/2006/relationships/tags" Target="../tags/tag48.xml"/><Relationship Id="rId4" Type="http://schemas.openxmlformats.org/officeDocument/2006/relationships/tags" Target="../tags/tag42.xml"/><Relationship Id="rId9" Type="http://schemas.openxmlformats.org/officeDocument/2006/relationships/tags" Target="../tags/tag47.xml"/><Relationship Id="rId14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59.xml"/><Relationship Id="rId13" Type="http://schemas.openxmlformats.org/officeDocument/2006/relationships/tags" Target="../tags/tag64.xml"/><Relationship Id="rId18" Type="http://schemas.openxmlformats.org/officeDocument/2006/relationships/tags" Target="../tags/tag69.xml"/><Relationship Id="rId3" Type="http://schemas.openxmlformats.org/officeDocument/2006/relationships/tags" Target="../tags/tag54.xml"/><Relationship Id="rId21" Type="http://schemas.openxmlformats.org/officeDocument/2006/relationships/tags" Target="../tags/tag72.xml"/><Relationship Id="rId7" Type="http://schemas.openxmlformats.org/officeDocument/2006/relationships/tags" Target="../tags/tag58.xml"/><Relationship Id="rId12" Type="http://schemas.openxmlformats.org/officeDocument/2006/relationships/tags" Target="../tags/tag63.xml"/><Relationship Id="rId17" Type="http://schemas.openxmlformats.org/officeDocument/2006/relationships/tags" Target="../tags/tag68.xml"/><Relationship Id="rId2" Type="http://schemas.openxmlformats.org/officeDocument/2006/relationships/tags" Target="../tags/tag53.xml"/><Relationship Id="rId16" Type="http://schemas.openxmlformats.org/officeDocument/2006/relationships/tags" Target="../tags/tag67.xml"/><Relationship Id="rId20" Type="http://schemas.openxmlformats.org/officeDocument/2006/relationships/tags" Target="../tags/tag71.xml"/><Relationship Id="rId1" Type="http://schemas.openxmlformats.org/officeDocument/2006/relationships/tags" Target="../tags/tag52.xml"/><Relationship Id="rId6" Type="http://schemas.openxmlformats.org/officeDocument/2006/relationships/tags" Target="../tags/tag57.xml"/><Relationship Id="rId11" Type="http://schemas.openxmlformats.org/officeDocument/2006/relationships/tags" Target="../tags/tag62.xml"/><Relationship Id="rId5" Type="http://schemas.openxmlformats.org/officeDocument/2006/relationships/tags" Target="../tags/tag56.xml"/><Relationship Id="rId15" Type="http://schemas.openxmlformats.org/officeDocument/2006/relationships/tags" Target="../tags/tag66.xml"/><Relationship Id="rId23" Type="http://schemas.openxmlformats.org/officeDocument/2006/relationships/image" Target="../media/image7.png"/><Relationship Id="rId10" Type="http://schemas.openxmlformats.org/officeDocument/2006/relationships/tags" Target="../tags/tag61.xml"/><Relationship Id="rId19" Type="http://schemas.openxmlformats.org/officeDocument/2006/relationships/tags" Target="../tags/tag70.xml"/><Relationship Id="rId4" Type="http://schemas.openxmlformats.org/officeDocument/2006/relationships/tags" Target="../tags/tag55.xml"/><Relationship Id="rId9" Type="http://schemas.openxmlformats.org/officeDocument/2006/relationships/tags" Target="../tags/tag60.xml"/><Relationship Id="rId14" Type="http://schemas.openxmlformats.org/officeDocument/2006/relationships/tags" Target="../tags/tag65.xml"/><Relationship Id="rId22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6" Type="http://schemas.openxmlformats.org/officeDocument/2006/relationships/image" Target="../media/image7.png"/><Relationship Id="rId5" Type="http://schemas.openxmlformats.org/officeDocument/2006/relationships/slideLayout" Target="../slideLayouts/slideLayout15.xml"/><Relationship Id="rId4" Type="http://schemas.openxmlformats.org/officeDocument/2006/relationships/tags" Target="../tags/tag7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7" Type="http://schemas.openxmlformats.org/officeDocument/2006/relationships/image" Target="../media/image7.png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slideLayout" Target="../slideLayouts/slideLayout15.xml"/><Relationship Id="rId5" Type="http://schemas.openxmlformats.org/officeDocument/2006/relationships/tags" Target="../tags/tag81.xml"/><Relationship Id="rId4" Type="http://schemas.openxmlformats.org/officeDocument/2006/relationships/tags" Target="../tags/tag8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5" Type="http://schemas.openxmlformats.org/officeDocument/2006/relationships/slideLayout" Target="../slideLayouts/slideLayout15.xml"/><Relationship Id="rId4" Type="http://schemas.openxmlformats.org/officeDocument/2006/relationships/tags" Target="../tags/tag8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D1366A-EF85-4F39-837D-7AA7E9688C7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99164" y="244698"/>
            <a:ext cx="8209722" cy="1143000"/>
          </a:xfrm>
        </p:spPr>
        <p:txBody>
          <a:bodyPr>
            <a:normAutofit fontScale="90000"/>
          </a:bodyPr>
          <a:lstStyle/>
          <a:p>
            <a:r>
              <a:rPr lang="fr-CA" dirty="0"/>
              <a:t>Rappel: les représentations de l’atome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89E3887-A64F-4048-BAFF-D51073D6C773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664987" y="2205014"/>
            <a:ext cx="7898534" cy="1967656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9952F6C5-C971-40AB-9EED-1654DA20EEA5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579079" y="4255642"/>
            <a:ext cx="18162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2000" dirty="0"/>
              <a:t>Dalton</a:t>
            </a:r>
          </a:p>
          <a:p>
            <a:pPr algn="ctr"/>
            <a:r>
              <a:rPr lang="fr-CA" sz="2000" dirty="0"/>
              <a:t>Boule de billard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0EBF72C-866C-43A9-BE63-0E51C3545947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2556848" y="4255642"/>
            <a:ext cx="17768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2000" dirty="0"/>
              <a:t>Thomson</a:t>
            </a:r>
          </a:p>
          <a:p>
            <a:pPr algn="ctr"/>
            <a:r>
              <a:rPr lang="fr-CA" sz="2000" dirty="0"/>
              <a:t>Pain aux raisins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46C046D-C2E0-44EE-B897-6374A938F004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4455194" y="4784761"/>
            <a:ext cx="43536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2000" dirty="0"/>
              <a:t>Rutherford et Bohr</a:t>
            </a:r>
          </a:p>
          <a:p>
            <a:pPr algn="ctr"/>
            <a:r>
              <a:rPr lang="fr-CA" sz="2000" dirty="0"/>
              <a:t>Électrons, protons, neutrons (Chadwick)</a:t>
            </a:r>
          </a:p>
          <a:p>
            <a:pPr algn="ctr"/>
            <a:r>
              <a:rPr lang="fr-CA" sz="2000" dirty="0"/>
              <a:t>Modèle planétaire</a:t>
            </a:r>
          </a:p>
        </p:txBody>
      </p:sp>
      <p:sp>
        <p:nvSpPr>
          <p:cNvPr id="11" name="Accolade ouvrante 10">
            <a:extLst>
              <a:ext uri="{FF2B5EF4-FFF2-40B4-BE49-F238E27FC236}">
                <a16:creationId xmlns:a16="http://schemas.microsoft.com/office/drawing/2014/main" id="{849668FF-382D-4EDA-9B63-D87A3A5DF9DE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 rot="16200000">
            <a:off x="6344006" y="2925818"/>
            <a:ext cx="576064" cy="3141822"/>
          </a:xfrm>
          <a:prstGeom prst="leftBrace">
            <a:avLst>
              <a:gd name="adj1" fmla="val 8333"/>
              <a:gd name="adj2" fmla="val 50654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81211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6EA8B5-40B5-4B8A-8B6A-DEA7479DD097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4B3B64-861A-4D9C-B7C6-CBE8CDE16C0F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0A52F09-C2FD-4F04-BF03-54DEFF388A00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276349" y="274638"/>
            <a:ext cx="8591302" cy="19389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A" sz="2400" b="1" u="sng" dirty="0"/>
              <a:t>Exercice 3</a:t>
            </a:r>
          </a:p>
          <a:p>
            <a:endParaRPr lang="fr-CA" sz="2400" dirty="0"/>
          </a:p>
          <a:p>
            <a:r>
              <a:rPr lang="fr-CA" sz="2400" dirty="0"/>
              <a:t>Si mon professeur met 1,4x10</a:t>
            </a:r>
            <a:r>
              <a:rPr lang="fr-CA" sz="2400" baseline="30000" dirty="0"/>
              <a:t>-2</a:t>
            </a:r>
            <a:r>
              <a:rPr lang="fr-CA" sz="2400" dirty="0"/>
              <a:t> </a:t>
            </a:r>
            <a:r>
              <a:rPr lang="fr-CA" sz="2400" dirty="0">
                <a:solidFill>
                  <a:schemeClr val="tx2"/>
                </a:solidFill>
              </a:rPr>
              <a:t>mole</a:t>
            </a:r>
            <a:r>
              <a:rPr lang="fr-CA" sz="2400" dirty="0"/>
              <a:t> de sucre (C</a:t>
            </a:r>
            <a:r>
              <a:rPr lang="fr-CA" sz="2400" baseline="-25000" dirty="0"/>
              <a:t>12</a:t>
            </a:r>
            <a:r>
              <a:rPr lang="fr-CA" sz="2400" dirty="0"/>
              <a:t>H</a:t>
            </a:r>
            <a:r>
              <a:rPr lang="fr-CA" sz="2400" baseline="-25000" dirty="0"/>
              <a:t>22</a:t>
            </a:r>
            <a:r>
              <a:rPr lang="fr-CA" sz="2400" dirty="0"/>
              <a:t>O</a:t>
            </a:r>
            <a:r>
              <a:rPr lang="fr-CA" sz="2400" baseline="-25000" dirty="0"/>
              <a:t>11</a:t>
            </a:r>
            <a:r>
              <a:rPr lang="fr-CA" sz="2400" dirty="0"/>
              <a:t>) dans son café, combien d’</a:t>
            </a:r>
            <a:r>
              <a:rPr lang="fr-CA" sz="2400" dirty="0">
                <a:solidFill>
                  <a:srgbClr val="FF0000"/>
                </a:solidFill>
              </a:rPr>
              <a:t>atomes</a:t>
            </a:r>
            <a:r>
              <a:rPr lang="fr-CA" sz="2400" dirty="0"/>
              <a:t> d’hydrogène a-t-il versé dans son café ? </a:t>
            </a:r>
          </a:p>
          <a:p>
            <a:endParaRPr lang="fr-CA" sz="24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1359924-CD42-4ED0-89F4-0FC8781A7D0A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5434945" y="6308725"/>
            <a:ext cx="353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Réponse: ≈ 1,85 X 10</a:t>
            </a:r>
            <a:r>
              <a:rPr lang="fr-CA" baseline="30000" dirty="0"/>
              <a:t>23</a:t>
            </a:r>
            <a:r>
              <a:rPr lang="fr-CA" dirty="0"/>
              <a:t> atomes de H</a:t>
            </a:r>
          </a:p>
        </p:txBody>
      </p:sp>
    </p:spTree>
    <p:extLst>
      <p:ext uri="{BB962C8B-B14F-4D97-AF65-F5344CB8AC3E}">
        <p14:creationId xmlns:p14="http://schemas.microsoft.com/office/powerpoint/2010/main" val="392699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fr-CA" sz="3600" dirty="0"/>
              <a:t>Les calculs stœchiométriques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857375"/>
            <a:ext cx="8229600" cy="314325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lvl="1" indent="-354013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CA" dirty="0"/>
              <a:t>La masse molaire</a:t>
            </a:r>
          </a:p>
          <a:p>
            <a:pPr lvl="2" indent="-354013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Masse molaire atomique</a:t>
            </a:r>
            <a:r>
              <a:rPr lang="fr-CA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fr-CA" dirty="0"/>
              <a:t>: la masse d’une mole d’atomes d’</a:t>
            </a:r>
            <a:r>
              <a:rPr lang="fr-CA" b="1" u="sng" dirty="0"/>
              <a:t>un élément </a:t>
            </a:r>
            <a:r>
              <a:rPr lang="fr-CA" dirty="0"/>
              <a:t>(ex :  Hydrogène; M = 1 g/mol)</a:t>
            </a:r>
          </a:p>
          <a:p>
            <a:pPr lvl="2" indent="-354013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Masse molaire moléculaire</a:t>
            </a:r>
            <a:r>
              <a:rPr lang="fr-CA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fr-CA" dirty="0"/>
              <a:t>: la masse d’une mole de </a:t>
            </a:r>
            <a:r>
              <a:rPr lang="fr-CA" b="1" u="sng" dirty="0"/>
              <a:t>molécules </a:t>
            </a:r>
            <a:r>
              <a:rPr lang="fr-CA" dirty="0"/>
              <a:t>(Ex. H</a:t>
            </a:r>
            <a:r>
              <a:rPr lang="fr-CA" baseline="-25000" dirty="0"/>
              <a:t>2</a:t>
            </a:r>
            <a:r>
              <a:rPr lang="fr-CA" dirty="0"/>
              <a:t>O; M = (2 x 1 g) + 16 g = 18 g/mol)</a:t>
            </a:r>
          </a:p>
          <a:p>
            <a:pPr lvl="2" indent="-354013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/>
              <a:t>Symbole de la masse molaire : </a:t>
            </a:r>
            <a:r>
              <a:rPr lang="fr-CA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</a:t>
            </a:r>
          </a:p>
          <a:p>
            <a:pPr lvl="2" indent="-354013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dirty="0"/>
              <a:t>Unités des masses molaires :</a:t>
            </a:r>
            <a:r>
              <a:rPr lang="fr-CA" b="1" dirty="0">
                <a:solidFill>
                  <a:srgbClr val="FF0000"/>
                </a:solidFill>
              </a:rPr>
              <a:t> </a:t>
            </a:r>
            <a:r>
              <a:rPr lang="fr-CA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g/mol</a:t>
            </a:r>
          </a:p>
        </p:txBody>
      </p:sp>
      <p:pic>
        <p:nvPicPr>
          <p:cNvPr id="8196" name="Picture 3" descr="C:\Users\acer\AppData\Local\Microsoft\Windows\Temporary Internet Files\Content.IE5\SI1ATWDI\MCj04338840000[1].pn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3" y="214313"/>
            <a:ext cx="105727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3" descr="C:\Users\acer\AppData\Local\Microsoft\Windows\Temporary Internet Files\Content.IE5\EXIV9PUT\MCj02925740000[1].wmf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5008563"/>
            <a:ext cx="1503363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Content Placeholder 2"/>
          <p:cNvSpPr txBox="1">
            <a:spLocks/>
          </p:cNvSpPr>
          <p:nvPr>
            <p:custDataLst>
              <p:tags r:id="rId5"/>
            </p:custDataLst>
          </p:nvPr>
        </p:nvSpPr>
        <p:spPr bwMode="auto">
          <a:xfrm>
            <a:off x="628650" y="928688"/>
            <a:ext cx="39433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14350" indent="-5143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just">
              <a:spcBef>
                <a:spcPct val="20000"/>
              </a:spcBef>
            </a:pPr>
            <a:r>
              <a:rPr lang="fr-CA" sz="3200" dirty="0">
                <a:solidFill>
                  <a:srgbClr val="00B050"/>
                </a:solidFill>
              </a:rPr>
              <a:t>La notion de moles</a:t>
            </a:r>
          </a:p>
        </p:txBody>
      </p:sp>
      <p:sp>
        <p:nvSpPr>
          <p:cNvPr id="4" name="Ellipse 3"/>
          <p:cNvSpPr/>
          <p:nvPr>
            <p:custDataLst>
              <p:tags r:id="rId6"/>
            </p:custDataLst>
          </p:nvPr>
        </p:nvSpPr>
        <p:spPr>
          <a:xfrm>
            <a:off x="1475656" y="2204864"/>
            <a:ext cx="3744416" cy="720080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9" name="Connecteur droit avec flèche 8"/>
          <p:cNvCxnSpPr/>
          <p:nvPr>
            <p:custDataLst>
              <p:tags r:id="rId7"/>
            </p:custDataLst>
          </p:nvPr>
        </p:nvCxnSpPr>
        <p:spPr>
          <a:xfrm flipV="1">
            <a:off x="3419944" y="1412776"/>
            <a:ext cx="1800200" cy="792088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>
            <p:custDataLst>
              <p:tags r:id="rId8"/>
            </p:custDataLst>
          </p:nvPr>
        </p:nvSpPr>
        <p:spPr>
          <a:xfrm>
            <a:off x="5220072" y="920750"/>
            <a:ext cx="2448272" cy="928687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rgbClr val="FFFF00"/>
                </a:solidFill>
              </a:rPr>
              <a:t>Tableau périodique</a:t>
            </a:r>
          </a:p>
          <a:p>
            <a:pPr algn="ctr"/>
            <a:r>
              <a:rPr lang="fr-CA" dirty="0"/>
              <a:t>1 mole = </a:t>
            </a:r>
            <a:r>
              <a:rPr lang="fr-CA" dirty="0" err="1"/>
              <a:t>Nbre</a:t>
            </a:r>
            <a:r>
              <a:rPr lang="fr-CA" dirty="0"/>
              <a:t> de masse</a:t>
            </a:r>
          </a:p>
        </p:txBody>
      </p:sp>
    </p:spTree>
    <p:extLst>
      <p:ext uri="{BB962C8B-B14F-4D97-AF65-F5344CB8AC3E}">
        <p14:creationId xmlns:p14="http://schemas.microsoft.com/office/powerpoint/2010/main" val="20555233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628650" y="928688"/>
            <a:ext cx="3943350" cy="714375"/>
          </a:xfrm>
        </p:spPr>
        <p:txBody>
          <a:bodyPr/>
          <a:lstStyle/>
          <a:p>
            <a:pPr marL="0" indent="0" algn="just">
              <a:buNone/>
            </a:pPr>
            <a:r>
              <a:rPr lang="fr-CA" dirty="0">
                <a:solidFill>
                  <a:srgbClr val="00B050"/>
                </a:solidFill>
              </a:rPr>
              <a:t>La notion de moles</a:t>
            </a:r>
          </a:p>
        </p:txBody>
      </p:sp>
      <p:sp>
        <p:nvSpPr>
          <p:cNvPr id="7183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0" y="0"/>
            <a:ext cx="6215063" cy="1143000"/>
          </a:xfrm>
        </p:spPr>
        <p:txBody>
          <a:bodyPr/>
          <a:lstStyle/>
          <a:p>
            <a:pPr algn="l"/>
            <a:r>
              <a:rPr lang="fr-CA" sz="3600" dirty="0"/>
              <a:t>Les calculs stœchiométriques </a:t>
            </a:r>
          </a:p>
        </p:txBody>
      </p:sp>
      <p:pic>
        <p:nvPicPr>
          <p:cNvPr id="7184" name="Picture 3" descr="C:\Users\acer\AppData\Local\Microsoft\Windows\Temporary Internet Files\Content.IE5\SI1ATWDI\MCj04338840000[1].pn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3" y="85725"/>
            <a:ext cx="105727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-540568" y="1772816"/>
            <a:ext cx="10369152" cy="280831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4" name="Encre 3"/>
              <p14:cNvContentPartPr/>
              <p14:nvPr>
                <p:custDataLst>
                  <p:tags r:id="rId5"/>
                </p:custDataLst>
              </p14:nvPr>
            </p14:nvContentPartPr>
            <p14:xfrm>
              <a:off x="721502" y="3356665"/>
              <a:ext cx="7938720" cy="1145880"/>
            </p14:xfrm>
          </p:contentPart>
        </mc:Choice>
        <mc:Fallback xmlns="">
          <p:pic>
            <p:nvPicPr>
              <p:cNvPr id="4" name="Encre 3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49495" y="3212665"/>
                <a:ext cx="8082373" cy="143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5" name="Encre 4"/>
              <p14:cNvContentPartPr/>
              <p14:nvPr>
                <p:custDataLst>
                  <p:tags r:id="rId6"/>
                </p:custDataLst>
              </p14:nvPr>
            </p14:nvContentPartPr>
            <p14:xfrm>
              <a:off x="4152302" y="3740785"/>
              <a:ext cx="2346480" cy="52920"/>
            </p14:xfrm>
          </p:contentPart>
        </mc:Choice>
        <mc:Fallback xmlns="">
          <p:pic>
            <p:nvPicPr>
              <p:cNvPr id="5" name="Encre 4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080258" y="3592757"/>
                <a:ext cx="2490208" cy="3486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6" name="Encre 5"/>
              <p14:cNvContentPartPr/>
              <p14:nvPr>
                <p:custDataLst>
                  <p:tags r:id="rId7"/>
                </p:custDataLst>
              </p14:nvPr>
            </p14:nvContentPartPr>
            <p14:xfrm>
              <a:off x="1943702" y="4058305"/>
              <a:ext cx="4448520" cy="53640"/>
            </p14:xfrm>
          </p:contentPart>
        </mc:Choice>
        <mc:Fallback xmlns="">
          <p:pic>
            <p:nvPicPr>
              <p:cNvPr id="6" name="Encre 5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871690" y="3914305"/>
                <a:ext cx="4592183" cy="34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8" name="Encre 7"/>
              <p14:cNvContentPartPr/>
              <p14:nvPr>
                <p:custDataLst>
                  <p:tags r:id="rId8"/>
                </p:custDataLst>
              </p14:nvPr>
            </p14:nvContentPartPr>
            <p14:xfrm>
              <a:off x="443942" y="4166665"/>
              <a:ext cx="659880" cy="524520"/>
            </p14:xfrm>
          </p:contentPart>
        </mc:Choice>
        <mc:Fallback xmlns="">
          <p:pic>
            <p:nvPicPr>
              <p:cNvPr id="8" name="Encre 7"/>
              <p:cNvPicPr/>
              <p:nvPr/>
            </p:nvPicPr>
            <p:blipFill/>
            <p:spPr/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7190" name="Encre 7189"/>
              <p14:cNvContentPartPr/>
              <p14:nvPr>
                <p:custDataLst>
                  <p:tags r:id="rId9"/>
                </p:custDataLst>
              </p14:nvPr>
            </p14:nvContentPartPr>
            <p14:xfrm>
              <a:off x="7981262" y="4208065"/>
              <a:ext cx="1065960" cy="766800"/>
            </p14:xfrm>
          </p:contentPart>
        </mc:Choice>
        <mc:Fallback xmlns="">
          <p:pic>
            <p:nvPicPr>
              <p:cNvPr id="7190" name="Encre 7189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945274" y="4172065"/>
                <a:ext cx="1137576" cy="83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7206" name="Encre 7205"/>
              <p14:cNvContentPartPr/>
              <p14:nvPr>
                <p:custDataLst>
                  <p:tags r:id="rId10"/>
                </p:custDataLst>
              </p14:nvPr>
            </p14:nvContentPartPr>
            <p14:xfrm>
              <a:off x="8309582" y="3186385"/>
              <a:ext cx="865800" cy="498600"/>
            </p14:xfrm>
          </p:contentPart>
        </mc:Choice>
        <mc:Fallback xmlns="">
          <p:pic>
            <p:nvPicPr>
              <p:cNvPr id="7206" name="Encre 7205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273597" y="3150411"/>
                <a:ext cx="937410" cy="5701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7242" name="Encre 7241"/>
              <p14:cNvContentPartPr/>
              <p14:nvPr>
                <p:custDataLst>
                  <p:tags r:id="rId11"/>
                </p:custDataLst>
              </p14:nvPr>
            </p14:nvContentPartPr>
            <p14:xfrm>
              <a:off x="317582" y="3223465"/>
              <a:ext cx="8795520" cy="3009240"/>
            </p14:xfrm>
          </p:contentPart>
        </mc:Choice>
        <mc:Fallback xmlns="">
          <p:pic>
            <p:nvPicPr>
              <p:cNvPr id="7242" name="Encre 7241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81583" y="3187478"/>
                <a:ext cx="8850238" cy="30639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61364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fr-CA" sz="3600"/>
              <a:t>2. Les calculs stœchiométriques 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928688"/>
            <a:ext cx="8229600" cy="4525962"/>
          </a:xfrm>
        </p:spPr>
        <p:txBody>
          <a:bodyPr/>
          <a:lstStyle/>
          <a:p>
            <a:pPr marL="514350" indent="-514350" algn="just">
              <a:buFont typeface="Calibri" pitchFamily="34" charset="0"/>
              <a:buAutoNum type="arabicPeriod"/>
            </a:pPr>
            <a:r>
              <a:rPr lang="fr-CA" dirty="0">
                <a:solidFill>
                  <a:srgbClr val="00B050"/>
                </a:solidFill>
              </a:rPr>
              <a:t>La notion de moles</a:t>
            </a:r>
            <a:endParaRPr lang="fr-CA" dirty="0"/>
          </a:p>
        </p:txBody>
      </p:sp>
      <p:pic>
        <p:nvPicPr>
          <p:cNvPr id="9220" name="Picture 3" descr="C:\Users\acer\AppData\Local\Microsoft\Windows\Temporary Internet Files\Content.IE5\SI1ATWDI\MCj04338840000[1].pn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3" y="214313"/>
            <a:ext cx="105727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Line 21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H="1">
            <a:off x="6516688" y="4986338"/>
            <a:ext cx="503237" cy="504825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9222" name="Line 20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7019925" y="4986338"/>
            <a:ext cx="576263" cy="504825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5" name="Text Box 3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42938" y="1643063"/>
            <a:ext cx="8072437" cy="1016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400" i="1" dirty="0">
                <a:solidFill>
                  <a:srgbClr val="002060"/>
                </a:solidFill>
              </a:rPr>
              <a:t>Pour trouver la </a:t>
            </a:r>
            <a:r>
              <a:rPr lang="fr-CA" sz="2400" b="1" i="1" dirty="0">
                <a:solidFill>
                  <a:srgbClr val="002060"/>
                </a:solidFill>
              </a:rPr>
              <a:t>masse </a:t>
            </a:r>
            <a:r>
              <a:rPr lang="fr-CA" sz="2400" i="1" dirty="0">
                <a:solidFill>
                  <a:srgbClr val="002060"/>
                </a:solidFill>
              </a:rPr>
              <a:t>des molécules, 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400" i="1" dirty="0">
                <a:solidFill>
                  <a:srgbClr val="002060"/>
                </a:solidFill>
              </a:rPr>
              <a:t>on additionne les </a:t>
            </a:r>
            <a:r>
              <a:rPr lang="fr-CA" sz="2400" b="1" i="1" dirty="0">
                <a:solidFill>
                  <a:srgbClr val="002060"/>
                </a:solidFill>
              </a:rPr>
              <a:t>masses</a:t>
            </a:r>
            <a:r>
              <a:rPr lang="fr-CA" sz="2400" i="1" dirty="0">
                <a:solidFill>
                  <a:srgbClr val="002060"/>
                </a:solidFill>
              </a:rPr>
              <a:t> des atomes qui les constituent.</a:t>
            </a:r>
          </a:p>
        </p:txBody>
      </p:sp>
      <p:sp>
        <p:nvSpPr>
          <p:cNvPr id="9224" name="Oval 4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835150" y="4281488"/>
            <a:ext cx="576263" cy="5762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" name="Text Box 5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476375" y="2898775"/>
            <a:ext cx="1881188" cy="12001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400" dirty="0">
                <a:solidFill>
                  <a:srgbClr val="002060"/>
                </a:solidFill>
              </a:rPr>
              <a:t>1 atome d’hydrogène pèse </a:t>
            </a:r>
            <a:r>
              <a:rPr lang="fr-CA" sz="2400" b="1" dirty="0">
                <a:solidFill>
                  <a:srgbClr val="002060"/>
                </a:solidFill>
              </a:rPr>
              <a:t>1,01 u</a:t>
            </a:r>
          </a:p>
        </p:txBody>
      </p:sp>
      <p:sp>
        <p:nvSpPr>
          <p:cNvPr id="9226" name="Line 6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3625850" y="4194175"/>
            <a:ext cx="2089150" cy="0"/>
          </a:xfrm>
          <a:prstGeom prst="line">
            <a:avLst/>
          </a:prstGeom>
          <a:noFill/>
          <a:ln w="152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9" name="Text Box 7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938838" y="3763963"/>
            <a:ext cx="2449512" cy="8302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400" dirty="0">
                <a:solidFill>
                  <a:srgbClr val="002060"/>
                </a:solidFill>
              </a:rPr>
              <a:t>1 molécule d’eau pèse </a:t>
            </a:r>
            <a:r>
              <a:rPr lang="fr-CA" sz="2400" b="1" dirty="0">
                <a:solidFill>
                  <a:srgbClr val="002060"/>
                </a:solidFill>
              </a:rPr>
              <a:t>18,02 u</a:t>
            </a:r>
            <a:r>
              <a:rPr lang="fr-CA" sz="20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9228" name="Text Box 9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85750" y="3910013"/>
            <a:ext cx="1295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sz="2800" b="1" i="1">
                <a:solidFill>
                  <a:srgbClr val="FF0000"/>
                </a:solidFill>
              </a:rPr>
              <a:t>X 2 !!!</a:t>
            </a:r>
          </a:p>
        </p:txBody>
      </p:sp>
      <p:sp>
        <p:nvSpPr>
          <p:cNvPr id="9229" name="Text Box 12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39750" y="4860925"/>
            <a:ext cx="7921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sz="4000" b="1"/>
              <a:t>+</a:t>
            </a:r>
          </a:p>
        </p:txBody>
      </p:sp>
      <p:sp>
        <p:nvSpPr>
          <p:cNvPr id="9230" name="Oval 13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138363" y="6210300"/>
            <a:ext cx="576262" cy="5762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3" name="Text Box 14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331913" y="4929188"/>
            <a:ext cx="2168525" cy="12001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400" dirty="0">
                <a:solidFill>
                  <a:srgbClr val="002060"/>
                </a:solidFill>
              </a:rPr>
              <a:t>1 atome d’oxygène pèse </a:t>
            </a:r>
            <a:r>
              <a:rPr lang="fr-CA" sz="2400" b="1" dirty="0">
                <a:solidFill>
                  <a:srgbClr val="002060"/>
                </a:solidFill>
              </a:rPr>
              <a:t>16,00 u</a:t>
            </a:r>
          </a:p>
        </p:txBody>
      </p:sp>
      <p:sp>
        <p:nvSpPr>
          <p:cNvPr id="9232" name="Oval 15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482850" y="4281488"/>
            <a:ext cx="576263" cy="5762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9233" name="Oval 16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732588" y="4699000"/>
            <a:ext cx="576262" cy="5762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9234" name="Oval 17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6227763" y="5275263"/>
            <a:ext cx="576262" cy="5762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9235" name="Oval 18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7308850" y="5202238"/>
            <a:ext cx="576263" cy="5762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F631BB-D6A8-40ED-9732-4774BC8D79EE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6092476" y="2983131"/>
            <a:ext cx="2137124" cy="58477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fr-CA" sz="3200" dirty="0"/>
              <a:t>En </a:t>
            </a:r>
            <a:r>
              <a:rPr lang="fr-CA" sz="3200" dirty="0" err="1"/>
              <a:t>u.m.a</a:t>
            </a:r>
            <a:r>
              <a:rPr lang="fr-CA" sz="3200" dirty="0"/>
              <a:t> !!!</a:t>
            </a:r>
          </a:p>
        </p:txBody>
      </p:sp>
    </p:spTree>
    <p:extLst>
      <p:ext uri="{BB962C8B-B14F-4D97-AF65-F5344CB8AC3E}">
        <p14:creationId xmlns:p14="http://schemas.microsoft.com/office/powerpoint/2010/main" val="140713521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fr-CA" sz="3600" dirty="0"/>
              <a:t>Les calculs stœchiométriques 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000125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fr-CA" dirty="0">
                <a:solidFill>
                  <a:srgbClr val="00B050"/>
                </a:solidFill>
              </a:rPr>
              <a:t>La notion de moles</a:t>
            </a:r>
            <a:endParaRPr lang="fr-CA" dirty="0"/>
          </a:p>
        </p:txBody>
      </p:sp>
      <p:pic>
        <p:nvPicPr>
          <p:cNvPr id="10244" name="Picture 3" descr="C:\Users\acer\AppData\Local\Microsoft\Windows\Temporary Internet Files\Content.IE5\SI1ATWDI\MCj04338840000[1].pn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3" y="214313"/>
            <a:ext cx="105727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57188" y="1785938"/>
            <a:ext cx="8572500" cy="1016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400" dirty="0">
                <a:solidFill>
                  <a:srgbClr val="002060"/>
                </a:solidFill>
              </a:rPr>
              <a:t>Pour trouver la </a:t>
            </a:r>
            <a:r>
              <a:rPr lang="fr-CA" sz="2400" b="1" i="1" dirty="0">
                <a:solidFill>
                  <a:srgbClr val="002060"/>
                </a:solidFill>
              </a:rPr>
              <a:t>masse </a:t>
            </a:r>
            <a:r>
              <a:rPr lang="fr-CA" sz="2400" b="1" i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molaire moléculaire</a:t>
            </a:r>
            <a:r>
              <a:rPr lang="fr-CA" sz="24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fr-CA" sz="2400" dirty="0">
                <a:solidFill>
                  <a:srgbClr val="002060"/>
                </a:solidFill>
              </a:rPr>
              <a:t>d’une molécule, 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400" dirty="0">
                <a:solidFill>
                  <a:srgbClr val="002060"/>
                </a:solidFill>
              </a:rPr>
              <a:t>on additionne les </a:t>
            </a:r>
            <a:r>
              <a:rPr lang="fr-CA" sz="2400" b="1" i="1" dirty="0">
                <a:solidFill>
                  <a:srgbClr val="002060"/>
                </a:solidFill>
              </a:rPr>
              <a:t>masses </a:t>
            </a:r>
            <a:r>
              <a:rPr lang="fr-CA" sz="2400" b="1" i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molaires atomiques </a:t>
            </a:r>
            <a:r>
              <a:rPr lang="fr-CA" sz="2400" dirty="0">
                <a:solidFill>
                  <a:srgbClr val="002060"/>
                </a:solidFill>
              </a:rPr>
              <a:t>de ses constituants.</a:t>
            </a:r>
          </a:p>
        </p:txBody>
      </p:sp>
      <p:sp>
        <p:nvSpPr>
          <p:cNvPr id="29" name="Text Box 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333500" y="3116263"/>
            <a:ext cx="1798638" cy="15700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400" dirty="0">
                <a:solidFill>
                  <a:srgbClr val="002060"/>
                </a:solidFill>
              </a:rPr>
              <a:t>1 mole d’atomes d’hydrogène pèse </a:t>
            </a:r>
            <a:r>
              <a:rPr lang="fr-CA" sz="2400" b="1" dirty="0">
                <a:solidFill>
                  <a:srgbClr val="002060"/>
                </a:solidFill>
              </a:rPr>
              <a:t>1,01 g</a:t>
            </a:r>
          </a:p>
        </p:txBody>
      </p:sp>
      <p:sp>
        <p:nvSpPr>
          <p:cNvPr id="10247" name="Line 8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3346450" y="4627563"/>
            <a:ext cx="2089150" cy="0"/>
          </a:xfrm>
          <a:prstGeom prst="line">
            <a:avLst/>
          </a:prstGeom>
          <a:noFill/>
          <a:ln w="152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31" name="Text Box 9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083300" y="3071813"/>
            <a:ext cx="2233613" cy="12001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400" dirty="0">
                <a:solidFill>
                  <a:srgbClr val="002060"/>
                </a:solidFill>
              </a:rPr>
              <a:t>1 mole de molécules d’eau pèse </a:t>
            </a:r>
            <a:r>
              <a:rPr lang="fr-CA" sz="2400" b="1" dirty="0">
                <a:solidFill>
                  <a:srgbClr val="002060"/>
                </a:solidFill>
              </a:rPr>
              <a:t>18,02 g !</a:t>
            </a:r>
          </a:p>
        </p:txBody>
      </p:sp>
      <p:sp>
        <p:nvSpPr>
          <p:cNvPr id="10249" name="Text Box 10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14313" y="3624263"/>
            <a:ext cx="1295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sz="2800" b="1" i="1" dirty="0">
                <a:solidFill>
                  <a:srgbClr val="FF0000"/>
                </a:solidFill>
              </a:rPr>
              <a:t>X 2 !!!</a:t>
            </a:r>
          </a:p>
        </p:txBody>
      </p:sp>
      <p:sp>
        <p:nvSpPr>
          <p:cNvPr id="10250" name="Text Box 1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39750" y="5078413"/>
            <a:ext cx="7921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sz="4000" b="1" dirty="0"/>
              <a:t>+</a:t>
            </a:r>
          </a:p>
        </p:txBody>
      </p:sp>
      <p:sp>
        <p:nvSpPr>
          <p:cNvPr id="34" name="Text Box 13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331913" y="5203825"/>
            <a:ext cx="2303462" cy="12001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400" dirty="0">
                <a:solidFill>
                  <a:srgbClr val="002060"/>
                </a:solidFill>
              </a:rPr>
              <a:t>1 mole d’atomes d’oxygène pèse </a:t>
            </a:r>
            <a:r>
              <a:rPr lang="fr-CA" sz="2400" b="1" dirty="0">
                <a:solidFill>
                  <a:srgbClr val="002060"/>
                </a:solidFill>
              </a:rPr>
              <a:t>16,00 g</a:t>
            </a:r>
          </a:p>
        </p:txBody>
      </p:sp>
      <p:pic>
        <p:nvPicPr>
          <p:cNvPr id="10252" name="Picture 18" descr="pict0338_verre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25" y="4435475"/>
            <a:ext cx="1470025" cy="220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3" name="Picture 19" descr="MCj02507620000[1]"/>
          <p:cNvPicPr>
            <a:picLocks noChangeAspect="1" noChangeArrowheads="1"/>
          </p:cNvPicPr>
          <p:nvPr>
            <p:custDataLst>
              <p:tags r:id="rId12"/>
            </p:custDataLst>
          </p:nvPr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950" y="4957763"/>
            <a:ext cx="495300" cy="161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4" name="Picture 20" descr="MCj03333800000[1]"/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25" y="3043238"/>
            <a:ext cx="885825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5" name="Picture 21" descr="MCj03333800000[1]"/>
          <p:cNvPicPr>
            <a:picLocks noChangeAspect="1" noChangeArrowheads="1"/>
          </p:cNvPicPr>
          <p:nvPr>
            <p:custDataLst>
              <p:tags r:id="rId14"/>
            </p:custDataLst>
          </p:nvPr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675" y="3043238"/>
            <a:ext cx="885825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38"/>
          <p:cNvSpPr txBox="1"/>
          <p:nvPr>
            <p:custDataLst>
              <p:tags r:id="rId15"/>
            </p:custDataLst>
          </p:nvPr>
        </p:nvSpPr>
        <p:spPr>
          <a:xfrm>
            <a:off x="4714875" y="5407025"/>
            <a:ext cx="1143000" cy="7080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/>
              <a:t>UNITÉ : g/mol</a:t>
            </a:r>
          </a:p>
        </p:txBody>
      </p:sp>
    </p:spTree>
    <p:extLst>
      <p:ext uri="{BB962C8B-B14F-4D97-AF65-F5344CB8AC3E}">
        <p14:creationId xmlns:p14="http://schemas.microsoft.com/office/powerpoint/2010/main" val="15244012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/>
      <p:bldP spid="31" grpId="0" animBg="1"/>
      <p:bldP spid="10249" grpId="0"/>
      <p:bldP spid="10250" grpId="0"/>
      <p:bldP spid="34" grpId="0" animBg="1"/>
      <p:bldP spid="3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5DC50F-8676-4865-816B-F1C2EE47995F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Calculer la masse molaire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3D78A44-BFAC-485E-B883-CF8A50412E41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196549" y="1417638"/>
            <a:ext cx="1300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600" dirty="0"/>
              <a:t>H</a:t>
            </a:r>
            <a:r>
              <a:rPr lang="fr-CA" sz="3600" baseline="-25000" dirty="0"/>
              <a:t>2</a:t>
            </a:r>
            <a:r>
              <a:rPr lang="fr-CA" sz="3600" dirty="0"/>
              <a:t>SO</a:t>
            </a:r>
            <a:r>
              <a:rPr lang="fr-CA" sz="3600" baseline="-25000" dirty="0"/>
              <a:t>4</a:t>
            </a:r>
            <a:endParaRPr lang="fr-CA" sz="3600" dirty="0"/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A13E376D-2F7E-4F0F-8E25-F56F8C014A6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806687" y="1620078"/>
            <a:ext cx="1222513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F4A2CC1-C58F-44E0-9204-BA4DCD037ACE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5456583" y="1556137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400" dirty="0"/>
              <a:t>Acide sulfurique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D4BE70B-B798-401A-B6D7-5B2075A6B0D3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5434945" y="6308725"/>
            <a:ext cx="3096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Réponse: M</a:t>
            </a:r>
            <a:r>
              <a:rPr lang="fr-CA" baseline="-25000" dirty="0"/>
              <a:t>H2SO4</a:t>
            </a:r>
            <a:r>
              <a:rPr lang="fr-CA" dirty="0"/>
              <a:t> = 98,09 g/mol</a:t>
            </a:r>
            <a:endParaRPr lang="fr-CA" baseline="-25000" dirty="0"/>
          </a:p>
        </p:txBody>
      </p:sp>
    </p:spTree>
    <p:extLst>
      <p:ext uri="{BB962C8B-B14F-4D97-AF65-F5344CB8AC3E}">
        <p14:creationId xmlns:p14="http://schemas.microsoft.com/office/powerpoint/2010/main" val="114610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4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57200" y="1000125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fr-CA" dirty="0">
                <a:solidFill>
                  <a:srgbClr val="00B050"/>
                </a:solidFill>
              </a:rPr>
              <a:t>La notion de moles</a:t>
            </a:r>
            <a:endParaRPr lang="fr-CA" dirty="0"/>
          </a:p>
        </p:txBody>
      </p:sp>
      <p:sp>
        <p:nvSpPr>
          <p:cNvPr id="23571" name="Rectangle 1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12938" y="1870075"/>
            <a:ext cx="2016125" cy="15843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315" name="Text Box 1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051050" y="2151063"/>
            <a:ext cx="30972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 =  m</a:t>
            </a:r>
          </a:p>
        </p:txBody>
      </p:sp>
      <p:sp>
        <p:nvSpPr>
          <p:cNvPr id="13316" name="Text Box 1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059113" y="2724150"/>
            <a:ext cx="7207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</a:p>
        </p:txBody>
      </p:sp>
      <p:sp>
        <p:nvSpPr>
          <p:cNvPr id="13317" name="Line 18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2987675" y="2727325"/>
            <a:ext cx="576263" cy="0"/>
          </a:xfrm>
          <a:prstGeom prst="line">
            <a:avLst/>
          </a:prstGeom>
          <a:noFill/>
          <a:ln w="76200">
            <a:solidFill>
              <a:schemeClr val="accent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 b="1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318" name="Line 22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V="1">
            <a:off x="2124075" y="2798763"/>
            <a:ext cx="215900" cy="15128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23575" name="Text Box 2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12775" y="3593305"/>
            <a:ext cx="1727200" cy="13731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Masse molaire en </a:t>
            </a:r>
            <a:r>
              <a:rPr lang="fr-CA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g/mol</a:t>
            </a:r>
          </a:p>
        </p:txBody>
      </p:sp>
      <p:sp>
        <p:nvSpPr>
          <p:cNvPr id="13320" name="Line 24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 flipV="1">
            <a:off x="3563938" y="3086100"/>
            <a:ext cx="1368425" cy="12255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3321" name="Line 25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3492500" y="1790700"/>
            <a:ext cx="1584325" cy="5762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23578" name="Text Box 26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386263" y="3453338"/>
            <a:ext cx="1727200" cy="13731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Nombre de moles en </a:t>
            </a:r>
            <a:r>
              <a:rPr lang="fr-CA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mol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076056" y="1323925"/>
            <a:ext cx="3827463" cy="18158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Masse de la substance en </a:t>
            </a:r>
            <a:r>
              <a:rPr lang="fr-CA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800" b="1" i="1" u="sng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(la masse atomique dans le </a:t>
            </a:r>
            <a:r>
              <a:rPr lang="fr-CA" sz="2800" b="1" i="1" u="sng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tabl.pér</a:t>
            </a:r>
            <a:r>
              <a:rPr lang="fr-CA" sz="2800" b="1" i="1" u="sng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)</a:t>
            </a:r>
          </a:p>
        </p:txBody>
      </p:sp>
      <p:sp>
        <p:nvSpPr>
          <p:cNvPr id="13325" name="Title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fr-CA" sz="3600" dirty="0"/>
              <a:t>Les calculs stœchiométriques </a:t>
            </a:r>
          </a:p>
        </p:txBody>
      </p:sp>
      <p:pic>
        <p:nvPicPr>
          <p:cNvPr id="13326" name="Picture 3" descr="C:\Users\acer\AppData\Local\Microsoft\Windows\Temporary Internet Files\Content.IE5\SI1ATWDI\MCj04338840000[1].png"/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3" y="214313"/>
            <a:ext cx="105727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9">
            <a:extLst>
              <a:ext uri="{FF2B5EF4-FFF2-40B4-BE49-F238E27FC236}">
                <a16:creationId xmlns:a16="http://schemas.microsoft.com/office/drawing/2014/main" id="{8EFBA7AE-49C7-4633-A75A-AA8F43B9C597}"/>
              </a:ext>
            </a:extLst>
          </p:cNvPr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592198" y="5137149"/>
            <a:ext cx="4110606" cy="15843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5DD11D11-4E48-435A-826E-7E2223D76D82}"/>
                  </a:ext>
                </a:extLst>
              </p:cNvPr>
              <p:cNvSpPr txBox="1"/>
              <p:nvPr>
                <p:custDataLst>
                  <p:tags r:id="rId15"/>
                </p:custDataLst>
              </p:nvPr>
            </p:nvSpPr>
            <p:spPr>
              <a:xfrm>
                <a:off x="2867142" y="5442041"/>
                <a:ext cx="3409716" cy="10253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CA" sz="320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fr-CA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fr-CA" sz="32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CA" sz="3200" b="0" i="1" dirty="0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num>
                        <m:den>
                          <m:r>
                            <a:rPr lang="fr-CA" sz="3200" b="0" i="1" dirty="0" smtClean="0">
                              <a:latin typeface="Cambria Math" panose="02040503050406030204" pitchFamily="18" charset="0"/>
                            </a:rPr>
                            <m:t>𝑚𝑜𝑙</m:t>
                          </m:r>
                        </m:den>
                      </m:f>
                      <m:r>
                        <a:rPr lang="fr-CA" sz="3200" b="0" i="1" dirty="0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fr-CA" sz="3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CA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CA" sz="320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fr-CA" sz="3200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fr-CA" sz="32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CA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fr-CA" sz="320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fr-CA" sz="3200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fr-CA" sz="3200" b="0" i="1" smtClean="0">
                              <a:latin typeface="Cambria Math" panose="02040503050406030204" pitchFamily="18" charset="0"/>
                            </a:rPr>
                            <m:t>𝑚𝑜𝑙</m:t>
                          </m:r>
                          <m:r>
                            <a:rPr lang="fr-CA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fr-CA" sz="32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5DD11D11-4E48-435A-826E-7E2223D76D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142" y="5442041"/>
                <a:ext cx="3409716" cy="102534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3060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fr-CA" sz="3600" dirty="0"/>
              <a:t>Les calculs stœchiométriques </a:t>
            </a:r>
          </a:p>
        </p:txBody>
      </p:sp>
      <p:sp>
        <p:nvSpPr>
          <p:cNvPr id="4" name="Content Placeholder 2"/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628650" y="928688"/>
            <a:ext cx="39433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14350" indent="-5143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just">
              <a:spcBef>
                <a:spcPct val="20000"/>
              </a:spcBef>
            </a:pPr>
            <a:r>
              <a:rPr lang="fr-CA" sz="3200" dirty="0">
                <a:solidFill>
                  <a:srgbClr val="00B050"/>
                </a:solidFill>
              </a:rPr>
              <a:t>La notion de moles</a:t>
            </a:r>
          </a:p>
        </p:txBody>
      </p:sp>
      <p:sp>
        <p:nvSpPr>
          <p:cNvPr id="5" name="Text Box 1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85750" y="1556792"/>
            <a:ext cx="8643938" cy="520142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514350" indent="-514350" fontAlgn="auto">
              <a:spcBef>
                <a:spcPct val="5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CA" sz="3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Quelle est la masse d’une mole de Na ?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8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1) M(Na) = 22,99 g/mol   et   n = 1 mole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8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2) m = n x M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8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3) m = 1 mole x 22,99 g/mol = </a:t>
            </a:r>
            <a:r>
              <a:rPr lang="fr-CA" sz="2800" b="1" i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22,99 g</a:t>
            </a:r>
          </a:p>
          <a:p>
            <a:pPr marL="514350" indent="-514350" fontAlgn="auto">
              <a:spcBef>
                <a:spcPct val="50000"/>
              </a:spcBef>
              <a:spcAft>
                <a:spcPts val="0"/>
              </a:spcAft>
              <a:buAutoNum type="arabicPeriod" startAt="2"/>
              <a:defRPr/>
            </a:pPr>
            <a:r>
              <a:rPr lang="fr-CA" sz="3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Combien y a-t-il de moles dans 46 g de Na ?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8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	1) M(Na) = 22,99 g/mol   et   m = 46 g 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8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2) n = m / M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8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3) n = 46g / 22,99 g/mol = </a:t>
            </a:r>
            <a:r>
              <a:rPr lang="fr-CA" sz="2800" b="1" i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moles</a:t>
            </a:r>
          </a:p>
        </p:txBody>
      </p:sp>
      <p:sp>
        <p:nvSpPr>
          <p:cNvPr id="9" name="Text Box 16">
            <a:extLst>
              <a:ext uri="{FF2B5EF4-FFF2-40B4-BE49-F238E27FC236}">
                <a16:creationId xmlns:a16="http://schemas.microsoft.com/office/drawing/2014/main" id="{D5E3C529-B034-49CE-AA42-344726D6BCE9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573354" y="287338"/>
            <a:ext cx="30972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 =  m</a:t>
            </a:r>
          </a:p>
        </p:txBody>
      </p:sp>
      <p:sp>
        <p:nvSpPr>
          <p:cNvPr id="11" name="Text Box 17">
            <a:extLst>
              <a:ext uri="{FF2B5EF4-FFF2-40B4-BE49-F238E27FC236}">
                <a16:creationId xmlns:a16="http://schemas.microsoft.com/office/drawing/2014/main" id="{8EC90BF3-F5F8-4806-AC2B-1A76C2FEF148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581417" y="860425"/>
            <a:ext cx="7207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</a:p>
        </p:txBody>
      </p:sp>
      <p:sp>
        <p:nvSpPr>
          <p:cNvPr id="13" name="Line 18">
            <a:extLst>
              <a:ext uri="{FF2B5EF4-FFF2-40B4-BE49-F238E27FC236}">
                <a16:creationId xmlns:a16="http://schemas.microsoft.com/office/drawing/2014/main" id="{2A528CC2-4785-48FA-8854-C35F894E8019}"/>
              </a:ext>
            </a:extLst>
          </p:cNvPr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7509979" y="863600"/>
            <a:ext cx="576263" cy="0"/>
          </a:xfrm>
          <a:prstGeom prst="line">
            <a:avLst/>
          </a:prstGeom>
          <a:noFill/>
          <a:ln w="76200">
            <a:solidFill>
              <a:schemeClr val="accent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 b="1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226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fr-CA" sz="3600" dirty="0"/>
              <a:t>Les calculs stœchiométriques </a:t>
            </a:r>
          </a:p>
        </p:txBody>
      </p:sp>
      <p:sp>
        <p:nvSpPr>
          <p:cNvPr id="4" name="Content Placeholder 2"/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628650" y="928688"/>
            <a:ext cx="39433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14350" indent="-5143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just">
              <a:spcBef>
                <a:spcPct val="20000"/>
              </a:spcBef>
            </a:pPr>
            <a:r>
              <a:rPr lang="fr-CA" sz="3200" dirty="0">
                <a:solidFill>
                  <a:srgbClr val="00B050"/>
                </a:solidFill>
              </a:rPr>
              <a:t>La notion de moles</a:t>
            </a:r>
          </a:p>
        </p:txBody>
      </p:sp>
      <p:sp>
        <p:nvSpPr>
          <p:cNvPr id="5" name="Text Box 1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85750" y="1556792"/>
            <a:ext cx="8643938" cy="520142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3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	Quelle est la masse d’une mole de </a:t>
            </a:r>
            <a:r>
              <a:rPr lang="fr-CA" sz="3200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NaBr</a:t>
            </a:r>
            <a:r>
              <a:rPr lang="fr-CA" sz="3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?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8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1) M(</a:t>
            </a:r>
            <a:r>
              <a:rPr lang="fr-CA" sz="2800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NaBr</a:t>
            </a:r>
            <a:r>
              <a:rPr lang="fr-CA" sz="28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= 102,89 g/mol   et   n = 1 mole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8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2) m = n x M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8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3) m = 1 mole x 102,89 g/mol = </a:t>
            </a:r>
            <a:r>
              <a:rPr lang="fr-CA" sz="2800" b="1" i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102,89 g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3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	Quelle est la masse de 0,56 mole de </a:t>
            </a:r>
            <a:r>
              <a:rPr lang="fr-CA" sz="3200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NaBr</a:t>
            </a:r>
            <a:r>
              <a:rPr lang="fr-CA" sz="3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?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8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	1) M(</a:t>
            </a:r>
            <a:r>
              <a:rPr lang="fr-CA" sz="2800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NaBr</a:t>
            </a:r>
            <a:r>
              <a:rPr lang="fr-CA" sz="28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= 102,89 g/mol   et   n = 0,56 mole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8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2) m = n x M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8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3) m= 0,56 mole x 102,89 g/mol= </a:t>
            </a:r>
            <a:r>
              <a:rPr lang="fr-CA" sz="2800" b="1" i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57,62 g</a:t>
            </a:r>
          </a:p>
        </p:txBody>
      </p:sp>
      <p:sp>
        <p:nvSpPr>
          <p:cNvPr id="7" name="Text Box 16">
            <a:extLst>
              <a:ext uri="{FF2B5EF4-FFF2-40B4-BE49-F238E27FC236}">
                <a16:creationId xmlns:a16="http://schemas.microsoft.com/office/drawing/2014/main" id="{D7847BDD-8461-4911-BA9A-AA4152E286BD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603172" y="132284"/>
            <a:ext cx="30972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 =  m</a:t>
            </a:r>
          </a:p>
        </p:txBody>
      </p:sp>
      <p:sp>
        <p:nvSpPr>
          <p:cNvPr id="9" name="Text Box 17">
            <a:extLst>
              <a:ext uri="{FF2B5EF4-FFF2-40B4-BE49-F238E27FC236}">
                <a16:creationId xmlns:a16="http://schemas.microsoft.com/office/drawing/2014/main" id="{E308E31F-09B9-4247-9915-A9954A7B52A1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611235" y="705371"/>
            <a:ext cx="7207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</a:p>
        </p:txBody>
      </p:sp>
      <p:sp>
        <p:nvSpPr>
          <p:cNvPr id="11" name="Line 18">
            <a:extLst>
              <a:ext uri="{FF2B5EF4-FFF2-40B4-BE49-F238E27FC236}">
                <a16:creationId xmlns:a16="http://schemas.microsoft.com/office/drawing/2014/main" id="{C796727C-ADF5-4519-8553-22C7F97CECE9}"/>
              </a:ext>
            </a:extLst>
          </p:cNvPr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7539797" y="708546"/>
            <a:ext cx="576263" cy="0"/>
          </a:xfrm>
          <a:prstGeom prst="line">
            <a:avLst/>
          </a:prstGeom>
          <a:noFill/>
          <a:ln w="76200">
            <a:solidFill>
              <a:schemeClr val="accent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 b="1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225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Stœchiométrie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CA" dirty="0"/>
              <a:t>Permet un calcul des réactifs et des produits selon une formule chimique équilibrée</a:t>
            </a:r>
          </a:p>
          <a:p>
            <a:endParaRPr lang="fr-CA" dirty="0"/>
          </a:p>
          <a:p>
            <a:endParaRPr lang="fr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38400"/>
            <a:ext cx="8586216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6837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Rappel des connaissances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/>
              <a:t>Le modèle atomique simplifié</a:t>
            </a:r>
          </a:p>
          <a:p>
            <a:r>
              <a:rPr lang="fr-CA" dirty="0"/>
              <a:t>Le tableau périodique</a:t>
            </a:r>
          </a:p>
          <a:p>
            <a:r>
              <a:rPr lang="fr-CA" dirty="0"/>
              <a:t>La notion de mole</a:t>
            </a:r>
          </a:p>
          <a:p>
            <a:r>
              <a:rPr lang="fr-CA" dirty="0"/>
              <a:t>La stœchiométrie </a:t>
            </a:r>
          </a:p>
          <a:p>
            <a:endParaRPr lang="fr-CA" dirty="0"/>
          </a:p>
          <a:p>
            <a:r>
              <a:rPr lang="fr-CA" dirty="0"/>
              <a:t>De plus vous devez être familier avec:</a:t>
            </a:r>
          </a:p>
          <a:p>
            <a:pPr lvl="1"/>
            <a:r>
              <a:rPr lang="fr-CA" dirty="0"/>
              <a:t>Transformations physique et chimique</a:t>
            </a:r>
          </a:p>
          <a:p>
            <a:pPr lvl="1"/>
            <a:r>
              <a:rPr lang="fr-CA" dirty="0"/>
              <a:t>Calculs de concentration</a:t>
            </a:r>
          </a:p>
          <a:p>
            <a:pPr lvl="1"/>
            <a:r>
              <a:rPr lang="fr-CA" dirty="0"/>
              <a:t>Nomenclature</a:t>
            </a:r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0734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70BEC7-086F-4155-9347-A409A6818F26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Balancement d’équation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86E3B55-6BFA-4BB8-9E49-F7EBD1A118C8}"/>
              </a:ext>
            </a:extLst>
          </p:cNvPr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/>
              <a:t>Fe  +   O</a:t>
            </a:r>
            <a:r>
              <a:rPr lang="fr-CA" baseline="-25000" dirty="0"/>
              <a:t>2</a:t>
            </a:r>
            <a:r>
              <a:rPr lang="fr-CA" dirty="0"/>
              <a:t> =   Fe</a:t>
            </a:r>
            <a:r>
              <a:rPr lang="fr-CA" baseline="-25000" dirty="0"/>
              <a:t>2</a:t>
            </a:r>
            <a:r>
              <a:rPr lang="fr-CA" dirty="0"/>
              <a:t>O</a:t>
            </a:r>
            <a:r>
              <a:rPr lang="fr-CA" baseline="-25000" dirty="0"/>
              <a:t>3</a:t>
            </a:r>
            <a:r>
              <a:rPr lang="fr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11485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70BEC7-086F-4155-9347-A409A6818F26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Balancement d’équation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86E3B55-6BFA-4BB8-9E49-F7EBD1A118C8}"/>
              </a:ext>
            </a:extLst>
          </p:cNvPr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/>
              <a:t>CO</a:t>
            </a:r>
            <a:r>
              <a:rPr lang="fr-CA" baseline="-25000" dirty="0"/>
              <a:t>2</a:t>
            </a:r>
            <a:r>
              <a:rPr lang="fr-CA" dirty="0"/>
              <a:t> +    H</a:t>
            </a:r>
            <a:r>
              <a:rPr lang="fr-CA" baseline="-25000" dirty="0"/>
              <a:t>2</a:t>
            </a:r>
            <a:r>
              <a:rPr lang="fr-CA" dirty="0"/>
              <a:t>O   =    C</a:t>
            </a:r>
            <a:r>
              <a:rPr lang="fr-CA" baseline="-25000" dirty="0"/>
              <a:t>6</a:t>
            </a:r>
            <a:r>
              <a:rPr lang="fr-CA" dirty="0"/>
              <a:t>H</a:t>
            </a:r>
            <a:r>
              <a:rPr lang="fr-CA" baseline="-25000" dirty="0"/>
              <a:t>12</a:t>
            </a:r>
            <a:r>
              <a:rPr lang="fr-CA" dirty="0"/>
              <a:t>O</a:t>
            </a:r>
            <a:r>
              <a:rPr lang="fr-CA" baseline="-25000" dirty="0"/>
              <a:t>6</a:t>
            </a:r>
            <a:r>
              <a:rPr lang="fr-CA" dirty="0"/>
              <a:t> +    O</a:t>
            </a:r>
            <a:r>
              <a:rPr lang="fr-CA" baseline="-25000" dirty="0"/>
              <a:t>2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572583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Exemple de calculs stœchiométrique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/>
              <a:t>P.K. </a:t>
            </a:r>
            <a:r>
              <a:rPr lang="fr-CA" dirty="0" err="1"/>
              <a:t>Subban</a:t>
            </a:r>
            <a:r>
              <a:rPr lang="fr-CA" dirty="0"/>
              <a:t> s’entraine et consomme du glucose pour reprendre de l’énergie. S’il a besoin de 76 g de glucose, combien de mol d’eau sera produit? </a:t>
            </a:r>
          </a:p>
          <a:p>
            <a:endParaRPr lang="fr-CA" dirty="0"/>
          </a:p>
          <a:p>
            <a:r>
              <a:rPr lang="fr-CA" dirty="0"/>
              <a:t>C</a:t>
            </a:r>
            <a:r>
              <a:rPr lang="fr-CA" baseline="-25000" dirty="0"/>
              <a:t>6</a:t>
            </a:r>
            <a:r>
              <a:rPr lang="fr-CA" dirty="0"/>
              <a:t>H</a:t>
            </a:r>
            <a:r>
              <a:rPr lang="fr-CA" baseline="-25000" dirty="0"/>
              <a:t>12</a:t>
            </a:r>
            <a:r>
              <a:rPr lang="fr-CA" dirty="0"/>
              <a:t>O</a:t>
            </a:r>
            <a:r>
              <a:rPr lang="fr-CA" baseline="-25000" dirty="0"/>
              <a:t>6</a:t>
            </a:r>
            <a:r>
              <a:rPr lang="fr-CA" dirty="0"/>
              <a:t> </a:t>
            </a:r>
            <a:r>
              <a:rPr lang="fr-CA" baseline="-25000" dirty="0"/>
              <a:t>(s)</a:t>
            </a:r>
            <a:r>
              <a:rPr lang="fr-CA" dirty="0"/>
              <a:t> +  O</a:t>
            </a:r>
            <a:r>
              <a:rPr lang="fr-CA" baseline="-25000" dirty="0"/>
              <a:t>2</a:t>
            </a:r>
            <a:r>
              <a:rPr lang="fr-CA" dirty="0"/>
              <a:t> </a:t>
            </a:r>
            <a:r>
              <a:rPr lang="fr-CA" baseline="-25000" dirty="0"/>
              <a:t>(g)</a:t>
            </a:r>
            <a:r>
              <a:rPr lang="fr-CA" dirty="0"/>
              <a:t> </a:t>
            </a:r>
            <a:r>
              <a:rPr lang="fr-CA" dirty="0">
                <a:sym typeface="Wingdings" pitchFamily="2" charset="2"/>
              </a:rPr>
              <a:t>  CO</a:t>
            </a:r>
            <a:r>
              <a:rPr lang="fr-CA" baseline="-25000" dirty="0">
                <a:sym typeface="Wingdings" pitchFamily="2" charset="2"/>
              </a:rPr>
              <a:t>2(g)</a:t>
            </a:r>
            <a:r>
              <a:rPr lang="fr-CA" dirty="0">
                <a:sym typeface="Wingdings" pitchFamily="2" charset="2"/>
              </a:rPr>
              <a:t> +  H</a:t>
            </a:r>
            <a:r>
              <a:rPr lang="fr-CA" baseline="-25000" dirty="0">
                <a:sym typeface="Wingdings" pitchFamily="2" charset="2"/>
              </a:rPr>
              <a:t>2</a:t>
            </a:r>
            <a:r>
              <a:rPr lang="fr-CA" dirty="0">
                <a:sym typeface="Wingdings" pitchFamily="2" charset="2"/>
              </a:rPr>
              <a:t>O</a:t>
            </a:r>
            <a:r>
              <a:rPr lang="fr-CA" baseline="-25000" dirty="0">
                <a:sym typeface="Wingdings" pitchFamily="2" charset="2"/>
              </a:rPr>
              <a:t>(g)</a:t>
            </a:r>
            <a:r>
              <a:rPr lang="fr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85924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4A2EE7-DAD1-45DF-BEBF-A04AB9929A5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4B4F1E5-41F0-49E2-BC5D-9F355A51DA19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23</a:t>
            </a:fld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DFEF442-22D7-4D74-B7EE-230F6A2FA8DF}"/>
              </a:ext>
            </a:extLst>
          </p:cNvPr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60751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Démarche pour calculs stœchiométriques à venir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24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CA" b="1" dirty="0"/>
              <a:t>NE PAS UTILISER MÉTHODE 01 DU MANUEL</a:t>
            </a:r>
            <a:endParaRPr lang="fr-CA" u="sng" dirty="0"/>
          </a:p>
          <a:p>
            <a:pPr lvl="1"/>
            <a:r>
              <a:rPr lang="fr-CA" dirty="0"/>
              <a:t>Évitez faire les correspondances avec des masses</a:t>
            </a:r>
          </a:p>
          <a:p>
            <a:pPr lvl="2"/>
            <a:r>
              <a:rPr lang="fr-CA" dirty="0"/>
              <a:t>1 g d’une substance =/= 1 g d’une autre substance</a:t>
            </a:r>
          </a:p>
          <a:p>
            <a:pPr lvl="1"/>
            <a:r>
              <a:rPr lang="fr-CA" dirty="0"/>
              <a:t>Je déconseille fortement</a:t>
            </a:r>
          </a:p>
          <a:p>
            <a:pPr lvl="1"/>
            <a:endParaRPr lang="fr-CA" dirty="0"/>
          </a:p>
          <a:p>
            <a:r>
              <a:rPr lang="fr-CA" dirty="0"/>
              <a:t>Utilisez la 2</a:t>
            </a:r>
            <a:r>
              <a:rPr lang="fr-CA" baseline="30000" dirty="0"/>
              <a:t>ème</a:t>
            </a:r>
            <a:r>
              <a:rPr lang="fr-CA" dirty="0"/>
              <a:t> méthode</a:t>
            </a:r>
          </a:p>
          <a:p>
            <a:pPr lvl="1"/>
            <a:r>
              <a:rPr lang="fr-CA" dirty="0"/>
              <a:t>Faites les correspondances avec des </a:t>
            </a:r>
            <a:r>
              <a:rPr lang="fr-CA" b="1" i="1" u="sng" dirty="0"/>
              <a:t>MOLES</a:t>
            </a:r>
            <a:endParaRPr lang="fr-CA" i="1" dirty="0"/>
          </a:p>
          <a:p>
            <a:pPr lvl="1"/>
            <a:r>
              <a:rPr lang="fr-CA" dirty="0"/>
              <a:t>Techniquement on peut le faire avec des volumes si il n’y a pas de changement de T/P mais je te le déconseille fortement</a:t>
            </a:r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388591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dirty="0"/>
              <a:t>Réactif limitant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Quand?</a:t>
            </a:r>
          </a:p>
          <a:p>
            <a:pPr lvl="1"/>
            <a:r>
              <a:rPr lang="fr-CA" dirty="0"/>
              <a:t>La quantité d’un des deux réactifs est en surplus.</a:t>
            </a:r>
          </a:p>
          <a:p>
            <a:pPr lvl="1"/>
            <a:endParaRPr lang="fr-CA" dirty="0"/>
          </a:p>
          <a:p>
            <a:r>
              <a:rPr lang="fr-CA" dirty="0"/>
              <a:t>Exemple – combien?</a:t>
            </a:r>
          </a:p>
          <a:p>
            <a:pPr lvl="1"/>
            <a:r>
              <a:rPr lang="fr-CA" dirty="0"/>
              <a:t>5 pains hot-dog et 4 saucisses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CA" dirty="0"/>
              <a:t>Il y a un pain de trop;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CA" dirty="0"/>
              <a:t>La quantité de saucisses est limitante;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fr-CA" dirty="0"/>
          </a:p>
          <a:p>
            <a:pPr lvl="1"/>
            <a:r>
              <a:rPr lang="fr-CA" dirty="0"/>
              <a:t>5 tranches de pain et 4 galettes de bœuf</a:t>
            </a:r>
          </a:p>
          <a:p>
            <a:pPr lvl="2"/>
            <a:r>
              <a:rPr lang="fr-CA" dirty="0"/>
              <a:t>1 hamburger = 2 tranches de pain</a:t>
            </a:r>
          </a:p>
          <a:p>
            <a:pPr lvl="2"/>
            <a:r>
              <a:rPr lang="fr-CA" dirty="0"/>
              <a:t>On peut faire seulement 2 hamburger (4 pains)</a:t>
            </a:r>
          </a:p>
          <a:p>
            <a:pPr lvl="2"/>
            <a:r>
              <a:rPr lang="fr-CA" dirty="0"/>
              <a:t>Il manque une tranche de pain pour en faire un cinquième (limitant)</a:t>
            </a:r>
          </a:p>
          <a:p>
            <a:pPr lvl="2"/>
            <a:r>
              <a:rPr lang="fr-CA" dirty="0"/>
              <a:t>Si on en fait un cinquième, il manque de galettes (devient le réactif limitant)</a:t>
            </a:r>
          </a:p>
          <a:p>
            <a:pPr lvl="2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958419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Exemple du dernier cours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26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CA" dirty="0"/>
              <a:t>P.K. </a:t>
            </a:r>
            <a:r>
              <a:rPr lang="fr-CA" dirty="0" err="1"/>
              <a:t>Subban</a:t>
            </a:r>
            <a:r>
              <a:rPr lang="fr-CA" dirty="0"/>
              <a:t> s’entraine et consomme du glucose pour reprendre de l’énergie. </a:t>
            </a:r>
            <a:r>
              <a:rPr lang="fr-CA" b="1" dirty="0"/>
              <a:t>S’il a besoin de 76 g de glucose, combien de mol d’eau sera produit? </a:t>
            </a:r>
          </a:p>
          <a:p>
            <a:endParaRPr lang="fr-CA" i="1" dirty="0"/>
          </a:p>
          <a:p>
            <a:r>
              <a:rPr lang="fr-CA" dirty="0"/>
              <a:t>C</a:t>
            </a:r>
            <a:r>
              <a:rPr lang="fr-CA" baseline="-25000" dirty="0"/>
              <a:t>6</a:t>
            </a:r>
            <a:r>
              <a:rPr lang="fr-CA" dirty="0"/>
              <a:t>H</a:t>
            </a:r>
            <a:r>
              <a:rPr lang="fr-CA" baseline="-25000" dirty="0"/>
              <a:t>12</a:t>
            </a:r>
            <a:r>
              <a:rPr lang="fr-CA" dirty="0"/>
              <a:t>O</a:t>
            </a:r>
            <a:r>
              <a:rPr lang="fr-CA" baseline="-25000" dirty="0"/>
              <a:t>6</a:t>
            </a:r>
            <a:r>
              <a:rPr lang="fr-CA" dirty="0"/>
              <a:t> </a:t>
            </a:r>
            <a:r>
              <a:rPr lang="fr-CA" baseline="-25000" dirty="0"/>
              <a:t>(s)</a:t>
            </a:r>
            <a:r>
              <a:rPr lang="fr-CA" dirty="0"/>
              <a:t> </a:t>
            </a:r>
            <a:r>
              <a:rPr lang="fr-CA" b="1" dirty="0"/>
              <a:t>+  O</a:t>
            </a:r>
            <a:r>
              <a:rPr lang="fr-CA" b="1" baseline="-25000" dirty="0"/>
              <a:t>2</a:t>
            </a:r>
            <a:r>
              <a:rPr lang="fr-CA" b="1" dirty="0"/>
              <a:t> </a:t>
            </a:r>
            <a:r>
              <a:rPr lang="fr-CA" b="1" baseline="-25000" dirty="0"/>
              <a:t>(g)</a:t>
            </a:r>
            <a:r>
              <a:rPr lang="fr-CA" b="1" dirty="0"/>
              <a:t> </a:t>
            </a:r>
            <a:r>
              <a:rPr lang="fr-CA" dirty="0">
                <a:sym typeface="Wingdings" pitchFamily="2" charset="2"/>
              </a:rPr>
              <a:t>  CO</a:t>
            </a:r>
            <a:r>
              <a:rPr lang="fr-CA" baseline="-25000" dirty="0">
                <a:sym typeface="Wingdings" pitchFamily="2" charset="2"/>
              </a:rPr>
              <a:t>2(g)</a:t>
            </a:r>
            <a:r>
              <a:rPr lang="fr-CA" dirty="0">
                <a:sym typeface="Wingdings" pitchFamily="2" charset="2"/>
              </a:rPr>
              <a:t> +  H</a:t>
            </a:r>
            <a:r>
              <a:rPr lang="fr-CA" baseline="-25000" dirty="0">
                <a:sym typeface="Wingdings" pitchFamily="2" charset="2"/>
              </a:rPr>
              <a:t>2</a:t>
            </a:r>
            <a:r>
              <a:rPr lang="fr-CA" dirty="0">
                <a:sym typeface="Wingdings" pitchFamily="2" charset="2"/>
              </a:rPr>
              <a:t>O</a:t>
            </a:r>
            <a:r>
              <a:rPr lang="fr-CA" baseline="-25000" dirty="0">
                <a:sym typeface="Wingdings" pitchFamily="2" charset="2"/>
              </a:rPr>
              <a:t>(g)</a:t>
            </a:r>
            <a:r>
              <a:rPr lang="fr-CA" dirty="0"/>
              <a:t> </a:t>
            </a:r>
          </a:p>
          <a:p>
            <a:endParaRPr lang="fr-CA" dirty="0"/>
          </a:p>
          <a:p>
            <a:r>
              <a:rPr lang="fr-CA" dirty="0"/>
              <a:t>L’oxygène est considéré comme étant en excédant</a:t>
            </a:r>
          </a:p>
        </p:txBody>
      </p:sp>
    </p:spTree>
    <p:extLst>
      <p:ext uri="{BB962C8B-B14F-4D97-AF65-F5344CB8AC3E}">
        <p14:creationId xmlns:p14="http://schemas.microsoft.com/office/powerpoint/2010/main" val="25047180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Exemple réactif limitant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/>
              <a:t>P.K. </a:t>
            </a:r>
            <a:r>
              <a:rPr lang="fr-CA" dirty="0" err="1"/>
              <a:t>Subban</a:t>
            </a:r>
            <a:r>
              <a:rPr lang="fr-CA" dirty="0"/>
              <a:t> s’entraine et consomme du glucose pour reprendre de l’énergie. Cependant, il manque d’oxygène dans son corps pour brûler tout le glucose.</a:t>
            </a:r>
          </a:p>
          <a:p>
            <a:r>
              <a:rPr lang="fr-CA" dirty="0"/>
              <a:t>Si son corps fait réagir 46 g de glucose avec 5 g d’oxygène, combien de mol d’eau seront produites?</a:t>
            </a:r>
          </a:p>
          <a:p>
            <a:endParaRPr lang="fr-CA" i="1" dirty="0"/>
          </a:p>
          <a:p>
            <a:r>
              <a:rPr lang="fr-CA" dirty="0"/>
              <a:t>C</a:t>
            </a:r>
            <a:r>
              <a:rPr lang="fr-CA" baseline="-25000" dirty="0"/>
              <a:t>6</a:t>
            </a:r>
            <a:r>
              <a:rPr lang="fr-CA" dirty="0"/>
              <a:t>H</a:t>
            </a:r>
            <a:r>
              <a:rPr lang="fr-CA" baseline="-25000" dirty="0"/>
              <a:t>12</a:t>
            </a:r>
            <a:r>
              <a:rPr lang="fr-CA" dirty="0"/>
              <a:t>O</a:t>
            </a:r>
            <a:r>
              <a:rPr lang="fr-CA" baseline="-25000" dirty="0"/>
              <a:t>6</a:t>
            </a:r>
            <a:r>
              <a:rPr lang="fr-CA" dirty="0"/>
              <a:t> </a:t>
            </a:r>
            <a:r>
              <a:rPr lang="fr-CA" baseline="-25000" dirty="0"/>
              <a:t>(s)</a:t>
            </a:r>
            <a:r>
              <a:rPr lang="fr-CA" dirty="0"/>
              <a:t> +  O</a:t>
            </a:r>
            <a:r>
              <a:rPr lang="fr-CA" baseline="-25000" dirty="0"/>
              <a:t>2</a:t>
            </a:r>
            <a:r>
              <a:rPr lang="fr-CA" dirty="0"/>
              <a:t> </a:t>
            </a:r>
            <a:r>
              <a:rPr lang="fr-CA" baseline="-25000" dirty="0"/>
              <a:t>(g)</a:t>
            </a:r>
            <a:r>
              <a:rPr lang="fr-CA" dirty="0"/>
              <a:t> </a:t>
            </a:r>
            <a:r>
              <a:rPr lang="fr-CA" dirty="0">
                <a:sym typeface="Wingdings" pitchFamily="2" charset="2"/>
              </a:rPr>
              <a:t>  CO</a:t>
            </a:r>
            <a:r>
              <a:rPr lang="fr-CA" baseline="-25000" dirty="0">
                <a:sym typeface="Wingdings" pitchFamily="2" charset="2"/>
              </a:rPr>
              <a:t>2(g)</a:t>
            </a:r>
            <a:r>
              <a:rPr lang="fr-CA" dirty="0">
                <a:sym typeface="Wingdings" pitchFamily="2" charset="2"/>
              </a:rPr>
              <a:t> +  H</a:t>
            </a:r>
            <a:r>
              <a:rPr lang="fr-CA" baseline="-25000" dirty="0">
                <a:sym typeface="Wingdings" pitchFamily="2" charset="2"/>
              </a:rPr>
              <a:t>2</a:t>
            </a:r>
            <a:r>
              <a:rPr lang="fr-CA" dirty="0">
                <a:sym typeface="Wingdings" pitchFamily="2" charset="2"/>
              </a:rPr>
              <a:t>O</a:t>
            </a:r>
            <a:r>
              <a:rPr lang="fr-CA" baseline="-25000" dirty="0">
                <a:sym typeface="Wingdings" pitchFamily="2" charset="2"/>
              </a:rPr>
              <a:t>(g)</a:t>
            </a:r>
            <a:r>
              <a:rPr lang="fr-CA" dirty="0"/>
              <a:t> </a:t>
            </a:r>
          </a:p>
          <a:p>
            <a:pPr marL="0" indent="0">
              <a:buNone/>
            </a:pPr>
            <a:endParaRPr lang="fr-CA" dirty="0"/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Trouver le réactif limitant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Continue les calculs avec le réactif limitant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171121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1"/>
            </p:custDataLst>
          </p:nvPr>
        </p:nvSpPr>
        <p:spPr>
          <a:xfrm>
            <a:off x="457200" y="152400"/>
            <a:ext cx="8229600" cy="4937760"/>
          </a:xfrm>
        </p:spPr>
        <p:txBody>
          <a:bodyPr/>
          <a:lstStyle/>
          <a:p>
            <a:r>
              <a:rPr lang="fr-CA" dirty="0"/>
              <a:t>Si son corps fait réagir 46 g de glucose avec 5 g d’oxygène, combien de mol d’eau seront produits? </a:t>
            </a:r>
            <a:r>
              <a:rPr lang="fr-CA" b="1" dirty="0"/>
              <a:t>Méthode 2</a:t>
            </a:r>
            <a:endParaRPr lang="fr-CA" i="1" dirty="0"/>
          </a:p>
          <a:p>
            <a:r>
              <a:rPr lang="fr-CA" dirty="0"/>
              <a:t>C</a:t>
            </a:r>
            <a:r>
              <a:rPr lang="fr-CA" baseline="-25000" dirty="0"/>
              <a:t>6</a:t>
            </a:r>
            <a:r>
              <a:rPr lang="fr-CA" dirty="0"/>
              <a:t>H</a:t>
            </a:r>
            <a:r>
              <a:rPr lang="fr-CA" baseline="-25000" dirty="0"/>
              <a:t>12</a:t>
            </a:r>
            <a:r>
              <a:rPr lang="fr-CA" dirty="0"/>
              <a:t>O</a:t>
            </a:r>
            <a:r>
              <a:rPr lang="fr-CA" baseline="-25000" dirty="0"/>
              <a:t>6</a:t>
            </a:r>
            <a:r>
              <a:rPr lang="fr-CA" dirty="0"/>
              <a:t> </a:t>
            </a:r>
            <a:r>
              <a:rPr lang="fr-CA" baseline="-25000" dirty="0"/>
              <a:t>(s)</a:t>
            </a:r>
            <a:r>
              <a:rPr lang="fr-CA" dirty="0"/>
              <a:t> +  O</a:t>
            </a:r>
            <a:r>
              <a:rPr lang="fr-CA" baseline="-25000" dirty="0"/>
              <a:t>2</a:t>
            </a:r>
            <a:r>
              <a:rPr lang="fr-CA" dirty="0"/>
              <a:t> </a:t>
            </a:r>
            <a:r>
              <a:rPr lang="fr-CA" baseline="-25000" dirty="0"/>
              <a:t>(g)</a:t>
            </a:r>
            <a:r>
              <a:rPr lang="fr-CA" dirty="0"/>
              <a:t> </a:t>
            </a:r>
            <a:r>
              <a:rPr lang="fr-CA" dirty="0">
                <a:sym typeface="Wingdings" pitchFamily="2" charset="2"/>
              </a:rPr>
              <a:t>  CO</a:t>
            </a:r>
            <a:r>
              <a:rPr lang="fr-CA" baseline="-25000" dirty="0">
                <a:sym typeface="Wingdings" pitchFamily="2" charset="2"/>
              </a:rPr>
              <a:t>2(g)</a:t>
            </a:r>
            <a:r>
              <a:rPr lang="fr-CA" dirty="0">
                <a:sym typeface="Wingdings" pitchFamily="2" charset="2"/>
              </a:rPr>
              <a:t> +  H</a:t>
            </a:r>
            <a:r>
              <a:rPr lang="fr-CA" baseline="-25000" dirty="0">
                <a:sym typeface="Wingdings" pitchFamily="2" charset="2"/>
              </a:rPr>
              <a:t>2</a:t>
            </a:r>
            <a:r>
              <a:rPr lang="fr-CA" dirty="0">
                <a:sym typeface="Wingdings" pitchFamily="2" charset="2"/>
              </a:rPr>
              <a:t>O</a:t>
            </a:r>
            <a:r>
              <a:rPr lang="fr-CA" baseline="-25000" dirty="0">
                <a:sym typeface="Wingdings" pitchFamily="2" charset="2"/>
              </a:rPr>
              <a:t>(g)</a:t>
            </a:r>
            <a:r>
              <a:rPr lang="fr-CA" dirty="0"/>
              <a:t>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204602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dirty="0"/>
              <a:t>Conventions d’écriture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Les phases</a:t>
            </a:r>
          </a:p>
          <a:p>
            <a:pPr lvl="1"/>
            <a:r>
              <a:rPr lang="fr-CA" dirty="0"/>
              <a:t>(g) : gazeuse</a:t>
            </a:r>
          </a:p>
          <a:p>
            <a:pPr lvl="1"/>
            <a:r>
              <a:rPr lang="fr-CA" dirty="0"/>
              <a:t>(l) : liquide</a:t>
            </a:r>
          </a:p>
          <a:p>
            <a:pPr lvl="1"/>
            <a:r>
              <a:rPr lang="fr-CA" dirty="0"/>
              <a:t>(s) : solide</a:t>
            </a:r>
          </a:p>
          <a:p>
            <a:pPr lvl="1"/>
            <a:r>
              <a:rPr lang="fr-CA" dirty="0"/>
              <a:t>(</a:t>
            </a:r>
            <a:r>
              <a:rPr lang="fr-CA" dirty="0" err="1"/>
              <a:t>aq</a:t>
            </a:r>
            <a:r>
              <a:rPr lang="fr-CA" dirty="0"/>
              <a:t>) : aqueux</a:t>
            </a:r>
          </a:p>
          <a:p>
            <a:pPr lvl="1"/>
            <a:endParaRPr lang="fr-CA" dirty="0"/>
          </a:p>
          <a:p>
            <a:r>
              <a:rPr lang="fr-CA" dirty="0"/>
              <a:t>Les concentrations</a:t>
            </a:r>
          </a:p>
          <a:p>
            <a:pPr lvl="1"/>
            <a:r>
              <a:rPr lang="fr-CA" u="sng" dirty="0"/>
              <a:t>M</a:t>
            </a:r>
            <a:r>
              <a:rPr lang="fr-CA" dirty="0"/>
              <a:t> = mol/L</a:t>
            </a:r>
          </a:p>
          <a:p>
            <a:pPr lvl="1"/>
            <a:endParaRPr lang="fr-CA" u="sng" dirty="0"/>
          </a:p>
          <a:p>
            <a:r>
              <a:rPr lang="fr-CA" dirty="0"/>
              <a:t>Les majuscules sont importantes! </a:t>
            </a:r>
          </a:p>
          <a:p>
            <a:pPr lvl="1"/>
            <a:r>
              <a:rPr lang="fr-CA" dirty="0"/>
              <a:t>V =/= v </a:t>
            </a:r>
          </a:p>
          <a:p>
            <a:r>
              <a:rPr lang="fr-CA" dirty="0"/>
              <a:t>Les chiffres en indice et en exposants sont importants!</a:t>
            </a:r>
          </a:p>
          <a:p>
            <a:pPr lvl="1"/>
            <a:r>
              <a:rPr lang="fr-CA" dirty="0"/>
              <a:t>2 H =/= H</a:t>
            </a:r>
            <a:r>
              <a:rPr lang="fr-CA" baseline="-25000" dirty="0"/>
              <a:t>2</a:t>
            </a:r>
            <a:r>
              <a:rPr lang="fr-CA" dirty="0"/>
              <a:t> =/= H</a:t>
            </a:r>
            <a:r>
              <a:rPr lang="fr-CA" baseline="30000" dirty="0"/>
              <a:t>2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86166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628650" y="928688"/>
            <a:ext cx="3943350" cy="714375"/>
          </a:xfrm>
        </p:spPr>
        <p:txBody>
          <a:bodyPr/>
          <a:lstStyle/>
          <a:p>
            <a:pPr marL="0" indent="0" algn="just">
              <a:buNone/>
            </a:pPr>
            <a:r>
              <a:rPr lang="fr-CA" dirty="0">
                <a:solidFill>
                  <a:srgbClr val="00B050"/>
                </a:solidFill>
              </a:rPr>
              <a:t>La notion de moles</a:t>
            </a:r>
          </a:p>
        </p:txBody>
      </p:sp>
      <p:sp>
        <p:nvSpPr>
          <p:cNvPr id="17555" name="Text Box 14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000125" y="1484313"/>
            <a:ext cx="29225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Une douzaine</a:t>
            </a:r>
          </a:p>
        </p:txBody>
      </p:sp>
      <p:sp>
        <p:nvSpPr>
          <p:cNvPr id="17556" name="Text Box 148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1438" y="5000625"/>
            <a:ext cx="20875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Une mole</a:t>
            </a:r>
          </a:p>
        </p:txBody>
      </p:sp>
      <p:sp>
        <p:nvSpPr>
          <p:cNvPr id="17557" name="Text Box 149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357813" y="1571625"/>
            <a:ext cx="2528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Une centaine</a:t>
            </a:r>
          </a:p>
        </p:txBody>
      </p:sp>
      <p:pic>
        <p:nvPicPr>
          <p:cNvPr id="7174" name="Picture 150" descr="jeu-de-dames-1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2354263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51" descr="bxp27931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133600"/>
            <a:ext cx="1800225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560" name="Text Box 152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969963" y="5084763"/>
            <a:ext cx="5959475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800" dirty="0">
                <a:solidFill>
                  <a:srgbClr val="FF0000"/>
                </a:solidFill>
                <a:latin typeface="+mn-lt"/>
              </a:rPr>
              <a:t>602 200 000 000 000 000 000 000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ou</a:t>
            </a:r>
            <a:r>
              <a:rPr lang="fr-CA" sz="3200" dirty="0">
                <a:solidFill>
                  <a:srgbClr val="FF0000"/>
                </a:solidFill>
                <a:latin typeface="+mn-lt"/>
              </a:rPr>
              <a:t> 6,022 x 10</a:t>
            </a:r>
            <a:r>
              <a:rPr lang="fr-CA" sz="3200" baseline="30000" dirty="0">
                <a:solidFill>
                  <a:srgbClr val="FF0000"/>
                </a:solidFill>
                <a:latin typeface="+mn-lt"/>
              </a:rPr>
              <a:t>23 </a:t>
            </a:r>
          </a:p>
        </p:txBody>
      </p:sp>
      <p:sp>
        <p:nvSpPr>
          <p:cNvPr id="7177" name="Rectangle 154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571875" y="1500188"/>
            <a:ext cx="990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CA" sz="320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7178" name="Rectangle 155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740650" y="1571625"/>
            <a:ext cx="990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CA" sz="3200">
                <a:solidFill>
                  <a:srgbClr val="FF0000"/>
                </a:solidFill>
              </a:rPr>
              <a:t>100</a:t>
            </a:r>
            <a:endParaRPr lang="fr-CA" sz="2000">
              <a:solidFill>
                <a:srgbClr val="FF0000"/>
              </a:solidFill>
            </a:endParaRPr>
          </a:p>
        </p:txBody>
      </p:sp>
      <p:sp>
        <p:nvSpPr>
          <p:cNvPr id="7179" name="Line 157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 flipV="1">
            <a:off x="3643313" y="6072188"/>
            <a:ext cx="357187" cy="3571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pic>
        <p:nvPicPr>
          <p:cNvPr id="7180" name="Picture 158" descr="avogadro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4786313"/>
            <a:ext cx="1620837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564" name="Text Box 156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929063" y="6262688"/>
            <a:ext cx="3071812" cy="5238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Nombre d’Avogadro</a:t>
            </a:r>
          </a:p>
        </p:txBody>
      </p:sp>
      <p:sp>
        <p:nvSpPr>
          <p:cNvPr id="7183" name="Title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0" y="0"/>
            <a:ext cx="6215063" cy="1143000"/>
          </a:xfrm>
        </p:spPr>
        <p:txBody>
          <a:bodyPr/>
          <a:lstStyle/>
          <a:p>
            <a:pPr algn="l"/>
            <a:r>
              <a:rPr lang="fr-CA" sz="3600" dirty="0"/>
              <a:t>Les calculs stœchiométriques </a:t>
            </a:r>
          </a:p>
        </p:txBody>
      </p:sp>
      <p:pic>
        <p:nvPicPr>
          <p:cNvPr id="7184" name="Picture 3" descr="C:\Users\acer\AppData\Local\Microsoft\Windows\Temporary Internet Files\Content.IE5\SI1ATWDI\MCj04338840000[1].png"/>
          <p:cNvPicPr>
            <a:picLocks noChangeAspect="1" noChangeArrowheads="1"/>
          </p:cNvPicPr>
          <p:nvPr>
            <p:custDataLst>
              <p:tags r:id="rId14"/>
            </p:custDataLst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3" y="85725"/>
            <a:ext cx="105727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99611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79512" y="1643063"/>
            <a:ext cx="8856984" cy="1657350"/>
          </a:xfrm>
          <a:prstGeom prst="rect">
            <a:avLst/>
          </a:prstGeom>
          <a:solidFill>
            <a:schemeClr val="accent1">
              <a:alpha val="0"/>
            </a:schemeClr>
          </a:solidFill>
          <a:ln w="50800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4099" name="Text Box 10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23528" y="1989138"/>
            <a:ext cx="84969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CONCENTRATION (C)  = 	QUANTITÉ DE SOLUTÉ (m) </a:t>
            </a:r>
          </a:p>
        </p:txBody>
      </p:sp>
      <p:sp>
        <p:nvSpPr>
          <p:cNvPr id="4100" name="Text Box 1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706812" y="2478088"/>
            <a:ext cx="53296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 QUANTITÉ DE SOLUTION (V) </a:t>
            </a:r>
            <a:endParaRPr lang="fr-CA" sz="28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</a:endParaRPr>
          </a:p>
        </p:txBody>
      </p:sp>
      <p:sp>
        <p:nvSpPr>
          <p:cNvPr id="4101" name="Line 12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3994150" y="2452276"/>
            <a:ext cx="4538663" cy="40620"/>
          </a:xfrm>
          <a:prstGeom prst="line">
            <a:avLst/>
          </a:prstGeom>
          <a:noFill/>
          <a:ln w="57150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fr-CA"/>
          </a:p>
        </p:txBody>
      </p:sp>
      <p:sp>
        <p:nvSpPr>
          <p:cNvPr id="4102" name="AutoShape 1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266950" y="3716338"/>
            <a:ext cx="1944688" cy="1728787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03" name="Oval 1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555875" y="421957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04" name="Oval 16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132138" y="443547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05" name="Oval 18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914650" y="486727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06" name="Oval 2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635375" y="515620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07" name="Oval 2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851275" y="45799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08" name="Oval 2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482850" y="508317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09" name="AutoShape 23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498975" y="3716338"/>
            <a:ext cx="1944688" cy="1728787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10" name="Oval 24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787900" y="421957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11" name="Oval 25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5364163" y="443547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12" name="Oval 26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932363" y="45799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13" name="Oval 27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5146675" y="486727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14" name="Oval 28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5651500" y="48688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15" name="Oval 29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5867400" y="515620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16" name="Oval 30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6083300" y="45799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17" name="Oval 31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4714875" y="508317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18" name="Oval 32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5581650" y="421957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19" name="Oval 33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6157913" y="429260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20" name="Oval 34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5726113" y="45799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21" name="Oval 35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5940425" y="486727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22" name="Oval 36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6227763" y="494030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23" name="Oval 37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5148263" y="515620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24" name="Oval 38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5365750" y="472440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25" name="Oval 39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5508625" y="508317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26" name="Oval 40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4643438" y="465137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27" name="AutoShape 41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6731000" y="3716338"/>
            <a:ext cx="1944688" cy="2881312"/>
          </a:xfrm>
          <a:prstGeom prst="can">
            <a:avLst>
              <a:gd name="adj" fmla="val 2073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28" name="Oval 42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7019925" y="421957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29" name="Oval 43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7596188" y="443547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30" name="Oval 44"/>
          <p:cNvSpPr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7162800" y="623728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31" name="Oval 45"/>
          <p:cNvSpPr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7378700" y="515620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32" name="Oval 46"/>
          <p:cNvSpPr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7812088" y="537210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33" name="Oval 47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8099425" y="58769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34" name="Oval 48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8315325" y="45799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35" name="Oval 49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6946900" y="537210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36" name="Oval 50"/>
          <p:cNvSpPr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7813675" y="421957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37" name="Oval 51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8389938" y="429260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38" name="Oval 52"/>
          <p:cNvSpPr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7958138" y="48688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39" name="Oval 53"/>
          <p:cNvSpPr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8172450" y="515620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40" name="Oval 54"/>
          <p:cNvSpPr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8243888" y="623728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41" name="Oval 55"/>
          <p:cNvSpPr>
            <a:spLocks noChangeArrowheads="1"/>
          </p:cNvSpPr>
          <p:nvPr>
            <p:custDataLst>
              <p:tags r:id="rId44"/>
            </p:custDataLst>
          </p:nvPr>
        </p:nvSpPr>
        <p:spPr bwMode="auto">
          <a:xfrm>
            <a:off x="7380288" y="58769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42" name="Oval 56"/>
          <p:cNvSpPr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7378700" y="472440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43" name="Oval 57"/>
          <p:cNvSpPr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7740650" y="580390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44" name="Oval 58"/>
          <p:cNvSpPr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6875463" y="465137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45" name="Oval 59"/>
          <p:cNvSpPr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644525" y="58769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46" name="AutoShape 60"/>
          <p:cNvSpPr>
            <a:spLocks noChangeArrowheads="1"/>
          </p:cNvSpPr>
          <p:nvPr>
            <p:custDataLst>
              <p:tags r:id="rId49"/>
            </p:custDataLst>
          </p:nvPr>
        </p:nvSpPr>
        <p:spPr bwMode="auto">
          <a:xfrm>
            <a:off x="500063" y="6092825"/>
            <a:ext cx="431800" cy="4318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147" name="Text Box 61"/>
          <p:cNvSpPr txBox="1">
            <a:spLocks noChangeArrowheads="1"/>
          </p:cNvSpPr>
          <p:nvPr>
            <p:custDataLst>
              <p:tags r:id="rId50"/>
            </p:custDataLst>
          </p:nvPr>
        </p:nvSpPr>
        <p:spPr bwMode="auto">
          <a:xfrm>
            <a:off x="1143000" y="5745163"/>
            <a:ext cx="3455988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b="1">
                <a:latin typeface="Calibri" pitchFamily="34" charset="0"/>
              </a:rPr>
              <a:t>Particules de soluté</a:t>
            </a:r>
          </a:p>
          <a:p>
            <a:pPr>
              <a:spcBef>
                <a:spcPct val="50000"/>
              </a:spcBef>
            </a:pPr>
            <a:r>
              <a:rPr lang="fr-CA" b="1">
                <a:latin typeface="Calibri" pitchFamily="34" charset="0"/>
              </a:rPr>
              <a:t>Récipient contenant le solvant</a:t>
            </a:r>
          </a:p>
        </p:txBody>
      </p:sp>
      <p:sp>
        <p:nvSpPr>
          <p:cNvPr id="4148" name="Line 62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 flipV="1">
            <a:off x="1474788" y="4797425"/>
            <a:ext cx="1152525" cy="144463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CA"/>
          </a:p>
        </p:txBody>
      </p:sp>
      <p:sp>
        <p:nvSpPr>
          <p:cNvPr id="4149" name="Line 64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>
            <a:off x="1547813" y="4076700"/>
            <a:ext cx="1079500" cy="2159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CA"/>
          </a:p>
        </p:txBody>
      </p:sp>
      <p:sp>
        <p:nvSpPr>
          <p:cNvPr id="4150" name="Text Box 65"/>
          <p:cNvSpPr txBox="1">
            <a:spLocks noChangeArrowheads="1"/>
          </p:cNvSpPr>
          <p:nvPr>
            <p:custDataLst>
              <p:tags r:id="rId53"/>
            </p:custDataLst>
          </p:nvPr>
        </p:nvSpPr>
        <p:spPr bwMode="auto">
          <a:xfrm>
            <a:off x="539750" y="3860800"/>
            <a:ext cx="11525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b="1" dirty="0">
                <a:latin typeface="Calibri" pitchFamily="34" charset="0"/>
              </a:rPr>
              <a:t>Soluté</a:t>
            </a:r>
          </a:p>
          <a:p>
            <a:pPr>
              <a:spcBef>
                <a:spcPct val="50000"/>
              </a:spcBef>
            </a:pPr>
            <a:endParaRPr lang="fr-CA" b="1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fr-CA" b="1" dirty="0">
                <a:latin typeface="Calibri" pitchFamily="34" charset="0"/>
              </a:rPr>
              <a:t>Solvant</a:t>
            </a:r>
          </a:p>
        </p:txBody>
      </p:sp>
      <p:sp>
        <p:nvSpPr>
          <p:cNvPr id="63" name="TextBox 62"/>
          <p:cNvSpPr txBox="1"/>
          <p:nvPr>
            <p:custDataLst>
              <p:tags r:id="rId54"/>
            </p:custDataLst>
          </p:nvPr>
        </p:nvSpPr>
        <p:spPr>
          <a:xfrm>
            <a:off x="6573971" y="332656"/>
            <a:ext cx="1785938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r>
              <a:rPr lang="fr-CA" sz="3600" b="1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fr-C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 m        </a:t>
            </a:r>
            <a:r>
              <a:rPr lang="fr-CA" sz="3600" dirty="0" err="1">
                <a:solidFill>
                  <a:schemeClr val="bg1"/>
                </a:solidFill>
              </a:rPr>
              <a:t>vvv</a:t>
            </a:r>
            <a:r>
              <a:rPr lang="fr-CA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</a:t>
            </a:r>
            <a:endParaRPr lang="fr-CA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8" name="Title 1"/>
          <p:cNvSpPr txBox="1">
            <a:spLocks/>
          </p:cNvSpPr>
          <p:nvPr>
            <p:custDataLst>
              <p:tags r:id="rId55"/>
            </p:custDataLst>
          </p:nvPr>
        </p:nvSpPr>
        <p:spPr>
          <a:xfrm>
            <a:off x="0" y="71438"/>
            <a:ext cx="4214813" cy="642937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3600" dirty="0">
                <a:latin typeface="+mj-lt"/>
                <a:ea typeface="+mj-ea"/>
                <a:cs typeface="+mj-cs"/>
              </a:rPr>
              <a:t>La concentration</a:t>
            </a:r>
          </a:p>
        </p:txBody>
      </p:sp>
      <p:cxnSp>
        <p:nvCxnSpPr>
          <p:cNvPr id="4" name="Connecteur droit 3"/>
          <p:cNvCxnSpPr/>
          <p:nvPr>
            <p:custDataLst>
              <p:tags r:id="rId56"/>
            </p:custDataLst>
          </p:nvPr>
        </p:nvCxnSpPr>
        <p:spPr>
          <a:xfrm>
            <a:off x="7524328" y="908720"/>
            <a:ext cx="54054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5371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5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108925" y="3653631"/>
            <a:ext cx="359906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A" sz="2800" dirty="0">
                <a:latin typeface="Calibri" pitchFamily="34" charset="0"/>
              </a:rPr>
              <a:t>Volume de la solution </a:t>
            </a:r>
          </a:p>
          <a:p>
            <a:pPr>
              <a:spcBef>
                <a:spcPct val="50000"/>
              </a:spcBef>
            </a:pPr>
            <a:r>
              <a:rPr lang="fr-CA" sz="2800" dirty="0">
                <a:latin typeface="Calibri" pitchFamily="34" charset="0"/>
              </a:rPr>
              <a:t>(en </a:t>
            </a:r>
            <a:r>
              <a:rPr lang="fr-CA" sz="2800" b="1" i="1" dirty="0">
                <a:solidFill>
                  <a:srgbClr val="FF0000"/>
                </a:solidFill>
                <a:latin typeface="Calibri" pitchFamily="34" charset="0"/>
              </a:rPr>
              <a:t>L</a:t>
            </a:r>
            <a:r>
              <a:rPr lang="fr-CA" sz="2800" dirty="0">
                <a:latin typeface="Calibri" pitchFamily="34" charset="0"/>
              </a:rPr>
              <a:t>)</a:t>
            </a:r>
          </a:p>
        </p:txBody>
      </p:sp>
      <p:sp>
        <p:nvSpPr>
          <p:cNvPr id="5123" name="Text Box 16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292724" y="1773238"/>
            <a:ext cx="374377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A" sz="2800" dirty="0">
                <a:latin typeface="Calibri" pitchFamily="34" charset="0"/>
              </a:rPr>
              <a:t>Quantité de substance </a:t>
            </a:r>
          </a:p>
          <a:p>
            <a:pPr>
              <a:spcBef>
                <a:spcPct val="50000"/>
              </a:spcBef>
            </a:pPr>
            <a:r>
              <a:rPr lang="fr-CA" sz="2800" dirty="0">
                <a:latin typeface="Calibri" pitchFamily="34" charset="0"/>
              </a:rPr>
              <a:t>(en </a:t>
            </a:r>
            <a:r>
              <a:rPr lang="fr-CA" sz="2800" b="1" i="1" dirty="0">
                <a:solidFill>
                  <a:srgbClr val="FF0000"/>
                </a:solidFill>
                <a:latin typeface="Calibri" pitchFamily="34" charset="0"/>
              </a:rPr>
              <a:t>g</a:t>
            </a:r>
            <a:r>
              <a:rPr lang="fr-CA" sz="2800" dirty="0">
                <a:latin typeface="Calibri" pitchFamily="34" charset="0"/>
              </a:rPr>
              <a:t>)</a:t>
            </a:r>
          </a:p>
        </p:txBody>
      </p:sp>
      <p:sp>
        <p:nvSpPr>
          <p:cNvPr id="5124" name="Text Box 1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95536" y="4935538"/>
            <a:ext cx="460985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A" sz="2800" dirty="0">
                <a:latin typeface="Calibri" pitchFamily="34" charset="0"/>
              </a:rPr>
              <a:t>Concentration de la solution</a:t>
            </a:r>
          </a:p>
          <a:p>
            <a:pPr>
              <a:spcBef>
                <a:spcPct val="50000"/>
              </a:spcBef>
            </a:pPr>
            <a:r>
              <a:rPr lang="fr-CA" sz="2800" dirty="0">
                <a:latin typeface="Calibri" pitchFamily="34" charset="0"/>
              </a:rPr>
              <a:t>(en </a:t>
            </a:r>
            <a:r>
              <a:rPr lang="fr-CA" sz="2800" b="1" i="1" dirty="0">
                <a:solidFill>
                  <a:srgbClr val="FF0000"/>
                </a:solidFill>
                <a:latin typeface="Calibri" pitchFamily="34" charset="0"/>
              </a:rPr>
              <a:t>g/L</a:t>
            </a:r>
            <a:r>
              <a:rPr lang="fr-CA" sz="2800" dirty="0">
                <a:latin typeface="Calibri" pitchFamily="34" charset="0"/>
              </a:rPr>
              <a:t>)</a:t>
            </a:r>
          </a:p>
        </p:txBody>
      </p:sp>
      <p:sp>
        <p:nvSpPr>
          <p:cNvPr id="5125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843163" y="3354388"/>
            <a:ext cx="7207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2000" b="1" dirty="0">
                <a:latin typeface="Calibri" pitchFamily="34" charset="0"/>
              </a:rPr>
              <a:t> </a:t>
            </a:r>
            <a:r>
              <a:rPr lang="fr-CA" sz="4000" b="1" dirty="0">
                <a:latin typeface="Calibri" pitchFamily="34" charset="0"/>
              </a:rPr>
              <a:t>V</a:t>
            </a:r>
          </a:p>
        </p:txBody>
      </p:sp>
      <p:sp>
        <p:nvSpPr>
          <p:cNvPr id="25606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2987675" y="3357563"/>
            <a:ext cx="360363" cy="0"/>
          </a:xfrm>
          <a:prstGeom prst="line">
            <a:avLst/>
          </a:prstGeom>
          <a:noFill/>
          <a:ln w="76200">
            <a:solidFill>
              <a:schemeClr val="bg2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25607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979613" y="2565400"/>
            <a:ext cx="2016125" cy="1584325"/>
          </a:xfrm>
          <a:prstGeom prst="rect">
            <a:avLst/>
          </a:prstGeom>
          <a:noFill/>
          <a:ln w="76200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atin typeface="+mn-lt"/>
            </a:endParaRPr>
          </a:p>
        </p:txBody>
      </p:sp>
      <p:sp>
        <p:nvSpPr>
          <p:cNvPr id="5128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V="1">
            <a:off x="2124075" y="3429000"/>
            <a:ext cx="215900" cy="15128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CA"/>
          </a:p>
        </p:txBody>
      </p:sp>
      <p:sp>
        <p:nvSpPr>
          <p:cNvPr id="5129" name="Text Box 9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979712" y="2781300"/>
            <a:ext cx="30972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3600" b="1" dirty="0">
                <a:latin typeface="Calibri" pitchFamily="34" charset="0"/>
              </a:rPr>
              <a:t>C =   m</a:t>
            </a:r>
          </a:p>
        </p:txBody>
      </p:sp>
      <p:sp>
        <p:nvSpPr>
          <p:cNvPr id="5130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 flipV="1">
            <a:off x="3563937" y="3716338"/>
            <a:ext cx="1441450" cy="6127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CA"/>
          </a:p>
        </p:txBody>
      </p:sp>
      <p:sp>
        <p:nvSpPr>
          <p:cNvPr id="5131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3492500" y="2420938"/>
            <a:ext cx="1584325" cy="5762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CA"/>
          </a:p>
        </p:txBody>
      </p:sp>
      <p:sp>
        <p:nvSpPr>
          <p:cNvPr id="16" name="Title 1"/>
          <p:cNvSpPr txBox="1">
            <a:spLocks/>
          </p:cNvSpPr>
          <p:nvPr>
            <p:custDataLst>
              <p:tags r:id="rId11"/>
            </p:custDataLst>
          </p:nvPr>
        </p:nvSpPr>
        <p:spPr>
          <a:xfrm>
            <a:off x="0" y="71438"/>
            <a:ext cx="4214813" cy="642937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3600" dirty="0">
                <a:latin typeface="+mj-lt"/>
                <a:ea typeface="+mj-ea"/>
                <a:cs typeface="+mj-cs"/>
              </a:rPr>
              <a:t>La concentration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ED82CBF4-0332-48AD-B48B-25C2BF1CC36F}"/>
                  </a:ext>
                </a:extLst>
              </p:cNvPr>
              <p:cNvSpPr txBox="1"/>
              <p:nvPr>
                <p:custDataLst>
                  <p:tags r:id="rId12"/>
                </p:custDataLst>
              </p:nvPr>
            </p:nvSpPr>
            <p:spPr>
              <a:xfrm>
                <a:off x="6044890" y="5712834"/>
                <a:ext cx="2101986" cy="78451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fr-CA" sz="3200" b="0" dirty="0"/>
                  <a:t>C</a:t>
                </a:r>
                <a14:m>
                  <m:oMath xmlns:m="http://schemas.openxmlformats.org/officeDocument/2006/math">
                    <m:r>
                      <a:rPr lang="fr-CA" sz="3200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fr-CA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sz="3200" b="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fr-CA" sz="3200" b="0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  <m:r>
                      <a:rPr lang="fr-CA" sz="3200" b="0" i="1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fr-CA" sz="32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CA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sz="320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fr-CA" sz="3200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fr-CA" sz="32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fr-CA" sz="3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fr-CA" sz="32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fr-CA" sz="3200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fr-CA" sz="3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fr-CA" sz="3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fr-CA" sz="3200" dirty="0"/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ED82CBF4-0332-48AD-B48B-25C2BF1CC3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4890" y="5712834"/>
                <a:ext cx="2101986" cy="784510"/>
              </a:xfrm>
              <a:prstGeom prst="rect">
                <a:avLst/>
              </a:prstGeom>
              <a:blipFill>
                <a:blip r:embed="rId14"/>
                <a:stretch>
                  <a:fillRect l="-11561" b="-9160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21663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0" y="71438"/>
            <a:ext cx="4214813" cy="642937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3600" dirty="0">
                <a:latin typeface="+mj-lt"/>
                <a:ea typeface="+mj-ea"/>
                <a:cs typeface="+mj-cs"/>
              </a:rPr>
              <a:t>La concentration</a:t>
            </a:r>
          </a:p>
        </p:txBody>
      </p:sp>
      <p:pic>
        <p:nvPicPr>
          <p:cNvPr id="7171" name="Image 21" descr="becher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6143625" y="2286000"/>
            <a:ext cx="2608263" cy="311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Organigramme : Données stockées 22"/>
          <p:cNvSpPr/>
          <p:nvPr>
            <p:custDataLst>
              <p:tags r:id="rId3"/>
            </p:custDataLst>
          </p:nvPr>
        </p:nvSpPr>
        <p:spPr>
          <a:xfrm rot="16200000">
            <a:off x="6518276" y="3340100"/>
            <a:ext cx="2036762" cy="1785937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A"/>
          </a:p>
        </p:txBody>
      </p:sp>
      <p:pic>
        <p:nvPicPr>
          <p:cNvPr id="7179" name="Picture 10" descr="C:\Documents and Settings\markarianm\Local Settings\Temp\Fichiers Internet temporaires\Content.IE5\0ECU7G2S\MCj02376480000[1].wmf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21" cstate="print"/>
          <a:srcRect/>
          <a:stretch>
            <a:fillRect/>
          </a:stretch>
        </p:blipFill>
        <p:spPr bwMode="auto">
          <a:xfrm rot="7264390">
            <a:off x="5588793" y="226219"/>
            <a:ext cx="2508251" cy="202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ZoneTexte 41"/>
          <p:cNvSpPr txBox="1"/>
          <p:nvPr>
            <p:custDataLst>
              <p:tags r:id="rId5"/>
            </p:custDataLst>
          </p:nvPr>
        </p:nvSpPr>
        <p:spPr>
          <a:xfrm>
            <a:off x="71438" y="3214688"/>
            <a:ext cx="6500812" cy="15700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CA" sz="2400" dirty="0"/>
              <a:t>Un bécher contient 1000 </a:t>
            </a:r>
            <a:r>
              <a:rPr lang="fr-CA" sz="2400" dirty="0" err="1"/>
              <a:t>mL</a:t>
            </a:r>
            <a:r>
              <a:rPr lang="fr-CA" sz="2400" dirty="0"/>
              <a:t> d’une solution contenant 0,025 kg de </a:t>
            </a:r>
            <a:r>
              <a:rPr lang="fr-CA" sz="2400" dirty="0" err="1"/>
              <a:t>dibromure</a:t>
            </a:r>
            <a:r>
              <a:rPr lang="fr-CA" sz="2400" dirty="0"/>
              <a:t> de magnésium …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CA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dirty="0"/>
              <a:t>Quelle est la concentration du sel en </a:t>
            </a:r>
            <a:r>
              <a:rPr lang="fr-CA" sz="2400" i="1" dirty="0"/>
              <a:t>g/L</a:t>
            </a:r>
            <a:r>
              <a:rPr lang="fr-CA" sz="2400" dirty="0"/>
              <a:t> ?</a:t>
            </a:r>
          </a:p>
        </p:txBody>
      </p:sp>
      <p:sp>
        <p:nvSpPr>
          <p:cNvPr id="7181" name="ZoneTexte 42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286250" y="1143000"/>
            <a:ext cx="1928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 sz="3600">
                <a:latin typeface="Calibri" pitchFamily="34" charset="0"/>
              </a:rPr>
              <a:t>0,025 kg</a:t>
            </a:r>
          </a:p>
        </p:txBody>
      </p:sp>
      <p:cxnSp>
        <p:nvCxnSpPr>
          <p:cNvPr id="45" name="Forme 44"/>
          <p:cNvCxnSpPr/>
          <p:nvPr>
            <p:custDataLst>
              <p:tags r:id="rId7"/>
            </p:custDataLst>
          </p:nvPr>
        </p:nvCxnSpPr>
        <p:spPr>
          <a:xfrm>
            <a:off x="7740686" y="1214422"/>
            <a:ext cx="117462" cy="880490"/>
          </a:xfrm>
          <a:prstGeom prst="curvedConnector4">
            <a:avLst>
              <a:gd name="adj1" fmla="val 113283"/>
              <a:gd name="adj2" fmla="val 79391"/>
            </a:avLst>
          </a:prstGeom>
          <a:ln w="76200">
            <a:solidFill>
              <a:schemeClr val="bg1"/>
            </a:solidFill>
            <a:tailEnd type="arrow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>
            <p:custDataLst>
              <p:tags r:id="rId8"/>
            </p:custDataLst>
          </p:nvPr>
        </p:nvSpPr>
        <p:spPr>
          <a:xfrm>
            <a:off x="7500958" y="3286124"/>
            <a:ext cx="1285884" cy="369332"/>
          </a:xfrm>
          <a:prstGeom prst="rect">
            <a:avLst/>
          </a:prstGeom>
          <a:noFill/>
          <a:scene3d>
            <a:camera prst="perspectiveHeroicExtremeRightFacing"/>
            <a:lightRig rig="threePt" dir="t"/>
          </a:scene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dirty="0">
                <a:latin typeface="+mn-lt"/>
              </a:rPr>
              <a:t>- 1000 </a:t>
            </a:r>
            <a:r>
              <a:rPr lang="fr-CA" dirty="0" err="1">
                <a:latin typeface="+mn-lt"/>
              </a:rPr>
              <a:t>mL</a:t>
            </a:r>
            <a:endParaRPr lang="fr-CA" dirty="0">
              <a:latin typeface="+mn-lt"/>
            </a:endParaRPr>
          </a:p>
        </p:txBody>
      </p:sp>
      <p:sp>
        <p:nvSpPr>
          <p:cNvPr id="49" name="ZoneTexte 48"/>
          <p:cNvSpPr txBox="1"/>
          <p:nvPr>
            <p:custDataLst>
              <p:tags r:id="rId9"/>
            </p:custDataLst>
          </p:nvPr>
        </p:nvSpPr>
        <p:spPr>
          <a:xfrm>
            <a:off x="7500958" y="4100460"/>
            <a:ext cx="1071570" cy="400110"/>
          </a:xfrm>
          <a:prstGeom prst="rect">
            <a:avLst/>
          </a:prstGeom>
          <a:noFill/>
          <a:scene3d>
            <a:camera prst="perspectiveHeroicExtremeRightFacing"/>
            <a:lightRig rig="threePt" dir="t"/>
          </a:scene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000" dirty="0">
                <a:latin typeface="+mn-lt"/>
              </a:rPr>
              <a:t>- 500 </a:t>
            </a:r>
            <a:r>
              <a:rPr lang="fr-CA" sz="2000" dirty="0" err="1">
                <a:latin typeface="+mn-lt"/>
              </a:rPr>
              <a:t>mL</a:t>
            </a:r>
            <a:endParaRPr lang="fr-CA" sz="2000" dirty="0">
              <a:latin typeface="+mn-lt"/>
            </a:endParaRPr>
          </a:p>
        </p:txBody>
      </p:sp>
      <p:cxnSp>
        <p:nvCxnSpPr>
          <p:cNvPr id="51" name="Connecteur droit 50"/>
          <p:cNvCxnSpPr/>
          <p:nvPr>
            <p:custDataLst>
              <p:tags r:id="rId10"/>
            </p:custDataLst>
          </p:nvPr>
        </p:nvCxnSpPr>
        <p:spPr>
          <a:xfrm rot="5400000">
            <a:off x="6750844" y="4179094"/>
            <a:ext cx="178593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>
            <p:custDataLst>
              <p:tags r:id="rId11"/>
            </p:custDataLst>
          </p:nvPr>
        </p:nvSpPr>
        <p:spPr>
          <a:xfrm>
            <a:off x="7500958" y="3702610"/>
            <a:ext cx="1071570" cy="369332"/>
          </a:xfrm>
          <a:prstGeom prst="rect">
            <a:avLst/>
          </a:prstGeom>
          <a:noFill/>
          <a:scene3d>
            <a:camera prst="perspectiveHeroicExtremeRightFacing"/>
            <a:lightRig rig="threePt" dir="t"/>
          </a:scene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dirty="0">
                <a:latin typeface="+mn-lt"/>
              </a:rPr>
              <a:t>-</a:t>
            </a:r>
          </a:p>
        </p:txBody>
      </p:sp>
      <p:sp>
        <p:nvSpPr>
          <p:cNvPr id="53" name="ZoneTexte 52"/>
          <p:cNvSpPr txBox="1"/>
          <p:nvPr>
            <p:custDataLst>
              <p:tags r:id="rId12"/>
            </p:custDataLst>
          </p:nvPr>
        </p:nvSpPr>
        <p:spPr>
          <a:xfrm>
            <a:off x="7500958" y="4488428"/>
            <a:ext cx="1071570" cy="369332"/>
          </a:xfrm>
          <a:prstGeom prst="rect">
            <a:avLst/>
          </a:prstGeom>
          <a:noFill/>
          <a:scene3d>
            <a:camera prst="perspectiveHeroicExtremeRightFacing"/>
            <a:lightRig rig="threePt" dir="t"/>
          </a:scene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dirty="0">
                <a:latin typeface="+mn-lt"/>
              </a:rPr>
              <a:t>-</a:t>
            </a:r>
          </a:p>
        </p:txBody>
      </p:sp>
      <p:sp>
        <p:nvSpPr>
          <p:cNvPr id="54" name="ZoneTexte 53"/>
          <p:cNvSpPr txBox="1"/>
          <p:nvPr>
            <p:custDataLst>
              <p:tags r:id="rId13"/>
            </p:custDataLst>
          </p:nvPr>
        </p:nvSpPr>
        <p:spPr>
          <a:xfrm>
            <a:off x="321469" y="5117495"/>
            <a:ext cx="7929562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b="1" i="1" dirty="0"/>
              <a:t>m = 0,025 kg, soit m = 25 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b="1" i="1" dirty="0"/>
              <a:t>V = 1000 </a:t>
            </a:r>
            <a:r>
              <a:rPr lang="fr-CA" sz="2400" b="1" i="1" dirty="0" err="1"/>
              <a:t>mL</a:t>
            </a:r>
            <a:r>
              <a:rPr lang="fr-CA" sz="2400" i="1" dirty="0"/>
              <a:t>, soit </a:t>
            </a:r>
            <a:r>
              <a:rPr lang="fr-CA" sz="2400" b="1" i="1" dirty="0"/>
              <a:t>V = 1 L</a:t>
            </a:r>
            <a:r>
              <a:rPr lang="fr-CA" sz="2400" dirty="0"/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CA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dirty="0"/>
              <a:t> On trouve C =  </a:t>
            </a:r>
            <a:r>
              <a:rPr lang="fr-CA" sz="2400" b="1" dirty="0"/>
              <a:t>25 g/L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8783F2A6-DE59-4C0A-BBB2-F1B0774C6E4E}"/>
              </a:ext>
            </a:extLst>
          </p:cNvPr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017534" y="1804990"/>
            <a:ext cx="7207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2000" b="1" dirty="0">
                <a:latin typeface="Calibri" pitchFamily="34" charset="0"/>
              </a:rPr>
              <a:t> </a:t>
            </a:r>
            <a:r>
              <a:rPr lang="fr-CA" sz="4000" b="1" dirty="0">
                <a:latin typeface="Calibri" pitchFamily="34" charset="0"/>
              </a:rPr>
              <a:t>V</a:t>
            </a: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CFE48C5A-6BD6-4A48-AFCB-0BFF31199E8E}"/>
              </a:ext>
            </a:extLst>
          </p:cNvPr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2162046" y="1808165"/>
            <a:ext cx="360363" cy="0"/>
          </a:xfrm>
          <a:prstGeom prst="line">
            <a:avLst/>
          </a:prstGeom>
          <a:noFill/>
          <a:ln w="76200">
            <a:solidFill>
              <a:schemeClr val="bg2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31D9952-DEA5-4666-92C8-93E7300CD8FE}"/>
              </a:ext>
            </a:extLst>
          </p:cNvPr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153984" y="1016002"/>
            <a:ext cx="2016125" cy="1584325"/>
          </a:xfrm>
          <a:prstGeom prst="rect">
            <a:avLst/>
          </a:prstGeom>
          <a:noFill/>
          <a:ln w="76200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atin typeface="+mn-lt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A3AAE87F-3778-40D8-9FBE-B9506E66F9E2}"/>
              </a:ext>
            </a:extLst>
          </p:cNvPr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1154083" y="1231902"/>
            <a:ext cx="30972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3600" b="1" dirty="0">
                <a:latin typeface="Calibri" pitchFamily="34" charset="0"/>
              </a:rPr>
              <a:t>C =  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A96F96B-4392-4C90-AC90-75CDF91D0887}"/>
                  </a:ext>
                </a:extLst>
              </p:cNvPr>
              <p:cNvSpPr txBox="1"/>
              <p:nvPr>
                <p:custDataLst>
                  <p:tags r:id="rId18"/>
                </p:custDataLst>
              </p:nvPr>
            </p:nvSpPr>
            <p:spPr>
              <a:xfrm>
                <a:off x="5398972" y="5514590"/>
                <a:ext cx="2160271" cy="78451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fr-CA" sz="3200" dirty="0"/>
                  <a:t>C</a:t>
                </a:r>
                <a14:m>
                  <m:oMath xmlns:m="http://schemas.openxmlformats.org/officeDocument/2006/math">
                    <m:r>
                      <a:rPr lang="fr-CA" sz="3200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fr-CA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sz="3200" b="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fr-CA" sz="3200" b="0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  <m:r>
                      <a:rPr lang="fr-CA" sz="3200" b="0" i="1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fr-CA" sz="32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CA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sz="3200" b="0" i="1" smtClean="0">
                            <a:latin typeface="Cambria Math" panose="02040503050406030204" pitchFamily="18" charset="0"/>
                          </a:rPr>
                          <m:t>25 (</m:t>
                        </m:r>
                        <m:r>
                          <a:rPr lang="fr-CA" sz="32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fr-CA" sz="3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fr-CA" sz="3200" b="0" i="1" smtClean="0">
                            <a:latin typeface="Cambria Math" panose="02040503050406030204" pitchFamily="18" charset="0"/>
                          </a:rPr>
                          <m:t>1 (</m:t>
                        </m:r>
                        <m:r>
                          <a:rPr lang="fr-CA" sz="3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fr-CA" sz="3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fr-CA" sz="3200" dirty="0"/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A96F96B-4392-4C90-AC90-75CDF91D08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8972" y="5514590"/>
                <a:ext cx="2160271" cy="784510"/>
              </a:xfrm>
              <a:prstGeom prst="rect">
                <a:avLst/>
              </a:prstGeom>
              <a:blipFill>
                <a:blip r:embed="rId22"/>
                <a:stretch>
                  <a:fillRect l="-11236" b="-9231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077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339752" y="260648"/>
            <a:ext cx="4214813" cy="64293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3600" dirty="0">
                <a:latin typeface="+mj-lt"/>
                <a:ea typeface="+mj-ea"/>
                <a:cs typeface="+mj-cs"/>
              </a:rPr>
              <a:t>À savoir</a:t>
            </a:r>
          </a:p>
        </p:txBody>
      </p:sp>
      <p:sp>
        <p:nvSpPr>
          <p:cNvPr id="2" name="ZoneTexte 1"/>
          <p:cNvSpPr txBox="1"/>
          <p:nvPr>
            <p:custDataLst>
              <p:tags r:id="rId2"/>
            </p:custDataLst>
          </p:nvPr>
        </p:nvSpPr>
        <p:spPr>
          <a:xfrm>
            <a:off x="-252536" y="242088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400" b="1" dirty="0" err="1"/>
              <a:t>Gg</a:t>
            </a:r>
            <a:endParaRPr lang="fr-CA" sz="2400" b="1" dirty="0"/>
          </a:p>
        </p:txBody>
      </p:sp>
      <p:sp>
        <p:nvSpPr>
          <p:cNvPr id="22" name="ZoneTexte 21"/>
          <p:cNvSpPr txBox="1"/>
          <p:nvPr>
            <p:custDataLst>
              <p:tags r:id="rId3"/>
            </p:custDataLst>
          </p:nvPr>
        </p:nvSpPr>
        <p:spPr>
          <a:xfrm>
            <a:off x="683568" y="242088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400" b="1" dirty="0"/>
              <a:t>Mg</a:t>
            </a:r>
          </a:p>
        </p:txBody>
      </p:sp>
      <p:sp>
        <p:nvSpPr>
          <p:cNvPr id="25" name="ZoneTexte 24"/>
          <p:cNvSpPr txBox="1"/>
          <p:nvPr>
            <p:custDataLst>
              <p:tags r:id="rId4"/>
            </p:custDataLst>
          </p:nvPr>
        </p:nvSpPr>
        <p:spPr>
          <a:xfrm>
            <a:off x="1619672" y="2449476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400" b="1" dirty="0"/>
              <a:t>Kg</a:t>
            </a:r>
          </a:p>
        </p:txBody>
      </p:sp>
      <p:sp>
        <p:nvSpPr>
          <p:cNvPr id="28" name="ZoneTexte 27"/>
          <p:cNvSpPr txBox="1"/>
          <p:nvPr>
            <p:custDataLst>
              <p:tags r:id="rId5"/>
            </p:custDataLst>
          </p:nvPr>
        </p:nvSpPr>
        <p:spPr>
          <a:xfrm>
            <a:off x="2555776" y="2378497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400" b="1" dirty="0"/>
              <a:t>g</a:t>
            </a:r>
          </a:p>
        </p:txBody>
      </p:sp>
      <p:sp>
        <p:nvSpPr>
          <p:cNvPr id="30" name="ZoneTexte 29"/>
          <p:cNvSpPr txBox="1"/>
          <p:nvPr>
            <p:custDataLst>
              <p:tags r:id="rId6"/>
            </p:custDataLst>
          </p:nvPr>
        </p:nvSpPr>
        <p:spPr>
          <a:xfrm>
            <a:off x="3419872" y="2378497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400" b="1" dirty="0"/>
              <a:t>mg</a:t>
            </a:r>
          </a:p>
        </p:txBody>
      </p:sp>
      <p:sp>
        <p:nvSpPr>
          <p:cNvPr id="31" name="ZoneTexte 30"/>
          <p:cNvSpPr txBox="1"/>
          <p:nvPr>
            <p:custDataLst>
              <p:tags r:id="rId7"/>
            </p:custDataLst>
          </p:nvPr>
        </p:nvSpPr>
        <p:spPr>
          <a:xfrm>
            <a:off x="4499992" y="234888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400" b="1" dirty="0"/>
              <a:t>µg</a:t>
            </a:r>
          </a:p>
        </p:txBody>
      </p:sp>
      <p:sp>
        <p:nvSpPr>
          <p:cNvPr id="32" name="ZoneTexte 31"/>
          <p:cNvSpPr txBox="1"/>
          <p:nvPr>
            <p:custDataLst>
              <p:tags r:id="rId8"/>
            </p:custDataLst>
          </p:nvPr>
        </p:nvSpPr>
        <p:spPr>
          <a:xfrm>
            <a:off x="5580112" y="234888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400" b="1" dirty="0" err="1"/>
              <a:t>ng</a:t>
            </a:r>
            <a:endParaRPr lang="fr-CA" sz="2400" b="1" dirty="0"/>
          </a:p>
        </p:txBody>
      </p:sp>
      <p:sp>
        <p:nvSpPr>
          <p:cNvPr id="33" name="ZoneTexte 32"/>
          <p:cNvSpPr txBox="1"/>
          <p:nvPr>
            <p:custDataLst>
              <p:tags r:id="rId9"/>
            </p:custDataLst>
          </p:nvPr>
        </p:nvSpPr>
        <p:spPr>
          <a:xfrm>
            <a:off x="6732240" y="234888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400" b="1" dirty="0" err="1"/>
              <a:t>pg</a:t>
            </a:r>
            <a:endParaRPr lang="fr-CA" sz="2400" b="1" dirty="0"/>
          </a:p>
        </p:txBody>
      </p:sp>
      <p:sp>
        <p:nvSpPr>
          <p:cNvPr id="34" name="ZoneTexte 33"/>
          <p:cNvSpPr txBox="1"/>
          <p:nvPr>
            <p:custDataLst>
              <p:tags r:id="rId10"/>
            </p:custDataLst>
          </p:nvPr>
        </p:nvSpPr>
        <p:spPr>
          <a:xfrm>
            <a:off x="7812360" y="234888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400" b="1" dirty="0"/>
              <a:t>fg</a:t>
            </a:r>
          </a:p>
        </p:txBody>
      </p:sp>
      <p:sp>
        <p:nvSpPr>
          <p:cNvPr id="3" name="ZoneTexte 2"/>
          <p:cNvSpPr txBox="1"/>
          <p:nvPr>
            <p:custDataLst>
              <p:tags r:id="rId11"/>
            </p:custDataLst>
          </p:nvPr>
        </p:nvSpPr>
        <p:spPr>
          <a:xfrm>
            <a:off x="131487" y="12687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Giga</a:t>
            </a:r>
          </a:p>
        </p:txBody>
      </p:sp>
      <p:sp>
        <p:nvSpPr>
          <p:cNvPr id="36" name="ZoneTexte 35"/>
          <p:cNvSpPr txBox="1"/>
          <p:nvPr>
            <p:custDataLst>
              <p:tags r:id="rId12"/>
            </p:custDataLst>
          </p:nvPr>
        </p:nvSpPr>
        <p:spPr>
          <a:xfrm>
            <a:off x="971600" y="130364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Méga</a:t>
            </a:r>
          </a:p>
        </p:txBody>
      </p:sp>
      <p:sp>
        <p:nvSpPr>
          <p:cNvPr id="37" name="ZoneTexte 36"/>
          <p:cNvSpPr txBox="1"/>
          <p:nvPr>
            <p:custDataLst>
              <p:tags r:id="rId13"/>
            </p:custDataLst>
          </p:nvPr>
        </p:nvSpPr>
        <p:spPr>
          <a:xfrm>
            <a:off x="1763688" y="130364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/>
              <a:t>Kilo</a:t>
            </a:r>
          </a:p>
        </p:txBody>
      </p:sp>
      <p:sp>
        <p:nvSpPr>
          <p:cNvPr id="38" name="ZoneTexte 37"/>
          <p:cNvSpPr txBox="1"/>
          <p:nvPr>
            <p:custDataLst>
              <p:tags r:id="rId14"/>
            </p:custDataLst>
          </p:nvPr>
        </p:nvSpPr>
        <p:spPr>
          <a:xfrm>
            <a:off x="3491880" y="130364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/>
              <a:t>milli</a:t>
            </a:r>
          </a:p>
        </p:txBody>
      </p:sp>
      <p:sp>
        <p:nvSpPr>
          <p:cNvPr id="39" name="ZoneTexte 38"/>
          <p:cNvSpPr txBox="1"/>
          <p:nvPr>
            <p:custDataLst>
              <p:tags r:id="rId15"/>
            </p:custDataLst>
          </p:nvPr>
        </p:nvSpPr>
        <p:spPr>
          <a:xfrm>
            <a:off x="4499992" y="130364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/>
              <a:t>micro</a:t>
            </a:r>
          </a:p>
        </p:txBody>
      </p:sp>
      <p:sp>
        <p:nvSpPr>
          <p:cNvPr id="40" name="ZoneTexte 39"/>
          <p:cNvSpPr txBox="1"/>
          <p:nvPr>
            <p:custDataLst>
              <p:tags r:id="rId16"/>
            </p:custDataLst>
          </p:nvPr>
        </p:nvSpPr>
        <p:spPr>
          <a:xfrm>
            <a:off x="5652120" y="131293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/>
              <a:t>nano</a:t>
            </a:r>
          </a:p>
        </p:txBody>
      </p:sp>
      <p:sp>
        <p:nvSpPr>
          <p:cNvPr id="41" name="ZoneTexte 40"/>
          <p:cNvSpPr txBox="1"/>
          <p:nvPr>
            <p:custDataLst>
              <p:tags r:id="rId17"/>
            </p:custDataLst>
          </p:nvPr>
        </p:nvSpPr>
        <p:spPr>
          <a:xfrm>
            <a:off x="6732240" y="131293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/>
              <a:t>pico</a:t>
            </a:r>
          </a:p>
        </p:txBody>
      </p:sp>
      <p:sp>
        <p:nvSpPr>
          <p:cNvPr id="43" name="ZoneTexte 42"/>
          <p:cNvSpPr txBox="1"/>
          <p:nvPr>
            <p:custDataLst>
              <p:tags r:id="rId18"/>
            </p:custDataLst>
          </p:nvPr>
        </p:nvSpPr>
        <p:spPr>
          <a:xfrm>
            <a:off x="7812360" y="131293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/>
              <a:t>femto</a:t>
            </a:r>
          </a:p>
        </p:txBody>
      </p:sp>
      <p:sp>
        <p:nvSpPr>
          <p:cNvPr id="50" name="ZoneTexte 49"/>
          <p:cNvSpPr txBox="1"/>
          <p:nvPr>
            <p:custDataLst>
              <p:tags r:id="rId19"/>
            </p:custDataLst>
          </p:nvPr>
        </p:nvSpPr>
        <p:spPr>
          <a:xfrm>
            <a:off x="2627784" y="5015036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400" b="1" dirty="0"/>
              <a:t>L</a:t>
            </a:r>
          </a:p>
        </p:txBody>
      </p:sp>
      <p:sp>
        <p:nvSpPr>
          <p:cNvPr id="55" name="ZoneTexte 54"/>
          <p:cNvSpPr txBox="1"/>
          <p:nvPr>
            <p:custDataLst>
              <p:tags r:id="rId20"/>
            </p:custDataLst>
          </p:nvPr>
        </p:nvSpPr>
        <p:spPr>
          <a:xfrm>
            <a:off x="3491880" y="5015036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400" b="1" dirty="0"/>
              <a:t>ml</a:t>
            </a:r>
          </a:p>
        </p:txBody>
      </p:sp>
      <p:sp>
        <p:nvSpPr>
          <p:cNvPr id="56" name="ZoneTexte 55"/>
          <p:cNvSpPr txBox="1"/>
          <p:nvPr>
            <p:custDataLst>
              <p:tags r:id="rId21"/>
            </p:custDataLst>
          </p:nvPr>
        </p:nvSpPr>
        <p:spPr>
          <a:xfrm>
            <a:off x="4572000" y="4985419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400" b="1" dirty="0"/>
              <a:t>µL</a:t>
            </a:r>
          </a:p>
        </p:txBody>
      </p:sp>
      <p:sp>
        <p:nvSpPr>
          <p:cNvPr id="57" name="ZoneTexte 56"/>
          <p:cNvSpPr txBox="1"/>
          <p:nvPr>
            <p:custDataLst>
              <p:tags r:id="rId22"/>
            </p:custDataLst>
          </p:nvPr>
        </p:nvSpPr>
        <p:spPr>
          <a:xfrm>
            <a:off x="5652120" y="4985419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400" b="1" dirty="0" err="1"/>
              <a:t>nL</a:t>
            </a:r>
            <a:endParaRPr lang="fr-CA" sz="2400" b="1" dirty="0"/>
          </a:p>
        </p:txBody>
      </p:sp>
      <p:sp>
        <p:nvSpPr>
          <p:cNvPr id="58" name="ZoneTexte 57"/>
          <p:cNvSpPr txBox="1"/>
          <p:nvPr>
            <p:custDataLst>
              <p:tags r:id="rId23"/>
            </p:custDataLst>
          </p:nvPr>
        </p:nvSpPr>
        <p:spPr>
          <a:xfrm>
            <a:off x="6804248" y="4985419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400" b="1" dirty="0" err="1"/>
              <a:t>pL</a:t>
            </a:r>
            <a:endParaRPr lang="fr-CA" sz="2400" b="1" dirty="0"/>
          </a:p>
        </p:txBody>
      </p:sp>
      <p:sp>
        <p:nvSpPr>
          <p:cNvPr id="59" name="ZoneTexte 58"/>
          <p:cNvSpPr txBox="1"/>
          <p:nvPr>
            <p:custDataLst>
              <p:tags r:id="rId24"/>
            </p:custDataLst>
          </p:nvPr>
        </p:nvSpPr>
        <p:spPr>
          <a:xfrm>
            <a:off x="8028384" y="4985419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400" b="1" dirty="0" err="1"/>
              <a:t>fL</a:t>
            </a:r>
            <a:endParaRPr lang="fr-CA" sz="2400" b="1" dirty="0"/>
          </a:p>
        </p:txBody>
      </p:sp>
      <p:sp>
        <p:nvSpPr>
          <p:cNvPr id="4" name="Flèche courbée vers le bas 3"/>
          <p:cNvSpPr/>
          <p:nvPr>
            <p:custDataLst>
              <p:tags r:id="rId25"/>
            </p:custDataLst>
          </p:nvPr>
        </p:nvSpPr>
        <p:spPr>
          <a:xfrm>
            <a:off x="323528" y="2113560"/>
            <a:ext cx="1008112" cy="3793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>
            <p:custDataLst>
              <p:tags r:id="rId26"/>
            </p:custDataLst>
          </p:nvPr>
        </p:nvSpPr>
        <p:spPr>
          <a:xfrm>
            <a:off x="323528" y="1772816"/>
            <a:ext cx="864096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A" sz="1600" dirty="0"/>
              <a:t>X 1000</a:t>
            </a:r>
          </a:p>
        </p:txBody>
      </p:sp>
      <p:sp>
        <p:nvSpPr>
          <p:cNvPr id="66" name="Flèche courbée vers le bas 65"/>
          <p:cNvSpPr/>
          <p:nvPr>
            <p:custDataLst>
              <p:tags r:id="rId27"/>
            </p:custDataLst>
          </p:nvPr>
        </p:nvSpPr>
        <p:spPr>
          <a:xfrm>
            <a:off x="1403648" y="2060848"/>
            <a:ext cx="864096" cy="46615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68" name="Flèche courbée vers le bas 67"/>
          <p:cNvSpPr/>
          <p:nvPr>
            <p:custDataLst>
              <p:tags r:id="rId28"/>
            </p:custDataLst>
          </p:nvPr>
        </p:nvSpPr>
        <p:spPr>
          <a:xfrm>
            <a:off x="2339752" y="2041552"/>
            <a:ext cx="990110" cy="45134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69" name="Flèche courbée vers le bas 68"/>
          <p:cNvSpPr/>
          <p:nvPr>
            <p:custDataLst>
              <p:tags r:id="rId29"/>
            </p:custDataLst>
          </p:nvPr>
        </p:nvSpPr>
        <p:spPr>
          <a:xfrm>
            <a:off x="3347864" y="2060848"/>
            <a:ext cx="864096" cy="46615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70" name="Flèche courbée vers le bas 69"/>
          <p:cNvSpPr/>
          <p:nvPr>
            <p:custDataLst>
              <p:tags r:id="rId30"/>
            </p:custDataLst>
          </p:nvPr>
        </p:nvSpPr>
        <p:spPr>
          <a:xfrm>
            <a:off x="5148064" y="2151464"/>
            <a:ext cx="1008112" cy="3414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71" name="Flèche courbée vers le bas 70"/>
          <p:cNvSpPr/>
          <p:nvPr>
            <p:custDataLst>
              <p:tags r:id="rId31"/>
            </p:custDataLst>
          </p:nvPr>
        </p:nvSpPr>
        <p:spPr>
          <a:xfrm>
            <a:off x="4211960" y="2132856"/>
            <a:ext cx="864096" cy="3414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72" name="Flèche courbée vers le bas 71"/>
          <p:cNvSpPr/>
          <p:nvPr>
            <p:custDataLst>
              <p:tags r:id="rId32"/>
            </p:custDataLst>
          </p:nvPr>
        </p:nvSpPr>
        <p:spPr>
          <a:xfrm>
            <a:off x="6233682" y="2096508"/>
            <a:ext cx="1008112" cy="3414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73" name="Flèche courbée vers le bas 72"/>
          <p:cNvSpPr/>
          <p:nvPr>
            <p:custDataLst>
              <p:tags r:id="rId33"/>
            </p:custDataLst>
          </p:nvPr>
        </p:nvSpPr>
        <p:spPr>
          <a:xfrm>
            <a:off x="7423059" y="2096508"/>
            <a:ext cx="1008112" cy="3414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6" name="Flèche courbée vers le bas 5"/>
          <p:cNvSpPr/>
          <p:nvPr>
            <p:custDataLst>
              <p:tags r:id="rId34"/>
            </p:custDataLst>
          </p:nvPr>
        </p:nvSpPr>
        <p:spPr>
          <a:xfrm rot="10638671">
            <a:off x="7474220" y="2850057"/>
            <a:ext cx="1049702" cy="387753"/>
          </a:xfrm>
          <a:prstGeom prst="curved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75" name="Flèche courbée vers le bas 74"/>
          <p:cNvSpPr/>
          <p:nvPr>
            <p:custDataLst>
              <p:tags r:id="rId35"/>
            </p:custDataLst>
          </p:nvPr>
        </p:nvSpPr>
        <p:spPr>
          <a:xfrm rot="10638671">
            <a:off x="6236702" y="2872822"/>
            <a:ext cx="1049702" cy="387753"/>
          </a:xfrm>
          <a:prstGeom prst="curved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76" name="Flèche courbée vers le bas 75"/>
          <p:cNvSpPr/>
          <p:nvPr>
            <p:custDataLst>
              <p:tags r:id="rId36"/>
            </p:custDataLst>
          </p:nvPr>
        </p:nvSpPr>
        <p:spPr>
          <a:xfrm rot="10638671">
            <a:off x="5169964" y="2872822"/>
            <a:ext cx="1049702" cy="387753"/>
          </a:xfrm>
          <a:prstGeom prst="curved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77" name="Flèche courbée vers le bas 76"/>
          <p:cNvSpPr/>
          <p:nvPr>
            <p:custDataLst>
              <p:tags r:id="rId37"/>
            </p:custDataLst>
          </p:nvPr>
        </p:nvSpPr>
        <p:spPr>
          <a:xfrm rot="10638671">
            <a:off x="4089844" y="2877345"/>
            <a:ext cx="1049702" cy="387753"/>
          </a:xfrm>
          <a:prstGeom prst="curved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78" name="Flèche courbée vers le bas 77"/>
          <p:cNvSpPr/>
          <p:nvPr>
            <p:custDataLst>
              <p:tags r:id="rId38"/>
            </p:custDataLst>
          </p:nvPr>
        </p:nvSpPr>
        <p:spPr>
          <a:xfrm rot="11156620">
            <a:off x="3062134" y="2948244"/>
            <a:ext cx="983732" cy="387753"/>
          </a:xfrm>
          <a:prstGeom prst="curved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79" name="Flèche courbée vers le bas 78"/>
          <p:cNvSpPr/>
          <p:nvPr>
            <p:custDataLst>
              <p:tags r:id="rId39"/>
            </p:custDataLst>
          </p:nvPr>
        </p:nvSpPr>
        <p:spPr>
          <a:xfrm rot="11156620">
            <a:off x="2141160" y="2902827"/>
            <a:ext cx="983732" cy="387753"/>
          </a:xfrm>
          <a:prstGeom prst="curved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80" name="Flèche courbée vers le bas 79"/>
          <p:cNvSpPr/>
          <p:nvPr>
            <p:custDataLst>
              <p:tags r:id="rId40"/>
            </p:custDataLst>
          </p:nvPr>
        </p:nvSpPr>
        <p:spPr>
          <a:xfrm rot="11156620">
            <a:off x="1205056" y="2902827"/>
            <a:ext cx="983732" cy="387753"/>
          </a:xfrm>
          <a:prstGeom prst="curved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81" name="Flèche courbée vers le bas 80"/>
          <p:cNvSpPr/>
          <p:nvPr>
            <p:custDataLst>
              <p:tags r:id="rId41"/>
            </p:custDataLst>
          </p:nvPr>
        </p:nvSpPr>
        <p:spPr>
          <a:xfrm rot="11156620">
            <a:off x="268952" y="2902827"/>
            <a:ext cx="983732" cy="387753"/>
          </a:xfrm>
          <a:prstGeom prst="curved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82" name="ZoneTexte 81"/>
          <p:cNvSpPr txBox="1"/>
          <p:nvPr>
            <p:custDataLst>
              <p:tags r:id="rId42"/>
            </p:custDataLst>
          </p:nvPr>
        </p:nvSpPr>
        <p:spPr>
          <a:xfrm>
            <a:off x="1403648" y="1763896"/>
            <a:ext cx="864096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A" sz="1600" dirty="0"/>
              <a:t>X 1000</a:t>
            </a:r>
          </a:p>
        </p:txBody>
      </p:sp>
      <p:sp>
        <p:nvSpPr>
          <p:cNvPr id="83" name="ZoneTexte 82"/>
          <p:cNvSpPr txBox="1"/>
          <p:nvPr>
            <p:custDataLst>
              <p:tags r:id="rId43"/>
            </p:custDataLst>
          </p:nvPr>
        </p:nvSpPr>
        <p:spPr>
          <a:xfrm>
            <a:off x="2402759" y="1722294"/>
            <a:ext cx="864096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A" sz="1600" dirty="0"/>
              <a:t>X 1000</a:t>
            </a:r>
          </a:p>
        </p:txBody>
      </p:sp>
      <p:sp>
        <p:nvSpPr>
          <p:cNvPr id="84" name="ZoneTexte 83"/>
          <p:cNvSpPr txBox="1"/>
          <p:nvPr>
            <p:custDataLst>
              <p:tags r:id="rId44"/>
            </p:custDataLst>
          </p:nvPr>
        </p:nvSpPr>
        <p:spPr>
          <a:xfrm>
            <a:off x="3366379" y="1722294"/>
            <a:ext cx="864096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A" sz="1600" dirty="0"/>
              <a:t>X 1000</a:t>
            </a:r>
          </a:p>
        </p:txBody>
      </p:sp>
      <p:sp>
        <p:nvSpPr>
          <p:cNvPr id="85" name="ZoneTexte 84"/>
          <p:cNvSpPr txBox="1"/>
          <p:nvPr>
            <p:custDataLst>
              <p:tags r:id="rId45"/>
            </p:custDataLst>
          </p:nvPr>
        </p:nvSpPr>
        <p:spPr>
          <a:xfrm>
            <a:off x="4283968" y="1772816"/>
            <a:ext cx="864096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A" sz="1600" dirty="0"/>
              <a:t>X 1000</a:t>
            </a:r>
          </a:p>
        </p:txBody>
      </p:sp>
      <p:sp>
        <p:nvSpPr>
          <p:cNvPr id="86" name="ZoneTexte 85"/>
          <p:cNvSpPr txBox="1"/>
          <p:nvPr>
            <p:custDataLst>
              <p:tags r:id="rId46"/>
            </p:custDataLst>
          </p:nvPr>
        </p:nvSpPr>
        <p:spPr>
          <a:xfrm>
            <a:off x="5220072" y="1772816"/>
            <a:ext cx="864096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A" sz="1600" dirty="0"/>
              <a:t>X 1000</a:t>
            </a:r>
          </a:p>
        </p:txBody>
      </p:sp>
      <p:sp>
        <p:nvSpPr>
          <p:cNvPr id="87" name="ZoneTexte 86"/>
          <p:cNvSpPr txBox="1"/>
          <p:nvPr>
            <p:custDataLst>
              <p:tags r:id="rId47"/>
            </p:custDataLst>
          </p:nvPr>
        </p:nvSpPr>
        <p:spPr>
          <a:xfrm>
            <a:off x="6300192" y="1794302"/>
            <a:ext cx="864096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A" sz="1600" dirty="0"/>
              <a:t>X 1000</a:t>
            </a:r>
          </a:p>
        </p:txBody>
      </p:sp>
      <p:sp>
        <p:nvSpPr>
          <p:cNvPr id="88" name="ZoneTexte 87"/>
          <p:cNvSpPr txBox="1"/>
          <p:nvPr>
            <p:custDataLst>
              <p:tags r:id="rId48"/>
            </p:custDataLst>
          </p:nvPr>
        </p:nvSpPr>
        <p:spPr>
          <a:xfrm>
            <a:off x="7452320" y="1722294"/>
            <a:ext cx="864096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A" sz="1600" dirty="0"/>
              <a:t>X 1000</a:t>
            </a:r>
          </a:p>
        </p:txBody>
      </p:sp>
      <p:sp>
        <p:nvSpPr>
          <p:cNvPr id="89" name="ZoneTexte 88"/>
          <p:cNvSpPr txBox="1"/>
          <p:nvPr>
            <p:custDataLst>
              <p:tags r:id="rId49"/>
            </p:custDataLst>
          </p:nvPr>
        </p:nvSpPr>
        <p:spPr>
          <a:xfrm>
            <a:off x="7567023" y="3262219"/>
            <a:ext cx="864096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r-CA" sz="1600" dirty="0"/>
              <a:t>÷ 1000</a:t>
            </a:r>
          </a:p>
        </p:txBody>
      </p:sp>
      <p:sp>
        <p:nvSpPr>
          <p:cNvPr id="95" name="ZoneTexte 94"/>
          <p:cNvSpPr txBox="1"/>
          <p:nvPr>
            <p:custDataLst>
              <p:tags r:id="rId50"/>
            </p:custDataLst>
          </p:nvPr>
        </p:nvSpPr>
        <p:spPr>
          <a:xfrm>
            <a:off x="2771800" y="388041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/>
              <a:t>litre</a:t>
            </a:r>
          </a:p>
        </p:txBody>
      </p:sp>
      <p:sp>
        <p:nvSpPr>
          <p:cNvPr id="96" name="ZoneTexte 95"/>
          <p:cNvSpPr txBox="1"/>
          <p:nvPr>
            <p:custDataLst>
              <p:tags r:id="rId51"/>
            </p:custDataLst>
          </p:nvPr>
        </p:nvSpPr>
        <p:spPr>
          <a:xfrm>
            <a:off x="3707904" y="391447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/>
              <a:t>milli</a:t>
            </a:r>
          </a:p>
        </p:txBody>
      </p:sp>
      <p:sp>
        <p:nvSpPr>
          <p:cNvPr id="97" name="ZoneTexte 96"/>
          <p:cNvSpPr txBox="1"/>
          <p:nvPr>
            <p:custDataLst>
              <p:tags r:id="rId52"/>
            </p:custDataLst>
          </p:nvPr>
        </p:nvSpPr>
        <p:spPr>
          <a:xfrm>
            <a:off x="4716016" y="391447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/>
              <a:t>micro</a:t>
            </a:r>
          </a:p>
        </p:txBody>
      </p:sp>
      <p:sp>
        <p:nvSpPr>
          <p:cNvPr id="98" name="ZoneTexte 97"/>
          <p:cNvSpPr txBox="1"/>
          <p:nvPr>
            <p:custDataLst>
              <p:tags r:id="rId53"/>
            </p:custDataLst>
          </p:nvPr>
        </p:nvSpPr>
        <p:spPr>
          <a:xfrm>
            <a:off x="5868144" y="39237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/>
              <a:t>nano</a:t>
            </a:r>
          </a:p>
        </p:txBody>
      </p:sp>
      <p:sp>
        <p:nvSpPr>
          <p:cNvPr id="99" name="ZoneTexte 98"/>
          <p:cNvSpPr txBox="1"/>
          <p:nvPr>
            <p:custDataLst>
              <p:tags r:id="rId54"/>
            </p:custDataLst>
          </p:nvPr>
        </p:nvSpPr>
        <p:spPr>
          <a:xfrm>
            <a:off x="6948264" y="39237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/>
              <a:t>pico</a:t>
            </a:r>
          </a:p>
        </p:txBody>
      </p:sp>
      <p:sp>
        <p:nvSpPr>
          <p:cNvPr id="100" name="ZoneTexte 99"/>
          <p:cNvSpPr txBox="1"/>
          <p:nvPr>
            <p:custDataLst>
              <p:tags r:id="rId55"/>
            </p:custDataLst>
          </p:nvPr>
        </p:nvSpPr>
        <p:spPr>
          <a:xfrm>
            <a:off x="8028384" y="39237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/>
              <a:t>femto</a:t>
            </a:r>
          </a:p>
        </p:txBody>
      </p:sp>
      <p:sp>
        <p:nvSpPr>
          <p:cNvPr id="105" name="Flèche courbée vers le bas 104"/>
          <p:cNvSpPr/>
          <p:nvPr>
            <p:custDataLst>
              <p:tags r:id="rId56"/>
            </p:custDataLst>
          </p:nvPr>
        </p:nvSpPr>
        <p:spPr>
          <a:xfrm>
            <a:off x="3406489" y="4625379"/>
            <a:ext cx="864096" cy="46615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106" name="Flèche courbée vers le bas 105"/>
          <p:cNvSpPr/>
          <p:nvPr>
            <p:custDataLst>
              <p:tags r:id="rId57"/>
            </p:custDataLst>
          </p:nvPr>
        </p:nvSpPr>
        <p:spPr>
          <a:xfrm>
            <a:off x="5206689" y="4715995"/>
            <a:ext cx="1008112" cy="3414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107" name="Flèche courbée vers le bas 106"/>
          <p:cNvSpPr/>
          <p:nvPr>
            <p:custDataLst>
              <p:tags r:id="rId58"/>
            </p:custDataLst>
          </p:nvPr>
        </p:nvSpPr>
        <p:spPr>
          <a:xfrm>
            <a:off x="4270585" y="4697387"/>
            <a:ext cx="864096" cy="3414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108" name="Flèche courbée vers le bas 107"/>
          <p:cNvSpPr/>
          <p:nvPr>
            <p:custDataLst>
              <p:tags r:id="rId59"/>
            </p:custDataLst>
          </p:nvPr>
        </p:nvSpPr>
        <p:spPr>
          <a:xfrm>
            <a:off x="6292307" y="4661039"/>
            <a:ext cx="1008112" cy="3414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109" name="Flèche courbée vers le bas 108"/>
          <p:cNvSpPr/>
          <p:nvPr>
            <p:custDataLst>
              <p:tags r:id="rId60"/>
            </p:custDataLst>
          </p:nvPr>
        </p:nvSpPr>
        <p:spPr>
          <a:xfrm>
            <a:off x="7481684" y="4661039"/>
            <a:ext cx="1008112" cy="3414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110" name="Flèche courbée vers le bas 109"/>
          <p:cNvSpPr/>
          <p:nvPr>
            <p:custDataLst>
              <p:tags r:id="rId61"/>
            </p:custDataLst>
          </p:nvPr>
        </p:nvSpPr>
        <p:spPr>
          <a:xfrm rot="10638671">
            <a:off x="7532845" y="5414588"/>
            <a:ext cx="1049702" cy="387753"/>
          </a:xfrm>
          <a:prstGeom prst="curved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111" name="Flèche courbée vers le bas 110"/>
          <p:cNvSpPr/>
          <p:nvPr>
            <p:custDataLst>
              <p:tags r:id="rId62"/>
            </p:custDataLst>
          </p:nvPr>
        </p:nvSpPr>
        <p:spPr>
          <a:xfrm rot="10638671">
            <a:off x="6295327" y="5437353"/>
            <a:ext cx="1049702" cy="387753"/>
          </a:xfrm>
          <a:prstGeom prst="curved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112" name="Flèche courbée vers le bas 111"/>
          <p:cNvSpPr/>
          <p:nvPr>
            <p:custDataLst>
              <p:tags r:id="rId63"/>
            </p:custDataLst>
          </p:nvPr>
        </p:nvSpPr>
        <p:spPr>
          <a:xfrm rot="10638671">
            <a:off x="5228589" y="5437353"/>
            <a:ext cx="1049702" cy="387753"/>
          </a:xfrm>
          <a:prstGeom prst="curved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113" name="Flèche courbée vers le bas 112"/>
          <p:cNvSpPr/>
          <p:nvPr>
            <p:custDataLst>
              <p:tags r:id="rId64"/>
            </p:custDataLst>
          </p:nvPr>
        </p:nvSpPr>
        <p:spPr>
          <a:xfrm rot="10638671">
            <a:off x="4148469" y="5441876"/>
            <a:ext cx="1049702" cy="387753"/>
          </a:xfrm>
          <a:prstGeom prst="curved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114" name="Flèche courbée vers le bas 113"/>
          <p:cNvSpPr/>
          <p:nvPr>
            <p:custDataLst>
              <p:tags r:id="rId65"/>
            </p:custDataLst>
          </p:nvPr>
        </p:nvSpPr>
        <p:spPr>
          <a:xfrm rot="11156620">
            <a:off x="3120759" y="5512775"/>
            <a:ext cx="983732" cy="387753"/>
          </a:xfrm>
          <a:prstGeom prst="curved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120" name="ZoneTexte 119"/>
          <p:cNvSpPr txBox="1"/>
          <p:nvPr>
            <p:custDataLst>
              <p:tags r:id="rId66"/>
            </p:custDataLst>
          </p:nvPr>
        </p:nvSpPr>
        <p:spPr>
          <a:xfrm>
            <a:off x="3425004" y="4286825"/>
            <a:ext cx="864096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A" sz="1600" dirty="0"/>
              <a:t>X 1000</a:t>
            </a:r>
          </a:p>
        </p:txBody>
      </p:sp>
      <p:sp>
        <p:nvSpPr>
          <p:cNvPr id="121" name="ZoneTexte 120"/>
          <p:cNvSpPr txBox="1"/>
          <p:nvPr>
            <p:custDataLst>
              <p:tags r:id="rId67"/>
            </p:custDataLst>
          </p:nvPr>
        </p:nvSpPr>
        <p:spPr>
          <a:xfrm>
            <a:off x="4342593" y="4337347"/>
            <a:ext cx="864096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A" sz="1600" dirty="0"/>
              <a:t>X 1000</a:t>
            </a:r>
          </a:p>
        </p:txBody>
      </p:sp>
      <p:sp>
        <p:nvSpPr>
          <p:cNvPr id="122" name="ZoneTexte 121"/>
          <p:cNvSpPr txBox="1"/>
          <p:nvPr>
            <p:custDataLst>
              <p:tags r:id="rId68"/>
            </p:custDataLst>
          </p:nvPr>
        </p:nvSpPr>
        <p:spPr>
          <a:xfrm>
            <a:off x="5278697" y="4337347"/>
            <a:ext cx="864096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A" sz="1600" dirty="0"/>
              <a:t>X 1000</a:t>
            </a:r>
          </a:p>
        </p:txBody>
      </p:sp>
      <p:sp>
        <p:nvSpPr>
          <p:cNvPr id="123" name="ZoneTexte 122"/>
          <p:cNvSpPr txBox="1"/>
          <p:nvPr>
            <p:custDataLst>
              <p:tags r:id="rId69"/>
            </p:custDataLst>
          </p:nvPr>
        </p:nvSpPr>
        <p:spPr>
          <a:xfrm>
            <a:off x="6358817" y="4358833"/>
            <a:ext cx="864096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A" sz="1600" dirty="0"/>
              <a:t>X 1000</a:t>
            </a:r>
          </a:p>
        </p:txBody>
      </p:sp>
      <p:sp>
        <p:nvSpPr>
          <p:cNvPr id="124" name="ZoneTexte 123"/>
          <p:cNvSpPr txBox="1"/>
          <p:nvPr>
            <p:custDataLst>
              <p:tags r:id="rId70"/>
            </p:custDataLst>
          </p:nvPr>
        </p:nvSpPr>
        <p:spPr>
          <a:xfrm>
            <a:off x="7510945" y="4286825"/>
            <a:ext cx="864096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A" sz="1600" dirty="0"/>
              <a:t>X 1000</a:t>
            </a:r>
          </a:p>
        </p:txBody>
      </p:sp>
      <p:sp>
        <p:nvSpPr>
          <p:cNvPr id="125" name="ZoneTexte 124"/>
          <p:cNvSpPr txBox="1"/>
          <p:nvPr>
            <p:custDataLst>
              <p:tags r:id="rId71"/>
            </p:custDataLst>
          </p:nvPr>
        </p:nvSpPr>
        <p:spPr>
          <a:xfrm>
            <a:off x="7625648" y="5826750"/>
            <a:ext cx="864096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r-CA" sz="1600" dirty="0"/>
              <a:t>÷ 1000</a:t>
            </a:r>
          </a:p>
        </p:txBody>
      </p:sp>
      <p:sp>
        <p:nvSpPr>
          <p:cNvPr id="126" name="ZoneTexte 125"/>
          <p:cNvSpPr txBox="1"/>
          <p:nvPr>
            <p:custDataLst>
              <p:tags r:id="rId72"/>
            </p:custDataLst>
          </p:nvPr>
        </p:nvSpPr>
        <p:spPr>
          <a:xfrm>
            <a:off x="6430826" y="3284984"/>
            <a:ext cx="864096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r-CA" sz="1600" dirty="0"/>
              <a:t>÷ 1000</a:t>
            </a:r>
          </a:p>
        </p:txBody>
      </p:sp>
      <p:sp>
        <p:nvSpPr>
          <p:cNvPr id="127" name="ZoneTexte 126"/>
          <p:cNvSpPr txBox="1"/>
          <p:nvPr>
            <p:custDataLst>
              <p:tags r:id="rId73"/>
            </p:custDataLst>
          </p:nvPr>
        </p:nvSpPr>
        <p:spPr>
          <a:xfrm>
            <a:off x="6448016" y="5877272"/>
            <a:ext cx="864096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r-CA" sz="1600" dirty="0"/>
              <a:t>÷ 1000</a:t>
            </a:r>
          </a:p>
        </p:txBody>
      </p:sp>
    </p:spTree>
    <p:extLst>
      <p:ext uri="{BB962C8B-B14F-4D97-AF65-F5344CB8AC3E}">
        <p14:creationId xmlns:p14="http://schemas.microsoft.com/office/powerpoint/2010/main" val="223847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25" grpId="0"/>
      <p:bldP spid="28" grpId="0"/>
      <p:bldP spid="30" grpId="0"/>
      <p:bldP spid="31" grpId="0"/>
      <p:bldP spid="32" grpId="0"/>
      <p:bldP spid="33" grpId="0"/>
      <p:bldP spid="34" grpId="0"/>
      <p:bldP spid="3" grpId="0"/>
      <p:bldP spid="36" grpId="0"/>
      <p:bldP spid="37" grpId="0"/>
      <p:bldP spid="38" grpId="0"/>
      <p:bldP spid="39" grpId="0"/>
      <p:bldP spid="40" grpId="0"/>
      <p:bldP spid="41" grpId="0"/>
      <p:bldP spid="43" grpId="0"/>
      <p:bldP spid="50" grpId="0"/>
      <p:bldP spid="55" grpId="0"/>
      <p:bldP spid="56" grpId="0"/>
      <p:bldP spid="57" grpId="0"/>
      <p:bldP spid="58" grpId="0"/>
      <p:bldP spid="59" grpId="0"/>
      <p:bldP spid="4" grpId="0" animBg="1"/>
      <p:bldP spid="5" grpId="0" animBg="1"/>
      <p:bldP spid="66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6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5" grpId="0"/>
      <p:bldP spid="96" grpId="0"/>
      <p:bldP spid="97" grpId="0"/>
      <p:bldP spid="98" grpId="0"/>
      <p:bldP spid="99" grpId="0"/>
      <p:bldP spid="100" grpId="0"/>
      <p:bldP spid="110" grpId="0" animBg="1"/>
      <p:bldP spid="111" grpId="0" animBg="1"/>
      <p:bldP spid="112" grpId="0" animBg="1"/>
      <p:bldP spid="113" grpId="0" animBg="1"/>
      <p:bldP spid="114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0" y="71438"/>
            <a:ext cx="4214813" cy="642937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3600" dirty="0">
                <a:latin typeface="+mj-lt"/>
                <a:ea typeface="+mj-ea"/>
                <a:cs typeface="+mj-cs"/>
              </a:rPr>
              <a:t>La concentration</a:t>
            </a:r>
          </a:p>
        </p:txBody>
      </p:sp>
      <p:pic>
        <p:nvPicPr>
          <p:cNvPr id="6147" name="Image 21" descr="becher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6143625" y="2286000"/>
            <a:ext cx="2608263" cy="311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Organigramme : Données stockées 22"/>
          <p:cNvSpPr/>
          <p:nvPr>
            <p:custDataLst>
              <p:tags r:id="rId3"/>
            </p:custDataLst>
          </p:nvPr>
        </p:nvSpPr>
        <p:spPr>
          <a:xfrm rot="16200000">
            <a:off x="6518276" y="3340100"/>
            <a:ext cx="2036762" cy="1785937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A"/>
          </a:p>
        </p:txBody>
      </p:sp>
      <p:pic>
        <p:nvPicPr>
          <p:cNvPr id="6155" name="Picture 10" descr="C:\Documents and Settings\markarianm\Local Settings\Temp\Fichiers Internet temporaires\Content.IE5\0ECU7G2S\MCj02376480000[1].wmf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21" cstate="print"/>
          <a:srcRect/>
          <a:stretch>
            <a:fillRect/>
          </a:stretch>
        </p:blipFill>
        <p:spPr bwMode="auto">
          <a:xfrm rot="7264390">
            <a:off x="5588793" y="226219"/>
            <a:ext cx="2508251" cy="202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ZoneTexte 41"/>
          <p:cNvSpPr txBox="1"/>
          <p:nvPr>
            <p:custDataLst>
              <p:tags r:id="rId5"/>
            </p:custDataLst>
          </p:nvPr>
        </p:nvSpPr>
        <p:spPr>
          <a:xfrm>
            <a:off x="214313" y="3214688"/>
            <a:ext cx="5786437" cy="15700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CA" sz="2400" dirty="0"/>
              <a:t>Une solution de 200 </a:t>
            </a:r>
            <a:r>
              <a:rPr lang="fr-CA" sz="2400" dirty="0" err="1"/>
              <a:t>mL</a:t>
            </a:r>
            <a:r>
              <a:rPr lang="fr-CA" sz="2400" dirty="0"/>
              <a:t> dans un bécher contient 4 mg de fluorure de lithium  …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CA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dirty="0"/>
              <a:t>Quelle est la concentration du sel en </a:t>
            </a:r>
            <a:r>
              <a:rPr lang="fr-CA" sz="2400" i="1" dirty="0"/>
              <a:t>mg/L</a:t>
            </a:r>
            <a:r>
              <a:rPr lang="fr-CA" sz="2400" dirty="0"/>
              <a:t> ?</a:t>
            </a:r>
          </a:p>
        </p:txBody>
      </p:sp>
      <p:sp>
        <p:nvSpPr>
          <p:cNvPr id="6157" name="ZoneTexte 42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072063" y="863600"/>
            <a:ext cx="1500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 sz="4000">
                <a:latin typeface="Calibri" pitchFamily="34" charset="0"/>
              </a:rPr>
              <a:t>4 mg</a:t>
            </a:r>
          </a:p>
        </p:txBody>
      </p:sp>
      <p:cxnSp>
        <p:nvCxnSpPr>
          <p:cNvPr id="45" name="Forme 44"/>
          <p:cNvCxnSpPr/>
          <p:nvPr>
            <p:custDataLst>
              <p:tags r:id="rId7"/>
            </p:custDataLst>
          </p:nvPr>
        </p:nvCxnSpPr>
        <p:spPr>
          <a:xfrm>
            <a:off x="7740686" y="1214422"/>
            <a:ext cx="117462" cy="880490"/>
          </a:xfrm>
          <a:prstGeom prst="curvedConnector4">
            <a:avLst>
              <a:gd name="adj1" fmla="val 113283"/>
              <a:gd name="adj2" fmla="val 79391"/>
            </a:avLst>
          </a:prstGeom>
          <a:ln w="76200">
            <a:solidFill>
              <a:schemeClr val="bg1"/>
            </a:solidFill>
            <a:tailEnd type="arrow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>
            <p:custDataLst>
              <p:tags r:id="rId8"/>
            </p:custDataLst>
          </p:nvPr>
        </p:nvSpPr>
        <p:spPr>
          <a:xfrm>
            <a:off x="7500958" y="3286124"/>
            <a:ext cx="1071570" cy="369332"/>
          </a:xfrm>
          <a:prstGeom prst="rect">
            <a:avLst/>
          </a:prstGeom>
          <a:noFill/>
          <a:scene3d>
            <a:camera prst="perspectiveHeroicExtremeRightFacing"/>
            <a:lightRig rig="threePt" dir="t"/>
          </a:scene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dirty="0">
                <a:latin typeface="+mn-lt"/>
              </a:rPr>
              <a:t>- 200 </a:t>
            </a:r>
            <a:r>
              <a:rPr lang="fr-CA" dirty="0" err="1">
                <a:latin typeface="+mn-lt"/>
              </a:rPr>
              <a:t>mL</a:t>
            </a:r>
            <a:endParaRPr lang="fr-CA" dirty="0">
              <a:latin typeface="+mn-lt"/>
            </a:endParaRPr>
          </a:p>
        </p:txBody>
      </p:sp>
      <p:sp>
        <p:nvSpPr>
          <p:cNvPr id="49" name="ZoneTexte 48"/>
          <p:cNvSpPr txBox="1"/>
          <p:nvPr>
            <p:custDataLst>
              <p:tags r:id="rId9"/>
            </p:custDataLst>
          </p:nvPr>
        </p:nvSpPr>
        <p:spPr>
          <a:xfrm>
            <a:off x="7500958" y="4100460"/>
            <a:ext cx="1071570" cy="400110"/>
          </a:xfrm>
          <a:prstGeom prst="rect">
            <a:avLst/>
          </a:prstGeom>
          <a:noFill/>
          <a:scene3d>
            <a:camera prst="perspectiveHeroicExtremeRightFacing"/>
            <a:lightRig rig="threePt" dir="t"/>
          </a:scene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000" dirty="0">
                <a:latin typeface="+mn-lt"/>
              </a:rPr>
              <a:t>- 100 </a:t>
            </a:r>
            <a:r>
              <a:rPr lang="fr-CA" sz="2000" dirty="0" err="1">
                <a:latin typeface="+mn-lt"/>
              </a:rPr>
              <a:t>mL</a:t>
            </a:r>
            <a:endParaRPr lang="fr-CA" sz="2000" dirty="0">
              <a:latin typeface="+mn-lt"/>
            </a:endParaRPr>
          </a:p>
        </p:txBody>
      </p:sp>
      <p:cxnSp>
        <p:nvCxnSpPr>
          <p:cNvPr id="51" name="Connecteur droit 50"/>
          <p:cNvCxnSpPr/>
          <p:nvPr>
            <p:custDataLst>
              <p:tags r:id="rId10"/>
            </p:custDataLst>
          </p:nvPr>
        </p:nvCxnSpPr>
        <p:spPr>
          <a:xfrm rot="5400000">
            <a:off x="6750844" y="4179094"/>
            <a:ext cx="178593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>
            <p:custDataLst>
              <p:tags r:id="rId11"/>
            </p:custDataLst>
          </p:nvPr>
        </p:nvSpPr>
        <p:spPr>
          <a:xfrm>
            <a:off x="7500958" y="3702610"/>
            <a:ext cx="1071570" cy="369332"/>
          </a:xfrm>
          <a:prstGeom prst="rect">
            <a:avLst/>
          </a:prstGeom>
          <a:noFill/>
          <a:scene3d>
            <a:camera prst="perspectiveHeroicExtremeRightFacing"/>
            <a:lightRig rig="threePt" dir="t"/>
          </a:scene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dirty="0">
                <a:latin typeface="+mn-lt"/>
              </a:rPr>
              <a:t>-</a:t>
            </a:r>
          </a:p>
        </p:txBody>
      </p:sp>
      <p:sp>
        <p:nvSpPr>
          <p:cNvPr id="53" name="ZoneTexte 52"/>
          <p:cNvSpPr txBox="1"/>
          <p:nvPr>
            <p:custDataLst>
              <p:tags r:id="rId12"/>
            </p:custDataLst>
          </p:nvPr>
        </p:nvSpPr>
        <p:spPr>
          <a:xfrm>
            <a:off x="7500958" y="4488428"/>
            <a:ext cx="1071570" cy="369332"/>
          </a:xfrm>
          <a:prstGeom prst="rect">
            <a:avLst/>
          </a:prstGeom>
          <a:noFill/>
          <a:scene3d>
            <a:camera prst="perspectiveHeroicExtremeRightFacing"/>
            <a:lightRig rig="threePt" dir="t"/>
          </a:scene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dirty="0">
                <a:latin typeface="+mn-lt"/>
              </a:rPr>
              <a:t>-</a:t>
            </a:r>
          </a:p>
        </p:txBody>
      </p:sp>
      <p:sp>
        <p:nvSpPr>
          <p:cNvPr id="54" name="ZoneTexte 53"/>
          <p:cNvSpPr txBox="1"/>
          <p:nvPr>
            <p:custDataLst>
              <p:tags r:id="rId13"/>
            </p:custDataLst>
          </p:nvPr>
        </p:nvSpPr>
        <p:spPr>
          <a:xfrm>
            <a:off x="178593" y="5055227"/>
            <a:ext cx="4561187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b="1" i="1" dirty="0"/>
              <a:t>m = 4 mg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b="1" i="1" dirty="0"/>
              <a:t>V = 200 </a:t>
            </a:r>
            <a:r>
              <a:rPr lang="fr-CA" sz="2400" b="1" i="1" dirty="0" err="1"/>
              <a:t>mL</a:t>
            </a:r>
            <a:r>
              <a:rPr lang="fr-CA" sz="2400" i="1" dirty="0"/>
              <a:t>, soit </a:t>
            </a:r>
            <a:r>
              <a:rPr lang="fr-CA" sz="2400" b="1" i="1" dirty="0"/>
              <a:t>V = 0,2 L</a:t>
            </a:r>
            <a:r>
              <a:rPr lang="fr-CA" sz="2400" dirty="0"/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CA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dirty="0"/>
              <a:t> On trouve C = (4 / 0,2) =  </a:t>
            </a:r>
            <a:r>
              <a:rPr lang="fr-CA" sz="2400" b="1" dirty="0"/>
              <a:t>20 mg/L</a:t>
            </a: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56563CFE-90CA-4F42-988A-1E8268762E8F}"/>
              </a:ext>
            </a:extLst>
          </p:cNvPr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069901" y="1880881"/>
            <a:ext cx="7207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2000" b="1" dirty="0">
                <a:latin typeface="Calibri" pitchFamily="34" charset="0"/>
              </a:rPr>
              <a:t> </a:t>
            </a:r>
            <a:r>
              <a:rPr lang="fr-CA" sz="4000" b="1" dirty="0">
                <a:latin typeface="Calibri" pitchFamily="34" charset="0"/>
              </a:rPr>
              <a:t>V</a:t>
            </a:r>
          </a:p>
        </p:txBody>
      </p:sp>
      <p:sp>
        <p:nvSpPr>
          <p:cNvPr id="3" name="Line 6">
            <a:extLst>
              <a:ext uri="{FF2B5EF4-FFF2-40B4-BE49-F238E27FC236}">
                <a16:creationId xmlns:a16="http://schemas.microsoft.com/office/drawing/2014/main" id="{5CFD0B3C-5C1C-40D5-986D-DF93FC654421}"/>
              </a:ext>
            </a:extLst>
          </p:cNvPr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2214413" y="1884056"/>
            <a:ext cx="360363" cy="0"/>
          </a:xfrm>
          <a:prstGeom prst="line">
            <a:avLst/>
          </a:prstGeom>
          <a:noFill/>
          <a:ln w="76200">
            <a:solidFill>
              <a:schemeClr val="bg2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708544B3-72B0-471B-8A8C-040E38DB7D8B}"/>
              </a:ext>
            </a:extLst>
          </p:cNvPr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206351" y="1091893"/>
            <a:ext cx="2016125" cy="1584325"/>
          </a:xfrm>
          <a:prstGeom prst="rect">
            <a:avLst/>
          </a:prstGeom>
          <a:noFill/>
          <a:ln w="76200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atin typeface="+mn-lt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401850F5-9DE7-4BB6-9CB3-F9A95201879C}"/>
              </a:ext>
            </a:extLst>
          </p:cNvPr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1206450" y="1307793"/>
            <a:ext cx="30972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3600" b="1" dirty="0">
                <a:latin typeface="Calibri" pitchFamily="34" charset="0"/>
              </a:rPr>
              <a:t>C =  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C4A637ED-08D9-4542-A080-873A53591373}"/>
                  </a:ext>
                </a:extLst>
              </p:cNvPr>
              <p:cNvSpPr txBox="1"/>
              <p:nvPr>
                <p:custDataLst>
                  <p:tags r:id="rId18"/>
                </p:custDataLst>
              </p:nvPr>
            </p:nvSpPr>
            <p:spPr>
              <a:xfrm>
                <a:off x="5534277" y="5573398"/>
                <a:ext cx="2548198" cy="78451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fr-CA" sz="3200" dirty="0"/>
                  <a:t>C</a:t>
                </a:r>
                <a14:m>
                  <m:oMath xmlns:m="http://schemas.openxmlformats.org/officeDocument/2006/math">
                    <m:r>
                      <a:rPr lang="fr-CA" sz="3200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fr-CA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sz="3200" b="0" i="1" dirty="0" smtClean="0">
                            <a:latin typeface="Cambria Math" panose="02040503050406030204" pitchFamily="18" charset="0"/>
                          </a:rPr>
                          <m:t>𝑚𝑔</m:t>
                        </m:r>
                      </m:num>
                      <m:den>
                        <m:r>
                          <a:rPr lang="fr-CA" sz="3200" b="0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  <m:r>
                      <a:rPr lang="fr-CA" sz="3200" b="0" i="1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fr-CA" sz="32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CA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sz="3200" b="0" i="1" smtClean="0">
                            <a:latin typeface="Cambria Math" panose="02040503050406030204" pitchFamily="18" charset="0"/>
                          </a:rPr>
                          <m:t>4 (</m:t>
                        </m:r>
                        <m:r>
                          <a:rPr lang="fr-CA" sz="3200" b="0" i="1" smtClean="0">
                            <a:latin typeface="Cambria Math" panose="02040503050406030204" pitchFamily="18" charset="0"/>
                          </a:rPr>
                          <m:t>𝑚𝑔</m:t>
                        </m:r>
                        <m:r>
                          <a:rPr lang="fr-CA" sz="3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fr-CA" sz="3200" b="0" i="1" smtClean="0">
                            <a:latin typeface="Cambria Math" panose="02040503050406030204" pitchFamily="18" charset="0"/>
                          </a:rPr>
                          <m:t>0,2 (</m:t>
                        </m:r>
                        <m:r>
                          <a:rPr lang="fr-CA" sz="32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fr-CA" sz="3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fr-CA" sz="32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C4A637ED-08D9-4542-A080-873A535913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4277" y="5573398"/>
                <a:ext cx="2548198" cy="784510"/>
              </a:xfrm>
              <a:prstGeom prst="rect">
                <a:avLst/>
              </a:prstGeom>
              <a:blipFill>
                <a:blip r:embed="rId22"/>
                <a:stretch>
                  <a:fillRect l="-9524" b="-9160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973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55576" y="2204864"/>
            <a:ext cx="8136904" cy="163121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000" b="1" dirty="0"/>
              <a:t>POUR ÉCRIRE UNE UNITÉ DE CONCENTRATION EN POURCENTAGE, IL FAUT : 1- PLACER LES UNITÉS (g ou </a:t>
            </a:r>
            <a:r>
              <a:rPr lang="fr-CA" sz="2000" b="1" dirty="0" err="1"/>
              <a:t>mL</a:t>
            </a:r>
            <a:r>
              <a:rPr lang="fr-CA" sz="2000" b="1" dirty="0"/>
              <a:t>)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000" b="1" dirty="0"/>
              <a:t>2 - ÉCRIRE « x /100 » !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000" b="1" dirty="0"/>
              <a:t>3 – COMPRENDRE… « il y a </a:t>
            </a:r>
            <a:r>
              <a:rPr lang="fr-CA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fr-CA" sz="2000" b="1" dirty="0"/>
              <a:t> g </a:t>
            </a:r>
            <a:r>
              <a:rPr lang="fr-CA" sz="1400" b="1" i="1" dirty="0"/>
              <a:t>(ou </a:t>
            </a:r>
            <a:r>
              <a:rPr lang="fr-CA" sz="1400" b="1" i="1" dirty="0" err="1"/>
              <a:t>mL</a:t>
            </a:r>
            <a:r>
              <a:rPr lang="fr-CA" sz="1400" b="1" i="1" dirty="0"/>
              <a:t>) </a:t>
            </a:r>
            <a:r>
              <a:rPr lang="fr-CA" sz="2000" b="1" dirty="0"/>
              <a:t>de soluté dans 100 g </a:t>
            </a:r>
            <a:r>
              <a:rPr lang="fr-CA" sz="1400" b="1" i="1" dirty="0"/>
              <a:t>(ou </a:t>
            </a:r>
            <a:r>
              <a:rPr lang="fr-CA" sz="1400" b="1" i="1" dirty="0" err="1"/>
              <a:t>mL</a:t>
            </a:r>
            <a:r>
              <a:rPr lang="fr-CA" sz="1400" b="1" i="1" dirty="0"/>
              <a:t>) </a:t>
            </a:r>
            <a:r>
              <a:rPr lang="fr-CA" sz="2000" b="1" dirty="0"/>
              <a:t>de solution)</a:t>
            </a:r>
          </a:p>
        </p:txBody>
      </p:sp>
      <p:sp>
        <p:nvSpPr>
          <p:cNvPr id="1434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0" y="-142875"/>
            <a:ext cx="6215063" cy="1143000"/>
          </a:xfrm>
        </p:spPr>
        <p:txBody>
          <a:bodyPr/>
          <a:lstStyle/>
          <a:p>
            <a:pPr algn="l"/>
            <a:r>
              <a:rPr lang="fr-CA" sz="3600" dirty="0"/>
              <a:t>La concentration</a:t>
            </a:r>
          </a:p>
        </p:txBody>
      </p:sp>
      <p:pic>
        <p:nvPicPr>
          <p:cNvPr id="14341" name="Picture 2" descr="C:\Users\acer\AppData\Local\Microsoft\Windows\Temporary Internet Files\Content.IE5\6EL6C2JB\MCj04369210000[1].pn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24" cstate="print"/>
          <a:srcRect l="11906" r="16658"/>
          <a:stretch>
            <a:fillRect/>
          </a:stretch>
        </p:blipFill>
        <p:spPr bwMode="auto">
          <a:xfrm>
            <a:off x="8072438" y="142875"/>
            <a:ext cx="857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ZoneTexte 11"/>
          <p:cNvSpPr txBox="1"/>
          <p:nvPr>
            <p:custDataLst>
              <p:tags r:id="rId4"/>
            </p:custDataLst>
          </p:nvPr>
        </p:nvSpPr>
        <p:spPr>
          <a:xfrm>
            <a:off x="467544" y="1052736"/>
            <a:ext cx="7429500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b="1" dirty="0"/>
              <a:t>Il existe d’autres unités de concentrations, que vous êtes sensés bien connaître… les </a:t>
            </a:r>
            <a:r>
              <a:rPr lang="fr-CA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% (m/m), % (m/V) et % (V/V)</a:t>
            </a:r>
          </a:p>
        </p:txBody>
      </p:sp>
      <p:sp>
        <p:nvSpPr>
          <p:cNvPr id="5" name="Rectangle 4"/>
          <p:cNvSpPr/>
          <p:nvPr>
            <p:custDataLst>
              <p:tags r:id="rId5"/>
            </p:custDataLst>
          </p:nvPr>
        </p:nvSpPr>
        <p:spPr>
          <a:xfrm>
            <a:off x="539552" y="4293096"/>
            <a:ext cx="2019920" cy="23042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Rectangle 17"/>
          <p:cNvSpPr/>
          <p:nvPr>
            <p:custDataLst>
              <p:tags r:id="rId6"/>
            </p:custDataLst>
          </p:nvPr>
        </p:nvSpPr>
        <p:spPr>
          <a:xfrm>
            <a:off x="3488184" y="4293096"/>
            <a:ext cx="2019920" cy="23042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Rectangle 18"/>
          <p:cNvSpPr/>
          <p:nvPr>
            <p:custDataLst>
              <p:tags r:id="rId7"/>
            </p:custDataLst>
          </p:nvPr>
        </p:nvSpPr>
        <p:spPr>
          <a:xfrm>
            <a:off x="6296496" y="4293096"/>
            <a:ext cx="2019920" cy="23042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ZoneTexte 5"/>
          <p:cNvSpPr txBox="1"/>
          <p:nvPr>
            <p:custDataLst>
              <p:tags r:id="rId8"/>
            </p:custDataLst>
          </p:nvPr>
        </p:nvSpPr>
        <p:spPr>
          <a:xfrm>
            <a:off x="683568" y="4293096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4 % (m/m)</a:t>
            </a:r>
          </a:p>
        </p:txBody>
      </p:sp>
      <p:sp>
        <p:nvSpPr>
          <p:cNvPr id="20" name="ZoneTexte 19"/>
          <p:cNvSpPr txBox="1"/>
          <p:nvPr>
            <p:custDataLst>
              <p:tags r:id="rId9"/>
            </p:custDataLst>
          </p:nvPr>
        </p:nvSpPr>
        <p:spPr>
          <a:xfrm>
            <a:off x="3491880" y="4293096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0,2 % (m/V)</a:t>
            </a:r>
          </a:p>
        </p:txBody>
      </p:sp>
      <p:sp>
        <p:nvSpPr>
          <p:cNvPr id="21" name="ZoneTexte 20"/>
          <p:cNvSpPr txBox="1"/>
          <p:nvPr>
            <p:custDataLst>
              <p:tags r:id="rId10"/>
            </p:custDataLst>
          </p:nvPr>
        </p:nvSpPr>
        <p:spPr>
          <a:xfrm>
            <a:off x="6334280" y="4293096"/>
            <a:ext cx="1910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12 % (V/V)</a:t>
            </a:r>
          </a:p>
        </p:txBody>
      </p:sp>
      <p:sp>
        <p:nvSpPr>
          <p:cNvPr id="7" name="ZoneTexte 6"/>
          <p:cNvSpPr txBox="1"/>
          <p:nvPr>
            <p:custDataLst>
              <p:tags r:id="rId11"/>
            </p:custDataLst>
          </p:nvPr>
        </p:nvSpPr>
        <p:spPr>
          <a:xfrm>
            <a:off x="755576" y="5085184"/>
            <a:ext cx="7560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/>
              <a:t>  </a:t>
            </a:r>
            <a:r>
              <a:rPr lang="fr-CA" sz="2400" b="1" dirty="0">
                <a:solidFill>
                  <a:srgbClr val="FF0000"/>
                </a:solidFill>
              </a:rPr>
              <a:t>4</a:t>
            </a:r>
            <a:r>
              <a:rPr lang="fr-CA" sz="2400" b="1" dirty="0"/>
              <a:t> </a:t>
            </a:r>
          </a:p>
          <a:p>
            <a:endParaRPr lang="fr-CA" sz="2000" b="1" dirty="0"/>
          </a:p>
          <a:p>
            <a:r>
              <a:rPr lang="fr-CA" sz="2400" b="1" dirty="0"/>
              <a:t>100</a:t>
            </a:r>
          </a:p>
        </p:txBody>
      </p:sp>
      <p:sp>
        <p:nvSpPr>
          <p:cNvPr id="22" name="ZoneTexte 21"/>
          <p:cNvSpPr txBox="1"/>
          <p:nvPr>
            <p:custDataLst>
              <p:tags r:id="rId12"/>
            </p:custDataLst>
          </p:nvPr>
        </p:nvSpPr>
        <p:spPr>
          <a:xfrm>
            <a:off x="3635896" y="5085184"/>
            <a:ext cx="86224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/>
              <a:t> </a:t>
            </a:r>
            <a:r>
              <a:rPr lang="fr-CA" sz="2400" b="1" dirty="0">
                <a:solidFill>
                  <a:srgbClr val="FF0000"/>
                </a:solidFill>
              </a:rPr>
              <a:t>0,2</a:t>
            </a:r>
            <a:r>
              <a:rPr lang="fr-CA" sz="2400" b="1" dirty="0"/>
              <a:t> </a:t>
            </a:r>
          </a:p>
          <a:p>
            <a:endParaRPr lang="fr-CA" sz="2000" b="1" dirty="0"/>
          </a:p>
          <a:p>
            <a:r>
              <a:rPr lang="fr-CA" sz="2400" b="1" dirty="0"/>
              <a:t>100</a:t>
            </a:r>
          </a:p>
        </p:txBody>
      </p:sp>
      <p:sp>
        <p:nvSpPr>
          <p:cNvPr id="23" name="ZoneTexte 22"/>
          <p:cNvSpPr txBox="1"/>
          <p:nvPr>
            <p:custDataLst>
              <p:tags r:id="rId13"/>
            </p:custDataLst>
          </p:nvPr>
        </p:nvSpPr>
        <p:spPr>
          <a:xfrm>
            <a:off x="6408204" y="5085184"/>
            <a:ext cx="7560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/>
              <a:t>  </a:t>
            </a:r>
            <a:r>
              <a:rPr lang="fr-CA" sz="2400" b="1" dirty="0">
                <a:solidFill>
                  <a:srgbClr val="FF0000"/>
                </a:solidFill>
              </a:rPr>
              <a:t>12</a:t>
            </a:r>
          </a:p>
          <a:p>
            <a:endParaRPr lang="fr-CA" sz="2000" b="1" dirty="0"/>
          </a:p>
          <a:p>
            <a:r>
              <a:rPr lang="fr-CA" sz="2400" b="1" dirty="0"/>
              <a:t>100</a:t>
            </a:r>
          </a:p>
        </p:txBody>
      </p:sp>
      <p:cxnSp>
        <p:nvCxnSpPr>
          <p:cNvPr id="9" name="Connecteur droit 8"/>
          <p:cNvCxnSpPr>
            <a:stCxn id="7" idx="1"/>
          </p:cNvCxnSpPr>
          <p:nvPr>
            <p:custDataLst>
              <p:tags r:id="rId14"/>
            </p:custDataLst>
          </p:nvPr>
        </p:nvCxnSpPr>
        <p:spPr>
          <a:xfrm flipV="1">
            <a:off x="755576" y="5654570"/>
            <a:ext cx="1152128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>
            <p:custDataLst>
              <p:tags r:id="rId15"/>
            </p:custDataLst>
          </p:nvPr>
        </p:nvCxnSpPr>
        <p:spPr>
          <a:xfrm flipV="1">
            <a:off x="3707904" y="5661247"/>
            <a:ext cx="1152128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>
            <p:custDataLst>
              <p:tags r:id="rId16"/>
            </p:custDataLst>
          </p:nvPr>
        </p:nvCxnSpPr>
        <p:spPr>
          <a:xfrm flipV="1">
            <a:off x="6588224" y="5661248"/>
            <a:ext cx="1152128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>
            <p:custDataLst>
              <p:tags r:id="rId17"/>
            </p:custDataLst>
          </p:nvPr>
        </p:nvSpPr>
        <p:spPr>
          <a:xfrm>
            <a:off x="1439652" y="5098539"/>
            <a:ext cx="7560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/>
              <a:t>g</a:t>
            </a:r>
          </a:p>
          <a:p>
            <a:endParaRPr lang="fr-CA" sz="2000" b="1" dirty="0"/>
          </a:p>
          <a:p>
            <a:r>
              <a:rPr lang="fr-CA" sz="2400" b="1" dirty="0"/>
              <a:t>g</a:t>
            </a:r>
          </a:p>
        </p:txBody>
      </p:sp>
      <p:sp>
        <p:nvSpPr>
          <p:cNvPr id="29" name="ZoneTexte 28"/>
          <p:cNvSpPr txBox="1"/>
          <p:nvPr>
            <p:custDataLst>
              <p:tags r:id="rId18"/>
            </p:custDataLst>
          </p:nvPr>
        </p:nvSpPr>
        <p:spPr>
          <a:xfrm>
            <a:off x="4355976" y="5085184"/>
            <a:ext cx="7560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/>
              <a:t>g</a:t>
            </a:r>
          </a:p>
          <a:p>
            <a:endParaRPr lang="fr-CA" sz="2000" b="1" dirty="0"/>
          </a:p>
          <a:p>
            <a:r>
              <a:rPr lang="fr-CA" sz="2400" b="1" dirty="0" err="1"/>
              <a:t>mL</a:t>
            </a:r>
            <a:endParaRPr lang="fr-CA" sz="2400" b="1" dirty="0"/>
          </a:p>
        </p:txBody>
      </p:sp>
      <p:sp>
        <p:nvSpPr>
          <p:cNvPr id="30" name="ZoneTexte 29"/>
          <p:cNvSpPr txBox="1"/>
          <p:nvPr>
            <p:custDataLst>
              <p:tags r:id="rId19"/>
            </p:custDataLst>
          </p:nvPr>
        </p:nvSpPr>
        <p:spPr>
          <a:xfrm>
            <a:off x="7128284" y="5085184"/>
            <a:ext cx="7560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err="1"/>
              <a:t>mL</a:t>
            </a:r>
            <a:endParaRPr lang="fr-CA" sz="2400" b="1" dirty="0"/>
          </a:p>
          <a:p>
            <a:endParaRPr lang="fr-CA" sz="2000" b="1" dirty="0"/>
          </a:p>
          <a:p>
            <a:r>
              <a:rPr lang="fr-CA" sz="2400" b="1" dirty="0" err="1"/>
              <a:t>mL</a:t>
            </a:r>
            <a:endParaRPr lang="fr-CA" sz="2400" b="1" dirty="0"/>
          </a:p>
        </p:txBody>
      </p:sp>
      <p:pic>
        <p:nvPicPr>
          <p:cNvPr id="1027" name="Picture 3" descr="C:\Users\markarianm\AppData\Local\Microsoft\Windows\Temporary Internet Files\Content.IE5\GNRZG923\MP900387851[1].jpg"/>
          <p:cNvPicPr>
            <a:picLocks noChangeAspect="1" noChangeArrowheads="1"/>
          </p:cNvPicPr>
          <p:nvPr>
            <p:custDataLst>
              <p:tags r:id="rId20"/>
            </p:custDataLst>
          </p:nvPr>
        </p:nvPicPr>
        <p:blipFill rotWithShape="1"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0" t="6673" r="5842" b="4720"/>
          <a:stretch/>
        </p:blipFill>
        <p:spPr bwMode="auto">
          <a:xfrm>
            <a:off x="7884979" y="5301208"/>
            <a:ext cx="1223525" cy="1447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markarianm\AppData\Local\Microsoft\Windows\Temporary Internet Files\Content.IE5\TYGJC58W\MP900405260[1].jpg"/>
          <p:cNvPicPr>
            <a:picLocks noChangeAspect="1" noChangeArrowheads="1"/>
          </p:cNvPicPr>
          <p:nvPr>
            <p:custDataLst>
              <p:tags r:id="rId21"/>
            </p:custDataLst>
          </p:nvPr>
        </p:nvPicPr>
        <p:blipFill rotWithShape="1"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40" r="17881"/>
          <a:stretch/>
        </p:blipFill>
        <p:spPr bwMode="auto">
          <a:xfrm>
            <a:off x="1979712" y="5333110"/>
            <a:ext cx="1294804" cy="148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 10"/>
          <p:cNvPicPr>
            <a:picLocks noChangeAspect="1"/>
          </p:cNvPicPr>
          <p:nvPr>
            <p:custDataLst>
              <p:tags r:id="rId22"/>
            </p:custDataLst>
          </p:nvPr>
        </p:nvPicPr>
        <p:blipFill rotWithShape="1"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79" t="3395" r="9444"/>
          <a:stretch/>
        </p:blipFill>
        <p:spPr>
          <a:xfrm>
            <a:off x="5004048" y="5301208"/>
            <a:ext cx="1152609" cy="14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82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 animBg="1"/>
      <p:bldP spid="19" grpId="0" animBg="1"/>
      <p:bldP spid="6" grpId="0"/>
      <p:bldP spid="20" grpId="0"/>
      <p:bldP spid="21" grpId="0"/>
      <p:bldP spid="7" grpId="0"/>
      <p:bldP spid="22" grpId="0"/>
      <p:bldP spid="23" grpId="0"/>
      <p:bldP spid="28" grpId="0"/>
      <p:bldP spid="29" grpId="0"/>
      <p:bldP spid="3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>
            <p:custDataLst>
              <p:tags r:id="rId1"/>
            </p:custDataLst>
          </p:nvPr>
        </p:nvSpPr>
        <p:spPr>
          <a:xfrm>
            <a:off x="3860793" y="3429000"/>
            <a:ext cx="38393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dirty="0"/>
              <a:t>0,05 g		</a:t>
            </a:r>
            <a:r>
              <a:rPr lang="fr-CA" sz="2000" b="1" dirty="0">
                <a:solidFill>
                  <a:srgbClr val="FF0000"/>
                </a:solidFill>
              </a:rPr>
              <a:t>0,5</a:t>
            </a:r>
            <a:r>
              <a:rPr lang="fr-CA" sz="2000" b="1" dirty="0"/>
              <a:t> g</a:t>
            </a:r>
          </a:p>
          <a:p>
            <a:endParaRPr lang="fr-CA" sz="2000" b="1" dirty="0"/>
          </a:p>
          <a:p>
            <a:r>
              <a:rPr lang="fr-CA" sz="2000" b="1" dirty="0"/>
              <a:t>100 </a:t>
            </a:r>
            <a:r>
              <a:rPr lang="fr-CA" sz="2000" b="1" dirty="0" err="1"/>
              <a:t>mL</a:t>
            </a:r>
            <a:r>
              <a:rPr lang="fr-CA" sz="2000" b="1" dirty="0"/>
              <a:t>	 	1000 </a:t>
            </a:r>
            <a:r>
              <a:rPr lang="fr-CA" sz="2000" b="1" dirty="0" err="1"/>
              <a:t>mL</a:t>
            </a:r>
            <a:r>
              <a:rPr lang="fr-CA" sz="2000" b="1" dirty="0"/>
              <a:t>	</a:t>
            </a:r>
          </a:p>
        </p:txBody>
      </p:sp>
      <p:sp>
        <p:nvSpPr>
          <p:cNvPr id="43" name="ZoneTexte 42"/>
          <p:cNvSpPr txBox="1"/>
          <p:nvPr>
            <p:custDataLst>
              <p:tags r:id="rId2"/>
            </p:custDataLst>
          </p:nvPr>
        </p:nvSpPr>
        <p:spPr>
          <a:xfrm>
            <a:off x="3829037" y="5489937"/>
            <a:ext cx="38393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dirty="0"/>
              <a:t>34 g		</a:t>
            </a:r>
            <a:r>
              <a:rPr lang="fr-CA" sz="2000" b="1" dirty="0">
                <a:solidFill>
                  <a:srgbClr val="FF0000"/>
                </a:solidFill>
              </a:rPr>
              <a:t>3,4</a:t>
            </a:r>
            <a:r>
              <a:rPr lang="fr-CA" sz="2000" b="1" dirty="0"/>
              <a:t> g</a:t>
            </a:r>
          </a:p>
          <a:p>
            <a:endParaRPr lang="fr-CA" sz="2000" b="1" dirty="0"/>
          </a:p>
          <a:p>
            <a:r>
              <a:rPr lang="fr-CA" sz="2000" b="1" dirty="0"/>
              <a:t>1000 </a:t>
            </a:r>
            <a:r>
              <a:rPr lang="fr-CA" sz="2000" b="1" dirty="0" err="1"/>
              <a:t>mL</a:t>
            </a:r>
            <a:r>
              <a:rPr lang="fr-CA" sz="2000" b="1" dirty="0"/>
              <a:t> 	100 </a:t>
            </a:r>
            <a:r>
              <a:rPr lang="fr-CA" sz="2000" b="1" dirty="0" err="1"/>
              <a:t>mL</a:t>
            </a:r>
            <a:r>
              <a:rPr lang="fr-CA" sz="2000" b="1" dirty="0"/>
              <a:t>	</a:t>
            </a:r>
          </a:p>
        </p:txBody>
      </p:sp>
      <p:sp>
        <p:nvSpPr>
          <p:cNvPr id="14340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0" y="-142875"/>
            <a:ext cx="6215063" cy="1143000"/>
          </a:xfrm>
        </p:spPr>
        <p:txBody>
          <a:bodyPr/>
          <a:lstStyle/>
          <a:p>
            <a:pPr algn="l"/>
            <a:r>
              <a:rPr lang="fr-CA" sz="3600" dirty="0"/>
              <a:t>La concentration</a:t>
            </a:r>
          </a:p>
        </p:txBody>
      </p:sp>
      <p:sp>
        <p:nvSpPr>
          <p:cNvPr id="2" name="ZoneTexte 1"/>
          <p:cNvSpPr txBox="1"/>
          <p:nvPr>
            <p:custDataLst>
              <p:tags r:id="rId4"/>
            </p:custDataLst>
          </p:nvPr>
        </p:nvSpPr>
        <p:spPr>
          <a:xfrm>
            <a:off x="179512" y="908720"/>
            <a:ext cx="8964488" cy="138499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A" sz="2800" dirty="0"/>
              <a:t>Pour passer d’une concentration traditionnelle (en g/L) à une concentration en % (m/v), ou l’inverse, il faut utiliser un produit croisé !  </a:t>
            </a:r>
          </a:p>
        </p:txBody>
      </p:sp>
      <p:sp>
        <p:nvSpPr>
          <p:cNvPr id="3" name="ZoneTexte 2"/>
          <p:cNvSpPr txBox="1"/>
          <p:nvPr>
            <p:custDataLst>
              <p:tags r:id="rId5"/>
            </p:custDataLst>
          </p:nvPr>
        </p:nvSpPr>
        <p:spPr>
          <a:xfrm>
            <a:off x="3347864" y="2598003"/>
            <a:ext cx="4865166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A" sz="2400" dirty="0"/>
              <a:t>Un soluté à 0,05 % (m/V) a une concentration de…</a:t>
            </a:r>
          </a:p>
        </p:txBody>
      </p:sp>
      <p:pic>
        <p:nvPicPr>
          <p:cNvPr id="31" name="Image 30"/>
          <p:cNvPicPr>
            <a:picLocks noChangeAspect="1"/>
          </p:cNvPicPr>
          <p:nvPr>
            <p:custDataLst>
              <p:tags r:id="rId6"/>
            </p:custDataLst>
          </p:nvPr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79" t="3395" r="9444"/>
          <a:stretch/>
        </p:blipFill>
        <p:spPr>
          <a:xfrm>
            <a:off x="539552" y="2679766"/>
            <a:ext cx="2448272" cy="3182911"/>
          </a:xfrm>
          <a:prstGeom prst="rect">
            <a:avLst/>
          </a:prstGeom>
        </p:spPr>
      </p:pic>
      <p:sp>
        <p:nvSpPr>
          <p:cNvPr id="10" name="ZoneTexte 9"/>
          <p:cNvSpPr txBox="1"/>
          <p:nvPr>
            <p:custDataLst>
              <p:tags r:id="rId7"/>
            </p:custDataLst>
          </p:nvPr>
        </p:nvSpPr>
        <p:spPr>
          <a:xfrm>
            <a:off x="5153167" y="3735852"/>
            <a:ext cx="570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dirty="0"/>
              <a:t>=</a:t>
            </a:r>
          </a:p>
        </p:txBody>
      </p:sp>
      <p:cxnSp>
        <p:nvCxnSpPr>
          <p:cNvPr id="14" name="Connecteur droit 13"/>
          <p:cNvCxnSpPr/>
          <p:nvPr>
            <p:custDataLst>
              <p:tags r:id="rId8"/>
            </p:custDataLst>
          </p:nvPr>
        </p:nvCxnSpPr>
        <p:spPr>
          <a:xfrm>
            <a:off x="3995936" y="3935907"/>
            <a:ext cx="91835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>
            <p:custDataLst>
              <p:tags r:id="rId9"/>
            </p:custDataLst>
          </p:nvPr>
        </p:nvCxnSpPr>
        <p:spPr>
          <a:xfrm>
            <a:off x="5778389" y="3935907"/>
            <a:ext cx="91835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>
            <p:custDataLst>
              <p:tags r:id="rId10"/>
            </p:custDataLst>
          </p:nvPr>
        </p:nvSpPr>
        <p:spPr>
          <a:xfrm>
            <a:off x="7559128" y="3903439"/>
            <a:ext cx="133335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A" sz="2400" dirty="0"/>
              <a:t>…</a:t>
            </a:r>
            <a:r>
              <a:rPr lang="fr-CA" sz="2400" b="1" dirty="0">
                <a:solidFill>
                  <a:srgbClr val="FF0000"/>
                </a:solidFill>
              </a:rPr>
              <a:t>0,5 g/L</a:t>
            </a:r>
          </a:p>
        </p:txBody>
      </p:sp>
      <p:sp>
        <p:nvSpPr>
          <p:cNvPr id="33" name="ZoneTexte 32"/>
          <p:cNvSpPr txBox="1"/>
          <p:nvPr>
            <p:custDataLst>
              <p:tags r:id="rId11"/>
            </p:custDataLst>
          </p:nvPr>
        </p:nvSpPr>
        <p:spPr>
          <a:xfrm>
            <a:off x="3203848" y="4653136"/>
            <a:ext cx="4865166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A" sz="2400" dirty="0"/>
              <a:t>Un soluté à 34 g/L est à un pourcentage de…</a:t>
            </a:r>
          </a:p>
        </p:txBody>
      </p:sp>
      <p:sp>
        <p:nvSpPr>
          <p:cNvPr id="34" name="ZoneTexte 33"/>
          <p:cNvSpPr txBox="1"/>
          <p:nvPr>
            <p:custDataLst>
              <p:tags r:id="rId12"/>
            </p:custDataLst>
          </p:nvPr>
        </p:nvSpPr>
        <p:spPr>
          <a:xfrm>
            <a:off x="5081159" y="5790985"/>
            <a:ext cx="570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dirty="0"/>
              <a:t>=</a:t>
            </a:r>
          </a:p>
        </p:txBody>
      </p:sp>
      <p:cxnSp>
        <p:nvCxnSpPr>
          <p:cNvPr id="35" name="Connecteur droit 34"/>
          <p:cNvCxnSpPr/>
          <p:nvPr>
            <p:custDataLst>
              <p:tags r:id="rId13"/>
            </p:custDataLst>
          </p:nvPr>
        </p:nvCxnSpPr>
        <p:spPr>
          <a:xfrm>
            <a:off x="3851920" y="5991040"/>
            <a:ext cx="91835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>
            <p:custDataLst>
              <p:tags r:id="rId14"/>
            </p:custDataLst>
          </p:nvPr>
        </p:nvCxnSpPr>
        <p:spPr>
          <a:xfrm>
            <a:off x="5634373" y="5991040"/>
            <a:ext cx="91835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>
            <p:custDataLst>
              <p:tags r:id="rId15"/>
            </p:custDataLst>
          </p:nvPr>
        </p:nvSpPr>
        <p:spPr>
          <a:xfrm>
            <a:off x="7092280" y="5991671"/>
            <a:ext cx="187220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A" sz="2400" dirty="0"/>
              <a:t>…</a:t>
            </a:r>
            <a:r>
              <a:rPr lang="fr-CA" sz="2400" b="1" dirty="0">
                <a:solidFill>
                  <a:srgbClr val="FF0000"/>
                </a:solidFill>
              </a:rPr>
              <a:t>3,4 %(m/V)</a:t>
            </a:r>
          </a:p>
        </p:txBody>
      </p:sp>
      <p:sp>
        <p:nvSpPr>
          <p:cNvPr id="53" name="Forme libre 52"/>
          <p:cNvSpPr/>
          <p:nvPr>
            <p:custDataLst>
              <p:tags r:id="rId16"/>
            </p:custDataLst>
          </p:nvPr>
        </p:nvSpPr>
        <p:spPr>
          <a:xfrm rot="4979688">
            <a:off x="4899556" y="3635302"/>
            <a:ext cx="925556" cy="615300"/>
          </a:xfrm>
          <a:custGeom>
            <a:avLst/>
            <a:gdLst>
              <a:gd name="connsiteX0" fmla="*/ 190500 w 1178517"/>
              <a:gd name="connsiteY0" fmla="*/ 0 h 860939"/>
              <a:gd name="connsiteX1" fmla="*/ 1000125 w 1178517"/>
              <a:gd name="connsiteY1" fmla="*/ 857250 h 860939"/>
              <a:gd name="connsiteX2" fmla="*/ 1095375 w 1178517"/>
              <a:gd name="connsiteY2" fmla="*/ 323850 h 860939"/>
              <a:gd name="connsiteX3" fmla="*/ 0 w 1178517"/>
              <a:gd name="connsiteY3" fmla="*/ 666750 h 860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517" h="860939">
                <a:moveTo>
                  <a:pt x="190500" y="0"/>
                </a:moveTo>
                <a:cubicBezTo>
                  <a:pt x="519906" y="401637"/>
                  <a:pt x="849313" y="803275"/>
                  <a:pt x="1000125" y="857250"/>
                </a:cubicBezTo>
                <a:cubicBezTo>
                  <a:pt x="1150938" y="911225"/>
                  <a:pt x="1262062" y="355600"/>
                  <a:pt x="1095375" y="323850"/>
                </a:cubicBezTo>
                <a:cubicBezTo>
                  <a:pt x="928688" y="292100"/>
                  <a:pt x="464344" y="479425"/>
                  <a:pt x="0" y="666750"/>
                </a:cubicBezTo>
              </a:path>
            </a:pathLst>
          </a:custGeom>
          <a:noFill/>
          <a:ln>
            <a:head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8" name="Forme libre 57"/>
          <p:cNvSpPr/>
          <p:nvPr>
            <p:custDataLst>
              <p:tags r:id="rId17"/>
            </p:custDataLst>
          </p:nvPr>
        </p:nvSpPr>
        <p:spPr>
          <a:xfrm rot="4979688">
            <a:off x="4827548" y="5725068"/>
            <a:ext cx="925556" cy="615300"/>
          </a:xfrm>
          <a:custGeom>
            <a:avLst/>
            <a:gdLst>
              <a:gd name="connsiteX0" fmla="*/ 190500 w 1178517"/>
              <a:gd name="connsiteY0" fmla="*/ 0 h 860939"/>
              <a:gd name="connsiteX1" fmla="*/ 1000125 w 1178517"/>
              <a:gd name="connsiteY1" fmla="*/ 857250 h 860939"/>
              <a:gd name="connsiteX2" fmla="*/ 1095375 w 1178517"/>
              <a:gd name="connsiteY2" fmla="*/ 323850 h 860939"/>
              <a:gd name="connsiteX3" fmla="*/ 0 w 1178517"/>
              <a:gd name="connsiteY3" fmla="*/ 666750 h 860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517" h="860939">
                <a:moveTo>
                  <a:pt x="190500" y="0"/>
                </a:moveTo>
                <a:cubicBezTo>
                  <a:pt x="519906" y="401637"/>
                  <a:pt x="849313" y="803275"/>
                  <a:pt x="1000125" y="857250"/>
                </a:cubicBezTo>
                <a:cubicBezTo>
                  <a:pt x="1150938" y="911225"/>
                  <a:pt x="1262062" y="355600"/>
                  <a:pt x="1095375" y="323850"/>
                </a:cubicBezTo>
                <a:cubicBezTo>
                  <a:pt x="928688" y="292100"/>
                  <a:pt x="464344" y="479425"/>
                  <a:pt x="0" y="666750"/>
                </a:cubicBezTo>
              </a:path>
            </a:pathLst>
          </a:custGeom>
          <a:noFill/>
          <a:ln>
            <a:head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" name="Ellipse 3"/>
          <p:cNvSpPr/>
          <p:nvPr>
            <p:custDataLst>
              <p:tags r:id="rId18"/>
            </p:custDataLst>
          </p:nvPr>
        </p:nvSpPr>
        <p:spPr>
          <a:xfrm>
            <a:off x="5714745" y="3499295"/>
            <a:ext cx="513439" cy="2897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Ellipse 19"/>
          <p:cNvSpPr/>
          <p:nvPr>
            <p:custDataLst>
              <p:tags r:id="rId19"/>
            </p:custDataLst>
          </p:nvPr>
        </p:nvSpPr>
        <p:spPr>
          <a:xfrm>
            <a:off x="5694016" y="5535873"/>
            <a:ext cx="513439" cy="2897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373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7" grpId="0" animBg="1"/>
      <p:bldP spid="4" grpId="0" animBg="1"/>
      <p:bldP spid="2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cer\AppData\Local\Microsoft\Windows\Temporary Internet Files\Content.IE5\6EL6C2JB\MCj04369210000[1].pn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3" cstate="print"/>
          <a:srcRect l="11906" r="16658"/>
          <a:stretch>
            <a:fillRect/>
          </a:stretch>
        </p:blipFill>
        <p:spPr bwMode="auto">
          <a:xfrm>
            <a:off x="8072438" y="142875"/>
            <a:ext cx="857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>
            <p:custDataLst>
              <p:tags r:id="rId2"/>
            </p:custDataLst>
          </p:nvPr>
        </p:nvSpPr>
        <p:spPr>
          <a:xfrm>
            <a:off x="142875" y="3214688"/>
            <a:ext cx="5000625" cy="120032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b="1" u="sng" dirty="0"/>
              <a:t>1. Données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dirty="0"/>
              <a:t>On a 	m = 0,306  g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dirty="0"/>
              <a:t>et   V = 18 L</a:t>
            </a:r>
          </a:p>
        </p:txBody>
      </p:sp>
      <p:sp>
        <p:nvSpPr>
          <p:cNvPr id="11" name="TextBox 10"/>
          <p:cNvSpPr txBox="1"/>
          <p:nvPr>
            <p:custDataLst>
              <p:tags r:id="rId3"/>
            </p:custDataLst>
          </p:nvPr>
        </p:nvSpPr>
        <p:spPr>
          <a:xfrm>
            <a:off x="5572125" y="3522422"/>
            <a:ext cx="3429000" cy="156966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b="1" u="sng" dirty="0"/>
              <a:t>3. Produit croisé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dirty="0"/>
              <a:t>0,017 g	            0,0017 g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endParaRPr lang="fr-CA" sz="2400" dirty="0"/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dirty="0"/>
              <a:t>1000 </a:t>
            </a:r>
            <a:r>
              <a:rPr lang="fr-CA" sz="2400" dirty="0" err="1"/>
              <a:t>mL</a:t>
            </a:r>
            <a:r>
              <a:rPr lang="fr-CA" sz="2400" dirty="0"/>
              <a:t>           100 </a:t>
            </a:r>
            <a:r>
              <a:rPr lang="fr-CA" sz="2400" dirty="0" err="1"/>
              <a:t>mL</a:t>
            </a:r>
            <a:endParaRPr lang="fr-CA" sz="2400" dirty="0"/>
          </a:p>
        </p:txBody>
      </p:sp>
      <p:sp>
        <p:nvSpPr>
          <p:cNvPr id="12" name="TextBox 11"/>
          <p:cNvSpPr txBox="1"/>
          <p:nvPr>
            <p:custDataLst>
              <p:tags r:id="rId4"/>
            </p:custDataLst>
          </p:nvPr>
        </p:nvSpPr>
        <p:spPr>
          <a:xfrm>
            <a:off x="5143500" y="5383088"/>
            <a:ext cx="3429000" cy="83026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b="1" u="sng" dirty="0"/>
              <a:t>4. Réponse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dirty="0"/>
              <a:t>X = 0,0017 % (m/V)</a:t>
            </a:r>
          </a:p>
        </p:txBody>
      </p:sp>
      <p:sp>
        <p:nvSpPr>
          <p:cNvPr id="15367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0" y="-142875"/>
            <a:ext cx="6215063" cy="1143000"/>
          </a:xfrm>
        </p:spPr>
        <p:txBody>
          <a:bodyPr/>
          <a:lstStyle/>
          <a:p>
            <a:pPr algn="l"/>
            <a:r>
              <a:rPr lang="fr-CA" sz="3600" dirty="0"/>
              <a:t>La concentration</a:t>
            </a:r>
          </a:p>
        </p:txBody>
      </p:sp>
      <p:sp>
        <p:nvSpPr>
          <p:cNvPr id="15368" name="ZoneTexte 14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57188" y="1571625"/>
            <a:ext cx="8429625" cy="8302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lvl="2"/>
            <a:r>
              <a:rPr lang="fr-CA" sz="2400" b="1" i="1" dirty="0">
                <a:latin typeface="Calibri" pitchFamily="34" charset="0"/>
              </a:rPr>
              <a:t>Exemple</a:t>
            </a:r>
            <a:r>
              <a:rPr lang="fr-CA" sz="2400" dirty="0">
                <a:latin typeface="Calibri" pitchFamily="34" charset="0"/>
              </a:rPr>
              <a:t> : Quelle est la concentration, en % (m/V), lorsqu’on a 	   	      0,306 g de calcium dans 18 L de solution ?</a:t>
            </a:r>
          </a:p>
        </p:txBody>
      </p:sp>
      <p:sp>
        <p:nvSpPr>
          <p:cNvPr id="14" name="ZoneTexte 13"/>
          <p:cNvSpPr txBox="1"/>
          <p:nvPr>
            <p:custDataLst>
              <p:tags r:id="rId7"/>
            </p:custDataLst>
          </p:nvPr>
        </p:nvSpPr>
        <p:spPr>
          <a:xfrm>
            <a:off x="5469755" y="2679303"/>
            <a:ext cx="3350717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b="1" dirty="0"/>
              <a:t>% (m/V) =   x g / 100 </a:t>
            </a:r>
            <a:r>
              <a:rPr lang="fr-CA" sz="2400" b="1" dirty="0" err="1"/>
              <a:t>mL</a:t>
            </a:r>
            <a:endParaRPr lang="fr-CA" sz="2400" b="1" dirty="0"/>
          </a:p>
        </p:txBody>
      </p:sp>
      <p:sp>
        <p:nvSpPr>
          <p:cNvPr id="2" name="ZoneTexte 1"/>
          <p:cNvSpPr txBox="1"/>
          <p:nvPr>
            <p:custDataLst>
              <p:tags r:id="rId8"/>
            </p:custDataLst>
          </p:nvPr>
        </p:nvSpPr>
        <p:spPr>
          <a:xfrm>
            <a:off x="6825927" y="4221088"/>
            <a:ext cx="554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dirty="0">
                <a:solidFill>
                  <a:schemeClr val="bg1"/>
                </a:solidFill>
              </a:rPr>
              <a:t>=</a:t>
            </a:r>
          </a:p>
        </p:txBody>
      </p:sp>
      <p:cxnSp>
        <p:nvCxnSpPr>
          <p:cNvPr id="13" name="Connecteur droit 12"/>
          <p:cNvCxnSpPr/>
          <p:nvPr>
            <p:custDataLst>
              <p:tags r:id="rId9"/>
            </p:custDataLst>
          </p:nvPr>
        </p:nvCxnSpPr>
        <p:spPr>
          <a:xfrm>
            <a:off x="5669867" y="4437112"/>
            <a:ext cx="918357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>
            <p:custDataLst>
              <p:tags r:id="rId10"/>
            </p:custDataLst>
          </p:nvPr>
        </p:nvCxnSpPr>
        <p:spPr>
          <a:xfrm>
            <a:off x="7398059" y="4437112"/>
            <a:ext cx="918357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0"/>
          <p:cNvSpPr txBox="1"/>
          <p:nvPr>
            <p:custDataLst>
              <p:tags r:id="rId11"/>
            </p:custDataLst>
          </p:nvPr>
        </p:nvSpPr>
        <p:spPr>
          <a:xfrm>
            <a:off x="755576" y="4758243"/>
            <a:ext cx="3933056" cy="120032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b="1" u="sng" dirty="0"/>
              <a:t>2. Calcul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b="1" dirty="0"/>
              <a:t>C = m/V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dirty="0"/>
              <a:t>C = 0,306 g/18 L = 0,017 g/L</a:t>
            </a:r>
          </a:p>
        </p:txBody>
      </p:sp>
    </p:spTree>
    <p:extLst>
      <p:ext uri="{BB962C8B-B14F-4D97-AF65-F5344CB8AC3E}">
        <p14:creationId xmlns:p14="http://schemas.microsoft.com/office/powerpoint/2010/main" val="1429205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 animBg="1"/>
      <p:bldP spid="1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42938" y="2786063"/>
            <a:ext cx="7858125" cy="17843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000" b="1" dirty="0"/>
              <a:t>1 ppm = une </a:t>
            </a:r>
            <a:r>
              <a:rPr lang="fr-CA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particule</a:t>
            </a:r>
            <a:r>
              <a:rPr lang="fr-CA" sz="2000" b="1" dirty="0"/>
              <a:t> sur 1 000 </a:t>
            </a:r>
            <a:r>
              <a:rPr lang="fr-CA" sz="2000" b="1" dirty="0" err="1"/>
              <a:t>000</a:t>
            </a:r>
            <a:r>
              <a:rPr lang="fr-CA" sz="2000" b="1" dirty="0"/>
              <a:t> de </a:t>
            </a:r>
            <a:r>
              <a:rPr lang="fr-CA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particules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000" b="1" dirty="0"/>
              <a:t>1 ppm = 1 </a:t>
            </a:r>
            <a:r>
              <a:rPr lang="fr-CA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</a:t>
            </a:r>
            <a:r>
              <a:rPr lang="fr-CA" sz="2000" b="1" dirty="0"/>
              <a:t> de soluté sur 1 000 </a:t>
            </a:r>
            <a:r>
              <a:rPr lang="fr-CA" sz="2000" b="1" dirty="0" err="1"/>
              <a:t>000</a:t>
            </a:r>
            <a:r>
              <a:rPr lang="fr-CA" sz="2000" b="1" dirty="0"/>
              <a:t> </a:t>
            </a:r>
            <a:r>
              <a:rPr lang="fr-CA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</a:t>
            </a:r>
            <a:r>
              <a:rPr lang="fr-CA" sz="2000" b="1" dirty="0"/>
              <a:t> de solution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000" b="1" dirty="0"/>
              <a:t>1 ppm = 1 </a:t>
            </a:r>
            <a:r>
              <a:rPr lang="fr-CA" sz="2000" b="1" dirty="0">
                <a:solidFill>
                  <a:schemeClr val="accent1"/>
                </a:solidFill>
              </a:rPr>
              <a:t>mg</a:t>
            </a:r>
            <a:r>
              <a:rPr lang="fr-CA" sz="2000" b="1" dirty="0"/>
              <a:t> de soluté sur 1 </a:t>
            </a:r>
            <a:r>
              <a:rPr lang="fr-CA" sz="2000" b="1" dirty="0">
                <a:solidFill>
                  <a:schemeClr val="accent1"/>
                </a:solidFill>
              </a:rPr>
              <a:t>kg </a:t>
            </a:r>
            <a:r>
              <a:rPr lang="fr-CA" sz="2000" b="1" dirty="0"/>
              <a:t>de solution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000" b="1" dirty="0"/>
              <a:t>1 ppm = 1 </a:t>
            </a:r>
            <a:r>
              <a:rPr lang="fr-CA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mL</a:t>
            </a:r>
            <a:r>
              <a:rPr lang="fr-CA" sz="2000" b="1" dirty="0"/>
              <a:t> de soluté sur 1 000 </a:t>
            </a:r>
            <a:r>
              <a:rPr lang="fr-CA" sz="2000" b="1" dirty="0" err="1"/>
              <a:t>000</a:t>
            </a:r>
            <a:r>
              <a:rPr lang="fr-CA" sz="2000" b="1" dirty="0"/>
              <a:t> </a:t>
            </a:r>
            <a:r>
              <a:rPr lang="fr-CA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mL</a:t>
            </a:r>
            <a:r>
              <a:rPr lang="fr-CA" sz="2000" b="1" dirty="0"/>
              <a:t> de solution</a:t>
            </a:r>
          </a:p>
        </p:txBody>
      </p:sp>
      <p:sp>
        <p:nvSpPr>
          <p:cNvPr id="1434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0" y="-142875"/>
            <a:ext cx="6215063" cy="1143000"/>
          </a:xfrm>
        </p:spPr>
        <p:txBody>
          <a:bodyPr/>
          <a:lstStyle/>
          <a:p>
            <a:pPr algn="l"/>
            <a:r>
              <a:rPr lang="fr-CA" sz="3600" dirty="0"/>
              <a:t>La concentration</a:t>
            </a:r>
          </a:p>
        </p:txBody>
      </p:sp>
      <p:pic>
        <p:nvPicPr>
          <p:cNvPr id="14341" name="Picture 2" descr="C:\Users\acer\AppData\Local\Microsoft\Windows\Temporary Internet Files\Content.IE5\6EL6C2JB\MCj04369210000[1].pn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3" cstate="print"/>
          <a:srcRect l="11906" r="16658"/>
          <a:stretch>
            <a:fillRect/>
          </a:stretch>
        </p:blipFill>
        <p:spPr bwMode="auto">
          <a:xfrm>
            <a:off x="8072438" y="142875"/>
            <a:ext cx="857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ZoneTexte 11"/>
          <p:cNvSpPr txBox="1"/>
          <p:nvPr>
            <p:custDataLst>
              <p:tags r:id="rId4"/>
            </p:custDataLst>
          </p:nvPr>
        </p:nvSpPr>
        <p:spPr>
          <a:xfrm>
            <a:off x="785813" y="1428750"/>
            <a:ext cx="7429500" cy="12001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b="1" dirty="0"/>
              <a:t>Parfois les concentrations des électrolytes en solution sont tellement faibles qu’on les exprime avec une nouvelle unité : le ppm…</a:t>
            </a:r>
          </a:p>
        </p:txBody>
      </p:sp>
      <p:sp>
        <p:nvSpPr>
          <p:cNvPr id="13" name="ZoneTexte 12"/>
          <p:cNvSpPr txBox="1"/>
          <p:nvPr>
            <p:custDataLst>
              <p:tags r:id="rId5"/>
            </p:custDataLst>
          </p:nvPr>
        </p:nvSpPr>
        <p:spPr>
          <a:xfrm>
            <a:off x="71438" y="4714875"/>
            <a:ext cx="9001125" cy="4000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000" b="1" dirty="0"/>
              <a:t>1 mg/L = 1 mg/1000 </a:t>
            </a:r>
            <a:r>
              <a:rPr lang="fr-CA" sz="2000" b="1" dirty="0" err="1"/>
              <a:t>mL</a:t>
            </a:r>
            <a:r>
              <a:rPr lang="fr-CA" sz="2000" b="1" dirty="0"/>
              <a:t> et comme 1g        1 </a:t>
            </a:r>
            <a:r>
              <a:rPr lang="fr-CA" sz="2000" b="1" dirty="0" err="1"/>
              <a:t>mL</a:t>
            </a:r>
            <a:r>
              <a:rPr lang="fr-CA" sz="2000" b="1" dirty="0"/>
              <a:t>, on trouve 1 mg/ 1000 g = 1</a:t>
            </a:r>
            <a:r>
              <a:rPr lang="fr-CA" sz="2000" b="1" dirty="0">
                <a:solidFill>
                  <a:srgbClr val="FF0000"/>
                </a:solidFill>
              </a:rPr>
              <a:t>mg</a:t>
            </a:r>
            <a:r>
              <a:rPr lang="fr-CA" sz="2000" b="1" dirty="0"/>
              <a:t> / 1</a:t>
            </a:r>
            <a:r>
              <a:rPr lang="fr-CA" sz="2000" b="1" dirty="0">
                <a:solidFill>
                  <a:srgbClr val="FF0000"/>
                </a:solidFill>
              </a:rPr>
              <a:t>kg</a:t>
            </a:r>
          </a:p>
        </p:txBody>
      </p:sp>
      <p:sp>
        <p:nvSpPr>
          <p:cNvPr id="14" name="ZoneTexte 13"/>
          <p:cNvSpPr txBox="1"/>
          <p:nvPr>
            <p:custDataLst>
              <p:tags r:id="rId6"/>
            </p:custDataLst>
          </p:nvPr>
        </p:nvSpPr>
        <p:spPr>
          <a:xfrm>
            <a:off x="3367088" y="5286375"/>
            <a:ext cx="2490787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mg/L   =   1 ppm</a:t>
            </a:r>
          </a:p>
        </p:txBody>
      </p:sp>
      <p:sp>
        <p:nvSpPr>
          <p:cNvPr id="15" name="ZoneTexte 14"/>
          <p:cNvSpPr txBox="1"/>
          <p:nvPr>
            <p:custDataLst>
              <p:tags r:id="rId7"/>
            </p:custDataLst>
          </p:nvPr>
        </p:nvSpPr>
        <p:spPr>
          <a:xfrm>
            <a:off x="402660" y="5949280"/>
            <a:ext cx="8633836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000" b="1" i="1" dirty="0"/>
              <a:t>Exemples</a:t>
            </a:r>
            <a:r>
              <a:rPr lang="fr-CA" sz="2000" dirty="0"/>
              <a:t> : 678 mg/L correspond à 678 ppm ; 0,45 g/L correspond à 450 ppm ; 123 mg/100 </a:t>
            </a:r>
            <a:r>
              <a:rPr lang="fr-CA" sz="2000" dirty="0" err="1"/>
              <a:t>mL</a:t>
            </a:r>
            <a:r>
              <a:rPr lang="fr-CA" sz="2000" dirty="0"/>
              <a:t> correspond à 1230 ppm… </a:t>
            </a:r>
          </a:p>
        </p:txBody>
      </p:sp>
      <p:sp>
        <p:nvSpPr>
          <p:cNvPr id="16" name="Double flèche horizontale 15"/>
          <p:cNvSpPr/>
          <p:nvPr>
            <p:custDataLst>
              <p:tags r:id="rId8"/>
            </p:custDataLst>
          </p:nvPr>
        </p:nvSpPr>
        <p:spPr>
          <a:xfrm>
            <a:off x="4143375" y="4857750"/>
            <a:ext cx="285750" cy="214313"/>
          </a:xfrm>
          <a:prstGeom prst="left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A"/>
          </a:p>
        </p:txBody>
      </p:sp>
      <p:sp>
        <p:nvSpPr>
          <p:cNvPr id="2" name="Flèche courbée vers le haut 1"/>
          <p:cNvSpPr/>
          <p:nvPr>
            <p:custDataLst>
              <p:tags r:id="rId9"/>
            </p:custDataLst>
          </p:nvPr>
        </p:nvSpPr>
        <p:spPr>
          <a:xfrm rot="13020448">
            <a:off x="6998741" y="3919271"/>
            <a:ext cx="1656626" cy="482878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3" name="Ellipse 2"/>
          <p:cNvSpPr/>
          <p:nvPr>
            <p:custDataLst>
              <p:tags r:id="rId10"/>
            </p:custDataLst>
          </p:nvPr>
        </p:nvSpPr>
        <p:spPr>
          <a:xfrm>
            <a:off x="71438" y="4570414"/>
            <a:ext cx="972170" cy="71596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Ellipse 16"/>
          <p:cNvSpPr/>
          <p:nvPr>
            <p:custDataLst>
              <p:tags r:id="rId11"/>
            </p:custDataLst>
          </p:nvPr>
        </p:nvSpPr>
        <p:spPr>
          <a:xfrm>
            <a:off x="2195736" y="3621234"/>
            <a:ext cx="864096" cy="53947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094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mph" presetSubtype="0" repeatCount="indefinite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14" grpId="1" animBg="1"/>
      <p:bldP spid="15" grpId="0" animBg="1"/>
      <p:bldP spid="16" grpId="0" animBg="1"/>
      <p:bldP spid="2" grpId="0" animBg="1"/>
      <p:bldP spid="3" grpId="0" animBg="1"/>
      <p:bldP spid="1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cer\AppData\Local\Microsoft\Windows\Temporary Internet Files\Content.IE5\6EL6C2JB\MCj04369210000[1].pn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9" cstate="print"/>
          <a:srcRect l="11906" r="16658"/>
          <a:stretch>
            <a:fillRect/>
          </a:stretch>
        </p:blipFill>
        <p:spPr bwMode="auto">
          <a:xfrm>
            <a:off x="8072438" y="142875"/>
            <a:ext cx="857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>
            <p:custDataLst>
              <p:tags r:id="rId2"/>
            </p:custDataLst>
          </p:nvPr>
        </p:nvSpPr>
        <p:spPr>
          <a:xfrm>
            <a:off x="142875" y="3214688"/>
            <a:ext cx="5000625" cy="120032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b="1" dirty="0"/>
              <a:t>1.  Masse de soluté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dirty="0"/>
              <a:t>On a 	m = 0,306 g = 306 mg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dirty="0"/>
              <a:t>	V = 18 L</a:t>
            </a:r>
          </a:p>
        </p:txBody>
      </p:sp>
      <p:sp>
        <p:nvSpPr>
          <p:cNvPr id="11" name="TextBox 10"/>
          <p:cNvSpPr txBox="1"/>
          <p:nvPr>
            <p:custDataLst>
              <p:tags r:id="rId3"/>
            </p:custDataLst>
          </p:nvPr>
        </p:nvSpPr>
        <p:spPr>
          <a:xfrm>
            <a:off x="5364088" y="4157663"/>
            <a:ext cx="3637037" cy="83099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b="1" dirty="0"/>
              <a:t>2. C = m/V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dirty="0"/>
              <a:t>C = 306 mg/18 L = 17 mg/L</a:t>
            </a:r>
          </a:p>
        </p:txBody>
      </p:sp>
      <p:sp>
        <p:nvSpPr>
          <p:cNvPr id="12" name="TextBox 11"/>
          <p:cNvSpPr txBox="1"/>
          <p:nvPr>
            <p:custDataLst>
              <p:tags r:id="rId4"/>
            </p:custDataLst>
          </p:nvPr>
        </p:nvSpPr>
        <p:spPr>
          <a:xfrm>
            <a:off x="1857375" y="5456238"/>
            <a:ext cx="3429000" cy="83026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b="1" dirty="0"/>
              <a:t>3.  Réponse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dirty="0"/>
              <a:t>C = 17 mg/L donc 17 ppm</a:t>
            </a:r>
          </a:p>
        </p:txBody>
      </p:sp>
      <p:sp>
        <p:nvSpPr>
          <p:cNvPr id="15367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0" y="-142875"/>
            <a:ext cx="6215063" cy="1143000"/>
          </a:xfrm>
        </p:spPr>
        <p:txBody>
          <a:bodyPr/>
          <a:lstStyle/>
          <a:p>
            <a:pPr algn="l"/>
            <a:r>
              <a:rPr lang="fr-CA" sz="3600" dirty="0"/>
              <a:t>La concentration</a:t>
            </a:r>
          </a:p>
        </p:txBody>
      </p:sp>
      <p:sp>
        <p:nvSpPr>
          <p:cNvPr id="15368" name="ZoneTexte 14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57188" y="1571625"/>
            <a:ext cx="8429625" cy="8302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lvl="2"/>
            <a:r>
              <a:rPr lang="fr-CA" sz="2400" b="1" i="1" dirty="0">
                <a:latin typeface="Calibri" pitchFamily="34" charset="0"/>
              </a:rPr>
              <a:t>Exemple</a:t>
            </a:r>
            <a:r>
              <a:rPr lang="fr-CA" sz="2400" dirty="0">
                <a:latin typeface="Calibri" pitchFamily="34" charset="0"/>
              </a:rPr>
              <a:t> : Quelle est la concentration, en ppm, lorsqu’on a 	   	      0,306 g de calcium dans 18L de solution ?</a:t>
            </a:r>
          </a:p>
        </p:txBody>
      </p:sp>
      <p:sp>
        <p:nvSpPr>
          <p:cNvPr id="14" name="ZoneTexte 13"/>
          <p:cNvSpPr txBox="1"/>
          <p:nvPr>
            <p:custDataLst>
              <p:tags r:id="rId7"/>
            </p:custDataLst>
          </p:nvPr>
        </p:nvSpPr>
        <p:spPr>
          <a:xfrm>
            <a:off x="5786438" y="2643188"/>
            <a:ext cx="2490787" cy="46196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b="1" dirty="0"/>
              <a:t>1 mg/L   =   1 ppm</a:t>
            </a:r>
          </a:p>
        </p:txBody>
      </p:sp>
    </p:spTree>
    <p:extLst>
      <p:ext uri="{BB962C8B-B14F-4D97-AF65-F5344CB8AC3E}">
        <p14:creationId xmlns:p14="http://schemas.microsoft.com/office/powerpoint/2010/main" val="36955939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 animBg="1"/>
      <p:bldP spid="1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628650" y="928688"/>
            <a:ext cx="39433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CA" dirty="0">
                <a:solidFill>
                  <a:srgbClr val="00B050"/>
                </a:solidFill>
              </a:rPr>
              <a:t>La notion de moles</a:t>
            </a:r>
          </a:p>
        </p:txBody>
      </p:sp>
      <p:sp>
        <p:nvSpPr>
          <p:cNvPr id="5" name="Title 1"/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2150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fr-CA" sz="3600" dirty="0"/>
              <a:t>Les calculs stœchiométriques </a:t>
            </a:r>
          </a:p>
        </p:txBody>
      </p:sp>
      <p:pic>
        <p:nvPicPr>
          <p:cNvPr id="6" name="Picture 3" descr="C:\Users\acer\AppData\Local\Microsoft\Windows\Temporary Internet Files\Content.IE5\SI1ATWDI\MCj04338840000[1].pn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28800"/>
            <a:ext cx="2664296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>
            <p:custDataLst>
              <p:tags r:id="rId4"/>
            </p:custDataLst>
          </p:nvPr>
        </p:nvSpPr>
        <p:spPr>
          <a:xfrm>
            <a:off x="3426109" y="2948765"/>
            <a:ext cx="4896544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A" sz="3200" dirty="0"/>
              <a:t>PAUSE – CALCULATRICE…</a:t>
            </a:r>
          </a:p>
        </p:txBody>
      </p:sp>
      <p:sp>
        <p:nvSpPr>
          <p:cNvPr id="8" name="ZoneTexte 7"/>
          <p:cNvSpPr txBox="1"/>
          <p:nvPr>
            <p:custDataLst>
              <p:tags r:id="rId5"/>
            </p:custDataLst>
          </p:nvPr>
        </p:nvSpPr>
        <p:spPr>
          <a:xfrm>
            <a:off x="1187624" y="4362082"/>
            <a:ext cx="7740353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A" sz="2800" dirty="0"/>
              <a:t>Comment écrire « 6,022x10</a:t>
            </a:r>
            <a:r>
              <a:rPr lang="fr-CA" sz="2800" baseline="30000" dirty="0"/>
              <a:t>23</a:t>
            </a:r>
            <a:r>
              <a:rPr lang="fr-CA" sz="2800" dirty="0"/>
              <a:t> » sur la calculatrice ?</a:t>
            </a:r>
          </a:p>
        </p:txBody>
      </p:sp>
      <p:sp>
        <p:nvSpPr>
          <p:cNvPr id="9" name="Cadre 8"/>
          <p:cNvSpPr/>
          <p:nvPr>
            <p:custDataLst>
              <p:tags r:id="rId6"/>
            </p:custDataLst>
          </p:nvPr>
        </p:nvSpPr>
        <p:spPr>
          <a:xfrm>
            <a:off x="2411760" y="5301113"/>
            <a:ext cx="642937" cy="720080"/>
          </a:xfrm>
          <a:prstGeom prst="frame">
            <a:avLst>
              <a:gd name="adj1" fmla="val 6132"/>
            </a:avLst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40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" name="Cadre 9"/>
          <p:cNvSpPr/>
          <p:nvPr>
            <p:custDataLst>
              <p:tags r:id="rId7"/>
            </p:custDataLst>
          </p:nvPr>
        </p:nvSpPr>
        <p:spPr>
          <a:xfrm>
            <a:off x="3143212" y="5301113"/>
            <a:ext cx="642937" cy="720080"/>
          </a:xfrm>
          <a:prstGeom prst="frame">
            <a:avLst>
              <a:gd name="adj1" fmla="val 6132"/>
            </a:avLst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4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1" name="Cadre 10"/>
          <p:cNvSpPr/>
          <p:nvPr>
            <p:custDataLst>
              <p:tags r:id="rId8"/>
            </p:custDataLst>
          </p:nvPr>
        </p:nvSpPr>
        <p:spPr>
          <a:xfrm>
            <a:off x="3858157" y="5301113"/>
            <a:ext cx="642937" cy="720080"/>
          </a:xfrm>
          <a:prstGeom prst="frame">
            <a:avLst>
              <a:gd name="adj1" fmla="val 6132"/>
            </a:avLst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40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2" name="Cadre 11"/>
          <p:cNvSpPr/>
          <p:nvPr>
            <p:custDataLst>
              <p:tags r:id="rId9"/>
            </p:custDataLst>
          </p:nvPr>
        </p:nvSpPr>
        <p:spPr>
          <a:xfrm>
            <a:off x="4578237" y="5301113"/>
            <a:ext cx="642937" cy="720080"/>
          </a:xfrm>
          <a:prstGeom prst="frame">
            <a:avLst>
              <a:gd name="adj1" fmla="val 6132"/>
            </a:avLst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4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" name="Cadre 12"/>
          <p:cNvSpPr/>
          <p:nvPr>
            <p:custDataLst>
              <p:tags r:id="rId10"/>
            </p:custDataLst>
          </p:nvPr>
        </p:nvSpPr>
        <p:spPr>
          <a:xfrm>
            <a:off x="5298317" y="5301113"/>
            <a:ext cx="642937" cy="720080"/>
          </a:xfrm>
          <a:prstGeom prst="frame">
            <a:avLst>
              <a:gd name="adj1" fmla="val 6132"/>
            </a:avLst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4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" name="Cadre 13"/>
          <p:cNvSpPr/>
          <p:nvPr>
            <p:custDataLst>
              <p:tags r:id="rId11"/>
            </p:custDataLst>
          </p:nvPr>
        </p:nvSpPr>
        <p:spPr>
          <a:xfrm>
            <a:off x="6018396" y="5301113"/>
            <a:ext cx="1145892" cy="720080"/>
          </a:xfrm>
          <a:prstGeom prst="frame">
            <a:avLst>
              <a:gd name="adj1" fmla="val 6132"/>
            </a:avLst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4000" dirty="0" err="1">
                <a:solidFill>
                  <a:schemeClr val="tx1"/>
                </a:solidFill>
              </a:rPr>
              <a:t>Exp</a:t>
            </a:r>
            <a:endParaRPr lang="fr-CA" sz="4000" dirty="0">
              <a:solidFill>
                <a:schemeClr val="tx1"/>
              </a:solidFill>
            </a:endParaRPr>
          </a:p>
        </p:txBody>
      </p:sp>
      <p:sp>
        <p:nvSpPr>
          <p:cNvPr id="15" name="Cadre 14"/>
          <p:cNvSpPr/>
          <p:nvPr>
            <p:custDataLst>
              <p:tags r:id="rId12"/>
            </p:custDataLst>
          </p:nvPr>
        </p:nvSpPr>
        <p:spPr>
          <a:xfrm>
            <a:off x="7236296" y="5301208"/>
            <a:ext cx="642937" cy="720080"/>
          </a:xfrm>
          <a:prstGeom prst="frame">
            <a:avLst>
              <a:gd name="adj1" fmla="val 6132"/>
            </a:avLst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4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Cadre 15"/>
          <p:cNvSpPr/>
          <p:nvPr>
            <p:custDataLst>
              <p:tags r:id="rId13"/>
            </p:custDataLst>
          </p:nvPr>
        </p:nvSpPr>
        <p:spPr>
          <a:xfrm>
            <a:off x="7956376" y="5301113"/>
            <a:ext cx="642937" cy="720080"/>
          </a:xfrm>
          <a:prstGeom prst="frame">
            <a:avLst>
              <a:gd name="adj1" fmla="val 6132"/>
            </a:avLst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4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7" name="Cadre 16"/>
          <p:cNvSpPr/>
          <p:nvPr>
            <p:custDataLst>
              <p:tags r:id="rId14"/>
            </p:custDataLst>
          </p:nvPr>
        </p:nvSpPr>
        <p:spPr>
          <a:xfrm>
            <a:off x="6018397" y="6093296"/>
            <a:ext cx="864096" cy="720080"/>
          </a:xfrm>
          <a:prstGeom prst="frame">
            <a:avLst>
              <a:gd name="adj1" fmla="val 6132"/>
            </a:avLst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dirty="0">
                <a:solidFill>
                  <a:schemeClr val="tx1"/>
                </a:solidFill>
              </a:rPr>
              <a:t>x10</a:t>
            </a:r>
            <a:r>
              <a:rPr lang="fr-CA" sz="2400" baseline="30000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8" name="Cadre 17"/>
          <p:cNvSpPr/>
          <p:nvPr>
            <p:custDataLst>
              <p:tags r:id="rId15"/>
            </p:custDataLst>
          </p:nvPr>
        </p:nvSpPr>
        <p:spPr>
          <a:xfrm>
            <a:off x="7262935" y="6137920"/>
            <a:ext cx="1059717" cy="720080"/>
          </a:xfrm>
          <a:prstGeom prst="frame">
            <a:avLst>
              <a:gd name="adj1" fmla="val 6132"/>
            </a:avLst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dirty="0">
                <a:solidFill>
                  <a:schemeClr val="tx1"/>
                </a:solidFill>
              </a:rPr>
              <a:t>x10</a:t>
            </a:r>
            <a:r>
              <a:rPr lang="fr-CA" sz="2400" baseline="30000" dirty="0">
                <a:solidFill>
                  <a:schemeClr val="tx1"/>
                </a:solidFill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241332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>
            <a:extLst>
              <a:ext uri="{FF2B5EF4-FFF2-40B4-BE49-F238E27FC236}">
                <a16:creationId xmlns:a16="http://schemas.microsoft.com/office/drawing/2014/main" id="{98FCFFA1-5219-4255-A9DF-936458574CA5}"/>
              </a:ext>
            </a:extLst>
          </p:cNvPr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468313" y="404813"/>
            <a:ext cx="8229600" cy="6046787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fr-CA" altLang="fr-FR" sz="3600"/>
              <a:t>La concentration peut aussi s’exprimer en … partie par million (</a:t>
            </a:r>
            <a:r>
              <a:rPr lang="fr-CA" altLang="fr-FR" sz="3600" b="1"/>
              <a:t>ppm)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fr-CA" altLang="fr-FR" sz="120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fr-CA" altLang="fr-FR" b="1"/>
              <a:t>Pour les très petites concentrations.</a:t>
            </a:r>
          </a:p>
        </p:txBody>
      </p:sp>
      <p:sp>
        <p:nvSpPr>
          <p:cNvPr id="38915" name="ZoneTexte 4">
            <a:extLst>
              <a:ext uri="{FF2B5EF4-FFF2-40B4-BE49-F238E27FC236}">
                <a16:creationId xmlns:a16="http://schemas.microsoft.com/office/drawing/2014/main" id="{405C2108-85EC-4022-8827-4DE29AA75003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68313" y="2492375"/>
            <a:ext cx="790098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800"/>
              <a:t>Concentration en ppm =  </a:t>
            </a:r>
            <a:r>
              <a:rPr lang="fr-CA" altLang="fr-FR" sz="2800" u="sng"/>
              <a:t>masse de soluté en g</a:t>
            </a:r>
          </a:p>
          <a:p>
            <a:pPr eaLnBrk="1" hangingPunct="1"/>
            <a:r>
              <a:rPr lang="fr-CA" altLang="fr-FR" sz="2800"/>
              <a:t>                                       1 000 000 g de solution</a:t>
            </a:r>
          </a:p>
        </p:txBody>
      </p:sp>
      <p:sp>
        <p:nvSpPr>
          <p:cNvPr id="38916" name="ZoneTexte 5">
            <a:extLst>
              <a:ext uri="{FF2B5EF4-FFF2-40B4-BE49-F238E27FC236}">
                <a16:creationId xmlns:a16="http://schemas.microsoft.com/office/drawing/2014/main" id="{115BF75F-2652-47B5-8366-B74AE58662DA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71550" y="5084763"/>
            <a:ext cx="6832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3600"/>
              <a:t>C (ppm) = </a:t>
            </a:r>
            <a:r>
              <a:rPr lang="fr-CA" altLang="fr-FR" sz="3600" u="sng"/>
              <a:t>m (soluté en g) </a:t>
            </a:r>
            <a:r>
              <a:rPr lang="fr-CA" altLang="fr-FR" sz="3600"/>
              <a:t> X 10</a:t>
            </a:r>
            <a:r>
              <a:rPr lang="fr-CA" altLang="fr-FR" sz="3600" baseline="30000"/>
              <a:t>6</a:t>
            </a:r>
            <a:endParaRPr lang="fr-CA" altLang="fr-FR" sz="3600" u="sng"/>
          </a:p>
          <a:p>
            <a:pPr eaLnBrk="1" hangingPunct="1"/>
            <a:r>
              <a:rPr lang="fr-CA" altLang="fr-FR" sz="3600"/>
              <a:t>                 m (solvant en g)</a:t>
            </a:r>
          </a:p>
        </p:txBody>
      </p:sp>
      <p:sp>
        <p:nvSpPr>
          <p:cNvPr id="38917" name="ZoneTexte 6">
            <a:extLst>
              <a:ext uri="{FF2B5EF4-FFF2-40B4-BE49-F238E27FC236}">
                <a16:creationId xmlns:a16="http://schemas.microsoft.com/office/drawing/2014/main" id="{33A1A485-6147-40DC-811A-B9A4F393E54C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355725" y="3789363"/>
            <a:ext cx="588327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fr-CA" altLang="fr-FR" sz="2800"/>
              <a:t>C(ppm)=  </a:t>
            </a:r>
            <a:r>
              <a:rPr lang="fr-CA" altLang="fr-FR" sz="2800" u="sng"/>
              <a:t>Quantité de soluté </a:t>
            </a:r>
            <a:r>
              <a:rPr lang="fr-CA" altLang="fr-FR" sz="2800"/>
              <a:t>  X 10</a:t>
            </a:r>
            <a:r>
              <a:rPr lang="fr-CA" altLang="fr-FR" sz="2800" baseline="30000"/>
              <a:t>6</a:t>
            </a:r>
            <a:endParaRPr lang="fr-CA" altLang="fr-FR" sz="2800" baseline="30000"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r-CA" altLang="fr-FR" sz="2800"/>
              <a:t>               Quantité de solution</a:t>
            </a:r>
          </a:p>
          <a:p>
            <a:pPr eaLnBrk="1" hangingPunct="1"/>
            <a:endParaRPr lang="fr-CA" altLang="fr-FR" sz="28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0" y="71438"/>
            <a:ext cx="4214813" cy="642937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3600" dirty="0">
                <a:latin typeface="+mj-lt"/>
                <a:ea typeface="+mj-ea"/>
                <a:cs typeface="+mj-cs"/>
              </a:rPr>
              <a:t>La concentration</a:t>
            </a:r>
          </a:p>
        </p:txBody>
      </p:sp>
      <p:pic>
        <p:nvPicPr>
          <p:cNvPr id="8195" name="Image 21" descr="becher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6143625" y="2286000"/>
            <a:ext cx="2608263" cy="311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Organigramme : Données stockées 22"/>
          <p:cNvSpPr/>
          <p:nvPr>
            <p:custDataLst>
              <p:tags r:id="rId3"/>
            </p:custDataLst>
          </p:nvPr>
        </p:nvSpPr>
        <p:spPr>
          <a:xfrm rot="16200000">
            <a:off x="6518276" y="3340100"/>
            <a:ext cx="2036762" cy="1785937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A"/>
          </a:p>
        </p:txBody>
      </p:sp>
      <p:pic>
        <p:nvPicPr>
          <p:cNvPr id="8203" name="Picture 10" descr="C:\Documents and Settings\markarianm\Local Settings\Temp\Fichiers Internet temporaires\Content.IE5\0ECU7G2S\MCj02376480000[1].wmf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21" cstate="print"/>
          <a:srcRect/>
          <a:stretch>
            <a:fillRect/>
          </a:stretch>
        </p:blipFill>
        <p:spPr bwMode="auto">
          <a:xfrm rot="7264390">
            <a:off x="5588793" y="226219"/>
            <a:ext cx="2508251" cy="202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ZoneTexte 41"/>
          <p:cNvSpPr txBox="1"/>
          <p:nvPr>
            <p:custDataLst>
              <p:tags r:id="rId5"/>
            </p:custDataLst>
          </p:nvPr>
        </p:nvSpPr>
        <p:spPr>
          <a:xfrm>
            <a:off x="214313" y="3214688"/>
            <a:ext cx="4857750" cy="19383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dirty="0"/>
              <a:t>On a 750 </a:t>
            </a:r>
            <a:r>
              <a:rPr lang="fr-CA" sz="2400" dirty="0" err="1"/>
              <a:t>mL</a:t>
            </a:r>
            <a:r>
              <a:rPr lang="fr-CA" sz="2400" dirty="0"/>
              <a:t> d’une solution de  </a:t>
            </a:r>
            <a:r>
              <a:rPr lang="fr-CA" sz="2400" dirty="0" err="1"/>
              <a:t>dinitrate</a:t>
            </a:r>
            <a:r>
              <a:rPr lang="fr-CA" sz="2400" dirty="0"/>
              <a:t> de calcium à 5 ppm.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CA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dirty="0"/>
              <a:t>Quelle est la quantité de sel (en mg) présente dans cette solution ?</a:t>
            </a:r>
          </a:p>
        </p:txBody>
      </p:sp>
      <p:sp>
        <p:nvSpPr>
          <p:cNvPr id="8205" name="ZoneTexte 42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143500" y="928688"/>
            <a:ext cx="1000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 sz="4800">
                <a:latin typeface="Calibri" pitchFamily="34" charset="0"/>
              </a:rPr>
              <a:t>?</a:t>
            </a:r>
          </a:p>
        </p:txBody>
      </p:sp>
      <p:cxnSp>
        <p:nvCxnSpPr>
          <p:cNvPr id="45" name="Forme 44"/>
          <p:cNvCxnSpPr/>
          <p:nvPr>
            <p:custDataLst>
              <p:tags r:id="rId7"/>
            </p:custDataLst>
          </p:nvPr>
        </p:nvCxnSpPr>
        <p:spPr>
          <a:xfrm>
            <a:off x="7740686" y="1214422"/>
            <a:ext cx="117462" cy="880490"/>
          </a:xfrm>
          <a:prstGeom prst="curvedConnector4">
            <a:avLst>
              <a:gd name="adj1" fmla="val 113283"/>
              <a:gd name="adj2" fmla="val 79391"/>
            </a:avLst>
          </a:prstGeom>
          <a:ln w="76200">
            <a:solidFill>
              <a:schemeClr val="bg1"/>
            </a:solidFill>
            <a:tailEnd type="arrow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>
            <p:custDataLst>
              <p:tags r:id="rId8"/>
            </p:custDataLst>
          </p:nvPr>
        </p:nvSpPr>
        <p:spPr>
          <a:xfrm>
            <a:off x="7500958" y="3286124"/>
            <a:ext cx="1071570" cy="369332"/>
          </a:xfrm>
          <a:prstGeom prst="rect">
            <a:avLst/>
          </a:prstGeom>
          <a:noFill/>
          <a:scene3d>
            <a:camera prst="perspectiveHeroicExtremeRightFacing"/>
            <a:lightRig rig="threePt" dir="t"/>
          </a:scene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dirty="0">
                <a:latin typeface="+mn-lt"/>
              </a:rPr>
              <a:t>- 750 </a:t>
            </a:r>
            <a:r>
              <a:rPr lang="fr-CA" dirty="0" err="1">
                <a:latin typeface="+mn-lt"/>
              </a:rPr>
              <a:t>mL</a:t>
            </a:r>
            <a:endParaRPr lang="fr-CA" dirty="0">
              <a:latin typeface="+mn-lt"/>
            </a:endParaRPr>
          </a:p>
        </p:txBody>
      </p:sp>
      <p:sp>
        <p:nvSpPr>
          <p:cNvPr id="49" name="ZoneTexte 48"/>
          <p:cNvSpPr txBox="1"/>
          <p:nvPr>
            <p:custDataLst>
              <p:tags r:id="rId9"/>
            </p:custDataLst>
          </p:nvPr>
        </p:nvSpPr>
        <p:spPr>
          <a:xfrm>
            <a:off x="7500958" y="4100460"/>
            <a:ext cx="1071570" cy="400110"/>
          </a:xfrm>
          <a:prstGeom prst="rect">
            <a:avLst/>
          </a:prstGeom>
          <a:noFill/>
          <a:scene3d>
            <a:camera prst="perspectiveHeroicExtremeRightFacing"/>
            <a:lightRig rig="threePt" dir="t"/>
          </a:scene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000" dirty="0">
                <a:latin typeface="+mn-lt"/>
              </a:rPr>
              <a:t>- 375 </a:t>
            </a:r>
            <a:r>
              <a:rPr lang="fr-CA" sz="2000" dirty="0" err="1">
                <a:latin typeface="+mn-lt"/>
              </a:rPr>
              <a:t>mL</a:t>
            </a:r>
            <a:endParaRPr lang="fr-CA" sz="2000" dirty="0">
              <a:latin typeface="+mn-lt"/>
            </a:endParaRPr>
          </a:p>
        </p:txBody>
      </p:sp>
      <p:cxnSp>
        <p:nvCxnSpPr>
          <p:cNvPr id="51" name="Connecteur droit 50"/>
          <p:cNvCxnSpPr/>
          <p:nvPr>
            <p:custDataLst>
              <p:tags r:id="rId10"/>
            </p:custDataLst>
          </p:nvPr>
        </p:nvCxnSpPr>
        <p:spPr>
          <a:xfrm rot="5400000">
            <a:off x="6750844" y="4179094"/>
            <a:ext cx="178593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>
            <p:custDataLst>
              <p:tags r:id="rId11"/>
            </p:custDataLst>
          </p:nvPr>
        </p:nvSpPr>
        <p:spPr>
          <a:xfrm>
            <a:off x="7500958" y="3702610"/>
            <a:ext cx="1071570" cy="369332"/>
          </a:xfrm>
          <a:prstGeom prst="rect">
            <a:avLst/>
          </a:prstGeom>
          <a:noFill/>
          <a:scene3d>
            <a:camera prst="perspectiveHeroicExtremeRightFacing"/>
            <a:lightRig rig="threePt" dir="t"/>
          </a:scene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dirty="0">
                <a:latin typeface="+mn-lt"/>
              </a:rPr>
              <a:t>-</a:t>
            </a:r>
          </a:p>
        </p:txBody>
      </p:sp>
      <p:sp>
        <p:nvSpPr>
          <p:cNvPr id="53" name="ZoneTexte 52"/>
          <p:cNvSpPr txBox="1"/>
          <p:nvPr>
            <p:custDataLst>
              <p:tags r:id="rId12"/>
            </p:custDataLst>
          </p:nvPr>
        </p:nvSpPr>
        <p:spPr>
          <a:xfrm>
            <a:off x="7500958" y="4488428"/>
            <a:ext cx="1071570" cy="369332"/>
          </a:xfrm>
          <a:prstGeom prst="rect">
            <a:avLst/>
          </a:prstGeom>
          <a:noFill/>
          <a:scene3d>
            <a:camera prst="perspectiveHeroicExtremeRightFacing"/>
            <a:lightRig rig="threePt" dir="t"/>
          </a:scene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dirty="0">
                <a:latin typeface="+mn-lt"/>
              </a:rPr>
              <a:t>-</a:t>
            </a:r>
          </a:p>
        </p:txBody>
      </p:sp>
      <p:sp>
        <p:nvSpPr>
          <p:cNvPr id="54" name="ZoneTexte 53"/>
          <p:cNvSpPr txBox="1"/>
          <p:nvPr>
            <p:custDataLst>
              <p:tags r:id="rId13"/>
            </p:custDataLst>
          </p:nvPr>
        </p:nvSpPr>
        <p:spPr>
          <a:xfrm>
            <a:off x="214313" y="5245728"/>
            <a:ext cx="4357687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dirty="0"/>
              <a:t>On a </a:t>
            </a:r>
            <a:r>
              <a:rPr lang="fr-CA" sz="2400" b="1" i="1" dirty="0"/>
              <a:t>C = 5 ppm, soit C = 5 mg/L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b="1" i="1" dirty="0"/>
              <a:t>V = 750 </a:t>
            </a:r>
            <a:r>
              <a:rPr lang="fr-CA" sz="2400" b="1" i="1" dirty="0" err="1"/>
              <a:t>mL</a:t>
            </a:r>
            <a:r>
              <a:rPr lang="fr-CA" sz="2400" i="1" dirty="0"/>
              <a:t>, soit </a:t>
            </a:r>
            <a:r>
              <a:rPr lang="fr-CA" sz="2400" b="1" i="1" dirty="0"/>
              <a:t>V = 0,75 L</a:t>
            </a:r>
            <a:r>
              <a:rPr lang="fr-CA" sz="2400" dirty="0"/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CA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400" dirty="0"/>
              <a:t> On trouve m =  </a:t>
            </a:r>
            <a:r>
              <a:rPr lang="fr-CA" sz="2400" b="1" dirty="0"/>
              <a:t>3,75 mg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DF01EEA9-C335-4EB2-B8C3-16736ABD861C}"/>
              </a:ext>
            </a:extLst>
          </p:cNvPr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069901" y="1880881"/>
            <a:ext cx="7207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2000" b="1" dirty="0">
                <a:latin typeface="Calibri" pitchFamily="34" charset="0"/>
              </a:rPr>
              <a:t> </a:t>
            </a:r>
            <a:r>
              <a:rPr lang="fr-CA" sz="4000" b="1" dirty="0">
                <a:latin typeface="Calibri" pitchFamily="34" charset="0"/>
              </a:rPr>
              <a:t>V</a:t>
            </a: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A37E18AC-C738-442A-8D38-34731F358240}"/>
              </a:ext>
            </a:extLst>
          </p:cNvPr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2214413" y="1884056"/>
            <a:ext cx="360363" cy="0"/>
          </a:xfrm>
          <a:prstGeom prst="line">
            <a:avLst/>
          </a:prstGeom>
          <a:noFill/>
          <a:ln w="76200">
            <a:solidFill>
              <a:schemeClr val="bg2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DBE378E-A8B1-435B-9A83-F6CFBCF2C8FB}"/>
              </a:ext>
            </a:extLst>
          </p:cNvPr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206351" y="1091893"/>
            <a:ext cx="2016125" cy="1584325"/>
          </a:xfrm>
          <a:prstGeom prst="rect">
            <a:avLst/>
          </a:prstGeom>
          <a:noFill/>
          <a:ln w="76200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atin typeface="+mn-lt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8A6F8E61-5218-4903-9806-C5D6F93DB2F0}"/>
              </a:ext>
            </a:extLst>
          </p:cNvPr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1206450" y="1307793"/>
            <a:ext cx="30972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3600" b="1" dirty="0">
                <a:latin typeface="Calibri" pitchFamily="34" charset="0"/>
              </a:rPr>
              <a:t>C =  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6380F6D8-9741-4661-817A-87C0FA857C4F}"/>
                  </a:ext>
                </a:extLst>
              </p:cNvPr>
              <p:cNvSpPr txBox="1"/>
              <p:nvPr>
                <p:custDataLst>
                  <p:tags r:id="rId18"/>
                </p:custDataLst>
              </p:nvPr>
            </p:nvSpPr>
            <p:spPr>
              <a:xfrm>
                <a:off x="4953655" y="5782955"/>
                <a:ext cx="3926139" cy="574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fr-CA" sz="2800" b="0" dirty="0"/>
                  <a:t>m</a:t>
                </a:r>
                <a14:m>
                  <m:oMath xmlns:m="http://schemas.openxmlformats.org/officeDocument/2006/math">
                    <m:r>
                      <a:rPr lang="fr-CA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CA" sz="2800" b="0" i="1" smtClean="0">
                        <a:latin typeface="Cambria Math" panose="02040503050406030204" pitchFamily="18" charset="0"/>
                      </a:rPr>
                      <m:t>𝑚𝑔</m:t>
                    </m:r>
                    <m:r>
                      <a:rPr lang="fr-CA" sz="2800" b="0" i="1" smtClean="0">
                        <a:latin typeface="Cambria Math" panose="02040503050406030204" pitchFamily="18" charset="0"/>
                      </a:rPr>
                      <m:t>)=5(</m:t>
                    </m:r>
                    <m:f>
                      <m:fPr>
                        <m:ctrlPr>
                          <a:rPr lang="fr-CA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sz="2800" b="0" i="1" smtClean="0">
                            <a:latin typeface="Cambria Math" panose="02040503050406030204" pitchFamily="18" charset="0"/>
                          </a:rPr>
                          <m:t>𝑚𝑔</m:t>
                        </m:r>
                      </m:num>
                      <m:den>
                        <m:r>
                          <a:rPr lang="fr-CA" sz="2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  <m:r>
                      <a:rPr lang="fr-CA" sz="2800" b="0" i="1" smtClean="0">
                        <a:latin typeface="Cambria Math" panose="02040503050406030204" pitchFamily="18" charset="0"/>
                      </a:rPr>
                      <m:t>)⋅</m:t>
                    </m:r>
                    <m:r>
                      <a:rPr lang="fr-CA" sz="280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fr-CA" sz="2800" b="0" i="1" smtClean="0">
                        <a:latin typeface="Cambria Math" panose="02040503050406030204" pitchFamily="18" charset="0"/>
                      </a:rPr>
                      <m:t>,75(</m:t>
                    </m:r>
                    <m:r>
                      <a:rPr lang="fr-CA" sz="28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fr-CA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fr-CA" sz="2400" dirty="0"/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6380F6D8-9741-4661-817A-87C0FA857C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655" y="5782955"/>
                <a:ext cx="3926139" cy="574196"/>
              </a:xfrm>
              <a:prstGeom prst="rect">
                <a:avLst/>
              </a:prstGeom>
              <a:blipFill>
                <a:blip r:embed="rId22"/>
                <a:stretch>
                  <a:fillRect l="-5590" t="-8511" b="-22340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286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E91ED73D-0553-4563-96CA-936FBCEBD94B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 eaLnBrk="1" hangingPunct="1"/>
            <a:r>
              <a:rPr lang="fr-CA" altLang="fr-FR"/>
              <a:t>La concentration molaire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853D3CAC-C100-4DC0-A0F2-ECC41A8CB49B}"/>
              </a:ext>
            </a:extLst>
          </p:cNvPr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981200"/>
            <a:ext cx="8229600" cy="4471988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fr-CA" altLang="fr-FR" dirty="0"/>
              <a:t>	C’est la concentration d’une solution exprimée en </a:t>
            </a:r>
            <a:r>
              <a:rPr lang="fr-CA" altLang="fr-FR" dirty="0">
                <a:solidFill>
                  <a:srgbClr val="FF0000"/>
                </a:solidFill>
              </a:rPr>
              <a:t>nombre de moles</a:t>
            </a:r>
            <a:r>
              <a:rPr lang="fr-CA" altLang="fr-FR" dirty="0"/>
              <a:t> de soluté </a:t>
            </a:r>
            <a:r>
              <a:rPr lang="fr-CA" altLang="fr-FR" dirty="0">
                <a:solidFill>
                  <a:srgbClr val="FF0000"/>
                </a:solidFill>
              </a:rPr>
              <a:t>par litre</a:t>
            </a:r>
            <a:r>
              <a:rPr lang="fr-CA" altLang="fr-FR" dirty="0"/>
              <a:t> de solution.</a:t>
            </a:r>
            <a:endParaRPr lang="fr-CA" altLang="fr-FR" dirty="0">
              <a:sym typeface="Wingdings" panose="05000000000000000000" pitchFamily="2" charset="2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C46A602-7C21-4A7E-8EE9-049A1109A010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3297049" y="4211710"/>
            <a:ext cx="170110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fr-CA" altLang="fr-FR" sz="2800" dirty="0">
                <a:sym typeface="Wingdings" panose="05000000000000000000" pitchFamily="2" charset="2"/>
              </a:rPr>
              <a:t>C (mole/L)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r-CA" altLang="fr-FR" sz="2800" dirty="0">
                <a:sym typeface="Wingdings" panose="05000000000000000000" pitchFamily="2" charset="2"/>
              </a:rPr>
              <a:t>n (mole)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r-CA" altLang="fr-FR" sz="2800" dirty="0">
                <a:sym typeface="Wingdings" panose="05000000000000000000" pitchFamily="2" charset="2"/>
              </a:rPr>
              <a:t>V (L)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2BC1F0CC-B2A8-4DDF-98C4-14C3E2928E93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501365" y="4701113"/>
            <a:ext cx="7207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2000" b="1" dirty="0">
                <a:latin typeface="Calibri" pitchFamily="34" charset="0"/>
              </a:rPr>
              <a:t> </a:t>
            </a:r>
            <a:r>
              <a:rPr lang="fr-CA" sz="4000" b="1" dirty="0">
                <a:latin typeface="Calibri" pitchFamily="34" charset="0"/>
              </a:rPr>
              <a:t>V</a:t>
            </a:r>
          </a:p>
        </p:txBody>
      </p:sp>
      <p:sp>
        <p:nvSpPr>
          <p:cNvPr id="10" name="Line 6">
            <a:extLst>
              <a:ext uri="{FF2B5EF4-FFF2-40B4-BE49-F238E27FC236}">
                <a16:creationId xmlns:a16="http://schemas.microsoft.com/office/drawing/2014/main" id="{3ACDF2A9-5DDE-4C53-A61B-20035A3D0EB4}"/>
              </a:ext>
            </a:extLst>
          </p:cNvPr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1645877" y="4704288"/>
            <a:ext cx="360363" cy="0"/>
          </a:xfrm>
          <a:prstGeom prst="line">
            <a:avLst/>
          </a:prstGeom>
          <a:noFill/>
          <a:ln w="76200">
            <a:solidFill>
              <a:schemeClr val="bg2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B17AEF64-2274-427D-9A85-6D90AB848917}"/>
              </a:ext>
            </a:extLst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37815" y="3912125"/>
            <a:ext cx="2016125" cy="1584325"/>
          </a:xfrm>
          <a:prstGeom prst="rect">
            <a:avLst/>
          </a:prstGeom>
          <a:noFill/>
          <a:ln w="76200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atin typeface="+mn-lt"/>
            </a:endParaRPr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28F4191C-E26E-4FE1-8EEB-041C75F75DB3}"/>
              </a:ext>
            </a:extLst>
          </p:cNvPr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37914" y="4128025"/>
            <a:ext cx="30972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3600" b="1" dirty="0">
                <a:latin typeface="Calibri" pitchFamily="34" charset="0"/>
              </a:rPr>
              <a:t>C =   </a:t>
            </a:r>
            <a:r>
              <a:rPr lang="fr-CA" sz="3600" b="1" dirty="0">
                <a:solidFill>
                  <a:srgbClr val="FF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A62046A-B066-4DF5-B331-6759DB80FF77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109331" y="6060012"/>
            <a:ext cx="91487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800" dirty="0"/>
              <a:t>Les mêmes calculs, mais il faut convertir les masse en moles…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F3DA7A5-3CF4-4297-8401-D7B6E4F3A910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5863302" y="3525370"/>
            <a:ext cx="2642784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CA" u="sng" dirty="0"/>
              <a:t>Remarque</a:t>
            </a:r>
          </a:p>
          <a:p>
            <a:endParaRPr lang="fr-CA" dirty="0"/>
          </a:p>
          <a:p>
            <a:r>
              <a:rPr lang="fr-CA" dirty="0"/>
              <a:t>On exprime souvent la concentration molaire avec le symbole M.</a:t>
            </a:r>
          </a:p>
          <a:p>
            <a:endParaRPr lang="fr-CA" dirty="0"/>
          </a:p>
          <a:p>
            <a:r>
              <a:rPr lang="fr-CA" dirty="0"/>
              <a:t>C = 2 mol/L = 2 M</a:t>
            </a:r>
          </a:p>
          <a:p>
            <a:endParaRPr lang="fr-CA" dirty="0"/>
          </a:p>
        </p:txBody>
      </p:sp>
    </p:spTree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re 1">
            <a:extLst>
              <a:ext uri="{FF2B5EF4-FFF2-40B4-BE49-F238E27FC236}">
                <a16:creationId xmlns:a16="http://schemas.microsoft.com/office/drawing/2014/main" id="{E5C6F689-F47E-4DE8-BD5F-B33E22B0ADB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68313" y="188913"/>
            <a:ext cx="8229600" cy="1371600"/>
          </a:xfrm>
        </p:spPr>
        <p:txBody>
          <a:bodyPr/>
          <a:lstStyle/>
          <a:p>
            <a:pPr algn="ctr"/>
            <a:r>
              <a:rPr lang="fr-CA" altLang="fr-FR"/>
              <a:t>Résumé</a:t>
            </a:r>
            <a:br>
              <a:rPr lang="fr-CA" altLang="fr-FR"/>
            </a:br>
            <a:r>
              <a:rPr lang="fr-CA" altLang="fr-FR"/>
              <a:t>Concentration masse/volume</a:t>
            </a:r>
          </a:p>
        </p:txBody>
      </p:sp>
      <p:sp>
        <p:nvSpPr>
          <p:cNvPr id="47107" name="Espace réservé du contenu 2">
            <a:extLst>
              <a:ext uri="{FF2B5EF4-FFF2-40B4-BE49-F238E27FC236}">
                <a16:creationId xmlns:a16="http://schemas.microsoft.com/office/drawing/2014/main" id="{DA25BB97-9895-4D4C-9CB1-7F39FB23A1EB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900113" y="2852738"/>
            <a:ext cx="2673350" cy="1008062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fr-CA" altLang="fr-FR" sz="2800">
                <a:sym typeface="Wingdings" panose="05000000000000000000" pitchFamily="2" charset="2"/>
              </a:rPr>
              <a:t>C (g/L) = </a:t>
            </a:r>
            <a:r>
              <a:rPr lang="fr-CA" altLang="fr-FR" sz="2800" u="sng">
                <a:sym typeface="Wingdings" panose="05000000000000000000" pitchFamily="2" charset="2"/>
              </a:rPr>
              <a:t>m </a:t>
            </a:r>
            <a:r>
              <a:rPr lang="fr-CA" altLang="fr-FR" sz="2800">
                <a:sym typeface="Wingdings" panose="05000000000000000000" pitchFamily="2" charset="2"/>
              </a:rPr>
              <a:t>(g)</a:t>
            </a:r>
            <a:endParaRPr lang="fr-CA" altLang="fr-FR" sz="2800" u="sng">
              <a:sym typeface="Wingdings" panose="05000000000000000000" pitchFamily="2" charset="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r-CA" altLang="fr-FR" sz="2800">
                <a:sym typeface="Wingdings" panose="05000000000000000000" pitchFamily="2" charset="2"/>
              </a:rPr>
              <a:t>		      V (L)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fr-CA" altLang="fr-FR" sz="280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None/>
            </a:pPr>
            <a:endParaRPr lang="fr-CA" altLang="fr-FR"/>
          </a:p>
        </p:txBody>
      </p:sp>
      <p:sp>
        <p:nvSpPr>
          <p:cNvPr id="47108" name="ZoneTexte 3">
            <a:extLst>
              <a:ext uri="{FF2B5EF4-FFF2-40B4-BE49-F238E27FC236}">
                <a16:creationId xmlns:a16="http://schemas.microsoft.com/office/drawing/2014/main" id="{B73328A8-9F8C-44D8-B31B-AAA6D8E209EA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076825" y="2708275"/>
            <a:ext cx="3152775" cy="1231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800"/>
              <a:t>C (% m/V) = </a:t>
            </a:r>
            <a:r>
              <a:rPr lang="fr-CA" altLang="fr-FR" sz="2800" u="sng"/>
              <a:t>m (g)</a:t>
            </a:r>
          </a:p>
          <a:p>
            <a:pPr eaLnBrk="1" hangingPunct="1"/>
            <a:r>
              <a:rPr lang="fr-CA" altLang="fr-FR" sz="2800"/>
              <a:t>                   100 ml</a:t>
            </a:r>
          </a:p>
          <a:p>
            <a:pPr eaLnBrk="1" hangingPunct="1"/>
            <a:endParaRPr lang="fr-CA" altLang="fr-FR"/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28F1AE96-0582-4A70-B870-55C1249812B3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3708400" y="3357563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10" name="ZoneTexte 10">
            <a:extLst>
              <a:ext uri="{FF2B5EF4-FFF2-40B4-BE49-F238E27FC236}">
                <a16:creationId xmlns:a16="http://schemas.microsoft.com/office/drawing/2014/main" id="{DFE7FE50-8341-4745-AC81-5085036A97F2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042988" y="4868863"/>
            <a:ext cx="7378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400"/>
              <a:t>Surtout pour un soluté solide dans un solvant liquide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re 1">
            <a:extLst>
              <a:ext uri="{FF2B5EF4-FFF2-40B4-BE49-F238E27FC236}">
                <a16:creationId xmlns:a16="http://schemas.microsoft.com/office/drawing/2014/main" id="{AA6CBB3B-629A-4C12-ADAE-AB874ED90AE2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68313" y="115888"/>
            <a:ext cx="8229600" cy="1371600"/>
          </a:xfrm>
        </p:spPr>
        <p:txBody>
          <a:bodyPr/>
          <a:lstStyle/>
          <a:p>
            <a:pPr algn="ctr"/>
            <a:r>
              <a:rPr lang="fr-CA" altLang="fr-FR"/>
              <a:t>Résumé</a:t>
            </a:r>
            <a:br>
              <a:rPr lang="fr-CA" altLang="fr-FR"/>
            </a:br>
            <a:r>
              <a:rPr lang="fr-CA" altLang="fr-FR"/>
              <a:t>Concentration volume/volume</a:t>
            </a:r>
          </a:p>
        </p:txBody>
      </p:sp>
      <p:sp>
        <p:nvSpPr>
          <p:cNvPr id="48131" name="ZoneTexte 4">
            <a:extLst>
              <a:ext uri="{FF2B5EF4-FFF2-40B4-BE49-F238E27FC236}">
                <a16:creationId xmlns:a16="http://schemas.microsoft.com/office/drawing/2014/main" id="{05BB4629-5FF3-474C-9E8A-AEFD4FB315DC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987675" y="2924175"/>
            <a:ext cx="3154363" cy="954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800"/>
              <a:t>C (% V/V) = </a:t>
            </a:r>
            <a:r>
              <a:rPr lang="fr-CA" altLang="fr-FR" sz="2800" u="sng"/>
              <a:t>V (ml)</a:t>
            </a:r>
          </a:p>
          <a:p>
            <a:pPr eaLnBrk="1" hangingPunct="1"/>
            <a:r>
              <a:rPr lang="fr-CA" altLang="fr-FR" sz="2800"/>
              <a:t>                   100 ml</a:t>
            </a:r>
          </a:p>
        </p:txBody>
      </p:sp>
      <p:sp>
        <p:nvSpPr>
          <p:cNvPr id="48132" name="ZoneTexte 9">
            <a:extLst>
              <a:ext uri="{FF2B5EF4-FFF2-40B4-BE49-F238E27FC236}">
                <a16:creationId xmlns:a16="http://schemas.microsoft.com/office/drawing/2014/main" id="{8BFD7E94-678A-4CDC-8615-B28EA851BB4B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23850" y="4508500"/>
            <a:ext cx="86852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800"/>
              <a:t>Surtout pour un soluté liquide dans un solvant liquide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re 1">
            <a:extLst>
              <a:ext uri="{FF2B5EF4-FFF2-40B4-BE49-F238E27FC236}">
                <a16:creationId xmlns:a16="http://schemas.microsoft.com/office/drawing/2014/main" id="{E82184E6-9E88-4866-A290-7C6D56CCC15A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68313" y="0"/>
            <a:ext cx="8229600" cy="1371600"/>
          </a:xfrm>
        </p:spPr>
        <p:txBody>
          <a:bodyPr/>
          <a:lstStyle/>
          <a:p>
            <a:pPr algn="ctr"/>
            <a:r>
              <a:rPr lang="fr-CA" altLang="fr-FR"/>
              <a:t>Résumé</a:t>
            </a:r>
            <a:br>
              <a:rPr lang="fr-CA" altLang="fr-FR"/>
            </a:br>
            <a:r>
              <a:rPr lang="fr-CA" altLang="fr-FR"/>
              <a:t>Concentration masse/masse</a:t>
            </a:r>
          </a:p>
        </p:txBody>
      </p:sp>
      <p:sp>
        <p:nvSpPr>
          <p:cNvPr id="49155" name="ZoneTexte 5">
            <a:extLst>
              <a:ext uri="{FF2B5EF4-FFF2-40B4-BE49-F238E27FC236}">
                <a16:creationId xmlns:a16="http://schemas.microsoft.com/office/drawing/2014/main" id="{5555C5E2-FAC9-491C-B141-D8C2FD0FD6D1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9750" y="2636838"/>
            <a:ext cx="3149600" cy="954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800"/>
              <a:t>C (% m/m) = </a:t>
            </a:r>
            <a:r>
              <a:rPr lang="fr-CA" altLang="fr-FR" sz="2800" u="sng"/>
              <a:t>m (g)</a:t>
            </a:r>
          </a:p>
          <a:p>
            <a:pPr eaLnBrk="1" hangingPunct="1"/>
            <a:r>
              <a:rPr lang="fr-CA" altLang="fr-FR" sz="2800"/>
              <a:t>                     100 g</a:t>
            </a:r>
          </a:p>
        </p:txBody>
      </p:sp>
      <p:sp>
        <p:nvSpPr>
          <p:cNvPr id="49156" name="ZoneTexte 6">
            <a:extLst>
              <a:ext uri="{FF2B5EF4-FFF2-40B4-BE49-F238E27FC236}">
                <a16:creationId xmlns:a16="http://schemas.microsoft.com/office/drawing/2014/main" id="{A9C4EC15-0652-4304-B057-6E8875C212D0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284663" y="2636838"/>
            <a:ext cx="461645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400"/>
              <a:t>C (ppm) = </a:t>
            </a:r>
            <a:r>
              <a:rPr lang="fr-CA" altLang="fr-FR" sz="2400" u="sng"/>
              <a:t>m (soluté en g) </a:t>
            </a:r>
            <a:r>
              <a:rPr lang="fr-CA" altLang="fr-FR" sz="2400"/>
              <a:t> X 10</a:t>
            </a:r>
            <a:r>
              <a:rPr lang="fr-CA" altLang="fr-FR" sz="2400" baseline="30000"/>
              <a:t>6</a:t>
            </a:r>
            <a:endParaRPr lang="fr-CA" altLang="fr-FR" sz="2400" u="sng"/>
          </a:p>
          <a:p>
            <a:pPr eaLnBrk="1" hangingPunct="1"/>
            <a:r>
              <a:rPr lang="fr-CA" altLang="fr-FR" sz="2400"/>
              <a:t>                 m (solvant en g)</a:t>
            </a:r>
          </a:p>
        </p:txBody>
      </p:sp>
      <p:sp>
        <p:nvSpPr>
          <p:cNvPr id="49157" name="ZoneTexte 9">
            <a:extLst>
              <a:ext uri="{FF2B5EF4-FFF2-40B4-BE49-F238E27FC236}">
                <a16:creationId xmlns:a16="http://schemas.microsoft.com/office/drawing/2014/main" id="{94C3AB73-BE31-4725-ACD9-89D63E4DDCAB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116013" y="4365625"/>
            <a:ext cx="6840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/>
              <a:t>Soluté solide dans un solvant liquide ou un mélange solide/solide</a:t>
            </a:r>
          </a:p>
        </p:txBody>
      </p:sp>
      <p:sp>
        <p:nvSpPr>
          <p:cNvPr id="49158" name="ZoneTexte 10">
            <a:extLst>
              <a:ext uri="{FF2B5EF4-FFF2-40B4-BE49-F238E27FC236}">
                <a16:creationId xmlns:a16="http://schemas.microsoft.com/office/drawing/2014/main" id="{378FE063-A07C-4B6D-A589-59833E3026F9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39750" y="5157788"/>
            <a:ext cx="82375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/>
              <a:t>Les ppm sont utilisés pour les très petites concentrations, souvent dans un gaz.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9F8DCB-C28A-44A2-83D4-2EB534A8D79D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La dilution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5C2BFB4E-021C-4C90-9087-89500DE22BA1}"/>
                  </a:ext>
                </a:extLst>
              </p:cNvPr>
              <p:cNvSpPr txBox="1"/>
              <p:nvPr>
                <p:custDataLst>
                  <p:tags r:id="rId2"/>
                </p:custDataLst>
              </p:nvPr>
            </p:nvSpPr>
            <p:spPr>
              <a:xfrm>
                <a:off x="2912165" y="1835564"/>
                <a:ext cx="276774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CA" sz="40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CA" sz="4000" i="1" dirty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fr-CA" sz="4000" i="0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fr-CA" sz="4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CA" sz="4000" b="0" i="1" dirty="0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CA" sz="4000" i="0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CA" sz="4000" i="0" dirty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CA" sz="4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CA" sz="4000" i="1" dirty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fr-CA" sz="4000" i="0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CA" sz="4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CA" sz="4000" b="0" i="1" dirty="0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CA" sz="4000" i="0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CA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5C2BFB4E-021C-4C90-9087-89500DE22B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2165" y="1835564"/>
                <a:ext cx="2767745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>
            <a:extLst>
              <a:ext uri="{FF2B5EF4-FFF2-40B4-BE49-F238E27FC236}">
                <a16:creationId xmlns:a16="http://schemas.microsoft.com/office/drawing/2014/main" id="{5C189763-D021-4334-A3D6-7706621790A2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2504661" y="2979112"/>
            <a:ext cx="385458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800" dirty="0"/>
              <a:t>C</a:t>
            </a:r>
            <a:r>
              <a:rPr lang="fr-CA" sz="2800" baseline="-25000" dirty="0"/>
              <a:t>1</a:t>
            </a:r>
            <a:r>
              <a:rPr lang="fr-CA" sz="2800" dirty="0"/>
              <a:t> : concentration initiale</a:t>
            </a:r>
          </a:p>
          <a:p>
            <a:r>
              <a:rPr lang="fr-CA" sz="2800" dirty="0"/>
              <a:t>V</a:t>
            </a:r>
            <a:r>
              <a:rPr lang="fr-CA" sz="2800" baseline="-25000" dirty="0"/>
              <a:t>1</a:t>
            </a:r>
            <a:r>
              <a:rPr lang="fr-CA" sz="2800" dirty="0"/>
              <a:t> : volume initial</a:t>
            </a:r>
          </a:p>
          <a:p>
            <a:endParaRPr lang="fr-CA" sz="2800" dirty="0"/>
          </a:p>
          <a:p>
            <a:r>
              <a:rPr lang="fr-CA" sz="2800" dirty="0"/>
              <a:t>C</a:t>
            </a:r>
            <a:r>
              <a:rPr lang="fr-CA" sz="2800" baseline="-25000" dirty="0"/>
              <a:t>2</a:t>
            </a:r>
            <a:r>
              <a:rPr lang="fr-CA" sz="2800" dirty="0"/>
              <a:t> : concentration finale</a:t>
            </a:r>
          </a:p>
          <a:p>
            <a:r>
              <a:rPr lang="fr-CA" sz="2800" dirty="0"/>
              <a:t>V</a:t>
            </a:r>
            <a:r>
              <a:rPr lang="fr-CA" sz="2800" baseline="-25000" dirty="0"/>
              <a:t>2</a:t>
            </a:r>
            <a:r>
              <a:rPr lang="fr-CA" sz="2800" dirty="0"/>
              <a:t> : volume final</a:t>
            </a:r>
          </a:p>
        </p:txBody>
      </p:sp>
    </p:spTree>
    <p:extLst>
      <p:ext uri="{BB962C8B-B14F-4D97-AF65-F5344CB8AC3E}">
        <p14:creationId xmlns:p14="http://schemas.microsoft.com/office/powerpoint/2010/main" val="33432891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74DE07-16FF-4019-8A4C-164DF6901B7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8650" y="210779"/>
            <a:ext cx="7886700" cy="688422"/>
          </a:xfrm>
        </p:spPr>
        <p:txBody>
          <a:bodyPr>
            <a:normAutofit/>
          </a:bodyPr>
          <a:lstStyle/>
          <a:p>
            <a:r>
              <a:rPr lang="fr-CA" sz="3600" dirty="0"/>
              <a:t>La dilution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EEB1B3-1144-4E71-B0CF-5687AAD1F414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28650" y="945554"/>
            <a:ext cx="798857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400" dirty="0"/>
              <a:t>On ajoute 100ml d’eau dans un verre de 150ml de limonade concentrée à 50 g/L. </a:t>
            </a:r>
          </a:p>
          <a:p>
            <a:pPr marL="0" indent="0">
              <a:buNone/>
            </a:pPr>
            <a:r>
              <a:rPr lang="fr-CA" sz="2400" dirty="0"/>
              <a:t>Calculer la concentration finale de la solution.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17F2FDB-198B-4AB7-94D5-223A7905C9C8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4242791" y="2430490"/>
            <a:ext cx="49012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2400" dirty="0"/>
              <a:t>C</a:t>
            </a:r>
            <a:r>
              <a:rPr lang="fr-CA" sz="2400" baseline="-25000" dirty="0"/>
              <a:t>2</a:t>
            </a:r>
            <a:r>
              <a:rPr lang="fr-CA" sz="2400" dirty="0"/>
              <a:t> : ? g/L</a:t>
            </a:r>
          </a:p>
          <a:p>
            <a:r>
              <a:rPr lang="fr-CA" sz="2400" dirty="0"/>
              <a:t>V</a:t>
            </a:r>
            <a:r>
              <a:rPr lang="fr-CA" sz="2400" baseline="-25000" dirty="0"/>
              <a:t>2</a:t>
            </a:r>
            <a:r>
              <a:rPr lang="fr-CA" sz="2400" dirty="0"/>
              <a:t> : 100ml + 150ml = 250ml = 0,250L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2EB88E4C-9E85-43AD-9FCC-D1964E453276}"/>
                  </a:ext>
                </a:extLst>
              </p:cNvPr>
              <p:cNvSpPr txBox="1"/>
              <p:nvPr>
                <p:custDataLst>
                  <p:tags r:id="rId4"/>
                </p:custDataLst>
              </p:nvPr>
            </p:nvSpPr>
            <p:spPr>
              <a:xfrm>
                <a:off x="1307355" y="3635572"/>
                <a:ext cx="221528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CA" sz="32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CA" sz="3200" i="1" dirty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fr-CA" sz="3200" i="0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fr-CA" sz="32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CA" sz="3200" b="0" i="1" dirty="0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CA" sz="3200" i="0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CA" sz="3200" i="0" dirty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CA" sz="32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CA" sz="3200" i="1" dirty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fr-CA" sz="3200" i="0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CA" sz="32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CA" sz="3200" b="0" i="1" dirty="0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CA" sz="3200" i="0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CA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2EB88E4C-9E85-43AD-9FCC-D1964E4532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355" y="3635572"/>
                <a:ext cx="2215286" cy="492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026BA2D0-3449-4066-BBEE-D054B5B31CCB}"/>
                  </a:ext>
                </a:extLst>
              </p:cNvPr>
              <p:cNvSpPr txBox="1"/>
              <p:nvPr>
                <p:custDataLst>
                  <p:tags r:id="rId5"/>
                </p:custDataLst>
              </p:nvPr>
            </p:nvSpPr>
            <p:spPr>
              <a:xfrm>
                <a:off x="4870268" y="3572291"/>
                <a:ext cx="1823127" cy="10057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CA" sz="32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CA" sz="32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CA" sz="3200" i="1" dirty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fr-CA" sz="3200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fr-CA" sz="32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CA" sz="3200" i="1" dirty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fr-CA" sz="3200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fr-CA" sz="32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CA" sz="3200" i="1" dirty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fr-CA" sz="3200" b="0" i="0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fr-CA" sz="3200" i="0" dirty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CA" sz="32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CA" sz="3200" i="1" dirty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fr-CA" sz="3200" i="0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CA" dirty="0"/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026BA2D0-3449-4066-BBEE-D054B5B31C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0268" y="3572291"/>
                <a:ext cx="1823127" cy="10057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BE341611-F1C2-4A52-AD63-FFC522A17C03}"/>
                  </a:ext>
                </a:extLst>
              </p:cNvPr>
              <p:cNvSpPr txBox="1"/>
              <p:nvPr>
                <p:custDataLst>
                  <p:tags r:id="rId6"/>
                </p:custDataLst>
              </p:nvPr>
            </p:nvSpPr>
            <p:spPr>
              <a:xfrm>
                <a:off x="1674738" y="5108535"/>
                <a:ext cx="4968091" cy="15896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CA" sz="32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CA" sz="3200" i="1" dirty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fr-CA" sz="3200" i="0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CA" sz="3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CA" sz="32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fr-CA" sz="3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CA" sz="3200" b="0" i="1" dirty="0" smtClean="0">
                                  <a:latin typeface="Cambria Math" panose="02040503050406030204" pitchFamily="18" charset="0"/>
                                </a:rPr>
                                <m:t>50</m:t>
                              </m:r>
                              <m:r>
                                <a:rPr lang="fr-CA" sz="3200" b="0" i="1" dirty="0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num>
                            <m:den>
                              <m:r>
                                <a:rPr lang="fr-CA" sz="3200" b="0" i="1" dirty="0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den>
                          </m:f>
                          <m:r>
                            <a:rPr lang="fr-CA" sz="3200" b="0" i="1" dirty="0" smtClean="0">
                              <a:latin typeface="Cambria Math" panose="02040503050406030204" pitchFamily="18" charset="0"/>
                            </a:rPr>
                            <m:t>∗0,150</m:t>
                          </m:r>
                          <m:r>
                            <a:rPr lang="fr-CA" sz="3200" b="0" i="1" dirty="0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fr-CA" sz="3200" b="0" i="1" dirty="0" smtClean="0">
                              <a:latin typeface="Cambria Math" panose="02040503050406030204" pitchFamily="18" charset="0"/>
                            </a:rPr>
                            <m:t>0,250</m:t>
                          </m:r>
                          <m:r>
                            <a:rPr lang="fr-CA" sz="3200" b="0" i="1" dirty="0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fr-CA" sz="3200" b="0" i="1" dirty="0" smtClean="0">
                          <a:latin typeface="Cambria Math" panose="02040503050406030204" pitchFamily="18" charset="0"/>
                        </a:rPr>
                        <m:t>=30</m:t>
                      </m:r>
                      <m:f>
                        <m:fPr>
                          <m:ctrlPr>
                            <a:rPr lang="fr-CA" sz="32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CA" sz="3200" b="0" i="1" dirty="0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num>
                        <m:den>
                          <m:r>
                            <a:rPr lang="fr-CA" sz="3200" b="0" i="1" dirty="0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</m:oMath>
                  </m:oMathPara>
                </a14:m>
                <a:endParaRPr lang="fr-CA" sz="3200" b="0" dirty="0"/>
              </a:p>
              <a:p>
                <a:endParaRPr lang="fr-CA" dirty="0"/>
              </a:p>
            </p:txBody>
          </p:sp>
        </mc:Choice>
        <mc:Fallback xmlns="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BE341611-F1C2-4A52-AD63-FFC522A17C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4738" y="5108535"/>
                <a:ext cx="4968091" cy="158960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ZoneTexte 12">
            <a:extLst>
              <a:ext uri="{FF2B5EF4-FFF2-40B4-BE49-F238E27FC236}">
                <a16:creationId xmlns:a16="http://schemas.microsoft.com/office/drawing/2014/main" id="{410186A9-07F9-48EA-9BA2-BCD1C39CB94E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628650" y="2430491"/>
            <a:ext cx="27238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400" dirty="0"/>
              <a:t>C</a:t>
            </a:r>
            <a:r>
              <a:rPr lang="fr-CA" sz="2400" baseline="-25000" dirty="0"/>
              <a:t>1</a:t>
            </a:r>
            <a:r>
              <a:rPr lang="fr-CA" sz="2400" dirty="0"/>
              <a:t> : 50 g/L</a:t>
            </a:r>
          </a:p>
          <a:p>
            <a:r>
              <a:rPr lang="fr-CA" sz="2400" dirty="0"/>
              <a:t>V</a:t>
            </a:r>
            <a:r>
              <a:rPr lang="fr-CA" sz="2400" baseline="-25000" dirty="0"/>
              <a:t>1</a:t>
            </a:r>
            <a:r>
              <a:rPr lang="fr-CA" sz="2400" dirty="0"/>
              <a:t> : 150 ml = 0,150 L</a:t>
            </a:r>
          </a:p>
        </p:txBody>
      </p:sp>
    </p:spTree>
    <p:extLst>
      <p:ext uri="{BB962C8B-B14F-4D97-AF65-F5344CB8AC3E}">
        <p14:creationId xmlns:p14="http://schemas.microsoft.com/office/powerpoint/2010/main" val="303750758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Exercices de mise à niveau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r>
              <a:rPr lang="fr-CA" dirty="0"/>
              <a:t>Pratique dans le manuel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P.23 #9, 15, 18 à 20, 23, 25 à 27</a:t>
            </a:r>
          </a:p>
          <a:p>
            <a:pPr lvl="1"/>
            <a:endParaRPr lang="fr-CA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38A801-A2AF-4911-900D-F003254E2830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108914" y="1819050"/>
            <a:ext cx="8926171" cy="321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1085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Résumé des objectifs des cours antécédents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/>
              <a:t>Lecture et utilisation du tableau périodique</a:t>
            </a:r>
          </a:p>
          <a:p>
            <a:r>
              <a:rPr lang="fr-CA" dirty="0"/>
              <a:t>Lire et utiliser un schéma représentatif d’un atome et d’un élément</a:t>
            </a:r>
          </a:p>
          <a:p>
            <a:pPr lvl="1"/>
            <a:r>
              <a:rPr lang="fr-CA" dirty="0"/>
              <a:t>Notation Lewis</a:t>
            </a:r>
          </a:p>
          <a:p>
            <a:pPr lvl="1"/>
            <a:r>
              <a:rPr lang="fr-CA" dirty="0"/>
              <a:t>Modèle atomique « boules et bâtonnets »</a:t>
            </a:r>
          </a:p>
          <a:p>
            <a:r>
              <a:rPr lang="fr-CA" dirty="0"/>
              <a:t>Nomenclature des éléments</a:t>
            </a:r>
          </a:p>
          <a:p>
            <a:r>
              <a:rPr lang="fr-CA" dirty="0"/>
              <a:t>Réactions chimiques simples: la dissolution</a:t>
            </a:r>
          </a:p>
          <a:p>
            <a:r>
              <a:rPr lang="fr-CA" dirty="0"/>
              <a:t>Notion de mole</a:t>
            </a:r>
          </a:p>
          <a:p>
            <a:r>
              <a:rPr lang="fr-CA" dirty="0"/>
              <a:t>Balancement d’équation chimique</a:t>
            </a:r>
          </a:p>
          <a:p>
            <a:r>
              <a:rPr lang="fr-CA" dirty="0"/>
              <a:t>Transformations physiques et chimiques</a:t>
            </a:r>
          </a:p>
          <a:p>
            <a:r>
              <a:rPr lang="fr-CA" dirty="0"/>
              <a:t>Calculs</a:t>
            </a:r>
          </a:p>
          <a:p>
            <a:pPr lvl="1"/>
            <a:r>
              <a:rPr lang="fr-CA" dirty="0"/>
              <a:t>Concentration</a:t>
            </a:r>
          </a:p>
          <a:p>
            <a:pPr lvl="1"/>
            <a:r>
              <a:rPr lang="fr-CA" dirty="0"/>
              <a:t>Masse molaire</a:t>
            </a:r>
          </a:p>
          <a:p>
            <a:pPr lvl="1"/>
            <a:r>
              <a:rPr lang="fr-CA" dirty="0"/>
              <a:t>Stœchiométrie</a:t>
            </a:r>
          </a:p>
          <a:p>
            <a:pPr lvl="1"/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49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7623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628650" y="928688"/>
            <a:ext cx="39433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CA" dirty="0">
                <a:solidFill>
                  <a:srgbClr val="00B050"/>
                </a:solidFill>
              </a:rPr>
              <a:t>La notion de moles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0" y="0"/>
            <a:ext cx="6215063" cy="1143000"/>
          </a:xfrm>
        </p:spPr>
        <p:txBody>
          <a:bodyPr/>
          <a:lstStyle/>
          <a:p>
            <a:pPr algn="l"/>
            <a:r>
              <a:rPr lang="fr-CA" sz="3600" dirty="0"/>
              <a:t>Les calculs stœchiométriques </a:t>
            </a:r>
          </a:p>
        </p:txBody>
      </p:sp>
      <p:pic>
        <p:nvPicPr>
          <p:cNvPr id="6" name="Picture 3" descr="C:\Users\acer\AppData\Local\Microsoft\Windows\Temporary Internet Files\Content.IE5\SI1ATWDI\MCj04338840000[1].pn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3" y="85725"/>
            <a:ext cx="105727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9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060769" y="2108067"/>
            <a:ext cx="2659062" cy="15843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" name="Text Box 1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342698" y="2593594"/>
            <a:ext cx="30972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 =  n x N</a:t>
            </a:r>
            <a:r>
              <a:rPr lang="fr-CA" sz="3600" b="1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r>
              <a:rPr lang="fr-C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</p:txBody>
      </p:sp>
      <p:sp>
        <p:nvSpPr>
          <p:cNvPr id="16" name="Line 22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V="1">
            <a:off x="2343691" y="3162217"/>
            <a:ext cx="215900" cy="15128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7" name="Text Box 2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34921" y="3956838"/>
            <a:ext cx="3456383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Nombre de particules (atomes, molécules…)</a:t>
            </a:r>
            <a:endParaRPr lang="fr-CA" sz="28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Line 24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 flipV="1">
            <a:off x="3390300" y="3162936"/>
            <a:ext cx="1689894" cy="131469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9" name="Line 25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4215774" y="2028692"/>
            <a:ext cx="1008881" cy="5762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20" name="Text Box 26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294409" y="3841018"/>
            <a:ext cx="1727200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Nombre de moles</a:t>
            </a:r>
            <a:endParaRPr lang="fr-CA" sz="28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Text Box 27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007863" y="1470879"/>
            <a:ext cx="2851150" cy="138499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C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Nombre d’Avogadro : 6,022.10</a:t>
            </a:r>
            <a:r>
              <a:rPr lang="fr-CA" sz="2800" b="1" baseline="30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23</a:t>
            </a:r>
            <a:endParaRPr lang="fr-CA" sz="2800" b="1" i="1" baseline="30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Rectangle 19">
            <a:extLst>
              <a:ext uri="{FF2B5EF4-FFF2-40B4-BE49-F238E27FC236}">
                <a16:creationId xmlns:a16="http://schemas.microsoft.com/office/drawing/2014/main" id="{900B5DB2-6FF0-44C4-A310-3813BE3982F9}"/>
              </a:ext>
            </a:extLst>
          </p:cNvPr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1371600" y="5137149"/>
            <a:ext cx="7017026" cy="15843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F14E6D2A-5342-4D32-B587-145E3A508D38}"/>
                  </a:ext>
                </a:extLst>
              </p:cNvPr>
              <p:cNvSpPr txBox="1"/>
              <p:nvPr>
                <p:custDataLst>
                  <p:tags r:id="rId13"/>
                </p:custDataLst>
              </p:nvPr>
            </p:nvSpPr>
            <p:spPr>
              <a:xfrm>
                <a:off x="1642976" y="5387121"/>
                <a:ext cx="6474273" cy="1033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CA" sz="360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fr-CA" sz="3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CA" sz="3600" b="0" i="1" smtClean="0">
                          <a:latin typeface="Cambria Math" panose="02040503050406030204" pitchFamily="18" charset="0"/>
                        </a:rPr>
                        <m:t>𝑖𝑡𝑒𝑚</m:t>
                      </m:r>
                      <m:r>
                        <a:rPr lang="fr-CA" sz="3600" b="0" i="1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fr-CA" sz="360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fr-CA" sz="3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CA" sz="3600" b="0" i="1" smtClean="0">
                          <a:latin typeface="Cambria Math" panose="02040503050406030204" pitchFamily="18" charset="0"/>
                        </a:rPr>
                        <m:t>𝑚𝑜𝑙𝑒</m:t>
                      </m:r>
                      <m:r>
                        <a:rPr lang="fr-CA" sz="3600" b="0" i="1" smtClean="0">
                          <a:latin typeface="Cambria Math" panose="02040503050406030204" pitchFamily="18" charset="0"/>
                        </a:rPr>
                        <m:t>)⋅</m:t>
                      </m:r>
                      <m:sSub>
                        <m:sSubPr>
                          <m:ctrlPr>
                            <a:rPr lang="fr-CA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CA" sz="360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CA" sz="360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fr-CA" sz="3600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fr-CA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CA" sz="3600" b="0" i="1" smtClean="0">
                              <a:latin typeface="Cambria Math" panose="02040503050406030204" pitchFamily="18" charset="0"/>
                            </a:rPr>
                            <m:t>𝑖𝑡𝑒𝑚𝑠</m:t>
                          </m:r>
                        </m:num>
                        <m:den>
                          <m:r>
                            <a:rPr lang="fr-CA" sz="3600" b="0" i="1" smtClean="0">
                              <a:latin typeface="Cambria Math" panose="02040503050406030204" pitchFamily="18" charset="0"/>
                            </a:rPr>
                            <m:t>𝑚𝑜𝑙𝑒</m:t>
                          </m:r>
                        </m:den>
                      </m:f>
                      <m:r>
                        <a:rPr lang="fr-CA" sz="3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CA" sz="3600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F14E6D2A-5342-4D32-B587-145E3A508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2976" y="5387121"/>
                <a:ext cx="6474273" cy="103355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7414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628650" y="928688"/>
            <a:ext cx="39433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CA" dirty="0">
                <a:solidFill>
                  <a:srgbClr val="00B050"/>
                </a:solidFill>
              </a:rPr>
              <a:t>Isoler une variable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0" y="0"/>
            <a:ext cx="6215063" cy="1143000"/>
          </a:xfrm>
        </p:spPr>
        <p:txBody>
          <a:bodyPr/>
          <a:lstStyle/>
          <a:p>
            <a:pPr algn="l"/>
            <a:r>
              <a:rPr lang="fr-CA" sz="3600" dirty="0"/>
              <a:t>Les calculs stœchiométriques </a:t>
            </a:r>
          </a:p>
        </p:txBody>
      </p:sp>
      <p:pic>
        <p:nvPicPr>
          <p:cNvPr id="6" name="Picture 3" descr="C:\Users\acer\AppData\Local\Microsoft\Windows\Temporary Internet Files\Content.IE5\SI1ATWDI\MCj04338840000[1].pn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2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3" y="85725"/>
            <a:ext cx="105727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16">
            <a:extLst>
              <a:ext uri="{FF2B5EF4-FFF2-40B4-BE49-F238E27FC236}">
                <a16:creationId xmlns:a16="http://schemas.microsoft.com/office/drawing/2014/main" id="{235C7FA1-13D0-4650-AFD7-2F4141DD3F5B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244290" y="2513610"/>
            <a:ext cx="30972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 =  n x N</a:t>
            </a:r>
            <a:r>
              <a:rPr lang="fr-CA" sz="3600" b="1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r>
              <a:rPr lang="fr-C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9185D72-EADB-4FDE-B54F-1387F4359DF3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638589" y="1425357"/>
            <a:ext cx="1083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 = ?</a:t>
            </a:r>
            <a:endParaRPr lang="fr-CA" sz="3600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DCA9FAE-FC57-4B3C-8CC6-C3820D15B0E6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2465242" y="3047735"/>
            <a:ext cx="6751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  <a:r>
              <a:rPr lang="fr-CA" sz="3600" b="1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fr-CA" sz="3600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8C43592-5131-470F-AF7A-9DCC9AFA41A2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244290" y="3027462"/>
            <a:ext cx="7578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  <a:r>
              <a:rPr lang="fr-CA" sz="3600" b="1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fr-CA" sz="3600" dirty="0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FA6DCEE6-7C8D-4468-9D98-F8D3079E52C5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2186609" y="3154960"/>
            <a:ext cx="11595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83BC06E7-0E84-4606-854A-54A09A47E283}"/>
              </a:ext>
            </a:extLst>
          </p:cNvPr>
          <p:cNvCxnSpPr>
            <a:cxnSpLocks/>
          </p:cNvCxnSpPr>
          <p:nvPr>
            <p:custDataLst>
              <p:tags r:id="rId9"/>
            </p:custDataLst>
          </p:nvPr>
        </p:nvCxnSpPr>
        <p:spPr>
          <a:xfrm>
            <a:off x="1244290" y="3141457"/>
            <a:ext cx="57976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Nuage 16">
            <a:extLst>
              <a:ext uri="{FF2B5EF4-FFF2-40B4-BE49-F238E27FC236}">
                <a16:creationId xmlns:a16="http://schemas.microsoft.com/office/drawing/2014/main" id="{501D8DD0-8AA9-4F92-9FB7-ABA8EDD7B586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2392374" y="1784350"/>
            <a:ext cx="2026272" cy="932070"/>
          </a:xfrm>
          <a:prstGeom prst="cloud">
            <a:avLst/>
          </a:prstGeom>
          <a:solidFill>
            <a:schemeClr val="accent1"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tx1"/>
                </a:solidFill>
              </a:rPr>
              <a:t>On veut enlever N</a:t>
            </a:r>
            <a:r>
              <a:rPr lang="fr-CA" baseline="-25000" dirty="0">
                <a:solidFill>
                  <a:schemeClr val="tx1"/>
                </a:solidFill>
              </a:rPr>
              <a:t>A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18" name="Nuage 17">
            <a:extLst>
              <a:ext uri="{FF2B5EF4-FFF2-40B4-BE49-F238E27FC236}">
                <a16:creationId xmlns:a16="http://schemas.microsoft.com/office/drawing/2014/main" id="{31FB16BA-A34C-484E-AD8D-CB8023FBB696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28650" y="4187645"/>
            <a:ext cx="3329609" cy="1142991"/>
          </a:xfrm>
          <a:prstGeom prst="cloud">
            <a:avLst/>
          </a:prstGeom>
          <a:solidFill>
            <a:schemeClr val="accent1"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tx1"/>
                </a:solidFill>
              </a:rPr>
              <a:t>Il faut équilibrer les deux côtés de l’équation</a:t>
            </a:r>
          </a:p>
        </p:txBody>
      </p:sp>
      <p:sp>
        <p:nvSpPr>
          <p:cNvPr id="21" name="Flèche : bas 20">
            <a:extLst>
              <a:ext uri="{FF2B5EF4-FFF2-40B4-BE49-F238E27FC236}">
                <a16:creationId xmlns:a16="http://schemas.microsoft.com/office/drawing/2014/main" id="{E15729E6-8DBC-4CAF-87BE-1880109E634A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 rot="10800000">
            <a:off x="3140427" y="3309730"/>
            <a:ext cx="205708" cy="9839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5AC10013-0731-4205-9A9C-66AD6F08439D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3304327" y="3473144"/>
            <a:ext cx="347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b="1" dirty="0">
                <a:sym typeface="Symbol" panose="05050102010706020507" pitchFamily="18" charset="2"/>
              </a:rPr>
              <a:t></a:t>
            </a:r>
            <a:endParaRPr lang="fr-CA" sz="3600" b="1" dirty="0"/>
          </a:p>
        </p:txBody>
      </p:sp>
      <p:sp>
        <p:nvSpPr>
          <p:cNvPr id="32" name="Flèche : bas 31">
            <a:extLst>
              <a:ext uri="{FF2B5EF4-FFF2-40B4-BE49-F238E27FC236}">
                <a16:creationId xmlns:a16="http://schemas.microsoft.com/office/drawing/2014/main" id="{D52B9BB8-C71A-4238-997E-F7CDABA1EA20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 rot="10800000">
            <a:off x="1058370" y="3391402"/>
            <a:ext cx="205708" cy="9839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9F9CB434-7DB9-4015-82E2-58C91C1C22FB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1222270" y="3554816"/>
            <a:ext cx="347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b="1" dirty="0">
                <a:sym typeface="Symbol" panose="05050102010706020507" pitchFamily="18" charset="2"/>
              </a:rPr>
              <a:t></a:t>
            </a:r>
            <a:endParaRPr lang="fr-CA" sz="3600" b="1" dirty="0"/>
          </a:p>
        </p:txBody>
      </p: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A1AA28AB-186C-4630-A653-CDC39FFDD4E3}"/>
              </a:ext>
            </a:extLst>
          </p:cNvPr>
          <p:cNvCxnSpPr>
            <a:endCxn id="10" idx="0"/>
          </p:cNvCxnSpPr>
          <p:nvPr>
            <p:custDataLst>
              <p:tags r:id="rId16"/>
            </p:custDataLst>
          </p:nvPr>
        </p:nvCxnSpPr>
        <p:spPr>
          <a:xfrm flipH="1">
            <a:off x="2802835" y="2584174"/>
            <a:ext cx="427382" cy="4635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6D9E3D5A-0F1B-4E3E-B38F-B137E5E6A5AC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 flipH="1">
            <a:off x="2528302" y="3224021"/>
            <a:ext cx="427382" cy="4635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16">
            <a:extLst>
              <a:ext uri="{FF2B5EF4-FFF2-40B4-BE49-F238E27FC236}">
                <a16:creationId xmlns:a16="http://schemas.microsoft.com/office/drawing/2014/main" id="{A877898C-863F-45B7-988C-D89AFAE969C7}"/>
              </a:ext>
            </a:extLst>
          </p:cNvPr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6538155" y="2584174"/>
            <a:ext cx="1462846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 =  n 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D164E99D-B665-47CB-A1CC-88AEB77AACF2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6538154" y="3098473"/>
            <a:ext cx="7578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  <a:r>
              <a:rPr lang="fr-CA" sz="3600" b="1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fr-CA" sz="3600" dirty="0"/>
          </a:p>
        </p:txBody>
      </p: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5B6146AF-B47D-47B5-B423-8E544802928D}"/>
              </a:ext>
            </a:extLst>
          </p:cNvPr>
          <p:cNvCxnSpPr>
            <a:cxnSpLocks/>
          </p:cNvCxnSpPr>
          <p:nvPr>
            <p:custDataLst>
              <p:tags r:id="rId20"/>
            </p:custDataLst>
          </p:nvPr>
        </p:nvCxnSpPr>
        <p:spPr>
          <a:xfrm>
            <a:off x="6475034" y="3167424"/>
            <a:ext cx="57976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èche : droite 42">
            <a:extLst>
              <a:ext uri="{FF2B5EF4-FFF2-40B4-BE49-F238E27FC236}">
                <a16:creationId xmlns:a16="http://schemas.microsoft.com/office/drawing/2014/main" id="{7D07F9A4-A792-4945-A8A8-CDEF7B8787EE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4383542" y="2925419"/>
            <a:ext cx="1806355" cy="28226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1658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0" grpId="0"/>
      <p:bldP spid="17" grpId="0" animBg="1"/>
      <p:bldP spid="18" grpId="0" animBg="1"/>
      <p:bldP spid="21" grpId="0" animBg="1"/>
      <p:bldP spid="30" grpId="0"/>
      <p:bldP spid="32" grpId="0" animBg="1"/>
      <p:bldP spid="34" grpId="0"/>
      <p:bldP spid="39" grpId="0"/>
      <p:bldP spid="41" grpId="0"/>
      <p:bldP spid="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628650" y="928688"/>
            <a:ext cx="3943350" cy="714375"/>
          </a:xfrm>
        </p:spPr>
        <p:txBody>
          <a:bodyPr/>
          <a:lstStyle/>
          <a:p>
            <a:pPr marL="0" indent="0" algn="just">
              <a:buNone/>
            </a:pPr>
            <a:r>
              <a:rPr lang="fr-CA" dirty="0">
                <a:solidFill>
                  <a:srgbClr val="00B050"/>
                </a:solidFill>
              </a:rPr>
              <a:t>La notion de moles</a:t>
            </a:r>
          </a:p>
        </p:txBody>
      </p:sp>
      <p:sp>
        <p:nvSpPr>
          <p:cNvPr id="7183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0" y="0"/>
            <a:ext cx="6215063" cy="1143000"/>
          </a:xfrm>
        </p:spPr>
        <p:txBody>
          <a:bodyPr/>
          <a:lstStyle/>
          <a:p>
            <a:pPr algn="l"/>
            <a:r>
              <a:rPr lang="fr-CA" sz="3600" dirty="0"/>
              <a:t>Les calculs stœchiométriques </a:t>
            </a:r>
          </a:p>
        </p:txBody>
      </p:sp>
      <p:pic>
        <p:nvPicPr>
          <p:cNvPr id="7184" name="Picture 3" descr="C:\Users\acer\AppData\Local\Microsoft\Windows\Temporary Internet Files\Content.IE5\SI1ATWDI\MCj04338840000[1].pn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3" y="85725"/>
            <a:ext cx="105727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/>
          <p:cNvSpPr txBox="1"/>
          <p:nvPr>
            <p:custDataLst>
              <p:tags r:id="rId4"/>
            </p:custDataLst>
          </p:nvPr>
        </p:nvSpPr>
        <p:spPr>
          <a:xfrm>
            <a:off x="431540" y="1621562"/>
            <a:ext cx="8280919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A" sz="2400" dirty="0"/>
              <a:t>Si j’ai une </a:t>
            </a:r>
            <a:r>
              <a:rPr lang="fr-CA" sz="2400" dirty="0">
                <a:solidFill>
                  <a:schemeClr val="tx2"/>
                </a:solidFill>
              </a:rPr>
              <a:t>mole </a:t>
            </a:r>
            <a:r>
              <a:rPr lang="fr-CA" sz="2400" dirty="0"/>
              <a:t>de dioxyde de carbone (CO</a:t>
            </a:r>
            <a:r>
              <a:rPr lang="fr-CA" sz="2400" baseline="-25000" dirty="0"/>
              <a:t>2</a:t>
            </a:r>
            <a:r>
              <a:rPr lang="fr-CA" sz="2400" dirty="0"/>
              <a:t>), combien ais-je de </a:t>
            </a:r>
            <a:r>
              <a:rPr lang="fr-CA" sz="2400" dirty="0">
                <a:solidFill>
                  <a:srgbClr val="FF0000"/>
                </a:solidFill>
              </a:rPr>
              <a:t>moles</a:t>
            </a:r>
            <a:r>
              <a:rPr lang="fr-CA" sz="2400" dirty="0">
                <a:solidFill>
                  <a:schemeClr val="tx2"/>
                </a:solidFill>
              </a:rPr>
              <a:t> </a:t>
            </a:r>
            <a:r>
              <a:rPr lang="fr-CA" sz="2400" dirty="0"/>
              <a:t>d’atomes de carbone ? Et combien de </a:t>
            </a:r>
            <a:r>
              <a:rPr lang="fr-CA" sz="2400" dirty="0">
                <a:solidFill>
                  <a:srgbClr val="FF0000"/>
                </a:solidFill>
              </a:rPr>
              <a:t>moles </a:t>
            </a:r>
            <a:r>
              <a:rPr lang="fr-CA" sz="2400" dirty="0"/>
              <a:t>d’atomes d’oxygène ? </a:t>
            </a:r>
          </a:p>
        </p:txBody>
      </p:sp>
    </p:spTree>
    <p:extLst>
      <p:ext uri="{BB962C8B-B14F-4D97-AF65-F5344CB8AC3E}">
        <p14:creationId xmlns:p14="http://schemas.microsoft.com/office/powerpoint/2010/main" val="1645573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628650" y="928688"/>
            <a:ext cx="3943350" cy="714375"/>
          </a:xfrm>
        </p:spPr>
        <p:txBody>
          <a:bodyPr/>
          <a:lstStyle/>
          <a:p>
            <a:pPr marL="0" indent="0" algn="just">
              <a:buNone/>
            </a:pPr>
            <a:r>
              <a:rPr lang="fr-CA" dirty="0">
                <a:solidFill>
                  <a:srgbClr val="00B050"/>
                </a:solidFill>
              </a:rPr>
              <a:t>La notion de moles</a:t>
            </a:r>
          </a:p>
        </p:txBody>
      </p:sp>
      <p:sp>
        <p:nvSpPr>
          <p:cNvPr id="7183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0" y="0"/>
            <a:ext cx="6215063" cy="1143000"/>
          </a:xfrm>
        </p:spPr>
        <p:txBody>
          <a:bodyPr/>
          <a:lstStyle/>
          <a:p>
            <a:pPr algn="l"/>
            <a:r>
              <a:rPr lang="fr-CA" sz="3600" dirty="0"/>
              <a:t>Les calculs stœchiométriques </a:t>
            </a:r>
          </a:p>
        </p:txBody>
      </p:sp>
      <p:pic>
        <p:nvPicPr>
          <p:cNvPr id="7184" name="Picture 3" descr="C:\Users\acer\AppData\Local\Microsoft\Windows\Temporary Internet Files\Content.IE5\SI1ATWDI\MCj04338840000[1].pn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3" y="85725"/>
            <a:ext cx="105727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>
            <p:custDataLst>
              <p:tags r:id="rId4"/>
            </p:custDataLst>
          </p:nvPr>
        </p:nvSpPr>
        <p:spPr>
          <a:xfrm>
            <a:off x="503548" y="1786921"/>
            <a:ext cx="8136903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A" sz="2400" b="1" u="sng" dirty="0"/>
              <a:t>Exercice 1</a:t>
            </a:r>
          </a:p>
          <a:p>
            <a:endParaRPr lang="fr-CA" sz="2400" dirty="0"/>
          </a:p>
          <a:p>
            <a:r>
              <a:rPr lang="fr-CA" sz="2400" dirty="0"/>
              <a:t>Si dans une mole d’atomes, il y a 6,022x10</a:t>
            </a:r>
            <a:r>
              <a:rPr lang="fr-CA" sz="2400" baseline="30000" dirty="0"/>
              <a:t>23</a:t>
            </a:r>
            <a:r>
              <a:rPr lang="fr-CA" sz="2400" dirty="0"/>
              <a:t> atomes combien y a-t-il d’</a:t>
            </a:r>
            <a:r>
              <a:rPr lang="fr-CA" sz="2400" dirty="0">
                <a:solidFill>
                  <a:srgbClr val="FF0000"/>
                </a:solidFill>
              </a:rPr>
              <a:t>atomes</a:t>
            </a:r>
            <a:r>
              <a:rPr lang="fr-CA" sz="2400" dirty="0"/>
              <a:t> dans 3 </a:t>
            </a:r>
            <a:r>
              <a:rPr lang="fr-CA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moles </a:t>
            </a:r>
            <a:r>
              <a:rPr lang="fr-CA" sz="2400" dirty="0"/>
              <a:t>d’atomes 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3DF8240-50C1-4149-9CB2-645EF5BB167E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5872267" y="6281530"/>
            <a:ext cx="311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Réponse: 1,8066 X 10</a:t>
            </a:r>
            <a:r>
              <a:rPr lang="fr-CA" baseline="30000" dirty="0"/>
              <a:t>24</a:t>
            </a:r>
            <a:r>
              <a:rPr lang="fr-CA" dirty="0"/>
              <a:t> atomes</a:t>
            </a:r>
          </a:p>
        </p:txBody>
      </p:sp>
    </p:spTree>
    <p:extLst>
      <p:ext uri="{BB962C8B-B14F-4D97-AF65-F5344CB8AC3E}">
        <p14:creationId xmlns:p14="http://schemas.microsoft.com/office/powerpoint/2010/main" val="88940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41D158-E082-4436-A2D8-ADB25A29BC1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0A7256-23B3-4A96-96BB-9F0CF95F568E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E5CCDE7B-FE7E-4C6A-A92E-8F1EC2FF0DC0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457200" y="274638"/>
            <a:ext cx="8424936" cy="19389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A" sz="2400" b="1" u="sng" dirty="0"/>
              <a:t>Exercice 2</a:t>
            </a:r>
          </a:p>
          <a:p>
            <a:endParaRPr lang="fr-CA" sz="2400" dirty="0"/>
          </a:p>
          <a:p>
            <a:r>
              <a:rPr lang="fr-CA" sz="2400" dirty="0"/>
              <a:t>Si mon professeur met 1,2044x10</a:t>
            </a:r>
            <a:r>
              <a:rPr lang="fr-CA" sz="2400" baseline="30000" dirty="0"/>
              <a:t>25 </a:t>
            </a:r>
            <a:r>
              <a:rPr lang="fr-CA" sz="2400" dirty="0">
                <a:solidFill>
                  <a:schemeClr val="tx2"/>
                </a:solidFill>
              </a:rPr>
              <a:t>molécules</a:t>
            </a:r>
            <a:r>
              <a:rPr lang="fr-CA" sz="2400" dirty="0"/>
              <a:t> </a:t>
            </a:r>
            <a:r>
              <a:rPr lang="fr-CA" sz="2400" dirty="0">
                <a:solidFill>
                  <a:schemeClr val="tx2"/>
                </a:solidFill>
              </a:rPr>
              <a:t>de sucre </a:t>
            </a:r>
            <a:r>
              <a:rPr lang="fr-CA" sz="2400" dirty="0"/>
              <a:t>(C</a:t>
            </a:r>
            <a:r>
              <a:rPr lang="fr-CA" sz="2400" baseline="-25000" dirty="0"/>
              <a:t>12</a:t>
            </a:r>
            <a:r>
              <a:rPr lang="fr-CA" sz="2400" dirty="0"/>
              <a:t>H</a:t>
            </a:r>
            <a:r>
              <a:rPr lang="fr-CA" sz="2400" baseline="-25000" dirty="0"/>
              <a:t>22</a:t>
            </a:r>
            <a:r>
              <a:rPr lang="fr-CA" sz="2400" dirty="0"/>
              <a:t>O</a:t>
            </a:r>
            <a:r>
              <a:rPr lang="fr-CA" sz="2400" baseline="-25000" dirty="0"/>
              <a:t>11</a:t>
            </a:r>
            <a:r>
              <a:rPr lang="fr-CA" sz="2400" dirty="0"/>
              <a:t>) dans son café, combien de </a:t>
            </a:r>
            <a:r>
              <a:rPr lang="fr-CA" sz="2400" dirty="0">
                <a:solidFill>
                  <a:srgbClr val="FF0000"/>
                </a:solidFill>
              </a:rPr>
              <a:t>moles </a:t>
            </a:r>
            <a:r>
              <a:rPr lang="fr-CA" sz="2400" dirty="0"/>
              <a:t>de </a:t>
            </a:r>
            <a:r>
              <a:rPr lang="fr-CA" sz="2400" b="1" dirty="0"/>
              <a:t>carbone </a:t>
            </a:r>
            <a:r>
              <a:rPr lang="fr-CA" sz="2400" dirty="0"/>
              <a:t>a-t-il mis ? </a:t>
            </a:r>
          </a:p>
          <a:p>
            <a:endParaRPr lang="fr-CA" sz="24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98A7A6B-04C2-4A03-A0E9-2C06D26E30CC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5872267" y="6281530"/>
            <a:ext cx="2710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Réponse: ≈ 240 moles de C</a:t>
            </a:r>
          </a:p>
        </p:txBody>
      </p:sp>
    </p:spTree>
    <p:extLst>
      <p:ext uri="{BB962C8B-B14F-4D97-AF65-F5344CB8AC3E}">
        <p14:creationId xmlns:p14="http://schemas.microsoft.com/office/powerpoint/2010/main" val="291281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7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8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8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9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0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1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2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3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4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5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6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7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8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0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1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3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4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5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6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7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8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8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9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0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1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2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4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5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6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7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8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9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0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1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4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5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6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7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8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9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0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1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2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4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5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6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7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8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9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0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1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2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1324C1DC7BD14188772812A2BF4950" ma:contentTypeVersion="13" ma:contentTypeDescription="Crée un document." ma:contentTypeScope="" ma:versionID="6be26ad6198506e52bd95cd1bbfc4f8d">
  <xsd:schema xmlns:xsd="http://www.w3.org/2001/XMLSchema" xmlns:xs="http://www.w3.org/2001/XMLSchema" xmlns:p="http://schemas.microsoft.com/office/2006/metadata/properties" xmlns:ns3="9f1fdaeb-563b-4edf-8bc8-feb436eb88f3" xmlns:ns4="d4948406-e613-475b-b3ea-0c004cfa7697" targetNamespace="http://schemas.microsoft.com/office/2006/metadata/properties" ma:root="true" ma:fieldsID="56b22872e451c790ad86f7cb7c3464dc" ns3:_="" ns4:_="">
    <xsd:import namespace="9f1fdaeb-563b-4edf-8bc8-feb436eb88f3"/>
    <xsd:import namespace="d4948406-e613-475b-b3ea-0c004cfa769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1fdaeb-563b-4edf-8bc8-feb436eb88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948406-e613-475b-b3ea-0c004cfa769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0BAD4F-793B-4356-9C51-0BE97C902E5A}">
  <ds:schemaRefs>
    <ds:schemaRef ds:uri="9f1fdaeb-563b-4edf-8bc8-feb436eb88f3"/>
    <ds:schemaRef ds:uri="d4948406-e613-475b-b3ea-0c004cfa769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EA8E5C9-CBA4-4B73-B6CF-5267BC8C32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6308D4-BC57-4A88-AC0A-AF475EDC29C8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d4948406-e613-475b-b3ea-0c004cfa7697"/>
    <ds:schemaRef ds:uri="http://schemas.microsoft.com/office/2006/metadata/properties"/>
    <ds:schemaRef ds:uri="http://schemas.microsoft.com/office/infopath/2007/PartnerControls"/>
    <ds:schemaRef ds:uri="9f1fdaeb-563b-4edf-8bc8-feb436eb88f3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9931</TotalTime>
  <Words>2717</Words>
  <Application>Microsoft Office PowerPoint</Application>
  <PresentationFormat>Affichage à l'écran (4:3)</PresentationFormat>
  <Paragraphs>483</Paragraphs>
  <Slides>49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49</vt:i4>
      </vt:variant>
    </vt:vector>
  </HeadingPairs>
  <TitlesOfParts>
    <vt:vector size="61" baseType="lpstr">
      <vt:lpstr>Arial</vt:lpstr>
      <vt:lpstr>Bookman Old Style</vt:lpstr>
      <vt:lpstr>Calibri</vt:lpstr>
      <vt:lpstr>Calibri Light</vt:lpstr>
      <vt:lpstr>Cambria Math</vt:lpstr>
      <vt:lpstr>Gill Sans MT</vt:lpstr>
      <vt:lpstr>Wingdings</vt:lpstr>
      <vt:lpstr>Wingdings 3</vt:lpstr>
      <vt:lpstr>1_Thème Office</vt:lpstr>
      <vt:lpstr>Origin</vt:lpstr>
      <vt:lpstr>Thème Office</vt:lpstr>
      <vt:lpstr>Thème Office</vt:lpstr>
      <vt:lpstr>Rappel: les représentations de l’atome</vt:lpstr>
      <vt:lpstr>Rappel des connaissances </vt:lpstr>
      <vt:lpstr>Les calculs stœchiométriques </vt:lpstr>
      <vt:lpstr>Présentation PowerPoint</vt:lpstr>
      <vt:lpstr>Les calculs stœchiométriques </vt:lpstr>
      <vt:lpstr>Les calculs stœchiométriques </vt:lpstr>
      <vt:lpstr>Les calculs stœchiométriques </vt:lpstr>
      <vt:lpstr>Les calculs stœchiométriques </vt:lpstr>
      <vt:lpstr>Présentation PowerPoint</vt:lpstr>
      <vt:lpstr>Présentation PowerPoint</vt:lpstr>
      <vt:lpstr>Les calculs stœchiométriques </vt:lpstr>
      <vt:lpstr>Les calculs stœchiométriques </vt:lpstr>
      <vt:lpstr>2. Les calculs stœchiométriques </vt:lpstr>
      <vt:lpstr>Les calculs stœchiométriques </vt:lpstr>
      <vt:lpstr>Calculer la masse molaire</vt:lpstr>
      <vt:lpstr>Les calculs stœchiométriques </vt:lpstr>
      <vt:lpstr>Présentation PowerPoint</vt:lpstr>
      <vt:lpstr>Présentation PowerPoint</vt:lpstr>
      <vt:lpstr>Stœchiométrie</vt:lpstr>
      <vt:lpstr>Balancement d’équation</vt:lpstr>
      <vt:lpstr>Balancement d’équation</vt:lpstr>
      <vt:lpstr>Exemple de calculs stœchiométrique</vt:lpstr>
      <vt:lpstr>Présentation PowerPoint</vt:lpstr>
      <vt:lpstr>Démarche pour calculs stœchiométriques à venir</vt:lpstr>
      <vt:lpstr>Réactif limitant</vt:lpstr>
      <vt:lpstr>Exemple du dernier cours</vt:lpstr>
      <vt:lpstr>Exemple réactif limitant</vt:lpstr>
      <vt:lpstr>Présentation PowerPoint</vt:lpstr>
      <vt:lpstr>Conventions d’écriture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La concentration</vt:lpstr>
      <vt:lpstr>La concentration</vt:lpstr>
      <vt:lpstr>La concentration</vt:lpstr>
      <vt:lpstr>La concentration</vt:lpstr>
      <vt:lpstr>La concentration</vt:lpstr>
      <vt:lpstr>Présentation PowerPoint</vt:lpstr>
      <vt:lpstr>Présentation PowerPoint</vt:lpstr>
      <vt:lpstr>La concentration molaire</vt:lpstr>
      <vt:lpstr>Résumé Concentration masse/volume</vt:lpstr>
      <vt:lpstr>Résumé Concentration volume/volume</vt:lpstr>
      <vt:lpstr>Résumé Concentration masse/masse</vt:lpstr>
      <vt:lpstr>La dilution</vt:lpstr>
      <vt:lpstr>La dilution</vt:lpstr>
      <vt:lpstr>Exercices de mise à niveau</vt:lpstr>
      <vt:lpstr>Résumé des objectifs des cours antécédents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1 L’organisation de la matière</dc:title>
  <dc:creator>Lavoie Stéphanie</dc:creator>
  <cp:lastModifiedBy>Lavoie Stéphanie</cp:lastModifiedBy>
  <cp:revision>4</cp:revision>
  <cp:lastPrinted>2020-09-05T21:28:52Z</cp:lastPrinted>
  <dcterms:created xsi:type="dcterms:W3CDTF">2020-08-03T19:30:20Z</dcterms:created>
  <dcterms:modified xsi:type="dcterms:W3CDTF">2020-09-05T21:29:09Z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0x0101005E1324C1DC7BD14188772812A2BF4950</vt:lpwstr>
  </property>
</Properties>
</file>