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386" r:id="rId3"/>
    <p:sldId id="387" r:id="rId4"/>
    <p:sldId id="392" r:id="rId5"/>
    <p:sldId id="393" r:id="rId6"/>
    <p:sldId id="3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407" autoAdjust="0"/>
  </p:normalViewPr>
  <p:slideViewPr>
    <p:cSldViewPr>
      <p:cViewPr varScale="1">
        <p:scale>
          <a:sx n="60" d="100"/>
          <a:sy n="60" d="100"/>
        </p:scale>
        <p:origin x="84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2021-01-20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1/20/2021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xercices.alloprof.qc.ca/app/client.php?projet=10&amp;questionnaire=20&amp;evaluation=6" TargetMode="External"/><Relationship Id="rId2" Type="http://schemas.openxmlformats.org/officeDocument/2006/relationships/hyperlink" Target="https://exercices.alloprof.qc.ca/app/client.php?projet=10&amp;questionnaire=19&amp;evaluation=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Préparation test 01 – vitesse de réaction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à retenir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Quiz Moodle évalué</a:t>
            </a:r>
          </a:p>
          <a:p>
            <a:pPr lvl="1"/>
            <a:r>
              <a:rPr lang="fr-CA" dirty="0"/>
              <a:t>Limite 506DM – dimanche 24 janvier 21h00</a:t>
            </a:r>
          </a:p>
          <a:p>
            <a:pPr lvl="1"/>
            <a:r>
              <a:rPr lang="fr-CA" dirty="0"/>
              <a:t>Limite 501, 502, 503, 410 – lundi 1 février 23h59</a:t>
            </a:r>
          </a:p>
          <a:p>
            <a:pPr lvl="1"/>
            <a:endParaRPr lang="fr-CA" dirty="0"/>
          </a:p>
          <a:p>
            <a:r>
              <a:rPr lang="fr-CA" dirty="0"/>
              <a:t>Test 01 – vitesse de réaction</a:t>
            </a:r>
          </a:p>
          <a:p>
            <a:pPr lvl="1"/>
            <a:r>
              <a:rPr lang="fr-CA" dirty="0"/>
              <a:t>Sur Moodle – même formule (60 mins)</a:t>
            </a:r>
          </a:p>
          <a:p>
            <a:pPr lvl="1"/>
            <a:r>
              <a:rPr lang="fr-CA" dirty="0"/>
              <a:t>2 questions à choix multiples</a:t>
            </a:r>
          </a:p>
          <a:p>
            <a:pPr lvl="2"/>
            <a:r>
              <a:rPr lang="fr-CA" strike="sngStrike" dirty="0">
                <a:highlight>
                  <a:srgbClr val="FFFF00"/>
                </a:highlight>
              </a:rPr>
              <a:t>Nouveauté!</a:t>
            </a:r>
          </a:p>
          <a:p>
            <a:pPr lvl="1"/>
            <a:r>
              <a:rPr lang="fr-CA" dirty="0"/>
              <a:t>4 questions à développement</a:t>
            </a:r>
          </a:p>
          <a:p>
            <a:pPr lvl="2"/>
            <a:r>
              <a:rPr lang="fr-CA" dirty="0"/>
              <a:t>Soutien: 3 questions</a:t>
            </a:r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93E080-BC3D-437B-8846-CDA6694E1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805846"/>
              </p:ext>
            </p:extLst>
          </p:nvPr>
        </p:nvGraphicFramePr>
        <p:xfrm>
          <a:off x="5943600" y="2848276"/>
          <a:ext cx="5435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501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502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503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506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Lundi 25 janvier (P5)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410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54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de l'élève – CH6</a:t>
            </a:r>
            <a:endParaRPr lang="fr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b="1" dirty="0"/>
              <a:t>6.1</a:t>
            </a:r>
          </a:p>
          <a:p>
            <a:pPr lvl="1"/>
            <a:r>
              <a:rPr lang="fr-CA" dirty="0"/>
              <a:t>Description de vitesse de réaction selon conditions expérimentales</a:t>
            </a:r>
          </a:p>
          <a:p>
            <a:pPr lvl="1"/>
            <a:r>
              <a:rPr lang="fr-CA" dirty="0"/>
              <a:t>Relation entre vitesse de divers réactifs et produits et vitesse générale d’une réaction</a:t>
            </a:r>
          </a:p>
          <a:p>
            <a:pPr lvl="1"/>
            <a:r>
              <a:rPr lang="fr-CA" dirty="0"/>
              <a:t>Vitesse moyenne d’un réaction – interprétation graphique</a:t>
            </a:r>
          </a:p>
          <a:p>
            <a:r>
              <a:rPr lang="fr-CA" b="1" dirty="0"/>
              <a:t>6.2 – 6.3</a:t>
            </a:r>
            <a:endParaRPr lang="fr-CA" dirty="0"/>
          </a:p>
          <a:p>
            <a:pPr lvl="1"/>
            <a:r>
              <a:rPr lang="fr-CA" dirty="0"/>
              <a:t>Modèle cinétique des réactions (collisions)</a:t>
            </a:r>
          </a:p>
          <a:p>
            <a:pPr lvl="1"/>
            <a:r>
              <a:rPr lang="fr-CA" dirty="0"/>
              <a:t>Analyse graphique – étape déterminante, étape la plus lente</a:t>
            </a:r>
          </a:p>
          <a:p>
            <a:pPr lvl="1"/>
            <a:r>
              <a:rPr lang="fr-CA" dirty="0"/>
              <a:t>Facteurs qui influencent vitesse de réaction</a:t>
            </a:r>
          </a:p>
          <a:p>
            <a:pPr lvl="2"/>
            <a:r>
              <a:rPr lang="fr-CA" dirty="0"/>
              <a:t>Identification de catalyseurs (graphique et par équation)</a:t>
            </a:r>
          </a:p>
          <a:p>
            <a:r>
              <a:rPr lang="fr-CA" b="1" dirty="0"/>
              <a:t>6.4</a:t>
            </a:r>
            <a:endParaRPr lang="fr-CA" dirty="0"/>
          </a:p>
          <a:p>
            <a:pPr lvl="1"/>
            <a:r>
              <a:rPr lang="fr-CA" dirty="0"/>
              <a:t>Loi de vitesse de réaction : trouver la loi selon la méthode des vitesses initiales</a:t>
            </a:r>
          </a:p>
          <a:p>
            <a:pPr lvl="1"/>
            <a:r>
              <a:rPr lang="fr-CA" dirty="0"/>
              <a:t>Trouver l’ordre selon les réactifs et l’ordre général selon les données expérimentales</a:t>
            </a:r>
          </a:p>
          <a:p>
            <a:pPr marL="274320" lvl="1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5496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 test… (consulte </a:t>
            </a:r>
            <a:r>
              <a:rPr lang="fr-CA" dirty="0" err="1"/>
              <a:t>pdf</a:t>
            </a:r>
            <a:r>
              <a:rPr lang="fr-CA" dirty="0"/>
              <a:t> sur Moodle)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842"/>
          <a:stretch/>
        </p:blipFill>
        <p:spPr bwMode="auto">
          <a:xfrm>
            <a:off x="1981200" y="1371600"/>
            <a:ext cx="8229600" cy="116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642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Exercices pratique additionnels</a:t>
            </a:r>
            <a:br>
              <a:rPr lang="fr-CA" dirty="0"/>
            </a:br>
            <a:r>
              <a:rPr lang="fr-CA" b="1" dirty="0"/>
              <a:t>(très bons numéros niveau test)</a:t>
            </a:r>
            <a:endParaRPr lang="fr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Module 6: </a:t>
            </a:r>
            <a:r>
              <a:rPr lang="fr-CA" dirty="0"/>
              <a:t>p. 287 # </a:t>
            </a:r>
            <a:r>
              <a:rPr lang="fr-CA" b="1" u="sng" dirty="0"/>
              <a:t>1, 2, 4, 5, </a:t>
            </a:r>
            <a:r>
              <a:rPr lang="fr-CA" dirty="0"/>
              <a:t>6, 7, 8, </a:t>
            </a:r>
            <a:r>
              <a:rPr lang="fr-CA" b="1" u="sng" dirty="0"/>
              <a:t>9, 10, </a:t>
            </a:r>
            <a:r>
              <a:rPr lang="fr-CA" dirty="0"/>
              <a:t>13, 14, 15</a:t>
            </a:r>
          </a:p>
          <a:p>
            <a:r>
              <a:rPr lang="fr-CA" dirty="0"/>
              <a:t>p. 294 # 1, </a:t>
            </a:r>
            <a:r>
              <a:rPr lang="fr-CA" b="1" u="sng" dirty="0"/>
              <a:t>2</a:t>
            </a:r>
            <a:r>
              <a:rPr lang="fr-CA" b="1" dirty="0"/>
              <a:t>,</a:t>
            </a:r>
            <a:r>
              <a:rPr lang="fr-CA" dirty="0"/>
              <a:t> 3, </a:t>
            </a:r>
            <a:r>
              <a:rPr lang="fr-CA" b="1" u="sng" dirty="0"/>
              <a:t>5</a:t>
            </a:r>
          </a:p>
          <a:p>
            <a:r>
              <a:rPr lang="fr-CA" dirty="0"/>
              <a:t>Résumé </a:t>
            </a:r>
            <a:r>
              <a:rPr lang="fr-CA" b="1" dirty="0" err="1"/>
              <a:t>ch</a:t>
            </a:r>
            <a:r>
              <a:rPr lang="fr-CA" b="1" dirty="0"/>
              <a:t> 4 </a:t>
            </a:r>
            <a:r>
              <a:rPr lang="fr-FR" dirty="0"/>
              <a:t>p. 193 #</a:t>
            </a:r>
            <a:r>
              <a:rPr lang="fr-FR" b="1" u="sng" dirty="0"/>
              <a:t>1</a:t>
            </a:r>
            <a:r>
              <a:rPr lang="fr-FR" dirty="0"/>
              <a:t> à 3, 8, </a:t>
            </a:r>
            <a:r>
              <a:rPr lang="fr-FR" b="1" u="sng" dirty="0"/>
              <a:t>11, 14</a:t>
            </a:r>
            <a:r>
              <a:rPr lang="fr-FR" dirty="0"/>
              <a:t>; p. 199 #</a:t>
            </a:r>
            <a:r>
              <a:rPr lang="fr-FR" b="1" u="sng" dirty="0"/>
              <a:t>3, 4</a:t>
            </a:r>
            <a:r>
              <a:rPr lang="fr-FR" b="1" dirty="0"/>
              <a:t>,</a:t>
            </a:r>
            <a:r>
              <a:rPr lang="fr-FR" dirty="0"/>
              <a:t> 5</a:t>
            </a:r>
          </a:p>
          <a:p>
            <a:r>
              <a:rPr lang="fr-FR" dirty="0"/>
              <a:t>Résumé </a:t>
            </a:r>
            <a:r>
              <a:rPr lang="fr-FR" b="1" dirty="0" err="1"/>
              <a:t>ch</a:t>
            </a:r>
            <a:r>
              <a:rPr lang="fr-FR" b="1" dirty="0"/>
              <a:t> 5 </a:t>
            </a:r>
            <a:r>
              <a:rPr lang="fr-FR" dirty="0"/>
              <a:t>p. 232 # </a:t>
            </a:r>
            <a:r>
              <a:rPr lang="fr-FR" b="1" u="sng" dirty="0"/>
              <a:t>2, 4, 5, 7</a:t>
            </a:r>
            <a:r>
              <a:rPr lang="fr-FR" b="1" dirty="0"/>
              <a:t>;</a:t>
            </a:r>
            <a:r>
              <a:rPr lang="fr-FR" dirty="0"/>
              <a:t> p. 237 #</a:t>
            </a:r>
            <a:r>
              <a:rPr lang="fr-FR" b="1" u="sng" dirty="0"/>
              <a:t>2</a:t>
            </a:r>
            <a:endParaRPr lang="fr-FR" u="sng" dirty="0"/>
          </a:p>
          <a:p>
            <a:endParaRPr lang="fr-CA" b="1" u="sng" dirty="0"/>
          </a:p>
          <a:p>
            <a:pPr marL="0" indent="0">
              <a:buNone/>
            </a:pPr>
            <a:endParaRPr lang="fr-CA" b="1" u="sng" dirty="0"/>
          </a:p>
        </p:txBody>
      </p:sp>
      <p:pic>
        <p:nvPicPr>
          <p:cNvPr id="1026" name="Picture 2" descr="C:\Users\Dave\Dropbox\CSA\Classification exercices V-B-N-NN\examen etap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200400"/>
            <a:ext cx="7497763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006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Exercices pratique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105400"/>
          </a:xfrm>
        </p:spPr>
        <p:txBody>
          <a:bodyPr>
            <a:normAutofit/>
          </a:bodyPr>
          <a:lstStyle/>
          <a:p>
            <a:r>
              <a:rPr lang="fr-CA" dirty="0"/>
              <a:t>Formatif:  (facteurs et loi de vitesse) </a:t>
            </a:r>
          </a:p>
          <a:p>
            <a:r>
              <a:rPr lang="fr-CA" dirty="0">
                <a:hlinkClick r:id="rId2"/>
              </a:rPr>
              <a:t>https://exercices.alloprof.qc.ca/app/client.php?projet=10&amp;questionnaire=19&amp;evaluation=3</a:t>
            </a:r>
            <a:endParaRPr lang="fr-CA" dirty="0"/>
          </a:p>
          <a:p>
            <a:r>
              <a:rPr lang="fr-CA">
                <a:hlinkClick r:id="rId3"/>
              </a:rPr>
              <a:t>https://exercices.alloprof.qc.ca/app/client.php?projet=10&amp;questionnaire=20&amp;evaluation=6</a:t>
            </a:r>
            <a:endParaRPr lang="fr-CA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26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1251</TotalTime>
  <Words>356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Origin</vt:lpstr>
      <vt:lpstr>Préparation test 01 – vitesse de réaction</vt:lpstr>
      <vt:lpstr>Dates à retenir</vt:lpstr>
      <vt:lpstr>Objectifs de l'élève – CH6</vt:lpstr>
      <vt:lpstr>Au test… (consulte pdf sur Moodle)</vt:lpstr>
      <vt:lpstr>Exercices pratique additionnels (très bons numéros niveau test)</vt:lpstr>
      <vt:lpstr>Exercices pratique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156</cp:revision>
  <dcterms:created xsi:type="dcterms:W3CDTF">2006-08-16T00:00:00Z</dcterms:created>
  <dcterms:modified xsi:type="dcterms:W3CDTF">2021-01-21T04:11:07Z</dcterms:modified>
</cp:coreProperties>
</file>